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diagrams/layout39.xml" ContentType="application/vnd.openxmlformats-officedocument.drawingml.diagramLayout+xml"/>
  <Override PartName="/ppt/notesSlides/notesSlide63.xml" ContentType="application/vnd.openxmlformats-officedocument.presentationml.notesSlide+xml"/>
  <Override PartName="/ppt/diagrams/layout17.xml" ContentType="application/vnd.openxmlformats-officedocument.drawingml.diagramLayout+xml"/>
  <Override PartName="/ppt/notesSlides/notesSlide41.xml" ContentType="application/vnd.openxmlformats-officedocument.presentationml.notesSlide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layout64.xml" ContentType="application/vnd.openxmlformats-officedocument.drawingml.diagramLayout+xml"/>
  <Override PartName="/ppt/diagrams/drawing54.xml" ContentType="application/vnd.ms-office.drawingml.diagramDrawing+xml"/>
  <Override PartName="/ppt/slides/slide158.xml" ContentType="application/vnd.openxmlformats-officedocument.presentationml.slide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27.xml" ContentType="application/vnd.openxmlformats-officedocument.drawingml.diagramColors+xml"/>
  <Override PartName="/ppt/diagrams/layout42.xml" ContentType="application/vnd.openxmlformats-officedocument.drawingml.diagramLayout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ata18.xml" ContentType="application/vnd.openxmlformats-officedocument.drawingml.diagramData+xml"/>
  <Override PartName="/ppt/diagrams/colors52.xml" ContentType="application/vnd.openxmlformats-officedocument.drawingml.diagramColors+xml"/>
  <Override PartName="/ppt/diagrams/data510.xml" ContentType="application/vnd.openxmlformats-officedocument.drawingml.diagramData+xml"/>
  <Override PartName="/ppt/diagrams/drawing10.xml" ContentType="application/vnd.ms-office.drawingml.diagramDrawing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diagrams/layout20.xml" ContentType="application/vnd.openxmlformats-officedocument.drawingml.diagramLayout+xml"/>
  <Override PartName="/ppt/notesSlides/notesSlide79.xml" ContentType="application/vnd.openxmlformats-officedocument.presentationml.notes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notesSlides/notesSlide57.xml" ContentType="application/vnd.openxmlformats-officedocument.presentationml.notesSlide+xml"/>
  <Override PartName="/ppt/diagrams/data43.xml" ContentType="application/vnd.openxmlformats-officedocument.drawingml.diagramData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diagrams/drawing48.xml" ContentType="application/vnd.ms-office.drawingml.diagramDrawing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layout58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notesSlides/notesSlide60.xml" ContentType="application/vnd.openxmlformats-officedocument.presentationml.notesSlide+xml"/>
  <Override PartName="/ppt/diagrams/drawing26.xml" ContentType="application/vnd.ms-office.drawingml.diagramDrawing+xml"/>
  <Override PartName="/ppt/slides/slide177.xml" ContentType="application/vnd.openxmlformats-officedocument.presentationml.slide+xml"/>
  <Override PartName="/ppt/diagrams/quickStyle50.xml" ContentType="application/vnd.openxmlformats-officedocument.drawingml.diagramStyle+xml"/>
  <Override PartName="/ppt/diagrams/drawing8.xml" ContentType="application/vnd.ms-office.drawingml.diagramDrawing+xml"/>
  <Override PartName="/ppt/diagrams/drawing51.xml" ContentType="application/vnd.ms-office.drawingml.diagramDrawing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diagrams/layout14.xml" ContentType="application/vnd.openxmlformats-officedocument.drawingml.diagramLayout+xml"/>
  <Override PartName="/ppt/diagrams/colors46.xml" ContentType="application/vnd.openxmlformats-officedocument.drawingml.diagramColors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98.xml" ContentType="application/vnd.openxmlformats-officedocument.presentationml.notesSlide+xml"/>
  <Override PartName="/ppt/slides/slide111.xml" ContentType="application/vnd.openxmlformats-officedocument.presentationml.slide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diagrams/data62.xml" ContentType="application/vnd.openxmlformats-officedocument.drawingml.diagramData+xml"/>
  <Override PartName="/ppt/diagrams/layout510.xml" ContentType="application/vnd.openxmlformats-officedocument.drawingml.diagram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diagrams/drawing5.xml" ContentType="application/vnd.ms-office.drawingml.diagramDrawing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diagrams/data34.xml" ContentType="application/vnd.openxmlformats-officedocument.drawingml.diagramData+xml"/>
  <Override PartName="/ppt/notesSlides/notesSlide104.xml" ContentType="application/vnd.openxmlformats-officedocument.presentationml.notesSlide+xml"/>
  <Override PartName="/ppt/slides/slide130.xml" ContentType="application/vnd.openxmlformats-officedocument.presentationml.slide+xml"/>
  <Override PartName="/ppt/diagrams/colors21.xml" ContentType="application/vnd.openxmlformats-officedocument.drawingml.diagramColors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notesSlides/notesSlide26.xml" ContentType="application/vnd.openxmlformats-officedocument.presentationml.notesSlide+xml"/>
  <Override PartName="/ppt/notesSlides/notesSlide73.xml" ContentType="application/vnd.openxmlformats-officedocument.presentationml.notesSlide+xml"/>
  <Override PartName="/ppt/diagrams/layout49.xml" ContentType="application/vnd.openxmlformats-officedocument.drawingml.diagramLayout+xml"/>
  <Override PartName="/ppt/diagrams/drawing17.xml" ContentType="application/vnd.ms-office.drawingml.diagramDrawing+xml"/>
  <Override PartName="/ppt/diagrams/drawing64.xml" ContentType="application/vnd.ms-office.drawingml.diagramDrawing+xml"/>
  <Override PartName="/ppt/slides/slide168.xml" ContentType="application/vnd.openxmlformats-officedocument.presentationml.slide+xml"/>
  <Override PartName="/ppt/diagrams/layout27.xml" ContentType="application/vnd.openxmlformats-officedocument.drawingml.diagramLayout+xml"/>
  <Override PartName="/ppt/notesSlides/notesSlide51.xml" ContentType="application/vnd.openxmlformats-officedocument.presentationml.notesSlide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diagrams/layout52.xml" ContentType="application/vnd.openxmlformats-officedocument.drawingml.diagramLayout+xml"/>
  <Override PartName="/ppt/diagrams/drawing20.xml" ContentType="application/vnd.ms-office.drawingml.diagramDrawing+xml"/>
  <Override PartName="/ppt/slides/slide124.xml" ContentType="application/vnd.openxmlformats-officedocument.presentationml.slide+xml"/>
  <Override PartName="/ppt/slides/slide171.xml" ContentType="application/vnd.openxmlformats-officedocument.presentationml.slide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notesSlides/notesSlide89.xml" ContentType="application/vnd.openxmlformats-officedocument.presentationml.notesSlide+xml"/>
  <Override PartName="/ppt/diagrams/colors62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53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colors40.xml" ContentType="application/vnd.openxmlformats-officedocument.drawingml.diagramColors+xml"/>
  <Override PartName="/ppt/notesSlides/notesSlide67.xml" ContentType="application/vnd.openxmlformats-officedocument.presentationml.notesSlide+xml"/>
  <Override PartName="/ppt/diagrams/data31.xml" ContentType="application/vnd.openxmlformats-officedocument.drawingml.diagramData+xml"/>
  <Override PartName="/ppt/notesSlides/notesSlide45.xml" ContentType="application/vnd.openxmlformats-officedocument.presentationml.notesSlide+xml"/>
  <Override PartName="/ppt/notesSlides/notesSlide92.xml" ContentType="application/vnd.openxmlformats-officedocument.presentationml.notesSlide+xml"/>
  <Override PartName="/ppt/diagrams/quickStyle57.xml" ContentType="application/vnd.openxmlformats-officedocument.drawingml.diagramStyle+xml"/>
  <Override PartName="/ppt/notesSlides/notesSlide101.xml" ContentType="application/vnd.openxmlformats-officedocument.presentationml.notesSlide+xml"/>
  <Override PartName="/ppt/diagrams/drawing58.xml" ContentType="application/vnd.ms-office.drawingml.diagramDrawing+xml"/>
  <Override PartName="/ppt/slides/slide32.xml" ContentType="application/vnd.openxmlformats-officedocument.presentationml.slide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187.xml" ContentType="application/vnd.openxmlformats-officedocument.presentationml.slide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drawing61.xml" ContentType="application/vnd.ms-office.drawingml.diagramDrawing+xml"/>
  <Override PartName="/ppt/diagrams/drawing14.xml" ContentType="application/vnd.ms-office.drawingml.diagramDrawing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diagrams/layout24.xml" ContentType="application/vnd.openxmlformats-officedocument.drawingml.diagramLayout+xml"/>
  <Override PartName="/ppt/slides/slide143.xml" ContentType="application/vnd.openxmlformats-officedocument.presentationml.slide+xml"/>
  <Override PartName="/ppt/slides/slide190.xml" ContentType="application/vnd.openxmlformats-officedocument.presentationml.slide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diagrams/colors12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quickStyle29.xml" ContentType="application/vnd.openxmlformats-officedocument.drawingml.diagramStyle+xml"/>
  <Override PartName="/ppt/notesSlides/notesSlide64.xml" ContentType="application/vnd.openxmlformats-officedocument.presentationml.notesSlide+xml"/>
  <Override PartName="/ppt/diagrams/data50.xml" ContentType="application/vnd.openxmlformats-officedocument.drawingml.diagramData+xml"/>
  <Override PartName="/ppt/slides/slide51.xml" ContentType="application/vnd.openxmlformats-officedocument.presentationml.slide+xml"/>
  <Override PartName="/ppt/diagrams/quickStyle54.xml" ContentType="application/vnd.openxmlformats-officedocument.drawingml.diagramStyle+xml"/>
  <Override PartName="/ppt/diagrams/data410.xml" ContentType="application/vnd.openxmlformats-officedocument.drawingml.diagramData+xml"/>
  <Override PartName="/ppt/diagrams/drawing55.xml" ContentType="application/vnd.ms-office.drawingml.diagramDrawing+xml"/>
  <Override PartName="/ppt/slides/slide159.xml" ContentType="application/vnd.openxmlformats-officedocument.presentationml.slide+xml"/>
  <Override PartName="/ppt/diagrams/layout18.xml" ContentType="application/vnd.openxmlformats-officedocument.drawingml.diagramLayout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colors64.xml" ContentType="application/vnd.openxmlformats-officedocument.drawingml.diagramColors+xml"/>
  <Override PartName="/ppt/diagrams/drawing22.xml" ContentType="application/vnd.ms-office.drawingml.diagramDrawing+xml"/>
  <Override PartName="/ppt/diagrams/drawing11.xml" ContentType="application/vnd.ms-office.drawingml.diagramDrawing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diagrams/quickStyle59.xml" ContentType="application/vnd.openxmlformats-officedocument.drawingml.diagramStyl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notesSlides/notesSlide36.xml" ContentType="application/vnd.openxmlformats-officedocument.presentationml.notesSlide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notesSlides/notesSlide83.xml" ContentType="application/vnd.openxmlformats-officedocument.presentationml.notesSlide+xml"/>
  <Override PartName="/ppt/diagrams/layout59.xml" ContentType="application/vnd.openxmlformats-officedocument.drawingml.diagramLayout+xml"/>
  <Override PartName="/ppt/diagrams/drawing49.xml" ContentType="application/vnd.ms-office.drawingml.diagramDrawing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layout48.xml" ContentType="application/vnd.openxmlformats-officedocument.drawingml.diagramLayout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notesSlides/notesSlide14.xml" ContentType="application/vnd.openxmlformats-officedocument.presentationml.notesSlide+xml"/>
  <Override PartName="/ppt/diagrams/layout37.xml" ContentType="application/vnd.openxmlformats-officedocument.drawingml.diagramLayout+xml"/>
  <Override PartName="/ppt/notesSlides/notesSlide61.xml" ContentType="application/vnd.openxmlformats-officedocument.presentationml.notesSlide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drawing16.xml" ContentType="application/vnd.ms-office.drawingml.diagramDrawing+xml"/>
  <Override PartName="/ppt/diagrams/drawing63.xml" ContentType="application/vnd.ms-office.drawingml.diagramDrawing+xml"/>
  <Override PartName="/ppt/slides/slide167.xml" ContentType="application/vnd.openxmlformats-officedocument.presentationml.slide+xml"/>
  <Override PartName="/ppt/commentAuthors.xml" ContentType="application/vnd.openxmlformats-officedocument.presentationml.commentAuthors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layout62.xml" ContentType="application/vnd.openxmlformats-officedocument.drawingml.diagramLayout+xml"/>
  <Override PartName="/ppt/diagrams/colors510.xml" ContentType="application/vnd.openxmlformats-officedocument.drawingml.diagramColors+xml"/>
  <Override PartName="/ppt/diagrams/drawing41.xml" ContentType="application/vnd.ms-office.drawingml.diagramDrawing+xml"/>
  <Override PartName="/ppt/diagrams/drawing9.xml" ContentType="application/vnd.ms-office.drawingml.diagramDrawing+xml"/>
  <Override PartName="/ppt/diagrams/drawing52.xml" ContentType="application/vnd.ms-office.drawingml.diagramDrawing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notesSlides/notesSlide108.xml" ContentType="application/vnd.openxmlformats-officedocument.presentationml.notesSlide+xml"/>
  <Override PartName="/ppt/diagrams/layout410.xml" ContentType="application/vnd.openxmlformats-officedocument.drawingml.diagramLayout+xml"/>
  <Override PartName="/ppt/diagrams/drawing30.xml" ContentType="application/vnd.ms-office.drawingml.diagramDrawing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notesSlides/notesSlide99.xml" ContentType="application/vnd.openxmlformats-officedocument.presentationml.notesSlide+xml"/>
  <Override PartName="/ppt/diagrams/colors61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notesSlides/notesSlide88.xml" ContentType="application/vnd.openxmlformats-officedocument.presentationml.notesSlide+xml"/>
  <Override PartName="/ppt/diagrams/data63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52.xml" ContentType="application/vnd.openxmlformats-officedocument.drawingml.diagramData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notesSlides/notesSlide55.xml" ContentType="application/vnd.openxmlformats-officedocument.presentationml.notesSlide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notesSlides/notesSlide100.xml" ContentType="application/vnd.openxmlformats-officedocument.presentationml.notesSlide+xml"/>
  <Override PartName="/ppt/diagrams/drawing57.xml" ContentType="application/vnd.ms-office.drawingml.diagramDrawing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diagrams/quickStyle45.xml" ContentType="application/vnd.openxmlformats-officedocument.drawingml.diagramStyle+xml"/>
  <Override PartName="/ppt/notesSlides/notesSlide91.xml" ContentType="application/vnd.openxmlformats-officedocument.presentationml.notesSlid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quickStyle34.xml" ContentType="application/vnd.openxmlformats-officedocument.drawingml.diagramStyle+xml"/>
  <Override PartName="/ppt/notesSlides/notesSlide80.xml" ContentType="application/vnd.openxmlformats-officedocument.presentationml.notesSlide+xml"/>
  <Override PartName="/ppt/diagrams/layout56.xml" ContentType="application/vnd.openxmlformats-officedocument.drawingml.diagramLayout+xml"/>
  <Override PartName="/ppt/diagrams/drawing35.xml" ContentType="application/vnd.ms-office.drawingml.diagramDrawing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notesSlides/notesSlide11.xml" ContentType="application/vnd.openxmlformats-officedocument.presentationml.notesSlid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quickStyle510.xml" ContentType="application/vnd.openxmlformats-officedocument.drawingml.diagramStyle+xml"/>
  <Override PartName="/ppt/diagrams/drawing13.xml" ContentType="application/vnd.ms-office.drawingml.diagramDrawing+xml"/>
  <Override PartName="/ppt/diagrams/drawing24.xml" ContentType="application/vnd.ms-office.drawingml.diagramDrawing+xml"/>
  <Override PartName="/ppt/diagrams/drawing60.xml" ContentType="application/vnd.ms-office.drawingml.diagramDrawing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diagrams/layout23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diagrams/quickStyle39.xml" ContentType="application/vnd.openxmlformats-officedocument.drawingml.diagramStyle+xml"/>
  <Override PartName="/ppt/notesSlides/notesSlide96.xml" ContentType="application/vnd.openxmlformats-officedocument.presentationml.notesSlide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diagrams/data60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quickStyle64.xml" ContentType="application/vnd.openxmlformats-officedocument.drawingml.diagramStyle+xml"/>
  <Override PartName="/ppt/diagrams/drawing18.xml" ContentType="application/vnd.ms-office.drawingml.diagramDrawing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  <Override PartName="/ppt/notesSlides/notesSlide52.xml" ContentType="application/vnd.openxmlformats-officedocument.presentationml.notesSlide+xml"/>
  <Override PartName="/ppt/diagrams/drawing43.xml" ContentType="application/vnd.ms-office.drawingml.diagramDrawing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ata29.xml" ContentType="application/vnd.openxmlformats-officedocument.drawingml.diagramData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diagrams/colors16.xml" ContentType="application/vnd.openxmlformats-officedocument.drawingml.diagramColors+xml"/>
  <Override PartName="/ppt/diagrams/layout31.xml" ContentType="application/vnd.openxmlformats-officedocument.drawingml.diagramLayout+xml"/>
  <Override PartName="/ppt/diagrams/colors63.xml" ContentType="application/vnd.openxmlformats-officedocument.drawingml.diagramColor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41.xml" ContentType="application/vnd.openxmlformats-officedocument.drawingml.diagramColors+xml"/>
  <Override PartName="/ppt/notesSlides/notesSlide68.xml" ContentType="application/vnd.openxmlformats-officedocument.presentationml.notesSlide+xml"/>
  <Override PartName="/ppt/diagrams/data54.xml" ContentType="application/vnd.openxmlformats-officedocument.drawingml.diagramData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diagrams/data32.xml" ContentType="application/vnd.openxmlformats-officedocument.drawingml.diagramData+xml"/>
  <Override PartName="/ppt/diagrams/quickStyle58.xml" ContentType="application/vnd.openxmlformats-officedocument.drawingml.diagramStyle+xml"/>
  <Override PartName="/ppt/notesSlides/notesSlide102.xml" ContentType="application/vnd.openxmlformats-officedocument.presentationml.notesSlide+xml"/>
  <Override PartName="/ppt/diagrams/drawing59.xml" ContentType="application/vnd.ms-office.drawingml.diagramDrawing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diagrams/quickStyle36.xml" ContentType="application/vnd.openxmlformats-officedocument.drawingml.diagramStyl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diagrams/drawing37.xml" ContentType="application/vnd.ms-office.drawingml.diagramDrawing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diagrams/drawing62.xml" ContentType="application/vnd.ms-office.drawingml.diagramDrawing+xml"/>
  <Override PartName="/ppt/diagrams/drawing15.xml" ContentType="application/vnd.ms-office.drawingml.diagramDrawing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colors57.xml" ContentType="application/vnd.openxmlformats-officedocument.drawingml.diagramColors+xml"/>
  <Override PartName="/ppt/comments/comment1.xml" ContentType="application/vnd.openxmlformats-officedocument.presentationml.comments+xml"/>
  <Override PartName="/ppt/diagrams/quickStyle8.xml" ContentType="application/vnd.openxmlformats-officedocument.drawingml.diagramStyle+xml"/>
  <Override PartName="/ppt/diagrams/colors35.xml" ContentType="application/vnd.openxmlformats-officedocument.drawingml.diagramColors+xml"/>
  <Override PartName="/ppt/diagrams/data48.xml" ContentType="application/vnd.openxmlformats-officedocument.drawingml.diagramData+xml"/>
  <Override PartName="/ppt/diagrams/drawing40.xml" ContentType="application/vnd.ms-office.drawingml.diagramDrawing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diagrams/layout50.xml" ContentType="application/vnd.openxmlformats-officedocument.drawingml.diagramLayout+xml"/>
  <Override PartName="/ppt/slides/slide122.xml" ContentType="application/vnd.openxmlformats-officedocument.presentationml.slide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notesSlides/notesSlide87.xml" ContentType="application/vnd.openxmlformats-officedocument.presentationml.notesSlide+xml"/>
  <Override PartName="/ppt/diagrams/colors60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diagrams/quickStyle55.xml" ContentType="application/vnd.openxmlformats-officedocument.drawingml.diagramStyle+xml"/>
  <Override PartName="/ppt/diagrams/drawing56.xml" ContentType="application/vnd.ms-office.drawingml.diagramDrawing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54.xml" ContentType="application/vnd.openxmlformats-officedocument.drawingml.diagramColors+xml"/>
  <Override PartName="/ppt/diagrams/drawing12.xml" ContentType="application/vnd.ms-office.drawingml.diagramDrawing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diagrams/layout22.xml" ContentType="application/vnd.openxmlformats-officedocument.drawingml.diagramLayout+xml"/>
  <Override PartName="/ppt/slides/slide141.xml" ContentType="application/vnd.openxmlformats-officedocument.presentationml.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notesSlides/notesSlide59.xml" ContentType="application/vnd.openxmlformats-officedocument.presentationml.notesSlide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diagrams/colors10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diagrams/colors410.xml" ContentType="application/vnd.openxmlformats-officedocument.drawingml.diagramColor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notesSlides/notesSlide62.xml" ContentType="application/vnd.openxmlformats-officedocument.presentationml.notesSlide+xml"/>
  <Override PartName="/ppt/diagrams/drawing28.xml" ContentType="application/vnd.ms-office.drawingml.diagramDrawing+xml"/>
  <Override PartName="/ppt/slides/slide179.xml" ContentType="application/vnd.openxmlformats-officedocument.presentationml.slide+xml"/>
  <Override PartName="/ppt/diagrams/quickStyle52.xml" ContentType="application/vnd.openxmlformats-officedocument.drawingml.diagramStyle+xml"/>
  <Override PartName="/ppt/diagrams/drawing53.xml" ContentType="application/vnd.ms-office.drawingml.diagramDrawing+xml"/>
  <Override PartName="/ppt/slides/slide157.xml" ContentType="application/vnd.openxmlformats-officedocument.presentationml.slide+xml"/>
  <Override PartName="/ppt/diagrams/layout16.xml" ContentType="application/vnd.openxmlformats-officedocument.drawingml.diagramLayout+xml"/>
  <Override PartName="/ppt/notesSlides/notesSlide40.xml" ContentType="application/vnd.openxmlformats-officedocument.presentationml.notesSlide+xml"/>
  <Override PartName="/ppt/diagrams/colors48.xml" ContentType="application/vnd.openxmlformats-officedocument.drawingml.diagramColors+xml"/>
  <Override PartName="/ppt/diagrams/layout63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drawing31.xml" ContentType="application/vnd.ms-office.drawingml.diagramDrawing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s/slide182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diagrams/data17.xml" ContentType="application/vnd.openxmlformats-officedocument.drawingml.diagramData+xml"/>
  <Override PartName="/ppt/notesSlides/notesSlide78.xml" ContentType="application/vnd.openxmlformats-officedocument.presentationml.notesSlide+xml"/>
  <Override PartName="/ppt/diagrams/colors51.xml" ContentType="application/vnd.openxmlformats-officedocument.drawingml.diagramColors+xml"/>
  <Override PartName="/ppt/diagrams/data64.xml" ContentType="application/vnd.openxmlformats-officedocument.drawingml.diagramData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diagrams/quickStyle2.xml" ContentType="application/vnd.openxmlformats-officedocument.drawingml.diagramStyle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56.xml" ContentType="application/vnd.openxmlformats-officedocument.presentationml.notesSlide+xml"/>
  <Override PartName="/ppt/diagrams/quickStyle410.xml" ContentType="application/vnd.openxmlformats-officedocument.drawingml.diagramStyle+xml"/>
  <Override PartName="/ppt/diagrams/data20.xml" ContentType="application/vnd.openxmlformats-officedocument.drawingml.diagramData+xml"/>
  <Override PartName="/ppt/notesSlides/notesSlide34.xml" ContentType="application/vnd.openxmlformats-officedocument.presentationml.notesSlide+xml"/>
  <Override PartName="/ppt/diagrams/quickStyle46.xml" ContentType="application/vnd.openxmlformats-officedocument.drawingml.diagramStyle+xml"/>
  <Override PartName="/ppt/notesSlides/notesSlide81.xml" ContentType="application/vnd.openxmlformats-officedocument.presentationml.notesSlide+xml"/>
  <Override PartName="/ppt/diagrams/layout57.xml" ContentType="application/vnd.openxmlformats-officedocument.drawingml.diagramLayout+xml"/>
  <Override PartName="/ppt/diagrams/drawing47.xml" ContentType="application/vnd.ms-office.drawingml.diagramDrawing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diagrams/layout35.xml" ContentType="application/vnd.openxmlformats-officedocument.drawingml.diagramLayout+xml"/>
  <Override PartName="/ppt/diagrams/layout13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diagrams/drawing50.xml" ContentType="application/vnd.ms-office.drawingml.diagramDrawing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23.xml" ContentType="application/vnd.openxmlformats-officedocument.drawingml.diagramColors+xml"/>
  <Override PartName="/ppt/diagrams/data36.xml" ContentType="application/vnd.openxmlformats-officedocument.drawingml.diagramData+xml"/>
  <Override PartName="/ppt/notesSlides/notesSlide97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75.xml" ContentType="application/vnd.openxmlformats-officedocument.presentationml.notesSlide+xml"/>
  <Override PartName="/ppt/diagrams/drawing19.xml" ContentType="application/vnd.ms-office.drawingml.diagramDrawing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diagrams/quickStyle43.xml" ContentType="application/vnd.openxmlformats-officedocument.drawingml.diagramStyle+xml"/>
  <Default Extension="wdp" ContentType="image/vnd.ms-photo"/>
  <Override PartName="/ppt/diagrams/drawing44.xml" ContentType="application/vnd.ms-office.drawingml.diagramDrawing+xml"/>
  <Override PartName="/ppt/slides/slide148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435" r:id="rId16"/>
    <p:sldId id="272" r:id="rId17"/>
    <p:sldId id="273" r:id="rId18"/>
    <p:sldId id="434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437" r:id="rId48"/>
    <p:sldId id="436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438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8" r:id="rId105"/>
    <p:sldId id="359" r:id="rId106"/>
    <p:sldId id="442" r:id="rId107"/>
    <p:sldId id="441" r:id="rId108"/>
    <p:sldId id="360" r:id="rId109"/>
    <p:sldId id="361" r:id="rId110"/>
    <p:sldId id="362" r:id="rId111"/>
    <p:sldId id="363" r:id="rId112"/>
    <p:sldId id="364" r:id="rId113"/>
    <p:sldId id="440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443" r:id="rId122"/>
    <p:sldId id="444" r:id="rId123"/>
    <p:sldId id="373" r:id="rId124"/>
    <p:sldId id="372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445" r:id="rId135"/>
    <p:sldId id="383" r:id="rId136"/>
    <p:sldId id="384" r:id="rId137"/>
    <p:sldId id="446" r:id="rId138"/>
    <p:sldId id="385" r:id="rId139"/>
    <p:sldId id="386" r:id="rId140"/>
    <p:sldId id="387" r:id="rId141"/>
    <p:sldId id="447" r:id="rId142"/>
    <p:sldId id="388" r:id="rId143"/>
    <p:sldId id="389" r:id="rId144"/>
    <p:sldId id="390" r:id="rId145"/>
    <p:sldId id="391" r:id="rId146"/>
    <p:sldId id="392" r:id="rId147"/>
    <p:sldId id="393" r:id="rId148"/>
    <p:sldId id="394" r:id="rId149"/>
    <p:sldId id="395" r:id="rId150"/>
    <p:sldId id="396" r:id="rId151"/>
    <p:sldId id="397" r:id="rId152"/>
    <p:sldId id="398" r:id="rId153"/>
    <p:sldId id="399" r:id="rId154"/>
    <p:sldId id="400" r:id="rId155"/>
    <p:sldId id="401" r:id="rId156"/>
    <p:sldId id="402" r:id="rId157"/>
    <p:sldId id="403" r:id="rId158"/>
    <p:sldId id="404" r:id="rId159"/>
    <p:sldId id="405" r:id="rId160"/>
    <p:sldId id="448" r:id="rId161"/>
    <p:sldId id="407" r:id="rId162"/>
    <p:sldId id="410" r:id="rId163"/>
    <p:sldId id="408" r:id="rId164"/>
    <p:sldId id="409" r:id="rId165"/>
    <p:sldId id="411" r:id="rId166"/>
    <p:sldId id="412" r:id="rId167"/>
    <p:sldId id="413" r:id="rId168"/>
    <p:sldId id="414" r:id="rId169"/>
    <p:sldId id="415" r:id="rId170"/>
    <p:sldId id="416" r:id="rId171"/>
    <p:sldId id="417" r:id="rId172"/>
    <p:sldId id="418" r:id="rId173"/>
    <p:sldId id="419" r:id="rId174"/>
    <p:sldId id="420" r:id="rId175"/>
    <p:sldId id="421" r:id="rId176"/>
    <p:sldId id="422" r:id="rId177"/>
    <p:sldId id="449" r:id="rId178"/>
    <p:sldId id="424" r:id="rId179"/>
    <p:sldId id="425" r:id="rId180"/>
    <p:sldId id="450" r:id="rId181"/>
    <p:sldId id="427" r:id="rId182"/>
    <p:sldId id="423" r:id="rId183"/>
    <p:sldId id="428" r:id="rId184"/>
    <p:sldId id="426" r:id="rId185"/>
    <p:sldId id="451" r:id="rId186"/>
    <p:sldId id="452" r:id="rId187"/>
    <p:sldId id="429" r:id="rId188"/>
    <p:sldId id="453" r:id="rId189"/>
    <p:sldId id="431" r:id="rId190"/>
    <p:sldId id="454" r:id="rId191"/>
    <p:sldId id="432" r:id="rId192"/>
    <p:sldId id="433" r:id="rId193"/>
  </p:sldIdLst>
  <p:sldSz cx="9144000" cy="6858000" type="screen4x3"/>
  <p:notesSz cx="9144000" cy="6858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( MISHO )" initials="(M)" lastIdx="2" clrIdx="0"/>
  <p:cmAuthor id="1" name="SAMSUNG" initials="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7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commentAuthors" Target="commentAuthor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4-10T23:12:00.625" idx="1">
    <p:pos x="5760" y="0"/>
    <p:text/>
  </p:cm>
  <p:cm authorId="0" dt="2011-04-10T23:12:10.421" idx="2">
    <p:pos x="5856" y="96"/>
    <p:text/>
  </p:cm>
</p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7.jpeg"/></Relationships>
</file>

<file path=ppt/diagrams/_rels/data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image" Target="../media/image139.jpeg"/></Relationships>
</file>

<file path=ppt/diagrams/_rels/data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diagrams/_rels/data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Relationship Id="rId4" Type="http://schemas.openxmlformats.org/officeDocument/2006/relationships/image" Target="../media/image155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0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1DEE6-91D0-4814-A97A-EB10BF7E4C61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BB385859-C1A6-4C3F-A26C-E0BF163A4D46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400" b="1" dirty="0" smtClean="0"/>
            <a:t>Direct  proportional</a:t>
          </a:r>
          <a:endParaRPr lang="ar-EG" sz="2400" b="1" dirty="0"/>
        </a:p>
      </dgm:t>
    </dgm:pt>
    <dgm:pt modelId="{A730EBC1-90A8-44A5-A054-211D90FC5D51}" type="parTrans" cxnId="{27C4463A-7BDA-43D4-9B2D-9BCE6B09C742}">
      <dgm:prSet/>
      <dgm:spPr/>
      <dgm:t>
        <a:bodyPr/>
        <a:lstStyle/>
        <a:p>
          <a:pPr rtl="1"/>
          <a:endParaRPr lang="ar-EG"/>
        </a:p>
      </dgm:t>
    </dgm:pt>
    <dgm:pt modelId="{953BAB48-78BB-4721-AEED-80DCDA5177E8}" type="sibTrans" cxnId="{27C4463A-7BDA-43D4-9B2D-9BCE6B09C742}">
      <dgm:prSet/>
      <dgm:spPr/>
      <dgm:t>
        <a:bodyPr/>
        <a:lstStyle/>
        <a:p>
          <a:pPr rtl="1"/>
          <a:endParaRPr lang="ar-EG"/>
        </a:p>
      </dgm:t>
    </dgm:pt>
    <dgm:pt modelId="{BDCC5DBD-6DB8-4156-A60F-DF3E4420A08E}">
      <dgm:prSet phldrT="[Text]"/>
      <dgm:spPr>
        <a:solidFill>
          <a:srgbClr val="FF0000"/>
        </a:solidFill>
      </dgm:spPr>
      <dgm:t>
        <a:bodyPr/>
        <a:lstStyle/>
        <a:p>
          <a:pPr rtl="1"/>
          <a:r>
            <a:rPr lang="en-US" dirty="0" smtClean="0"/>
            <a:t>Pressure gradient</a:t>
          </a:r>
        </a:p>
        <a:p>
          <a:pPr rtl="1"/>
          <a:r>
            <a:rPr lang="en-US" dirty="0" smtClean="0"/>
            <a:t>(</a:t>
          </a:r>
          <a:r>
            <a:rPr lang="en-US" dirty="0" smtClean="0">
              <a:latin typeface="Arial"/>
              <a:cs typeface="Arial"/>
            </a:rPr>
            <a:t>∆ P)</a:t>
          </a:r>
          <a:endParaRPr lang="ar-EG" dirty="0"/>
        </a:p>
      </dgm:t>
    </dgm:pt>
    <dgm:pt modelId="{C2E94277-4FD2-429E-8C74-42B272BF768D}" type="parTrans" cxnId="{5EB7C81D-2640-413D-AD89-5E394EF3691D}">
      <dgm:prSet/>
      <dgm:spPr/>
      <dgm:t>
        <a:bodyPr/>
        <a:lstStyle/>
        <a:p>
          <a:pPr rtl="1"/>
          <a:endParaRPr lang="ar-EG"/>
        </a:p>
      </dgm:t>
    </dgm:pt>
    <dgm:pt modelId="{BBDE3DAB-D650-449E-A0C4-11998F355645}" type="sibTrans" cxnId="{5EB7C81D-2640-413D-AD89-5E394EF3691D}">
      <dgm:prSet/>
      <dgm:spPr/>
      <dgm:t>
        <a:bodyPr/>
        <a:lstStyle/>
        <a:p>
          <a:pPr rtl="1"/>
          <a:endParaRPr lang="ar-EG"/>
        </a:p>
      </dgm:t>
    </dgm:pt>
    <dgm:pt modelId="{2AAFA05B-B3DE-4D70-9E6F-33C952BC58CF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400" b="1" dirty="0" smtClean="0"/>
            <a:t>Inversely  proportional</a:t>
          </a:r>
          <a:endParaRPr lang="ar-EG" sz="2400" b="1" dirty="0"/>
        </a:p>
      </dgm:t>
    </dgm:pt>
    <dgm:pt modelId="{6FED5D68-E027-4A0C-9149-DB59B3D17521}" type="parTrans" cxnId="{3CBF6FB1-7340-4C7C-9EE6-95CEA9B12945}">
      <dgm:prSet/>
      <dgm:spPr/>
      <dgm:t>
        <a:bodyPr/>
        <a:lstStyle/>
        <a:p>
          <a:pPr rtl="1"/>
          <a:endParaRPr lang="ar-EG"/>
        </a:p>
      </dgm:t>
    </dgm:pt>
    <dgm:pt modelId="{CEFB0F74-B9C2-4B7A-B899-7FFD90484795}" type="sibTrans" cxnId="{3CBF6FB1-7340-4C7C-9EE6-95CEA9B12945}">
      <dgm:prSet/>
      <dgm:spPr/>
      <dgm:t>
        <a:bodyPr/>
        <a:lstStyle/>
        <a:p>
          <a:pPr rtl="1"/>
          <a:endParaRPr lang="ar-EG"/>
        </a:p>
      </dgm:t>
    </dgm:pt>
    <dgm:pt modelId="{FEC0E04D-15D7-47A1-9A29-6A8E04306CC4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dirty="0" smtClean="0"/>
            <a:t>Peripheral resistance</a:t>
          </a:r>
        </a:p>
        <a:p>
          <a:pPr rtl="1"/>
          <a:r>
            <a:rPr lang="en-US" dirty="0" smtClean="0"/>
            <a:t>(P.R)</a:t>
          </a:r>
          <a:endParaRPr lang="ar-EG" dirty="0"/>
        </a:p>
      </dgm:t>
    </dgm:pt>
    <dgm:pt modelId="{BA603CAC-6798-4104-BF3A-400F9B9A342A}" type="parTrans" cxnId="{436C4793-C394-45E2-B66D-87E385419241}">
      <dgm:prSet/>
      <dgm:spPr/>
      <dgm:t>
        <a:bodyPr/>
        <a:lstStyle/>
        <a:p>
          <a:pPr rtl="1"/>
          <a:endParaRPr lang="ar-EG"/>
        </a:p>
      </dgm:t>
    </dgm:pt>
    <dgm:pt modelId="{BA424B4E-6748-4E47-83E8-D629418E6AD6}" type="sibTrans" cxnId="{436C4793-C394-45E2-B66D-87E385419241}">
      <dgm:prSet/>
      <dgm:spPr/>
      <dgm:t>
        <a:bodyPr/>
        <a:lstStyle/>
        <a:p>
          <a:pPr rtl="1"/>
          <a:endParaRPr lang="ar-EG"/>
        </a:p>
      </dgm:t>
    </dgm:pt>
    <dgm:pt modelId="{589C38E9-3DDE-453B-9DAB-7A5179F4B31C}" type="pres">
      <dgm:prSet presAssocID="{E9B1DEE6-91D0-4814-A97A-EB10BF7E4C61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642FF518-E09E-49FA-B0D2-A708F5F04D53}" type="pres">
      <dgm:prSet presAssocID="{E9B1DEE6-91D0-4814-A97A-EB10BF7E4C61}" presName="Background" presStyleLbl="node1" presStyleIdx="0" presStyleCn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</dgm:pt>
    <dgm:pt modelId="{4E0029B5-F775-4BBB-9825-0447515D5217}" type="pres">
      <dgm:prSet presAssocID="{E9B1DEE6-91D0-4814-A97A-EB10BF7E4C61}" presName="Divider" presStyleLbl="callout" presStyleIdx="0" presStyleCnt="1"/>
      <dgm:spPr/>
    </dgm:pt>
    <dgm:pt modelId="{945EE04D-878B-48EC-BC93-8F52936394B3}" type="pres">
      <dgm:prSet presAssocID="{E9B1DEE6-91D0-4814-A97A-EB10BF7E4C61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0547F2C-2948-4E34-9DE4-910FCCB763C1}" type="pres">
      <dgm:prSet presAssocID="{E9B1DEE6-91D0-4814-A97A-EB10BF7E4C61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C858C5-03EE-45A6-9A7A-33963999FDBD}" type="pres">
      <dgm:prSet presAssocID="{E9B1DEE6-91D0-4814-A97A-EB10BF7E4C61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2BFC4EB-199F-4D09-BD00-2EC69BA9D13E}" type="pres">
      <dgm:prSet presAssocID="{E9B1DEE6-91D0-4814-A97A-EB10BF7E4C61}" presName="ParentShape1" presStyleLbl="alignImgPlace1" presStyleIdx="0" presStyleCnt="2" custScaleX="154595" custScaleY="102105" custLinFactNeighborX="-26140" custLinFactNeighborY="8936">
        <dgm:presLayoutVars/>
      </dgm:prSet>
      <dgm:spPr/>
      <dgm:t>
        <a:bodyPr/>
        <a:lstStyle/>
        <a:p>
          <a:pPr rtl="1"/>
          <a:endParaRPr lang="ar-EG"/>
        </a:p>
      </dgm:t>
    </dgm:pt>
    <dgm:pt modelId="{85E8D148-8E96-4F04-B7F4-B8E5034F5325}" type="pres">
      <dgm:prSet presAssocID="{E9B1DEE6-91D0-4814-A97A-EB10BF7E4C61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8C09E87-4EAC-4F3C-AEA1-0D44B9B1376F}" type="pres">
      <dgm:prSet presAssocID="{E9B1DEE6-91D0-4814-A97A-EB10BF7E4C61}" presName="ParentShape2" presStyleLbl="alignImgPlace1" presStyleIdx="1" presStyleCnt="2" custScaleX="174138" custScaleY="92467" custLinFactNeighborX="16949" custLinFactNeighborY="-12656">
        <dgm:presLayoutVars/>
      </dgm:prSet>
      <dgm:spPr/>
      <dgm:t>
        <a:bodyPr/>
        <a:lstStyle/>
        <a:p>
          <a:pPr rtl="1"/>
          <a:endParaRPr lang="ar-EG"/>
        </a:p>
      </dgm:t>
    </dgm:pt>
  </dgm:ptLst>
  <dgm:cxnLst>
    <dgm:cxn modelId="{3AF4ABD2-1F5A-4172-AC20-F70B3FCCE371}" type="presOf" srcId="{2AAFA05B-B3DE-4D70-9E6F-33C952BC58CF}" destId="{85E8D148-8E96-4F04-B7F4-B8E5034F5325}" srcOrd="0" destOrd="0" presId="urn:microsoft.com/office/officeart/2009/3/layout/OpposingIdeas"/>
    <dgm:cxn modelId="{FA93717A-4BE3-41C9-88AB-D7B92EF69744}" type="presOf" srcId="{BDCC5DBD-6DB8-4156-A60F-DF3E4420A08E}" destId="{945EE04D-878B-48EC-BC93-8F52936394B3}" srcOrd="0" destOrd="0" presId="urn:microsoft.com/office/officeart/2009/3/layout/OpposingIdeas"/>
    <dgm:cxn modelId="{27C4463A-7BDA-43D4-9B2D-9BCE6B09C742}" srcId="{E9B1DEE6-91D0-4814-A97A-EB10BF7E4C61}" destId="{BB385859-C1A6-4C3F-A26C-E0BF163A4D46}" srcOrd="0" destOrd="0" parTransId="{A730EBC1-90A8-44A5-A054-211D90FC5D51}" sibTransId="{953BAB48-78BB-4721-AEED-80DCDA5177E8}"/>
    <dgm:cxn modelId="{6C25CE8A-40B3-4588-AA17-98CCA76DBED7}" type="presOf" srcId="{BB385859-C1A6-4C3F-A26C-E0BF163A4D46}" destId="{F2BFC4EB-199F-4D09-BD00-2EC69BA9D13E}" srcOrd="1" destOrd="0" presId="urn:microsoft.com/office/officeart/2009/3/layout/OpposingIdeas"/>
    <dgm:cxn modelId="{5EB7C81D-2640-413D-AD89-5E394EF3691D}" srcId="{BB385859-C1A6-4C3F-A26C-E0BF163A4D46}" destId="{BDCC5DBD-6DB8-4156-A60F-DF3E4420A08E}" srcOrd="0" destOrd="0" parTransId="{C2E94277-4FD2-429E-8C74-42B272BF768D}" sibTransId="{BBDE3DAB-D650-449E-A0C4-11998F355645}"/>
    <dgm:cxn modelId="{3E540546-E696-498B-AC67-7225D74F6F02}" type="presOf" srcId="{FEC0E04D-15D7-47A1-9A29-6A8E04306CC4}" destId="{00547F2C-2948-4E34-9DE4-910FCCB763C1}" srcOrd="0" destOrd="0" presId="urn:microsoft.com/office/officeart/2009/3/layout/OpposingIdeas"/>
    <dgm:cxn modelId="{ED52818F-9017-4D0C-AEE2-A4390E9B2859}" type="presOf" srcId="{BB385859-C1A6-4C3F-A26C-E0BF163A4D46}" destId="{6EC858C5-03EE-45A6-9A7A-33963999FDBD}" srcOrd="0" destOrd="0" presId="urn:microsoft.com/office/officeart/2009/3/layout/OpposingIdeas"/>
    <dgm:cxn modelId="{3CBF6FB1-7340-4C7C-9EE6-95CEA9B12945}" srcId="{E9B1DEE6-91D0-4814-A97A-EB10BF7E4C61}" destId="{2AAFA05B-B3DE-4D70-9E6F-33C952BC58CF}" srcOrd="1" destOrd="0" parTransId="{6FED5D68-E027-4A0C-9149-DB59B3D17521}" sibTransId="{CEFB0F74-B9C2-4B7A-B899-7FFD90484795}"/>
    <dgm:cxn modelId="{83E800B7-A5FE-48DB-9220-6101B14D461C}" type="presOf" srcId="{2AAFA05B-B3DE-4D70-9E6F-33C952BC58CF}" destId="{98C09E87-4EAC-4F3C-AEA1-0D44B9B1376F}" srcOrd="1" destOrd="0" presId="urn:microsoft.com/office/officeart/2009/3/layout/OpposingIdeas"/>
    <dgm:cxn modelId="{436C4793-C394-45E2-B66D-87E385419241}" srcId="{2AAFA05B-B3DE-4D70-9E6F-33C952BC58CF}" destId="{FEC0E04D-15D7-47A1-9A29-6A8E04306CC4}" srcOrd="0" destOrd="0" parTransId="{BA603CAC-6798-4104-BF3A-400F9B9A342A}" sibTransId="{BA424B4E-6748-4E47-83E8-D629418E6AD6}"/>
    <dgm:cxn modelId="{866CB67F-DA00-4279-A1D6-5DDC99E8B36C}" type="presOf" srcId="{E9B1DEE6-91D0-4814-A97A-EB10BF7E4C61}" destId="{589C38E9-3DDE-453B-9DAB-7A5179F4B31C}" srcOrd="0" destOrd="0" presId="urn:microsoft.com/office/officeart/2009/3/layout/OpposingIdeas"/>
    <dgm:cxn modelId="{BDD75596-63F7-4C6B-B85F-12E91E1465DF}" type="presParOf" srcId="{589C38E9-3DDE-453B-9DAB-7A5179F4B31C}" destId="{642FF518-E09E-49FA-B0D2-A708F5F04D53}" srcOrd="0" destOrd="0" presId="urn:microsoft.com/office/officeart/2009/3/layout/OpposingIdeas"/>
    <dgm:cxn modelId="{26418C3E-EDEC-463F-955A-19BE2201F3B6}" type="presParOf" srcId="{589C38E9-3DDE-453B-9DAB-7A5179F4B31C}" destId="{4E0029B5-F775-4BBB-9825-0447515D5217}" srcOrd="1" destOrd="0" presId="urn:microsoft.com/office/officeart/2009/3/layout/OpposingIdeas"/>
    <dgm:cxn modelId="{AA499565-9F34-4560-AF13-5F6620E4C2C9}" type="presParOf" srcId="{589C38E9-3DDE-453B-9DAB-7A5179F4B31C}" destId="{945EE04D-878B-48EC-BC93-8F52936394B3}" srcOrd="2" destOrd="0" presId="urn:microsoft.com/office/officeart/2009/3/layout/OpposingIdeas"/>
    <dgm:cxn modelId="{64B8963A-3A0C-48E4-B155-5079C41FAA23}" type="presParOf" srcId="{589C38E9-3DDE-453B-9DAB-7A5179F4B31C}" destId="{00547F2C-2948-4E34-9DE4-910FCCB763C1}" srcOrd="3" destOrd="0" presId="urn:microsoft.com/office/officeart/2009/3/layout/OpposingIdeas"/>
    <dgm:cxn modelId="{1626154D-D1B8-431B-B5E2-19F4E93974B9}" type="presParOf" srcId="{589C38E9-3DDE-453B-9DAB-7A5179F4B31C}" destId="{6EC858C5-03EE-45A6-9A7A-33963999FDBD}" srcOrd="4" destOrd="0" presId="urn:microsoft.com/office/officeart/2009/3/layout/OpposingIdeas"/>
    <dgm:cxn modelId="{C6CD11D5-5058-4914-A82F-D26DCCA40F5C}" type="presParOf" srcId="{589C38E9-3DDE-453B-9DAB-7A5179F4B31C}" destId="{F2BFC4EB-199F-4D09-BD00-2EC69BA9D13E}" srcOrd="5" destOrd="0" presId="urn:microsoft.com/office/officeart/2009/3/layout/OpposingIdeas"/>
    <dgm:cxn modelId="{B99F6797-A996-4219-9504-B17208588172}" type="presParOf" srcId="{589C38E9-3DDE-453B-9DAB-7A5179F4B31C}" destId="{85E8D148-8E96-4F04-B7F4-B8E5034F5325}" srcOrd="6" destOrd="0" presId="urn:microsoft.com/office/officeart/2009/3/layout/OpposingIdeas"/>
    <dgm:cxn modelId="{419239AD-9EE5-466D-825F-994725450F28}" type="presParOf" srcId="{589C38E9-3DDE-453B-9DAB-7A5179F4B31C}" destId="{98C09E87-4EAC-4F3C-AEA1-0D44B9B1376F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439F0E-BD02-4B71-A0DA-C13F2C76C1A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DAA1C0BA-4D5D-490B-A3E2-B3A98E61CBC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</dgm:spPr>
      <dgm:t>
        <a:bodyPr/>
        <a:lstStyle/>
        <a:p>
          <a:pPr rtl="0"/>
          <a:r>
            <a:rPr lang="en-US" sz="36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Factors  that  determine  ABP &amp; Pulse pressure</a:t>
          </a:r>
          <a:endParaRPr lang="ar-EG" sz="3600" b="1" dirty="0">
            <a:solidFill>
              <a:schemeClr val="tx1"/>
            </a:solidFill>
          </a:endParaRPr>
        </a:p>
      </dgm:t>
    </dgm:pt>
    <dgm:pt modelId="{B801A7D7-FCA5-4130-872C-B2656578BBBC}" type="parTrans" cxnId="{C831E0EE-3A20-4E42-AFB9-A1181AC6C263}">
      <dgm:prSet/>
      <dgm:spPr/>
      <dgm:t>
        <a:bodyPr/>
        <a:lstStyle/>
        <a:p>
          <a:pPr rtl="1"/>
          <a:endParaRPr lang="ar-EG" sz="3600" b="1"/>
        </a:p>
      </dgm:t>
    </dgm:pt>
    <dgm:pt modelId="{141495E9-51EB-40A5-A011-D0DFA89D95F8}" type="sibTrans" cxnId="{C831E0EE-3A20-4E42-AFB9-A1181AC6C263}">
      <dgm:prSet/>
      <dgm:spPr/>
      <dgm:t>
        <a:bodyPr/>
        <a:lstStyle/>
        <a:p>
          <a:pPr rtl="1"/>
          <a:endParaRPr lang="ar-EG" sz="3600" b="1"/>
        </a:p>
      </dgm:t>
    </dgm:pt>
    <dgm:pt modelId="{D7177D3E-5B4E-4143-97F7-463EA1AE121A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3600" b="1" dirty="0" smtClean="0">
              <a:solidFill>
                <a:schemeClr val="tx1"/>
              </a:solidFill>
            </a:rPr>
            <a:t>1-Stroke volume (SV) </a:t>
          </a:r>
          <a:endParaRPr lang="ar-EG" sz="3600" b="1" dirty="0"/>
        </a:p>
      </dgm:t>
    </dgm:pt>
    <dgm:pt modelId="{A7F00319-1F8D-40D7-BEE9-19546FF0C5FB}" type="parTrans" cxnId="{2B60D1DD-C063-4A43-BABB-F0D90BCDC0AD}">
      <dgm:prSet/>
      <dgm:spPr/>
      <dgm:t>
        <a:bodyPr/>
        <a:lstStyle/>
        <a:p>
          <a:pPr rtl="1"/>
          <a:endParaRPr lang="ar-EG" sz="3600" b="1"/>
        </a:p>
      </dgm:t>
    </dgm:pt>
    <dgm:pt modelId="{59756D95-2C91-4AAB-ADE1-42BF3410BFC4}" type="sibTrans" cxnId="{2B60D1DD-C063-4A43-BABB-F0D90BCDC0AD}">
      <dgm:prSet/>
      <dgm:spPr/>
      <dgm:t>
        <a:bodyPr/>
        <a:lstStyle/>
        <a:p>
          <a:pPr rtl="1"/>
          <a:endParaRPr lang="ar-EG" sz="3600" b="1"/>
        </a:p>
      </dgm:t>
    </dgm:pt>
    <dgm:pt modelId="{64231C05-C337-4EC1-81D5-781A4F5CF8E6}">
      <dgm:prSet phldrT="[Text]" custT="1"/>
      <dgm:spPr>
        <a:solidFill>
          <a:srgbClr val="FF0000"/>
        </a:solidFill>
      </dgm:spPr>
      <dgm:t>
        <a:bodyPr/>
        <a:lstStyle/>
        <a:p>
          <a:pPr rtl="1"/>
          <a:r>
            <a:rPr lang="en-US" sz="3600" b="1" dirty="0" smtClean="0">
              <a:solidFill>
                <a:schemeClr val="tx1"/>
              </a:solidFill>
            </a:rPr>
            <a:t>2- Heart  rate (HR)</a:t>
          </a:r>
          <a:endParaRPr lang="ar-EG" sz="3600" b="1" dirty="0">
            <a:solidFill>
              <a:schemeClr val="tx1"/>
            </a:solidFill>
          </a:endParaRPr>
        </a:p>
      </dgm:t>
    </dgm:pt>
    <dgm:pt modelId="{55060D9E-58CC-4A18-BBA9-676A4ABFBEFA}" type="parTrans" cxnId="{8E047DE0-2AEC-4838-A80D-6CBB509CB0B3}">
      <dgm:prSet/>
      <dgm:spPr/>
      <dgm:t>
        <a:bodyPr/>
        <a:lstStyle/>
        <a:p>
          <a:pPr rtl="1"/>
          <a:endParaRPr lang="ar-EG" sz="3600" b="1"/>
        </a:p>
      </dgm:t>
    </dgm:pt>
    <dgm:pt modelId="{9B529C66-9095-4B35-AC1D-215C8A30A1A8}" type="sibTrans" cxnId="{8E047DE0-2AEC-4838-A80D-6CBB509CB0B3}">
      <dgm:prSet/>
      <dgm:spPr/>
      <dgm:t>
        <a:bodyPr/>
        <a:lstStyle/>
        <a:p>
          <a:pPr rtl="1"/>
          <a:endParaRPr lang="ar-EG" sz="3600" b="1"/>
        </a:p>
      </dgm:t>
    </dgm:pt>
    <dgm:pt modelId="{6727DE19-5946-4BC0-823D-71E461AFAC7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3600" b="1" dirty="0" smtClean="0">
              <a:solidFill>
                <a:schemeClr val="tx1"/>
              </a:solidFill>
            </a:rPr>
            <a:t>3- Peripheral resistance</a:t>
          </a:r>
          <a:endParaRPr lang="ar-EG" sz="3600" b="1" dirty="0">
            <a:solidFill>
              <a:schemeClr val="tx1"/>
            </a:solidFill>
          </a:endParaRPr>
        </a:p>
      </dgm:t>
    </dgm:pt>
    <dgm:pt modelId="{04784F12-D299-4828-80BC-3216B93D3FCB}" type="parTrans" cxnId="{DE7D95A2-CD74-45B6-A05B-9F2A54FD12F4}">
      <dgm:prSet/>
      <dgm:spPr/>
      <dgm:t>
        <a:bodyPr/>
        <a:lstStyle/>
        <a:p>
          <a:pPr rtl="1"/>
          <a:endParaRPr lang="ar-EG" sz="3600" b="1"/>
        </a:p>
      </dgm:t>
    </dgm:pt>
    <dgm:pt modelId="{7EB3142F-2777-42A9-9062-49EF8789512C}" type="sibTrans" cxnId="{DE7D95A2-CD74-45B6-A05B-9F2A54FD12F4}">
      <dgm:prSet/>
      <dgm:spPr/>
      <dgm:t>
        <a:bodyPr/>
        <a:lstStyle/>
        <a:p>
          <a:pPr rtl="1"/>
          <a:endParaRPr lang="ar-EG" sz="3600" b="1"/>
        </a:p>
      </dgm:t>
    </dgm:pt>
    <dgm:pt modelId="{BA867F77-A930-4D61-AAE9-A16B1ACB5682}">
      <dgm:prSet phldrT="[Text]" custT="1"/>
      <dgm:spPr>
        <a:solidFill>
          <a:srgbClr val="FFC000"/>
        </a:solidFill>
      </dgm:spPr>
      <dgm:t>
        <a:bodyPr/>
        <a:lstStyle/>
        <a:p>
          <a:pPr rtl="1"/>
          <a:r>
            <a:rPr lang="en-US" sz="3600" b="1" dirty="0" smtClean="0">
              <a:solidFill>
                <a:schemeClr val="tx1"/>
              </a:solidFill>
            </a:rPr>
            <a:t>4- elasticity of blood vessels</a:t>
          </a:r>
          <a:endParaRPr lang="ar-EG" sz="3600" b="1" dirty="0">
            <a:solidFill>
              <a:schemeClr val="tx1"/>
            </a:solidFill>
          </a:endParaRPr>
        </a:p>
      </dgm:t>
    </dgm:pt>
    <dgm:pt modelId="{4C251E5D-7908-498C-9171-51FEFFE57E74}" type="parTrans" cxnId="{506192EC-9848-4340-8A94-18F8A4EA1416}">
      <dgm:prSet/>
      <dgm:spPr/>
      <dgm:t>
        <a:bodyPr/>
        <a:lstStyle/>
        <a:p>
          <a:pPr rtl="1"/>
          <a:endParaRPr lang="ar-EG" sz="3600" b="1"/>
        </a:p>
      </dgm:t>
    </dgm:pt>
    <dgm:pt modelId="{4E738430-4760-42B6-926A-5E95E59F33B9}" type="sibTrans" cxnId="{506192EC-9848-4340-8A94-18F8A4EA1416}">
      <dgm:prSet/>
      <dgm:spPr/>
      <dgm:t>
        <a:bodyPr/>
        <a:lstStyle/>
        <a:p>
          <a:pPr rtl="1"/>
          <a:endParaRPr lang="ar-EG" sz="3600" b="1"/>
        </a:p>
      </dgm:t>
    </dgm:pt>
    <dgm:pt modelId="{6CA5C8F5-5C3A-475C-8017-FDBE9372EC9C}" type="pres">
      <dgm:prSet presAssocID="{75439F0E-BD02-4B71-A0DA-C13F2C76C1A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AF05E9C4-A5D5-413B-8201-7BC770C8D990}" type="pres">
      <dgm:prSet presAssocID="{DAA1C0BA-4D5D-490B-A3E2-B3A98E61CBCB}" presName="roof" presStyleLbl="dkBgShp" presStyleIdx="0" presStyleCnt="2"/>
      <dgm:spPr/>
      <dgm:t>
        <a:bodyPr/>
        <a:lstStyle/>
        <a:p>
          <a:pPr rtl="1"/>
          <a:endParaRPr lang="ar-EG"/>
        </a:p>
      </dgm:t>
    </dgm:pt>
    <dgm:pt modelId="{6F43B2A6-FD32-447A-AAA3-33FED2520673}" type="pres">
      <dgm:prSet presAssocID="{DAA1C0BA-4D5D-490B-A3E2-B3A98E61CBCB}" presName="pillars" presStyleCnt="0"/>
      <dgm:spPr/>
    </dgm:pt>
    <dgm:pt modelId="{6196370C-94E6-40AC-87E6-3B66CD5BA31E}" type="pres">
      <dgm:prSet presAssocID="{DAA1C0BA-4D5D-490B-A3E2-B3A98E61CBCB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030ED49-440B-4960-BD0D-C4567200CA52}" type="pres">
      <dgm:prSet presAssocID="{64231C05-C337-4EC1-81D5-781A4F5CF8E6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38FC082-9A67-4168-AF23-A4F817395CC5}" type="pres">
      <dgm:prSet presAssocID="{6727DE19-5946-4BC0-823D-71E461AFAC72}" presName="pillarX" presStyleLbl="node1" presStyleIdx="2" presStyleCnt="4" custScaleX="11445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E7708C2-177B-4BFB-8C69-6BEEBB6B97B6}" type="pres">
      <dgm:prSet presAssocID="{BA867F77-A930-4D61-AAE9-A16B1ACB5682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55FC8D0-1DC4-40E8-9F3F-DF6D36B75CD6}" type="pres">
      <dgm:prSet presAssocID="{DAA1C0BA-4D5D-490B-A3E2-B3A98E61CBCB}" presName="base" presStyleLbl="dkBgShp" presStyleIdx="1" presStyleCnt="2"/>
      <dgm:spPr/>
    </dgm:pt>
  </dgm:ptLst>
  <dgm:cxnLst>
    <dgm:cxn modelId="{DE7D95A2-CD74-45B6-A05B-9F2A54FD12F4}" srcId="{DAA1C0BA-4D5D-490B-A3E2-B3A98E61CBCB}" destId="{6727DE19-5946-4BC0-823D-71E461AFAC72}" srcOrd="2" destOrd="0" parTransId="{04784F12-D299-4828-80BC-3216B93D3FCB}" sibTransId="{7EB3142F-2777-42A9-9062-49EF8789512C}"/>
    <dgm:cxn modelId="{E57F2A04-4A8A-4F1A-B472-A3A9A1FC54F8}" type="presOf" srcId="{6727DE19-5946-4BC0-823D-71E461AFAC72}" destId="{038FC082-9A67-4168-AF23-A4F817395CC5}" srcOrd="0" destOrd="0" presId="urn:microsoft.com/office/officeart/2005/8/layout/hList3"/>
    <dgm:cxn modelId="{506192EC-9848-4340-8A94-18F8A4EA1416}" srcId="{DAA1C0BA-4D5D-490B-A3E2-B3A98E61CBCB}" destId="{BA867F77-A930-4D61-AAE9-A16B1ACB5682}" srcOrd="3" destOrd="0" parTransId="{4C251E5D-7908-498C-9171-51FEFFE57E74}" sibTransId="{4E738430-4760-42B6-926A-5E95E59F33B9}"/>
    <dgm:cxn modelId="{8E047DE0-2AEC-4838-A80D-6CBB509CB0B3}" srcId="{DAA1C0BA-4D5D-490B-A3E2-B3A98E61CBCB}" destId="{64231C05-C337-4EC1-81D5-781A4F5CF8E6}" srcOrd="1" destOrd="0" parTransId="{55060D9E-58CC-4A18-BBA9-676A4ABFBEFA}" sibTransId="{9B529C66-9095-4B35-AC1D-215C8A30A1A8}"/>
    <dgm:cxn modelId="{1B28FF57-FCFE-43EE-8CE5-14E3AB091007}" type="presOf" srcId="{BA867F77-A930-4D61-AAE9-A16B1ACB5682}" destId="{EE7708C2-177B-4BFB-8C69-6BEEBB6B97B6}" srcOrd="0" destOrd="0" presId="urn:microsoft.com/office/officeart/2005/8/layout/hList3"/>
    <dgm:cxn modelId="{60A5A008-B889-47A1-8066-110BB11558AD}" type="presOf" srcId="{75439F0E-BD02-4B71-A0DA-C13F2C76C1AA}" destId="{6CA5C8F5-5C3A-475C-8017-FDBE9372EC9C}" srcOrd="0" destOrd="0" presId="urn:microsoft.com/office/officeart/2005/8/layout/hList3"/>
    <dgm:cxn modelId="{C831E0EE-3A20-4E42-AFB9-A1181AC6C263}" srcId="{75439F0E-BD02-4B71-A0DA-C13F2C76C1AA}" destId="{DAA1C0BA-4D5D-490B-A3E2-B3A98E61CBCB}" srcOrd="0" destOrd="0" parTransId="{B801A7D7-FCA5-4130-872C-B2656578BBBC}" sibTransId="{141495E9-51EB-40A5-A011-D0DFA89D95F8}"/>
    <dgm:cxn modelId="{C83FA3B5-844C-487F-9CBA-B5545B7AEF14}" type="presOf" srcId="{DAA1C0BA-4D5D-490B-A3E2-B3A98E61CBCB}" destId="{AF05E9C4-A5D5-413B-8201-7BC770C8D990}" srcOrd="0" destOrd="0" presId="urn:microsoft.com/office/officeart/2005/8/layout/hList3"/>
    <dgm:cxn modelId="{96AB5B9F-2A8A-4815-881D-F2BA77DBEA83}" type="presOf" srcId="{64231C05-C337-4EC1-81D5-781A4F5CF8E6}" destId="{9030ED49-440B-4960-BD0D-C4567200CA52}" srcOrd="0" destOrd="0" presId="urn:microsoft.com/office/officeart/2005/8/layout/hList3"/>
    <dgm:cxn modelId="{3C542B89-DC44-49AE-A463-0138923E9353}" type="presOf" srcId="{D7177D3E-5B4E-4143-97F7-463EA1AE121A}" destId="{6196370C-94E6-40AC-87E6-3B66CD5BA31E}" srcOrd="0" destOrd="0" presId="urn:microsoft.com/office/officeart/2005/8/layout/hList3"/>
    <dgm:cxn modelId="{2B60D1DD-C063-4A43-BABB-F0D90BCDC0AD}" srcId="{DAA1C0BA-4D5D-490B-A3E2-B3A98E61CBCB}" destId="{D7177D3E-5B4E-4143-97F7-463EA1AE121A}" srcOrd="0" destOrd="0" parTransId="{A7F00319-1F8D-40D7-BEE9-19546FF0C5FB}" sibTransId="{59756D95-2C91-4AAB-ADE1-42BF3410BFC4}"/>
    <dgm:cxn modelId="{7799D34A-7B43-4B00-B160-B7FB2B1CFF52}" type="presParOf" srcId="{6CA5C8F5-5C3A-475C-8017-FDBE9372EC9C}" destId="{AF05E9C4-A5D5-413B-8201-7BC770C8D990}" srcOrd="0" destOrd="0" presId="urn:microsoft.com/office/officeart/2005/8/layout/hList3"/>
    <dgm:cxn modelId="{C742395C-049D-46C5-B389-A03D343D0545}" type="presParOf" srcId="{6CA5C8F5-5C3A-475C-8017-FDBE9372EC9C}" destId="{6F43B2A6-FD32-447A-AAA3-33FED2520673}" srcOrd="1" destOrd="0" presId="urn:microsoft.com/office/officeart/2005/8/layout/hList3"/>
    <dgm:cxn modelId="{108B43A4-1096-402D-9195-C99A8D5F0FEA}" type="presParOf" srcId="{6F43B2A6-FD32-447A-AAA3-33FED2520673}" destId="{6196370C-94E6-40AC-87E6-3B66CD5BA31E}" srcOrd="0" destOrd="0" presId="urn:microsoft.com/office/officeart/2005/8/layout/hList3"/>
    <dgm:cxn modelId="{5E252232-4707-40B5-9559-65317F5C8A5D}" type="presParOf" srcId="{6F43B2A6-FD32-447A-AAA3-33FED2520673}" destId="{9030ED49-440B-4960-BD0D-C4567200CA52}" srcOrd="1" destOrd="0" presId="urn:microsoft.com/office/officeart/2005/8/layout/hList3"/>
    <dgm:cxn modelId="{8A6AA5F5-F4F6-4AD7-B002-A3CB35F6E9EF}" type="presParOf" srcId="{6F43B2A6-FD32-447A-AAA3-33FED2520673}" destId="{038FC082-9A67-4168-AF23-A4F817395CC5}" srcOrd="2" destOrd="0" presId="urn:microsoft.com/office/officeart/2005/8/layout/hList3"/>
    <dgm:cxn modelId="{573FAB4C-CA26-4CA5-8F9C-8CCFCB732DD8}" type="presParOf" srcId="{6F43B2A6-FD32-447A-AAA3-33FED2520673}" destId="{EE7708C2-177B-4BFB-8C69-6BEEBB6B97B6}" srcOrd="3" destOrd="0" presId="urn:microsoft.com/office/officeart/2005/8/layout/hList3"/>
    <dgm:cxn modelId="{CF374F3C-2EC2-4FD8-B435-EB6372A9D097}" type="presParOf" srcId="{6CA5C8F5-5C3A-475C-8017-FDBE9372EC9C}" destId="{A55FC8D0-1DC4-40E8-9F3F-DF6D36B75CD6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3D05F5-E44B-4D52-9FF2-61AFA15BE3FB}" type="doc">
      <dgm:prSet loTypeId="urn:microsoft.com/office/officeart/2005/8/layout/arrow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EACED865-F162-4FC3-AAD7-6E1B10234570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ctr" rtl="0"/>
          <a:r>
            <a:rPr lang="en-US" sz="3200" b="1" dirty="0" smtClean="0">
              <a:solidFill>
                <a:sysClr val="windowText" lastClr="000000"/>
              </a:solidFill>
              <a:latin typeface="+mn-lt"/>
            </a:rPr>
            <a:t>+++ systolic P</a:t>
          </a:r>
          <a:endParaRPr lang="ar-EG" sz="3200" b="1" dirty="0">
            <a:solidFill>
              <a:sysClr val="windowText" lastClr="000000"/>
            </a:solidFill>
            <a:latin typeface="+mn-lt"/>
          </a:endParaRPr>
        </a:p>
      </dgm:t>
    </dgm:pt>
    <dgm:pt modelId="{B321F5E2-76B7-4A1B-8379-43B588A25E14}" type="parTrans" cxnId="{B480DF5A-6841-4B73-8026-A695857CDA04}">
      <dgm:prSet/>
      <dgm:spPr/>
      <dgm:t>
        <a:bodyPr/>
        <a:lstStyle/>
        <a:p>
          <a:pPr rtl="1"/>
          <a:endParaRPr lang="ar-EG" sz="2800" b="1"/>
        </a:p>
      </dgm:t>
    </dgm:pt>
    <dgm:pt modelId="{837967BA-36D3-4398-B2E6-8E1503FCD3D9}" type="sibTrans" cxnId="{B480DF5A-6841-4B73-8026-A695857CDA04}">
      <dgm:prSet/>
      <dgm:spPr/>
      <dgm:t>
        <a:bodyPr/>
        <a:lstStyle/>
        <a:p>
          <a:pPr rtl="1"/>
          <a:endParaRPr lang="ar-EG" sz="2800" b="1"/>
        </a:p>
      </dgm:t>
    </dgm:pt>
    <dgm:pt modelId="{73BBB28F-8170-435C-9348-01533A926D9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pPr algn="ctr" rtl="1">
            <a:lnSpc>
              <a:spcPct val="90000"/>
            </a:lnSpc>
          </a:pPr>
          <a:r>
            <a:rPr lang="en-US" sz="2800" b="1" dirty="0" smtClean="0"/>
            <a:t>+</a:t>
          </a:r>
        </a:p>
        <a:p>
          <a:pPr algn="ctr" rtl="0">
            <a:lnSpc>
              <a:spcPct val="100000"/>
            </a:lnSpc>
          </a:pPr>
          <a:r>
            <a:rPr lang="en-US" sz="2800" b="1" dirty="0" smtClean="0"/>
            <a:t>diastolic P</a:t>
          </a:r>
          <a:endParaRPr lang="ar-EG" sz="2800" b="1" dirty="0"/>
        </a:p>
      </dgm:t>
    </dgm:pt>
    <dgm:pt modelId="{A35A2BB9-A7B4-4CA7-87FD-9ECAC20B54DD}" type="parTrans" cxnId="{33815DC0-2772-4EF3-A0CB-278995A7E78A}">
      <dgm:prSet/>
      <dgm:spPr/>
      <dgm:t>
        <a:bodyPr/>
        <a:lstStyle/>
        <a:p>
          <a:pPr rtl="1"/>
          <a:endParaRPr lang="ar-EG" sz="2800" b="1"/>
        </a:p>
      </dgm:t>
    </dgm:pt>
    <dgm:pt modelId="{D9B76B45-CD78-4D34-AFCF-4B362B330AD5}" type="sibTrans" cxnId="{33815DC0-2772-4EF3-A0CB-278995A7E78A}">
      <dgm:prSet/>
      <dgm:spPr/>
      <dgm:t>
        <a:bodyPr/>
        <a:lstStyle/>
        <a:p>
          <a:pPr rtl="1"/>
          <a:endParaRPr lang="ar-EG" sz="2800" b="1"/>
        </a:p>
      </dgm:t>
    </dgm:pt>
    <dgm:pt modelId="{0BEB15A1-AA45-4C1D-88E7-9DAD952BD2C6}" type="pres">
      <dgm:prSet presAssocID="{CC3D05F5-E44B-4D52-9FF2-61AFA15BE3F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38E86E09-924F-45D1-A879-BB0EAA4E747E}" type="pres">
      <dgm:prSet presAssocID="{EACED865-F162-4FC3-AAD7-6E1B10234570}" presName="upArrow" presStyleLbl="node1" presStyleIdx="0" presStyleCnt="2" custScaleX="77605" custScaleY="84896" custLinFactNeighborX="-14367" custLinFactNeighborY="-22375"/>
      <dgm:spPr/>
    </dgm:pt>
    <dgm:pt modelId="{B802174F-A74D-434A-99F3-7B708C9DF0DF}" type="pres">
      <dgm:prSet presAssocID="{EACED865-F162-4FC3-AAD7-6E1B10234570}" presName="upArrowText" presStyleLbl="revTx" presStyleIdx="0" presStyleCnt="2" custScaleX="128636" custScaleY="57030" custLinFactNeighborX="-14976" custLinFactNeighborY="798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6C1648F-6196-43AB-BE73-2A2961DB0690}" type="pres">
      <dgm:prSet presAssocID="{73BBB28F-8170-435C-9348-01533A926D96}" presName="downArrow" presStyleLbl="node1" presStyleIdx="1" presStyleCnt="2" custAng="10800000" custScaleX="32683" custScaleY="45834" custLinFactNeighborX="-28131" custLinFactNeighborY="-6277"/>
      <dgm:spPr>
        <a:solidFill>
          <a:srgbClr val="0070C0"/>
        </a:solidFill>
      </dgm:spPr>
    </dgm:pt>
    <dgm:pt modelId="{C9A8DF65-2ED2-48EF-9C70-1160F49A9869}" type="pres">
      <dgm:prSet presAssocID="{73BBB28F-8170-435C-9348-01533A926D96}" presName="downArrowText" presStyleLbl="revTx" presStyleIdx="1" presStyleCnt="2" custScaleX="81600" custScaleY="54426" custLinFactNeighborX="-25592" custLinFactNeighborY="-567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B480DF5A-6841-4B73-8026-A695857CDA04}" srcId="{CC3D05F5-E44B-4D52-9FF2-61AFA15BE3FB}" destId="{EACED865-F162-4FC3-AAD7-6E1B10234570}" srcOrd="0" destOrd="0" parTransId="{B321F5E2-76B7-4A1B-8379-43B588A25E14}" sibTransId="{837967BA-36D3-4398-B2E6-8E1503FCD3D9}"/>
    <dgm:cxn modelId="{A221C60C-55AA-4ED2-A357-886C83D85C39}" type="presOf" srcId="{73BBB28F-8170-435C-9348-01533A926D96}" destId="{C9A8DF65-2ED2-48EF-9C70-1160F49A9869}" srcOrd="0" destOrd="0" presId="urn:microsoft.com/office/officeart/2005/8/layout/arrow4"/>
    <dgm:cxn modelId="{CCE68B5F-334B-45BE-B253-8B801E2DCBD1}" type="presOf" srcId="{EACED865-F162-4FC3-AAD7-6E1B10234570}" destId="{B802174F-A74D-434A-99F3-7B708C9DF0DF}" srcOrd="0" destOrd="0" presId="urn:microsoft.com/office/officeart/2005/8/layout/arrow4"/>
    <dgm:cxn modelId="{33815DC0-2772-4EF3-A0CB-278995A7E78A}" srcId="{CC3D05F5-E44B-4D52-9FF2-61AFA15BE3FB}" destId="{73BBB28F-8170-435C-9348-01533A926D96}" srcOrd="1" destOrd="0" parTransId="{A35A2BB9-A7B4-4CA7-87FD-9ECAC20B54DD}" sibTransId="{D9B76B45-CD78-4D34-AFCF-4B362B330AD5}"/>
    <dgm:cxn modelId="{90ABEF3F-BE17-49E0-9FDA-62C7DC3D907A}" type="presOf" srcId="{CC3D05F5-E44B-4D52-9FF2-61AFA15BE3FB}" destId="{0BEB15A1-AA45-4C1D-88E7-9DAD952BD2C6}" srcOrd="0" destOrd="0" presId="urn:microsoft.com/office/officeart/2005/8/layout/arrow4"/>
    <dgm:cxn modelId="{C3F716F3-D848-4DF2-9B8B-B09415623A5C}" type="presParOf" srcId="{0BEB15A1-AA45-4C1D-88E7-9DAD952BD2C6}" destId="{38E86E09-924F-45D1-A879-BB0EAA4E747E}" srcOrd="0" destOrd="0" presId="urn:microsoft.com/office/officeart/2005/8/layout/arrow4"/>
    <dgm:cxn modelId="{5D233F4A-90BC-4226-8060-5A6E5B460E9E}" type="presParOf" srcId="{0BEB15A1-AA45-4C1D-88E7-9DAD952BD2C6}" destId="{B802174F-A74D-434A-99F3-7B708C9DF0DF}" srcOrd="1" destOrd="0" presId="urn:microsoft.com/office/officeart/2005/8/layout/arrow4"/>
    <dgm:cxn modelId="{9F553337-4CAD-4D5C-99C8-D4BA2AF6F2B5}" type="presParOf" srcId="{0BEB15A1-AA45-4C1D-88E7-9DAD952BD2C6}" destId="{A6C1648F-6196-43AB-BE73-2A2961DB0690}" srcOrd="2" destOrd="0" presId="urn:microsoft.com/office/officeart/2005/8/layout/arrow4"/>
    <dgm:cxn modelId="{8F653AAD-211E-437F-BDD8-BF93760D6EAE}" type="presParOf" srcId="{0BEB15A1-AA45-4C1D-88E7-9DAD952BD2C6}" destId="{C9A8DF65-2ED2-48EF-9C70-1160F49A986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3B16EC5-6E75-4F2E-BBA6-6DC858A7E505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E5460F52-4BF4-45E3-A114-3E493631980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pPr algn="ctr" rtl="0"/>
          <a:r>
            <a:rPr lang="en-US" b="1" dirty="0" smtClean="0"/>
            <a:t>Systolic</a:t>
          </a:r>
        </a:p>
        <a:p>
          <a:pPr algn="ctr" rtl="0"/>
          <a:r>
            <a:rPr lang="en-US" b="1" dirty="0" smtClean="0"/>
            <a:t>P</a:t>
          </a:r>
          <a:endParaRPr lang="ar-EG" b="1" dirty="0"/>
        </a:p>
      </dgm:t>
    </dgm:pt>
    <dgm:pt modelId="{5B8C3DDB-AE9D-439D-AF4E-19399BC01A11}" type="parTrans" cxnId="{3D8C27F6-509C-4341-9B6D-B2C6343D56A1}">
      <dgm:prSet/>
      <dgm:spPr/>
      <dgm:t>
        <a:bodyPr/>
        <a:lstStyle/>
        <a:p>
          <a:pPr rtl="1"/>
          <a:endParaRPr lang="ar-EG"/>
        </a:p>
      </dgm:t>
    </dgm:pt>
    <dgm:pt modelId="{F29A1EC7-12DE-4A84-A50A-B22A215ACF6B}" type="sibTrans" cxnId="{3D8C27F6-509C-4341-9B6D-B2C6343D56A1}">
      <dgm:prSet/>
      <dgm:spPr/>
      <dgm:t>
        <a:bodyPr/>
        <a:lstStyle/>
        <a:p>
          <a:pPr rtl="1"/>
          <a:endParaRPr lang="ar-EG"/>
        </a:p>
      </dgm:t>
    </dgm:pt>
    <dgm:pt modelId="{B7854088-A2B3-4BE3-9ED2-E5CA4328749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algn="ctr" rtl="0"/>
          <a:r>
            <a:rPr lang="en-US" sz="2800" dirty="0" smtClean="0"/>
            <a:t>Diastolic P </a:t>
          </a:r>
          <a:endParaRPr lang="ar-EG" sz="2800" b="1" dirty="0"/>
        </a:p>
      </dgm:t>
    </dgm:pt>
    <dgm:pt modelId="{FC4E0D34-E975-4E8A-ADAD-12B5932FF8E6}" type="parTrans" cxnId="{27460FCE-E734-44C1-A15A-A1F9D5B9011A}">
      <dgm:prSet/>
      <dgm:spPr/>
      <dgm:t>
        <a:bodyPr/>
        <a:lstStyle/>
        <a:p>
          <a:pPr rtl="1"/>
          <a:endParaRPr lang="ar-EG"/>
        </a:p>
      </dgm:t>
    </dgm:pt>
    <dgm:pt modelId="{1D60A299-F301-46CF-AF60-63E7129056CE}" type="sibTrans" cxnId="{27460FCE-E734-44C1-A15A-A1F9D5B9011A}">
      <dgm:prSet/>
      <dgm:spPr/>
      <dgm:t>
        <a:bodyPr/>
        <a:lstStyle/>
        <a:p>
          <a:pPr rtl="1"/>
          <a:endParaRPr lang="ar-EG"/>
        </a:p>
      </dgm:t>
    </dgm:pt>
    <dgm:pt modelId="{32494801-444E-470D-89E6-8A561861CA67}" type="pres">
      <dgm:prSet presAssocID="{13B16EC5-6E75-4F2E-BBA6-6DC858A7E50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6E97E818-11D6-444D-9C64-9C21B7E03F3D}" type="pres">
      <dgm:prSet presAssocID="{E5460F52-4BF4-45E3-A114-3E493631980D}" presName="upArrow" presStyleLbl="node1" presStyleIdx="0" presStyleCnt="2" custScaleX="40852" custScaleY="75490" custLinFactNeighborX="37765" custLinFactNeighborY="1042"/>
      <dgm:spPr/>
    </dgm:pt>
    <dgm:pt modelId="{CEFA58A3-1051-439E-A786-16E6C6DE7CA2}" type="pres">
      <dgm:prSet presAssocID="{E5460F52-4BF4-45E3-A114-3E493631980D}" presName="upArrowText" presStyleLbl="revTx" presStyleIdx="0" presStyleCnt="2" custScaleX="76150" custScaleY="8382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5508AE0-E9D7-4FDE-A975-A0BBD61F9B3C}" type="pres">
      <dgm:prSet presAssocID="{B7854088-A2B3-4BE3-9ED2-E5CA43287494}" presName="downArrow" presStyleLbl="node1" presStyleIdx="1" presStyleCnt="2" custScaleX="43705" custScaleY="63481" custLinFactNeighborX="9191" custLinFactNeighborY="-15257"/>
      <dgm:spPr/>
    </dgm:pt>
    <dgm:pt modelId="{57E16B9F-E184-477E-9A90-995642BB9004}" type="pres">
      <dgm:prSet presAssocID="{B7854088-A2B3-4BE3-9ED2-E5CA43287494}" presName="downArrowText" presStyleLbl="revTx" presStyleIdx="1" presStyleCnt="2" custScaleX="69329" custScaleY="85662" custLinFactNeighborX="-16464" custLinFactNeighborY="-1029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3D8C27F6-509C-4341-9B6D-B2C6343D56A1}" srcId="{13B16EC5-6E75-4F2E-BBA6-6DC858A7E505}" destId="{E5460F52-4BF4-45E3-A114-3E493631980D}" srcOrd="0" destOrd="0" parTransId="{5B8C3DDB-AE9D-439D-AF4E-19399BC01A11}" sibTransId="{F29A1EC7-12DE-4A84-A50A-B22A215ACF6B}"/>
    <dgm:cxn modelId="{37017F73-8F91-45E6-BA9B-5DF749B08BB6}" type="presOf" srcId="{13B16EC5-6E75-4F2E-BBA6-6DC858A7E505}" destId="{32494801-444E-470D-89E6-8A561861CA67}" srcOrd="0" destOrd="0" presId="urn:microsoft.com/office/officeart/2005/8/layout/arrow4"/>
    <dgm:cxn modelId="{27460FCE-E734-44C1-A15A-A1F9D5B9011A}" srcId="{13B16EC5-6E75-4F2E-BBA6-6DC858A7E505}" destId="{B7854088-A2B3-4BE3-9ED2-E5CA43287494}" srcOrd="1" destOrd="0" parTransId="{FC4E0D34-E975-4E8A-ADAD-12B5932FF8E6}" sibTransId="{1D60A299-F301-46CF-AF60-63E7129056CE}"/>
    <dgm:cxn modelId="{ED52E710-0BC0-4B78-A344-BD5428CB5CD8}" type="presOf" srcId="{E5460F52-4BF4-45E3-A114-3E493631980D}" destId="{CEFA58A3-1051-439E-A786-16E6C6DE7CA2}" srcOrd="0" destOrd="0" presId="urn:microsoft.com/office/officeart/2005/8/layout/arrow4"/>
    <dgm:cxn modelId="{024874F9-FE4C-45A6-B257-157CB20AADE0}" type="presOf" srcId="{B7854088-A2B3-4BE3-9ED2-E5CA43287494}" destId="{57E16B9F-E184-477E-9A90-995642BB9004}" srcOrd="0" destOrd="0" presId="urn:microsoft.com/office/officeart/2005/8/layout/arrow4"/>
    <dgm:cxn modelId="{0A93C42D-A14E-44EE-A921-F3716520BE0F}" type="presParOf" srcId="{32494801-444E-470D-89E6-8A561861CA67}" destId="{6E97E818-11D6-444D-9C64-9C21B7E03F3D}" srcOrd="0" destOrd="0" presId="urn:microsoft.com/office/officeart/2005/8/layout/arrow4"/>
    <dgm:cxn modelId="{133262D9-2E62-4BBA-863C-32C0F1AB517C}" type="presParOf" srcId="{32494801-444E-470D-89E6-8A561861CA67}" destId="{CEFA58A3-1051-439E-A786-16E6C6DE7CA2}" srcOrd="1" destOrd="0" presId="urn:microsoft.com/office/officeart/2005/8/layout/arrow4"/>
    <dgm:cxn modelId="{05C13200-CA88-4044-AFE0-A9E42DBE5166}" type="presParOf" srcId="{32494801-444E-470D-89E6-8A561861CA67}" destId="{45508AE0-E9D7-4FDE-A975-A0BBD61F9B3C}" srcOrd="2" destOrd="0" presId="urn:microsoft.com/office/officeart/2005/8/layout/arrow4"/>
    <dgm:cxn modelId="{7DBBB127-AE90-4271-B2A0-25FA8D0BE88A}" type="presParOf" srcId="{32494801-444E-470D-89E6-8A561861CA67}" destId="{57E16B9F-E184-477E-9A90-995642BB900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1E0BBD1-8D0C-4879-A7BA-F729683E9341}" type="doc">
      <dgm:prSet loTypeId="urn:microsoft.com/office/officeart/2005/8/layout/hierarchy4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1942CA6D-89B4-40B6-97E7-911AD5C23D6D}">
      <dgm:prSet phldrT="[Text]"/>
      <dgm:spPr>
        <a:solidFill>
          <a:srgbClr val="92D050"/>
        </a:solidFill>
      </dgm:spPr>
      <dgm:t>
        <a:bodyPr/>
        <a:lstStyle/>
        <a:p>
          <a:pPr rtl="1"/>
          <a:r>
            <a:rPr lang="en-US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Measurement of ABP</a:t>
          </a:r>
          <a:endParaRPr lang="ar-EG" dirty="0">
            <a:solidFill>
              <a:schemeClr val="tx1"/>
            </a:solidFill>
          </a:endParaRPr>
        </a:p>
      </dgm:t>
    </dgm:pt>
    <dgm:pt modelId="{F10E935F-04A7-4CB3-9904-2EE8F50881AA}" type="parTrans" cxnId="{177FF76A-9469-4B0B-A988-6ED27F041C89}">
      <dgm:prSet/>
      <dgm:spPr/>
      <dgm:t>
        <a:bodyPr/>
        <a:lstStyle/>
        <a:p>
          <a:pPr rtl="1"/>
          <a:endParaRPr lang="ar-EG"/>
        </a:p>
      </dgm:t>
    </dgm:pt>
    <dgm:pt modelId="{9E27D992-8D0C-4024-B3FC-5F0B70E63621}" type="sibTrans" cxnId="{177FF76A-9469-4B0B-A988-6ED27F041C89}">
      <dgm:prSet/>
      <dgm:spPr/>
      <dgm:t>
        <a:bodyPr/>
        <a:lstStyle/>
        <a:p>
          <a:pPr rtl="1"/>
          <a:endParaRPr lang="ar-EG"/>
        </a:p>
      </dgm:t>
    </dgm:pt>
    <dgm:pt modelId="{0FF3068D-A2B6-4062-9DDD-AD23E0259A7F}">
      <dgm:prSet phldrT="[Text]" custT="1"/>
      <dgm:spPr>
        <a:solidFill>
          <a:srgbClr val="00B0F0"/>
        </a:solidFill>
      </dgm:spPr>
      <dgm:t>
        <a:bodyPr/>
        <a:lstStyle/>
        <a:p>
          <a:pPr rtl="1"/>
          <a:r>
            <a:rPr lang="en-US" sz="2400" b="1" dirty="0" err="1" smtClean="0"/>
            <a:t>Palpatory</a:t>
          </a:r>
          <a:endParaRPr lang="ar-EG" sz="2400" dirty="0"/>
        </a:p>
      </dgm:t>
    </dgm:pt>
    <dgm:pt modelId="{F002740F-D570-4BF7-B181-650639FC3484}" type="parTrans" cxnId="{C98F9001-49F2-4CB4-85E4-7B609AFC8D1E}">
      <dgm:prSet/>
      <dgm:spPr/>
      <dgm:t>
        <a:bodyPr/>
        <a:lstStyle/>
        <a:p>
          <a:pPr rtl="1"/>
          <a:endParaRPr lang="ar-EG"/>
        </a:p>
      </dgm:t>
    </dgm:pt>
    <dgm:pt modelId="{40A26F96-D4C8-4B81-AE1B-C8889BC99E8D}" type="sibTrans" cxnId="{C98F9001-49F2-4CB4-85E4-7B609AFC8D1E}">
      <dgm:prSet/>
      <dgm:spPr/>
      <dgm:t>
        <a:bodyPr/>
        <a:lstStyle/>
        <a:p>
          <a:pPr rtl="1"/>
          <a:endParaRPr lang="ar-EG"/>
        </a:p>
      </dgm:t>
    </dgm:pt>
    <dgm:pt modelId="{2E332ECC-8252-4C1D-AED8-D90A96014BC3}">
      <dgm:prSet phldrT="[Text]" custT="1"/>
      <dgm:spPr>
        <a:solidFill>
          <a:srgbClr val="00B0F0"/>
        </a:solidFill>
      </dgm:spPr>
      <dgm:t>
        <a:bodyPr/>
        <a:lstStyle/>
        <a:p>
          <a:pPr rtl="1"/>
          <a:r>
            <a:rPr lang="en-US" sz="2800" b="1" dirty="0" smtClean="0"/>
            <a:t>Auscaltatory</a:t>
          </a:r>
          <a:endParaRPr lang="ar-EG" sz="2800" dirty="0"/>
        </a:p>
      </dgm:t>
    </dgm:pt>
    <dgm:pt modelId="{61184E16-7649-4F8C-9E72-3038D9AB59F2}" type="parTrans" cxnId="{5E010D6F-2255-4B17-B17E-E3CDF9DC67FF}">
      <dgm:prSet/>
      <dgm:spPr/>
      <dgm:t>
        <a:bodyPr/>
        <a:lstStyle/>
        <a:p>
          <a:pPr rtl="1"/>
          <a:endParaRPr lang="ar-EG"/>
        </a:p>
      </dgm:t>
    </dgm:pt>
    <dgm:pt modelId="{E64D67FC-F0F1-4D66-94B2-40D74164943D}" type="sibTrans" cxnId="{5E010D6F-2255-4B17-B17E-E3CDF9DC67FF}">
      <dgm:prSet/>
      <dgm:spPr/>
      <dgm:t>
        <a:bodyPr/>
        <a:lstStyle/>
        <a:p>
          <a:pPr rtl="1"/>
          <a:endParaRPr lang="ar-EG"/>
        </a:p>
      </dgm:t>
    </dgm:pt>
    <dgm:pt modelId="{0E2F4D63-3DF4-4A65-9AE5-C926FC0591D3}" type="pres">
      <dgm:prSet presAssocID="{11E0BBD1-8D0C-4879-A7BA-F729683E934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811920CD-A3F2-4DC7-A559-7F92849243AE}" type="pres">
      <dgm:prSet presAssocID="{1942CA6D-89B4-40B6-97E7-911AD5C23D6D}" presName="vertOne" presStyleCnt="0"/>
      <dgm:spPr/>
    </dgm:pt>
    <dgm:pt modelId="{3816F7C5-7660-4DC4-907A-6A387837CE45}" type="pres">
      <dgm:prSet presAssocID="{1942CA6D-89B4-40B6-97E7-911AD5C23D6D}" presName="txOne" presStyleLbl="node0" presStyleIdx="0" presStyleCnt="1" custScaleY="64948" custLinFactY="-6559" custLinFactNeighborX="-37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944C575-9B78-44BC-B286-A1B3EFB3D800}" type="pres">
      <dgm:prSet presAssocID="{1942CA6D-89B4-40B6-97E7-911AD5C23D6D}" presName="parTransOne" presStyleCnt="0"/>
      <dgm:spPr/>
    </dgm:pt>
    <dgm:pt modelId="{6428FA74-B785-4A8E-A6A9-43A2B7D6D00F}" type="pres">
      <dgm:prSet presAssocID="{1942CA6D-89B4-40B6-97E7-911AD5C23D6D}" presName="horzOne" presStyleCnt="0"/>
      <dgm:spPr/>
    </dgm:pt>
    <dgm:pt modelId="{AC024CDF-9956-4182-B6D6-FA93D5EEEE2E}" type="pres">
      <dgm:prSet presAssocID="{0FF3068D-A2B6-4062-9DDD-AD23E0259A7F}" presName="vertTwo" presStyleCnt="0"/>
      <dgm:spPr/>
    </dgm:pt>
    <dgm:pt modelId="{7242302F-5A3A-49B2-BA35-F2A43C09FFEF}" type="pres">
      <dgm:prSet presAssocID="{0FF3068D-A2B6-4062-9DDD-AD23E0259A7F}" presName="txTwo" presStyleLbl="node2" presStyleIdx="0" presStyleCnt="2" custScaleY="52838" custLinFactNeighborX="-77" custLinFactNeighborY="-419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8067E05B-806E-4952-8E45-69CFBB63F2C2}" type="pres">
      <dgm:prSet presAssocID="{0FF3068D-A2B6-4062-9DDD-AD23E0259A7F}" presName="horzTwo" presStyleCnt="0"/>
      <dgm:spPr/>
    </dgm:pt>
    <dgm:pt modelId="{DFDA5D42-DE3A-4706-A688-66ED8996D93C}" type="pres">
      <dgm:prSet presAssocID="{40A26F96-D4C8-4B81-AE1B-C8889BC99E8D}" presName="sibSpaceTwo" presStyleCnt="0"/>
      <dgm:spPr/>
    </dgm:pt>
    <dgm:pt modelId="{708D0D2F-BC10-48A2-A2AB-0A769837C7DE}" type="pres">
      <dgm:prSet presAssocID="{2E332ECC-8252-4C1D-AED8-D90A96014BC3}" presName="vertTwo" presStyleCnt="0"/>
      <dgm:spPr/>
    </dgm:pt>
    <dgm:pt modelId="{A40D4CC7-A5BE-455D-BAB0-6E2902DC2C31}" type="pres">
      <dgm:prSet presAssocID="{2E332ECC-8252-4C1D-AED8-D90A96014BC3}" presName="txTwo" presStyleLbl="node2" presStyleIdx="1" presStyleCnt="2" custScaleY="54071" custLinFactNeighborX="4002" custLinFactNeighborY="-419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3D3F90FC-4638-458D-BEE0-3CFE174BBE64}" type="pres">
      <dgm:prSet presAssocID="{2E332ECC-8252-4C1D-AED8-D90A96014BC3}" presName="horzTwo" presStyleCnt="0"/>
      <dgm:spPr/>
    </dgm:pt>
  </dgm:ptLst>
  <dgm:cxnLst>
    <dgm:cxn modelId="{1BD80E76-5B82-44A7-BB90-3F5E26EDF6F6}" type="presOf" srcId="{0FF3068D-A2B6-4062-9DDD-AD23E0259A7F}" destId="{7242302F-5A3A-49B2-BA35-F2A43C09FFEF}" srcOrd="0" destOrd="0" presId="urn:microsoft.com/office/officeart/2005/8/layout/hierarchy4"/>
    <dgm:cxn modelId="{5E010D6F-2255-4B17-B17E-E3CDF9DC67FF}" srcId="{1942CA6D-89B4-40B6-97E7-911AD5C23D6D}" destId="{2E332ECC-8252-4C1D-AED8-D90A96014BC3}" srcOrd="1" destOrd="0" parTransId="{61184E16-7649-4F8C-9E72-3038D9AB59F2}" sibTransId="{E64D67FC-F0F1-4D66-94B2-40D74164943D}"/>
    <dgm:cxn modelId="{2C121401-1EFB-4F63-BBB7-84A084111360}" type="presOf" srcId="{1942CA6D-89B4-40B6-97E7-911AD5C23D6D}" destId="{3816F7C5-7660-4DC4-907A-6A387837CE45}" srcOrd="0" destOrd="0" presId="urn:microsoft.com/office/officeart/2005/8/layout/hierarchy4"/>
    <dgm:cxn modelId="{0814CFEB-DE29-4739-8EF6-D6A34C68B914}" type="presOf" srcId="{11E0BBD1-8D0C-4879-A7BA-F729683E9341}" destId="{0E2F4D63-3DF4-4A65-9AE5-C926FC0591D3}" srcOrd="0" destOrd="0" presId="urn:microsoft.com/office/officeart/2005/8/layout/hierarchy4"/>
    <dgm:cxn modelId="{4FF54024-43CC-4EC8-B8D5-8A80013C79F2}" type="presOf" srcId="{2E332ECC-8252-4C1D-AED8-D90A96014BC3}" destId="{A40D4CC7-A5BE-455D-BAB0-6E2902DC2C31}" srcOrd="0" destOrd="0" presId="urn:microsoft.com/office/officeart/2005/8/layout/hierarchy4"/>
    <dgm:cxn modelId="{177FF76A-9469-4B0B-A988-6ED27F041C89}" srcId="{11E0BBD1-8D0C-4879-A7BA-F729683E9341}" destId="{1942CA6D-89B4-40B6-97E7-911AD5C23D6D}" srcOrd="0" destOrd="0" parTransId="{F10E935F-04A7-4CB3-9904-2EE8F50881AA}" sibTransId="{9E27D992-8D0C-4024-B3FC-5F0B70E63621}"/>
    <dgm:cxn modelId="{C98F9001-49F2-4CB4-85E4-7B609AFC8D1E}" srcId="{1942CA6D-89B4-40B6-97E7-911AD5C23D6D}" destId="{0FF3068D-A2B6-4062-9DDD-AD23E0259A7F}" srcOrd="0" destOrd="0" parTransId="{F002740F-D570-4BF7-B181-650639FC3484}" sibTransId="{40A26F96-D4C8-4B81-AE1B-C8889BC99E8D}"/>
    <dgm:cxn modelId="{D6060801-9A4C-40C0-8C50-CA644C6C9B63}" type="presParOf" srcId="{0E2F4D63-3DF4-4A65-9AE5-C926FC0591D3}" destId="{811920CD-A3F2-4DC7-A559-7F92849243AE}" srcOrd="0" destOrd="0" presId="urn:microsoft.com/office/officeart/2005/8/layout/hierarchy4"/>
    <dgm:cxn modelId="{CAFC9F2E-6CAB-4835-B6BC-AEE9A2A928D5}" type="presParOf" srcId="{811920CD-A3F2-4DC7-A559-7F92849243AE}" destId="{3816F7C5-7660-4DC4-907A-6A387837CE45}" srcOrd="0" destOrd="0" presId="urn:microsoft.com/office/officeart/2005/8/layout/hierarchy4"/>
    <dgm:cxn modelId="{D13CF324-2DDE-46B4-A835-1D6A06BA5CFF}" type="presParOf" srcId="{811920CD-A3F2-4DC7-A559-7F92849243AE}" destId="{7944C575-9B78-44BC-B286-A1B3EFB3D800}" srcOrd="1" destOrd="0" presId="urn:microsoft.com/office/officeart/2005/8/layout/hierarchy4"/>
    <dgm:cxn modelId="{9D0CA728-6F6A-4CCC-957B-2DD89BC536C5}" type="presParOf" srcId="{811920CD-A3F2-4DC7-A559-7F92849243AE}" destId="{6428FA74-B785-4A8E-A6A9-43A2B7D6D00F}" srcOrd="2" destOrd="0" presId="urn:microsoft.com/office/officeart/2005/8/layout/hierarchy4"/>
    <dgm:cxn modelId="{A25C4C9D-33EC-4AC7-821B-C123E5FC5010}" type="presParOf" srcId="{6428FA74-B785-4A8E-A6A9-43A2B7D6D00F}" destId="{AC024CDF-9956-4182-B6D6-FA93D5EEEE2E}" srcOrd="0" destOrd="0" presId="urn:microsoft.com/office/officeart/2005/8/layout/hierarchy4"/>
    <dgm:cxn modelId="{7F4D7F33-74B2-40E5-AD83-C8C92459F3DC}" type="presParOf" srcId="{AC024CDF-9956-4182-B6D6-FA93D5EEEE2E}" destId="{7242302F-5A3A-49B2-BA35-F2A43C09FFEF}" srcOrd="0" destOrd="0" presId="urn:microsoft.com/office/officeart/2005/8/layout/hierarchy4"/>
    <dgm:cxn modelId="{9E751439-19E0-46D4-96D3-575D4B773716}" type="presParOf" srcId="{AC024CDF-9956-4182-B6D6-FA93D5EEEE2E}" destId="{8067E05B-806E-4952-8E45-69CFBB63F2C2}" srcOrd="1" destOrd="0" presId="urn:microsoft.com/office/officeart/2005/8/layout/hierarchy4"/>
    <dgm:cxn modelId="{7C78F126-4135-401B-912D-443D5A0B8C71}" type="presParOf" srcId="{6428FA74-B785-4A8E-A6A9-43A2B7D6D00F}" destId="{DFDA5D42-DE3A-4706-A688-66ED8996D93C}" srcOrd="1" destOrd="0" presId="urn:microsoft.com/office/officeart/2005/8/layout/hierarchy4"/>
    <dgm:cxn modelId="{FD6BF6AE-816F-4A42-9533-BA5360799D8C}" type="presParOf" srcId="{6428FA74-B785-4A8E-A6A9-43A2B7D6D00F}" destId="{708D0D2F-BC10-48A2-A2AB-0A769837C7DE}" srcOrd="2" destOrd="0" presId="urn:microsoft.com/office/officeart/2005/8/layout/hierarchy4"/>
    <dgm:cxn modelId="{0754C91F-7126-4792-A388-80276D6BD860}" type="presParOf" srcId="{708D0D2F-BC10-48A2-A2AB-0A769837C7DE}" destId="{A40D4CC7-A5BE-455D-BAB0-6E2902DC2C31}" srcOrd="0" destOrd="0" presId="urn:microsoft.com/office/officeart/2005/8/layout/hierarchy4"/>
    <dgm:cxn modelId="{E8EB4652-1BAB-4FCE-BE4B-07C8A7B3A6A5}" type="presParOf" srcId="{708D0D2F-BC10-48A2-A2AB-0A769837C7DE}" destId="{3D3F90FC-4638-458D-BEE0-3CFE174BBE6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393F1A-48A6-47BC-9A21-176FBB4F36E7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EC18B8E2-2580-4BF1-B2D5-409FF511810A}">
      <dgm:prSet phldrT="[Text]"/>
      <dgm:spPr>
        <a:solidFill>
          <a:srgbClr val="FFFF00"/>
        </a:solidFill>
      </dgm:spPr>
      <dgm:t>
        <a:bodyPr/>
        <a:lstStyle/>
        <a:p>
          <a:pPr rtl="1"/>
          <a:r>
            <a:rPr lang="en-US" b="1" u="none" dirty="0" smtClean="0">
              <a:solidFill>
                <a:schemeClr val="tx1"/>
              </a:solidFill>
            </a:rPr>
            <a:t>1. Rapidly  acting  mechanism</a:t>
          </a:r>
          <a:endParaRPr lang="ar-EG" u="none" dirty="0">
            <a:solidFill>
              <a:schemeClr val="tx1"/>
            </a:solidFill>
          </a:endParaRPr>
        </a:p>
      </dgm:t>
    </dgm:pt>
    <dgm:pt modelId="{7C874A12-044F-457C-B9D8-FB9FFE280DE6}" type="parTrans" cxnId="{EAA3F81F-39D6-4597-966F-2377EA5B193C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944BC294-0A04-45E6-BBD2-DD3577AF45BA}" type="sibTrans" cxnId="{EAA3F81F-39D6-4597-966F-2377EA5B193C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4FC3E8E4-EF00-41A4-9783-01AB68A1454A}">
      <dgm:prSet phldrT="[Text]"/>
      <dgm:spPr/>
      <dgm:t>
        <a:bodyPr/>
        <a:lstStyle/>
        <a:p>
          <a:pPr algn="ctr" rtl="0"/>
          <a:r>
            <a:rPr lang="en-US" b="1" u="none" dirty="0" smtClean="0">
              <a:solidFill>
                <a:schemeClr val="tx1"/>
              </a:solidFill>
            </a:rPr>
            <a:t>Nervous  regulatory  mechanism</a:t>
          </a:r>
          <a:endParaRPr lang="ar-EG" u="none" dirty="0">
            <a:solidFill>
              <a:schemeClr val="tx1"/>
            </a:solidFill>
          </a:endParaRPr>
        </a:p>
      </dgm:t>
    </dgm:pt>
    <dgm:pt modelId="{29427BCF-CA06-4A22-94B0-641023B87218}" type="parTrans" cxnId="{DDC56D81-0304-401F-8810-6737D2BA5F70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02C03E9A-0A18-408E-B273-06183DDBBC1D}" type="sibTrans" cxnId="{DDC56D81-0304-401F-8810-6737D2BA5F70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CB17D38E-8A1A-43AA-A82B-B4338CF24869}">
      <dgm:prSet phldrT="[Text]"/>
      <dgm:spPr>
        <a:solidFill>
          <a:srgbClr val="92D050"/>
        </a:solidFill>
      </dgm:spPr>
      <dgm:t>
        <a:bodyPr/>
        <a:lstStyle/>
        <a:p>
          <a:pPr rtl="1"/>
          <a:r>
            <a:rPr lang="en-US" b="1" u="none" dirty="0" smtClean="0">
              <a:solidFill>
                <a:schemeClr val="tx1"/>
              </a:solidFill>
            </a:rPr>
            <a:t>2. Intermediately acting  mechanism</a:t>
          </a:r>
          <a:endParaRPr lang="ar-EG" u="none" dirty="0">
            <a:solidFill>
              <a:schemeClr val="tx1"/>
            </a:solidFill>
          </a:endParaRPr>
        </a:p>
      </dgm:t>
    </dgm:pt>
    <dgm:pt modelId="{60AB06A9-0DB9-420B-B62D-D1B0BBE43794}" type="parTrans" cxnId="{C43E0A65-214B-49C4-A5A3-2F238F2619D3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F8BD5BAD-F523-4353-B0ED-A1FD9F6A92CB}" type="sibTrans" cxnId="{C43E0A65-214B-49C4-A5A3-2F238F2619D3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F1A0C119-95DE-484B-B32D-621BC6DB36D1}">
      <dgm:prSet phldrT="[Text]"/>
      <dgm:spPr/>
      <dgm:t>
        <a:bodyPr/>
        <a:lstStyle/>
        <a:p>
          <a:pPr algn="ctr" rtl="0"/>
          <a:r>
            <a:rPr lang="en-US" b="1" dirty="0" smtClean="0">
              <a:solidFill>
                <a:schemeClr val="tx1"/>
              </a:solidFill>
            </a:rPr>
            <a:t>Capillary  fluid  shift  mechanism</a:t>
          </a:r>
          <a:endParaRPr lang="ar-EG" u="sng" dirty="0">
            <a:solidFill>
              <a:schemeClr val="tx1"/>
            </a:solidFill>
          </a:endParaRPr>
        </a:p>
      </dgm:t>
    </dgm:pt>
    <dgm:pt modelId="{987F24C9-F5F7-461C-A4EF-DFC7ECB23E5E}" type="parTrans" cxnId="{A5F8F9BA-6897-42F1-9160-C60C374FBB2C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A1590FF9-07D3-491C-B6FE-D44A9EB2935D}" type="sibTrans" cxnId="{A5F8F9BA-6897-42F1-9160-C60C374FBB2C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E83F9046-7883-4C29-9A0F-44DF3DB7C708}">
      <dgm:prSet phldrT="[Text]"/>
      <dgm:spPr>
        <a:solidFill>
          <a:srgbClr val="FF7C80"/>
        </a:solidFill>
      </dgm:spPr>
      <dgm:t>
        <a:bodyPr/>
        <a:lstStyle/>
        <a:p>
          <a:pPr rtl="1"/>
          <a:r>
            <a:rPr lang="en-US" b="1" u="none" dirty="0" smtClean="0">
              <a:solidFill>
                <a:schemeClr val="tx1"/>
              </a:solidFill>
            </a:rPr>
            <a:t>3. Slowly acting  mechanism</a:t>
          </a:r>
          <a:endParaRPr lang="ar-EG" u="none" dirty="0">
            <a:solidFill>
              <a:schemeClr val="tx1"/>
            </a:solidFill>
          </a:endParaRPr>
        </a:p>
      </dgm:t>
    </dgm:pt>
    <dgm:pt modelId="{7BCF106A-8A5F-462C-8651-723709BA51C0}" type="parTrans" cxnId="{241300E2-8C4E-4218-90EA-6B14C47BC8D9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FA07BDBC-711A-4BA7-900D-ADAC37FF8027}" type="sibTrans" cxnId="{241300E2-8C4E-4218-90EA-6B14C47BC8D9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D0CE7411-1266-41B3-8AA0-46E1263A33A8}">
      <dgm:prSet phldrT="[Text]"/>
      <dgm:spPr/>
      <dgm:t>
        <a:bodyPr/>
        <a:lstStyle/>
        <a:p>
          <a:pPr algn="ctr" rtl="0"/>
          <a:r>
            <a:rPr lang="en-US" b="1" dirty="0" smtClean="0">
              <a:solidFill>
                <a:schemeClr val="tx1"/>
              </a:solidFill>
            </a:rPr>
            <a:t>Hormonal  mechanism</a:t>
          </a:r>
          <a:endParaRPr lang="ar-EG" u="sng" dirty="0">
            <a:solidFill>
              <a:schemeClr val="tx1"/>
            </a:solidFill>
          </a:endParaRPr>
        </a:p>
      </dgm:t>
    </dgm:pt>
    <dgm:pt modelId="{014E0994-219C-4575-B3BB-3E74DEEAA31B}" type="sibTrans" cxnId="{44D84627-8CA1-4448-B550-2F4A3253A390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0E70A6F9-50E8-434C-BB5F-FD33CDEA64D5}" type="parTrans" cxnId="{44D84627-8CA1-4448-B550-2F4A3253A390}">
      <dgm:prSet/>
      <dgm:spPr/>
      <dgm:t>
        <a:bodyPr/>
        <a:lstStyle/>
        <a:p>
          <a:pPr rtl="1"/>
          <a:endParaRPr lang="ar-EG" u="sng">
            <a:solidFill>
              <a:schemeClr val="tx1"/>
            </a:solidFill>
          </a:endParaRPr>
        </a:p>
      </dgm:t>
    </dgm:pt>
    <dgm:pt modelId="{86097244-017F-4AE1-AF62-08097C260420}" type="pres">
      <dgm:prSet presAssocID="{A8393F1A-48A6-47BC-9A21-176FBB4F36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443F90CC-A1DD-4521-8C37-25B1E19557D8}" type="pres">
      <dgm:prSet presAssocID="{EC18B8E2-2580-4BF1-B2D5-409FF511810A}" presName="linNode" presStyleCnt="0"/>
      <dgm:spPr/>
    </dgm:pt>
    <dgm:pt modelId="{E543EBA6-9416-4B97-870A-631ECBC0E781}" type="pres">
      <dgm:prSet presAssocID="{EC18B8E2-2580-4BF1-B2D5-409FF511810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2EF6CCF-2571-4219-950D-2A3CBEF11FEC}" type="pres">
      <dgm:prSet presAssocID="{EC18B8E2-2580-4BF1-B2D5-409FF511810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8F05FFA-7CD1-4B3B-898F-17B5051861F5}" type="pres">
      <dgm:prSet presAssocID="{944BC294-0A04-45E6-BBD2-DD3577AF45BA}" presName="sp" presStyleCnt="0"/>
      <dgm:spPr/>
    </dgm:pt>
    <dgm:pt modelId="{6BD7F238-25C7-4FC0-A6E0-F030D4712415}" type="pres">
      <dgm:prSet presAssocID="{CB17D38E-8A1A-43AA-A82B-B4338CF24869}" presName="linNode" presStyleCnt="0"/>
      <dgm:spPr/>
    </dgm:pt>
    <dgm:pt modelId="{5513DCA0-0C07-4604-9735-252541A44F66}" type="pres">
      <dgm:prSet presAssocID="{CB17D38E-8A1A-43AA-A82B-B4338CF2486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1816B0C-B271-462C-88F2-158DD38B5989}" type="pres">
      <dgm:prSet presAssocID="{CB17D38E-8A1A-43AA-A82B-B4338CF2486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A2B3F10-7266-4617-A82B-220A13635728}" type="pres">
      <dgm:prSet presAssocID="{F8BD5BAD-F523-4353-B0ED-A1FD9F6A92CB}" presName="sp" presStyleCnt="0"/>
      <dgm:spPr/>
    </dgm:pt>
    <dgm:pt modelId="{F8D47960-345E-4327-93F1-9782DB5D836D}" type="pres">
      <dgm:prSet presAssocID="{E83F9046-7883-4C29-9A0F-44DF3DB7C708}" presName="linNode" presStyleCnt="0"/>
      <dgm:spPr/>
    </dgm:pt>
    <dgm:pt modelId="{66E11B3C-81E0-4F53-B589-7CBF5277E4CF}" type="pres">
      <dgm:prSet presAssocID="{E83F9046-7883-4C29-9A0F-44DF3DB7C70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2994246-B22F-42BD-AAF3-CB17D27B3B81}" type="pres">
      <dgm:prSet presAssocID="{E83F9046-7883-4C29-9A0F-44DF3DB7C70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C43E0A65-214B-49C4-A5A3-2F238F2619D3}" srcId="{A8393F1A-48A6-47BC-9A21-176FBB4F36E7}" destId="{CB17D38E-8A1A-43AA-A82B-B4338CF24869}" srcOrd="1" destOrd="0" parTransId="{60AB06A9-0DB9-420B-B62D-D1B0BBE43794}" sibTransId="{F8BD5BAD-F523-4353-B0ED-A1FD9F6A92CB}"/>
    <dgm:cxn modelId="{586D6994-E414-46F0-BBE2-990627CC37F7}" type="presOf" srcId="{CB17D38E-8A1A-43AA-A82B-B4338CF24869}" destId="{5513DCA0-0C07-4604-9735-252541A44F66}" srcOrd="0" destOrd="0" presId="urn:microsoft.com/office/officeart/2005/8/layout/vList5"/>
    <dgm:cxn modelId="{44D84627-8CA1-4448-B550-2F4A3253A390}" srcId="{E83F9046-7883-4C29-9A0F-44DF3DB7C708}" destId="{D0CE7411-1266-41B3-8AA0-46E1263A33A8}" srcOrd="0" destOrd="0" parTransId="{0E70A6F9-50E8-434C-BB5F-FD33CDEA64D5}" sibTransId="{014E0994-219C-4575-B3BB-3E74DEEAA31B}"/>
    <dgm:cxn modelId="{EAA3F81F-39D6-4597-966F-2377EA5B193C}" srcId="{A8393F1A-48A6-47BC-9A21-176FBB4F36E7}" destId="{EC18B8E2-2580-4BF1-B2D5-409FF511810A}" srcOrd="0" destOrd="0" parTransId="{7C874A12-044F-457C-B9D8-FB9FFE280DE6}" sibTransId="{944BC294-0A04-45E6-BBD2-DD3577AF45BA}"/>
    <dgm:cxn modelId="{A5F8F9BA-6897-42F1-9160-C60C374FBB2C}" srcId="{CB17D38E-8A1A-43AA-A82B-B4338CF24869}" destId="{F1A0C119-95DE-484B-B32D-621BC6DB36D1}" srcOrd="0" destOrd="0" parTransId="{987F24C9-F5F7-461C-A4EF-DFC7ECB23E5E}" sibTransId="{A1590FF9-07D3-491C-B6FE-D44A9EB2935D}"/>
    <dgm:cxn modelId="{DDC56D81-0304-401F-8810-6737D2BA5F70}" srcId="{EC18B8E2-2580-4BF1-B2D5-409FF511810A}" destId="{4FC3E8E4-EF00-41A4-9783-01AB68A1454A}" srcOrd="0" destOrd="0" parTransId="{29427BCF-CA06-4A22-94B0-641023B87218}" sibTransId="{02C03E9A-0A18-408E-B273-06183DDBBC1D}"/>
    <dgm:cxn modelId="{AAEC181F-4F3E-424E-8747-D08DFDB5C664}" type="presOf" srcId="{D0CE7411-1266-41B3-8AA0-46E1263A33A8}" destId="{E2994246-B22F-42BD-AAF3-CB17D27B3B81}" srcOrd="0" destOrd="0" presId="urn:microsoft.com/office/officeart/2005/8/layout/vList5"/>
    <dgm:cxn modelId="{3B1F5DB7-34F5-49E5-B0F4-A3B8F98DFA1D}" type="presOf" srcId="{F1A0C119-95DE-484B-B32D-621BC6DB36D1}" destId="{E1816B0C-B271-462C-88F2-158DD38B5989}" srcOrd="0" destOrd="0" presId="urn:microsoft.com/office/officeart/2005/8/layout/vList5"/>
    <dgm:cxn modelId="{27E0E8F9-739C-46EB-A13D-C2E7D208C86C}" type="presOf" srcId="{E83F9046-7883-4C29-9A0F-44DF3DB7C708}" destId="{66E11B3C-81E0-4F53-B589-7CBF5277E4CF}" srcOrd="0" destOrd="0" presId="urn:microsoft.com/office/officeart/2005/8/layout/vList5"/>
    <dgm:cxn modelId="{241300E2-8C4E-4218-90EA-6B14C47BC8D9}" srcId="{A8393F1A-48A6-47BC-9A21-176FBB4F36E7}" destId="{E83F9046-7883-4C29-9A0F-44DF3DB7C708}" srcOrd="2" destOrd="0" parTransId="{7BCF106A-8A5F-462C-8651-723709BA51C0}" sibTransId="{FA07BDBC-711A-4BA7-900D-ADAC37FF8027}"/>
    <dgm:cxn modelId="{CEC26C9B-BD9A-4660-AB8F-EC3C845F6E0D}" type="presOf" srcId="{EC18B8E2-2580-4BF1-B2D5-409FF511810A}" destId="{E543EBA6-9416-4B97-870A-631ECBC0E781}" srcOrd="0" destOrd="0" presId="urn:microsoft.com/office/officeart/2005/8/layout/vList5"/>
    <dgm:cxn modelId="{041B02B9-C817-4EED-844B-B1EB1FAD6263}" type="presOf" srcId="{A8393F1A-48A6-47BC-9A21-176FBB4F36E7}" destId="{86097244-017F-4AE1-AF62-08097C260420}" srcOrd="0" destOrd="0" presId="urn:microsoft.com/office/officeart/2005/8/layout/vList5"/>
    <dgm:cxn modelId="{D4ABD910-1F89-4110-872E-132903237E34}" type="presOf" srcId="{4FC3E8E4-EF00-41A4-9783-01AB68A1454A}" destId="{E2EF6CCF-2571-4219-950D-2A3CBEF11FEC}" srcOrd="0" destOrd="0" presId="urn:microsoft.com/office/officeart/2005/8/layout/vList5"/>
    <dgm:cxn modelId="{188F4909-D3BA-4D80-9008-10DBCE7F9A43}" type="presParOf" srcId="{86097244-017F-4AE1-AF62-08097C260420}" destId="{443F90CC-A1DD-4521-8C37-25B1E19557D8}" srcOrd="0" destOrd="0" presId="urn:microsoft.com/office/officeart/2005/8/layout/vList5"/>
    <dgm:cxn modelId="{F485CD36-820D-4B94-AB43-07D29C35FCAE}" type="presParOf" srcId="{443F90CC-A1DD-4521-8C37-25B1E19557D8}" destId="{E543EBA6-9416-4B97-870A-631ECBC0E781}" srcOrd="0" destOrd="0" presId="urn:microsoft.com/office/officeart/2005/8/layout/vList5"/>
    <dgm:cxn modelId="{FBF9EBD4-F1A4-4B34-B630-031336CF3DCA}" type="presParOf" srcId="{443F90CC-A1DD-4521-8C37-25B1E19557D8}" destId="{E2EF6CCF-2571-4219-950D-2A3CBEF11FEC}" srcOrd="1" destOrd="0" presId="urn:microsoft.com/office/officeart/2005/8/layout/vList5"/>
    <dgm:cxn modelId="{5328E467-A350-4F46-B522-3B7367B400A0}" type="presParOf" srcId="{86097244-017F-4AE1-AF62-08097C260420}" destId="{48F05FFA-7CD1-4B3B-898F-17B5051861F5}" srcOrd="1" destOrd="0" presId="urn:microsoft.com/office/officeart/2005/8/layout/vList5"/>
    <dgm:cxn modelId="{97CA29B0-99AD-4646-AAE2-D2362E4DE5C7}" type="presParOf" srcId="{86097244-017F-4AE1-AF62-08097C260420}" destId="{6BD7F238-25C7-4FC0-A6E0-F030D4712415}" srcOrd="2" destOrd="0" presId="urn:microsoft.com/office/officeart/2005/8/layout/vList5"/>
    <dgm:cxn modelId="{193F1679-2B02-4567-BC07-1A9846B9E14C}" type="presParOf" srcId="{6BD7F238-25C7-4FC0-A6E0-F030D4712415}" destId="{5513DCA0-0C07-4604-9735-252541A44F66}" srcOrd="0" destOrd="0" presId="urn:microsoft.com/office/officeart/2005/8/layout/vList5"/>
    <dgm:cxn modelId="{475E26D2-8668-4A21-9627-10D2A3924ED5}" type="presParOf" srcId="{6BD7F238-25C7-4FC0-A6E0-F030D4712415}" destId="{E1816B0C-B271-462C-88F2-158DD38B5989}" srcOrd="1" destOrd="0" presId="urn:microsoft.com/office/officeart/2005/8/layout/vList5"/>
    <dgm:cxn modelId="{A7549CF3-C13A-4137-9B2D-326F6398F818}" type="presParOf" srcId="{86097244-017F-4AE1-AF62-08097C260420}" destId="{1A2B3F10-7266-4617-A82B-220A13635728}" srcOrd="3" destOrd="0" presId="urn:microsoft.com/office/officeart/2005/8/layout/vList5"/>
    <dgm:cxn modelId="{3CC49A84-4FD7-4BC0-A571-CEDBB62CF179}" type="presParOf" srcId="{86097244-017F-4AE1-AF62-08097C260420}" destId="{F8D47960-345E-4327-93F1-9782DB5D836D}" srcOrd="4" destOrd="0" presId="urn:microsoft.com/office/officeart/2005/8/layout/vList5"/>
    <dgm:cxn modelId="{E5F55229-ADBE-471C-9B7C-2CD53A87BD20}" type="presParOf" srcId="{F8D47960-345E-4327-93F1-9782DB5D836D}" destId="{66E11B3C-81E0-4F53-B589-7CBF5277E4CF}" srcOrd="0" destOrd="0" presId="urn:microsoft.com/office/officeart/2005/8/layout/vList5"/>
    <dgm:cxn modelId="{0CDE6061-D2A9-4DD7-9CE1-0098CAED3681}" type="presParOf" srcId="{F8D47960-345E-4327-93F1-9782DB5D836D}" destId="{E2994246-B22F-42BD-AAF3-CB17D27B3B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45D795-EB1A-4487-ACD8-1EFAA92B3CF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DD6A7C80-38C0-4D82-93D4-20D3325D0E63}">
      <dgm:prSet phldrT="[Text]"/>
      <dgm:spPr>
        <a:solidFill>
          <a:srgbClr val="00B050"/>
        </a:solidFill>
      </dgm:spPr>
      <dgm:t>
        <a:bodyPr/>
        <a:lstStyle/>
        <a:p>
          <a:pPr rtl="1"/>
          <a:r>
            <a:rPr lang="en-US" dirty="0" smtClean="0"/>
            <a:t>A. Pressor area</a:t>
          </a:r>
          <a:endParaRPr lang="ar-EG" dirty="0"/>
        </a:p>
      </dgm:t>
    </dgm:pt>
    <dgm:pt modelId="{ED1A8A70-F95A-4641-94F7-F985CA13BFED}" type="parTrans" cxnId="{ABE71F06-0438-468E-9CAD-926A6915E6B5}">
      <dgm:prSet/>
      <dgm:spPr/>
      <dgm:t>
        <a:bodyPr/>
        <a:lstStyle/>
        <a:p>
          <a:pPr rtl="1"/>
          <a:endParaRPr lang="ar-EG"/>
        </a:p>
      </dgm:t>
    </dgm:pt>
    <dgm:pt modelId="{31C754EE-79FB-4E07-9C8C-CA3DCA391A5A}" type="sibTrans" cxnId="{ABE71F06-0438-468E-9CAD-926A6915E6B5}">
      <dgm:prSet/>
      <dgm:spPr/>
      <dgm:t>
        <a:bodyPr/>
        <a:lstStyle/>
        <a:p>
          <a:pPr rtl="1"/>
          <a:endParaRPr lang="ar-EG"/>
        </a:p>
      </dgm:t>
    </dgm:pt>
    <dgm:pt modelId="{6A2BB4B8-813C-4DDE-863B-CA8BAA320F83}">
      <dgm:prSet phldrT="[Text]"/>
      <dgm:spPr/>
      <dgm:t>
        <a:bodyPr/>
        <a:lstStyle/>
        <a:p>
          <a:pPr rtl="1"/>
          <a:r>
            <a:rPr lang="en-US" b="1" dirty="0" smtClean="0"/>
            <a:t>vasoconstrictor center (V.C.C.)</a:t>
          </a:r>
          <a:endParaRPr lang="ar-EG" dirty="0"/>
        </a:p>
      </dgm:t>
    </dgm:pt>
    <dgm:pt modelId="{19A072AA-E209-4D09-A84C-1DECAE7B2BE9}" type="parTrans" cxnId="{427DFF78-A448-41BA-BBAA-307FC64658D5}">
      <dgm:prSet/>
      <dgm:spPr/>
      <dgm:t>
        <a:bodyPr/>
        <a:lstStyle/>
        <a:p>
          <a:pPr rtl="1"/>
          <a:endParaRPr lang="ar-EG"/>
        </a:p>
      </dgm:t>
    </dgm:pt>
    <dgm:pt modelId="{5AD33984-06FD-4F9A-B28B-A5830C4029C3}" type="sibTrans" cxnId="{427DFF78-A448-41BA-BBAA-307FC64658D5}">
      <dgm:prSet/>
      <dgm:spPr/>
      <dgm:t>
        <a:bodyPr/>
        <a:lstStyle/>
        <a:p>
          <a:pPr rtl="1"/>
          <a:endParaRPr lang="ar-EG"/>
        </a:p>
      </dgm:t>
    </dgm:pt>
    <dgm:pt modelId="{0196CDB0-86F3-4462-867F-429A1A428C8E}">
      <dgm:prSet phldrT="[Text]"/>
      <dgm:spPr/>
      <dgm:t>
        <a:bodyPr/>
        <a:lstStyle/>
        <a:p>
          <a:pPr rtl="1"/>
          <a:r>
            <a:rPr lang="en-US" b="1" dirty="0" smtClean="0"/>
            <a:t>cardio-stimulatory  center (C.S.C)</a:t>
          </a:r>
          <a:endParaRPr lang="ar-EG" dirty="0"/>
        </a:p>
      </dgm:t>
    </dgm:pt>
    <dgm:pt modelId="{31CA64A3-C6B6-4961-8004-D626B3F1DCA6}" type="parTrans" cxnId="{A36658DC-AD2E-4194-A491-0434D618285A}">
      <dgm:prSet/>
      <dgm:spPr/>
      <dgm:t>
        <a:bodyPr/>
        <a:lstStyle/>
        <a:p>
          <a:pPr rtl="1"/>
          <a:endParaRPr lang="ar-EG"/>
        </a:p>
      </dgm:t>
    </dgm:pt>
    <dgm:pt modelId="{9FE9365E-F8C4-4F9D-94EE-DF4F997B99D8}" type="sibTrans" cxnId="{A36658DC-AD2E-4194-A491-0434D618285A}">
      <dgm:prSet/>
      <dgm:spPr/>
      <dgm:t>
        <a:bodyPr/>
        <a:lstStyle/>
        <a:p>
          <a:pPr rtl="1"/>
          <a:endParaRPr lang="ar-EG"/>
        </a:p>
      </dgm:t>
    </dgm:pt>
    <dgm:pt modelId="{9041A902-BD99-46F6-8ADC-0D1F777655D5}">
      <dgm:prSet phldrT="[Text]"/>
      <dgm:spPr>
        <a:solidFill>
          <a:srgbClr val="00B050"/>
        </a:solidFill>
      </dgm:spPr>
      <dgm:t>
        <a:bodyPr/>
        <a:lstStyle/>
        <a:p>
          <a:pPr rtl="1"/>
          <a:r>
            <a:rPr lang="en-US" dirty="0" smtClean="0">
              <a:solidFill>
                <a:schemeClr val="bg1"/>
              </a:solidFill>
            </a:rPr>
            <a:t>B. Depressor area</a:t>
          </a:r>
          <a:endParaRPr lang="ar-EG" dirty="0">
            <a:solidFill>
              <a:schemeClr val="bg1"/>
            </a:solidFill>
          </a:endParaRPr>
        </a:p>
      </dgm:t>
    </dgm:pt>
    <dgm:pt modelId="{08D90EF4-82C6-4CA4-A581-2DDF3410535E}" type="parTrans" cxnId="{459D830E-D663-45D9-A6CD-13CA1A469983}">
      <dgm:prSet/>
      <dgm:spPr/>
      <dgm:t>
        <a:bodyPr/>
        <a:lstStyle/>
        <a:p>
          <a:pPr rtl="1"/>
          <a:endParaRPr lang="ar-EG"/>
        </a:p>
      </dgm:t>
    </dgm:pt>
    <dgm:pt modelId="{2CE3CFD3-48C2-4781-A397-B32D78269F46}" type="sibTrans" cxnId="{459D830E-D663-45D9-A6CD-13CA1A469983}">
      <dgm:prSet/>
      <dgm:spPr/>
      <dgm:t>
        <a:bodyPr/>
        <a:lstStyle/>
        <a:p>
          <a:pPr rtl="1"/>
          <a:endParaRPr lang="ar-EG"/>
        </a:p>
      </dgm:t>
    </dgm:pt>
    <dgm:pt modelId="{55F738BE-73AF-4BBF-A1ED-020D208C4CF6}">
      <dgm:prSet phldrT="[Text]"/>
      <dgm:spPr/>
      <dgm:t>
        <a:bodyPr/>
        <a:lstStyle/>
        <a:p>
          <a:pPr rtl="1"/>
          <a:r>
            <a:rPr lang="en-US" b="1" dirty="0" smtClean="0"/>
            <a:t>vasodilator  center (V.D.C.)</a:t>
          </a:r>
          <a:endParaRPr lang="ar-EG" dirty="0"/>
        </a:p>
      </dgm:t>
    </dgm:pt>
    <dgm:pt modelId="{17E36628-BA04-4C2B-9FB0-FEAE5790CA86}" type="parTrans" cxnId="{2B322B9C-B4A7-47C9-AA7A-D56988E21407}">
      <dgm:prSet/>
      <dgm:spPr/>
      <dgm:t>
        <a:bodyPr/>
        <a:lstStyle/>
        <a:p>
          <a:pPr rtl="1"/>
          <a:endParaRPr lang="ar-EG"/>
        </a:p>
      </dgm:t>
    </dgm:pt>
    <dgm:pt modelId="{0463C497-1672-4204-A7C4-24DED581786D}" type="sibTrans" cxnId="{2B322B9C-B4A7-47C9-AA7A-D56988E21407}">
      <dgm:prSet/>
      <dgm:spPr/>
      <dgm:t>
        <a:bodyPr/>
        <a:lstStyle/>
        <a:p>
          <a:pPr rtl="1"/>
          <a:endParaRPr lang="ar-EG"/>
        </a:p>
      </dgm:t>
    </dgm:pt>
    <dgm:pt modelId="{F7C8BF75-10B8-4BF0-A098-D48D5837058F}">
      <dgm:prSet phldrT="[Text]"/>
      <dgm:spPr/>
      <dgm:t>
        <a:bodyPr/>
        <a:lstStyle/>
        <a:p>
          <a:pPr rtl="1"/>
          <a:r>
            <a:rPr lang="en-US" b="1" dirty="0" smtClean="0"/>
            <a:t>cardio inhibitory center (C.I.C)</a:t>
          </a:r>
          <a:endParaRPr lang="ar-EG" dirty="0"/>
        </a:p>
      </dgm:t>
    </dgm:pt>
    <dgm:pt modelId="{5180BF3A-475F-4F00-9D5F-23F2CD66AEDF}" type="parTrans" cxnId="{30340B76-76AA-4261-B892-44E2A656052D}">
      <dgm:prSet/>
      <dgm:spPr/>
      <dgm:t>
        <a:bodyPr/>
        <a:lstStyle/>
        <a:p>
          <a:pPr rtl="1"/>
          <a:endParaRPr lang="ar-EG"/>
        </a:p>
      </dgm:t>
    </dgm:pt>
    <dgm:pt modelId="{68C8BAC1-6B5A-44C8-9549-F92121DFD77C}" type="sibTrans" cxnId="{30340B76-76AA-4261-B892-44E2A656052D}">
      <dgm:prSet/>
      <dgm:spPr/>
      <dgm:t>
        <a:bodyPr/>
        <a:lstStyle/>
        <a:p>
          <a:pPr rtl="1"/>
          <a:endParaRPr lang="ar-EG"/>
        </a:p>
      </dgm:t>
    </dgm:pt>
    <dgm:pt modelId="{D18A539F-6F32-4990-92D1-7D87D4F2DDB0}" type="pres">
      <dgm:prSet presAssocID="{5545D795-EB1A-4487-ACD8-1EFAA92B3C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4722A029-89E7-4E05-9173-6C74690F44CF}" type="pres">
      <dgm:prSet presAssocID="{DD6A7C80-38C0-4D82-93D4-20D3325D0E63}" presName="root" presStyleCnt="0"/>
      <dgm:spPr/>
    </dgm:pt>
    <dgm:pt modelId="{BF9B7766-C838-484E-BFB2-39886B174A82}" type="pres">
      <dgm:prSet presAssocID="{DD6A7C80-38C0-4D82-93D4-20D3325D0E63}" presName="rootComposite" presStyleCnt="0"/>
      <dgm:spPr/>
    </dgm:pt>
    <dgm:pt modelId="{12C3914B-9EE4-44A5-A2F1-02A0E3C7B82B}" type="pres">
      <dgm:prSet presAssocID="{DD6A7C80-38C0-4D82-93D4-20D3325D0E63}" presName="rootText" presStyleLbl="node1" presStyleIdx="0" presStyleCnt="2"/>
      <dgm:spPr/>
      <dgm:t>
        <a:bodyPr/>
        <a:lstStyle/>
        <a:p>
          <a:pPr rtl="1"/>
          <a:endParaRPr lang="ar-EG"/>
        </a:p>
      </dgm:t>
    </dgm:pt>
    <dgm:pt modelId="{E6DD7067-681F-401B-83B5-70FF01223BB3}" type="pres">
      <dgm:prSet presAssocID="{DD6A7C80-38C0-4D82-93D4-20D3325D0E63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04A6FEFD-6D54-4070-A940-2655EE28303B}" type="pres">
      <dgm:prSet presAssocID="{DD6A7C80-38C0-4D82-93D4-20D3325D0E63}" presName="childShape" presStyleCnt="0"/>
      <dgm:spPr/>
    </dgm:pt>
    <dgm:pt modelId="{43A35D75-DE46-4497-8C2A-B87079443F2F}" type="pres">
      <dgm:prSet presAssocID="{19A072AA-E209-4D09-A84C-1DECAE7B2BE9}" presName="Name13" presStyleLbl="parChTrans1D2" presStyleIdx="0" presStyleCnt="4"/>
      <dgm:spPr/>
      <dgm:t>
        <a:bodyPr/>
        <a:lstStyle/>
        <a:p>
          <a:pPr rtl="1"/>
          <a:endParaRPr lang="ar-EG"/>
        </a:p>
      </dgm:t>
    </dgm:pt>
    <dgm:pt modelId="{66CBC1BE-6225-48FB-9A9E-0ECCFCD0F621}" type="pres">
      <dgm:prSet presAssocID="{6A2BB4B8-813C-4DDE-863B-CA8BAA320F83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A5AA3BA-9E0E-4A9A-8AC7-37ADD69AA78F}" type="pres">
      <dgm:prSet presAssocID="{31CA64A3-C6B6-4961-8004-D626B3F1DCA6}" presName="Name13" presStyleLbl="parChTrans1D2" presStyleIdx="1" presStyleCnt="4"/>
      <dgm:spPr/>
      <dgm:t>
        <a:bodyPr/>
        <a:lstStyle/>
        <a:p>
          <a:pPr rtl="1"/>
          <a:endParaRPr lang="ar-EG"/>
        </a:p>
      </dgm:t>
    </dgm:pt>
    <dgm:pt modelId="{4DB1EE5D-9D1E-4039-92A7-4FFF507D5E41}" type="pres">
      <dgm:prSet presAssocID="{0196CDB0-86F3-4462-867F-429A1A428C8E}" presName="childText" presStyleLbl="bgAcc1" presStyleIdx="1" presStyleCnt="4" custLinFactNeighborY="577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56C6E98-2627-4B68-8076-85B1C170AE89}" type="pres">
      <dgm:prSet presAssocID="{9041A902-BD99-46F6-8ADC-0D1F777655D5}" presName="root" presStyleCnt="0"/>
      <dgm:spPr/>
    </dgm:pt>
    <dgm:pt modelId="{EEA1FD8C-1886-45BD-B9D3-EF5DCCF866F1}" type="pres">
      <dgm:prSet presAssocID="{9041A902-BD99-46F6-8ADC-0D1F777655D5}" presName="rootComposite" presStyleCnt="0"/>
      <dgm:spPr/>
    </dgm:pt>
    <dgm:pt modelId="{5DDBE28D-6160-497B-9744-F8E27B538872}" type="pres">
      <dgm:prSet presAssocID="{9041A902-BD99-46F6-8ADC-0D1F777655D5}" presName="rootText" presStyleLbl="node1" presStyleIdx="1" presStyleCnt="2"/>
      <dgm:spPr/>
      <dgm:t>
        <a:bodyPr/>
        <a:lstStyle/>
        <a:p>
          <a:pPr rtl="1"/>
          <a:endParaRPr lang="ar-EG"/>
        </a:p>
      </dgm:t>
    </dgm:pt>
    <dgm:pt modelId="{46746701-96B4-4313-A544-6F1455AB9FC6}" type="pres">
      <dgm:prSet presAssocID="{9041A902-BD99-46F6-8ADC-0D1F777655D5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D464EE33-068D-4F0F-9073-087BDA9BEA26}" type="pres">
      <dgm:prSet presAssocID="{9041A902-BD99-46F6-8ADC-0D1F777655D5}" presName="childShape" presStyleCnt="0"/>
      <dgm:spPr/>
    </dgm:pt>
    <dgm:pt modelId="{3DBE351F-CCA3-4426-ACFF-2791D040180A}" type="pres">
      <dgm:prSet presAssocID="{17E36628-BA04-4C2B-9FB0-FEAE5790CA86}" presName="Name13" presStyleLbl="parChTrans1D2" presStyleIdx="2" presStyleCnt="4"/>
      <dgm:spPr/>
      <dgm:t>
        <a:bodyPr/>
        <a:lstStyle/>
        <a:p>
          <a:pPr rtl="1"/>
          <a:endParaRPr lang="ar-EG"/>
        </a:p>
      </dgm:t>
    </dgm:pt>
    <dgm:pt modelId="{6787D76F-8CEE-4CCC-A48D-1682FE574EEE}" type="pres">
      <dgm:prSet presAssocID="{55F738BE-73AF-4BBF-A1ED-020D208C4CF6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84FE3AC-45D5-4CB0-AEF1-AD0013F68DCB}" type="pres">
      <dgm:prSet presAssocID="{5180BF3A-475F-4F00-9D5F-23F2CD66AEDF}" presName="Name13" presStyleLbl="parChTrans1D2" presStyleIdx="3" presStyleCnt="4"/>
      <dgm:spPr/>
      <dgm:t>
        <a:bodyPr/>
        <a:lstStyle/>
        <a:p>
          <a:pPr rtl="1"/>
          <a:endParaRPr lang="ar-EG"/>
        </a:p>
      </dgm:t>
    </dgm:pt>
    <dgm:pt modelId="{25E99345-A764-46AC-AB3D-C875B48A3298}" type="pres">
      <dgm:prSet presAssocID="{F7C8BF75-10B8-4BF0-A098-D48D5837058F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B322B9C-B4A7-47C9-AA7A-D56988E21407}" srcId="{9041A902-BD99-46F6-8ADC-0D1F777655D5}" destId="{55F738BE-73AF-4BBF-A1ED-020D208C4CF6}" srcOrd="0" destOrd="0" parTransId="{17E36628-BA04-4C2B-9FB0-FEAE5790CA86}" sibTransId="{0463C497-1672-4204-A7C4-24DED581786D}"/>
    <dgm:cxn modelId="{AFF63C83-8F02-481B-A259-3A53B6F74607}" type="presOf" srcId="{0196CDB0-86F3-4462-867F-429A1A428C8E}" destId="{4DB1EE5D-9D1E-4039-92A7-4FFF507D5E41}" srcOrd="0" destOrd="0" presId="urn:microsoft.com/office/officeart/2005/8/layout/hierarchy3"/>
    <dgm:cxn modelId="{30340B76-76AA-4261-B892-44E2A656052D}" srcId="{9041A902-BD99-46F6-8ADC-0D1F777655D5}" destId="{F7C8BF75-10B8-4BF0-A098-D48D5837058F}" srcOrd="1" destOrd="0" parTransId="{5180BF3A-475F-4F00-9D5F-23F2CD66AEDF}" sibTransId="{68C8BAC1-6B5A-44C8-9549-F92121DFD77C}"/>
    <dgm:cxn modelId="{459D830E-D663-45D9-A6CD-13CA1A469983}" srcId="{5545D795-EB1A-4487-ACD8-1EFAA92B3CF8}" destId="{9041A902-BD99-46F6-8ADC-0D1F777655D5}" srcOrd="1" destOrd="0" parTransId="{08D90EF4-82C6-4CA4-A581-2DDF3410535E}" sibTransId="{2CE3CFD3-48C2-4781-A397-B32D78269F46}"/>
    <dgm:cxn modelId="{55C8ED63-0CA4-4710-9D26-C6B1CC7320E8}" type="presOf" srcId="{55F738BE-73AF-4BBF-A1ED-020D208C4CF6}" destId="{6787D76F-8CEE-4CCC-A48D-1682FE574EEE}" srcOrd="0" destOrd="0" presId="urn:microsoft.com/office/officeart/2005/8/layout/hierarchy3"/>
    <dgm:cxn modelId="{A36658DC-AD2E-4194-A491-0434D618285A}" srcId="{DD6A7C80-38C0-4D82-93D4-20D3325D0E63}" destId="{0196CDB0-86F3-4462-867F-429A1A428C8E}" srcOrd="1" destOrd="0" parTransId="{31CA64A3-C6B6-4961-8004-D626B3F1DCA6}" sibTransId="{9FE9365E-F8C4-4F9D-94EE-DF4F997B99D8}"/>
    <dgm:cxn modelId="{A048045D-21BE-4226-9BBC-4E07B529A5C0}" type="presOf" srcId="{31CA64A3-C6B6-4961-8004-D626B3F1DCA6}" destId="{CA5AA3BA-9E0E-4A9A-8AC7-37ADD69AA78F}" srcOrd="0" destOrd="0" presId="urn:microsoft.com/office/officeart/2005/8/layout/hierarchy3"/>
    <dgm:cxn modelId="{D8026FD2-7D03-48B6-B0B6-321CBDF67C49}" type="presOf" srcId="{DD6A7C80-38C0-4D82-93D4-20D3325D0E63}" destId="{E6DD7067-681F-401B-83B5-70FF01223BB3}" srcOrd="1" destOrd="0" presId="urn:microsoft.com/office/officeart/2005/8/layout/hierarchy3"/>
    <dgm:cxn modelId="{6E399FEA-C9BB-490F-BD7A-803D4E0057AE}" type="presOf" srcId="{DD6A7C80-38C0-4D82-93D4-20D3325D0E63}" destId="{12C3914B-9EE4-44A5-A2F1-02A0E3C7B82B}" srcOrd="0" destOrd="0" presId="urn:microsoft.com/office/officeart/2005/8/layout/hierarchy3"/>
    <dgm:cxn modelId="{BC2BAD01-841E-408F-82D0-D4110498757A}" type="presOf" srcId="{17E36628-BA04-4C2B-9FB0-FEAE5790CA86}" destId="{3DBE351F-CCA3-4426-ACFF-2791D040180A}" srcOrd="0" destOrd="0" presId="urn:microsoft.com/office/officeart/2005/8/layout/hierarchy3"/>
    <dgm:cxn modelId="{6CC8F2E1-F44C-4094-8AF0-144836D75E9D}" type="presOf" srcId="{5545D795-EB1A-4487-ACD8-1EFAA92B3CF8}" destId="{D18A539F-6F32-4990-92D1-7D87D4F2DDB0}" srcOrd="0" destOrd="0" presId="urn:microsoft.com/office/officeart/2005/8/layout/hierarchy3"/>
    <dgm:cxn modelId="{4E960C37-0593-4A95-A6AB-D8FE15C1F340}" type="presOf" srcId="{9041A902-BD99-46F6-8ADC-0D1F777655D5}" destId="{46746701-96B4-4313-A544-6F1455AB9FC6}" srcOrd="1" destOrd="0" presId="urn:microsoft.com/office/officeart/2005/8/layout/hierarchy3"/>
    <dgm:cxn modelId="{8DEA3FE0-5FB7-434F-9B30-53A8E09536E6}" type="presOf" srcId="{19A072AA-E209-4D09-A84C-1DECAE7B2BE9}" destId="{43A35D75-DE46-4497-8C2A-B87079443F2F}" srcOrd="0" destOrd="0" presId="urn:microsoft.com/office/officeart/2005/8/layout/hierarchy3"/>
    <dgm:cxn modelId="{5513AB3B-8E8F-44E5-AE01-9D2C583618CA}" type="presOf" srcId="{F7C8BF75-10B8-4BF0-A098-D48D5837058F}" destId="{25E99345-A764-46AC-AB3D-C875B48A3298}" srcOrd="0" destOrd="0" presId="urn:microsoft.com/office/officeart/2005/8/layout/hierarchy3"/>
    <dgm:cxn modelId="{47392699-72D0-4397-A149-4E2FFEE9B0FD}" type="presOf" srcId="{6A2BB4B8-813C-4DDE-863B-CA8BAA320F83}" destId="{66CBC1BE-6225-48FB-9A9E-0ECCFCD0F621}" srcOrd="0" destOrd="0" presId="urn:microsoft.com/office/officeart/2005/8/layout/hierarchy3"/>
    <dgm:cxn modelId="{EA78D616-C3B5-4B4B-B720-41FC6373D721}" type="presOf" srcId="{5180BF3A-475F-4F00-9D5F-23F2CD66AEDF}" destId="{E84FE3AC-45D5-4CB0-AEF1-AD0013F68DCB}" srcOrd="0" destOrd="0" presId="urn:microsoft.com/office/officeart/2005/8/layout/hierarchy3"/>
    <dgm:cxn modelId="{427DFF78-A448-41BA-BBAA-307FC64658D5}" srcId="{DD6A7C80-38C0-4D82-93D4-20D3325D0E63}" destId="{6A2BB4B8-813C-4DDE-863B-CA8BAA320F83}" srcOrd="0" destOrd="0" parTransId="{19A072AA-E209-4D09-A84C-1DECAE7B2BE9}" sibTransId="{5AD33984-06FD-4F9A-B28B-A5830C4029C3}"/>
    <dgm:cxn modelId="{B891AF6D-619E-43B4-8EEE-80D8AA18E0B3}" type="presOf" srcId="{9041A902-BD99-46F6-8ADC-0D1F777655D5}" destId="{5DDBE28D-6160-497B-9744-F8E27B538872}" srcOrd="0" destOrd="0" presId="urn:microsoft.com/office/officeart/2005/8/layout/hierarchy3"/>
    <dgm:cxn modelId="{ABE71F06-0438-468E-9CAD-926A6915E6B5}" srcId="{5545D795-EB1A-4487-ACD8-1EFAA92B3CF8}" destId="{DD6A7C80-38C0-4D82-93D4-20D3325D0E63}" srcOrd="0" destOrd="0" parTransId="{ED1A8A70-F95A-4641-94F7-F985CA13BFED}" sibTransId="{31C754EE-79FB-4E07-9C8C-CA3DCA391A5A}"/>
    <dgm:cxn modelId="{8C59111B-82D8-423D-AFC7-E39DC66AD04A}" type="presParOf" srcId="{D18A539F-6F32-4990-92D1-7D87D4F2DDB0}" destId="{4722A029-89E7-4E05-9173-6C74690F44CF}" srcOrd="0" destOrd="0" presId="urn:microsoft.com/office/officeart/2005/8/layout/hierarchy3"/>
    <dgm:cxn modelId="{A7926597-4566-486F-9951-43CA38EC11B3}" type="presParOf" srcId="{4722A029-89E7-4E05-9173-6C74690F44CF}" destId="{BF9B7766-C838-484E-BFB2-39886B174A82}" srcOrd="0" destOrd="0" presId="urn:microsoft.com/office/officeart/2005/8/layout/hierarchy3"/>
    <dgm:cxn modelId="{1CC81C93-9EEF-4B57-8033-20C3C0EDD02F}" type="presParOf" srcId="{BF9B7766-C838-484E-BFB2-39886B174A82}" destId="{12C3914B-9EE4-44A5-A2F1-02A0E3C7B82B}" srcOrd="0" destOrd="0" presId="urn:microsoft.com/office/officeart/2005/8/layout/hierarchy3"/>
    <dgm:cxn modelId="{50DAA9AE-8EB5-4A23-BCF3-D29C45E456B2}" type="presParOf" srcId="{BF9B7766-C838-484E-BFB2-39886B174A82}" destId="{E6DD7067-681F-401B-83B5-70FF01223BB3}" srcOrd="1" destOrd="0" presId="urn:microsoft.com/office/officeart/2005/8/layout/hierarchy3"/>
    <dgm:cxn modelId="{027CBFAF-2B0A-433D-B43F-BE326595A124}" type="presParOf" srcId="{4722A029-89E7-4E05-9173-6C74690F44CF}" destId="{04A6FEFD-6D54-4070-A940-2655EE28303B}" srcOrd="1" destOrd="0" presId="urn:microsoft.com/office/officeart/2005/8/layout/hierarchy3"/>
    <dgm:cxn modelId="{E04B8075-69E1-4952-A5E2-9F9823CA9953}" type="presParOf" srcId="{04A6FEFD-6D54-4070-A940-2655EE28303B}" destId="{43A35D75-DE46-4497-8C2A-B87079443F2F}" srcOrd="0" destOrd="0" presId="urn:microsoft.com/office/officeart/2005/8/layout/hierarchy3"/>
    <dgm:cxn modelId="{F1896040-1B5D-4765-B52E-FDF9E3C3A880}" type="presParOf" srcId="{04A6FEFD-6D54-4070-A940-2655EE28303B}" destId="{66CBC1BE-6225-48FB-9A9E-0ECCFCD0F621}" srcOrd="1" destOrd="0" presId="urn:microsoft.com/office/officeart/2005/8/layout/hierarchy3"/>
    <dgm:cxn modelId="{5A056E86-1222-4C84-A7E3-769563D9A011}" type="presParOf" srcId="{04A6FEFD-6D54-4070-A940-2655EE28303B}" destId="{CA5AA3BA-9E0E-4A9A-8AC7-37ADD69AA78F}" srcOrd="2" destOrd="0" presId="urn:microsoft.com/office/officeart/2005/8/layout/hierarchy3"/>
    <dgm:cxn modelId="{54FDE040-0054-4B27-BF6A-C13825963727}" type="presParOf" srcId="{04A6FEFD-6D54-4070-A940-2655EE28303B}" destId="{4DB1EE5D-9D1E-4039-92A7-4FFF507D5E41}" srcOrd="3" destOrd="0" presId="urn:microsoft.com/office/officeart/2005/8/layout/hierarchy3"/>
    <dgm:cxn modelId="{2406C2D0-4F4E-4F67-A349-43AACDDF8FF7}" type="presParOf" srcId="{D18A539F-6F32-4990-92D1-7D87D4F2DDB0}" destId="{456C6E98-2627-4B68-8076-85B1C170AE89}" srcOrd="1" destOrd="0" presId="urn:microsoft.com/office/officeart/2005/8/layout/hierarchy3"/>
    <dgm:cxn modelId="{2FAC09C8-BBD8-4198-80E7-76A8583A4882}" type="presParOf" srcId="{456C6E98-2627-4B68-8076-85B1C170AE89}" destId="{EEA1FD8C-1886-45BD-B9D3-EF5DCCF866F1}" srcOrd="0" destOrd="0" presId="urn:microsoft.com/office/officeart/2005/8/layout/hierarchy3"/>
    <dgm:cxn modelId="{53D50275-E4DA-422F-8872-750968AF93CB}" type="presParOf" srcId="{EEA1FD8C-1886-45BD-B9D3-EF5DCCF866F1}" destId="{5DDBE28D-6160-497B-9744-F8E27B538872}" srcOrd="0" destOrd="0" presId="urn:microsoft.com/office/officeart/2005/8/layout/hierarchy3"/>
    <dgm:cxn modelId="{A157A386-3BFC-4614-8A64-CC7BF35F3448}" type="presParOf" srcId="{EEA1FD8C-1886-45BD-B9D3-EF5DCCF866F1}" destId="{46746701-96B4-4313-A544-6F1455AB9FC6}" srcOrd="1" destOrd="0" presId="urn:microsoft.com/office/officeart/2005/8/layout/hierarchy3"/>
    <dgm:cxn modelId="{E732554F-8720-4267-98F6-DF504B9D09B7}" type="presParOf" srcId="{456C6E98-2627-4B68-8076-85B1C170AE89}" destId="{D464EE33-068D-4F0F-9073-087BDA9BEA26}" srcOrd="1" destOrd="0" presId="urn:microsoft.com/office/officeart/2005/8/layout/hierarchy3"/>
    <dgm:cxn modelId="{05F26612-C582-4D88-8B74-3EB950488FA7}" type="presParOf" srcId="{D464EE33-068D-4F0F-9073-087BDA9BEA26}" destId="{3DBE351F-CCA3-4426-ACFF-2791D040180A}" srcOrd="0" destOrd="0" presId="urn:microsoft.com/office/officeart/2005/8/layout/hierarchy3"/>
    <dgm:cxn modelId="{9F19184E-32DC-46CE-990C-CB37D83191CA}" type="presParOf" srcId="{D464EE33-068D-4F0F-9073-087BDA9BEA26}" destId="{6787D76F-8CEE-4CCC-A48D-1682FE574EEE}" srcOrd="1" destOrd="0" presId="urn:microsoft.com/office/officeart/2005/8/layout/hierarchy3"/>
    <dgm:cxn modelId="{2DCC06BC-CB11-4A68-9B57-D3C36B477FB3}" type="presParOf" srcId="{D464EE33-068D-4F0F-9073-087BDA9BEA26}" destId="{E84FE3AC-45D5-4CB0-AEF1-AD0013F68DCB}" srcOrd="2" destOrd="0" presId="urn:microsoft.com/office/officeart/2005/8/layout/hierarchy3"/>
    <dgm:cxn modelId="{3293671E-42B7-4AC7-99F1-8C961CDC4DBD}" type="presParOf" srcId="{D464EE33-068D-4F0F-9073-087BDA9BEA26}" destId="{25E99345-A764-46AC-AB3D-C875B48A329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D6B251F-E5FB-47D1-AAD1-AE80E95AE3C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70EFCC5-0D63-4489-9941-51114F1FAF65}">
      <dgm:prSet phldrT="[Text]"/>
      <dgm:spPr>
        <a:solidFill>
          <a:srgbClr val="00B0F0"/>
        </a:solidFill>
      </dgm:spPr>
      <dgm:t>
        <a:bodyPr/>
        <a:lstStyle/>
        <a:p>
          <a:pPr rtl="1"/>
          <a:r>
            <a:rPr lang="en-US" dirty="0" err="1" smtClean="0"/>
            <a:t>Pressor</a:t>
          </a:r>
          <a:r>
            <a:rPr lang="en-US" dirty="0" smtClean="0"/>
            <a:t> area</a:t>
          </a:r>
          <a:endParaRPr lang="ar-EG" dirty="0"/>
        </a:p>
      </dgm:t>
    </dgm:pt>
    <dgm:pt modelId="{5D3EEBB7-C11F-480C-B8D5-B2FCE24C8891}" type="parTrans" cxnId="{AEFB7F9D-FCC8-41EB-947A-A6A4CFDB3EA0}">
      <dgm:prSet/>
      <dgm:spPr/>
      <dgm:t>
        <a:bodyPr/>
        <a:lstStyle/>
        <a:p>
          <a:pPr rtl="1"/>
          <a:endParaRPr lang="ar-EG"/>
        </a:p>
      </dgm:t>
    </dgm:pt>
    <dgm:pt modelId="{AC302291-B6DE-4CAF-AB38-EE059CB4B5D4}" type="sibTrans" cxnId="{AEFB7F9D-FCC8-41EB-947A-A6A4CFDB3EA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ar-EG"/>
        </a:p>
      </dgm:t>
    </dgm:pt>
    <dgm:pt modelId="{C69ED7AC-7C3D-46DA-8F89-1F45B8AFD1A1}">
      <dgm:prSet phldrT="[Text]"/>
      <dgm:spPr>
        <a:solidFill>
          <a:srgbClr val="99FF66"/>
        </a:solidFill>
      </dgm:spPr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Depressor area</a:t>
          </a:r>
          <a:endParaRPr lang="ar-EG" dirty="0">
            <a:solidFill>
              <a:schemeClr val="tx1"/>
            </a:solidFill>
          </a:endParaRPr>
        </a:p>
      </dgm:t>
    </dgm:pt>
    <dgm:pt modelId="{B157B194-C5D6-4B9F-8BF2-9F77F6193154}" type="parTrans" cxnId="{7A5BDFC5-533E-4162-93EE-40F106E4E4EF}">
      <dgm:prSet/>
      <dgm:spPr/>
      <dgm:t>
        <a:bodyPr/>
        <a:lstStyle/>
        <a:p>
          <a:pPr rtl="1"/>
          <a:endParaRPr lang="ar-EG"/>
        </a:p>
      </dgm:t>
    </dgm:pt>
    <dgm:pt modelId="{80927756-AC4E-4A06-BC21-1EBC56555750}" type="sibTrans" cxnId="{7A5BDFC5-533E-4162-93EE-40F106E4E4E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ar-EG"/>
        </a:p>
      </dgm:t>
    </dgm:pt>
    <dgm:pt modelId="{CF16DE0A-5C9D-4C41-BE29-DA8A5C19BB06}" type="pres">
      <dgm:prSet presAssocID="{FD6B251F-E5FB-47D1-AAD1-AE80E95AE3C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3BAC8837-0675-4B86-BF90-EE66406711FD}" type="pres">
      <dgm:prSet presAssocID="{970EFCC5-0D63-4489-9941-51114F1FAF6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2EE0FBF-2C9B-4640-83C5-FF6170E6B652}" type="pres">
      <dgm:prSet presAssocID="{970EFCC5-0D63-4489-9941-51114F1FAF65}" presName="spNode" presStyleCnt="0"/>
      <dgm:spPr/>
    </dgm:pt>
    <dgm:pt modelId="{8B8BD26E-7F7B-4DDB-8246-BAB708B382B3}" type="pres">
      <dgm:prSet presAssocID="{AC302291-B6DE-4CAF-AB38-EE059CB4B5D4}" presName="sibTrans" presStyleLbl="sibTrans1D1" presStyleIdx="0" presStyleCnt="2"/>
      <dgm:spPr/>
      <dgm:t>
        <a:bodyPr/>
        <a:lstStyle/>
        <a:p>
          <a:pPr rtl="1"/>
          <a:endParaRPr lang="ar-EG"/>
        </a:p>
      </dgm:t>
    </dgm:pt>
    <dgm:pt modelId="{64D067CC-C51E-4A5D-AA32-9FB5C35D0B52}" type="pres">
      <dgm:prSet presAssocID="{C69ED7AC-7C3D-46DA-8F89-1F45B8AFD1A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77C4033-39A6-47C2-9D2A-138B6D914B81}" type="pres">
      <dgm:prSet presAssocID="{C69ED7AC-7C3D-46DA-8F89-1F45B8AFD1A1}" presName="spNode" presStyleCnt="0"/>
      <dgm:spPr/>
    </dgm:pt>
    <dgm:pt modelId="{AB886BEC-BEF6-4F9C-8C20-F09840BC02D1}" type="pres">
      <dgm:prSet presAssocID="{80927756-AC4E-4A06-BC21-1EBC56555750}" presName="sibTrans" presStyleLbl="sibTrans1D1" presStyleIdx="1" presStyleCnt="2"/>
      <dgm:spPr/>
      <dgm:t>
        <a:bodyPr/>
        <a:lstStyle/>
        <a:p>
          <a:pPr rtl="1"/>
          <a:endParaRPr lang="ar-EG"/>
        </a:p>
      </dgm:t>
    </dgm:pt>
  </dgm:ptLst>
  <dgm:cxnLst>
    <dgm:cxn modelId="{6C3966CE-C7E6-4F61-9D92-9C7E5A909E00}" type="presOf" srcId="{C69ED7AC-7C3D-46DA-8F89-1F45B8AFD1A1}" destId="{64D067CC-C51E-4A5D-AA32-9FB5C35D0B52}" srcOrd="0" destOrd="0" presId="urn:microsoft.com/office/officeart/2005/8/layout/cycle5"/>
    <dgm:cxn modelId="{4FB64A13-EE0B-4E0D-BE6B-3236CD603FB3}" type="presOf" srcId="{80927756-AC4E-4A06-BC21-1EBC56555750}" destId="{AB886BEC-BEF6-4F9C-8C20-F09840BC02D1}" srcOrd="0" destOrd="0" presId="urn:microsoft.com/office/officeart/2005/8/layout/cycle5"/>
    <dgm:cxn modelId="{7A5BDFC5-533E-4162-93EE-40F106E4E4EF}" srcId="{FD6B251F-E5FB-47D1-AAD1-AE80E95AE3C3}" destId="{C69ED7AC-7C3D-46DA-8F89-1F45B8AFD1A1}" srcOrd="1" destOrd="0" parTransId="{B157B194-C5D6-4B9F-8BF2-9F77F6193154}" sibTransId="{80927756-AC4E-4A06-BC21-1EBC56555750}"/>
    <dgm:cxn modelId="{957A5C8A-09BA-4862-A610-DFD2365E31DF}" type="presOf" srcId="{AC302291-B6DE-4CAF-AB38-EE059CB4B5D4}" destId="{8B8BD26E-7F7B-4DDB-8246-BAB708B382B3}" srcOrd="0" destOrd="0" presId="urn:microsoft.com/office/officeart/2005/8/layout/cycle5"/>
    <dgm:cxn modelId="{BF718B03-8A08-464A-907B-6EBE5539A83F}" type="presOf" srcId="{FD6B251F-E5FB-47D1-AAD1-AE80E95AE3C3}" destId="{CF16DE0A-5C9D-4C41-BE29-DA8A5C19BB06}" srcOrd="0" destOrd="0" presId="urn:microsoft.com/office/officeart/2005/8/layout/cycle5"/>
    <dgm:cxn modelId="{B434A1A2-E6C3-4C85-AA74-300C1AF0A045}" type="presOf" srcId="{970EFCC5-0D63-4489-9941-51114F1FAF65}" destId="{3BAC8837-0675-4B86-BF90-EE66406711FD}" srcOrd="0" destOrd="0" presId="urn:microsoft.com/office/officeart/2005/8/layout/cycle5"/>
    <dgm:cxn modelId="{AEFB7F9D-FCC8-41EB-947A-A6A4CFDB3EA0}" srcId="{FD6B251F-E5FB-47D1-AAD1-AE80E95AE3C3}" destId="{970EFCC5-0D63-4489-9941-51114F1FAF65}" srcOrd="0" destOrd="0" parTransId="{5D3EEBB7-C11F-480C-B8D5-B2FCE24C8891}" sibTransId="{AC302291-B6DE-4CAF-AB38-EE059CB4B5D4}"/>
    <dgm:cxn modelId="{196E93F5-33C6-4E40-BB85-6BFD9EC5EF86}" type="presParOf" srcId="{CF16DE0A-5C9D-4C41-BE29-DA8A5C19BB06}" destId="{3BAC8837-0675-4B86-BF90-EE66406711FD}" srcOrd="0" destOrd="0" presId="urn:microsoft.com/office/officeart/2005/8/layout/cycle5"/>
    <dgm:cxn modelId="{2F74A740-DB6D-4856-98AC-B453A527A4AC}" type="presParOf" srcId="{CF16DE0A-5C9D-4C41-BE29-DA8A5C19BB06}" destId="{92EE0FBF-2C9B-4640-83C5-FF6170E6B652}" srcOrd="1" destOrd="0" presId="urn:microsoft.com/office/officeart/2005/8/layout/cycle5"/>
    <dgm:cxn modelId="{2E30B62C-654A-4447-A062-CB1EB9C4FB07}" type="presParOf" srcId="{CF16DE0A-5C9D-4C41-BE29-DA8A5C19BB06}" destId="{8B8BD26E-7F7B-4DDB-8246-BAB708B382B3}" srcOrd="2" destOrd="0" presId="urn:microsoft.com/office/officeart/2005/8/layout/cycle5"/>
    <dgm:cxn modelId="{767F5102-086A-4101-8DC6-1FE2BCC2D535}" type="presParOf" srcId="{CF16DE0A-5C9D-4C41-BE29-DA8A5C19BB06}" destId="{64D067CC-C51E-4A5D-AA32-9FB5C35D0B52}" srcOrd="3" destOrd="0" presId="urn:microsoft.com/office/officeart/2005/8/layout/cycle5"/>
    <dgm:cxn modelId="{0FE4D396-03DC-436B-BBD7-D46672317226}" type="presParOf" srcId="{CF16DE0A-5C9D-4C41-BE29-DA8A5C19BB06}" destId="{877C4033-39A6-47C2-9D2A-138B6D914B81}" srcOrd="4" destOrd="0" presId="urn:microsoft.com/office/officeart/2005/8/layout/cycle5"/>
    <dgm:cxn modelId="{234FF2CF-C8B4-43D1-A5AB-8ACA90F48D75}" type="presParOf" srcId="{CF16DE0A-5C9D-4C41-BE29-DA8A5C19BB06}" destId="{AB886BEC-BEF6-4F9C-8C20-F09840BC02D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DF422AE-D394-48EF-B951-22DF61784935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F25634A-7C2A-4ED1-BD34-712CFBCF93B2}">
      <dgm:prSet phldrT="[Text]"/>
      <dgm:spPr>
        <a:solidFill>
          <a:srgbClr val="92D05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A- cardiovascular  mechanoreceptors</a:t>
          </a:r>
          <a:endParaRPr lang="ar-EG" dirty="0">
            <a:solidFill>
              <a:schemeClr val="tx1"/>
            </a:solidFill>
          </a:endParaRPr>
        </a:p>
      </dgm:t>
    </dgm:pt>
    <dgm:pt modelId="{0CF1AC25-C15B-4CE3-88E5-5B94E5781C3E}" type="parTrans" cxnId="{EFAE412D-E946-431D-83BF-DF3408A86D8D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EC0C1217-C50D-4F96-847E-C90229BDEA0D}" type="sibTrans" cxnId="{EFAE412D-E946-431D-83BF-DF3408A86D8D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114CCD56-6F97-4EBD-8348-AB468727B477}">
      <dgm:prSet phldrT="[Text]"/>
      <dgm:spPr>
        <a:solidFill>
          <a:srgbClr val="66CCFF"/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B- Higher  centers</a:t>
          </a:r>
          <a:endParaRPr lang="ar-EG" dirty="0">
            <a:solidFill>
              <a:schemeClr val="tx1"/>
            </a:solidFill>
          </a:endParaRPr>
        </a:p>
      </dgm:t>
    </dgm:pt>
    <dgm:pt modelId="{9B01F1A6-895C-4B63-BA67-2AA40CDB5FBA}" type="parTrans" cxnId="{25A08D43-A1C0-484C-8C44-552D9AD9605F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2D5B636E-7C5D-4FB6-981B-BD7BBC5C7BB0}" type="sibTrans" cxnId="{25A08D43-A1C0-484C-8C44-552D9AD9605F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5282E0E7-97DB-4022-9861-2361489BB9B2}">
      <dgm:prSet/>
      <dgm:spPr>
        <a:solidFill>
          <a:srgbClr val="660033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bg1"/>
              </a:solidFill>
            </a:rPr>
            <a:t>C-Changes  in  blood  gases</a:t>
          </a:r>
          <a:endParaRPr lang="ar-EG" dirty="0">
            <a:solidFill>
              <a:schemeClr val="bg1"/>
            </a:solidFill>
          </a:endParaRPr>
        </a:p>
      </dgm:t>
    </dgm:pt>
    <dgm:pt modelId="{656C8707-4809-4E02-927F-C28B2833D46D}" type="parTrans" cxnId="{8535A547-1C0A-46BA-B7CA-600D7073B97D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4E773212-DEB1-465C-9850-6A33F2C3EBFC}" type="sibTrans" cxnId="{8535A547-1C0A-46BA-B7CA-600D7073B97D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B726B68B-3CEB-4A48-9927-0F42561314B4}">
      <dgm:prSet/>
      <dgm:spPr>
        <a:solidFill>
          <a:srgbClr val="FFC000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D- peripheral   sensory  receptors</a:t>
          </a:r>
          <a:endParaRPr lang="ar-EG" dirty="0">
            <a:solidFill>
              <a:schemeClr val="tx1"/>
            </a:solidFill>
          </a:endParaRPr>
        </a:p>
      </dgm:t>
    </dgm:pt>
    <dgm:pt modelId="{1E4BB8E9-628E-4ED0-BCBE-59DA49C675B6}" type="parTrans" cxnId="{FF32BED4-F8B0-47A7-9ADC-871E77DE8665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5D5D5D76-2955-4462-9CEE-21403C1FC470}" type="sibTrans" cxnId="{FF32BED4-F8B0-47A7-9ADC-871E77DE8665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FACC397A-539C-4315-8D0F-C8178AC7D8A7}" type="pres">
      <dgm:prSet presAssocID="{4DF422AE-D394-48EF-B951-22DF6178493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ED1EB8BD-36BB-4333-AC27-697DF7F416B8}" type="pres">
      <dgm:prSet presAssocID="{4DF422AE-D394-48EF-B951-22DF61784935}" presName="Name1" presStyleCnt="0"/>
      <dgm:spPr/>
    </dgm:pt>
    <dgm:pt modelId="{18779AB6-21C5-4669-A0E0-B0B29FAA2B4E}" type="pres">
      <dgm:prSet presAssocID="{4DF422AE-D394-48EF-B951-22DF61784935}" presName="cycle" presStyleCnt="0"/>
      <dgm:spPr/>
    </dgm:pt>
    <dgm:pt modelId="{AE4F7062-FDCD-4D4C-8F6A-FEC36D8EB3FD}" type="pres">
      <dgm:prSet presAssocID="{4DF422AE-D394-48EF-B951-22DF61784935}" presName="srcNode" presStyleLbl="node1" presStyleIdx="0" presStyleCnt="4"/>
      <dgm:spPr/>
    </dgm:pt>
    <dgm:pt modelId="{6AF905AF-C870-4712-99AC-F4844B9E1272}" type="pres">
      <dgm:prSet presAssocID="{4DF422AE-D394-48EF-B951-22DF61784935}" presName="conn" presStyleLbl="parChTrans1D2" presStyleIdx="0" presStyleCnt="1"/>
      <dgm:spPr/>
      <dgm:t>
        <a:bodyPr/>
        <a:lstStyle/>
        <a:p>
          <a:pPr rtl="1"/>
          <a:endParaRPr lang="ar-EG"/>
        </a:p>
      </dgm:t>
    </dgm:pt>
    <dgm:pt modelId="{AF7B012C-6C88-4069-8215-9F89F9F8E9D2}" type="pres">
      <dgm:prSet presAssocID="{4DF422AE-D394-48EF-B951-22DF61784935}" presName="extraNode" presStyleLbl="node1" presStyleIdx="0" presStyleCnt="4"/>
      <dgm:spPr/>
    </dgm:pt>
    <dgm:pt modelId="{0EBE9D32-A0DD-40C1-96B9-379E715A20D2}" type="pres">
      <dgm:prSet presAssocID="{4DF422AE-D394-48EF-B951-22DF61784935}" presName="dstNode" presStyleLbl="node1" presStyleIdx="0" presStyleCnt="4"/>
      <dgm:spPr/>
    </dgm:pt>
    <dgm:pt modelId="{08A55A42-4D6A-48CD-B9B8-D482F12B1AE2}" type="pres">
      <dgm:prSet presAssocID="{9F25634A-7C2A-4ED1-BD34-712CFBCF93B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F19FA9E-668B-46FD-AE40-392D5A7F3D89}" type="pres">
      <dgm:prSet presAssocID="{9F25634A-7C2A-4ED1-BD34-712CFBCF93B2}" presName="accent_1" presStyleCnt="0"/>
      <dgm:spPr/>
    </dgm:pt>
    <dgm:pt modelId="{BC7A408D-E1BD-4F3B-BC03-21797984B724}" type="pres">
      <dgm:prSet presAssocID="{9F25634A-7C2A-4ED1-BD34-712CFBCF93B2}" presName="accentRepeatNode" presStyleLbl="solidFgAcc1" presStyleIdx="0" presStyleCnt="4"/>
      <dgm:spPr/>
    </dgm:pt>
    <dgm:pt modelId="{80D0DF83-1109-4AD7-8114-6AC067FA0F28}" type="pres">
      <dgm:prSet presAssocID="{114CCD56-6F97-4EBD-8348-AB468727B47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CFBFC25-001F-4ACF-88FD-D39EB9EDF864}" type="pres">
      <dgm:prSet presAssocID="{114CCD56-6F97-4EBD-8348-AB468727B477}" presName="accent_2" presStyleCnt="0"/>
      <dgm:spPr/>
    </dgm:pt>
    <dgm:pt modelId="{07F17A7D-F468-4AB2-9A14-7CF8232A1DFC}" type="pres">
      <dgm:prSet presAssocID="{114CCD56-6F97-4EBD-8348-AB468727B477}" presName="accentRepeatNode" presStyleLbl="solidFgAcc1" presStyleIdx="1" presStyleCnt="4"/>
      <dgm:spPr/>
    </dgm:pt>
    <dgm:pt modelId="{12E7CCFC-86F0-4E62-9AEA-A5BEB861B3D0}" type="pres">
      <dgm:prSet presAssocID="{5282E0E7-97DB-4022-9861-2361489BB9B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DB4DC55-8F5C-46D5-9164-C9A01BC3DCCE}" type="pres">
      <dgm:prSet presAssocID="{5282E0E7-97DB-4022-9861-2361489BB9B2}" presName="accent_3" presStyleCnt="0"/>
      <dgm:spPr/>
    </dgm:pt>
    <dgm:pt modelId="{743EA717-E5ED-405C-B20E-0F84903B0701}" type="pres">
      <dgm:prSet presAssocID="{5282E0E7-97DB-4022-9861-2361489BB9B2}" presName="accentRepeatNode" presStyleLbl="solidFgAcc1" presStyleIdx="2" presStyleCnt="4"/>
      <dgm:spPr/>
    </dgm:pt>
    <dgm:pt modelId="{40A90247-BE14-4C33-B1A6-013F325909EF}" type="pres">
      <dgm:prSet presAssocID="{B726B68B-3CEB-4A48-9927-0F42561314B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8E40E22-87F6-4CEB-8CCF-DF239E74A280}" type="pres">
      <dgm:prSet presAssocID="{B726B68B-3CEB-4A48-9927-0F42561314B4}" presName="accent_4" presStyleCnt="0"/>
      <dgm:spPr/>
    </dgm:pt>
    <dgm:pt modelId="{C940CFBF-98C5-4356-8122-43102F235036}" type="pres">
      <dgm:prSet presAssocID="{B726B68B-3CEB-4A48-9927-0F42561314B4}" presName="accentRepeatNode" presStyleLbl="solidFgAcc1" presStyleIdx="3" presStyleCnt="4"/>
      <dgm:spPr/>
    </dgm:pt>
  </dgm:ptLst>
  <dgm:cxnLst>
    <dgm:cxn modelId="{D4C36DD1-570B-4024-9B46-1B8764008BDA}" type="presOf" srcId="{5282E0E7-97DB-4022-9861-2361489BB9B2}" destId="{12E7CCFC-86F0-4E62-9AEA-A5BEB861B3D0}" srcOrd="0" destOrd="0" presId="urn:microsoft.com/office/officeart/2008/layout/VerticalCurvedList"/>
    <dgm:cxn modelId="{7AD7E534-07CB-421A-B7FA-3389BF3B1681}" type="presOf" srcId="{EC0C1217-C50D-4F96-847E-C90229BDEA0D}" destId="{6AF905AF-C870-4712-99AC-F4844B9E1272}" srcOrd="0" destOrd="0" presId="urn:microsoft.com/office/officeart/2008/layout/VerticalCurvedList"/>
    <dgm:cxn modelId="{8535A547-1C0A-46BA-B7CA-600D7073B97D}" srcId="{4DF422AE-D394-48EF-B951-22DF61784935}" destId="{5282E0E7-97DB-4022-9861-2361489BB9B2}" srcOrd="2" destOrd="0" parTransId="{656C8707-4809-4E02-927F-C28B2833D46D}" sibTransId="{4E773212-DEB1-465C-9850-6A33F2C3EBFC}"/>
    <dgm:cxn modelId="{FC785CCA-9920-4181-AC92-F6B895B40A30}" type="presOf" srcId="{B726B68B-3CEB-4A48-9927-0F42561314B4}" destId="{40A90247-BE14-4C33-B1A6-013F325909EF}" srcOrd="0" destOrd="0" presId="urn:microsoft.com/office/officeart/2008/layout/VerticalCurvedList"/>
    <dgm:cxn modelId="{1E4F43C0-DF8C-4D84-894D-38BEA0E5BAF6}" type="presOf" srcId="{4DF422AE-D394-48EF-B951-22DF61784935}" destId="{FACC397A-539C-4315-8D0F-C8178AC7D8A7}" srcOrd="0" destOrd="0" presId="urn:microsoft.com/office/officeart/2008/layout/VerticalCurvedList"/>
    <dgm:cxn modelId="{44FEA157-140B-473D-A356-38028867B41F}" type="presOf" srcId="{9F25634A-7C2A-4ED1-BD34-712CFBCF93B2}" destId="{08A55A42-4D6A-48CD-B9B8-D482F12B1AE2}" srcOrd="0" destOrd="0" presId="urn:microsoft.com/office/officeart/2008/layout/VerticalCurvedList"/>
    <dgm:cxn modelId="{EFAE412D-E946-431D-83BF-DF3408A86D8D}" srcId="{4DF422AE-D394-48EF-B951-22DF61784935}" destId="{9F25634A-7C2A-4ED1-BD34-712CFBCF93B2}" srcOrd="0" destOrd="0" parTransId="{0CF1AC25-C15B-4CE3-88E5-5B94E5781C3E}" sibTransId="{EC0C1217-C50D-4F96-847E-C90229BDEA0D}"/>
    <dgm:cxn modelId="{25A08D43-A1C0-484C-8C44-552D9AD9605F}" srcId="{4DF422AE-D394-48EF-B951-22DF61784935}" destId="{114CCD56-6F97-4EBD-8348-AB468727B477}" srcOrd="1" destOrd="0" parTransId="{9B01F1A6-895C-4B63-BA67-2AA40CDB5FBA}" sibTransId="{2D5B636E-7C5D-4FB6-981B-BD7BBC5C7BB0}"/>
    <dgm:cxn modelId="{5D5BD63F-6534-4234-B5D9-340B90AE33E3}" type="presOf" srcId="{114CCD56-6F97-4EBD-8348-AB468727B477}" destId="{80D0DF83-1109-4AD7-8114-6AC067FA0F28}" srcOrd="0" destOrd="0" presId="urn:microsoft.com/office/officeart/2008/layout/VerticalCurvedList"/>
    <dgm:cxn modelId="{FF32BED4-F8B0-47A7-9ADC-871E77DE8665}" srcId="{4DF422AE-D394-48EF-B951-22DF61784935}" destId="{B726B68B-3CEB-4A48-9927-0F42561314B4}" srcOrd="3" destOrd="0" parTransId="{1E4BB8E9-628E-4ED0-BCBE-59DA49C675B6}" sibTransId="{5D5D5D76-2955-4462-9CEE-21403C1FC470}"/>
    <dgm:cxn modelId="{CC9C6EA9-E33D-4C34-9C4B-AA3256E8A3F4}" type="presParOf" srcId="{FACC397A-539C-4315-8D0F-C8178AC7D8A7}" destId="{ED1EB8BD-36BB-4333-AC27-697DF7F416B8}" srcOrd="0" destOrd="0" presId="urn:microsoft.com/office/officeart/2008/layout/VerticalCurvedList"/>
    <dgm:cxn modelId="{730F2057-0E83-404C-84A3-3047091C9E86}" type="presParOf" srcId="{ED1EB8BD-36BB-4333-AC27-697DF7F416B8}" destId="{18779AB6-21C5-4669-A0E0-B0B29FAA2B4E}" srcOrd="0" destOrd="0" presId="urn:microsoft.com/office/officeart/2008/layout/VerticalCurvedList"/>
    <dgm:cxn modelId="{223223F4-07F0-49C1-87F1-53CD9F01BF84}" type="presParOf" srcId="{18779AB6-21C5-4669-A0E0-B0B29FAA2B4E}" destId="{AE4F7062-FDCD-4D4C-8F6A-FEC36D8EB3FD}" srcOrd="0" destOrd="0" presId="urn:microsoft.com/office/officeart/2008/layout/VerticalCurvedList"/>
    <dgm:cxn modelId="{F911ECA3-F836-400C-A16C-0CFBB84D0AC1}" type="presParOf" srcId="{18779AB6-21C5-4669-A0E0-B0B29FAA2B4E}" destId="{6AF905AF-C870-4712-99AC-F4844B9E1272}" srcOrd="1" destOrd="0" presId="urn:microsoft.com/office/officeart/2008/layout/VerticalCurvedList"/>
    <dgm:cxn modelId="{5C9EEC4A-716B-40BA-BE1B-9E12F64C41EC}" type="presParOf" srcId="{18779AB6-21C5-4669-A0E0-B0B29FAA2B4E}" destId="{AF7B012C-6C88-4069-8215-9F89F9F8E9D2}" srcOrd="2" destOrd="0" presId="urn:microsoft.com/office/officeart/2008/layout/VerticalCurvedList"/>
    <dgm:cxn modelId="{F88A25E5-5AA8-4810-836C-2513CDA9AA78}" type="presParOf" srcId="{18779AB6-21C5-4669-A0E0-B0B29FAA2B4E}" destId="{0EBE9D32-A0DD-40C1-96B9-379E715A20D2}" srcOrd="3" destOrd="0" presId="urn:microsoft.com/office/officeart/2008/layout/VerticalCurvedList"/>
    <dgm:cxn modelId="{97E9CF17-392D-49F6-83BD-0A7BF95EA9F7}" type="presParOf" srcId="{ED1EB8BD-36BB-4333-AC27-697DF7F416B8}" destId="{08A55A42-4D6A-48CD-B9B8-D482F12B1AE2}" srcOrd="1" destOrd="0" presId="urn:microsoft.com/office/officeart/2008/layout/VerticalCurvedList"/>
    <dgm:cxn modelId="{F9E96204-2AD2-47B2-96D5-086B356211BB}" type="presParOf" srcId="{ED1EB8BD-36BB-4333-AC27-697DF7F416B8}" destId="{6F19FA9E-668B-46FD-AE40-392D5A7F3D89}" srcOrd="2" destOrd="0" presId="urn:microsoft.com/office/officeart/2008/layout/VerticalCurvedList"/>
    <dgm:cxn modelId="{FDEE0417-F758-4677-8F63-9147E217735D}" type="presParOf" srcId="{6F19FA9E-668B-46FD-AE40-392D5A7F3D89}" destId="{BC7A408D-E1BD-4F3B-BC03-21797984B724}" srcOrd="0" destOrd="0" presId="urn:microsoft.com/office/officeart/2008/layout/VerticalCurvedList"/>
    <dgm:cxn modelId="{F70FF389-64BF-454C-B7BF-54A7EFEE34DE}" type="presParOf" srcId="{ED1EB8BD-36BB-4333-AC27-697DF7F416B8}" destId="{80D0DF83-1109-4AD7-8114-6AC067FA0F28}" srcOrd="3" destOrd="0" presId="urn:microsoft.com/office/officeart/2008/layout/VerticalCurvedList"/>
    <dgm:cxn modelId="{B952E6D8-9614-4D19-A3C1-E6C70870466A}" type="presParOf" srcId="{ED1EB8BD-36BB-4333-AC27-697DF7F416B8}" destId="{ECFBFC25-001F-4ACF-88FD-D39EB9EDF864}" srcOrd="4" destOrd="0" presId="urn:microsoft.com/office/officeart/2008/layout/VerticalCurvedList"/>
    <dgm:cxn modelId="{1178A949-7133-4CDC-9F0C-7177963CF72F}" type="presParOf" srcId="{ECFBFC25-001F-4ACF-88FD-D39EB9EDF864}" destId="{07F17A7D-F468-4AB2-9A14-7CF8232A1DFC}" srcOrd="0" destOrd="0" presId="urn:microsoft.com/office/officeart/2008/layout/VerticalCurvedList"/>
    <dgm:cxn modelId="{1028EB52-A0F0-43AF-8273-F67783BDE62A}" type="presParOf" srcId="{ED1EB8BD-36BB-4333-AC27-697DF7F416B8}" destId="{12E7CCFC-86F0-4E62-9AEA-A5BEB861B3D0}" srcOrd="5" destOrd="0" presId="urn:microsoft.com/office/officeart/2008/layout/VerticalCurvedList"/>
    <dgm:cxn modelId="{513AEDFE-2A0B-467E-B742-2F096E7D977E}" type="presParOf" srcId="{ED1EB8BD-36BB-4333-AC27-697DF7F416B8}" destId="{6DB4DC55-8F5C-46D5-9164-C9A01BC3DCCE}" srcOrd="6" destOrd="0" presId="urn:microsoft.com/office/officeart/2008/layout/VerticalCurvedList"/>
    <dgm:cxn modelId="{E0FB9C71-462D-41E3-937B-78C91CE5B497}" type="presParOf" srcId="{6DB4DC55-8F5C-46D5-9164-C9A01BC3DCCE}" destId="{743EA717-E5ED-405C-B20E-0F84903B0701}" srcOrd="0" destOrd="0" presId="urn:microsoft.com/office/officeart/2008/layout/VerticalCurvedList"/>
    <dgm:cxn modelId="{C5ADA5EF-B597-44C7-B63C-BAD43C9E2360}" type="presParOf" srcId="{ED1EB8BD-36BB-4333-AC27-697DF7F416B8}" destId="{40A90247-BE14-4C33-B1A6-013F325909EF}" srcOrd="7" destOrd="0" presId="urn:microsoft.com/office/officeart/2008/layout/VerticalCurvedList"/>
    <dgm:cxn modelId="{4A94CB15-DD24-434B-B0B6-90467376D9EC}" type="presParOf" srcId="{ED1EB8BD-36BB-4333-AC27-697DF7F416B8}" destId="{58E40E22-87F6-4CEB-8CCF-DF239E74A280}" srcOrd="8" destOrd="0" presId="urn:microsoft.com/office/officeart/2008/layout/VerticalCurvedList"/>
    <dgm:cxn modelId="{2568D410-E454-4059-9E9B-3ED13CD983A3}" type="presParOf" srcId="{58E40E22-87F6-4CEB-8CCF-DF239E74A280}" destId="{C940CFBF-98C5-4356-8122-43102F2350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91967D-7DEB-4F3A-BED9-3AC3A6718ED9}" type="doc">
      <dgm:prSet loTypeId="urn:microsoft.com/office/officeart/2005/8/layout/vProcess5" loCatId="process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pPr rtl="1"/>
          <a:endParaRPr lang="ar-EG"/>
        </a:p>
      </dgm:t>
    </dgm:pt>
    <dgm:pt modelId="{2584D373-ABD0-49FB-934D-572DC6C25DE4}">
      <dgm:prSet phldrT="[Text]"/>
      <dgm:spPr/>
      <dgm:t>
        <a:bodyPr/>
        <a:lstStyle/>
        <a:p>
          <a:pPr algn="ctr" rtl="0"/>
          <a:r>
            <a:rPr lang="en-US" b="1" dirty="0" smtClean="0"/>
            <a:t>++ central venous pressure (CVP)</a:t>
          </a:r>
          <a:endParaRPr lang="ar-EG" b="1" dirty="0"/>
        </a:p>
      </dgm:t>
    </dgm:pt>
    <dgm:pt modelId="{DED21EFA-FC07-4EE3-AFD9-CD775E32F180}" type="parTrans" cxnId="{F564A770-8820-4D4E-9FFD-775E0629B32C}">
      <dgm:prSet/>
      <dgm:spPr/>
      <dgm:t>
        <a:bodyPr/>
        <a:lstStyle/>
        <a:p>
          <a:pPr algn="ctr" rtl="0"/>
          <a:endParaRPr lang="ar-EG" b="1"/>
        </a:p>
      </dgm:t>
    </dgm:pt>
    <dgm:pt modelId="{047FC71C-D25A-4CDC-BB7B-B8ABBD0E1B09}" type="sibTrans" cxnId="{F564A770-8820-4D4E-9FFD-775E0629B32C}">
      <dgm:prSet/>
      <dgm:spPr/>
      <dgm:t>
        <a:bodyPr/>
        <a:lstStyle/>
        <a:p>
          <a:pPr algn="ctr" rtl="0"/>
          <a:endParaRPr lang="ar-EG" b="1"/>
        </a:p>
      </dgm:t>
    </dgm:pt>
    <dgm:pt modelId="{84167E92-D089-484E-9C0A-547D47CC65EE}">
      <dgm:prSet phldrT="[Text]"/>
      <dgm:spPr/>
      <dgm:t>
        <a:bodyPr/>
        <a:lstStyle/>
        <a:p>
          <a:pPr algn="ctr" rtl="0"/>
          <a:r>
            <a:rPr lang="en-US" b="1" dirty="0" smtClean="0"/>
            <a:t>++ of atrial volume receptors</a:t>
          </a:r>
          <a:endParaRPr lang="ar-EG" b="1" dirty="0"/>
        </a:p>
      </dgm:t>
    </dgm:pt>
    <dgm:pt modelId="{4F13187B-9084-4910-BF02-C0A3E3FA0D7A}" type="parTrans" cxnId="{C6CF2770-E473-4D2C-ADDA-957908C75BF0}">
      <dgm:prSet/>
      <dgm:spPr/>
      <dgm:t>
        <a:bodyPr/>
        <a:lstStyle/>
        <a:p>
          <a:pPr algn="ctr" rtl="0"/>
          <a:endParaRPr lang="ar-EG" b="1"/>
        </a:p>
      </dgm:t>
    </dgm:pt>
    <dgm:pt modelId="{F41CC1F1-5C66-4507-A64F-E9ED75AB12B7}" type="sibTrans" cxnId="{C6CF2770-E473-4D2C-ADDA-957908C75BF0}">
      <dgm:prSet/>
      <dgm:spPr/>
      <dgm:t>
        <a:bodyPr/>
        <a:lstStyle/>
        <a:p>
          <a:pPr algn="ctr" rtl="0"/>
          <a:endParaRPr lang="ar-EG" b="1"/>
        </a:p>
      </dgm:t>
    </dgm:pt>
    <dgm:pt modelId="{4979A628-C04D-4674-AB84-58CF67375FF4}">
      <dgm:prSet phldrT="[Text]"/>
      <dgm:spPr/>
      <dgm:t>
        <a:bodyPr/>
        <a:lstStyle/>
        <a:p>
          <a:pPr algn="ctr" rtl="0"/>
          <a:r>
            <a:rPr lang="en-US" b="1" dirty="0" smtClean="0"/>
            <a:t>Send </a:t>
          </a:r>
          <a:r>
            <a:rPr lang="en-US" b="1" u="sng" dirty="0" smtClean="0">
              <a:solidFill>
                <a:srgbClr val="FF0000"/>
              </a:solidFill>
            </a:rPr>
            <a:t>inhibitory</a:t>
          </a:r>
          <a:r>
            <a:rPr lang="en-US" b="1" dirty="0" smtClean="0"/>
            <a:t> impulses to </a:t>
          </a:r>
          <a:r>
            <a:rPr lang="en-US" b="1" dirty="0" err="1" smtClean="0"/>
            <a:t>pressor</a:t>
          </a:r>
          <a:r>
            <a:rPr lang="en-US" b="1" dirty="0" smtClean="0"/>
            <a:t> area </a:t>
          </a:r>
          <a:endParaRPr lang="ar-EG" b="1" dirty="0"/>
        </a:p>
      </dgm:t>
    </dgm:pt>
    <dgm:pt modelId="{5F03C38B-CA43-48D8-9732-E8658B7CBE1E}" type="parTrans" cxnId="{E60C09F6-1EB8-4C97-8F23-3158C298A5CE}">
      <dgm:prSet/>
      <dgm:spPr/>
      <dgm:t>
        <a:bodyPr/>
        <a:lstStyle/>
        <a:p>
          <a:pPr algn="ctr" rtl="0"/>
          <a:endParaRPr lang="ar-EG" b="1"/>
        </a:p>
      </dgm:t>
    </dgm:pt>
    <dgm:pt modelId="{1F55875F-063B-4E81-99DF-EA252737EC72}" type="sibTrans" cxnId="{E60C09F6-1EB8-4C97-8F23-3158C298A5CE}">
      <dgm:prSet/>
      <dgm:spPr/>
      <dgm:t>
        <a:bodyPr/>
        <a:lstStyle/>
        <a:p>
          <a:pPr algn="ctr" rtl="0"/>
          <a:endParaRPr lang="ar-EG" b="1"/>
        </a:p>
      </dgm:t>
    </dgm:pt>
    <dgm:pt modelId="{FCB44261-9F40-4D71-9170-15304368B168}">
      <dgm:prSet phldrT="[Text]"/>
      <dgm:spPr/>
      <dgm:t>
        <a:bodyPr/>
        <a:lstStyle/>
        <a:p>
          <a:pPr algn="ctr" rtl="0"/>
          <a:r>
            <a:rPr lang="en-US" b="1" dirty="0" smtClean="0"/>
            <a:t>- - H.R &amp; P.R</a:t>
          </a:r>
          <a:endParaRPr lang="ar-EG" b="1" dirty="0"/>
        </a:p>
      </dgm:t>
    </dgm:pt>
    <dgm:pt modelId="{0B15F12F-404C-47AD-B9B5-D3B33FD8F6A2}" type="parTrans" cxnId="{B2E1BD1B-5CCA-4AF7-A893-ABA30B914D18}">
      <dgm:prSet/>
      <dgm:spPr/>
      <dgm:t>
        <a:bodyPr/>
        <a:lstStyle/>
        <a:p>
          <a:pPr algn="ctr" rtl="0"/>
          <a:endParaRPr lang="ar-EG" b="1"/>
        </a:p>
      </dgm:t>
    </dgm:pt>
    <dgm:pt modelId="{D6645313-10C5-4C94-855B-CC0B5EA436A0}" type="sibTrans" cxnId="{B2E1BD1B-5CCA-4AF7-A893-ABA30B914D18}">
      <dgm:prSet/>
      <dgm:spPr/>
      <dgm:t>
        <a:bodyPr/>
        <a:lstStyle/>
        <a:p>
          <a:pPr algn="ctr" rtl="0"/>
          <a:endParaRPr lang="ar-EG" b="1"/>
        </a:p>
      </dgm:t>
    </dgm:pt>
    <dgm:pt modelId="{C4084607-974C-4673-8B82-B65E50BA5445}">
      <dgm:prSet phldrT="[Text]"/>
      <dgm:spPr/>
      <dgm:t>
        <a:bodyPr/>
        <a:lstStyle/>
        <a:p>
          <a:pPr algn="ctr" rtl="0"/>
          <a:r>
            <a:rPr lang="en-US" b="1" dirty="0" smtClean="0"/>
            <a:t>-- ABP</a:t>
          </a:r>
          <a:endParaRPr lang="ar-EG" b="1" dirty="0"/>
        </a:p>
      </dgm:t>
    </dgm:pt>
    <dgm:pt modelId="{1099A353-45BD-46C7-A407-034ECBB93EC4}" type="parTrans" cxnId="{B91B00CA-7576-4297-BC78-942730203C38}">
      <dgm:prSet/>
      <dgm:spPr/>
      <dgm:t>
        <a:bodyPr/>
        <a:lstStyle/>
        <a:p>
          <a:pPr algn="ctr" rtl="0"/>
          <a:endParaRPr lang="ar-EG" b="1"/>
        </a:p>
      </dgm:t>
    </dgm:pt>
    <dgm:pt modelId="{4A4BA901-779B-4368-8890-FC319F54DE3C}" type="sibTrans" cxnId="{B91B00CA-7576-4297-BC78-942730203C38}">
      <dgm:prSet/>
      <dgm:spPr/>
      <dgm:t>
        <a:bodyPr/>
        <a:lstStyle/>
        <a:p>
          <a:pPr algn="ctr" rtl="0"/>
          <a:endParaRPr lang="ar-EG" b="1"/>
        </a:p>
      </dgm:t>
    </dgm:pt>
    <dgm:pt modelId="{81B2D554-9916-4E95-A8B9-33A313691BA3}" type="pres">
      <dgm:prSet presAssocID="{EE91967D-7DEB-4F3A-BED9-3AC3A6718ED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EA480656-3E16-4C36-80B2-99A43769F71B}" type="pres">
      <dgm:prSet presAssocID="{EE91967D-7DEB-4F3A-BED9-3AC3A6718ED9}" presName="dummyMaxCanvas" presStyleCnt="0">
        <dgm:presLayoutVars/>
      </dgm:prSet>
      <dgm:spPr/>
    </dgm:pt>
    <dgm:pt modelId="{49E67B8D-E641-496D-876C-C6727C14645D}" type="pres">
      <dgm:prSet presAssocID="{EE91967D-7DEB-4F3A-BED9-3AC3A6718ED9}" presName="FiveNodes_1" presStyleLbl="node1" presStyleIdx="0" presStyleCnt="5" custScaleX="10599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D09C0D9-0CFE-4ADE-8E78-AD24B40D9E4B}" type="pres">
      <dgm:prSet presAssocID="{EE91967D-7DEB-4F3A-BED9-3AC3A6718ED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937AD8D-1D05-4EC9-99D5-37879A91E717}" type="pres">
      <dgm:prSet presAssocID="{EE91967D-7DEB-4F3A-BED9-3AC3A6718ED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4E063FE-2862-424F-A7E6-401F59486DBB}" type="pres">
      <dgm:prSet presAssocID="{EE91967D-7DEB-4F3A-BED9-3AC3A6718ED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3677058-8D77-4F67-BC35-BE461FA973C8}" type="pres">
      <dgm:prSet presAssocID="{EE91967D-7DEB-4F3A-BED9-3AC3A6718ED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D7AF07C-D30C-4D33-BC65-45FD95918A5E}" type="pres">
      <dgm:prSet presAssocID="{EE91967D-7DEB-4F3A-BED9-3AC3A6718ED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2BB4B56-9F21-4AB7-9183-D8742893D3A2}" type="pres">
      <dgm:prSet presAssocID="{EE91967D-7DEB-4F3A-BED9-3AC3A6718ED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5AE0B2C-0A9A-4E5F-B180-08062DC166C2}" type="pres">
      <dgm:prSet presAssocID="{EE91967D-7DEB-4F3A-BED9-3AC3A6718ED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0C3DB46-65DE-4CBA-A147-77AE4D914B32}" type="pres">
      <dgm:prSet presAssocID="{EE91967D-7DEB-4F3A-BED9-3AC3A6718ED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8724F7B-588E-4AA5-A6CA-AD05E8F7BD66}" type="pres">
      <dgm:prSet presAssocID="{EE91967D-7DEB-4F3A-BED9-3AC3A6718ED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2A8042C-D1BF-442A-AAFB-901546EBB9C8}" type="pres">
      <dgm:prSet presAssocID="{EE91967D-7DEB-4F3A-BED9-3AC3A6718ED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87D9302-D44D-449F-A4E9-A7DDB655FA63}" type="pres">
      <dgm:prSet presAssocID="{EE91967D-7DEB-4F3A-BED9-3AC3A6718ED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454BD2D-80B3-4C46-ADA5-786EC5DD070A}" type="pres">
      <dgm:prSet presAssocID="{EE91967D-7DEB-4F3A-BED9-3AC3A6718ED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F2A48B-38F8-45AD-A818-B97DA47FD597}" type="pres">
      <dgm:prSet presAssocID="{EE91967D-7DEB-4F3A-BED9-3AC3A6718ED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B2E1BD1B-5CCA-4AF7-A893-ABA30B914D18}" srcId="{EE91967D-7DEB-4F3A-BED9-3AC3A6718ED9}" destId="{FCB44261-9F40-4D71-9170-15304368B168}" srcOrd="3" destOrd="0" parTransId="{0B15F12F-404C-47AD-B9B5-D3B33FD8F6A2}" sibTransId="{D6645313-10C5-4C94-855B-CC0B5EA436A0}"/>
    <dgm:cxn modelId="{8BDC5684-12ED-4F35-888C-04917EA48267}" type="presOf" srcId="{047FC71C-D25A-4CDC-BB7B-B8ABBD0E1B09}" destId="{7D7AF07C-D30C-4D33-BC65-45FD95918A5E}" srcOrd="0" destOrd="0" presId="urn:microsoft.com/office/officeart/2005/8/layout/vProcess5"/>
    <dgm:cxn modelId="{1D62CE3B-3F9F-4D53-9133-C4C838114AD9}" type="presOf" srcId="{FCB44261-9F40-4D71-9170-15304368B168}" destId="{2454BD2D-80B3-4C46-ADA5-786EC5DD070A}" srcOrd="1" destOrd="0" presId="urn:microsoft.com/office/officeart/2005/8/layout/vProcess5"/>
    <dgm:cxn modelId="{5672B74D-EB52-41B4-AF34-1ECCAC93E2A6}" type="presOf" srcId="{C4084607-974C-4673-8B82-B65E50BA5445}" destId="{13677058-8D77-4F67-BC35-BE461FA973C8}" srcOrd="0" destOrd="0" presId="urn:microsoft.com/office/officeart/2005/8/layout/vProcess5"/>
    <dgm:cxn modelId="{27583CC0-47BE-47DE-A574-07A0EC4AAEEA}" type="presOf" srcId="{2584D373-ABD0-49FB-934D-572DC6C25DE4}" destId="{18724F7B-588E-4AA5-A6CA-AD05E8F7BD66}" srcOrd="1" destOrd="0" presId="urn:microsoft.com/office/officeart/2005/8/layout/vProcess5"/>
    <dgm:cxn modelId="{7416FF54-31E2-4ACF-B6A9-E0927D4B9DCF}" type="presOf" srcId="{4979A628-C04D-4674-AB84-58CF67375FF4}" destId="{7937AD8D-1D05-4EC9-99D5-37879A91E717}" srcOrd="0" destOrd="0" presId="urn:microsoft.com/office/officeart/2005/8/layout/vProcess5"/>
    <dgm:cxn modelId="{9BBA8A62-31AB-4A60-9128-FCD1ABF202CE}" type="presOf" srcId="{C4084607-974C-4673-8B82-B65E50BA5445}" destId="{6EF2A48B-38F8-45AD-A818-B97DA47FD597}" srcOrd="1" destOrd="0" presId="urn:microsoft.com/office/officeart/2005/8/layout/vProcess5"/>
    <dgm:cxn modelId="{CDA5867F-7F1B-434A-909E-7A59653823B7}" type="presOf" srcId="{2584D373-ABD0-49FB-934D-572DC6C25DE4}" destId="{49E67B8D-E641-496D-876C-C6727C14645D}" srcOrd="0" destOrd="0" presId="urn:microsoft.com/office/officeart/2005/8/layout/vProcess5"/>
    <dgm:cxn modelId="{E60C09F6-1EB8-4C97-8F23-3158C298A5CE}" srcId="{EE91967D-7DEB-4F3A-BED9-3AC3A6718ED9}" destId="{4979A628-C04D-4674-AB84-58CF67375FF4}" srcOrd="2" destOrd="0" parTransId="{5F03C38B-CA43-48D8-9732-E8658B7CBE1E}" sibTransId="{1F55875F-063B-4E81-99DF-EA252737EC72}"/>
    <dgm:cxn modelId="{77B5E0EA-B9E3-496A-A723-1C08FD0EDA21}" type="presOf" srcId="{84167E92-D089-484E-9C0A-547D47CC65EE}" destId="{B2A8042C-D1BF-442A-AAFB-901546EBB9C8}" srcOrd="1" destOrd="0" presId="urn:microsoft.com/office/officeart/2005/8/layout/vProcess5"/>
    <dgm:cxn modelId="{B1A7EEA0-5923-4D8B-938A-67270515D368}" type="presOf" srcId="{D6645313-10C5-4C94-855B-CC0B5EA436A0}" destId="{60C3DB46-65DE-4CBA-A147-77AE4D914B32}" srcOrd="0" destOrd="0" presId="urn:microsoft.com/office/officeart/2005/8/layout/vProcess5"/>
    <dgm:cxn modelId="{181F1AA6-DB7B-4AE2-B27B-EE680E4044E5}" type="presOf" srcId="{F41CC1F1-5C66-4507-A64F-E9ED75AB12B7}" destId="{A2BB4B56-9F21-4AB7-9183-D8742893D3A2}" srcOrd="0" destOrd="0" presId="urn:microsoft.com/office/officeart/2005/8/layout/vProcess5"/>
    <dgm:cxn modelId="{C6CF2770-E473-4D2C-ADDA-957908C75BF0}" srcId="{EE91967D-7DEB-4F3A-BED9-3AC3A6718ED9}" destId="{84167E92-D089-484E-9C0A-547D47CC65EE}" srcOrd="1" destOrd="0" parTransId="{4F13187B-9084-4910-BF02-C0A3E3FA0D7A}" sibTransId="{F41CC1F1-5C66-4507-A64F-E9ED75AB12B7}"/>
    <dgm:cxn modelId="{6457A5A7-99FE-4328-B190-A6F71C1CECD4}" type="presOf" srcId="{EE91967D-7DEB-4F3A-BED9-3AC3A6718ED9}" destId="{81B2D554-9916-4E95-A8B9-33A313691BA3}" srcOrd="0" destOrd="0" presId="urn:microsoft.com/office/officeart/2005/8/layout/vProcess5"/>
    <dgm:cxn modelId="{63F15A82-72A1-4679-A4E8-18C195563516}" type="presOf" srcId="{1F55875F-063B-4E81-99DF-EA252737EC72}" destId="{B5AE0B2C-0A9A-4E5F-B180-08062DC166C2}" srcOrd="0" destOrd="0" presId="urn:microsoft.com/office/officeart/2005/8/layout/vProcess5"/>
    <dgm:cxn modelId="{1920EC3A-5F97-4088-91AE-8B0203A04B91}" type="presOf" srcId="{FCB44261-9F40-4D71-9170-15304368B168}" destId="{A4E063FE-2862-424F-A7E6-401F59486DBB}" srcOrd="0" destOrd="0" presId="urn:microsoft.com/office/officeart/2005/8/layout/vProcess5"/>
    <dgm:cxn modelId="{387013AC-0C57-406B-8A94-4260E0D777DE}" type="presOf" srcId="{84167E92-D089-484E-9C0A-547D47CC65EE}" destId="{2D09C0D9-0CFE-4ADE-8E78-AD24B40D9E4B}" srcOrd="0" destOrd="0" presId="urn:microsoft.com/office/officeart/2005/8/layout/vProcess5"/>
    <dgm:cxn modelId="{875C2055-2518-4C0F-90B6-230C69A08980}" type="presOf" srcId="{4979A628-C04D-4674-AB84-58CF67375FF4}" destId="{087D9302-D44D-449F-A4E9-A7DDB655FA63}" srcOrd="1" destOrd="0" presId="urn:microsoft.com/office/officeart/2005/8/layout/vProcess5"/>
    <dgm:cxn modelId="{F564A770-8820-4D4E-9FFD-775E0629B32C}" srcId="{EE91967D-7DEB-4F3A-BED9-3AC3A6718ED9}" destId="{2584D373-ABD0-49FB-934D-572DC6C25DE4}" srcOrd="0" destOrd="0" parTransId="{DED21EFA-FC07-4EE3-AFD9-CD775E32F180}" sibTransId="{047FC71C-D25A-4CDC-BB7B-B8ABBD0E1B09}"/>
    <dgm:cxn modelId="{B91B00CA-7576-4297-BC78-942730203C38}" srcId="{EE91967D-7DEB-4F3A-BED9-3AC3A6718ED9}" destId="{C4084607-974C-4673-8B82-B65E50BA5445}" srcOrd="4" destOrd="0" parTransId="{1099A353-45BD-46C7-A407-034ECBB93EC4}" sibTransId="{4A4BA901-779B-4368-8890-FC319F54DE3C}"/>
    <dgm:cxn modelId="{5E37DF2C-7223-4327-A811-4757CC11D4DC}" type="presParOf" srcId="{81B2D554-9916-4E95-A8B9-33A313691BA3}" destId="{EA480656-3E16-4C36-80B2-99A43769F71B}" srcOrd="0" destOrd="0" presId="urn:microsoft.com/office/officeart/2005/8/layout/vProcess5"/>
    <dgm:cxn modelId="{AE87387A-66D5-4781-BCD9-B72A709F5992}" type="presParOf" srcId="{81B2D554-9916-4E95-A8B9-33A313691BA3}" destId="{49E67B8D-E641-496D-876C-C6727C14645D}" srcOrd="1" destOrd="0" presId="urn:microsoft.com/office/officeart/2005/8/layout/vProcess5"/>
    <dgm:cxn modelId="{D31403DD-7D99-4A05-940C-14A9A37B441F}" type="presParOf" srcId="{81B2D554-9916-4E95-A8B9-33A313691BA3}" destId="{2D09C0D9-0CFE-4ADE-8E78-AD24B40D9E4B}" srcOrd="2" destOrd="0" presId="urn:microsoft.com/office/officeart/2005/8/layout/vProcess5"/>
    <dgm:cxn modelId="{C39A4E51-21A7-4302-852E-552B689279EB}" type="presParOf" srcId="{81B2D554-9916-4E95-A8B9-33A313691BA3}" destId="{7937AD8D-1D05-4EC9-99D5-37879A91E717}" srcOrd="3" destOrd="0" presId="urn:microsoft.com/office/officeart/2005/8/layout/vProcess5"/>
    <dgm:cxn modelId="{97DD2086-4145-487B-98EF-E09B42E64A5D}" type="presParOf" srcId="{81B2D554-9916-4E95-A8B9-33A313691BA3}" destId="{A4E063FE-2862-424F-A7E6-401F59486DBB}" srcOrd="4" destOrd="0" presId="urn:microsoft.com/office/officeart/2005/8/layout/vProcess5"/>
    <dgm:cxn modelId="{676F4C5B-DBB4-429A-957C-32EC8EEFD9D7}" type="presParOf" srcId="{81B2D554-9916-4E95-A8B9-33A313691BA3}" destId="{13677058-8D77-4F67-BC35-BE461FA973C8}" srcOrd="5" destOrd="0" presId="urn:microsoft.com/office/officeart/2005/8/layout/vProcess5"/>
    <dgm:cxn modelId="{5DB4CAE0-3439-4620-849B-0D80BC08D9C7}" type="presParOf" srcId="{81B2D554-9916-4E95-A8B9-33A313691BA3}" destId="{7D7AF07C-D30C-4D33-BC65-45FD95918A5E}" srcOrd="6" destOrd="0" presId="urn:microsoft.com/office/officeart/2005/8/layout/vProcess5"/>
    <dgm:cxn modelId="{C002FE54-AE52-4F33-852D-2D12282B2B58}" type="presParOf" srcId="{81B2D554-9916-4E95-A8B9-33A313691BA3}" destId="{A2BB4B56-9F21-4AB7-9183-D8742893D3A2}" srcOrd="7" destOrd="0" presId="urn:microsoft.com/office/officeart/2005/8/layout/vProcess5"/>
    <dgm:cxn modelId="{ABC39D7D-A6F2-443A-B430-47B74764B3D6}" type="presParOf" srcId="{81B2D554-9916-4E95-A8B9-33A313691BA3}" destId="{B5AE0B2C-0A9A-4E5F-B180-08062DC166C2}" srcOrd="8" destOrd="0" presId="urn:microsoft.com/office/officeart/2005/8/layout/vProcess5"/>
    <dgm:cxn modelId="{E3020E15-3D04-47A2-84C9-E201B54ACB4B}" type="presParOf" srcId="{81B2D554-9916-4E95-A8B9-33A313691BA3}" destId="{60C3DB46-65DE-4CBA-A147-77AE4D914B32}" srcOrd="9" destOrd="0" presId="urn:microsoft.com/office/officeart/2005/8/layout/vProcess5"/>
    <dgm:cxn modelId="{973EC92A-94ED-4AF3-B814-BE8AC524E850}" type="presParOf" srcId="{81B2D554-9916-4E95-A8B9-33A313691BA3}" destId="{18724F7B-588E-4AA5-A6CA-AD05E8F7BD66}" srcOrd="10" destOrd="0" presId="urn:microsoft.com/office/officeart/2005/8/layout/vProcess5"/>
    <dgm:cxn modelId="{8DB78770-C763-4C45-B778-2B3FF37299D6}" type="presParOf" srcId="{81B2D554-9916-4E95-A8B9-33A313691BA3}" destId="{B2A8042C-D1BF-442A-AAFB-901546EBB9C8}" srcOrd="11" destOrd="0" presId="urn:microsoft.com/office/officeart/2005/8/layout/vProcess5"/>
    <dgm:cxn modelId="{123CD96F-5D25-4B8E-810D-836D8A6BDAEC}" type="presParOf" srcId="{81B2D554-9916-4E95-A8B9-33A313691BA3}" destId="{087D9302-D44D-449F-A4E9-A7DDB655FA63}" srcOrd="12" destOrd="0" presId="urn:microsoft.com/office/officeart/2005/8/layout/vProcess5"/>
    <dgm:cxn modelId="{2782FA2A-4A2F-4CA4-BE37-461887EB911A}" type="presParOf" srcId="{81B2D554-9916-4E95-A8B9-33A313691BA3}" destId="{2454BD2D-80B3-4C46-ADA5-786EC5DD070A}" srcOrd="13" destOrd="0" presId="urn:microsoft.com/office/officeart/2005/8/layout/vProcess5"/>
    <dgm:cxn modelId="{F4125092-A861-4BAA-9F4E-68563B687417}" type="presParOf" srcId="{81B2D554-9916-4E95-A8B9-33A313691BA3}" destId="{6EF2A48B-38F8-45AD-A818-B97DA47FD59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644A9A3-1DCB-4AD5-AE98-851BCDA05714}" type="doc">
      <dgm:prSet loTypeId="urn:microsoft.com/office/officeart/2005/8/layout/process2" loCatId="process" qsTypeId="urn:microsoft.com/office/officeart/2005/8/quickstyle/simple2" qsCatId="simple" csTypeId="urn:microsoft.com/office/officeart/2005/8/colors/accent0_1" csCatId="mainScheme" phldr="1"/>
      <dgm:spPr/>
    </dgm:pt>
    <dgm:pt modelId="{21BD39AA-91F8-474B-B577-AF9183ABD3E5}">
      <dgm:prSet phldrT="[Text]" custT="1"/>
      <dgm:spPr/>
      <dgm:t>
        <a:bodyPr/>
        <a:lstStyle/>
        <a:p>
          <a:pPr rtl="1"/>
          <a:r>
            <a:rPr lang="en-US" sz="2400" b="1" dirty="0" smtClean="0"/>
            <a:t>++ left ventricular pressure</a:t>
          </a:r>
          <a:endParaRPr lang="ar-EG" sz="2400" b="1" dirty="0"/>
        </a:p>
      </dgm:t>
    </dgm:pt>
    <dgm:pt modelId="{E3C639B9-6EBB-4884-8752-256E7CA8E28D}" type="parTrans" cxnId="{80F1359F-12B1-42EA-A567-4FCD288177CE}">
      <dgm:prSet/>
      <dgm:spPr/>
      <dgm:t>
        <a:bodyPr/>
        <a:lstStyle/>
        <a:p>
          <a:pPr rtl="1"/>
          <a:endParaRPr lang="ar-EG" sz="2400" b="1"/>
        </a:p>
      </dgm:t>
    </dgm:pt>
    <dgm:pt modelId="{069FC841-028A-4114-BC5E-218D319FB2F2}" type="sibTrans" cxnId="{80F1359F-12B1-42EA-A567-4FCD288177CE}">
      <dgm:prSet custT="1"/>
      <dgm:spPr/>
      <dgm:t>
        <a:bodyPr/>
        <a:lstStyle/>
        <a:p>
          <a:pPr rtl="1"/>
          <a:endParaRPr lang="ar-EG" sz="2400" b="1"/>
        </a:p>
      </dgm:t>
    </dgm:pt>
    <dgm:pt modelId="{F43D9E66-9C64-4F19-9C5B-4DD39F288146}">
      <dgm:prSet phldrT="[Text]" custT="1"/>
      <dgm:spPr/>
      <dgm:t>
        <a:bodyPr/>
        <a:lstStyle/>
        <a:p>
          <a:pPr rtl="1"/>
          <a:r>
            <a:rPr lang="en-US" sz="2400" b="1" dirty="0" smtClean="0"/>
            <a:t>Stimulate left ventricular baroreceptors</a:t>
          </a:r>
          <a:endParaRPr lang="ar-EG" sz="2400" b="1" dirty="0"/>
        </a:p>
      </dgm:t>
    </dgm:pt>
    <dgm:pt modelId="{3EEBCFE7-E98F-4ECD-8762-2627E749425E}" type="parTrans" cxnId="{0D74D12B-6CCF-4E1B-A176-0771F49A9BFE}">
      <dgm:prSet/>
      <dgm:spPr/>
      <dgm:t>
        <a:bodyPr/>
        <a:lstStyle/>
        <a:p>
          <a:pPr rtl="1"/>
          <a:endParaRPr lang="ar-EG" sz="2400" b="1"/>
        </a:p>
      </dgm:t>
    </dgm:pt>
    <dgm:pt modelId="{34977F94-4F91-48F9-A85B-30C8744D4E2F}" type="sibTrans" cxnId="{0D74D12B-6CCF-4E1B-A176-0771F49A9BFE}">
      <dgm:prSet custT="1"/>
      <dgm:spPr/>
      <dgm:t>
        <a:bodyPr/>
        <a:lstStyle/>
        <a:p>
          <a:pPr rtl="1"/>
          <a:endParaRPr lang="ar-EG" sz="2400" b="1"/>
        </a:p>
      </dgm:t>
    </dgm:pt>
    <dgm:pt modelId="{B2DBDD8B-0BEA-4A55-873F-74BB072627DE}">
      <dgm:prSet phldrT="[Text]" custT="1"/>
      <dgm:spPr/>
      <dgm:t>
        <a:bodyPr/>
        <a:lstStyle/>
        <a:p>
          <a:pPr rtl="1"/>
          <a:r>
            <a:rPr lang="en-US" sz="2400" b="1" dirty="0" smtClean="0"/>
            <a:t>Send</a:t>
          </a:r>
          <a:r>
            <a:rPr lang="en-US" sz="2400" b="1" u="sng" dirty="0" smtClean="0">
              <a:solidFill>
                <a:srgbClr val="FF0000"/>
              </a:solidFill>
            </a:rPr>
            <a:t> inhibitory </a:t>
          </a:r>
          <a:r>
            <a:rPr lang="en-US" sz="2400" b="1" dirty="0" smtClean="0"/>
            <a:t>impulse to CVS</a:t>
          </a:r>
          <a:endParaRPr lang="ar-EG" sz="2400" b="1" dirty="0"/>
        </a:p>
      </dgm:t>
    </dgm:pt>
    <dgm:pt modelId="{C78509D4-0DD5-46E8-89C5-78F2E8CE286C}" type="parTrans" cxnId="{62104B96-0BAF-423C-9621-E5595437D144}">
      <dgm:prSet/>
      <dgm:spPr/>
      <dgm:t>
        <a:bodyPr/>
        <a:lstStyle/>
        <a:p>
          <a:pPr rtl="1"/>
          <a:endParaRPr lang="ar-EG" sz="2400" b="1"/>
        </a:p>
      </dgm:t>
    </dgm:pt>
    <dgm:pt modelId="{A0325EFD-F3D7-4224-8D7D-6A252F7B8375}" type="sibTrans" cxnId="{62104B96-0BAF-423C-9621-E5595437D144}">
      <dgm:prSet custT="1"/>
      <dgm:spPr/>
      <dgm:t>
        <a:bodyPr/>
        <a:lstStyle/>
        <a:p>
          <a:pPr rtl="1"/>
          <a:endParaRPr lang="ar-EG" sz="2400" b="1"/>
        </a:p>
      </dgm:t>
    </dgm:pt>
    <dgm:pt modelId="{25701A99-C679-4295-B3DF-E52A2359A5BD}">
      <dgm:prSet phldrT="[Text]" custT="1"/>
      <dgm:spPr/>
      <dgm:t>
        <a:bodyPr/>
        <a:lstStyle/>
        <a:p>
          <a:pPr rtl="1"/>
          <a:r>
            <a:rPr lang="en-US" sz="2400" b="1" dirty="0" smtClean="0"/>
            <a:t>-- H.R &amp; P.R </a:t>
          </a:r>
          <a:endParaRPr lang="ar-EG" sz="2400" b="1" dirty="0"/>
        </a:p>
      </dgm:t>
    </dgm:pt>
    <dgm:pt modelId="{F1DBF39A-98D3-4DD6-B020-F3D5EFE25638}" type="parTrans" cxnId="{1F4E07B8-4B60-4AE1-9C9B-DC5D2D5FD48E}">
      <dgm:prSet/>
      <dgm:spPr/>
      <dgm:t>
        <a:bodyPr/>
        <a:lstStyle/>
        <a:p>
          <a:pPr rtl="1"/>
          <a:endParaRPr lang="ar-EG" sz="2400" b="1"/>
        </a:p>
      </dgm:t>
    </dgm:pt>
    <dgm:pt modelId="{CD0B8285-5BF0-4365-BD6E-6A384BCE391B}" type="sibTrans" cxnId="{1F4E07B8-4B60-4AE1-9C9B-DC5D2D5FD48E}">
      <dgm:prSet custT="1"/>
      <dgm:spPr/>
      <dgm:t>
        <a:bodyPr/>
        <a:lstStyle/>
        <a:p>
          <a:pPr rtl="1"/>
          <a:endParaRPr lang="ar-EG" sz="2400" b="1"/>
        </a:p>
      </dgm:t>
    </dgm:pt>
    <dgm:pt modelId="{1578045D-8D2F-4318-A2BF-8E54F4ED3A62}">
      <dgm:prSet phldrT="[Text]" custT="1"/>
      <dgm:spPr/>
      <dgm:t>
        <a:bodyPr/>
        <a:lstStyle/>
        <a:p>
          <a:pPr rtl="1"/>
          <a:r>
            <a:rPr lang="en-US" sz="2400" b="1" dirty="0" smtClean="0"/>
            <a:t>Inhibit  </a:t>
          </a:r>
          <a:r>
            <a:rPr lang="en-US" sz="2400" b="1" dirty="0" err="1" smtClean="0"/>
            <a:t>pressor</a:t>
          </a:r>
          <a:r>
            <a:rPr lang="en-US" sz="2400" b="1" dirty="0" smtClean="0"/>
            <a:t> area</a:t>
          </a:r>
          <a:endParaRPr lang="ar-EG" sz="2400" b="1" dirty="0"/>
        </a:p>
      </dgm:t>
    </dgm:pt>
    <dgm:pt modelId="{90A9F3C2-5E9B-4141-B424-FA1AF3888179}" type="parTrans" cxnId="{420AA4EF-BC3D-44C7-B411-FF88C636495E}">
      <dgm:prSet/>
      <dgm:spPr/>
      <dgm:t>
        <a:bodyPr/>
        <a:lstStyle/>
        <a:p>
          <a:pPr rtl="1"/>
          <a:endParaRPr lang="ar-EG" sz="2400" b="1"/>
        </a:p>
      </dgm:t>
    </dgm:pt>
    <dgm:pt modelId="{A0616796-71A8-4412-A7AF-4B385A0DD091}" type="sibTrans" cxnId="{420AA4EF-BC3D-44C7-B411-FF88C636495E}">
      <dgm:prSet custT="1"/>
      <dgm:spPr/>
      <dgm:t>
        <a:bodyPr/>
        <a:lstStyle/>
        <a:p>
          <a:pPr rtl="1"/>
          <a:endParaRPr lang="ar-EG" sz="2400" b="1"/>
        </a:p>
      </dgm:t>
    </dgm:pt>
    <dgm:pt modelId="{F392671F-6C29-46DD-A630-944CD96EA6D0}">
      <dgm:prSet phldrT="[Text]" custT="1"/>
      <dgm:spPr/>
      <dgm:t>
        <a:bodyPr/>
        <a:lstStyle/>
        <a:p>
          <a:pPr rtl="1"/>
          <a:r>
            <a:rPr lang="en-US" sz="2400" b="1" dirty="0" smtClean="0"/>
            <a:t>-- ABP</a:t>
          </a:r>
          <a:endParaRPr lang="ar-EG" sz="2400" b="1" dirty="0"/>
        </a:p>
      </dgm:t>
    </dgm:pt>
    <dgm:pt modelId="{A2547095-F608-40A6-BF5B-E3A8E00C1A5D}" type="parTrans" cxnId="{27A88BA2-754A-4D09-8E37-98AC70D45B61}">
      <dgm:prSet/>
      <dgm:spPr/>
      <dgm:t>
        <a:bodyPr/>
        <a:lstStyle/>
        <a:p>
          <a:pPr rtl="1"/>
          <a:endParaRPr lang="ar-EG" sz="2400" b="1"/>
        </a:p>
      </dgm:t>
    </dgm:pt>
    <dgm:pt modelId="{D8683C25-A11A-4C63-9AEA-F175AA0920B0}" type="sibTrans" cxnId="{27A88BA2-754A-4D09-8E37-98AC70D45B61}">
      <dgm:prSet/>
      <dgm:spPr/>
      <dgm:t>
        <a:bodyPr/>
        <a:lstStyle/>
        <a:p>
          <a:pPr rtl="1"/>
          <a:endParaRPr lang="ar-EG" sz="2400" b="1"/>
        </a:p>
      </dgm:t>
    </dgm:pt>
    <dgm:pt modelId="{C460EE47-F429-4796-B965-49F25D9DF879}" type="pres">
      <dgm:prSet presAssocID="{0644A9A3-1DCB-4AD5-AE98-851BCDA05714}" presName="linearFlow" presStyleCnt="0">
        <dgm:presLayoutVars>
          <dgm:resizeHandles val="exact"/>
        </dgm:presLayoutVars>
      </dgm:prSet>
      <dgm:spPr/>
    </dgm:pt>
    <dgm:pt modelId="{55C2DEFA-DC39-4125-868B-21A3219498A4}" type="pres">
      <dgm:prSet presAssocID="{21BD39AA-91F8-474B-B577-AF9183ABD3E5}" presName="node" presStyleLbl="node1" presStyleIdx="0" presStyleCnt="6" custScaleX="14537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DF7CCA6-FE68-44C5-86E8-30B17D6A6CF3}" type="pres">
      <dgm:prSet presAssocID="{069FC841-028A-4114-BC5E-218D319FB2F2}" presName="sibTrans" presStyleLbl="sibTrans2D1" presStyleIdx="0" presStyleCnt="5"/>
      <dgm:spPr/>
      <dgm:t>
        <a:bodyPr/>
        <a:lstStyle/>
        <a:p>
          <a:pPr rtl="1"/>
          <a:endParaRPr lang="ar-EG"/>
        </a:p>
      </dgm:t>
    </dgm:pt>
    <dgm:pt modelId="{FAAB4226-2AF7-43DB-85EC-FF0603D83F23}" type="pres">
      <dgm:prSet presAssocID="{069FC841-028A-4114-BC5E-218D319FB2F2}" presName="connectorText" presStyleLbl="sibTrans2D1" presStyleIdx="0" presStyleCnt="5"/>
      <dgm:spPr/>
      <dgm:t>
        <a:bodyPr/>
        <a:lstStyle/>
        <a:p>
          <a:pPr rtl="1"/>
          <a:endParaRPr lang="ar-EG"/>
        </a:p>
      </dgm:t>
    </dgm:pt>
    <dgm:pt modelId="{79CE1134-B379-4029-9C65-06C55EBA2363}" type="pres">
      <dgm:prSet presAssocID="{F43D9E66-9C64-4F19-9C5B-4DD39F288146}" presName="node" presStyleLbl="node1" presStyleIdx="1" presStyleCnt="6" custScaleX="15057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43D78F4-C350-4BD1-B027-DD221D8821C9}" type="pres">
      <dgm:prSet presAssocID="{34977F94-4F91-48F9-A85B-30C8744D4E2F}" presName="sibTrans" presStyleLbl="sibTrans2D1" presStyleIdx="1" presStyleCnt="5"/>
      <dgm:spPr/>
      <dgm:t>
        <a:bodyPr/>
        <a:lstStyle/>
        <a:p>
          <a:pPr rtl="1"/>
          <a:endParaRPr lang="ar-EG"/>
        </a:p>
      </dgm:t>
    </dgm:pt>
    <dgm:pt modelId="{02186B75-24EA-46B1-90F9-3C16C84F5E70}" type="pres">
      <dgm:prSet presAssocID="{34977F94-4F91-48F9-A85B-30C8744D4E2F}" presName="connectorText" presStyleLbl="sibTrans2D1" presStyleIdx="1" presStyleCnt="5"/>
      <dgm:spPr/>
      <dgm:t>
        <a:bodyPr/>
        <a:lstStyle/>
        <a:p>
          <a:pPr rtl="1"/>
          <a:endParaRPr lang="ar-EG"/>
        </a:p>
      </dgm:t>
    </dgm:pt>
    <dgm:pt modelId="{6E896234-70B7-4D6C-969D-2F21C3AD44BE}" type="pres">
      <dgm:prSet presAssocID="{B2DBDD8B-0BEA-4A55-873F-74BB072627DE}" presName="node" presStyleLbl="node1" presStyleIdx="2" presStyleCnt="6" custScaleX="15057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2AAFB9C-E026-4073-803E-9AE3A8292D2F}" type="pres">
      <dgm:prSet presAssocID="{A0325EFD-F3D7-4224-8D7D-6A252F7B8375}" presName="sibTrans" presStyleLbl="sibTrans2D1" presStyleIdx="2" presStyleCnt="5"/>
      <dgm:spPr/>
      <dgm:t>
        <a:bodyPr/>
        <a:lstStyle/>
        <a:p>
          <a:pPr rtl="1"/>
          <a:endParaRPr lang="ar-EG"/>
        </a:p>
      </dgm:t>
    </dgm:pt>
    <dgm:pt modelId="{83C8138A-83AA-4151-AB94-A625AD2EF5A4}" type="pres">
      <dgm:prSet presAssocID="{A0325EFD-F3D7-4224-8D7D-6A252F7B8375}" presName="connectorText" presStyleLbl="sibTrans2D1" presStyleIdx="2" presStyleCnt="5"/>
      <dgm:spPr/>
      <dgm:t>
        <a:bodyPr/>
        <a:lstStyle/>
        <a:p>
          <a:pPr rtl="1"/>
          <a:endParaRPr lang="ar-EG"/>
        </a:p>
      </dgm:t>
    </dgm:pt>
    <dgm:pt modelId="{0A5A0EF5-A704-446F-825C-F3F9FD2F4ED2}" type="pres">
      <dgm:prSet presAssocID="{1578045D-8D2F-4318-A2BF-8E54F4ED3A62}" presName="node" presStyleLbl="node1" presStyleIdx="3" presStyleCnt="6" custScaleX="15576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BD52606-6877-4F75-9684-A9231F4FB571}" type="pres">
      <dgm:prSet presAssocID="{A0616796-71A8-4412-A7AF-4B385A0DD091}" presName="sibTrans" presStyleLbl="sibTrans2D1" presStyleIdx="3" presStyleCnt="5"/>
      <dgm:spPr/>
      <dgm:t>
        <a:bodyPr/>
        <a:lstStyle/>
        <a:p>
          <a:pPr rtl="1"/>
          <a:endParaRPr lang="ar-EG"/>
        </a:p>
      </dgm:t>
    </dgm:pt>
    <dgm:pt modelId="{14334244-E967-470A-8468-72F833AE5063}" type="pres">
      <dgm:prSet presAssocID="{A0616796-71A8-4412-A7AF-4B385A0DD091}" presName="connectorText" presStyleLbl="sibTrans2D1" presStyleIdx="3" presStyleCnt="5"/>
      <dgm:spPr/>
      <dgm:t>
        <a:bodyPr/>
        <a:lstStyle/>
        <a:p>
          <a:pPr rtl="1"/>
          <a:endParaRPr lang="ar-EG"/>
        </a:p>
      </dgm:t>
    </dgm:pt>
    <dgm:pt modelId="{3FCCCEDA-9A43-4B5F-A846-8419384D1AFC}" type="pres">
      <dgm:prSet presAssocID="{25701A99-C679-4295-B3DF-E52A2359A5BD}" presName="node" presStyleLbl="node1" presStyleIdx="4" presStyleCnt="6" custScaleX="15576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6267669-58BD-4DEB-B253-9203A08279DE}" type="pres">
      <dgm:prSet presAssocID="{CD0B8285-5BF0-4365-BD6E-6A384BCE391B}" presName="sibTrans" presStyleLbl="sibTrans2D1" presStyleIdx="4" presStyleCnt="5"/>
      <dgm:spPr/>
      <dgm:t>
        <a:bodyPr/>
        <a:lstStyle/>
        <a:p>
          <a:pPr rtl="1"/>
          <a:endParaRPr lang="ar-EG"/>
        </a:p>
      </dgm:t>
    </dgm:pt>
    <dgm:pt modelId="{ACBB8116-4C71-4EEA-AEBD-07C5ABE4D926}" type="pres">
      <dgm:prSet presAssocID="{CD0B8285-5BF0-4365-BD6E-6A384BCE391B}" presName="connectorText" presStyleLbl="sibTrans2D1" presStyleIdx="4" presStyleCnt="5"/>
      <dgm:spPr/>
      <dgm:t>
        <a:bodyPr/>
        <a:lstStyle/>
        <a:p>
          <a:pPr rtl="1"/>
          <a:endParaRPr lang="ar-EG"/>
        </a:p>
      </dgm:t>
    </dgm:pt>
    <dgm:pt modelId="{AED95040-CFC3-483B-86D5-5FB5E4F0816F}" type="pres">
      <dgm:prSet presAssocID="{F392671F-6C29-46DD-A630-944CD96EA6D0}" presName="node" presStyleLbl="node1" presStyleIdx="5" presStyleCnt="6" custScaleX="15576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0D74D12B-6CCF-4E1B-A176-0771F49A9BFE}" srcId="{0644A9A3-1DCB-4AD5-AE98-851BCDA05714}" destId="{F43D9E66-9C64-4F19-9C5B-4DD39F288146}" srcOrd="1" destOrd="0" parTransId="{3EEBCFE7-E98F-4ECD-8762-2627E749425E}" sibTransId="{34977F94-4F91-48F9-A85B-30C8744D4E2F}"/>
    <dgm:cxn modelId="{CEE35B75-B586-48AF-AC61-E58C82ADD4EE}" type="presOf" srcId="{34977F94-4F91-48F9-A85B-30C8744D4E2F}" destId="{02186B75-24EA-46B1-90F9-3C16C84F5E70}" srcOrd="1" destOrd="0" presId="urn:microsoft.com/office/officeart/2005/8/layout/process2"/>
    <dgm:cxn modelId="{F3F2D905-508C-4B45-80B6-7E6639B5861D}" type="presOf" srcId="{F392671F-6C29-46DD-A630-944CD96EA6D0}" destId="{AED95040-CFC3-483B-86D5-5FB5E4F0816F}" srcOrd="0" destOrd="0" presId="urn:microsoft.com/office/officeart/2005/8/layout/process2"/>
    <dgm:cxn modelId="{A6C8FC58-8B40-4579-AB0B-66E80095D514}" type="presOf" srcId="{F43D9E66-9C64-4F19-9C5B-4DD39F288146}" destId="{79CE1134-B379-4029-9C65-06C55EBA2363}" srcOrd="0" destOrd="0" presId="urn:microsoft.com/office/officeart/2005/8/layout/process2"/>
    <dgm:cxn modelId="{62104B96-0BAF-423C-9621-E5595437D144}" srcId="{0644A9A3-1DCB-4AD5-AE98-851BCDA05714}" destId="{B2DBDD8B-0BEA-4A55-873F-74BB072627DE}" srcOrd="2" destOrd="0" parTransId="{C78509D4-0DD5-46E8-89C5-78F2E8CE286C}" sibTransId="{A0325EFD-F3D7-4224-8D7D-6A252F7B8375}"/>
    <dgm:cxn modelId="{AC3A585E-FE39-406A-A86E-70B4A29C5093}" type="presOf" srcId="{069FC841-028A-4114-BC5E-218D319FB2F2}" destId="{0DF7CCA6-FE68-44C5-86E8-30B17D6A6CF3}" srcOrd="0" destOrd="0" presId="urn:microsoft.com/office/officeart/2005/8/layout/process2"/>
    <dgm:cxn modelId="{B85E3231-7887-4AC3-8809-3406CF7E7094}" type="presOf" srcId="{A0325EFD-F3D7-4224-8D7D-6A252F7B8375}" destId="{83C8138A-83AA-4151-AB94-A625AD2EF5A4}" srcOrd="1" destOrd="0" presId="urn:microsoft.com/office/officeart/2005/8/layout/process2"/>
    <dgm:cxn modelId="{C435500A-4C98-48C3-AD13-48FB9146652A}" type="presOf" srcId="{1578045D-8D2F-4318-A2BF-8E54F4ED3A62}" destId="{0A5A0EF5-A704-446F-825C-F3F9FD2F4ED2}" srcOrd="0" destOrd="0" presId="urn:microsoft.com/office/officeart/2005/8/layout/process2"/>
    <dgm:cxn modelId="{77A1489D-E062-4B91-91D4-E9C77A7DD170}" type="presOf" srcId="{A0616796-71A8-4412-A7AF-4B385A0DD091}" destId="{14334244-E967-470A-8468-72F833AE5063}" srcOrd="1" destOrd="0" presId="urn:microsoft.com/office/officeart/2005/8/layout/process2"/>
    <dgm:cxn modelId="{E9FDC566-2F0D-4CA2-971B-64607FA1BDB5}" type="presOf" srcId="{25701A99-C679-4295-B3DF-E52A2359A5BD}" destId="{3FCCCEDA-9A43-4B5F-A846-8419384D1AFC}" srcOrd="0" destOrd="0" presId="urn:microsoft.com/office/officeart/2005/8/layout/process2"/>
    <dgm:cxn modelId="{1F4E07B8-4B60-4AE1-9C9B-DC5D2D5FD48E}" srcId="{0644A9A3-1DCB-4AD5-AE98-851BCDA05714}" destId="{25701A99-C679-4295-B3DF-E52A2359A5BD}" srcOrd="4" destOrd="0" parTransId="{F1DBF39A-98D3-4DD6-B020-F3D5EFE25638}" sibTransId="{CD0B8285-5BF0-4365-BD6E-6A384BCE391B}"/>
    <dgm:cxn modelId="{80F1359F-12B1-42EA-A567-4FCD288177CE}" srcId="{0644A9A3-1DCB-4AD5-AE98-851BCDA05714}" destId="{21BD39AA-91F8-474B-B577-AF9183ABD3E5}" srcOrd="0" destOrd="0" parTransId="{E3C639B9-6EBB-4884-8752-256E7CA8E28D}" sibTransId="{069FC841-028A-4114-BC5E-218D319FB2F2}"/>
    <dgm:cxn modelId="{CFE09CBD-E533-457D-8BB9-90CB7DD159F5}" type="presOf" srcId="{A0616796-71A8-4412-A7AF-4B385A0DD091}" destId="{6BD52606-6877-4F75-9684-A9231F4FB571}" srcOrd="0" destOrd="0" presId="urn:microsoft.com/office/officeart/2005/8/layout/process2"/>
    <dgm:cxn modelId="{5C3D236B-B1D0-472A-81F9-1F0F646D7D28}" type="presOf" srcId="{A0325EFD-F3D7-4224-8D7D-6A252F7B8375}" destId="{B2AAFB9C-E026-4073-803E-9AE3A8292D2F}" srcOrd="0" destOrd="0" presId="urn:microsoft.com/office/officeart/2005/8/layout/process2"/>
    <dgm:cxn modelId="{27A88BA2-754A-4D09-8E37-98AC70D45B61}" srcId="{0644A9A3-1DCB-4AD5-AE98-851BCDA05714}" destId="{F392671F-6C29-46DD-A630-944CD96EA6D0}" srcOrd="5" destOrd="0" parTransId="{A2547095-F608-40A6-BF5B-E3A8E00C1A5D}" sibTransId="{D8683C25-A11A-4C63-9AEA-F175AA0920B0}"/>
    <dgm:cxn modelId="{50F128CF-CE54-40DE-A122-1DD402702EEB}" type="presOf" srcId="{069FC841-028A-4114-BC5E-218D319FB2F2}" destId="{FAAB4226-2AF7-43DB-85EC-FF0603D83F23}" srcOrd="1" destOrd="0" presId="urn:microsoft.com/office/officeart/2005/8/layout/process2"/>
    <dgm:cxn modelId="{1A08E069-180A-47C4-A69B-9FE6E2949E66}" type="presOf" srcId="{21BD39AA-91F8-474B-B577-AF9183ABD3E5}" destId="{55C2DEFA-DC39-4125-868B-21A3219498A4}" srcOrd="0" destOrd="0" presId="urn:microsoft.com/office/officeart/2005/8/layout/process2"/>
    <dgm:cxn modelId="{54698260-91A2-4C6C-B9DE-D81E5286C512}" type="presOf" srcId="{CD0B8285-5BF0-4365-BD6E-6A384BCE391B}" destId="{56267669-58BD-4DEB-B253-9203A08279DE}" srcOrd="0" destOrd="0" presId="urn:microsoft.com/office/officeart/2005/8/layout/process2"/>
    <dgm:cxn modelId="{40470B2E-8D62-4875-ABBA-DA535BA21492}" type="presOf" srcId="{CD0B8285-5BF0-4365-BD6E-6A384BCE391B}" destId="{ACBB8116-4C71-4EEA-AEBD-07C5ABE4D926}" srcOrd="1" destOrd="0" presId="urn:microsoft.com/office/officeart/2005/8/layout/process2"/>
    <dgm:cxn modelId="{E742CD74-9A6C-4221-AFA4-3BDE616EDE87}" type="presOf" srcId="{B2DBDD8B-0BEA-4A55-873F-74BB072627DE}" destId="{6E896234-70B7-4D6C-969D-2F21C3AD44BE}" srcOrd="0" destOrd="0" presId="urn:microsoft.com/office/officeart/2005/8/layout/process2"/>
    <dgm:cxn modelId="{420AA4EF-BC3D-44C7-B411-FF88C636495E}" srcId="{0644A9A3-1DCB-4AD5-AE98-851BCDA05714}" destId="{1578045D-8D2F-4318-A2BF-8E54F4ED3A62}" srcOrd="3" destOrd="0" parTransId="{90A9F3C2-5E9B-4141-B424-FA1AF3888179}" sibTransId="{A0616796-71A8-4412-A7AF-4B385A0DD091}"/>
    <dgm:cxn modelId="{9F8F3A7B-78C0-45F6-AD7F-92579E983276}" type="presOf" srcId="{34977F94-4F91-48F9-A85B-30C8744D4E2F}" destId="{743D78F4-C350-4BD1-B027-DD221D8821C9}" srcOrd="0" destOrd="0" presId="urn:microsoft.com/office/officeart/2005/8/layout/process2"/>
    <dgm:cxn modelId="{8D90C3FD-7DA7-47F7-80D1-8CD7E68B40A7}" type="presOf" srcId="{0644A9A3-1DCB-4AD5-AE98-851BCDA05714}" destId="{C460EE47-F429-4796-B965-49F25D9DF879}" srcOrd="0" destOrd="0" presId="urn:microsoft.com/office/officeart/2005/8/layout/process2"/>
    <dgm:cxn modelId="{A368C71C-85A7-4AA1-8B18-717FBB486CCD}" type="presParOf" srcId="{C460EE47-F429-4796-B965-49F25D9DF879}" destId="{55C2DEFA-DC39-4125-868B-21A3219498A4}" srcOrd="0" destOrd="0" presId="urn:microsoft.com/office/officeart/2005/8/layout/process2"/>
    <dgm:cxn modelId="{F97C0229-A97D-4567-BBE2-727FA232F7C7}" type="presParOf" srcId="{C460EE47-F429-4796-B965-49F25D9DF879}" destId="{0DF7CCA6-FE68-44C5-86E8-30B17D6A6CF3}" srcOrd="1" destOrd="0" presId="urn:microsoft.com/office/officeart/2005/8/layout/process2"/>
    <dgm:cxn modelId="{3C6DBAB0-08AC-4E0A-A790-A32E962C9F80}" type="presParOf" srcId="{0DF7CCA6-FE68-44C5-86E8-30B17D6A6CF3}" destId="{FAAB4226-2AF7-43DB-85EC-FF0603D83F23}" srcOrd="0" destOrd="0" presId="urn:microsoft.com/office/officeart/2005/8/layout/process2"/>
    <dgm:cxn modelId="{C0C92402-9AE4-4AA7-A620-DB7C4C3957CE}" type="presParOf" srcId="{C460EE47-F429-4796-B965-49F25D9DF879}" destId="{79CE1134-B379-4029-9C65-06C55EBA2363}" srcOrd="2" destOrd="0" presId="urn:microsoft.com/office/officeart/2005/8/layout/process2"/>
    <dgm:cxn modelId="{AB2DEAB9-BF12-4F48-843E-E6385E627ECA}" type="presParOf" srcId="{C460EE47-F429-4796-B965-49F25D9DF879}" destId="{743D78F4-C350-4BD1-B027-DD221D8821C9}" srcOrd="3" destOrd="0" presId="urn:microsoft.com/office/officeart/2005/8/layout/process2"/>
    <dgm:cxn modelId="{33506F60-A5FD-4853-91EE-B562595F670D}" type="presParOf" srcId="{743D78F4-C350-4BD1-B027-DD221D8821C9}" destId="{02186B75-24EA-46B1-90F9-3C16C84F5E70}" srcOrd="0" destOrd="0" presId="urn:microsoft.com/office/officeart/2005/8/layout/process2"/>
    <dgm:cxn modelId="{FCCD2A47-6078-4BF8-8937-C33F00AF9CF4}" type="presParOf" srcId="{C460EE47-F429-4796-B965-49F25D9DF879}" destId="{6E896234-70B7-4D6C-969D-2F21C3AD44BE}" srcOrd="4" destOrd="0" presId="urn:microsoft.com/office/officeart/2005/8/layout/process2"/>
    <dgm:cxn modelId="{7DA20045-7C64-41E1-9478-98F7CCA58DC9}" type="presParOf" srcId="{C460EE47-F429-4796-B965-49F25D9DF879}" destId="{B2AAFB9C-E026-4073-803E-9AE3A8292D2F}" srcOrd="5" destOrd="0" presId="urn:microsoft.com/office/officeart/2005/8/layout/process2"/>
    <dgm:cxn modelId="{E59F8DCE-BA6B-4AA5-B70D-304310244AB3}" type="presParOf" srcId="{B2AAFB9C-E026-4073-803E-9AE3A8292D2F}" destId="{83C8138A-83AA-4151-AB94-A625AD2EF5A4}" srcOrd="0" destOrd="0" presId="urn:microsoft.com/office/officeart/2005/8/layout/process2"/>
    <dgm:cxn modelId="{10DCF526-F52A-4B4D-8CD2-622448E2BA56}" type="presParOf" srcId="{C460EE47-F429-4796-B965-49F25D9DF879}" destId="{0A5A0EF5-A704-446F-825C-F3F9FD2F4ED2}" srcOrd="6" destOrd="0" presId="urn:microsoft.com/office/officeart/2005/8/layout/process2"/>
    <dgm:cxn modelId="{FE6F1F43-80D4-4CC2-97B6-B0B898B60180}" type="presParOf" srcId="{C460EE47-F429-4796-B965-49F25D9DF879}" destId="{6BD52606-6877-4F75-9684-A9231F4FB571}" srcOrd="7" destOrd="0" presId="urn:microsoft.com/office/officeart/2005/8/layout/process2"/>
    <dgm:cxn modelId="{DB59BEC0-3278-4D61-B93A-A03F4AE0F13B}" type="presParOf" srcId="{6BD52606-6877-4F75-9684-A9231F4FB571}" destId="{14334244-E967-470A-8468-72F833AE5063}" srcOrd="0" destOrd="0" presId="urn:microsoft.com/office/officeart/2005/8/layout/process2"/>
    <dgm:cxn modelId="{C1F74885-3497-481C-B42E-C6AD36F8A814}" type="presParOf" srcId="{C460EE47-F429-4796-B965-49F25D9DF879}" destId="{3FCCCEDA-9A43-4B5F-A846-8419384D1AFC}" srcOrd="8" destOrd="0" presId="urn:microsoft.com/office/officeart/2005/8/layout/process2"/>
    <dgm:cxn modelId="{7E38A75C-C25C-47AF-8BB2-8A895CC54EB5}" type="presParOf" srcId="{C460EE47-F429-4796-B965-49F25D9DF879}" destId="{56267669-58BD-4DEB-B253-9203A08279DE}" srcOrd="9" destOrd="0" presId="urn:microsoft.com/office/officeart/2005/8/layout/process2"/>
    <dgm:cxn modelId="{B8ED08E8-668B-4328-8B03-9C0EF274AFC6}" type="presParOf" srcId="{56267669-58BD-4DEB-B253-9203A08279DE}" destId="{ACBB8116-4C71-4EEA-AEBD-07C5ABE4D926}" srcOrd="0" destOrd="0" presId="urn:microsoft.com/office/officeart/2005/8/layout/process2"/>
    <dgm:cxn modelId="{57032243-9B5D-40CF-BC92-A065850D5722}" type="presParOf" srcId="{C460EE47-F429-4796-B965-49F25D9DF879}" destId="{AED95040-CFC3-483B-86D5-5FB5E4F0816F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BE50DA-5A1A-4D9F-BE58-43F7766F3FB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BA571140-F162-497B-A5E2-CE5416D9BFB6}">
      <dgm:prSet phldrT="[Text]"/>
      <dgm:spPr>
        <a:solidFill>
          <a:srgbClr val="FF7C80"/>
        </a:solidFill>
      </dgm:spPr>
      <dgm:t>
        <a:bodyPr/>
        <a:lstStyle/>
        <a:p>
          <a:pPr rtl="0"/>
          <a:r>
            <a:rPr lang="en-US" b="1" dirty="0" smtClean="0">
              <a:latin typeface="Arial"/>
              <a:cs typeface="Arial"/>
            </a:rPr>
            <a:t>∆P for   systemic circulation</a:t>
          </a:r>
          <a:endParaRPr lang="ar-EG" b="1" dirty="0"/>
        </a:p>
      </dgm:t>
    </dgm:pt>
    <dgm:pt modelId="{45DBF2AE-06B2-4D68-9105-9327FAB3EC58}" type="parTrans" cxnId="{C87A8C9B-595B-4F6B-929E-C167D7FD5099}">
      <dgm:prSet/>
      <dgm:spPr/>
      <dgm:t>
        <a:bodyPr/>
        <a:lstStyle/>
        <a:p>
          <a:pPr rtl="1"/>
          <a:endParaRPr lang="ar-EG" b="1"/>
        </a:p>
      </dgm:t>
    </dgm:pt>
    <dgm:pt modelId="{5E87A54B-4698-409A-9957-0DCC42BD9337}" type="sibTrans" cxnId="{C87A8C9B-595B-4F6B-929E-C167D7FD5099}">
      <dgm:prSet/>
      <dgm:spPr/>
      <dgm:t>
        <a:bodyPr/>
        <a:lstStyle/>
        <a:p>
          <a:pPr rtl="1"/>
          <a:endParaRPr lang="ar-EG" b="1"/>
        </a:p>
      </dgm:t>
    </dgm:pt>
    <dgm:pt modelId="{5C0DC0A6-B5DB-4E22-B9B7-C95EF0A586A0}">
      <dgm:prSet phldrT="[Text]"/>
      <dgm:spPr/>
      <dgm:t>
        <a:bodyPr/>
        <a:lstStyle/>
        <a:p>
          <a:pPr rtl="1"/>
          <a:r>
            <a:rPr lang="en-US" b="1" dirty="0" smtClean="0"/>
            <a:t>90-0=</a:t>
          </a:r>
          <a:r>
            <a:rPr lang="en-US" b="1" u="sng" dirty="0" smtClean="0">
              <a:solidFill>
                <a:srgbClr val="FF0000"/>
              </a:solidFill>
            </a:rPr>
            <a:t>90</a:t>
          </a:r>
          <a:r>
            <a:rPr lang="en-US" b="1" dirty="0" smtClean="0"/>
            <a:t> mmHg</a:t>
          </a:r>
          <a:endParaRPr lang="ar-EG" b="1" dirty="0"/>
        </a:p>
      </dgm:t>
    </dgm:pt>
    <dgm:pt modelId="{3C443EC3-3E06-4BB9-885C-3A1E84700E36}" type="parTrans" cxnId="{6E9DDD0B-A293-4ACA-989B-D89BD6FCC714}">
      <dgm:prSet/>
      <dgm:spPr/>
      <dgm:t>
        <a:bodyPr/>
        <a:lstStyle/>
        <a:p>
          <a:pPr rtl="1"/>
          <a:endParaRPr lang="ar-EG" b="1"/>
        </a:p>
      </dgm:t>
    </dgm:pt>
    <dgm:pt modelId="{9F4DC4FD-1826-4FE9-8F49-4A4C72BAEBD7}" type="sibTrans" cxnId="{6E9DDD0B-A293-4ACA-989B-D89BD6FCC714}">
      <dgm:prSet/>
      <dgm:spPr/>
      <dgm:t>
        <a:bodyPr/>
        <a:lstStyle/>
        <a:p>
          <a:pPr rtl="1"/>
          <a:endParaRPr lang="ar-EG" b="1"/>
        </a:p>
      </dgm:t>
    </dgm:pt>
    <dgm:pt modelId="{5EFBDFED-4199-4945-938E-776891AE6C97}">
      <dgm:prSet phldrT="[Text]"/>
      <dgm:spPr>
        <a:solidFill>
          <a:srgbClr val="FF7C80"/>
        </a:solidFill>
      </dgm:spPr>
      <dgm:t>
        <a:bodyPr/>
        <a:lstStyle/>
        <a:p>
          <a:pPr rtl="0"/>
          <a:r>
            <a:rPr lang="en-US" b="1" dirty="0" smtClean="0">
              <a:latin typeface="Arial"/>
              <a:cs typeface="Arial"/>
            </a:rPr>
            <a:t>∆P for   pulmonary circulation</a:t>
          </a:r>
          <a:endParaRPr lang="ar-EG" b="1" dirty="0"/>
        </a:p>
      </dgm:t>
    </dgm:pt>
    <dgm:pt modelId="{5C10838F-3914-4486-9A32-15CAB8E17797}" type="parTrans" cxnId="{6D2AE314-C239-476C-88D5-14F3377CE248}">
      <dgm:prSet/>
      <dgm:spPr/>
      <dgm:t>
        <a:bodyPr/>
        <a:lstStyle/>
        <a:p>
          <a:pPr rtl="1"/>
          <a:endParaRPr lang="ar-EG" b="1"/>
        </a:p>
      </dgm:t>
    </dgm:pt>
    <dgm:pt modelId="{EBD60100-739C-4618-AA0A-B3F81B1049FD}" type="sibTrans" cxnId="{6D2AE314-C239-476C-88D5-14F3377CE248}">
      <dgm:prSet/>
      <dgm:spPr/>
      <dgm:t>
        <a:bodyPr/>
        <a:lstStyle/>
        <a:p>
          <a:pPr rtl="1"/>
          <a:endParaRPr lang="ar-EG" b="1"/>
        </a:p>
      </dgm:t>
    </dgm:pt>
    <dgm:pt modelId="{6DD2F201-EA48-4F9D-91E9-22E9182B504B}">
      <dgm:prSet phldrT="[Text]"/>
      <dgm:spPr/>
      <dgm:t>
        <a:bodyPr/>
        <a:lstStyle/>
        <a:p>
          <a:pPr rtl="1"/>
          <a:r>
            <a:rPr lang="en-US" b="1" dirty="0" smtClean="0"/>
            <a:t>15-0=</a:t>
          </a:r>
          <a:r>
            <a:rPr lang="en-US" b="1" u="sng" dirty="0" smtClean="0">
              <a:solidFill>
                <a:srgbClr val="FF0000"/>
              </a:solidFill>
            </a:rPr>
            <a:t>15</a:t>
          </a:r>
          <a:r>
            <a:rPr lang="en-US" b="1" dirty="0" smtClean="0"/>
            <a:t> mmHg</a:t>
          </a:r>
          <a:endParaRPr lang="ar-EG" b="1" dirty="0"/>
        </a:p>
      </dgm:t>
    </dgm:pt>
    <dgm:pt modelId="{FF31C15A-C590-47EE-B133-A8EEFA6F084E}" type="parTrans" cxnId="{E62A8E58-B26C-41DE-AC58-0D78B82C7FE6}">
      <dgm:prSet/>
      <dgm:spPr/>
      <dgm:t>
        <a:bodyPr/>
        <a:lstStyle/>
        <a:p>
          <a:pPr rtl="1"/>
          <a:endParaRPr lang="ar-EG" b="1"/>
        </a:p>
      </dgm:t>
    </dgm:pt>
    <dgm:pt modelId="{6461DCD5-015C-4217-8CAF-79D958C1BFC0}" type="sibTrans" cxnId="{E62A8E58-B26C-41DE-AC58-0D78B82C7FE6}">
      <dgm:prSet/>
      <dgm:spPr/>
      <dgm:t>
        <a:bodyPr/>
        <a:lstStyle/>
        <a:p>
          <a:pPr rtl="1"/>
          <a:endParaRPr lang="ar-EG" b="1"/>
        </a:p>
      </dgm:t>
    </dgm:pt>
    <dgm:pt modelId="{FE93354B-FD6D-4903-ADDF-6D1BB992675C}" type="pres">
      <dgm:prSet presAssocID="{8DBE50DA-5A1A-4D9F-BE58-43F7766F3FB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CC364EF2-B086-433A-9483-01C321F5D811}" type="pres">
      <dgm:prSet presAssocID="{BA571140-F162-497B-A5E2-CE5416D9BFB6}" presName="root" presStyleCnt="0"/>
      <dgm:spPr/>
    </dgm:pt>
    <dgm:pt modelId="{5BDEC859-B225-47DB-921B-460F349034E8}" type="pres">
      <dgm:prSet presAssocID="{BA571140-F162-497B-A5E2-CE5416D9BFB6}" presName="rootComposite" presStyleCnt="0"/>
      <dgm:spPr/>
    </dgm:pt>
    <dgm:pt modelId="{68D64EF1-1A4B-46F2-A8A4-570895DA184D}" type="pres">
      <dgm:prSet presAssocID="{BA571140-F162-497B-A5E2-CE5416D9BFB6}" presName="rootText" presStyleLbl="node1" presStyleIdx="0" presStyleCnt="2" custScaleX="131395" custLinFactNeighborX="-42518" custLinFactNeighborY="23545"/>
      <dgm:spPr/>
      <dgm:t>
        <a:bodyPr/>
        <a:lstStyle/>
        <a:p>
          <a:pPr rtl="1"/>
          <a:endParaRPr lang="ar-EG"/>
        </a:p>
      </dgm:t>
    </dgm:pt>
    <dgm:pt modelId="{BB642C29-3EE3-4BB0-BCA6-16A46F982D3A}" type="pres">
      <dgm:prSet presAssocID="{BA571140-F162-497B-A5E2-CE5416D9BFB6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B4DD7FCD-F473-49B3-92C6-4DAE6089DB55}" type="pres">
      <dgm:prSet presAssocID="{BA571140-F162-497B-A5E2-CE5416D9BFB6}" presName="childShape" presStyleCnt="0"/>
      <dgm:spPr/>
    </dgm:pt>
    <dgm:pt modelId="{4EBBA50E-CAC5-43CE-AFA6-AA3C6FA04569}" type="pres">
      <dgm:prSet presAssocID="{3C443EC3-3E06-4BB9-885C-3A1E84700E36}" presName="Name13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F6CC615A-A51E-4626-BD6B-D527B48CE630}" type="pres">
      <dgm:prSet presAssocID="{5C0DC0A6-B5DB-4E22-B9B7-C95EF0A586A0}" presName="childText" presStyleLbl="bgAcc1" presStyleIdx="0" presStyleCnt="2" custLinFactNeighborX="-37734" custLinFactNeighborY="843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95CE2CA-3205-4D85-8873-5A5820A65F5F}" type="pres">
      <dgm:prSet presAssocID="{5EFBDFED-4199-4945-938E-776891AE6C97}" presName="root" presStyleCnt="0"/>
      <dgm:spPr/>
    </dgm:pt>
    <dgm:pt modelId="{14602583-6F60-4C80-9917-930EC48C7ADF}" type="pres">
      <dgm:prSet presAssocID="{5EFBDFED-4199-4945-938E-776891AE6C97}" presName="rootComposite" presStyleCnt="0"/>
      <dgm:spPr/>
    </dgm:pt>
    <dgm:pt modelId="{C856F38E-4020-4313-B340-9B5D7C1FCF98}" type="pres">
      <dgm:prSet presAssocID="{5EFBDFED-4199-4945-938E-776891AE6C97}" presName="rootText" presStyleLbl="node1" presStyleIdx="1" presStyleCnt="2" custScaleX="134537" custLinFactNeighborX="1703" custLinFactNeighborY="23545"/>
      <dgm:spPr/>
      <dgm:t>
        <a:bodyPr/>
        <a:lstStyle/>
        <a:p>
          <a:pPr rtl="1"/>
          <a:endParaRPr lang="ar-EG"/>
        </a:p>
      </dgm:t>
    </dgm:pt>
    <dgm:pt modelId="{0FF67AE8-59D4-4AD6-93EA-73DDBEB4FCD5}" type="pres">
      <dgm:prSet presAssocID="{5EFBDFED-4199-4945-938E-776891AE6C97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0000DCDD-6223-4775-99AF-0A8EE68B6FA4}" type="pres">
      <dgm:prSet presAssocID="{5EFBDFED-4199-4945-938E-776891AE6C97}" presName="childShape" presStyleCnt="0"/>
      <dgm:spPr/>
    </dgm:pt>
    <dgm:pt modelId="{BB3E5EA8-6030-4D14-9EC8-08C125626CA3}" type="pres">
      <dgm:prSet presAssocID="{FF31C15A-C590-47EE-B133-A8EEFA6F084E}" presName="Name13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DF7625C7-E590-47F8-868C-7391394C0D80}" type="pres">
      <dgm:prSet presAssocID="{6DD2F201-EA48-4F9D-91E9-22E9182B504B}" presName="childText" presStyleLbl="bgAcc1" presStyleIdx="1" presStyleCnt="2" custLinFactNeighborX="47424" custLinFactNeighborY="843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039B0F00-9F88-455E-959A-24D0D77BB191}" type="presOf" srcId="{5EFBDFED-4199-4945-938E-776891AE6C97}" destId="{C856F38E-4020-4313-B340-9B5D7C1FCF98}" srcOrd="0" destOrd="0" presId="urn:microsoft.com/office/officeart/2005/8/layout/hierarchy3"/>
    <dgm:cxn modelId="{BE45773B-FF90-4BCB-9B20-7B0D513B13A5}" type="presOf" srcId="{5EFBDFED-4199-4945-938E-776891AE6C97}" destId="{0FF67AE8-59D4-4AD6-93EA-73DDBEB4FCD5}" srcOrd="1" destOrd="0" presId="urn:microsoft.com/office/officeart/2005/8/layout/hierarchy3"/>
    <dgm:cxn modelId="{ED99A455-C189-44B8-9AC2-E6009968C49F}" type="presOf" srcId="{8DBE50DA-5A1A-4D9F-BE58-43F7766F3FBF}" destId="{FE93354B-FD6D-4903-ADDF-6D1BB992675C}" srcOrd="0" destOrd="0" presId="urn:microsoft.com/office/officeart/2005/8/layout/hierarchy3"/>
    <dgm:cxn modelId="{2AE7DDCA-140A-4A56-9247-737826CE6304}" type="presOf" srcId="{BA571140-F162-497B-A5E2-CE5416D9BFB6}" destId="{BB642C29-3EE3-4BB0-BCA6-16A46F982D3A}" srcOrd="1" destOrd="0" presId="urn:microsoft.com/office/officeart/2005/8/layout/hierarchy3"/>
    <dgm:cxn modelId="{C87A8C9B-595B-4F6B-929E-C167D7FD5099}" srcId="{8DBE50DA-5A1A-4D9F-BE58-43F7766F3FBF}" destId="{BA571140-F162-497B-A5E2-CE5416D9BFB6}" srcOrd="0" destOrd="0" parTransId="{45DBF2AE-06B2-4D68-9105-9327FAB3EC58}" sibTransId="{5E87A54B-4698-409A-9957-0DCC42BD9337}"/>
    <dgm:cxn modelId="{26F0FE44-BE2F-41FF-9F55-B5CADD8FC091}" type="presOf" srcId="{6DD2F201-EA48-4F9D-91E9-22E9182B504B}" destId="{DF7625C7-E590-47F8-868C-7391394C0D80}" srcOrd="0" destOrd="0" presId="urn:microsoft.com/office/officeart/2005/8/layout/hierarchy3"/>
    <dgm:cxn modelId="{A6482C5A-DBCF-48CE-881C-04CDA155D27F}" type="presOf" srcId="{3C443EC3-3E06-4BB9-885C-3A1E84700E36}" destId="{4EBBA50E-CAC5-43CE-AFA6-AA3C6FA04569}" srcOrd="0" destOrd="0" presId="urn:microsoft.com/office/officeart/2005/8/layout/hierarchy3"/>
    <dgm:cxn modelId="{E62A8E58-B26C-41DE-AC58-0D78B82C7FE6}" srcId="{5EFBDFED-4199-4945-938E-776891AE6C97}" destId="{6DD2F201-EA48-4F9D-91E9-22E9182B504B}" srcOrd="0" destOrd="0" parTransId="{FF31C15A-C590-47EE-B133-A8EEFA6F084E}" sibTransId="{6461DCD5-015C-4217-8CAF-79D958C1BFC0}"/>
    <dgm:cxn modelId="{22140B82-F51B-4AA2-BE19-17C76A9205EC}" type="presOf" srcId="{FF31C15A-C590-47EE-B133-A8EEFA6F084E}" destId="{BB3E5EA8-6030-4D14-9EC8-08C125626CA3}" srcOrd="0" destOrd="0" presId="urn:microsoft.com/office/officeart/2005/8/layout/hierarchy3"/>
    <dgm:cxn modelId="{6E9DDD0B-A293-4ACA-989B-D89BD6FCC714}" srcId="{BA571140-F162-497B-A5E2-CE5416D9BFB6}" destId="{5C0DC0A6-B5DB-4E22-B9B7-C95EF0A586A0}" srcOrd="0" destOrd="0" parTransId="{3C443EC3-3E06-4BB9-885C-3A1E84700E36}" sibTransId="{9F4DC4FD-1826-4FE9-8F49-4A4C72BAEBD7}"/>
    <dgm:cxn modelId="{6D2AE314-C239-476C-88D5-14F3377CE248}" srcId="{8DBE50DA-5A1A-4D9F-BE58-43F7766F3FBF}" destId="{5EFBDFED-4199-4945-938E-776891AE6C97}" srcOrd="1" destOrd="0" parTransId="{5C10838F-3914-4486-9A32-15CAB8E17797}" sibTransId="{EBD60100-739C-4618-AA0A-B3F81B1049FD}"/>
    <dgm:cxn modelId="{724AB04A-3854-4C24-8239-3C1E969AB1A9}" type="presOf" srcId="{5C0DC0A6-B5DB-4E22-B9B7-C95EF0A586A0}" destId="{F6CC615A-A51E-4626-BD6B-D527B48CE630}" srcOrd="0" destOrd="0" presId="urn:microsoft.com/office/officeart/2005/8/layout/hierarchy3"/>
    <dgm:cxn modelId="{A22A6982-DCDC-438B-94F1-F36297528350}" type="presOf" srcId="{BA571140-F162-497B-A5E2-CE5416D9BFB6}" destId="{68D64EF1-1A4B-46F2-A8A4-570895DA184D}" srcOrd="0" destOrd="0" presId="urn:microsoft.com/office/officeart/2005/8/layout/hierarchy3"/>
    <dgm:cxn modelId="{1EED4FF3-338A-4CB2-BB3B-B143962301A5}" type="presParOf" srcId="{FE93354B-FD6D-4903-ADDF-6D1BB992675C}" destId="{CC364EF2-B086-433A-9483-01C321F5D811}" srcOrd="0" destOrd="0" presId="urn:microsoft.com/office/officeart/2005/8/layout/hierarchy3"/>
    <dgm:cxn modelId="{3C2D3CC6-71D8-4262-A916-F53D7F9ECAAF}" type="presParOf" srcId="{CC364EF2-B086-433A-9483-01C321F5D811}" destId="{5BDEC859-B225-47DB-921B-460F349034E8}" srcOrd="0" destOrd="0" presId="urn:microsoft.com/office/officeart/2005/8/layout/hierarchy3"/>
    <dgm:cxn modelId="{C1F6B89F-330A-44ED-9B4A-A455C2F9B49B}" type="presParOf" srcId="{5BDEC859-B225-47DB-921B-460F349034E8}" destId="{68D64EF1-1A4B-46F2-A8A4-570895DA184D}" srcOrd="0" destOrd="0" presId="urn:microsoft.com/office/officeart/2005/8/layout/hierarchy3"/>
    <dgm:cxn modelId="{6720B1DB-658D-433F-B5B5-905C44F0BF99}" type="presParOf" srcId="{5BDEC859-B225-47DB-921B-460F349034E8}" destId="{BB642C29-3EE3-4BB0-BCA6-16A46F982D3A}" srcOrd="1" destOrd="0" presId="urn:microsoft.com/office/officeart/2005/8/layout/hierarchy3"/>
    <dgm:cxn modelId="{E9ABF7FA-FAA9-4CBA-9D7E-D3F50BA1A416}" type="presParOf" srcId="{CC364EF2-B086-433A-9483-01C321F5D811}" destId="{B4DD7FCD-F473-49B3-92C6-4DAE6089DB55}" srcOrd="1" destOrd="0" presId="urn:microsoft.com/office/officeart/2005/8/layout/hierarchy3"/>
    <dgm:cxn modelId="{A19AC5C3-82F0-410C-9108-4813587393C2}" type="presParOf" srcId="{B4DD7FCD-F473-49B3-92C6-4DAE6089DB55}" destId="{4EBBA50E-CAC5-43CE-AFA6-AA3C6FA04569}" srcOrd="0" destOrd="0" presId="urn:microsoft.com/office/officeart/2005/8/layout/hierarchy3"/>
    <dgm:cxn modelId="{6814B88E-41DD-4B0A-971C-28D41479615F}" type="presParOf" srcId="{B4DD7FCD-F473-49B3-92C6-4DAE6089DB55}" destId="{F6CC615A-A51E-4626-BD6B-D527B48CE630}" srcOrd="1" destOrd="0" presId="urn:microsoft.com/office/officeart/2005/8/layout/hierarchy3"/>
    <dgm:cxn modelId="{E928A726-E49E-4F69-8266-43767D8E8B90}" type="presParOf" srcId="{FE93354B-FD6D-4903-ADDF-6D1BB992675C}" destId="{995CE2CA-3205-4D85-8873-5A5820A65F5F}" srcOrd="1" destOrd="0" presId="urn:microsoft.com/office/officeart/2005/8/layout/hierarchy3"/>
    <dgm:cxn modelId="{94F4CBC6-8BAA-4369-84A5-986E2C8CF839}" type="presParOf" srcId="{995CE2CA-3205-4D85-8873-5A5820A65F5F}" destId="{14602583-6F60-4C80-9917-930EC48C7ADF}" srcOrd="0" destOrd="0" presId="urn:microsoft.com/office/officeart/2005/8/layout/hierarchy3"/>
    <dgm:cxn modelId="{348CD4F0-ABE9-4389-AC58-7C1DAF831041}" type="presParOf" srcId="{14602583-6F60-4C80-9917-930EC48C7ADF}" destId="{C856F38E-4020-4313-B340-9B5D7C1FCF98}" srcOrd="0" destOrd="0" presId="urn:microsoft.com/office/officeart/2005/8/layout/hierarchy3"/>
    <dgm:cxn modelId="{01F53D91-994D-4D41-B0A8-061045AFF5D2}" type="presParOf" srcId="{14602583-6F60-4C80-9917-930EC48C7ADF}" destId="{0FF67AE8-59D4-4AD6-93EA-73DDBEB4FCD5}" srcOrd="1" destOrd="0" presId="urn:microsoft.com/office/officeart/2005/8/layout/hierarchy3"/>
    <dgm:cxn modelId="{321EEF1C-B7DE-442B-B041-0660CC0AEAAF}" type="presParOf" srcId="{995CE2CA-3205-4D85-8873-5A5820A65F5F}" destId="{0000DCDD-6223-4775-99AF-0A8EE68B6FA4}" srcOrd="1" destOrd="0" presId="urn:microsoft.com/office/officeart/2005/8/layout/hierarchy3"/>
    <dgm:cxn modelId="{74A97237-13AB-471B-9EFB-89722E2B174F}" type="presParOf" srcId="{0000DCDD-6223-4775-99AF-0A8EE68B6FA4}" destId="{BB3E5EA8-6030-4D14-9EC8-08C125626CA3}" srcOrd="0" destOrd="0" presId="urn:microsoft.com/office/officeart/2005/8/layout/hierarchy3"/>
    <dgm:cxn modelId="{49A16CFE-09C6-435F-AEDB-7849E12D3787}" type="presParOf" srcId="{0000DCDD-6223-4775-99AF-0A8EE68B6FA4}" destId="{DF7625C7-E590-47F8-868C-7391394C0D8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A02B988-6920-40F6-8AC5-C3F41C496445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9B3D2CE-431B-45B2-91E2-C5DC34715C96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pPr rtl="1"/>
          <a:r>
            <a:rPr lang="en-US" dirty="0" smtClean="0"/>
            <a:t>Cerebral cortex</a:t>
          </a:r>
          <a:endParaRPr lang="ar-EG" dirty="0"/>
        </a:p>
      </dgm:t>
    </dgm:pt>
    <dgm:pt modelId="{C65C94D3-75AF-496E-8CFF-775807F1A4D4}" type="parTrans" cxnId="{CFEF9FC5-739D-4B13-9A93-0958CE20DC5D}">
      <dgm:prSet/>
      <dgm:spPr/>
      <dgm:t>
        <a:bodyPr/>
        <a:lstStyle/>
        <a:p>
          <a:pPr rtl="1"/>
          <a:endParaRPr lang="ar-EG"/>
        </a:p>
      </dgm:t>
    </dgm:pt>
    <dgm:pt modelId="{CE875F37-2CC6-43A3-8E5D-916808F4F826}" type="sibTrans" cxnId="{CFEF9FC5-739D-4B13-9A93-0958CE20DC5D}">
      <dgm:prSet/>
      <dgm:spPr/>
      <dgm:t>
        <a:bodyPr/>
        <a:lstStyle/>
        <a:p>
          <a:pPr rtl="1"/>
          <a:endParaRPr lang="ar-EG"/>
        </a:p>
      </dgm:t>
    </dgm:pt>
    <dgm:pt modelId="{74DFD255-9384-47A1-953A-F3AB212FE8C3}">
      <dgm:prSet phldrT="[Text]"/>
      <dgm:spPr/>
      <dgm:t>
        <a:bodyPr/>
        <a:lstStyle/>
        <a:p>
          <a:pPr rtl="1"/>
          <a:r>
            <a:rPr lang="en-US" dirty="0" smtClean="0"/>
            <a:t>Emotions</a:t>
          </a:r>
          <a:endParaRPr lang="ar-EG" dirty="0"/>
        </a:p>
      </dgm:t>
    </dgm:pt>
    <dgm:pt modelId="{079C1771-3C1C-45D1-901D-2FDDDEF7FAA0}" type="parTrans" cxnId="{8296D007-846C-4E1B-AD22-26D611D5FD3C}">
      <dgm:prSet/>
      <dgm:spPr/>
      <dgm:t>
        <a:bodyPr/>
        <a:lstStyle/>
        <a:p>
          <a:pPr rtl="1"/>
          <a:endParaRPr lang="ar-EG"/>
        </a:p>
      </dgm:t>
    </dgm:pt>
    <dgm:pt modelId="{58E92C5D-076E-456C-B755-82D26AF2EFF4}" type="sibTrans" cxnId="{8296D007-846C-4E1B-AD22-26D611D5FD3C}">
      <dgm:prSet/>
      <dgm:spPr/>
      <dgm:t>
        <a:bodyPr/>
        <a:lstStyle/>
        <a:p>
          <a:pPr rtl="1"/>
          <a:endParaRPr lang="ar-EG"/>
        </a:p>
      </dgm:t>
    </dgm:pt>
    <dgm:pt modelId="{96D38070-6A09-46C4-8022-371F079266E0}">
      <dgm:prSet phldrT="[Text]"/>
      <dgm:spPr/>
      <dgm:t>
        <a:bodyPr/>
        <a:lstStyle/>
        <a:p>
          <a:pPr rtl="1"/>
          <a:r>
            <a:rPr lang="en-US" dirty="0" smtClean="0"/>
            <a:t>Exercise</a:t>
          </a:r>
          <a:endParaRPr lang="ar-EG" dirty="0"/>
        </a:p>
      </dgm:t>
    </dgm:pt>
    <dgm:pt modelId="{74271AE4-CBD5-4A93-BB5A-A4713754369E}" type="parTrans" cxnId="{BD66ABCE-0BFB-4D9A-9924-5DDDD20F03E7}">
      <dgm:prSet/>
      <dgm:spPr/>
      <dgm:t>
        <a:bodyPr/>
        <a:lstStyle/>
        <a:p>
          <a:pPr rtl="1"/>
          <a:endParaRPr lang="ar-EG"/>
        </a:p>
      </dgm:t>
    </dgm:pt>
    <dgm:pt modelId="{16AA86A6-08E8-464E-8664-586E2DD57203}" type="sibTrans" cxnId="{BD66ABCE-0BFB-4D9A-9924-5DDDD20F03E7}">
      <dgm:prSet/>
      <dgm:spPr/>
      <dgm:t>
        <a:bodyPr/>
        <a:lstStyle/>
        <a:p>
          <a:pPr rtl="1"/>
          <a:endParaRPr lang="ar-EG"/>
        </a:p>
      </dgm:t>
    </dgm:pt>
    <dgm:pt modelId="{9CED9B5D-D99D-4AE8-A148-B07585704038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rgbClr val="FF7C80"/>
        </a:solidFill>
      </dgm:spPr>
      <dgm:t>
        <a:bodyPr/>
        <a:lstStyle/>
        <a:p>
          <a:pPr rtl="1"/>
          <a:r>
            <a:rPr lang="en-US" dirty="0" smtClean="0"/>
            <a:t>Hypothalamus</a:t>
          </a:r>
          <a:endParaRPr lang="ar-EG" dirty="0"/>
        </a:p>
      </dgm:t>
    </dgm:pt>
    <dgm:pt modelId="{3C67F623-4A8F-4EBF-8D34-AAEB27B57247}" type="parTrans" cxnId="{A6E5CDD0-7898-4B66-9DCF-90028924A0E2}">
      <dgm:prSet/>
      <dgm:spPr/>
      <dgm:t>
        <a:bodyPr/>
        <a:lstStyle/>
        <a:p>
          <a:pPr rtl="1"/>
          <a:endParaRPr lang="ar-EG"/>
        </a:p>
      </dgm:t>
    </dgm:pt>
    <dgm:pt modelId="{CE658192-B455-407A-B62F-023859627A36}" type="sibTrans" cxnId="{A6E5CDD0-7898-4B66-9DCF-90028924A0E2}">
      <dgm:prSet/>
      <dgm:spPr/>
      <dgm:t>
        <a:bodyPr/>
        <a:lstStyle/>
        <a:p>
          <a:pPr rtl="1"/>
          <a:endParaRPr lang="ar-EG"/>
        </a:p>
      </dgm:t>
    </dgm:pt>
    <dgm:pt modelId="{155BB4E1-F7A6-4AFD-863D-A2965A337AFF}">
      <dgm:prSet phldrT="[Text]"/>
      <dgm:spPr>
        <a:solidFill>
          <a:srgbClr val="92D050"/>
        </a:solidFill>
      </dgm:spPr>
      <dgm:t>
        <a:bodyPr/>
        <a:lstStyle/>
        <a:p>
          <a:pPr rtl="1"/>
          <a:r>
            <a:rPr lang="en-US" dirty="0" smtClean="0"/>
            <a:t>Emotions</a:t>
          </a:r>
          <a:endParaRPr lang="ar-EG" dirty="0"/>
        </a:p>
      </dgm:t>
    </dgm:pt>
    <dgm:pt modelId="{E1A4E53F-90ED-4AAC-9AA0-2D7D40B0B38D}" type="parTrans" cxnId="{20E28798-E48E-4074-9864-08DD3372DDE9}">
      <dgm:prSet/>
      <dgm:spPr/>
      <dgm:t>
        <a:bodyPr/>
        <a:lstStyle/>
        <a:p>
          <a:pPr rtl="1"/>
          <a:endParaRPr lang="ar-EG"/>
        </a:p>
      </dgm:t>
    </dgm:pt>
    <dgm:pt modelId="{06A21290-EB5E-475A-9F0A-387984A68D2E}" type="sibTrans" cxnId="{20E28798-E48E-4074-9864-08DD3372DDE9}">
      <dgm:prSet/>
      <dgm:spPr/>
      <dgm:t>
        <a:bodyPr/>
        <a:lstStyle/>
        <a:p>
          <a:pPr rtl="1"/>
          <a:endParaRPr lang="ar-EG"/>
        </a:p>
      </dgm:t>
    </dgm:pt>
    <dgm:pt modelId="{FFBE8D76-9619-4F0B-9279-3C8DD6268F0D}">
      <dgm:prSet phldrT="[Text]"/>
      <dgm:spPr>
        <a:solidFill>
          <a:srgbClr val="92D050"/>
        </a:solidFill>
      </dgm:spPr>
      <dgm:t>
        <a:bodyPr/>
        <a:lstStyle/>
        <a:p>
          <a:pPr rtl="1"/>
          <a:r>
            <a:rPr lang="en-US" dirty="0" smtClean="0"/>
            <a:t>Body temperature</a:t>
          </a:r>
          <a:endParaRPr lang="ar-EG" dirty="0"/>
        </a:p>
      </dgm:t>
    </dgm:pt>
    <dgm:pt modelId="{D8B70F02-6599-4CC9-B817-BCCD689F0A2A}" type="parTrans" cxnId="{9C2DA19A-B91E-4A58-94AB-CDC2568EF9C5}">
      <dgm:prSet/>
      <dgm:spPr/>
      <dgm:t>
        <a:bodyPr/>
        <a:lstStyle/>
        <a:p>
          <a:pPr rtl="1"/>
          <a:endParaRPr lang="ar-EG"/>
        </a:p>
      </dgm:t>
    </dgm:pt>
    <dgm:pt modelId="{01784217-4298-49D4-A014-217C41E3C998}" type="sibTrans" cxnId="{9C2DA19A-B91E-4A58-94AB-CDC2568EF9C5}">
      <dgm:prSet/>
      <dgm:spPr/>
      <dgm:t>
        <a:bodyPr/>
        <a:lstStyle/>
        <a:p>
          <a:pPr rtl="1"/>
          <a:endParaRPr lang="ar-EG"/>
        </a:p>
      </dgm:t>
    </dgm:pt>
    <dgm:pt modelId="{4C5FA883-E812-403E-B330-F9CE061AA225}" type="pres">
      <dgm:prSet presAssocID="{EA02B988-6920-40F6-8AC5-C3F41C49644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CE9B5DC6-1089-4F7C-9D4D-27D226B6A252}" type="pres">
      <dgm:prSet presAssocID="{09B3D2CE-431B-45B2-91E2-C5DC34715C96}" presName="compNode" presStyleCnt="0"/>
      <dgm:spPr/>
    </dgm:pt>
    <dgm:pt modelId="{1D5E3985-A777-4A9B-AEBD-D650BA74DD6B}" type="pres">
      <dgm:prSet presAssocID="{09B3D2CE-431B-45B2-91E2-C5DC34715C96}" presName="aNode" presStyleLbl="bgShp" presStyleIdx="0" presStyleCnt="2" custLinFactNeighborX="-33856" custLinFactNeighborY="-3750"/>
      <dgm:spPr/>
      <dgm:t>
        <a:bodyPr/>
        <a:lstStyle/>
        <a:p>
          <a:pPr rtl="1"/>
          <a:endParaRPr lang="ar-EG"/>
        </a:p>
      </dgm:t>
    </dgm:pt>
    <dgm:pt modelId="{9A6863A5-AD42-4E47-825C-E04B1FFB41F7}" type="pres">
      <dgm:prSet presAssocID="{09B3D2CE-431B-45B2-91E2-C5DC34715C96}" presName="textNode" presStyleLbl="bgShp" presStyleIdx="0" presStyleCnt="2"/>
      <dgm:spPr/>
      <dgm:t>
        <a:bodyPr/>
        <a:lstStyle/>
        <a:p>
          <a:pPr rtl="1"/>
          <a:endParaRPr lang="ar-EG"/>
        </a:p>
      </dgm:t>
    </dgm:pt>
    <dgm:pt modelId="{4FC2183A-7006-4EAD-AACD-A2B10C8DBA55}" type="pres">
      <dgm:prSet presAssocID="{09B3D2CE-431B-45B2-91E2-C5DC34715C96}" presName="compChildNode" presStyleCnt="0"/>
      <dgm:spPr/>
    </dgm:pt>
    <dgm:pt modelId="{FBC249C0-145E-4A8E-8798-BE510EEE383E}" type="pres">
      <dgm:prSet presAssocID="{09B3D2CE-431B-45B2-91E2-C5DC34715C96}" presName="theInnerList" presStyleCnt="0"/>
      <dgm:spPr/>
    </dgm:pt>
    <dgm:pt modelId="{9C563FB8-4C12-444B-8BD4-1C92F84BFFFE}" type="pres">
      <dgm:prSet presAssocID="{74DFD255-9384-47A1-953A-F3AB212FE8C3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E0FD872-486E-43D9-93F5-269B7B368D09}" type="pres">
      <dgm:prSet presAssocID="{74DFD255-9384-47A1-953A-F3AB212FE8C3}" presName="aSpace2" presStyleCnt="0"/>
      <dgm:spPr/>
    </dgm:pt>
    <dgm:pt modelId="{B7F29512-9BEA-4C0D-9A86-4A83894D5C39}" type="pres">
      <dgm:prSet presAssocID="{96D38070-6A09-46C4-8022-371F079266E0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62542AD-8556-4972-9F3C-04D92D963B3D}" type="pres">
      <dgm:prSet presAssocID="{09B3D2CE-431B-45B2-91E2-C5DC34715C96}" presName="aSpace" presStyleCnt="0"/>
      <dgm:spPr/>
    </dgm:pt>
    <dgm:pt modelId="{A3F9BE76-F85A-4DAE-BBB4-EABDDFFEDED1}" type="pres">
      <dgm:prSet presAssocID="{9CED9B5D-D99D-4AE8-A148-B07585704038}" presName="compNode" presStyleCnt="0"/>
      <dgm:spPr/>
    </dgm:pt>
    <dgm:pt modelId="{8F8B6DDD-9F5A-4946-8438-82C0A6A6BF49}" type="pres">
      <dgm:prSet presAssocID="{9CED9B5D-D99D-4AE8-A148-B07585704038}" presName="aNode" presStyleLbl="bgShp" presStyleIdx="1" presStyleCnt="2"/>
      <dgm:spPr/>
      <dgm:t>
        <a:bodyPr/>
        <a:lstStyle/>
        <a:p>
          <a:pPr rtl="1"/>
          <a:endParaRPr lang="ar-EG"/>
        </a:p>
      </dgm:t>
    </dgm:pt>
    <dgm:pt modelId="{3703C488-7C38-4D2F-BC20-142FC33DB822}" type="pres">
      <dgm:prSet presAssocID="{9CED9B5D-D99D-4AE8-A148-B07585704038}" presName="textNode" presStyleLbl="bgShp" presStyleIdx="1" presStyleCnt="2"/>
      <dgm:spPr/>
      <dgm:t>
        <a:bodyPr/>
        <a:lstStyle/>
        <a:p>
          <a:pPr rtl="1"/>
          <a:endParaRPr lang="ar-EG"/>
        </a:p>
      </dgm:t>
    </dgm:pt>
    <dgm:pt modelId="{433167C0-D7B1-48CD-8348-B76C2653E50D}" type="pres">
      <dgm:prSet presAssocID="{9CED9B5D-D99D-4AE8-A148-B07585704038}" presName="compChildNode" presStyleCnt="0"/>
      <dgm:spPr/>
    </dgm:pt>
    <dgm:pt modelId="{1FA80585-9CA9-409E-B126-C2AC1EAAC241}" type="pres">
      <dgm:prSet presAssocID="{9CED9B5D-D99D-4AE8-A148-B07585704038}" presName="theInnerList" presStyleCnt="0"/>
      <dgm:spPr/>
    </dgm:pt>
    <dgm:pt modelId="{160A65FB-C7C0-4F46-BCAE-4C978FD0625F}" type="pres">
      <dgm:prSet presAssocID="{155BB4E1-F7A6-4AFD-863D-A2965A337AFF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7209E2C-C66C-4040-A7B5-1D43C02BB839}" type="pres">
      <dgm:prSet presAssocID="{155BB4E1-F7A6-4AFD-863D-A2965A337AFF}" presName="aSpace2" presStyleCnt="0"/>
      <dgm:spPr/>
    </dgm:pt>
    <dgm:pt modelId="{1ED74953-1855-434F-BE85-4175C3150BB7}" type="pres">
      <dgm:prSet presAssocID="{FFBE8D76-9619-4F0B-9279-3C8DD6268F0D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085BD342-DB12-485B-8869-8362D5A5E3DC}" type="presOf" srcId="{9CED9B5D-D99D-4AE8-A148-B07585704038}" destId="{8F8B6DDD-9F5A-4946-8438-82C0A6A6BF49}" srcOrd="0" destOrd="0" presId="urn:microsoft.com/office/officeart/2005/8/layout/lProcess2"/>
    <dgm:cxn modelId="{BD66ABCE-0BFB-4D9A-9924-5DDDD20F03E7}" srcId="{09B3D2CE-431B-45B2-91E2-C5DC34715C96}" destId="{96D38070-6A09-46C4-8022-371F079266E0}" srcOrd="1" destOrd="0" parTransId="{74271AE4-CBD5-4A93-BB5A-A4713754369E}" sibTransId="{16AA86A6-08E8-464E-8664-586E2DD57203}"/>
    <dgm:cxn modelId="{CFEF9FC5-739D-4B13-9A93-0958CE20DC5D}" srcId="{EA02B988-6920-40F6-8AC5-C3F41C496445}" destId="{09B3D2CE-431B-45B2-91E2-C5DC34715C96}" srcOrd="0" destOrd="0" parTransId="{C65C94D3-75AF-496E-8CFF-775807F1A4D4}" sibTransId="{CE875F37-2CC6-43A3-8E5D-916808F4F826}"/>
    <dgm:cxn modelId="{576BDF00-93D6-4A40-8CF4-1746250E15F2}" type="presOf" srcId="{74DFD255-9384-47A1-953A-F3AB212FE8C3}" destId="{9C563FB8-4C12-444B-8BD4-1C92F84BFFFE}" srcOrd="0" destOrd="0" presId="urn:microsoft.com/office/officeart/2005/8/layout/lProcess2"/>
    <dgm:cxn modelId="{20E28798-E48E-4074-9864-08DD3372DDE9}" srcId="{9CED9B5D-D99D-4AE8-A148-B07585704038}" destId="{155BB4E1-F7A6-4AFD-863D-A2965A337AFF}" srcOrd="0" destOrd="0" parTransId="{E1A4E53F-90ED-4AAC-9AA0-2D7D40B0B38D}" sibTransId="{06A21290-EB5E-475A-9F0A-387984A68D2E}"/>
    <dgm:cxn modelId="{A6E5CDD0-7898-4B66-9DCF-90028924A0E2}" srcId="{EA02B988-6920-40F6-8AC5-C3F41C496445}" destId="{9CED9B5D-D99D-4AE8-A148-B07585704038}" srcOrd="1" destOrd="0" parTransId="{3C67F623-4A8F-4EBF-8D34-AAEB27B57247}" sibTransId="{CE658192-B455-407A-B62F-023859627A36}"/>
    <dgm:cxn modelId="{20627CBF-7366-4AE8-88E3-759B47F54D97}" type="presOf" srcId="{96D38070-6A09-46C4-8022-371F079266E0}" destId="{B7F29512-9BEA-4C0D-9A86-4A83894D5C39}" srcOrd="0" destOrd="0" presId="urn:microsoft.com/office/officeart/2005/8/layout/lProcess2"/>
    <dgm:cxn modelId="{8296D007-846C-4E1B-AD22-26D611D5FD3C}" srcId="{09B3D2CE-431B-45B2-91E2-C5DC34715C96}" destId="{74DFD255-9384-47A1-953A-F3AB212FE8C3}" srcOrd="0" destOrd="0" parTransId="{079C1771-3C1C-45D1-901D-2FDDDEF7FAA0}" sibTransId="{58E92C5D-076E-456C-B755-82D26AF2EFF4}"/>
    <dgm:cxn modelId="{89A9CAE6-B34F-4228-ADC4-6A35BFDD7778}" type="presOf" srcId="{155BB4E1-F7A6-4AFD-863D-A2965A337AFF}" destId="{160A65FB-C7C0-4F46-BCAE-4C978FD0625F}" srcOrd="0" destOrd="0" presId="urn:microsoft.com/office/officeart/2005/8/layout/lProcess2"/>
    <dgm:cxn modelId="{62C33BDD-E775-41B1-980C-4EBAA4E1B856}" type="presOf" srcId="{9CED9B5D-D99D-4AE8-A148-B07585704038}" destId="{3703C488-7C38-4D2F-BC20-142FC33DB822}" srcOrd="1" destOrd="0" presId="urn:microsoft.com/office/officeart/2005/8/layout/lProcess2"/>
    <dgm:cxn modelId="{7FAD5563-F61B-43F6-A5E1-2B876B34E759}" type="presOf" srcId="{EA02B988-6920-40F6-8AC5-C3F41C496445}" destId="{4C5FA883-E812-403E-B330-F9CE061AA225}" srcOrd="0" destOrd="0" presId="urn:microsoft.com/office/officeart/2005/8/layout/lProcess2"/>
    <dgm:cxn modelId="{9C2DA19A-B91E-4A58-94AB-CDC2568EF9C5}" srcId="{9CED9B5D-D99D-4AE8-A148-B07585704038}" destId="{FFBE8D76-9619-4F0B-9279-3C8DD6268F0D}" srcOrd="1" destOrd="0" parTransId="{D8B70F02-6599-4CC9-B817-BCCD689F0A2A}" sibTransId="{01784217-4298-49D4-A014-217C41E3C998}"/>
    <dgm:cxn modelId="{6EF1DB68-E702-4094-AF71-28D43B6F8CC3}" type="presOf" srcId="{FFBE8D76-9619-4F0B-9279-3C8DD6268F0D}" destId="{1ED74953-1855-434F-BE85-4175C3150BB7}" srcOrd="0" destOrd="0" presId="urn:microsoft.com/office/officeart/2005/8/layout/lProcess2"/>
    <dgm:cxn modelId="{EB56EAD4-CD3D-4E5F-9238-8E72CC7DC82C}" type="presOf" srcId="{09B3D2CE-431B-45B2-91E2-C5DC34715C96}" destId="{1D5E3985-A777-4A9B-AEBD-D650BA74DD6B}" srcOrd="0" destOrd="0" presId="urn:microsoft.com/office/officeart/2005/8/layout/lProcess2"/>
    <dgm:cxn modelId="{63ABFDB8-43B2-4447-A263-871A386E06D4}" type="presOf" srcId="{09B3D2CE-431B-45B2-91E2-C5DC34715C96}" destId="{9A6863A5-AD42-4E47-825C-E04B1FFB41F7}" srcOrd="1" destOrd="0" presId="urn:microsoft.com/office/officeart/2005/8/layout/lProcess2"/>
    <dgm:cxn modelId="{BEC84D8F-620A-44FA-ADF0-E82E3F756BC6}" type="presParOf" srcId="{4C5FA883-E812-403E-B330-F9CE061AA225}" destId="{CE9B5DC6-1089-4F7C-9D4D-27D226B6A252}" srcOrd="0" destOrd="0" presId="urn:microsoft.com/office/officeart/2005/8/layout/lProcess2"/>
    <dgm:cxn modelId="{9CB11B5B-BFFC-4851-938A-76042AF70010}" type="presParOf" srcId="{CE9B5DC6-1089-4F7C-9D4D-27D226B6A252}" destId="{1D5E3985-A777-4A9B-AEBD-D650BA74DD6B}" srcOrd="0" destOrd="0" presId="urn:microsoft.com/office/officeart/2005/8/layout/lProcess2"/>
    <dgm:cxn modelId="{BEEC34A6-7A02-4518-A71C-53F2653DF672}" type="presParOf" srcId="{CE9B5DC6-1089-4F7C-9D4D-27D226B6A252}" destId="{9A6863A5-AD42-4E47-825C-E04B1FFB41F7}" srcOrd="1" destOrd="0" presId="urn:microsoft.com/office/officeart/2005/8/layout/lProcess2"/>
    <dgm:cxn modelId="{CE898C32-5106-4758-A9A4-CA0FFA795349}" type="presParOf" srcId="{CE9B5DC6-1089-4F7C-9D4D-27D226B6A252}" destId="{4FC2183A-7006-4EAD-AACD-A2B10C8DBA55}" srcOrd="2" destOrd="0" presId="urn:microsoft.com/office/officeart/2005/8/layout/lProcess2"/>
    <dgm:cxn modelId="{3C19309D-72B4-40CE-B356-772CF949161E}" type="presParOf" srcId="{4FC2183A-7006-4EAD-AACD-A2B10C8DBA55}" destId="{FBC249C0-145E-4A8E-8798-BE510EEE383E}" srcOrd="0" destOrd="0" presId="urn:microsoft.com/office/officeart/2005/8/layout/lProcess2"/>
    <dgm:cxn modelId="{0A3FEFC8-AAC9-4B93-9122-1865387A0202}" type="presParOf" srcId="{FBC249C0-145E-4A8E-8798-BE510EEE383E}" destId="{9C563FB8-4C12-444B-8BD4-1C92F84BFFFE}" srcOrd="0" destOrd="0" presId="urn:microsoft.com/office/officeart/2005/8/layout/lProcess2"/>
    <dgm:cxn modelId="{1BE5E62F-A921-49A5-A8BF-5E0EBD53031E}" type="presParOf" srcId="{FBC249C0-145E-4A8E-8798-BE510EEE383E}" destId="{5E0FD872-486E-43D9-93F5-269B7B368D09}" srcOrd="1" destOrd="0" presId="urn:microsoft.com/office/officeart/2005/8/layout/lProcess2"/>
    <dgm:cxn modelId="{1F744647-7D2B-4485-A565-3D51E10E5B66}" type="presParOf" srcId="{FBC249C0-145E-4A8E-8798-BE510EEE383E}" destId="{B7F29512-9BEA-4C0D-9A86-4A83894D5C39}" srcOrd="2" destOrd="0" presId="urn:microsoft.com/office/officeart/2005/8/layout/lProcess2"/>
    <dgm:cxn modelId="{B01900B9-C647-4544-AE00-0054A3E6060F}" type="presParOf" srcId="{4C5FA883-E812-403E-B330-F9CE061AA225}" destId="{862542AD-8556-4972-9F3C-04D92D963B3D}" srcOrd="1" destOrd="0" presId="urn:microsoft.com/office/officeart/2005/8/layout/lProcess2"/>
    <dgm:cxn modelId="{D778BE3A-B1DA-4120-A931-173BAB6E655F}" type="presParOf" srcId="{4C5FA883-E812-403E-B330-F9CE061AA225}" destId="{A3F9BE76-F85A-4DAE-BBB4-EABDDFFEDED1}" srcOrd="2" destOrd="0" presId="urn:microsoft.com/office/officeart/2005/8/layout/lProcess2"/>
    <dgm:cxn modelId="{5C43F8D4-29FA-4629-BD84-38B2F06C5B01}" type="presParOf" srcId="{A3F9BE76-F85A-4DAE-BBB4-EABDDFFEDED1}" destId="{8F8B6DDD-9F5A-4946-8438-82C0A6A6BF49}" srcOrd="0" destOrd="0" presId="urn:microsoft.com/office/officeart/2005/8/layout/lProcess2"/>
    <dgm:cxn modelId="{FE9D81D4-73B9-45B6-B330-E241C69FA301}" type="presParOf" srcId="{A3F9BE76-F85A-4DAE-BBB4-EABDDFFEDED1}" destId="{3703C488-7C38-4D2F-BC20-142FC33DB822}" srcOrd="1" destOrd="0" presId="urn:microsoft.com/office/officeart/2005/8/layout/lProcess2"/>
    <dgm:cxn modelId="{C3171944-504B-41CB-AC7A-DF9453ECCBA3}" type="presParOf" srcId="{A3F9BE76-F85A-4DAE-BBB4-EABDDFFEDED1}" destId="{433167C0-D7B1-48CD-8348-B76C2653E50D}" srcOrd="2" destOrd="0" presId="urn:microsoft.com/office/officeart/2005/8/layout/lProcess2"/>
    <dgm:cxn modelId="{3AF42D24-B6EC-4078-A4A0-0EE8873B6B22}" type="presParOf" srcId="{433167C0-D7B1-48CD-8348-B76C2653E50D}" destId="{1FA80585-9CA9-409E-B126-C2AC1EAAC241}" srcOrd="0" destOrd="0" presId="urn:microsoft.com/office/officeart/2005/8/layout/lProcess2"/>
    <dgm:cxn modelId="{AC8828C7-E1D4-4DFC-9F01-C3FF2460C815}" type="presParOf" srcId="{1FA80585-9CA9-409E-B126-C2AC1EAAC241}" destId="{160A65FB-C7C0-4F46-BCAE-4C978FD0625F}" srcOrd="0" destOrd="0" presId="urn:microsoft.com/office/officeart/2005/8/layout/lProcess2"/>
    <dgm:cxn modelId="{1D65E724-C7C6-4D67-AB8A-E01CF12F0322}" type="presParOf" srcId="{1FA80585-9CA9-409E-B126-C2AC1EAAC241}" destId="{B7209E2C-C66C-4040-A7B5-1D43C02BB839}" srcOrd="1" destOrd="0" presId="urn:microsoft.com/office/officeart/2005/8/layout/lProcess2"/>
    <dgm:cxn modelId="{A69BE685-7977-4408-B1BB-D74861C2A7D7}" type="presParOf" srcId="{1FA80585-9CA9-409E-B126-C2AC1EAAC241}" destId="{1ED74953-1855-434F-BE85-4175C3150BB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5163A00-6A2D-4705-8851-493297C10104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FF6E14E4-67A0-4055-8E21-6FE6609D21FF}">
      <dgm:prSet phldrT="[Text]" custT="1"/>
      <dgm:spPr/>
      <dgm:t>
        <a:bodyPr/>
        <a:lstStyle/>
        <a:p>
          <a:pPr rtl="1"/>
          <a:r>
            <a:rPr lang="en-US" sz="3600" b="1" dirty="0" smtClean="0"/>
            <a:t>Blood gases</a:t>
          </a:r>
          <a:endParaRPr lang="ar-EG" sz="3600" b="1" dirty="0"/>
        </a:p>
      </dgm:t>
    </dgm:pt>
    <dgm:pt modelId="{3E5671A5-76C2-4811-B9B7-63097669549B}" type="parTrans" cxnId="{1A12A850-3713-41C6-A48A-FA943DA47D50}">
      <dgm:prSet/>
      <dgm:spPr/>
      <dgm:t>
        <a:bodyPr/>
        <a:lstStyle/>
        <a:p>
          <a:pPr rtl="1"/>
          <a:endParaRPr lang="ar-EG" b="1"/>
        </a:p>
      </dgm:t>
    </dgm:pt>
    <dgm:pt modelId="{F62B6B89-9DC1-49E1-8ED9-34D003F38FAE}" type="sibTrans" cxnId="{1A12A850-3713-41C6-A48A-FA943DA47D50}">
      <dgm:prSet/>
      <dgm:spPr/>
      <dgm:t>
        <a:bodyPr/>
        <a:lstStyle/>
        <a:p>
          <a:pPr rtl="1"/>
          <a:endParaRPr lang="ar-EG" b="1"/>
        </a:p>
      </dgm:t>
    </dgm:pt>
    <dgm:pt modelId="{D15B0175-013E-4B19-8CCF-FFBCE27636CC}">
      <dgm:prSet phldrT="[Text]" custT="1"/>
      <dgm:spPr>
        <a:solidFill>
          <a:srgbClr val="FFFF00"/>
        </a:solidFill>
      </dgm:spPr>
      <dgm:t>
        <a:bodyPr/>
        <a:lstStyle/>
        <a:p>
          <a:pPr rtl="1"/>
          <a:r>
            <a:rPr lang="en-US" sz="2800" b="1" dirty="0" smtClean="0">
              <a:solidFill>
                <a:schemeClr val="tx1"/>
              </a:solidFill>
            </a:rPr>
            <a:t>1. Direct effect</a:t>
          </a:r>
          <a:endParaRPr lang="ar-EG" sz="2800" b="1" dirty="0">
            <a:solidFill>
              <a:schemeClr val="tx1"/>
            </a:solidFill>
          </a:endParaRPr>
        </a:p>
      </dgm:t>
    </dgm:pt>
    <dgm:pt modelId="{02C4A2E6-3BC4-425D-B014-BB89C2F57A7F}" type="parTrans" cxnId="{7833131A-B33E-44DD-A2EE-D764898EED68}">
      <dgm:prSet/>
      <dgm:spPr>
        <a:solidFill>
          <a:srgbClr val="FFFF00"/>
        </a:solidFill>
      </dgm:spPr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18D6B8EF-CF4F-4348-A541-B253692B8F04}" type="sibTrans" cxnId="{7833131A-B33E-44DD-A2EE-D764898EED68}">
      <dgm:prSet/>
      <dgm:spPr/>
      <dgm:t>
        <a:bodyPr/>
        <a:lstStyle/>
        <a:p>
          <a:pPr rtl="1"/>
          <a:endParaRPr lang="ar-EG" b="1"/>
        </a:p>
      </dgm:t>
    </dgm:pt>
    <dgm:pt modelId="{3C83195D-39C8-4D48-89CC-38B9853719A0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Mild -- O2 &amp; ++CO2</a:t>
          </a:r>
          <a:r>
            <a:rPr lang="en-US" sz="2400" b="1" dirty="0" smtClean="0">
              <a:solidFill>
                <a:schemeClr val="tx1"/>
              </a:solidFill>
              <a:latin typeface="Arial"/>
              <a:cs typeface="Arial"/>
            </a:rPr>
            <a:t>→</a:t>
          </a:r>
          <a:endParaRPr lang="en-US" sz="2400" b="1" dirty="0" smtClean="0">
            <a:solidFill>
              <a:schemeClr val="tx1"/>
            </a:solidFill>
          </a:endParaRPr>
        </a:p>
        <a:p>
          <a:pPr rtl="0"/>
          <a:r>
            <a:rPr lang="en-US" sz="2400" b="1" dirty="0" smtClean="0">
              <a:solidFill>
                <a:schemeClr val="tx1"/>
              </a:solidFill>
              <a:latin typeface="Times New Roman"/>
              <a:cs typeface="Times New Roman"/>
            </a:rPr>
            <a:t>+ </a:t>
          </a:r>
          <a:r>
            <a:rPr lang="en-US" sz="2400" b="1" dirty="0" err="1" smtClean="0">
              <a:solidFill>
                <a:schemeClr val="tx1"/>
              </a:solidFill>
              <a:latin typeface="Times New Roman"/>
              <a:cs typeface="Times New Roman"/>
            </a:rPr>
            <a:t>pressor</a:t>
          </a:r>
          <a:r>
            <a:rPr lang="en-US" sz="2400" b="1" dirty="0" smtClean="0">
              <a:solidFill>
                <a:schemeClr val="tx1"/>
              </a:solidFill>
              <a:latin typeface="Times New Roman"/>
              <a:cs typeface="Times New Roman"/>
            </a:rPr>
            <a:t> area → ++ ABP</a:t>
          </a:r>
          <a:endParaRPr lang="en-US" sz="2400" b="1" dirty="0" smtClean="0">
            <a:solidFill>
              <a:schemeClr val="tx1"/>
            </a:solidFill>
          </a:endParaRPr>
        </a:p>
      </dgm:t>
    </dgm:pt>
    <dgm:pt modelId="{923B85F5-5059-4429-9771-A7277C8ED4CE}" type="parTrans" cxnId="{F70D2FF2-32D2-478E-B2A0-96ED3A73372E}">
      <dgm:prSet/>
      <dgm:spPr/>
      <dgm:t>
        <a:bodyPr/>
        <a:lstStyle/>
        <a:p>
          <a:pPr rtl="1"/>
          <a:endParaRPr lang="ar-EG" b="1"/>
        </a:p>
      </dgm:t>
    </dgm:pt>
    <dgm:pt modelId="{7DAFE1FB-3F2F-4C87-9C3C-51712B24BE1A}" type="sibTrans" cxnId="{F70D2FF2-32D2-478E-B2A0-96ED3A73372E}">
      <dgm:prSet/>
      <dgm:spPr/>
      <dgm:t>
        <a:bodyPr/>
        <a:lstStyle/>
        <a:p>
          <a:pPr rtl="1"/>
          <a:endParaRPr lang="ar-EG" b="1"/>
        </a:p>
      </dgm:t>
    </dgm:pt>
    <dgm:pt modelId="{CEC78DFC-3C10-4B56-890D-AB810DCC21B8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Severe - - O2 &amp;++CO2</a:t>
          </a:r>
        </a:p>
        <a:p>
          <a:pPr rtl="1"/>
          <a:r>
            <a:rPr lang="en-US" sz="2400" b="1" dirty="0" smtClean="0">
              <a:solidFill>
                <a:schemeClr val="tx1"/>
              </a:solidFill>
              <a:latin typeface="Times New Roman"/>
              <a:cs typeface="Times New Roman"/>
            </a:rPr>
            <a:t>→ -- ABP</a:t>
          </a:r>
          <a:endParaRPr lang="ar-EG" sz="2400" b="1" dirty="0">
            <a:solidFill>
              <a:schemeClr val="tx1"/>
            </a:solidFill>
          </a:endParaRPr>
        </a:p>
      </dgm:t>
    </dgm:pt>
    <dgm:pt modelId="{6A47CA69-2448-4808-84D0-5A0DBE6CD4BB}" type="parTrans" cxnId="{0DDE819F-ABD7-4E7B-90C5-6044F203C371}">
      <dgm:prSet/>
      <dgm:spPr/>
      <dgm:t>
        <a:bodyPr/>
        <a:lstStyle/>
        <a:p>
          <a:pPr rtl="1"/>
          <a:endParaRPr lang="ar-EG" b="1"/>
        </a:p>
      </dgm:t>
    </dgm:pt>
    <dgm:pt modelId="{C829EB85-EF2D-4D0B-8EB6-0A9EAEB23C40}" type="sibTrans" cxnId="{0DDE819F-ABD7-4E7B-90C5-6044F203C371}">
      <dgm:prSet/>
      <dgm:spPr/>
      <dgm:t>
        <a:bodyPr/>
        <a:lstStyle/>
        <a:p>
          <a:pPr rtl="1"/>
          <a:endParaRPr lang="ar-EG" b="1"/>
        </a:p>
      </dgm:t>
    </dgm:pt>
    <dgm:pt modelId="{6A4B2550-92DB-4C57-9283-DFFB6CDC5895}">
      <dgm:prSet phldrT="[Text]" custT="1"/>
      <dgm:spPr>
        <a:solidFill>
          <a:srgbClr val="FFFF00"/>
        </a:solidFill>
      </dgm:spPr>
      <dgm:t>
        <a:bodyPr/>
        <a:lstStyle/>
        <a:p>
          <a:pPr rtl="1"/>
          <a:r>
            <a:rPr lang="en-US" sz="2800" b="1" dirty="0" smtClean="0">
              <a:solidFill>
                <a:schemeClr val="tx1"/>
              </a:solidFill>
            </a:rPr>
            <a:t>2. Indirect effect</a:t>
          </a:r>
          <a:endParaRPr lang="ar-EG" sz="2800" b="1" dirty="0">
            <a:solidFill>
              <a:schemeClr val="tx1"/>
            </a:solidFill>
          </a:endParaRPr>
        </a:p>
      </dgm:t>
    </dgm:pt>
    <dgm:pt modelId="{4B69A94F-DF67-44F1-BBE5-313955141F31}" type="parTrans" cxnId="{6C6FE978-2EC5-4D2E-9F38-C264064ED795}">
      <dgm:prSet/>
      <dgm:spPr>
        <a:solidFill>
          <a:srgbClr val="FFFF00"/>
        </a:solidFill>
      </dgm:spPr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63640F12-5FCD-4FE8-8D8E-A490CCA21D87}" type="sibTrans" cxnId="{6C6FE978-2EC5-4D2E-9F38-C264064ED795}">
      <dgm:prSet/>
      <dgm:spPr/>
      <dgm:t>
        <a:bodyPr/>
        <a:lstStyle/>
        <a:p>
          <a:pPr rtl="1"/>
          <a:endParaRPr lang="ar-EG" b="1"/>
        </a:p>
      </dgm:t>
    </dgm:pt>
    <dgm:pt modelId="{7ECDD48D-5FA1-4CF2-97F8-42E5F4F2F2A8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2800" b="1" dirty="0" smtClean="0">
              <a:solidFill>
                <a:schemeClr val="tx1"/>
              </a:solidFill>
            </a:rPr>
            <a:t>Peripheral chemoreceptor</a:t>
          </a:r>
          <a:endParaRPr lang="ar-EG" sz="2800" b="1" dirty="0">
            <a:solidFill>
              <a:schemeClr val="tx1"/>
            </a:solidFill>
          </a:endParaRPr>
        </a:p>
      </dgm:t>
    </dgm:pt>
    <dgm:pt modelId="{6B01D70D-9F42-4D68-A22B-511F678FD2E3}" type="parTrans" cxnId="{A6DB3FCC-FB59-43CF-8ABC-4C10B99056F9}">
      <dgm:prSet/>
      <dgm:spPr/>
      <dgm:t>
        <a:bodyPr/>
        <a:lstStyle/>
        <a:p>
          <a:pPr rtl="1"/>
          <a:endParaRPr lang="ar-EG" b="1"/>
        </a:p>
      </dgm:t>
    </dgm:pt>
    <dgm:pt modelId="{1C410A5C-E338-4F2F-A5AA-7652B30DA4D3}" type="sibTrans" cxnId="{A6DB3FCC-FB59-43CF-8ABC-4C10B99056F9}">
      <dgm:prSet/>
      <dgm:spPr/>
      <dgm:t>
        <a:bodyPr/>
        <a:lstStyle/>
        <a:p>
          <a:pPr rtl="1"/>
          <a:endParaRPr lang="ar-EG" b="1"/>
        </a:p>
      </dgm:t>
    </dgm:pt>
    <dgm:pt modelId="{BB186297-8858-4784-AD3E-3A9AADDE907A}" type="pres">
      <dgm:prSet presAssocID="{D5163A00-6A2D-4705-8851-493297C101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2B2B231C-EB0E-4299-82E5-0AF358C4CB9A}" type="pres">
      <dgm:prSet presAssocID="{FF6E14E4-67A0-4055-8E21-6FE6609D21FF}" presName="hierRoot1" presStyleCnt="0">
        <dgm:presLayoutVars>
          <dgm:hierBranch val="init"/>
        </dgm:presLayoutVars>
      </dgm:prSet>
      <dgm:spPr/>
    </dgm:pt>
    <dgm:pt modelId="{1EFA5882-B388-49E0-B770-05E847AD7765}" type="pres">
      <dgm:prSet presAssocID="{FF6E14E4-67A0-4055-8E21-6FE6609D21FF}" presName="rootComposite1" presStyleCnt="0"/>
      <dgm:spPr/>
    </dgm:pt>
    <dgm:pt modelId="{9D852452-46D6-457D-B559-5699C71CE314}" type="pres">
      <dgm:prSet presAssocID="{FF6E14E4-67A0-4055-8E21-6FE6609D21FF}" presName="rootText1" presStyleLbl="node0" presStyleIdx="0" presStyleCnt="1" custScaleX="18388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50065171-BC13-4003-BE15-D9C97321119B}" type="pres">
      <dgm:prSet presAssocID="{FF6E14E4-67A0-4055-8E21-6FE6609D21FF}" presName="rootConnector1" presStyleLbl="node1" presStyleIdx="0" presStyleCnt="0"/>
      <dgm:spPr/>
      <dgm:t>
        <a:bodyPr/>
        <a:lstStyle/>
        <a:p>
          <a:pPr rtl="1"/>
          <a:endParaRPr lang="ar-EG"/>
        </a:p>
      </dgm:t>
    </dgm:pt>
    <dgm:pt modelId="{6E5C4212-5E5D-48CD-A4F3-E09CBCB0AEB2}" type="pres">
      <dgm:prSet presAssocID="{FF6E14E4-67A0-4055-8E21-6FE6609D21FF}" presName="hierChild2" presStyleCnt="0"/>
      <dgm:spPr/>
    </dgm:pt>
    <dgm:pt modelId="{3714C5B0-BC8E-4210-AA57-EE2FBCAE2A43}" type="pres">
      <dgm:prSet presAssocID="{02C4A2E6-3BC4-425D-B014-BB89C2F57A7F}" presName="Name37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D9468F45-344C-436D-8C9A-E5116E8CBA4E}" type="pres">
      <dgm:prSet presAssocID="{D15B0175-013E-4B19-8CCF-FFBCE27636CC}" presName="hierRoot2" presStyleCnt="0">
        <dgm:presLayoutVars>
          <dgm:hierBranch val="init"/>
        </dgm:presLayoutVars>
      </dgm:prSet>
      <dgm:spPr/>
    </dgm:pt>
    <dgm:pt modelId="{C6DF42E2-65F1-4621-90F8-FA4275F818BE}" type="pres">
      <dgm:prSet presAssocID="{D15B0175-013E-4B19-8CCF-FFBCE27636CC}" presName="rootComposite" presStyleCnt="0"/>
      <dgm:spPr/>
    </dgm:pt>
    <dgm:pt modelId="{D510D848-2758-44F8-9D09-C2997ADEF0E0}" type="pres">
      <dgm:prSet presAssocID="{D15B0175-013E-4B19-8CCF-FFBCE27636CC}" presName="rootText" presStyleLbl="node2" presStyleIdx="0" presStyleCnt="2" custScaleX="14514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BDA175EE-7DCC-4505-8176-48222398BCA8}" type="pres">
      <dgm:prSet presAssocID="{D15B0175-013E-4B19-8CCF-FFBCE27636CC}" presName="rootConnector" presStyleLbl="node2" presStyleIdx="0" presStyleCnt="2"/>
      <dgm:spPr/>
      <dgm:t>
        <a:bodyPr/>
        <a:lstStyle/>
        <a:p>
          <a:pPr rtl="1"/>
          <a:endParaRPr lang="ar-EG"/>
        </a:p>
      </dgm:t>
    </dgm:pt>
    <dgm:pt modelId="{665B4554-0A67-4E00-AFE3-940D144AD046}" type="pres">
      <dgm:prSet presAssocID="{D15B0175-013E-4B19-8CCF-FFBCE27636CC}" presName="hierChild4" presStyleCnt="0"/>
      <dgm:spPr/>
    </dgm:pt>
    <dgm:pt modelId="{5A4D2A2F-934A-48ED-929C-46167BB86F19}" type="pres">
      <dgm:prSet presAssocID="{923B85F5-5059-4429-9771-A7277C8ED4CE}" presName="Name37" presStyleLbl="parChTrans1D3" presStyleIdx="0" presStyleCnt="3"/>
      <dgm:spPr/>
      <dgm:t>
        <a:bodyPr/>
        <a:lstStyle/>
        <a:p>
          <a:pPr rtl="1"/>
          <a:endParaRPr lang="ar-EG"/>
        </a:p>
      </dgm:t>
    </dgm:pt>
    <dgm:pt modelId="{F984EAED-531F-4FE2-A1CE-3CD1364361FB}" type="pres">
      <dgm:prSet presAssocID="{3C83195D-39C8-4D48-89CC-38B9853719A0}" presName="hierRoot2" presStyleCnt="0">
        <dgm:presLayoutVars>
          <dgm:hierBranch val="init"/>
        </dgm:presLayoutVars>
      </dgm:prSet>
      <dgm:spPr/>
    </dgm:pt>
    <dgm:pt modelId="{88A21AB5-FEB8-4E92-B8D7-D8E6317501C4}" type="pres">
      <dgm:prSet presAssocID="{3C83195D-39C8-4D48-89CC-38B9853719A0}" presName="rootComposite" presStyleCnt="0"/>
      <dgm:spPr/>
    </dgm:pt>
    <dgm:pt modelId="{7F624C42-45F1-4536-8E9C-1286592F4A65}" type="pres">
      <dgm:prSet presAssocID="{3C83195D-39C8-4D48-89CC-38B9853719A0}" presName="rootText" presStyleLbl="node3" presStyleIdx="0" presStyleCnt="3" custScaleX="170954" custScaleY="152646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DACB3810-55AF-4592-BB07-8D85157A26CF}" type="pres">
      <dgm:prSet presAssocID="{3C83195D-39C8-4D48-89CC-38B9853719A0}" presName="rootConnector" presStyleLbl="node3" presStyleIdx="0" presStyleCnt="3"/>
      <dgm:spPr/>
      <dgm:t>
        <a:bodyPr/>
        <a:lstStyle/>
        <a:p>
          <a:pPr rtl="1"/>
          <a:endParaRPr lang="ar-EG"/>
        </a:p>
      </dgm:t>
    </dgm:pt>
    <dgm:pt modelId="{47AF3786-3507-49F9-81E7-8CD72B9D62FB}" type="pres">
      <dgm:prSet presAssocID="{3C83195D-39C8-4D48-89CC-38B9853719A0}" presName="hierChild4" presStyleCnt="0"/>
      <dgm:spPr/>
    </dgm:pt>
    <dgm:pt modelId="{314FAF1F-2592-440E-A1E3-FF3EEC630BF9}" type="pres">
      <dgm:prSet presAssocID="{3C83195D-39C8-4D48-89CC-38B9853719A0}" presName="hierChild5" presStyleCnt="0"/>
      <dgm:spPr/>
    </dgm:pt>
    <dgm:pt modelId="{43D23DF9-0094-40D8-8D0E-EC507DE154D0}" type="pres">
      <dgm:prSet presAssocID="{6A47CA69-2448-4808-84D0-5A0DBE6CD4BB}" presName="Name37" presStyleLbl="parChTrans1D3" presStyleIdx="1" presStyleCnt="3"/>
      <dgm:spPr/>
      <dgm:t>
        <a:bodyPr/>
        <a:lstStyle/>
        <a:p>
          <a:pPr rtl="1"/>
          <a:endParaRPr lang="ar-EG"/>
        </a:p>
      </dgm:t>
    </dgm:pt>
    <dgm:pt modelId="{A8EAAFDE-8BA9-4E7D-92A8-BB8BF7033BD1}" type="pres">
      <dgm:prSet presAssocID="{CEC78DFC-3C10-4B56-890D-AB810DCC21B8}" presName="hierRoot2" presStyleCnt="0">
        <dgm:presLayoutVars>
          <dgm:hierBranch val="init"/>
        </dgm:presLayoutVars>
      </dgm:prSet>
      <dgm:spPr/>
    </dgm:pt>
    <dgm:pt modelId="{F4B290BB-D0AA-4D95-B029-73AF48B535AA}" type="pres">
      <dgm:prSet presAssocID="{CEC78DFC-3C10-4B56-890D-AB810DCC21B8}" presName="rootComposite" presStyleCnt="0"/>
      <dgm:spPr/>
    </dgm:pt>
    <dgm:pt modelId="{D702AE92-744C-4CC9-A18E-396B405C9198}" type="pres">
      <dgm:prSet presAssocID="{CEC78DFC-3C10-4B56-890D-AB810DCC21B8}" presName="rootText" presStyleLbl="node3" presStyleIdx="1" presStyleCnt="3" custScaleX="197727" custScaleY="11905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52F327DB-6D7C-43C3-899B-5B3F86A7153D}" type="pres">
      <dgm:prSet presAssocID="{CEC78DFC-3C10-4B56-890D-AB810DCC21B8}" presName="rootConnector" presStyleLbl="node3" presStyleIdx="1" presStyleCnt="3"/>
      <dgm:spPr/>
      <dgm:t>
        <a:bodyPr/>
        <a:lstStyle/>
        <a:p>
          <a:pPr rtl="1"/>
          <a:endParaRPr lang="ar-EG"/>
        </a:p>
      </dgm:t>
    </dgm:pt>
    <dgm:pt modelId="{85B8E3F8-731E-4AE9-AA39-E1CF6C76D057}" type="pres">
      <dgm:prSet presAssocID="{CEC78DFC-3C10-4B56-890D-AB810DCC21B8}" presName="hierChild4" presStyleCnt="0"/>
      <dgm:spPr/>
    </dgm:pt>
    <dgm:pt modelId="{B1B887A4-CA68-45BA-A904-CBC4E1AE5861}" type="pres">
      <dgm:prSet presAssocID="{CEC78DFC-3C10-4B56-890D-AB810DCC21B8}" presName="hierChild5" presStyleCnt="0"/>
      <dgm:spPr/>
    </dgm:pt>
    <dgm:pt modelId="{3D6A0C0A-3B3F-44F5-80C2-A3031A2B1D45}" type="pres">
      <dgm:prSet presAssocID="{D15B0175-013E-4B19-8CCF-FFBCE27636CC}" presName="hierChild5" presStyleCnt="0"/>
      <dgm:spPr/>
    </dgm:pt>
    <dgm:pt modelId="{5C821CED-5080-4219-983A-4C0357DE2283}" type="pres">
      <dgm:prSet presAssocID="{4B69A94F-DF67-44F1-BBE5-313955141F31}" presName="Name37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81F79CED-4CCA-4DE7-9AC9-875C5572E1AB}" type="pres">
      <dgm:prSet presAssocID="{6A4B2550-92DB-4C57-9283-DFFB6CDC5895}" presName="hierRoot2" presStyleCnt="0">
        <dgm:presLayoutVars>
          <dgm:hierBranch val="init"/>
        </dgm:presLayoutVars>
      </dgm:prSet>
      <dgm:spPr/>
    </dgm:pt>
    <dgm:pt modelId="{7A4430EC-C6D9-44ED-91AB-AAB50596CF76}" type="pres">
      <dgm:prSet presAssocID="{6A4B2550-92DB-4C57-9283-DFFB6CDC5895}" presName="rootComposite" presStyleCnt="0"/>
      <dgm:spPr/>
    </dgm:pt>
    <dgm:pt modelId="{E4E749F1-5893-4689-9F56-5A733DF1349C}" type="pres">
      <dgm:prSet presAssocID="{6A4B2550-92DB-4C57-9283-DFFB6CDC5895}" presName="rootText" presStyleLbl="node2" presStyleIdx="1" presStyleCnt="2" custScaleX="180648" custLinFactNeighborX="39393" custLinFactNeighborY="-574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32F0FE0-1CE4-47CB-80C6-7233AEAE847B}" type="pres">
      <dgm:prSet presAssocID="{6A4B2550-92DB-4C57-9283-DFFB6CDC5895}" presName="rootConnector" presStyleLbl="node2" presStyleIdx="1" presStyleCnt="2"/>
      <dgm:spPr/>
      <dgm:t>
        <a:bodyPr/>
        <a:lstStyle/>
        <a:p>
          <a:pPr rtl="1"/>
          <a:endParaRPr lang="ar-EG"/>
        </a:p>
      </dgm:t>
    </dgm:pt>
    <dgm:pt modelId="{4F5714C0-87AF-4210-9725-FE963EE2778D}" type="pres">
      <dgm:prSet presAssocID="{6A4B2550-92DB-4C57-9283-DFFB6CDC5895}" presName="hierChild4" presStyleCnt="0"/>
      <dgm:spPr/>
    </dgm:pt>
    <dgm:pt modelId="{DF6BE808-025A-4A4D-A0C9-EF01CAC96FC7}" type="pres">
      <dgm:prSet presAssocID="{6B01D70D-9F42-4D68-A22B-511F678FD2E3}" presName="Name37" presStyleLbl="parChTrans1D3" presStyleIdx="2" presStyleCnt="3"/>
      <dgm:spPr/>
      <dgm:t>
        <a:bodyPr/>
        <a:lstStyle/>
        <a:p>
          <a:pPr rtl="1"/>
          <a:endParaRPr lang="ar-EG"/>
        </a:p>
      </dgm:t>
    </dgm:pt>
    <dgm:pt modelId="{48A8B49B-B471-416F-9533-455D6BC77911}" type="pres">
      <dgm:prSet presAssocID="{7ECDD48D-5FA1-4CF2-97F8-42E5F4F2F2A8}" presName="hierRoot2" presStyleCnt="0">
        <dgm:presLayoutVars>
          <dgm:hierBranch val="init"/>
        </dgm:presLayoutVars>
      </dgm:prSet>
      <dgm:spPr/>
    </dgm:pt>
    <dgm:pt modelId="{27F35761-5453-48C9-8875-8A3458E8DEFE}" type="pres">
      <dgm:prSet presAssocID="{7ECDD48D-5FA1-4CF2-97F8-42E5F4F2F2A8}" presName="rootComposite" presStyleCnt="0"/>
      <dgm:spPr/>
    </dgm:pt>
    <dgm:pt modelId="{DAB56BE5-78D8-4181-BE00-486D08113856}" type="pres">
      <dgm:prSet presAssocID="{7ECDD48D-5FA1-4CF2-97F8-42E5F4F2F2A8}" presName="rootText" presStyleLbl="node3" presStyleIdx="2" presStyleCnt="3" custScaleX="138310" custLinFactNeighborX="20361" custLinFactNeighborY="-837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287F71E-BBEB-4837-80AD-143F9E13FDB5}" type="pres">
      <dgm:prSet presAssocID="{7ECDD48D-5FA1-4CF2-97F8-42E5F4F2F2A8}" presName="rootConnector" presStyleLbl="node3" presStyleIdx="2" presStyleCnt="3"/>
      <dgm:spPr/>
      <dgm:t>
        <a:bodyPr/>
        <a:lstStyle/>
        <a:p>
          <a:pPr rtl="1"/>
          <a:endParaRPr lang="ar-EG"/>
        </a:p>
      </dgm:t>
    </dgm:pt>
    <dgm:pt modelId="{BBA025DB-7AB7-48D9-B440-C81BDD332295}" type="pres">
      <dgm:prSet presAssocID="{7ECDD48D-5FA1-4CF2-97F8-42E5F4F2F2A8}" presName="hierChild4" presStyleCnt="0"/>
      <dgm:spPr/>
    </dgm:pt>
    <dgm:pt modelId="{A31BBACB-B887-4507-A499-35259D0B06B7}" type="pres">
      <dgm:prSet presAssocID="{7ECDD48D-5FA1-4CF2-97F8-42E5F4F2F2A8}" presName="hierChild5" presStyleCnt="0"/>
      <dgm:spPr/>
    </dgm:pt>
    <dgm:pt modelId="{FF74670D-9263-4E7F-847E-850D78AD9A18}" type="pres">
      <dgm:prSet presAssocID="{6A4B2550-92DB-4C57-9283-DFFB6CDC5895}" presName="hierChild5" presStyleCnt="0"/>
      <dgm:spPr/>
    </dgm:pt>
    <dgm:pt modelId="{746730B3-2EB2-492A-8830-4BDADB67E8B7}" type="pres">
      <dgm:prSet presAssocID="{FF6E14E4-67A0-4055-8E21-6FE6609D21FF}" presName="hierChild3" presStyleCnt="0"/>
      <dgm:spPr/>
    </dgm:pt>
  </dgm:ptLst>
  <dgm:cxnLst>
    <dgm:cxn modelId="{389C6717-4901-4126-B861-EEB6426A5AAA}" type="presOf" srcId="{6A4B2550-92DB-4C57-9283-DFFB6CDC5895}" destId="{732F0FE0-1CE4-47CB-80C6-7233AEAE847B}" srcOrd="1" destOrd="0" presId="urn:microsoft.com/office/officeart/2005/8/layout/orgChart1"/>
    <dgm:cxn modelId="{F70D2FF2-32D2-478E-B2A0-96ED3A73372E}" srcId="{D15B0175-013E-4B19-8CCF-FFBCE27636CC}" destId="{3C83195D-39C8-4D48-89CC-38B9853719A0}" srcOrd="0" destOrd="0" parTransId="{923B85F5-5059-4429-9771-A7277C8ED4CE}" sibTransId="{7DAFE1FB-3F2F-4C87-9C3C-51712B24BE1A}"/>
    <dgm:cxn modelId="{A6DB3FCC-FB59-43CF-8ABC-4C10B99056F9}" srcId="{6A4B2550-92DB-4C57-9283-DFFB6CDC5895}" destId="{7ECDD48D-5FA1-4CF2-97F8-42E5F4F2F2A8}" srcOrd="0" destOrd="0" parTransId="{6B01D70D-9F42-4D68-A22B-511F678FD2E3}" sibTransId="{1C410A5C-E338-4F2F-A5AA-7652B30DA4D3}"/>
    <dgm:cxn modelId="{1A12A850-3713-41C6-A48A-FA943DA47D50}" srcId="{D5163A00-6A2D-4705-8851-493297C10104}" destId="{FF6E14E4-67A0-4055-8E21-6FE6609D21FF}" srcOrd="0" destOrd="0" parTransId="{3E5671A5-76C2-4811-B9B7-63097669549B}" sibTransId="{F62B6B89-9DC1-49E1-8ED9-34D003F38FAE}"/>
    <dgm:cxn modelId="{31EC2DCC-405A-49F7-9B2D-C0B105F4EE73}" type="presOf" srcId="{FF6E14E4-67A0-4055-8E21-6FE6609D21FF}" destId="{9D852452-46D6-457D-B559-5699C71CE314}" srcOrd="0" destOrd="0" presId="urn:microsoft.com/office/officeart/2005/8/layout/orgChart1"/>
    <dgm:cxn modelId="{0DDE819F-ABD7-4E7B-90C5-6044F203C371}" srcId="{D15B0175-013E-4B19-8CCF-FFBCE27636CC}" destId="{CEC78DFC-3C10-4B56-890D-AB810DCC21B8}" srcOrd="1" destOrd="0" parTransId="{6A47CA69-2448-4808-84D0-5A0DBE6CD4BB}" sibTransId="{C829EB85-EF2D-4D0B-8EB6-0A9EAEB23C40}"/>
    <dgm:cxn modelId="{9506A8DB-AD9E-456B-8529-713970418155}" type="presOf" srcId="{FF6E14E4-67A0-4055-8E21-6FE6609D21FF}" destId="{50065171-BC13-4003-BE15-D9C97321119B}" srcOrd="1" destOrd="0" presId="urn:microsoft.com/office/officeart/2005/8/layout/orgChart1"/>
    <dgm:cxn modelId="{1A159326-6B52-4BAD-8DB2-3032D8E2F5D6}" type="presOf" srcId="{3C83195D-39C8-4D48-89CC-38B9853719A0}" destId="{DACB3810-55AF-4592-BB07-8D85157A26CF}" srcOrd="1" destOrd="0" presId="urn:microsoft.com/office/officeart/2005/8/layout/orgChart1"/>
    <dgm:cxn modelId="{D237A120-6E35-48E6-90ED-06544B7634E0}" type="presOf" srcId="{923B85F5-5059-4429-9771-A7277C8ED4CE}" destId="{5A4D2A2F-934A-48ED-929C-46167BB86F19}" srcOrd="0" destOrd="0" presId="urn:microsoft.com/office/officeart/2005/8/layout/orgChart1"/>
    <dgm:cxn modelId="{6222CD9A-2B97-4970-9855-2D50D658A4EF}" type="presOf" srcId="{CEC78DFC-3C10-4B56-890D-AB810DCC21B8}" destId="{52F327DB-6D7C-43C3-899B-5B3F86A7153D}" srcOrd="1" destOrd="0" presId="urn:microsoft.com/office/officeart/2005/8/layout/orgChart1"/>
    <dgm:cxn modelId="{19035AB8-593C-4592-BAFF-01B37F4FB219}" type="presOf" srcId="{CEC78DFC-3C10-4B56-890D-AB810DCC21B8}" destId="{D702AE92-744C-4CC9-A18E-396B405C9198}" srcOrd="0" destOrd="0" presId="urn:microsoft.com/office/officeart/2005/8/layout/orgChart1"/>
    <dgm:cxn modelId="{737AF78A-3651-4665-A031-ABCCE8BE1874}" type="presOf" srcId="{3C83195D-39C8-4D48-89CC-38B9853719A0}" destId="{7F624C42-45F1-4536-8E9C-1286592F4A65}" srcOrd="0" destOrd="0" presId="urn:microsoft.com/office/officeart/2005/8/layout/orgChart1"/>
    <dgm:cxn modelId="{281A3057-C66F-419D-994F-0C8754DBE501}" type="presOf" srcId="{6A4B2550-92DB-4C57-9283-DFFB6CDC5895}" destId="{E4E749F1-5893-4689-9F56-5A733DF1349C}" srcOrd="0" destOrd="0" presId="urn:microsoft.com/office/officeart/2005/8/layout/orgChart1"/>
    <dgm:cxn modelId="{5612DDFF-BF72-4388-9C91-11B4792783C1}" type="presOf" srcId="{7ECDD48D-5FA1-4CF2-97F8-42E5F4F2F2A8}" destId="{7287F71E-BBEB-4837-80AD-143F9E13FDB5}" srcOrd="1" destOrd="0" presId="urn:microsoft.com/office/officeart/2005/8/layout/orgChart1"/>
    <dgm:cxn modelId="{1F6C93A4-EAFB-44E6-8BCF-C9BB1976EED8}" type="presOf" srcId="{D15B0175-013E-4B19-8CCF-FFBCE27636CC}" destId="{BDA175EE-7DCC-4505-8176-48222398BCA8}" srcOrd="1" destOrd="0" presId="urn:microsoft.com/office/officeart/2005/8/layout/orgChart1"/>
    <dgm:cxn modelId="{1573980B-3D53-44F5-9D6A-57D01179F967}" type="presOf" srcId="{D15B0175-013E-4B19-8CCF-FFBCE27636CC}" destId="{D510D848-2758-44F8-9D09-C2997ADEF0E0}" srcOrd="0" destOrd="0" presId="urn:microsoft.com/office/officeart/2005/8/layout/orgChart1"/>
    <dgm:cxn modelId="{6C6FE978-2EC5-4D2E-9F38-C264064ED795}" srcId="{FF6E14E4-67A0-4055-8E21-6FE6609D21FF}" destId="{6A4B2550-92DB-4C57-9283-DFFB6CDC5895}" srcOrd="1" destOrd="0" parTransId="{4B69A94F-DF67-44F1-BBE5-313955141F31}" sibTransId="{63640F12-5FCD-4FE8-8D8E-A490CCA21D87}"/>
    <dgm:cxn modelId="{7F38C280-07E4-4581-B019-7EACB4D0A8F5}" type="presOf" srcId="{7ECDD48D-5FA1-4CF2-97F8-42E5F4F2F2A8}" destId="{DAB56BE5-78D8-4181-BE00-486D08113856}" srcOrd="0" destOrd="0" presId="urn:microsoft.com/office/officeart/2005/8/layout/orgChart1"/>
    <dgm:cxn modelId="{4C8F6346-264B-4FBE-A764-729433BA7F0D}" type="presOf" srcId="{4B69A94F-DF67-44F1-BBE5-313955141F31}" destId="{5C821CED-5080-4219-983A-4C0357DE2283}" srcOrd="0" destOrd="0" presId="urn:microsoft.com/office/officeart/2005/8/layout/orgChart1"/>
    <dgm:cxn modelId="{7833131A-B33E-44DD-A2EE-D764898EED68}" srcId="{FF6E14E4-67A0-4055-8E21-6FE6609D21FF}" destId="{D15B0175-013E-4B19-8CCF-FFBCE27636CC}" srcOrd="0" destOrd="0" parTransId="{02C4A2E6-3BC4-425D-B014-BB89C2F57A7F}" sibTransId="{18D6B8EF-CF4F-4348-A541-B253692B8F04}"/>
    <dgm:cxn modelId="{8D65B6BF-0779-43B7-A975-0520ECDE752F}" type="presOf" srcId="{02C4A2E6-3BC4-425D-B014-BB89C2F57A7F}" destId="{3714C5B0-BC8E-4210-AA57-EE2FBCAE2A43}" srcOrd="0" destOrd="0" presId="urn:microsoft.com/office/officeart/2005/8/layout/orgChart1"/>
    <dgm:cxn modelId="{897EF42F-3E68-4E92-8DA5-38E9A6F7D505}" type="presOf" srcId="{6A47CA69-2448-4808-84D0-5A0DBE6CD4BB}" destId="{43D23DF9-0094-40D8-8D0E-EC507DE154D0}" srcOrd="0" destOrd="0" presId="urn:microsoft.com/office/officeart/2005/8/layout/orgChart1"/>
    <dgm:cxn modelId="{3C9146EC-E605-496A-B18A-CEDA428845F0}" type="presOf" srcId="{D5163A00-6A2D-4705-8851-493297C10104}" destId="{BB186297-8858-4784-AD3E-3A9AADDE907A}" srcOrd="0" destOrd="0" presId="urn:microsoft.com/office/officeart/2005/8/layout/orgChart1"/>
    <dgm:cxn modelId="{346511C7-7FB2-4482-B9B9-0C639CFEB0BC}" type="presOf" srcId="{6B01D70D-9F42-4D68-A22B-511F678FD2E3}" destId="{DF6BE808-025A-4A4D-A0C9-EF01CAC96FC7}" srcOrd="0" destOrd="0" presId="urn:microsoft.com/office/officeart/2005/8/layout/orgChart1"/>
    <dgm:cxn modelId="{0BF5C295-BA53-4269-BA5D-D88642F6F30C}" type="presParOf" srcId="{BB186297-8858-4784-AD3E-3A9AADDE907A}" destId="{2B2B231C-EB0E-4299-82E5-0AF358C4CB9A}" srcOrd="0" destOrd="0" presId="urn:microsoft.com/office/officeart/2005/8/layout/orgChart1"/>
    <dgm:cxn modelId="{96D3AA54-9BA7-4849-8FD3-549388FB4A2D}" type="presParOf" srcId="{2B2B231C-EB0E-4299-82E5-0AF358C4CB9A}" destId="{1EFA5882-B388-49E0-B770-05E847AD7765}" srcOrd="0" destOrd="0" presId="urn:microsoft.com/office/officeart/2005/8/layout/orgChart1"/>
    <dgm:cxn modelId="{CBF8E9B4-A044-4989-8980-436BF42C9584}" type="presParOf" srcId="{1EFA5882-B388-49E0-B770-05E847AD7765}" destId="{9D852452-46D6-457D-B559-5699C71CE314}" srcOrd="0" destOrd="0" presId="urn:microsoft.com/office/officeart/2005/8/layout/orgChart1"/>
    <dgm:cxn modelId="{CCB85827-0112-45CA-BBFB-17EC7DD10F2E}" type="presParOf" srcId="{1EFA5882-B388-49E0-B770-05E847AD7765}" destId="{50065171-BC13-4003-BE15-D9C97321119B}" srcOrd="1" destOrd="0" presId="urn:microsoft.com/office/officeart/2005/8/layout/orgChart1"/>
    <dgm:cxn modelId="{EA12E9FC-7997-44B2-B4ED-CF297DB9B4E7}" type="presParOf" srcId="{2B2B231C-EB0E-4299-82E5-0AF358C4CB9A}" destId="{6E5C4212-5E5D-48CD-A4F3-E09CBCB0AEB2}" srcOrd="1" destOrd="0" presId="urn:microsoft.com/office/officeart/2005/8/layout/orgChart1"/>
    <dgm:cxn modelId="{1228A630-6377-4A4A-9931-946B5E47078F}" type="presParOf" srcId="{6E5C4212-5E5D-48CD-A4F3-E09CBCB0AEB2}" destId="{3714C5B0-BC8E-4210-AA57-EE2FBCAE2A43}" srcOrd="0" destOrd="0" presId="urn:microsoft.com/office/officeart/2005/8/layout/orgChart1"/>
    <dgm:cxn modelId="{DEEA9C73-6402-4257-A29B-547123A97909}" type="presParOf" srcId="{6E5C4212-5E5D-48CD-A4F3-E09CBCB0AEB2}" destId="{D9468F45-344C-436D-8C9A-E5116E8CBA4E}" srcOrd="1" destOrd="0" presId="urn:microsoft.com/office/officeart/2005/8/layout/orgChart1"/>
    <dgm:cxn modelId="{F5155E71-D77D-440F-BA22-3B3387D4B51C}" type="presParOf" srcId="{D9468F45-344C-436D-8C9A-E5116E8CBA4E}" destId="{C6DF42E2-65F1-4621-90F8-FA4275F818BE}" srcOrd="0" destOrd="0" presId="urn:microsoft.com/office/officeart/2005/8/layout/orgChart1"/>
    <dgm:cxn modelId="{F971F8EF-26BF-4DCD-B303-DA1DC9F7A227}" type="presParOf" srcId="{C6DF42E2-65F1-4621-90F8-FA4275F818BE}" destId="{D510D848-2758-44F8-9D09-C2997ADEF0E0}" srcOrd="0" destOrd="0" presId="urn:microsoft.com/office/officeart/2005/8/layout/orgChart1"/>
    <dgm:cxn modelId="{DF9761E8-3A07-409D-908C-2974E524F757}" type="presParOf" srcId="{C6DF42E2-65F1-4621-90F8-FA4275F818BE}" destId="{BDA175EE-7DCC-4505-8176-48222398BCA8}" srcOrd="1" destOrd="0" presId="urn:microsoft.com/office/officeart/2005/8/layout/orgChart1"/>
    <dgm:cxn modelId="{186E58A6-14D5-4B09-BFE1-0EC5A88B8A9A}" type="presParOf" srcId="{D9468F45-344C-436D-8C9A-E5116E8CBA4E}" destId="{665B4554-0A67-4E00-AFE3-940D144AD046}" srcOrd="1" destOrd="0" presId="urn:microsoft.com/office/officeart/2005/8/layout/orgChart1"/>
    <dgm:cxn modelId="{CAA3F419-2267-4DEB-8822-67E0D2B59B9C}" type="presParOf" srcId="{665B4554-0A67-4E00-AFE3-940D144AD046}" destId="{5A4D2A2F-934A-48ED-929C-46167BB86F19}" srcOrd="0" destOrd="0" presId="urn:microsoft.com/office/officeart/2005/8/layout/orgChart1"/>
    <dgm:cxn modelId="{D810880E-D8B1-4615-8FAB-0B1E0AFC934F}" type="presParOf" srcId="{665B4554-0A67-4E00-AFE3-940D144AD046}" destId="{F984EAED-531F-4FE2-A1CE-3CD1364361FB}" srcOrd="1" destOrd="0" presId="urn:microsoft.com/office/officeart/2005/8/layout/orgChart1"/>
    <dgm:cxn modelId="{C88A3519-579B-4ACE-A1F9-FBE4083C9441}" type="presParOf" srcId="{F984EAED-531F-4FE2-A1CE-3CD1364361FB}" destId="{88A21AB5-FEB8-4E92-B8D7-D8E6317501C4}" srcOrd="0" destOrd="0" presId="urn:microsoft.com/office/officeart/2005/8/layout/orgChart1"/>
    <dgm:cxn modelId="{08CE5542-4BE0-4DF2-BA94-84560BAEE6A2}" type="presParOf" srcId="{88A21AB5-FEB8-4E92-B8D7-D8E6317501C4}" destId="{7F624C42-45F1-4536-8E9C-1286592F4A65}" srcOrd="0" destOrd="0" presId="urn:microsoft.com/office/officeart/2005/8/layout/orgChart1"/>
    <dgm:cxn modelId="{B137ACF9-2513-4C19-B556-1A13CC8D7F8F}" type="presParOf" srcId="{88A21AB5-FEB8-4E92-B8D7-D8E6317501C4}" destId="{DACB3810-55AF-4592-BB07-8D85157A26CF}" srcOrd="1" destOrd="0" presId="urn:microsoft.com/office/officeart/2005/8/layout/orgChart1"/>
    <dgm:cxn modelId="{78905672-C8C6-4349-AAF2-8D8A46A15F40}" type="presParOf" srcId="{F984EAED-531F-4FE2-A1CE-3CD1364361FB}" destId="{47AF3786-3507-49F9-81E7-8CD72B9D62FB}" srcOrd="1" destOrd="0" presId="urn:microsoft.com/office/officeart/2005/8/layout/orgChart1"/>
    <dgm:cxn modelId="{7EE1E6A4-FA50-4F76-8AE7-697893154FA8}" type="presParOf" srcId="{F984EAED-531F-4FE2-A1CE-3CD1364361FB}" destId="{314FAF1F-2592-440E-A1E3-FF3EEC630BF9}" srcOrd="2" destOrd="0" presId="urn:microsoft.com/office/officeart/2005/8/layout/orgChart1"/>
    <dgm:cxn modelId="{8E5C0AD7-74A8-418F-8A2A-1FAAA09D24DA}" type="presParOf" srcId="{665B4554-0A67-4E00-AFE3-940D144AD046}" destId="{43D23DF9-0094-40D8-8D0E-EC507DE154D0}" srcOrd="2" destOrd="0" presId="urn:microsoft.com/office/officeart/2005/8/layout/orgChart1"/>
    <dgm:cxn modelId="{D44408CA-2363-4052-BE24-D9A76B3252AB}" type="presParOf" srcId="{665B4554-0A67-4E00-AFE3-940D144AD046}" destId="{A8EAAFDE-8BA9-4E7D-92A8-BB8BF7033BD1}" srcOrd="3" destOrd="0" presId="urn:microsoft.com/office/officeart/2005/8/layout/orgChart1"/>
    <dgm:cxn modelId="{FD04479B-6FC3-41E0-B48B-CDB23DE1E30D}" type="presParOf" srcId="{A8EAAFDE-8BA9-4E7D-92A8-BB8BF7033BD1}" destId="{F4B290BB-D0AA-4D95-B029-73AF48B535AA}" srcOrd="0" destOrd="0" presId="urn:microsoft.com/office/officeart/2005/8/layout/orgChart1"/>
    <dgm:cxn modelId="{5BF1B345-A936-494B-8365-F8128E69E83F}" type="presParOf" srcId="{F4B290BB-D0AA-4D95-B029-73AF48B535AA}" destId="{D702AE92-744C-4CC9-A18E-396B405C9198}" srcOrd="0" destOrd="0" presId="urn:microsoft.com/office/officeart/2005/8/layout/orgChart1"/>
    <dgm:cxn modelId="{64877F0A-00CB-42A3-B93B-33AB3290DBB2}" type="presParOf" srcId="{F4B290BB-D0AA-4D95-B029-73AF48B535AA}" destId="{52F327DB-6D7C-43C3-899B-5B3F86A7153D}" srcOrd="1" destOrd="0" presId="urn:microsoft.com/office/officeart/2005/8/layout/orgChart1"/>
    <dgm:cxn modelId="{E5267D51-E631-467E-9318-E21448C39D7C}" type="presParOf" srcId="{A8EAAFDE-8BA9-4E7D-92A8-BB8BF7033BD1}" destId="{85B8E3F8-731E-4AE9-AA39-E1CF6C76D057}" srcOrd="1" destOrd="0" presId="urn:microsoft.com/office/officeart/2005/8/layout/orgChart1"/>
    <dgm:cxn modelId="{B89B5B7B-9D8B-4F47-92E7-2B08361D004A}" type="presParOf" srcId="{A8EAAFDE-8BA9-4E7D-92A8-BB8BF7033BD1}" destId="{B1B887A4-CA68-45BA-A904-CBC4E1AE5861}" srcOrd="2" destOrd="0" presId="urn:microsoft.com/office/officeart/2005/8/layout/orgChart1"/>
    <dgm:cxn modelId="{13C572B8-9C4B-49DA-8522-E76A99A55CF9}" type="presParOf" srcId="{D9468F45-344C-436D-8C9A-E5116E8CBA4E}" destId="{3D6A0C0A-3B3F-44F5-80C2-A3031A2B1D45}" srcOrd="2" destOrd="0" presId="urn:microsoft.com/office/officeart/2005/8/layout/orgChart1"/>
    <dgm:cxn modelId="{9F9620A0-D0FA-451D-9BFD-639096EA4792}" type="presParOf" srcId="{6E5C4212-5E5D-48CD-A4F3-E09CBCB0AEB2}" destId="{5C821CED-5080-4219-983A-4C0357DE2283}" srcOrd="2" destOrd="0" presId="urn:microsoft.com/office/officeart/2005/8/layout/orgChart1"/>
    <dgm:cxn modelId="{4BABC955-1ED3-4AF7-BFC4-E1FA7CA5AC53}" type="presParOf" srcId="{6E5C4212-5E5D-48CD-A4F3-E09CBCB0AEB2}" destId="{81F79CED-4CCA-4DE7-9AC9-875C5572E1AB}" srcOrd="3" destOrd="0" presId="urn:microsoft.com/office/officeart/2005/8/layout/orgChart1"/>
    <dgm:cxn modelId="{30CEB62A-4F9C-4069-83A3-B3FE9FA6876A}" type="presParOf" srcId="{81F79CED-4CCA-4DE7-9AC9-875C5572E1AB}" destId="{7A4430EC-C6D9-44ED-91AB-AAB50596CF76}" srcOrd="0" destOrd="0" presId="urn:microsoft.com/office/officeart/2005/8/layout/orgChart1"/>
    <dgm:cxn modelId="{392589E7-6E19-4AF5-90AF-05711C518B3D}" type="presParOf" srcId="{7A4430EC-C6D9-44ED-91AB-AAB50596CF76}" destId="{E4E749F1-5893-4689-9F56-5A733DF1349C}" srcOrd="0" destOrd="0" presId="urn:microsoft.com/office/officeart/2005/8/layout/orgChart1"/>
    <dgm:cxn modelId="{BDDD017E-C580-4D38-B7DE-476C3FFCADDC}" type="presParOf" srcId="{7A4430EC-C6D9-44ED-91AB-AAB50596CF76}" destId="{732F0FE0-1CE4-47CB-80C6-7233AEAE847B}" srcOrd="1" destOrd="0" presId="urn:microsoft.com/office/officeart/2005/8/layout/orgChart1"/>
    <dgm:cxn modelId="{556602FA-00ED-4859-BB12-69F2D6624182}" type="presParOf" srcId="{81F79CED-4CCA-4DE7-9AC9-875C5572E1AB}" destId="{4F5714C0-87AF-4210-9725-FE963EE2778D}" srcOrd="1" destOrd="0" presId="urn:microsoft.com/office/officeart/2005/8/layout/orgChart1"/>
    <dgm:cxn modelId="{410F5F31-B02B-4870-A26C-65B317966F3E}" type="presParOf" srcId="{4F5714C0-87AF-4210-9725-FE963EE2778D}" destId="{DF6BE808-025A-4A4D-A0C9-EF01CAC96FC7}" srcOrd="0" destOrd="0" presId="urn:microsoft.com/office/officeart/2005/8/layout/orgChart1"/>
    <dgm:cxn modelId="{90C67A40-4ECE-4520-B766-B3D5854BFFB9}" type="presParOf" srcId="{4F5714C0-87AF-4210-9725-FE963EE2778D}" destId="{48A8B49B-B471-416F-9533-455D6BC77911}" srcOrd="1" destOrd="0" presId="urn:microsoft.com/office/officeart/2005/8/layout/orgChart1"/>
    <dgm:cxn modelId="{D2FA3051-1E66-437A-B06C-B44A6537424F}" type="presParOf" srcId="{48A8B49B-B471-416F-9533-455D6BC77911}" destId="{27F35761-5453-48C9-8875-8A3458E8DEFE}" srcOrd="0" destOrd="0" presId="urn:microsoft.com/office/officeart/2005/8/layout/orgChart1"/>
    <dgm:cxn modelId="{05B24A8B-BABE-4F3D-8878-9664124B945C}" type="presParOf" srcId="{27F35761-5453-48C9-8875-8A3458E8DEFE}" destId="{DAB56BE5-78D8-4181-BE00-486D08113856}" srcOrd="0" destOrd="0" presId="urn:microsoft.com/office/officeart/2005/8/layout/orgChart1"/>
    <dgm:cxn modelId="{3FE0C66C-7618-4243-B35F-A87289C8D462}" type="presParOf" srcId="{27F35761-5453-48C9-8875-8A3458E8DEFE}" destId="{7287F71E-BBEB-4837-80AD-143F9E13FDB5}" srcOrd="1" destOrd="0" presId="urn:microsoft.com/office/officeart/2005/8/layout/orgChart1"/>
    <dgm:cxn modelId="{E14B9037-CB49-4D17-8FC6-92365E4B1586}" type="presParOf" srcId="{48A8B49B-B471-416F-9533-455D6BC77911}" destId="{BBA025DB-7AB7-48D9-B440-C81BDD332295}" srcOrd="1" destOrd="0" presId="urn:microsoft.com/office/officeart/2005/8/layout/orgChart1"/>
    <dgm:cxn modelId="{BA644C7F-E83F-48B7-8EBD-2D083268B446}" type="presParOf" srcId="{48A8B49B-B471-416F-9533-455D6BC77911}" destId="{A31BBACB-B887-4507-A499-35259D0B06B7}" srcOrd="2" destOrd="0" presId="urn:microsoft.com/office/officeart/2005/8/layout/orgChart1"/>
    <dgm:cxn modelId="{A118AB56-2FCA-49B5-A7EB-314EFBFE7272}" type="presParOf" srcId="{81F79CED-4CCA-4DE7-9AC9-875C5572E1AB}" destId="{FF74670D-9263-4E7F-847E-850D78AD9A18}" srcOrd="2" destOrd="0" presId="urn:microsoft.com/office/officeart/2005/8/layout/orgChart1"/>
    <dgm:cxn modelId="{9FFA6F98-F8F1-4F60-B078-2823358FA0CF}" type="presParOf" srcId="{2B2B231C-EB0E-4299-82E5-0AF358C4CB9A}" destId="{746730B3-2EB2-492A-8830-4BDADB67E8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6318041-C7E9-4C4F-BD77-A34465C48268}" type="doc">
      <dgm:prSet loTypeId="urn:microsoft.com/office/officeart/2005/8/layout/vProcess5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pPr rtl="1"/>
          <a:endParaRPr lang="ar-EG"/>
        </a:p>
      </dgm:t>
    </dgm:pt>
    <dgm:pt modelId="{D9739373-4884-46F2-B0D1-6A7901B1D696}">
      <dgm:prSet phldrT="[Text]" custT="1"/>
      <dgm:spPr/>
      <dgm:t>
        <a:bodyPr/>
        <a:lstStyle/>
        <a:p>
          <a:pPr rtl="1"/>
          <a:r>
            <a:rPr lang="en-US" sz="2400" b="1" dirty="0" smtClean="0"/>
            <a:t>Stimulation of peripheral chemoreceptors</a:t>
          </a:r>
          <a:endParaRPr lang="ar-EG" sz="2400" b="1" dirty="0"/>
        </a:p>
      </dgm:t>
    </dgm:pt>
    <dgm:pt modelId="{3923542B-441F-4738-ABC4-B42075D4CA33}" type="parTrans" cxnId="{54B9CE83-D3F7-4E2E-989F-19E8A1B3B3A6}">
      <dgm:prSet/>
      <dgm:spPr/>
      <dgm:t>
        <a:bodyPr/>
        <a:lstStyle/>
        <a:p>
          <a:pPr rtl="1"/>
          <a:endParaRPr lang="ar-EG" sz="2400" b="1"/>
        </a:p>
      </dgm:t>
    </dgm:pt>
    <dgm:pt modelId="{802DC028-954B-46F3-9E4D-969D5886DD1F}" type="sibTrans" cxnId="{54B9CE83-D3F7-4E2E-989F-19E8A1B3B3A6}">
      <dgm:prSet custT="1"/>
      <dgm:spPr/>
      <dgm:t>
        <a:bodyPr/>
        <a:lstStyle/>
        <a:p>
          <a:pPr rtl="1"/>
          <a:endParaRPr lang="ar-EG" sz="2400" b="1"/>
        </a:p>
      </dgm:t>
    </dgm:pt>
    <dgm:pt modelId="{D99BBD58-14E2-4395-93DF-8A12314A8410}">
      <dgm:prSet phldrT="[Text]" custT="1"/>
      <dgm:spPr/>
      <dgm:t>
        <a:bodyPr/>
        <a:lstStyle/>
        <a:p>
          <a:pPr rtl="1"/>
          <a:r>
            <a:rPr lang="en-US" sz="2400" b="1" dirty="0" smtClean="0"/>
            <a:t>Send</a:t>
          </a:r>
          <a:r>
            <a:rPr lang="en-US" sz="2800" b="1" u="sng" dirty="0" smtClean="0">
              <a:solidFill>
                <a:srgbClr val="FF0000"/>
              </a:solidFill>
            </a:rPr>
            <a:t> stimulatory </a:t>
          </a:r>
          <a:r>
            <a:rPr lang="en-US" sz="2400" b="1" dirty="0" smtClean="0"/>
            <a:t>impulse to CVC</a:t>
          </a:r>
          <a:endParaRPr lang="ar-EG" sz="2400" b="1" dirty="0"/>
        </a:p>
      </dgm:t>
    </dgm:pt>
    <dgm:pt modelId="{64EB0309-1D51-45C6-961D-16E9412ABDF0}" type="parTrans" cxnId="{02EA8A03-B668-42CA-BA79-4208DBA589D6}">
      <dgm:prSet/>
      <dgm:spPr/>
      <dgm:t>
        <a:bodyPr/>
        <a:lstStyle/>
        <a:p>
          <a:pPr rtl="1"/>
          <a:endParaRPr lang="ar-EG" sz="2400" b="1"/>
        </a:p>
      </dgm:t>
    </dgm:pt>
    <dgm:pt modelId="{2C45BF2C-A819-478D-9C6C-19C3594A1894}" type="sibTrans" cxnId="{02EA8A03-B668-42CA-BA79-4208DBA589D6}">
      <dgm:prSet custT="1"/>
      <dgm:spPr/>
      <dgm:t>
        <a:bodyPr/>
        <a:lstStyle/>
        <a:p>
          <a:pPr rtl="1"/>
          <a:endParaRPr lang="ar-EG" sz="2400" b="1"/>
        </a:p>
      </dgm:t>
    </dgm:pt>
    <dgm:pt modelId="{1DC9A9FF-1F58-432B-A7E8-3131E73FCC1F}">
      <dgm:prSet phldrT="[Text]" custT="1"/>
      <dgm:spPr/>
      <dgm:t>
        <a:bodyPr/>
        <a:lstStyle/>
        <a:p>
          <a:pPr rtl="1"/>
          <a:r>
            <a:rPr lang="en-US" sz="2400" b="1" dirty="0" smtClean="0"/>
            <a:t>-- ABP causing hypoxia &amp; </a:t>
          </a:r>
          <a:r>
            <a:rPr lang="en-US" sz="2400" b="1" dirty="0" err="1" smtClean="0"/>
            <a:t>hypercapnia</a:t>
          </a:r>
          <a:endParaRPr lang="ar-EG" sz="2400" b="1" dirty="0"/>
        </a:p>
      </dgm:t>
    </dgm:pt>
    <dgm:pt modelId="{925A8285-E635-4D90-BA21-78687BB3E711}" type="sibTrans" cxnId="{DDAD3F5A-8019-45FD-970D-F52B80EBCE7B}">
      <dgm:prSet custT="1"/>
      <dgm:spPr/>
      <dgm:t>
        <a:bodyPr/>
        <a:lstStyle/>
        <a:p>
          <a:pPr rtl="1"/>
          <a:endParaRPr lang="ar-EG" sz="2400" b="1"/>
        </a:p>
      </dgm:t>
    </dgm:pt>
    <dgm:pt modelId="{546D7BDB-76EA-498E-AC65-2832D539B800}" type="parTrans" cxnId="{DDAD3F5A-8019-45FD-970D-F52B80EBCE7B}">
      <dgm:prSet/>
      <dgm:spPr/>
      <dgm:t>
        <a:bodyPr/>
        <a:lstStyle/>
        <a:p>
          <a:pPr rtl="1"/>
          <a:endParaRPr lang="ar-EG" sz="2400" b="1"/>
        </a:p>
      </dgm:t>
    </dgm:pt>
    <dgm:pt modelId="{8FA8DD5E-9205-422C-843E-397B5AF2B2E9}">
      <dgm:prSet phldrT="[Text]" custT="1"/>
      <dgm:spPr/>
      <dgm:t>
        <a:bodyPr/>
        <a:lstStyle/>
        <a:p>
          <a:pPr rtl="1"/>
          <a:r>
            <a:rPr lang="en-US" sz="2400" b="1" dirty="0" smtClean="0"/>
            <a:t>++ of </a:t>
          </a:r>
          <a:r>
            <a:rPr lang="en-US" sz="2400" b="1" dirty="0" err="1" smtClean="0"/>
            <a:t>pressor</a:t>
          </a:r>
          <a:r>
            <a:rPr lang="en-US" sz="2400" b="1" dirty="0" smtClean="0"/>
            <a:t> area</a:t>
          </a:r>
          <a:endParaRPr lang="ar-EG" sz="2400" b="1" dirty="0"/>
        </a:p>
      </dgm:t>
    </dgm:pt>
    <dgm:pt modelId="{2AE7B3F9-6BAA-4FB1-863B-E178FB711FCE}" type="parTrans" cxnId="{5B8B1FA0-58DE-4DC9-B8BC-51B118FC99E1}">
      <dgm:prSet/>
      <dgm:spPr/>
      <dgm:t>
        <a:bodyPr/>
        <a:lstStyle/>
        <a:p>
          <a:pPr rtl="1"/>
          <a:endParaRPr lang="ar-EG" sz="2400" b="1"/>
        </a:p>
      </dgm:t>
    </dgm:pt>
    <dgm:pt modelId="{29CDDD10-4DE6-4673-89AD-3423B6088178}" type="sibTrans" cxnId="{5B8B1FA0-58DE-4DC9-B8BC-51B118FC99E1}">
      <dgm:prSet custT="1"/>
      <dgm:spPr/>
      <dgm:t>
        <a:bodyPr/>
        <a:lstStyle/>
        <a:p>
          <a:pPr rtl="1"/>
          <a:endParaRPr lang="ar-EG" sz="2400" b="1"/>
        </a:p>
      </dgm:t>
    </dgm:pt>
    <dgm:pt modelId="{67A8DD31-DB16-44B8-9D67-E69D9C9AED65}">
      <dgm:prSet phldrT="[Text]" custT="1"/>
      <dgm:spPr/>
      <dgm:t>
        <a:bodyPr/>
        <a:lstStyle/>
        <a:p>
          <a:pPr rtl="1"/>
          <a:r>
            <a:rPr lang="en-US" sz="2400" b="1" dirty="0" smtClean="0"/>
            <a:t>++ ABP</a:t>
          </a:r>
          <a:endParaRPr lang="ar-EG" sz="2400" b="1" dirty="0"/>
        </a:p>
      </dgm:t>
    </dgm:pt>
    <dgm:pt modelId="{FE943A05-9020-4941-9CA2-08428383AB52}" type="parTrans" cxnId="{8A9B0D80-2BFA-4EB4-9F71-D7B793EC50B8}">
      <dgm:prSet/>
      <dgm:spPr/>
      <dgm:t>
        <a:bodyPr/>
        <a:lstStyle/>
        <a:p>
          <a:pPr rtl="1"/>
          <a:endParaRPr lang="ar-EG" sz="2400" b="1"/>
        </a:p>
      </dgm:t>
    </dgm:pt>
    <dgm:pt modelId="{1EDA62B7-37BB-4DA3-B9CC-9172648621B3}" type="sibTrans" cxnId="{8A9B0D80-2BFA-4EB4-9F71-D7B793EC50B8}">
      <dgm:prSet/>
      <dgm:spPr/>
      <dgm:t>
        <a:bodyPr/>
        <a:lstStyle/>
        <a:p>
          <a:pPr rtl="1"/>
          <a:endParaRPr lang="ar-EG" sz="2400" b="1"/>
        </a:p>
      </dgm:t>
    </dgm:pt>
    <dgm:pt modelId="{6104C4FC-7D8D-48EC-AFBB-CDA587B92FBA}" type="pres">
      <dgm:prSet presAssocID="{86318041-C7E9-4C4F-BD77-A34465C4826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1928260D-CCC1-4E0E-940F-5C84ADA97F83}" type="pres">
      <dgm:prSet presAssocID="{86318041-C7E9-4C4F-BD77-A34465C48268}" presName="dummyMaxCanvas" presStyleCnt="0">
        <dgm:presLayoutVars/>
      </dgm:prSet>
      <dgm:spPr/>
    </dgm:pt>
    <dgm:pt modelId="{A06928E9-449C-4927-BC63-CC2995EE4148}" type="pres">
      <dgm:prSet presAssocID="{86318041-C7E9-4C4F-BD77-A34465C4826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787845A-5EB0-410C-95C2-88DD258D030B}" type="pres">
      <dgm:prSet presAssocID="{86318041-C7E9-4C4F-BD77-A34465C4826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AAC5FCA-A136-4B94-8647-13DA22A444C1}" type="pres">
      <dgm:prSet presAssocID="{86318041-C7E9-4C4F-BD77-A34465C4826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7E8BDEE-60C7-47D8-8558-0AC8E0DC35C5}" type="pres">
      <dgm:prSet presAssocID="{86318041-C7E9-4C4F-BD77-A34465C4826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B407F3D-8768-4F3D-A76B-F46E167AB3FB}" type="pres">
      <dgm:prSet presAssocID="{86318041-C7E9-4C4F-BD77-A34465C48268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76D6CE1-9D7E-483F-B481-905597B64FF4}" type="pres">
      <dgm:prSet presAssocID="{86318041-C7E9-4C4F-BD77-A34465C4826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E431595-ED98-49C1-9F23-4194CDEA4AE8}" type="pres">
      <dgm:prSet presAssocID="{86318041-C7E9-4C4F-BD77-A34465C4826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7309230-17A9-421C-A8A6-BE85E2F39994}" type="pres">
      <dgm:prSet presAssocID="{86318041-C7E9-4C4F-BD77-A34465C4826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9F2E986-39C5-4143-8B6B-C8977F8CE33E}" type="pres">
      <dgm:prSet presAssocID="{86318041-C7E9-4C4F-BD77-A34465C4826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BF54F62-ECFD-427B-A312-17378C05E573}" type="pres">
      <dgm:prSet presAssocID="{86318041-C7E9-4C4F-BD77-A34465C4826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3D75591-896A-404A-937F-FAAD32A0E156}" type="pres">
      <dgm:prSet presAssocID="{86318041-C7E9-4C4F-BD77-A34465C4826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24B54F4-BE74-4E6E-BA87-390BECED35BE}" type="pres">
      <dgm:prSet presAssocID="{86318041-C7E9-4C4F-BD77-A34465C4826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1202817-AF9B-4BBB-A8DD-BAFAB0DB86CC}" type="pres">
      <dgm:prSet presAssocID="{86318041-C7E9-4C4F-BD77-A34465C4826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F244AA1-D134-48C9-BCA6-5C49EF61364A}" type="pres">
      <dgm:prSet presAssocID="{86318041-C7E9-4C4F-BD77-A34465C4826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5B8B1FA0-58DE-4DC9-B8BC-51B118FC99E1}" srcId="{86318041-C7E9-4C4F-BD77-A34465C48268}" destId="{8FA8DD5E-9205-422C-843E-397B5AF2B2E9}" srcOrd="3" destOrd="0" parTransId="{2AE7B3F9-6BAA-4FB1-863B-E178FB711FCE}" sibTransId="{29CDDD10-4DE6-4673-89AD-3423B6088178}"/>
    <dgm:cxn modelId="{C864E627-8751-44FA-B1E6-42F979498B6A}" type="presOf" srcId="{D9739373-4884-46F2-B0D1-6A7901B1D696}" destId="{2787845A-5EB0-410C-95C2-88DD258D030B}" srcOrd="0" destOrd="0" presId="urn:microsoft.com/office/officeart/2005/8/layout/vProcess5"/>
    <dgm:cxn modelId="{516E6285-133F-46CA-A294-CE225790742D}" type="presOf" srcId="{29CDDD10-4DE6-4673-89AD-3423B6088178}" destId="{29F2E986-39C5-4143-8B6B-C8977F8CE33E}" srcOrd="0" destOrd="0" presId="urn:microsoft.com/office/officeart/2005/8/layout/vProcess5"/>
    <dgm:cxn modelId="{1E3B01DA-9400-46BF-BFCF-3649AAFAE68A}" type="presOf" srcId="{D99BBD58-14E2-4395-93DF-8A12314A8410}" destId="{824B54F4-BE74-4E6E-BA87-390BECED35BE}" srcOrd="1" destOrd="0" presId="urn:microsoft.com/office/officeart/2005/8/layout/vProcess5"/>
    <dgm:cxn modelId="{8A9B0D80-2BFA-4EB4-9F71-D7B793EC50B8}" srcId="{86318041-C7E9-4C4F-BD77-A34465C48268}" destId="{67A8DD31-DB16-44B8-9D67-E69D9C9AED65}" srcOrd="4" destOrd="0" parTransId="{FE943A05-9020-4941-9CA2-08428383AB52}" sibTransId="{1EDA62B7-37BB-4DA3-B9CC-9172648621B3}"/>
    <dgm:cxn modelId="{18FCCE7A-67BB-4DE8-887F-9AC284CDD4ED}" type="presOf" srcId="{2C45BF2C-A819-478D-9C6C-19C3594A1894}" destId="{07309230-17A9-421C-A8A6-BE85E2F39994}" srcOrd="0" destOrd="0" presId="urn:microsoft.com/office/officeart/2005/8/layout/vProcess5"/>
    <dgm:cxn modelId="{02EA8A03-B668-42CA-BA79-4208DBA589D6}" srcId="{86318041-C7E9-4C4F-BD77-A34465C48268}" destId="{D99BBD58-14E2-4395-93DF-8A12314A8410}" srcOrd="2" destOrd="0" parTransId="{64EB0309-1D51-45C6-961D-16E9412ABDF0}" sibTransId="{2C45BF2C-A819-478D-9C6C-19C3594A1894}"/>
    <dgm:cxn modelId="{84A0F926-3DA0-4298-A7DE-63EA6E4935A6}" type="presOf" srcId="{8FA8DD5E-9205-422C-843E-397B5AF2B2E9}" destId="{F1202817-AF9B-4BBB-A8DD-BAFAB0DB86CC}" srcOrd="1" destOrd="0" presId="urn:microsoft.com/office/officeart/2005/8/layout/vProcess5"/>
    <dgm:cxn modelId="{54B9CE83-D3F7-4E2E-989F-19E8A1B3B3A6}" srcId="{86318041-C7E9-4C4F-BD77-A34465C48268}" destId="{D9739373-4884-46F2-B0D1-6A7901B1D696}" srcOrd="1" destOrd="0" parTransId="{3923542B-441F-4738-ABC4-B42075D4CA33}" sibTransId="{802DC028-954B-46F3-9E4D-969D5886DD1F}"/>
    <dgm:cxn modelId="{81097DC2-4A1C-49B1-AB00-46D84B568172}" type="presOf" srcId="{1DC9A9FF-1F58-432B-A7E8-3131E73FCC1F}" destId="{A06928E9-449C-4927-BC63-CC2995EE4148}" srcOrd="0" destOrd="0" presId="urn:microsoft.com/office/officeart/2005/8/layout/vProcess5"/>
    <dgm:cxn modelId="{D44142AD-CEEB-4D89-8242-D76E278E8E95}" type="presOf" srcId="{802DC028-954B-46F3-9E4D-969D5886DD1F}" destId="{BE431595-ED98-49C1-9F23-4194CDEA4AE8}" srcOrd="0" destOrd="0" presId="urn:microsoft.com/office/officeart/2005/8/layout/vProcess5"/>
    <dgm:cxn modelId="{B4351646-A63A-4EF3-A08E-493C93178FB9}" type="presOf" srcId="{67A8DD31-DB16-44B8-9D67-E69D9C9AED65}" destId="{6B407F3D-8768-4F3D-A76B-F46E167AB3FB}" srcOrd="0" destOrd="0" presId="urn:microsoft.com/office/officeart/2005/8/layout/vProcess5"/>
    <dgm:cxn modelId="{5F0A4F26-3904-46DE-85A2-2EEAD00A0D97}" type="presOf" srcId="{925A8285-E635-4D90-BA21-78687BB3E711}" destId="{776D6CE1-9D7E-483F-B481-905597B64FF4}" srcOrd="0" destOrd="0" presId="urn:microsoft.com/office/officeart/2005/8/layout/vProcess5"/>
    <dgm:cxn modelId="{E8387F18-D614-4A0A-B25B-2325256EC6EC}" type="presOf" srcId="{D99BBD58-14E2-4395-93DF-8A12314A8410}" destId="{EAAC5FCA-A136-4B94-8647-13DA22A444C1}" srcOrd="0" destOrd="0" presId="urn:microsoft.com/office/officeart/2005/8/layout/vProcess5"/>
    <dgm:cxn modelId="{3282133D-0A97-47E8-9CDA-B64445B0D6B3}" type="presOf" srcId="{D9739373-4884-46F2-B0D1-6A7901B1D696}" destId="{23D75591-896A-404A-937F-FAAD32A0E156}" srcOrd="1" destOrd="0" presId="urn:microsoft.com/office/officeart/2005/8/layout/vProcess5"/>
    <dgm:cxn modelId="{DDAD3F5A-8019-45FD-970D-F52B80EBCE7B}" srcId="{86318041-C7E9-4C4F-BD77-A34465C48268}" destId="{1DC9A9FF-1F58-432B-A7E8-3131E73FCC1F}" srcOrd="0" destOrd="0" parTransId="{546D7BDB-76EA-498E-AC65-2832D539B800}" sibTransId="{925A8285-E635-4D90-BA21-78687BB3E711}"/>
    <dgm:cxn modelId="{22754B24-704C-4CA5-85B8-65DBB099360E}" type="presOf" srcId="{8FA8DD5E-9205-422C-843E-397B5AF2B2E9}" destId="{77E8BDEE-60C7-47D8-8558-0AC8E0DC35C5}" srcOrd="0" destOrd="0" presId="urn:microsoft.com/office/officeart/2005/8/layout/vProcess5"/>
    <dgm:cxn modelId="{73A03C7D-A2A1-47D8-AD11-1C59E034D0B8}" type="presOf" srcId="{86318041-C7E9-4C4F-BD77-A34465C48268}" destId="{6104C4FC-7D8D-48EC-AFBB-CDA587B92FBA}" srcOrd="0" destOrd="0" presId="urn:microsoft.com/office/officeart/2005/8/layout/vProcess5"/>
    <dgm:cxn modelId="{E56C8E66-FB2F-4DFA-9C07-DE5F9F569CEE}" type="presOf" srcId="{67A8DD31-DB16-44B8-9D67-E69D9C9AED65}" destId="{EF244AA1-D134-48C9-BCA6-5C49EF61364A}" srcOrd="1" destOrd="0" presId="urn:microsoft.com/office/officeart/2005/8/layout/vProcess5"/>
    <dgm:cxn modelId="{A5596803-53D2-45C6-B3DC-59E2AA1B382C}" type="presOf" srcId="{1DC9A9FF-1F58-432B-A7E8-3131E73FCC1F}" destId="{EBF54F62-ECFD-427B-A312-17378C05E573}" srcOrd="1" destOrd="0" presId="urn:microsoft.com/office/officeart/2005/8/layout/vProcess5"/>
    <dgm:cxn modelId="{539D5DB5-9C05-4DED-892E-8A1C788FAE12}" type="presParOf" srcId="{6104C4FC-7D8D-48EC-AFBB-CDA587B92FBA}" destId="{1928260D-CCC1-4E0E-940F-5C84ADA97F83}" srcOrd="0" destOrd="0" presId="urn:microsoft.com/office/officeart/2005/8/layout/vProcess5"/>
    <dgm:cxn modelId="{7178652F-C1EF-4924-9249-DB07E3DB446E}" type="presParOf" srcId="{6104C4FC-7D8D-48EC-AFBB-CDA587B92FBA}" destId="{A06928E9-449C-4927-BC63-CC2995EE4148}" srcOrd="1" destOrd="0" presId="urn:microsoft.com/office/officeart/2005/8/layout/vProcess5"/>
    <dgm:cxn modelId="{1FA20256-92B4-4B6E-8E83-3C88F43784E2}" type="presParOf" srcId="{6104C4FC-7D8D-48EC-AFBB-CDA587B92FBA}" destId="{2787845A-5EB0-410C-95C2-88DD258D030B}" srcOrd="2" destOrd="0" presId="urn:microsoft.com/office/officeart/2005/8/layout/vProcess5"/>
    <dgm:cxn modelId="{B4CFEFAF-63B4-4A4E-B63C-2CD3FD4A6E15}" type="presParOf" srcId="{6104C4FC-7D8D-48EC-AFBB-CDA587B92FBA}" destId="{EAAC5FCA-A136-4B94-8647-13DA22A444C1}" srcOrd="3" destOrd="0" presId="urn:microsoft.com/office/officeart/2005/8/layout/vProcess5"/>
    <dgm:cxn modelId="{BF1D8A9C-D751-4372-BC71-7398FF078D57}" type="presParOf" srcId="{6104C4FC-7D8D-48EC-AFBB-CDA587B92FBA}" destId="{77E8BDEE-60C7-47D8-8558-0AC8E0DC35C5}" srcOrd="4" destOrd="0" presId="urn:microsoft.com/office/officeart/2005/8/layout/vProcess5"/>
    <dgm:cxn modelId="{AD6C5D47-503B-42C4-BB16-C67502F83E05}" type="presParOf" srcId="{6104C4FC-7D8D-48EC-AFBB-CDA587B92FBA}" destId="{6B407F3D-8768-4F3D-A76B-F46E167AB3FB}" srcOrd="5" destOrd="0" presId="urn:microsoft.com/office/officeart/2005/8/layout/vProcess5"/>
    <dgm:cxn modelId="{12B7E943-F73B-420F-9835-B965A6097A0C}" type="presParOf" srcId="{6104C4FC-7D8D-48EC-AFBB-CDA587B92FBA}" destId="{776D6CE1-9D7E-483F-B481-905597B64FF4}" srcOrd="6" destOrd="0" presId="urn:microsoft.com/office/officeart/2005/8/layout/vProcess5"/>
    <dgm:cxn modelId="{E89381AE-879E-4CE3-8DF7-79D7DE5EFF02}" type="presParOf" srcId="{6104C4FC-7D8D-48EC-AFBB-CDA587B92FBA}" destId="{BE431595-ED98-49C1-9F23-4194CDEA4AE8}" srcOrd="7" destOrd="0" presId="urn:microsoft.com/office/officeart/2005/8/layout/vProcess5"/>
    <dgm:cxn modelId="{99B02F35-5C87-4AC9-B115-BB960F8BE521}" type="presParOf" srcId="{6104C4FC-7D8D-48EC-AFBB-CDA587B92FBA}" destId="{07309230-17A9-421C-A8A6-BE85E2F39994}" srcOrd="8" destOrd="0" presId="urn:microsoft.com/office/officeart/2005/8/layout/vProcess5"/>
    <dgm:cxn modelId="{B998076C-D611-49E0-8454-740718800DFA}" type="presParOf" srcId="{6104C4FC-7D8D-48EC-AFBB-CDA587B92FBA}" destId="{29F2E986-39C5-4143-8B6B-C8977F8CE33E}" srcOrd="9" destOrd="0" presId="urn:microsoft.com/office/officeart/2005/8/layout/vProcess5"/>
    <dgm:cxn modelId="{999F930B-ADF9-4B2E-9DEC-11C54DAA220D}" type="presParOf" srcId="{6104C4FC-7D8D-48EC-AFBB-CDA587B92FBA}" destId="{EBF54F62-ECFD-427B-A312-17378C05E573}" srcOrd="10" destOrd="0" presId="urn:microsoft.com/office/officeart/2005/8/layout/vProcess5"/>
    <dgm:cxn modelId="{F11019FB-56CB-4AA0-BA15-6B11223FCDEA}" type="presParOf" srcId="{6104C4FC-7D8D-48EC-AFBB-CDA587B92FBA}" destId="{23D75591-896A-404A-937F-FAAD32A0E156}" srcOrd="11" destOrd="0" presId="urn:microsoft.com/office/officeart/2005/8/layout/vProcess5"/>
    <dgm:cxn modelId="{B8C4D91D-440D-4264-9A78-8ECEF45554A7}" type="presParOf" srcId="{6104C4FC-7D8D-48EC-AFBB-CDA587B92FBA}" destId="{824B54F4-BE74-4E6E-BA87-390BECED35BE}" srcOrd="12" destOrd="0" presId="urn:microsoft.com/office/officeart/2005/8/layout/vProcess5"/>
    <dgm:cxn modelId="{0B2760D0-0917-42A8-B6F3-7C8372495296}" type="presParOf" srcId="{6104C4FC-7D8D-48EC-AFBB-CDA587B92FBA}" destId="{F1202817-AF9B-4BBB-A8DD-BAFAB0DB86CC}" srcOrd="13" destOrd="0" presId="urn:microsoft.com/office/officeart/2005/8/layout/vProcess5"/>
    <dgm:cxn modelId="{61C2A61E-135B-4439-9719-0CF11031B10F}" type="presParOf" srcId="{6104C4FC-7D8D-48EC-AFBB-CDA587B92FBA}" destId="{EF244AA1-D134-48C9-BCA6-5C49EF61364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326C91E-8F38-4A85-8DF0-18A377A98915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CE8D1216-7A5F-48F7-8AED-7712804213FD}">
      <dgm:prSet phldrT="[Text]" custT="1"/>
      <dgm:spPr>
        <a:solidFill>
          <a:srgbClr val="7030A0"/>
        </a:solidFill>
      </dgm:spPr>
      <dgm:t>
        <a:bodyPr/>
        <a:lstStyle/>
        <a:p>
          <a:pPr rtl="1"/>
          <a:r>
            <a:rPr lang="en-US" sz="2000" b="1" u="sng" dirty="0" smtClean="0"/>
            <a:t>1-</a:t>
          </a:r>
          <a:r>
            <a:rPr lang="en-US" sz="2000" b="1" dirty="0" smtClean="0"/>
            <a:t> Acute ↑</a:t>
          </a:r>
        </a:p>
        <a:p>
          <a:pPr rtl="1"/>
          <a:r>
            <a:rPr lang="en-US" sz="2000" b="1" dirty="0" smtClean="0"/>
            <a:t> in CSF pressure </a:t>
          </a:r>
          <a:endParaRPr lang="ar-EG" sz="2000" b="1" dirty="0"/>
        </a:p>
      </dgm:t>
    </dgm:pt>
    <dgm:pt modelId="{B64FEF23-ACA4-4655-BBB1-E2C4EA5BCF77}" type="parTrans" cxnId="{285DFAC1-D511-4342-9915-0D320B1D9699}">
      <dgm:prSet/>
      <dgm:spPr/>
      <dgm:t>
        <a:bodyPr/>
        <a:lstStyle/>
        <a:p>
          <a:pPr rtl="1"/>
          <a:endParaRPr lang="ar-EG" sz="1600"/>
        </a:p>
      </dgm:t>
    </dgm:pt>
    <dgm:pt modelId="{41EAA459-7C09-44C1-AC11-438B6EE5B944}" type="sibTrans" cxnId="{285DFAC1-D511-4342-9915-0D320B1D9699}">
      <dgm:prSet custT="1"/>
      <dgm:spPr>
        <a:solidFill>
          <a:srgbClr val="660033"/>
        </a:solidFill>
      </dgm:spPr>
      <dgm:t>
        <a:bodyPr/>
        <a:lstStyle/>
        <a:p>
          <a:pPr rtl="1"/>
          <a:endParaRPr lang="ar-EG" sz="1600"/>
        </a:p>
      </dgm:t>
    </dgm:pt>
    <dgm:pt modelId="{CEB3CD7D-A9A6-4D1E-8E5B-0118C3F4E623}">
      <dgm:prSet phldrT="[Text]" custT="1"/>
      <dgm:spPr>
        <a:solidFill>
          <a:srgbClr val="7030A0"/>
        </a:solidFill>
      </dgm:spPr>
      <dgm:t>
        <a:bodyPr/>
        <a:lstStyle/>
        <a:p>
          <a:pPr rtl="1"/>
          <a:r>
            <a:rPr lang="en-US" sz="1800" b="1" dirty="0" smtClean="0"/>
            <a:t>compression </a:t>
          </a:r>
        </a:p>
        <a:p>
          <a:pPr rtl="1"/>
          <a:r>
            <a:rPr lang="en-US" sz="1800" b="1" dirty="0" smtClean="0"/>
            <a:t>of brain vessels </a:t>
          </a:r>
          <a:endParaRPr lang="ar-EG" sz="1800" dirty="0"/>
        </a:p>
      </dgm:t>
    </dgm:pt>
    <dgm:pt modelId="{79AA8233-1C62-42F6-900D-958C8C363E92}" type="parTrans" cxnId="{B45A4F37-BF5F-4F9B-A917-BA5AADB24736}">
      <dgm:prSet/>
      <dgm:spPr/>
      <dgm:t>
        <a:bodyPr/>
        <a:lstStyle/>
        <a:p>
          <a:pPr rtl="1"/>
          <a:endParaRPr lang="ar-EG" sz="1600"/>
        </a:p>
      </dgm:t>
    </dgm:pt>
    <dgm:pt modelId="{91E5D4E6-6BB1-401C-801E-BC2CF0B60CF9}" type="sibTrans" cxnId="{B45A4F37-BF5F-4F9B-A917-BA5AADB24736}">
      <dgm:prSet custT="1"/>
      <dgm:spPr>
        <a:solidFill>
          <a:srgbClr val="660033"/>
        </a:solidFill>
      </dgm:spPr>
      <dgm:t>
        <a:bodyPr/>
        <a:lstStyle/>
        <a:p>
          <a:pPr rtl="1"/>
          <a:endParaRPr lang="ar-EG" sz="1600"/>
        </a:p>
      </dgm:t>
    </dgm:pt>
    <dgm:pt modelId="{8DB9488A-CC49-462E-820D-CEAE2F4E4586}">
      <dgm:prSet phldrT="[Text]" custT="1"/>
      <dgm:spPr>
        <a:solidFill>
          <a:srgbClr val="7030A0"/>
        </a:solidFill>
      </dgm:spPr>
      <dgm:t>
        <a:bodyPr/>
        <a:lstStyle/>
        <a:p>
          <a:pPr rtl="1"/>
          <a:r>
            <a:rPr lang="en-US" sz="1800" b="1" dirty="0" smtClean="0"/>
            <a:t>↓Cerebral blood</a:t>
          </a:r>
        </a:p>
        <a:p>
          <a:pPr rtl="1"/>
          <a:r>
            <a:rPr lang="en-US" sz="1800" b="1" dirty="0" smtClean="0"/>
            <a:t>flow</a:t>
          </a:r>
          <a:endParaRPr lang="ar-EG" sz="1800" b="1" dirty="0"/>
        </a:p>
      </dgm:t>
    </dgm:pt>
    <dgm:pt modelId="{E172CDF1-AE12-466D-9DDD-86A1EB9DA5DB}" type="parTrans" cxnId="{0B82A49B-CDB8-4BE4-BDF0-1F014E15E3CC}">
      <dgm:prSet/>
      <dgm:spPr/>
      <dgm:t>
        <a:bodyPr/>
        <a:lstStyle/>
        <a:p>
          <a:pPr rtl="1"/>
          <a:endParaRPr lang="ar-EG" sz="1600"/>
        </a:p>
      </dgm:t>
    </dgm:pt>
    <dgm:pt modelId="{39997A1E-E56E-4ACB-A7F3-C0E2C1D2101A}" type="sibTrans" cxnId="{0B82A49B-CDB8-4BE4-BDF0-1F014E15E3CC}">
      <dgm:prSet custT="1"/>
      <dgm:spPr>
        <a:solidFill>
          <a:srgbClr val="660033"/>
        </a:solidFill>
      </dgm:spPr>
      <dgm:t>
        <a:bodyPr/>
        <a:lstStyle/>
        <a:p>
          <a:pPr rtl="1"/>
          <a:endParaRPr lang="ar-EG" sz="1600"/>
        </a:p>
      </dgm:t>
    </dgm:pt>
    <dgm:pt modelId="{DB7314CC-7CBB-45F8-BA6E-DCE93BD2B83D}">
      <dgm:prSet custT="1"/>
      <dgm:spPr>
        <a:solidFill>
          <a:srgbClr val="7030A0"/>
        </a:solidFill>
      </dgm:spPr>
      <dgm:t>
        <a:bodyPr/>
        <a:lstStyle/>
        <a:p>
          <a:pPr rtl="1"/>
          <a:r>
            <a:rPr lang="en-US" sz="1800" b="1" dirty="0" smtClean="0"/>
            <a:t>++ of VCC</a:t>
          </a:r>
        </a:p>
        <a:p>
          <a:pPr rtl="1"/>
          <a:r>
            <a:rPr lang="en-US" sz="1800" b="1" dirty="0" smtClean="0"/>
            <a:t>++ OF CIC </a:t>
          </a:r>
          <a:endParaRPr lang="ar-EG" sz="1800" b="1" dirty="0"/>
        </a:p>
      </dgm:t>
    </dgm:pt>
    <dgm:pt modelId="{573E6DE1-D576-4A31-89EF-8E3CBC9ABC63}" type="parTrans" cxnId="{6D731567-E095-45D5-85C6-BA0AE1F05B6C}">
      <dgm:prSet/>
      <dgm:spPr/>
      <dgm:t>
        <a:bodyPr/>
        <a:lstStyle/>
        <a:p>
          <a:pPr rtl="1"/>
          <a:endParaRPr lang="ar-EG" sz="1600"/>
        </a:p>
      </dgm:t>
    </dgm:pt>
    <dgm:pt modelId="{5673CB3C-5614-440F-9B49-83A9EBA1A527}" type="sibTrans" cxnId="{6D731567-E095-45D5-85C6-BA0AE1F05B6C}">
      <dgm:prSet custT="1"/>
      <dgm:spPr>
        <a:solidFill>
          <a:srgbClr val="660033"/>
        </a:solidFill>
      </dgm:spPr>
      <dgm:t>
        <a:bodyPr/>
        <a:lstStyle/>
        <a:p>
          <a:pPr rtl="1"/>
          <a:endParaRPr lang="ar-EG" sz="1600"/>
        </a:p>
      </dgm:t>
    </dgm:pt>
    <dgm:pt modelId="{3CAD3E4E-F4EE-4E98-9609-692696E7F592}">
      <dgm:prSet custT="1"/>
      <dgm:spPr>
        <a:solidFill>
          <a:srgbClr val="7030A0"/>
        </a:solidFill>
      </dgm:spPr>
      <dgm:t>
        <a:bodyPr/>
        <a:lstStyle/>
        <a:p>
          <a:pPr rtl="1"/>
          <a:endParaRPr lang="ar-EG" sz="2000" b="1" dirty="0" smtClean="0"/>
        </a:p>
        <a:p>
          <a:pPr rtl="1"/>
          <a:r>
            <a:rPr lang="en-US" sz="2000" b="1" dirty="0" smtClean="0"/>
            <a:t>++ MAP &amp; </a:t>
          </a:r>
        </a:p>
        <a:p>
          <a:pPr rtl="1"/>
          <a:r>
            <a:rPr lang="en-US" sz="2000" b="1" dirty="0" smtClean="0"/>
            <a:t>--HR</a:t>
          </a:r>
        </a:p>
      </dgm:t>
    </dgm:pt>
    <dgm:pt modelId="{4B5D470B-BD56-47EE-86FF-1B94B6D78130}" type="parTrans" cxnId="{85184B8D-45DC-4E97-BB79-4ED21CEE1742}">
      <dgm:prSet/>
      <dgm:spPr/>
      <dgm:t>
        <a:bodyPr/>
        <a:lstStyle/>
        <a:p>
          <a:pPr rtl="1"/>
          <a:endParaRPr lang="ar-EG" sz="1600"/>
        </a:p>
      </dgm:t>
    </dgm:pt>
    <dgm:pt modelId="{7F28E8D5-5963-4584-B706-C3EF51792914}" type="sibTrans" cxnId="{85184B8D-45DC-4E97-BB79-4ED21CEE1742}">
      <dgm:prSet/>
      <dgm:spPr/>
      <dgm:t>
        <a:bodyPr/>
        <a:lstStyle/>
        <a:p>
          <a:pPr rtl="1"/>
          <a:endParaRPr lang="ar-EG" sz="1600"/>
        </a:p>
      </dgm:t>
    </dgm:pt>
    <dgm:pt modelId="{C3361DFB-53CB-4E09-9948-F407CB352F60}" type="pres">
      <dgm:prSet presAssocID="{D326C91E-8F38-4A85-8DF0-18A377A98915}" presName="Name0" presStyleCnt="0">
        <dgm:presLayoutVars>
          <dgm:dir/>
          <dgm:resizeHandles val="exact"/>
        </dgm:presLayoutVars>
      </dgm:prSet>
      <dgm:spPr/>
    </dgm:pt>
    <dgm:pt modelId="{8170E2F3-52CD-49D7-B108-9C560F094B47}" type="pres">
      <dgm:prSet presAssocID="{CE8D1216-7A5F-48F7-8AED-7712804213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F821B41-B8EB-4A25-9E62-7CEAA7EA4617}" type="pres">
      <dgm:prSet presAssocID="{41EAA459-7C09-44C1-AC11-438B6EE5B944}" presName="sibTrans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B6B0BD1A-481F-4CD8-B5D8-8FEF1D4BF68A}" type="pres">
      <dgm:prSet presAssocID="{41EAA459-7C09-44C1-AC11-438B6EE5B944}" presName="connectorText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1075B9C4-3235-4CF9-A4D2-BEFB175F7ED3}" type="pres">
      <dgm:prSet presAssocID="{CEB3CD7D-A9A6-4D1E-8E5B-0118C3F4E623}" presName="node" presStyleLbl="node1" presStyleIdx="1" presStyleCnt="5" custScaleX="12607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E24CFC7-33AD-4983-AB72-9FADD7EB9E09}" type="pres">
      <dgm:prSet presAssocID="{91E5D4E6-6BB1-401C-801E-BC2CF0B60CF9}" presName="sibTrans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85E002F8-3A39-41D7-8525-29C0BAAC7522}" type="pres">
      <dgm:prSet presAssocID="{91E5D4E6-6BB1-401C-801E-BC2CF0B60CF9}" presName="connectorText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4A01D333-2FD4-4ED6-A915-6846BDECB808}" type="pres">
      <dgm:prSet presAssocID="{8DB9488A-CC49-462E-820D-CEAE2F4E458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86829C7-E8E0-4BE3-AB32-B71FDD35534D}" type="pres">
      <dgm:prSet presAssocID="{39997A1E-E56E-4ACB-A7F3-C0E2C1D2101A}" presName="sibTrans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56BA47DF-9D23-4FFE-A430-4C70544865C2}" type="pres">
      <dgm:prSet presAssocID="{39997A1E-E56E-4ACB-A7F3-C0E2C1D2101A}" presName="connectorText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49BF1D81-8341-4F16-89AE-820E69DEBD72}" type="pres">
      <dgm:prSet presAssocID="{DB7314CC-7CBB-45F8-BA6E-DCE93BD2B83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212CCFA-A009-4C85-A04E-48EC33084514}" type="pres">
      <dgm:prSet presAssocID="{5673CB3C-5614-440F-9B49-83A9EBA1A527}" presName="sibTrans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982CF0E6-0372-4A52-BAC4-1D32F87EA5E7}" type="pres">
      <dgm:prSet presAssocID="{5673CB3C-5614-440F-9B49-83A9EBA1A527}" presName="connectorText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8DE05F83-62A1-470C-9C54-AA37018DEDF7}" type="pres">
      <dgm:prSet presAssocID="{3CAD3E4E-F4EE-4E98-9609-692696E7F59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CE2888E-A565-40FD-AFCE-647CA528D4E5}" type="presOf" srcId="{91E5D4E6-6BB1-401C-801E-BC2CF0B60CF9}" destId="{85E002F8-3A39-41D7-8525-29C0BAAC7522}" srcOrd="1" destOrd="0" presId="urn:microsoft.com/office/officeart/2005/8/layout/process1"/>
    <dgm:cxn modelId="{0BE1FC67-2978-443D-93D7-F94207A48B62}" type="presOf" srcId="{39997A1E-E56E-4ACB-A7F3-C0E2C1D2101A}" destId="{C86829C7-E8E0-4BE3-AB32-B71FDD35534D}" srcOrd="0" destOrd="0" presId="urn:microsoft.com/office/officeart/2005/8/layout/process1"/>
    <dgm:cxn modelId="{9DAC112F-8333-4243-9324-719D8E50A57F}" type="presOf" srcId="{DB7314CC-7CBB-45F8-BA6E-DCE93BD2B83D}" destId="{49BF1D81-8341-4F16-89AE-820E69DEBD72}" srcOrd="0" destOrd="0" presId="urn:microsoft.com/office/officeart/2005/8/layout/process1"/>
    <dgm:cxn modelId="{9DB7AF72-5FA7-427A-81D8-2229F98F543F}" type="presOf" srcId="{CEB3CD7D-A9A6-4D1E-8E5B-0118C3F4E623}" destId="{1075B9C4-3235-4CF9-A4D2-BEFB175F7ED3}" srcOrd="0" destOrd="0" presId="urn:microsoft.com/office/officeart/2005/8/layout/process1"/>
    <dgm:cxn modelId="{285DFAC1-D511-4342-9915-0D320B1D9699}" srcId="{D326C91E-8F38-4A85-8DF0-18A377A98915}" destId="{CE8D1216-7A5F-48F7-8AED-7712804213FD}" srcOrd="0" destOrd="0" parTransId="{B64FEF23-ACA4-4655-BBB1-E2C4EA5BCF77}" sibTransId="{41EAA459-7C09-44C1-AC11-438B6EE5B944}"/>
    <dgm:cxn modelId="{0B82A49B-CDB8-4BE4-BDF0-1F014E15E3CC}" srcId="{D326C91E-8F38-4A85-8DF0-18A377A98915}" destId="{8DB9488A-CC49-462E-820D-CEAE2F4E4586}" srcOrd="2" destOrd="0" parTransId="{E172CDF1-AE12-466D-9DDD-86A1EB9DA5DB}" sibTransId="{39997A1E-E56E-4ACB-A7F3-C0E2C1D2101A}"/>
    <dgm:cxn modelId="{3541B3AF-0B1A-4FDA-8DB8-3A11B76E58ED}" type="presOf" srcId="{5673CB3C-5614-440F-9B49-83A9EBA1A527}" destId="{9212CCFA-A009-4C85-A04E-48EC33084514}" srcOrd="0" destOrd="0" presId="urn:microsoft.com/office/officeart/2005/8/layout/process1"/>
    <dgm:cxn modelId="{85184B8D-45DC-4E97-BB79-4ED21CEE1742}" srcId="{D326C91E-8F38-4A85-8DF0-18A377A98915}" destId="{3CAD3E4E-F4EE-4E98-9609-692696E7F592}" srcOrd="4" destOrd="0" parTransId="{4B5D470B-BD56-47EE-86FF-1B94B6D78130}" sibTransId="{7F28E8D5-5963-4584-B706-C3EF51792914}"/>
    <dgm:cxn modelId="{ADFC9879-8D72-4108-99EB-504AD4FC1C55}" type="presOf" srcId="{3CAD3E4E-F4EE-4E98-9609-692696E7F592}" destId="{8DE05F83-62A1-470C-9C54-AA37018DEDF7}" srcOrd="0" destOrd="0" presId="urn:microsoft.com/office/officeart/2005/8/layout/process1"/>
    <dgm:cxn modelId="{B45A4F37-BF5F-4F9B-A917-BA5AADB24736}" srcId="{D326C91E-8F38-4A85-8DF0-18A377A98915}" destId="{CEB3CD7D-A9A6-4D1E-8E5B-0118C3F4E623}" srcOrd="1" destOrd="0" parTransId="{79AA8233-1C62-42F6-900D-958C8C363E92}" sibTransId="{91E5D4E6-6BB1-401C-801E-BC2CF0B60CF9}"/>
    <dgm:cxn modelId="{3C120DC9-6861-41AD-A94C-7DE4DC59860D}" type="presOf" srcId="{CE8D1216-7A5F-48F7-8AED-7712804213FD}" destId="{8170E2F3-52CD-49D7-B108-9C560F094B47}" srcOrd="0" destOrd="0" presId="urn:microsoft.com/office/officeart/2005/8/layout/process1"/>
    <dgm:cxn modelId="{20779BA1-1621-4B66-A815-7243230452F3}" type="presOf" srcId="{39997A1E-E56E-4ACB-A7F3-C0E2C1D2101A}" destId="{56BA47DF-9D23-4FFE-A430-4C70544865C2}" srcOrd="1" destOrd="0" presId="urn:microsoft.com/office/officeart/2005/8/layout/process1"/>
    <dgm:cxn modelId="{93CCC04C-60C4-49CA-A167-41DEE0A622D3}" type="presOf" srcId="{41EAA459-7C09-44C1-AC11-438B6EE5B944}" destId="{DF821B41-B8EB-4A25-9E62-7CEAA7EA4617}" srcOrd="0" destOrd="0" presId="urn:microsoft.com/office/officeart/2005/8/layout/process1"/>
    <dgm:cxn modelId="{6D731567-E095-45D5-85C6-BA0AE1F05B6C}" srcId="{D326C91E-8F38-4A85-8DF0-18A377A98915}" destId="{DB7314CC-7CBB-45F8-BA6E-DCE93BD2B83D}" srcOrd="3" destOrd="0" parTransId="{573E6DE1-D576-4A31-89EF-8E3CBC9ABC63}" sibTransId="{5673CB3C-5614-440F-9B49-83A9EBA1A527}"/>
    <dgm:cxn modelId="{247002F9-A7E3-493E-8749-B76A77981237}" type="presOf" srcId="{D326C91E-8F38-4A85-8DF0-18A377A98915}" destId="{C3361DFB-53CB-4E09-9948-F407CB352F60}" srcOrd="0" destOrd="0" presId="urn:microsoft.com/office/officeart/2005/8/layout/process1"/>
    <dgm:cxn modelId="{B13FE652-3744-4ABD-AD01-FC4195018F66}" type="presOf" srcId="{8DB9488A-CC49-462E-820D-CEAE2F4E4586}" destId="{4A01D333-2FD4-4ED6-A915-6846BDECB808}" srcOrd="0" destOrd="0" presId="urn:microsoft.com/office/officeart/2005/8/layout/process1"/>
    <dgm:cxn modelId="{D666D68C-EF9D-4328-B737-DC7D0323FB91}" type="presOf" srcId="{5673CB3C-5614-440F-9B49-83A9EBA1A527}" destId="{982CF0E6-0372-4A52-BAC4-1D32F87EA5E7}" srcOrd="1" destOrd="0" presId="urn:microsoft.com/office/officeart/2005/8/layout/process1"/>
    <dgm:cxn modelId="{DF01738D-D874-4AC8-AF29-3F6533D35191}" type="presOf" srcId="{91E5D4E6-6BB1-401C-801E-BC2CF0B60CF9}" destId="{1E24CFC7-33AD-4983-AB72-9FADD7EB9E09}" srcOrd="0" destOrd="0" presId="urn:microsoft.com/office/officeart/2005/8/layout/process1"/>
    <dgm:cxn modelId="{BFF11B7C-4EB6-40D9-98C7-EDA3A87EB21B}" type="presOf" srcId="{41EAA459-7C09-44C1-AC11-438B6EE5B944}" destId="{B6B0BD1A-481F-4CD8-B5D8-8FEF1D4BF68A}" srcOrd="1" destOrd="0" presId="urn:microsoft.com/office/officeart/2005/8/layout/process1"/>
    <dgm:cxn modelId="{A7B52FA3-3657-4D99-9FF3-FC87C5C93306}" type="presParOf" srcId="{C3361DFB-53CB-4E09-9948-F407CB352F60}" destId="{8170E2F3-52CD-49D7-B108-9C560F094B47}" srcOrd="0" destOrd="0" presId="urn:microsoft.com/office/officeart/2005/8/layout/process1"/>
    <dgm:cxn modelId="{09479400-F6F5-47A4-B27D-1EB593355575}" type="presParOf" srcId="{C3361DFB-53CB-4E09-9948-F407CB352F60}" destId="{DF821B41-B8EB-4A25-9E62-7CEAA7EA4617}" srcOrd="1" destOrd="0" presId="urn:microsoft.com/office/officeart/2005/8/layout/process1"/>
    <dgm:cxn modelId="{CD4F0EC6-2345-4907-B9E6-91A9793B264B}" type="presParOf" srcId="{DF821B41-B8EB-4A25-9E62-7CEAA7EA4617}" destId="{B6B0BD1A-481F-4CD8-B5D8-8FEF1D4BF68A}" srcOrd="0" destOrd="0" presId="urn:microsoft.com/office/officeart/2005/8/layout/process1"/>
    <dgm:cxn modelId="{9AAA6858-55B3-498F-8D83-A1F98ACB5BFA}" type="presParOf" srcId="{C3361DFB-53CB-4E09-9948-F407CB352F60}" destId="{1075B9C4-3235-4CF9-A4D2-BEFB175F7ED3}" srcOrd="2" destOrd="0" presId="urn:microsoft.com/office/officeart/2005/8/layout/process1"/>
    <dgm:cxn modelId="{2C80D5A0-1CED-4E8C-B6F5-30EB5A9EC6D1}" type="presParOf" srcId="{C3361DFB-53CB-4E09-9948-F407CB352F60}" destId="{1E24CFC7-33AD-4983-AB72-9FADD7EB9E09}" srcOrd="3" destOrd="0" presId="urn:microsoft.com/office/officeart/2005/8/layout/process1"/>
    <dgm:cxn modelId="{9A6067C4-C34B-4D69-86DF-8BF91ECA4D7C}" type="presParOf" srcId="{1E24CFC7-33AD-4983-AB72-9FADD7EB9E09}" destId="{85E002F8-3A39-41D7-8525-29C0BAAC7522}" srcOrd="0" destOrd="0" presId="urn:microsoft.com/office/officeart/2005/8/layout/process1"/>
    <dgm:cxn modelId="{6E16CD2E-BD00-4E31-88E8-69AB3000428B}" type="presParOf" srcId="{C3361DFB-53CB-4E09-9948-F407CB352F60}" destId="{4A01D333-2FD4-4ED6-A915-6846BDECB808}" srcOrd="4" destOrd="0" presId="urn:microsoft.com/office/officeart/2005/8/layout/process1"/>
    <dgm:cxn modelId="{45EE47D4-9088-4226-A35D-0BC38500FB87}" type="presParOf" srcId="{C3361DFB-53CB-4E09-9948-F407CB352F60}" destId="{C86829C7-E8E0-4BE3-AB32-B71FDD35534D}" srcOrd="5" destOrd="0" presId="urn:microsoft.com/office/officeart/2005/8/layout/process1"/>
    <dgm:cxn modelId="{7FBBA31A-0EBF-4088-9F14-43CE406D414C}" type="presParOf" srcId="{C86829C7-E8E0-4BE3-AB32-B71FDD35534D}" destId="{56BA47DF-9D23-4FFE-A430-4C70544865C2}" srcOrd="0" destOrd="0" presId="urn:microsoft.com/office/officeart/2005/8/layout/process1"/>
    <dgm:cxn modelId="{86114667-8DF8-4371-B8AA-7AD6FDEEA821}" type="presParOf" srcId="{C3361DFB-53CB-4E09-9948-F407CB352F60}" destId="{49BF1D81-8341-4F16-89AE-820E69DEBD72}" srcOrd="6" destOrd="0" presId="urn:microsoft.com/office/officeart/2005/8/layout/process1"/>
    <dgm:cxn modelId="{55CF9BA6-304E-4E4E-80BF-01B42F011E39}" type="presParOf" srcId="{C3361DFB-53CB-4E09-9948-F407CB352F60}" destId="{9212CCFA-A009-4C85-A04E-48EC33084514}" srcOrd="7" destOrd="0" presId="urn:microsoft.com/office/officeart/2005/8/layout/process1"/>
    <dgm:cxn modelId="{38EB4E86-2866-4A24-8128-FB33204CD2AA}" type="presParOf" srcId="{9212CCFA-A009-4C85-A04E-48EC33084514}" destId="{982CF0E6-0372-4A52-BAC4-1D32F87EA5E7}" srcOrd="0" destOrd="0" presId="urn:microsoft.com/office/officeart/2005/8/layout/process1"/>
    <dgm:cxn modelId="{7AF4CBAB-6130-450B-A608-8AC45A6FDAF7}" type="presParOf" srcId="{C3361DFB-53CB-4E09-9948-F407CB352F60}" destId="{8DE05F83-62A1-470C-9C54-AA37018DEDF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98DF7AE-251B-4272-920C-6DC4F9B6822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684BE7B-C68D-4DAD-9AEB-8CC45A34B3D0}">
      <dgm:prSet phldrT="[Text]" custT="1"/>
      <dgm:spPr>
        <a:solidFill>
          <a:srgbClr val="66CCFF"/>
        </a:solidFill>
      </dgm:spPr>
      <dgm:t>
        <a:bodyPr/>
        <a:lstStyle/>
        <a:p>
          <a:pPr rtl="1"/>
          <a:r>
            <a:rPr lang="en-US" sz="2400" b="1" dirty="0" smtClean="0">
              <a:solidFill>
                <a:srgbClr val="002060"/>
              </a:solidFill>
              <a:cs typeface="+mn-cs"/>
            </a:rPr>
            <a:t>(↓) in MSABP </a:t>
          </a:r>
        </a:p>
        <a:p>
          <a:pPr rtl="1"/>
          <a:r>
            <a:rPr lang="en-US" sz="2400" b="1" dirty="0" smtClean="0">
              <a:solidFill>
                <a:srgbClr val="002060"/>
              </a:solidFill>
              <a:cs typeface="+mn-cs"/>
            </a:rPr>
            <a:t>below </a:t>
          </a:r>
        </a:p>
        <a:p>
          <a:pPr rtl="1"/>
          <a:r>
            <a:rPr lang="en-US" sz="2400" b="1" dirty="0" smtClean="0">
              <a:solidFill>
                <a:srgbClr val="002060"/>
              </a:solidFill>
              <a:cs typeface="+mn-cs"/>
            </a:rPr>
            <a:t>40 – 60 mmHg</a:t>
          </a:r>
          <a:endParaRPr lang="ar-EG" sz="2400" b="1" dirty="0">
            <a:solidFill>
              <a:srgbClr val="002060"/>
            </a:solidFill>
            <a:cs typeface="+mn-cs"/>
          </a:endParaRPr>
        </a:p>
      </dgm:t>
    </dgm:pt>
    <dgm:pt modelId="{3C813CDD-4966-49E2-B929-798AB4B556CB}" type="parTrans" cxnId="{09F7FA53-63F8-4F27-9FF0-1720E4E37CA9}">
      <dgm:prSet/>
      <dgm:spPr/>
      <dgm:t>
        <a:bodyPr/>
        <a:lstStyle/>
        <a:p>
          <a:pPr rtl="1"/>
          <a:endParaRPr lang="ar-EG" sz="2400" b="1"/>
        </a:p>
      </dgm:t>
    </dgm:pt>
    <dgm:pt modelId="{A7DA69AE-DF8F-4325-9258-4EEA82925FBC}" type="sibTrans" cxnId="{09F7FA53-63F8-4F27-9FF0-1720E4E37CA9}">
      <dgm:prSet/>
      <dgm:spPr>
        <a:solidFill>
          <a:schemeClr val="tx1"/>
        </a:solidFill>
      </dgm:spPr>
      <dgm:t>
        <a:bodyPr/>
        <a:lstStyle/>
        <a:p>
          <a:pPr rtl="1"/>
          <a:endParaRPr lang="ar-EG" sz="2400" b="1">
            <a:solidFill>
              <a:srgbClr val="002060"/>
            </a:solidFill>
          </a:endParaRPr>
        </a:p>
      </dgm:t>
    </dgm:pt>
    <dgm:pt modelId="{B0F7884C-5CAA-4C46-9F95-01B0D2ED938D}" type="pres">
      <dgm:prSet presAssocID="{798DF7AE-251B-4272-920C-6DC4F9B68220}" presName="Name0" presStyleCnt="0">
        <dgm:presLayoutVars>
          <dgm:dir/>
          <dgm:resizeHandles val="exact"/>
        </dgm:presLayoutVars>
      </dgm:prSet>
      <dgm:spPr/>
    </dgm:pt>
    <dgm:pt modelId="{0BACDBD8-6FA3-41A2-B2F8-3BBC9770A163}" type="pres">
      <dgm:prSet presAssocID="{A684BE7B-C68D-4DAD-9AEB-8CC45A34B3D0}" presName="node" presStyleLbl="node1" presStyleIdx="0" presStyleCnt="1" custScaleY="93619" custLinFactNeighborX="-11095" custLinFactNeighborY="-269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E270571-C4DF-4C29-834C-2E91E7C7B3FD}" type="presOf" srcId="{A684BE7B-C68D-4DAD-9AEB-8CC45A34B3D0}" destId="{0BACDBD8-6FA3-41A2-B2F8-3BBC9770A163}" srcOrd="0" destOrd="0" presId="urn:microsoft.com/office/officeart/2005/8/layout/process1"/>
    <dgm:cxn modelId="{09F7FA53-63F8-4F27-9FF0-1720E4E37CA9}" srcId="{798DF7AE-251B-4272-920C-6DC4F9B68220}" destId="{A684BE7B-C68D-4DAD-9AEB-8CC45A34B3D0}" srcOrd="0" destOrd="0" parTransId="{3C813CDD-4966-49E2-B929-798AB4B556CB}" sibTransId="{A7DA69AE-DF8F-4325-9258-4EEA82925FBC}"/>
    <dgm:cxn modelId="{C2F78AF1-20F8-4C41-A46C-A0DF07910DE0}" type="presOf" srcId="{798DF7AE-251B-4272-920C-6DC4F9B68220}" destId="{B0F7884C-5CAA-4C46-9F95-01B0D2ED938D}" srcOrd="0" destOrd="0" presId="urn:microsoft.com/office/officeart/2005/8/layout/process1"/>
    <dgm:cxn modelId="{326C5164-40CB-4AA4-A306-5D49C0C78063}" type="presParOf" srcId="{B0F7884C-5CAA-4C46-9F95-01B0D2ED938D}" destId="{0BACDBD8-6FA3-41A2-B2F8-3BBC9770A16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2A627B4-E666-4C15-B41B-54BF271A3AB6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</dgm:pt>
    <dgm:pt modelId="{65E3E59B-0242-496C-BDF4-FB7A80B52824}">
      <dgm:prSet phldrT="[Text]"/>
      <dgm:spPr/>
      <dgm:t>
        <a:bodyPr/>
        <a:lstStyle/>
        <a:p>
          <a:pPr rtl="1"/>
          <a:r>
            <a:rPr lang="en-US" dirty="0" smtClean="0"/>
            <a:t>1-Cutaneous receptors</a:t>
          </a:r>
          <a:endParaRPr lang="ar-EG" dirty="0"/>
        </a:p>
      </dgm:t>
    </dgm:pt>
    <dgm:pt modelId="{60FC62E2-586F-47CD-BA93-46678DAE82E4}" type="parTrans" cxnId="{B7BF945C-F1F6-482B-9060-8DCB1E083D3D}">
      <dgm:prSet/>
      <dgm:spPr/>
      <dgm:t>
        <a:bodyPr/>
        <a:lstStyle/>
        <a:p>
          <a:pPr rtl="1"/>
          <a:endParaRPr lang="ar-EG"/>
        </a:p>
      </dgm:t>
    </dgm:pt>
    <dgm:pt modelId="{84284286-CDB5-4FA4-A1C6-2B231FF2AD90}" type="sibTrans" cxnId="{B7BF945C-F1F6-482B-9060-8DCB1E083D3D}">
      <dgm:prSet/>
      <dgm:spPr/>
      <dgm:t>
        <a:bodyPr/>
        <a:lstStyle/>
        <a:p>
          <a:pPr rtl="1"/>
          <a:endParaRPr lang="ar-EG"/>
        </a:p>
      </dgm:t>
    </dgm:pt>
    <dgm:pt modelId="{4DCF6DD1-BAC9-45F7-A45A-BAFA053CEAC6}">
      <dgm:prSet phldrT="[Text]"/>
      <dgm:spPr/>
      <dgm:t>
        <a:bodyPr/>
        <a:lstStyle/>
        <a:p>
          <a:pPr rtl="1"/>
          <a:r>
            <a:rPr lang="en-US" dirty="0" smtClean="0"/>
            <a:t>++ E &amp; NE</a:t>
          </a:r>
          <a:endParaRPr lang="ar-EG" dirty="0"/>
        </a:p>
      </dgm:t>
    </dgm:pt>
    <dgm:pt modelId="{93CAA98F-9FB4-4C89-844E-BAFDB0C7011D}" type="parTrans" cxnId="{6B22C95C-5E28-453E-B960-51DAB6854D10}">
      <dgm:prSet/>
      <dgm:spPr/>
      <dgm:t>
        <a:bodyPr/>
        <a:lstStyle/>
        <a:p>
          <a:pPr rtl="1"/>
          <a:endParaRPr lang="ar-EG"/>
        </a:p>
      </dgm:t>
    </dgm:pt>
    <dgm:pt modelId="{96B30DF5-62F6-42D5-9B9D-3911670302F2}" type="sibTrans" cxnId="{6B22C95C-5E28-453E-B960-51DAB6854D10}">
      <dgm:prSet/>
      <dgm:spPr/>
      <dgm:t>
        <a:bodyPr/>
        <a:lstStyle/>
        <a:p>
          <a:pPr rtl="1"/>
          <a:endParaRPr lang="ar-EG"/>
        </a:p>
      </dgm:t>
    </dgm:pt>
    <dgm:pt modelId="{1DBB8911-B314-4355-88CC-5ED91897F9D9}">
      <dgm:prSet phldrT="[Text]"/>
      <dgm:spPr/>
      <dgm:t>
        <a:bodyPr/>
        <a:lstStyle/>
        <a:p>
          <a:pPr rtl="1"/>
          <a:r>
            <a:rPr lang="en-US" dirty="0" smtClean="0"/>
            <a:t>++ HR &amp; ABP</a:t>
          </a:r>
          <a:endParaRPr lang="ar-EG" dirty="0"/>
        </a:p>
      </dgm:t>
    </dgm:pt>
    <dgm:pt modelId="{5EF1816E-DBDC-4BA0-B6E4-4FB6B80C2BE2}" type="parTrans" cxnId="{4AC9666C-B810-4D29-A9C5-41F5E73B24C4}">
      <dgm:prSet/>
      <dgm:spPr/>
      <dgm:t>
        <a:bodyPr/>
        <a:lstStyle/>
        <a:p>
          <a:pPr rtl="1"/>
          <a:endParaRPr lang="ar-EG"/>
        </a:p>
      </dgm:t>
    </dgm:pt>
    <dgm:pt modelId="{2866319E-5E96-4FA6-A4C0-BFCA48BB1D89}" type="sibTrans" cxnId="{4AC9666C-B810-4D29-A9C5-41F5E73B24C4}">
      <dgm:prSet/>
      <dgm:spPr/>
      <dgm:t>
        <a:bodyPr/>
        <a:lstStyle/>
        <a:p>
          <a:pPr rtl="1"/>
          <a:endParaRPr lang="ar-EG"/>
        </a:p>
      </dgm:t>
    </dgm:pt>
    <dgm:pt modelId="{3A81E722-BC5F-4055-8068-5EFC7222A3FB}" type="pres">
      <dgm:prSet presAssocID="{42A627B4-E666-4C15-B41B-54BF271A3AB6}" presName="Name0" presStyleCnt="0">
        <dgm:presLayoutVars>
          <dgm:dir/>
          <dgm:resizeHandles val="exact"/>
        </dgm:presLayoutVars>
      </dgm:prSet>
      <dgm:spPr/>
    </dgm:pt>
    <dgm:pt modelId="{F67033D0-F033-43F3-8D6C-C2E2B9DB42B6}" type="pres">
      <dgm:prSet presAssocID="{65E3E59B-0242-496C-BDF4-FB7A80B5282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8A56341-4A88-420F-80B8-1FD4B44EA343}" type="pres">
      <dgm:prSet presAssocID="{84284286-CDB5-4FA4-A1C6-2B231FF2AD90}" presName="sibTrans" presStyleLbl="sibTrans2D1" presStyleIdx="0" presStyleCnt="2"/>
      <dgm:spPr/>
      <dgm:t>
        <a:bodyPr/>
        <a:lstStyle/>
        <a:p>
          <a:pPr rtl="1"/>
          <a:endParaRPr lang="ar-EG"/>
        </a:p>
      </dgm:t>
    </dgm:pt>
    <dgm:pt modelId="{F59424FC-435D-4392-A7A8-F1199DFCAE71}" type="pres">
      <dgm:prSet presAssocID="{84284286-CDB5-4FA4-A1C6-2B231FF2AD90}" presName="connectorText" presStyleLbl="sibTrans2D1" presStyleIdx="0" presStyleCnt="2"/>
      <dgm:spPr/>
      <dgm:t>
        <a:bodyPr/>
        <a:lstStyle/>
        <a:p>
          <a:pPr rtl="1"/>
          <a:endParaRPr lang="ar-EG"/>
        </a:p>
      </dgm:t>
    </dgm:pt>
    <dgm:pt modelId="{22906DC4-36F8-4CA7-B064-5A119E77319A}" type="pres">
      <dgm:prSet presAssocID="{4DCF6DD1-BAC9-45F7-A45A-BAFA053CEAC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83D3989-7381-4AB0-AB27-636559C9B585}" type="pres">
      <dgm:prSet presAssocID="{96B30DF5-62F6-42D5-9B9D-3911670302F2}" presName="sibTrans" presStyleLbl="sibTrans2D1" presStyleIdx="1" presStyleCnt="2"/>
      <dgm:spPr/>
      <dgm:t>
        <a:bodyPr/>
        <a:lstStyle/>
        <a:p>
          <a:pPr rtl="1"/>
          <a:endParaRPr lang="ar-EG"/>
        </a:p>
      </dgm:t>
    </dgm:pt>
    <dgm:pt modelId="{7B76798F-BA36-4E59-90D9-61BFA7BBE72F}" type="pres">
      <dgm:prSet presAssocID="{96B30DF5-62F6-42D5-9B9D-3911670302F2}" presName="connectorText" presStyleLbl="sibTrans2D1" presStyleIdx="1" presStyleCnt="2"/>
      <dgm:spPr/>
      <dgm:t>
        <a:bodyPr/>
        <a:lstStyle/>
        <a:p>
          <a:pPr rtl="1"/>
          <a:endParaRPr lang="ar-EG"/>
        </a:p>
      </dgm:t>
    </dgm:pt>
    <dgm:pt modelId="{AC4E9EC0-3955-4142-B089-4E599D60E927}" type="pres">
      <dgm:prSet presAssocID="{1DBB8911-B314-4355-88CC-5ED91897F9D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B22C95C-5E28-453E-B960-51DAB6854D10}" srcId="{42A627B4-E666-4C15-B41B-54BF271A3AB6}" destId="{4DCF6DD1-BAC9-45F7-A45A-BAFA053CEAC6}" srcOrd="1" destOrd="0" parTransId="{93CAA98F-9FB4-4C89-844E-BAFDB0C7011D}" sibTransId="{96B30DF5-62F6-42D5-9B9D-3911670302F2}"/>
    <dgm:cxn modelId="{2910BAC7-8B30-4119-AB9A-8B66B8125A69}" type="presOf" srcId="{1DBB8911-B314-4355-88CC-5ED91897F9D9}" destId="{AC4E9EC0-3955-4142-B089-4E599D60E927}" srcOrd="0" destOrd="0" presId="urn:microsoft.com/office/officeart/2005/8/layout/process1"/>
    <dgm:cxn modelId="{FD453384-CD75-4629-9ED8-DD1F0A67F72F}" type="presOf" srcId="{4DCF6DD1-BAC9-45F7-A45A-BAFA053CEAC6}" destId="{22906DC4-36F8-4CA7-B064-5A119E77319A}" srcOrd="0" destOrd="0" presId="urn:microsoft.com/office/officeart/2005/8/layout/process1"/>
    <dgm:cxn modelId="{4AC9666C-B810-4D29-A9C5-41F5E73B24C4}" srcId="{42A627B4-E666-4C15-B41B-54BF271A3AB6}" destId="{1DBB8911-B314-4355-88CC-5ED91897F9D9}" srcOrd="2" destOrd="0" parTransId="{5EF1816E-DBDC-4BA0-B6E4-4FB6B80C2BE2}" sibTransId="{2866319E-5E96-4FA6-A4C0-BFCA48BB1D89}"/>
    <dgm:cxn modelId="{5F405784-C999-454E-8DB6-109ABBA9E934}" type="presOf" srcId="{96B30DF5-62F6-42D5-9B9D-3911670302F2}" destId="{583D3989-7381-4AB0-AB27-636559C9B585}" srcOrd="0" destOrd="0" presId="urn:microsoft.com/office/officeart/2005/8/layout/process1"/>
    <dgm:cxn modelId="{8E618CCB-694C-4A68-844E-1D378B361379}" type="presOf" srcId="{42A627B4-E666-4C15-B41B-54BF271A3AB6}" destId="{3A81E722-BC5F-4055-8068-5EFC7222A3FB}" srcOrd="0" destOrd="0" presId="urn:microsoft.com/office/officeart/2005/8/layout/process1"/>
    <dgm:cxn modelId="{0EB1E2B0-6503-4598-9BEA-1705D4B4DCF1}" type="presOf" srcId="{84284286-CDB5-4FA4-A1C6-2B231FF2AD90}" destId="{08A56341-4A88-420F-80B8-1FD4B44EA343}" srcOrd="0" destOrd="0" presId="urn:microsoft.com/office/officeart/2005/8/layout/process1"/>
    <dgm:cxn modelId="{B7BF945C-F1F6-482B-9060-8DCB1E083D3D}" srcId="{42A627B4-E666-4C15-B41B-54BF271A3AB6}" destId="{65E3E59B-0242-496C-BDF4-FB7A80B52824}" srcOrd="0" destOrd="0" parTransId="{60FC62E2-586F-47CD-BA93-46678DAE82E4}" sibTransId="{84284286-CDB5-4FA4-A1C6-2B231FF2AD90}"/>
    <dgm:cxn modelId="{39204B83-34BA-4F02-A376-1B98EE767611}" type="presOf" srcId="{65E3E59B-0242-496C-BDF4-FB7A80B52824}" destId="{F67033D0-F033-43F3-8D6C-C2E2B9DB42B6}" srcOrd="0" destOrd="0" presId="urn:microsoft.com/office/officeart/2005/8/layout/process1"/>
    <dgm:cxn modelId="{F9DB1505-FC3D-48C6-8089-2A1BCBED9218}" type="presOf" srcId="{96B30DF5-62F6-42D5-9B9D-3911670302F2}" destId="{7B76798F-BA36-4E59-90D9-61BFA7BBE72F}" srcOrd="1" destOrd="0" presId="urn:microsoft.com/office/officeart/2005/8/layout/process1"/>
    <dgm:cxn modelId="{DD07AFA0-E31A-4542-94A7-056189BC26A8}" type="presOf" srcId="{84284286-CDB5-4FA4-A1C6-2B231FF2AD90}" destId="{F59424FC-435D-4392-A7A8-F1199DFCAE71}" srcOrd="1" destOrd="0" presId="urn:microsoft.com/office/officeart/2005/8/layout/process1"/>
    <dgm:cxn modelId="{2D46C5F4-FDBC-47CA-8F0C-ACAFF3C835CF}" type="presParOf" srcId="{3A81E722-BC5F-4055-8068-5EFC7222A3FB}" destId="{F67033D0-F033-43F3-8D6C-C2E2B9DB42B6}" srcOrd="0" destOrd="0" presId="urn:microsoft.com/office/officeart/2005/8/layout/process1"/>
    <dgm:cxn modelId="{F159D76E-72AE-4F39-8ABC-8CABCE7559FE}" type="presParOf" srcId="{3A81E722-BC5F-4055-8068-5EFC7222A3FB}" destId="{08A56341-4A88-420F-80B8-1FD4B44EA343}" srcOrd="1" destOrd="0" presId="urn:microsoft.com/office/officeart/2005/8/layout/process1"/>
    <dgm:cxn modelId="{6FDF9A22-78DA-4FB6-A623-076F3FA52688}" type="presParOf" srcId="{08A56341-4A88-420F-80B8-1FD4B44EA343}" destId="{F59424FC-435D-4392-A7A8-F1199DFCAE71}" srcOrd="0" destOrd="0" presId="urn:microsoft.com/office/officeart/2005/8/layout/process1"/>
    <dgm:cxn modelId="{19A02469-4A9F-4AC4-B8F2-46437D1B5F50}" type="presParOf" srcId="{3A81E722-BC5F-4055-8068-5EFC7222A3FB}" destId="{22906DC4-36F8-4CA7-B064-5A119E77319A}" srcOrd="2" destOrd="0" presId="urn:microsoft.com/office/officeart/2005/8/layout/process1"/>
    <dgm:cxn modelId="{250DB017-9779-4005-AA55-D5E41998D33C}" type="presParOf" srcId="{3A81E722-BC5F-4055-8068-5EFC7222A3FB}" destId="{583D3989-7381-4AB0-AB27-636559C9B585}" srcOrd="3" destOrd="0" presId="urn:microsoft.com/office/officeart/2005/8/layout/process1"/>
    <dgm:cxn modelId="{61DE4195-D33B-4582-81DE-94DF4584C4EE}" type="presParOf" srcId="{583D3989-7381-4AB0-AB27-636559C9B585}" destId="{7B76798F-BA36-4E59-90D9-61BFA7BBE72F}" srcOrd="0" destOrd="0" presId="urn:microsoft.com/office/officeart/2005/8/layout/process1"/>
    <dgm:cxn modelId="{2D7A5494-BC96-4383-ADF8-C33F23AC75A1}" type="presParOf" srcId="{3A81E722-BC5F-4055-8068-5EFC7222A3FB}" destId="{AC4E9EC0-3955-4142-B089-4E599D60E9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1A36557-392E-4079-9159-394F12EA6B6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024A478-6F72-4AEE-9A18-C6FE2C7434CE}">
      <dgm:prSet phldrT="[Text]" custT="1"/>
      <dgm:spPr>
        <a:solidFill>
          <a:srgbClr val="660033"/>
        </a:solidFill>
      </dgm:spPr>
      <dgm:t>
        <a:bodyPr/>
        <a:lstStyle/>
        <a:p>
          <a:pPr rtl="1"/>
          <a:r>
            <a:rPr lang="en-US" sz="2800" dirty="0" smtClean="0"/>
            <a:t>2- Visceral receptors</a:t>
          </a:r>
          <a:endParaRPr lang="ar-EG" sz="2800" dirty="0"/>
        </a:p>
      </dgm:t>
    </dgm:pt>
    <dgm:pt modelId="{D8B89EF9-BE85-4275-8E3B-8B6461A30B83}" type="parTrans" cxnId="{60EB0613-0EE1-4DDE-9444-B17457E300F4}">
      <dgm:prSet/>
      <dgm:spPr/>
      <dgm:t>
        <a:bodyPr/>
        <a:lstStyle/>
        <a:p>
          <a:pPr rtl="1"/>
          <a:endParaRPr lang="ar-EG" sz="2800"/>
        </a:p>
      </dgm:t>
    </dgm:pt>
    <dgm:pt modelId="{1C967FC8-E089-4A73-B225-A26D846810EF}" type="sibTrans" cxnId="{60EB0613-0EE1-4DDE-9444-B17457E300F4}">
      <dgm:prSet/>
      <dgm:spPr/>
      <dgm:t>
        <a:bodyPr/>
        <a:lstStyle/>
        <a:p>
          <a:pPr rtl="1"/>
          <a:endParaRPr lang="ar-EG" sz="2800"/>
        </a:p>
      </dgm:t>
    </dgm:pt>
    <dgm:pt modelId="{A8D863C0-DF75-4694-81D8-E4A51D087A21}">
      <dgm:prSet phldrT="[Text]" custT="1"/>
      <dgm:spPr>
        <a:solidFill>
          <a:srgbClr val="660033"/>
        </a:solidFill>
      </dgm:spPr>
      <dgm:t>
        <a:bodyPr/>
        <a:lstStyle/>
        <a:p>
          <a:pPr rtl="1"/>
          <a:r>
            <a:rPr lang="en-US" sz="2800" dirty="0" smtClean="0"/>
            <a:t>++ depressor</a:t>
          </a:r>
        </a:p>
        <a:p>
          <a:pPr rtl="1"/>
          <a:r>
            <a:rPr lang="en-US" sz="2800" dirty="0" smtClean="0"/>
            <a:t>_ _ </a:t>
          </a:r>
          <a:r>
            <a:rPr lang="en-US" sz="2800" dirty="0" err="1" smtClean="0"/>
            <a:t>pressor</a:t>
          </a:r>
          <a:r>
            <a:rPr lang="en-US" sz="2800" dirty="0" smtClean="0"/>
            <a:t> </a:t>
          </a:r>
          <a:endParaRPr lang="ar-EG" sz="2800" dirty="0"/>
        </a:p>
      </dgm:t>
    </dgm:pt>
    <dgm:pt modelId="{71C234F4-F579-44AA-9C09-2F9814C25301}" type="parTrans" cxnId="{39C6A3F8-C0C3-4CD5-8C46-259FD191D754}">
      <dgm:prSet/>
      <dgm:spPr/>
      <dgm:t>
        <a:bodyPr/>
        <a:lstStyle/>
        <a:p>
          <a:pPr rtl="1"/>
          <a:endParaRPr lang="ar-EG" sz="2800"/>
        </a:p>
      </dgm:t>
    </dgm:pt>
    <dgm:pt modelId="{DD498DE3-EEE1-47DA-AEA2-0F3A256AA85E}" type="sibTrans" cxnId="{39C6A3F8-C0C3-4CD5-8C46-259FD191D754}">
      <dgm:prSet/>
      <dgm:spPr/>
      <dgm:t>
        <a:bodyPr/>
        <a:lstStyle/>
        <a:p>
          <a:pPr rtl="1"/>
          <a:endParaRPr lang="ar-EG" sz="2800"/>
        </a:p>
      </dgm:t>
    </dgm:pt>
    <dgm:pt modelId="{795DA3B3-7FAB-44B9-B9A3-83988E991933}">
      <dgm:prSet phldrT="[Text]" custT="1"/>
      <dgm:spPr>
        <a:solidFill>
          <a:srgbClr val="660033"/>
        </a:solidFill>
      </dgm:spPr>
      <dgm:t>
        <a:bodyPr/>
        <a:lstStyle/>
        <a:p>
          <a:pPr rtl="1"/>
          <a:r>
            <a:rPr lang="en-US" sz="2800" dirty="0" smtClean="0"/>
            <a:t>_ _ ABP</a:t>
          </a:r>
          <a:endParaRPr lang="ar-EG" sz="2800" dirty="0"/>
        </a:p>
      </dgm:t>
    </dgm:pt>
    <dgm:pt modelId="{01DBAE92-5138-41CF-980C-643D40FE3098}" type="parTrans" cxnId="{0D1D2DA3-9A5A-4433-A9A6-FEC7180974D2}">
      <dgm:prSet/>
      <dgm:spPr/>
      <dgm:t>
        <a:bodyPr/>
        <a:lstStyle/>
        <a:p>
          <a:pPr rtl="1"/>
          <a:endParaRPr lang="ar-EG" sz="2800"/>
        </a:p>
      </dgm:t>
    </dgm:pt>
    <dgm:pt modelId="{8E73AED4-23B8-4717-BEA0-A54D530B9FB7}" type="sibTrans" cxnId="{0D1D2DA3-9A5A-4433-A9A6-FEC7180974D2}">
      <dgm:prSet/>
      <dgm:spPr/>
      <dgm:t>
        <a:bodyPr/>
        <a:lstStyle/>
        <a:p>
          <a:pPr rtl="1"/>
          <a:endParaRPr lang="ar-EG" sz="2800"/>
        </a:p>
      </dgm:t>
    </dgm:pt>
    <dgm:pt modelId="{259D788B-CC59-4717-BDF3-76E3E2EDEA36}" type="pres">
      <dgm:prSet presAssocID="{E1A36557-392E-4079-9159-394F12EA6B6D}" presName="CompostProcess" presStyleCnt="0">
        <dgm:presLayoutVars>
          <dgm:dir/>
          <dgm:resizeHandles val="exact"/>
        </dgm:presLayoutVars>
      </dgm:prSet>
      <dgm:spPr/>
    </dgm:pt>
    <dgm:pt modelId="{5EFC5F92-34F4-421C-B5A9-AD095FE2DD06}" type="pres">
      <dgm:prSet presAssocID="{E1A36557-392E-4079-9159-394F12EA6B6D}" presName="arrow" presStyleLbl="bgShp" presStyleIdx="0" presStyleCnt="1" custScaleX="117647" custLinFactY="-12903" custLinFactNeighborX="-2159" custLinFactNeighborY="-100000"/>
      <dgm:spPr>
        <a:solidFill>
          <a:srgbClr val="FFFF00"/>
        </a:solidFill>
      </dgm:spPr>
    </dgm:pt>
    <dgm:pt modelId="{9CA8C7A3-DBC9-469C-BFC4-BAA0DF17A631}" type="pres">
      <dgm:prSet presAssocID="{E1A36557-392E-4079-9159-394F12EA6B6D}" presName="linearProcess" presStyleCnt="0"/>
      <dgm:spPr/>
    </dgm:pt>
    <dgm:pt modelId="{276A0223-6710-41E0-8E48-6871D2EEBEBA}" type="pres">
      <dgm:prSet presAssocID="{9024A478-6F72-4AEE-9A18-C6FE2C7434CE}" presName="textNode" presStyleLbl="node1" presStyleIdx="0" presStyleCnt="3" custScaleY="16935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FE8F9BA-5388-4DEA-91DC-39DF144889B6}" type="pres">
      <dgm:prSet presAssocID="{1C967FC8-E089-4A73-B225-A26D846810EF}" presName="sibTrans" presStyleCnt="0"/>
      <dgm:spPr/>
    </dgm:pt>
    <dgm:pt modelId="{AA5D14BB-06F8-420D-9DF6-0205559120A2}" type="pres">
      <dgm:prSet presAssocID="{A8D863C0-DF75-4694-81D8-E4A51D087A21}" presName="textNode" presStyleLbl="node1" presStyleIdx="1" presStyleCnt="3" custScaleY="15322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3B6D436-A951-4546-8BE5-3D983F35C597}" type="pres">
      <dgm:prSet presAssocID="{DD498DE3-EEE1-47DA-AEA2-0F3A256AA85E}" presName="sibTrans" presStyleCnt="0"/>
      <dgm:spPr/>
    </dgm:pt>
    <dgm:pt modelId="{171A2CB2-B719-4287-9171-1B5FB0DA7ED0}" type="pres">
      <dgm:prSet presAssocID="{795DA3B3-7FAB-44B9-B9A3-83988E991933}" presName="textNode" presStyleLbl="node1" presStyleIdx="2" presStyleCnt="3" custScaleY="15322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0EB0613-0EE1-4DDE-9444-B17457E300F4}" srcId="{E1A36557-392E-4079-9159-394F12EA6B6D}" destId="{9024A478-6F72-4AEE-9A18-C6FE2C7434CE}" srcOrd="0" destOrd="0" parTransId="{D8B89EF9-BE85-4275-8E3B-8B6461A30B83}" sibTransId="{1C967FC8-E089-4A73-B225-A26D846810EF}"/>
    <dgm:cxn modelId="{1007CD00-179C-4C27-BE5F-B56FB94DAF70}" type="presOf" srcId="{A8D863C0-DF75-4694-81D8-E4A51D087A21}" destId="{AA5D14BB-06F8-420D-9DF6-0205559120A2}" srcOrd="0" destOrd="0" presId="urn:microsoft.com/office/officeart/2005/8/layout/hProcess9"/>
    <dgm:cxn modelId="{8E95879B-E1CD-4F0A-B87F-5AC2BCA37987}" type="presOf" srcId="{795DA3B3-7FAB-44B9-B9A3-83988E991933}" destId="{171A2CB2-B719-4287-9171-1B5FB0DA7ED0}" srcOrd="0" destOrd="0" presId="urn:microsoft.com/office/officeart/2005/8/layout/hProcess9"/>
    <dgm:cxn modelId="{39C6A3F8-C0C3-4CD5-8C46-259FD191D754}" srcId="{E1A36557-392E-4079-9159-394F12EA6B6D}" destId="{A8D863C0-DF75-4694-81D8-E4A51D087A21}" srcOrd="1" destOrd="0" parTransId="{71C234F4-F579-44AA-9C09-2F9814C25301}" sibTransId="{DD498DE3-EEE1-47DA-AEA2-0F3A256AA85E}"/>
    <dgm:cxn modelId="{0D1D2DA3-9A5A-4433-A9A6-FEC7180974D2}" srcId="{E1A36557-392E-4079-9159-394F12EA6B6D}" destId="{795DA3B3-7FAB-44B9-B9A3-83988E991933}" srcOrd="2" destOrd="0" parTransId="{01DBAE92-5138-41CF-980C-643D40FE3098}" sibTransId="{8E73AED4-23B8-4717-BEA0-A54D530B9FB7}"/>
    <dgm:cxn modelId="{143070B5-554E-41A9-A2B0-38D0A8027319}" type="presOf" srcId="{9024A478-6F72-4AEE-9A18-C6FE2C7434CE}" destId="{276A0223-6710-41E0-8E48-6871D2EEBEBA}" srcOrd="0" destOrd="0" presId="urn:microsoft.com/office/officeart/2005/8/layout/hProcess9"/>
    <dgm:cxn modelId="{EF18E27B-596A-4DBC-B0CC-9479E3FAE0ED}" type="presOf" srcId="{E1A36557-392E-4079-9159-394F12EA6B6D}" destId="{259D788B-CC59-4717-BDF3-76E3E2EDEA36}" srcOrd="0" destOrd="0" presId="urn:microsoft.com/office/officeart/2005/8/layout/hProcess9"/>
    <dgm:cxn modelId="{FE07A776-7E55-4E1A-9291-B66FFE0E247C}" type="presParOf" srcId="{259D788B-CC59-4717-BDF3-76E3E2EDEA36}" destId="{5EFC5F92-34F4-421C-B5A9-AD095FE2DD06}" srcOrd="0" destOrd="0" presId="urn:microsoft.com/office/officeart/2005/8/layout/hProcess9"/>
    <dgm:cxn modelId="{9BD36877-46F2-4452-9FA6-F7622CEB858C}" type="presParOf" srcId="{259D788B-CC59-4717-BDF3-76E3E2EDEA36}" destId="{9CA8C7A3-DBC9-469C-BFC4-BAA0DF17A631}" srcOrd="1" destOrd="0" presId="urn:microsoft.com/office/officeart/2005/8/layout/hProcess9"/>
    <dgm:cxn modelId="{E801892F-7564-4F18-9091-A9C312617FD9}" type="presParOf" srcId="{9CA8C7A3-DBC9-469C-BFC4-BAA0DF17A631}" destId="{276A0223-6710-41E0-8E48-6871D2EEBEBA}" srcOrd="0" destOrd="0" presId="urn:microsoft.com/office/officeart/2005/8/layout/hProcess9"/>
    <dgm:cxn modelId="{FD83F249-5424-48DF-885B-65B071164595}" type="presParOf" srcId="{9CA8C7A3-DBC9-469C-BFC4-BAA0DF17A631}" destId="{2FE8F9BA-5388-4DEA-91DC-39DF144889B6}" srcOrd="1" destOrd="0" presId="urn:microsoft.com/office/officeart/2005/8/layout/hProcess9"/>
    <dgm:cxn modelId="{EBEDD228-4395-4698-88C3-1FF2A06F918E}" type="presParOf" srcId="{9CA8C7A3-DBC9-469C-BFC4-BAA0DF17A631}" destId="{AA5D14BB-06F8-420D-9DF6-0205559120A2}" srcOrd="2" destOrd="0" presId="urn:microsoft.com/office/officeart/2005/8/layout/hProcess9"/>
    <dgm:cxn modelId="{D1A68A67-B1D1-4501-ABB5-E41580330710}" type="presParOf" srcId="{9CA8C7A3-DBC9-469C-BFC4-BAA0DF17A631}" destId="{53B6D436-A951-4546-8BE5-3D983F35C597}" srcOrd="3" destOrd="0" presId="urn:microsoft.com/office/officeart/2005/8/layout/hProcess9"/>
    <dgm:cxn modelId="{541E1F5E-1C42-4040-83CD-090CF649C5CF}" type="presParOf" srcId="{9CA8C7A3-DBC9-469C-BFC4-BAA0DF17A631}" destId="{171A2CB2-B719-4287-9171-1B5FB0DA7ED0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F1603E7-E1C0-4B0C-AA5A-C9826C002844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09FA201C-B706-4ECD-894B-921D6CDCA7B1}">
      <dgm:prSet phldrT="[Text]" custT="1"/>
      <dgm:spPr/>
      <dgm:t>
        <a:bodyPr/>
        <a:lstStyle/>
        <a:p>
          <a:pPr rtl="1"/>
          <a:r>
            <a:rPr lang="en-US" sz="2800" b="1" dirty="0" smtClean="0"/>
            <a:t>++ ABP</a:t>
          </a:r>
          <a:endParaRPr lang="ar-EG" sz="2800" b="1" dirty="0"/>
        </a:p>
      </dgm:t>
    </dgm:pt>
    <dgm:pt modelId="{040F56E9-8EC3-4A13-8C0A-7EF40F50B817}" type="parTrans" cxnId="{B37F6A47-7E68-49D4-85C7-1908BB7AC019}">
      <dgm:prSet/>
      <dgm:spPr/>
      <dgm:t>
        <a:bodyPr/>
        <a:lstStyle/>
        <a:p>
          <a:pPr rtl="1"/>
          <a:endParaRPr lang="ar-EG" sz="2800" b="1"/>
        </a:p>
      </dgm:t>
    </dgm:pt>
    <dgm:pt modelId="{C76F2599-BA16-4734-9FA1-4A948AF5470A}" type="sibTrans" cxnId="{B37F6A47-7E68-49D4-85C7-1908BB7AC019}">
      <dgm:prSet custT="1"/>
      <dgm:spPr/>
      <dgm:t>
        <a:bodyPr/>
        <a:lstStyle/>
        <a:p>
          <a:pPr rtl="1"/>
          <a:endParaRPr lang="ar-EG" sz="2800" b="1"/>
        </a:p>
      </dgm:t>
    </dgm:pt>
    <dgm:pt modelId="{0B0E14F9-FBE1-4A8E-8E3A-6F9AD0ED5FB1}">
      <dgm:prSet phldrT="[Text]" custT="1"/>
      <dgm:spPr/>
      <dgm:t>
        <a:bodyPr/>
        <a:lstStyle/>
        <a:p>
          <a:pPr rtl="1"/>
          <a:r>
            <a:rPr lang="en-US" sz="2800" b="1" dirty="0" smtClean="0"/>
            <a:t>++ Filtering force</a:t>
          </a:r>
          <a:endParaRPr lang="ar-EG" sz="2800" b="1" dirty="0"/>
        </a:p>
      </dgm:t>
    </dgm:pt>
    <dgm:pt modelId="{A80751BD-D72E-406C-8F75-B6B05B403898}" type="parTrans" cxnId="{FD95776E-7805-49C5-94F5-5D6071CDC1C6}">
      <dgm:prSet/>
      <dgm:spPr/>
      <dgm:t>
        <a:bodyPr/>
        <a:lstStyle/>
        <a:p>
          <a:pPr rtl="1"/>
          <a:endParaRPr lang="ar-EG" sz="2800" b="1"/>
        </a:p>
      </dgm:t>
    </dgm:pt>
    <dgm:pt modelId="{16F28455-7AF3-4731-95DC-21E2E2820135}" type="sibTrans" cxnId="{FD95776E-7805-49C5-94F5-5D6071CDC1C6}">
      <dgm:prSet custT="1"/>
      <dgm:spPr/>
      <dgm:t>
        <a:bodyPr/>
        <a:lstStyle/>
        <a:p>
          <a:pPr rtl="1"/>
          <a:endParaRPr lang="ar-EG" sz="2800" b="1"/>
        </a:p>
      </dgm:t>
    </dgm:pt>
    <dgm:pt modelId="{ADB1D63B-AB02-4428-984F-B83F5B3EB1DF}">
      <dgm:prSet phldrT="[Text]" custT="1"/>
      <dgm:spPr/>
      <dgm:t>
        <a:bodyPr/>
        <a:lstStyle/>
        <a:p>
          <a:pPr rtl="1"/>
          <a:r>
            <a:rPr lang="en-US" sz="2800" b="1" dirty="0" smtClean="0"/>
            <a:t>-- V.R</a:t>
          </a:r>
          <a:endParaRPr lang="ar-EG" sz="2800" b="1" dirty="0"/>
        </a:p>
      </dgm:t>
    </dgm:pt>
    <dgm:pt modelId="{46130DA6-3848-4B7F-84E8-27C138EA4D0B}" type="parTrans" cxnId="{C1B23E88-2B52-42C6-839C-048674D4E0F6}">
      <dgm:prSet/>
      <dgm:spPr/>
      <dgm:t>
        <a:bodyPr/>
        <a:lstStyle/>
        <a:p>
          <a:pPr rtl="1"/>
          <a:endParaRPr lang="ar-EG" sz="2800" b="1"/>
        </a:p>
      </dgm:t>
    </dgm:pt>
    <dgm:pt modelId="{382DCD33-CD81-468C-876B-64DE84322E3A}" type="sibTrans" cxnId="{C1B23E88-2B52-42C6-839C-048674D4E0F6}">
      <dgm:prSet custT="1"/>
      <dgm:spPr/>
      <dgm:t>
        <a:bodyPr/>
        <a:lstStyle/>
        <a:p>
          <a:pPr rtl="1"/>
          <a:endParaRPr lang="ar-EG" sz="2800" b="1"/>
        </a:p>
      </dgm:t>
    </dgm:pt>
    <dgm:pt modelId="{C6936886-D15F-4093-B988-750EC66CCF74}">
      <dgm:prSet phldrT="[Text]" custT="1"/>
      <dgm:spPr/>
      <dgm:t>
        <a:bodyPr/>
        <a:lstStyle/>
        <a:p>
          <a:pPr rtl="1"/>
          <a:r>
            <a:rPr lang="en-US" sz="2800" b="1" dirty="0" smtClean="0"/>
            <a:t>-- COP</a:t>
          </a:r>
          <a:endParaRPr lang="ar-EG" sz="2800" b="1" dirty="0"/>
        </a:p>
      </dgm:t>
    </dgm:pt>
    <dgm:pt modelId="{6EEC5FB6-467A-4B8F-84F3-3EB7EDD02946}" type="parTrans" cxnId="{5757FFC2-C178-4E1D-A367-75DAFDAD52DF}">
      <dgm:prSet/>
      <dgm:spPr/>
      <dgm:t>
        <a:bodyPr/>
        <a:lstStyle/>
        <a:p>
          <a:pPr rtl="1"/>
          <a:endParaRPr lang="ar-EG" sz="2800" b="1"/>
        </a:p>
      </dgm:t>
    </dgm:pt>
    <dgm:pt modelId="{6DAE28A4-902E-4782-8125-8D428E4ABE49}" type="sibTrans" cxnId="{5757FFC2-C178-4E1D-A367-75DAFDAD52DF}">
      <dgm:prSet custT="1"/>
      <dgm:spPr/>
      <dgm:t>
        <a:bodyPr/>
        <a:lstStyle/>
        <a:p>
          <a:pPr rtl="1"/>
          <a:endParaRPr lang="ar-EG" sz="2800" b="1"/>
        </a:p>
      </dgm:t>
    </dgm:pt>
    <dgm:pt modelId="{82667883-6785-4C49-993A-A2AF5C25E9C5}">
      <dgm:prSet phldrT="[Text]" custT="1"/>
      <dgm:spPr/>
      <dgm:t>
        <a:bodyPr/>
        <a:lstStyle/>
        <a:p>
          <a:pPr rtl="1"/>
          <a:r>
            <a:rPr lang="en-US" sz="2800" b="1" dirty="0" smtClean="0"/>
            <a:t>-- ABP</a:t>
          </a:r>
          <a:endParaRPr lang="ar-EG" sz="2800" b="1" dirty="0"/>
        </a:p>
      </dgm:t>
    </dgm:pt>
    <dgm:pt modelId="{538F5DEE-CB91-424C-BD50-159E9624A4E7}" type="parTrans" cxnId="{5ABFF4F1-46F4-4706-8FBC-44B06DCC6B4E}">
      <dgm:prSet/>
      <dgm:spPr/>
      <dgm:t>
        <a:bodyPr/>
        <a:lstStyle/>
        <a:p>
          <a:pPr rtl="1"/>
          <a:endParaRPr lang="ar-EG" sz="2800" b="1"/>
        </a:p>
      </dgm:t>
    </dgm:pt>
    <dgm:pt modelId="{51F63DA4-3A17-457E-B2DB-1EE61746A2FF}" type="sibTrans" cxnId="{5ABFF4F1-46F4-4706-8FBC-44B06DCC6B4E}">
      <dgm:prSet/>
      <dgm:spPr/>
      <dgm:t>
        <a:bodyPr/>
        <a:lstStyle/>
        <a:p>
          <a:pPr rtl="1"/>
          <a:endParaRPr lang="ar-EG" sz="2800" b="1"/>
        </a:p>
      </dgm:t>
    </dgm:pt>
    <dgm:pt modelId="{C75E0B94-A319-4F28-A246-DAB69E49DB58}" type="pres">
      <dgm:prSet presAssocID="{9F1603E7-E1C0-4B0C-AA5A-C9826C002844}" presName="linearFlow" presStyleCnt="0">
        <dgm:presLayoutVars>
          <dgm:resizeHandles val="exact"/>
        </dgm:presLayoutVars>
      </dgm:prSet>
      <dgm:spPr/>
    </dgm:pt>
    <dgm:pt modelId="{C4BC356F-70C8-49B3-96D8-777EFBD5B8FD}" type="pres">
      <dgm:prSet presAssocID="{09FA201C-B706-4ECD-894B-921D6CDCA7B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CAF46E9-05DE-41B7-86BB-B14970E0D3E3}" type="pres">
      <dgm:prSet presAssocID="{C76F2599-BA16-4734-9FA1-4A948AF5470A}" presName="sibTrans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0DC27D2B-5285-4C4F-9FC7-3239E5DFE822}" type="pres">
      <dgm:prSet presAssocID="{C76F2599-BA16-4734-9FA1-4A948AF5470A}" presName="connectorText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10137975-547C-4DBC-9747-B51F5EB64952}" type="pres">
      <dgm:prSet presAssocID="{0B0E14F9-FBE1-4A8E-8E3A-6F9AD0ED5FB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DCD6264-9900-4716-BC61-98A72310E7CC}" type="pres">
      <dgm:prSet presAssocID="{16F28455-7AF3-4731-95DC-21E2E2820135}" presName="sibTrans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7EE59230-ABC9-4D49-B04A-CB567D85B4D8}" type="pres">
      <dgm:prSet presAssocID="{16F28455-7AF3-4731-95DC-21E2E2820135}" presName="connectorText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FF110AB0-103E-4BF6-A12F-5E236B0BA925}" type="pres">
      <dgm:prSet presAssocID="{ADB1D63B-AB02-4428-984F-B83F5B3EB1D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36CD59F-8876-4EAA-936E-2C1EEEE02920}" type="pres">
      <dgm:prSet presAssocID="{382DCD33-CD81-468C-876B-64DE84322E3A}" presName="sibTrans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BFF3315C-C6EE-411E-823D-6C05761FF0D4}" type="pres">
      <dgm:prSet presAssocID="{382DCD33-CD81-468C-876B-64DE84322E3A}" presName="connectorText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35EF2D13-E3A0-4484-AF9D-47BAA8F0B191}" type="pres">
      <dgm:prSet presAssocID="{C6936886-D15F-4093-B988-750EC66CCF7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DE00C2D-0184-4C1C-A9C9-B977F7DA76BC}" type="pres">
      <dgm:prSet presAssocID="{6DAE28A4-902E-4782-8125-8D428E4ABE49}" presName="sibTrans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3DAD3F64-C65B-47DB-8652-351366D4CDC5}" type="pres">
      <dgm:prSet presAssocID="{6DAE28A4-902E-4782-8125-8D428E4ABE49}" presName="connectorText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639B5198-5D76-4938-8396-D194326695F3}" type="pres">
      <dgm:prSet presAssocID="{82667883-6785-4C49-993A-A2AF5C25E9C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9B7BCCC5-8D28-4C4C-8622-AF50D3F8B36A}" type="presOf" srcId="{82667883-6785-4C49-993A-A2AF5C25E9C5}" destId="{639B5198-5D76-4938-8396-D194326695F3}" srcOrd="0" destOrd="0" presId="urn:microsoft.com/office/officeart/2005/8/layout/process2"/>
    <dgm:cxn modelId="{5757FFC2-C178-4E1D-A367-75DAFDAD52DF}" srcId="{9F1603E7-E1C0-4B0C-AA5A-C9826C002844}" destId="{C6936886-D15F-4093-B988-750EC66CCF74}" srcOrd="3" destOrd="0" parTransId="{6EEC5FB6-467A-4B8F-84F3-3EB7EDD02946}" sibTransId="{6DAE28A4-902E-4782-8125-8D428E4ABE49}"/>
    <dgm:cxn modelId="{8A86D112-F948-406F-83BF-26C146F47E46}" type="presOf" srcId="{16F28455-7AF3-4731-95DC-21E2E2820135}" destId="{7EE59230-ABC9-4D49-B04A-CB567D85B4D8}" srcOrd="1" destOrd="0" presId="urn:microsoft.com/office/officeart/2005/8/layout/process2"/>
    <dgm:cxn modelId="{B37F6A47-7E68-49D4-85C7-1908BB7AC019}" srcId="{9F1603E7-E1C0-4B0C-AA5A-C9826C002844}" destId="{09FA201C-B706-4ECD-894B-921D6CDCA7B1}" srcOrd="0" destOrd="0" parTransId="{040F56E9-8EC3-4A13-8C0A-7EF40F50B817}" sibTransId="{C76F2599-BA16-4734-9FA1-4A948AF5470A}"/>
    <dgm:cxn modelId="{A22FB39D-F4E5-416F-8301-38FCDFA96A87}" type="presOf" srcId="{9F1603E7-E1C0-4B0C-AA5A-C9826C002844}" destId="{C75E0B94-A319-4F28-A246-DAB69E49DB58}" srcOrd="0" destOrd="0" presId="urn:microsoft.com/office/officeart/2005/8/layout/process2"/>
    <dgm:cxn modelId="{5ABFF4F1-46F4-4706-8FBC-44B06DCC6B4E}" srcId="{9F1603E7-E1C0-4B0C-AA5A-C9826C002844}" destId="{82667883-6785-4C49-993A-A2AF5C25E9C5}" srcOrd="4" destOrd="0" parTransId="{538F5DEE-CB91-424C-BD50-159E9624A4E7}" sibTransId="{51F63DA4-3A17-457E-B2DB-1EE61746A2FF}"/>
    <dgm:cxn modelId="{506E9474-95A9-49D4-B429-49698F1CD1F7}" type="presOf" srcId="{C76F2599-BA16-4734-9FA1-4A948AF5470A}" destId="{BCAF46E9-05DE-41B7-86BB-B14970E0D3E3}" srcOrd="0" destOrd="0" presId="urn:microsoft.com/office/officeart/2005/8/layout/process2"/>
    <dgm:cxn modelId="{D6B5C3A0-456B-4ED1-A710-3D0780C67A68}" type="presOf" srcId="{6DAE28A4-902E-4782-8125-8D428E4ABE49}" destId="{3DAD3F64-C65B-47DB-8652-351366D4CDC5}" srcOrd="1" destOrd="0" presId="urn:microsoft.com/office/officeart/2005/8/layout/process2"/>
    <dgm:cxn modelId="{76579D50-9863-43F6-B778-72E88C86BC36}" type="presOf" srcId="{0B0E14F9-FBE1-4A8E-8E3A-6F9AD0ED5FB1}" destId="{10137975-547C-4DBC-9747-B51F5EB64952}" srcOrd="0" destOrd="0" presId="urn:microsoft.com/office/officeart/2005/8/layout/process2"/>
    <dgm:cxn modelId="{BB7C1297-C0CB-4552-AA84-A67B59AED653}" type="presOf" srcId="{09FA201C-B706-4ECD-894B-921D6CDCA7B1}" destId="{C4BC356F-70C8-49B3-96D8-777EFBD5B8FD}" srcOrd="0" destOrd="0" presId="urn:microsoft.com/office/officeart/2005/8/layout/process2"/>
    <dgm:cxn modelId="{009C92DF-E1EB-4DA1-97FB-E50B8E99508B}" type="presOf" srcId="{6DAE28A4-902E-4782-8125-8D428E4ABE49}" destId="{BDE00C2D-0184-4C1C-A9C9-B977F7DA76BC}" srcOrd="0" destOrd="0" presId="urn:microsoft.com/office/officeart/2005/8/layout/process2"/>
    <dgm:cxn modelId="{FBBA070B-BD3D-4038-AB40-77D59227E5AF}" type="presOf" srcId="{ADB1D63B-AB02-4428-984F-B83F5B3EB1DF}" destId="{FF110AB0-103E-4BF6-A12F-5E236B0BA925}" srcOrd="0" destOrd="0" presId="urn:microsoft.com/office/officeart/2005/8/layout/process2"/>
    <dgm:cxn modelId="{BDF45B91-2B36-4E55-8FB7-7EE0AB8E376A}" type="presOf" srcId="{382DCD33-CD81-468C-876B-64DE84322E3A}" destId="{D36CD59F-8876-4EAA-936E-2C1EEEE02920}" srcOrd="0" destOrd="0" presId="urn:microsoft.com/office/officeart/2005/8/layout/process2"/>
    <dgm:cxn modelId="{88B151FA-3975-42DB-AD41-E6306162DC65}" type="presOf" srcId="{16F28455-7AF3-4731-95DC-21E2E2820135}" destId="{9DCD6264-9900-4716-BC61-98A72310E7CC}" srcOrd="0" destOrd="0" presId="urn:microsoft.com/office/officeart/2005/8/layout/process2"/>
    <dgm:cxn modelId="{1D33A6E2-E01E-4F66-9195-929384777B39}" type="presOf" srcId="{382DCD33-CD81-468C-876B-64DE84322E3A}" destId="{BFF3315C-C6EE-411E-823D-6C05761FF0D4}" srcOrd="1" destOrd="0" presId="urn:microsoft.com/office/officeart/2005/8/layout/process2"/>
    <dgm:cxn modelId="{CD08AC62-73FB-4134-B71D-4FA6FDC35399}" type="presOf" srcId="{C76F2599-BA16-4734-9FA1-4A948AF5470A}" destId="{0DC27D2B-5285-4C4F-9FC7-3239E5DFE822}" srcOrd="1" destOrd="0" presId="urn:microsoft.com/office/officeart/2005/8/layout/process2"/>
    <dgm:cxn modelId="{FD95776E-7805-49C5-94F5-5D6071CDC1C6}" srcId="{9F1603E7-E1C0-4B0C-AA5A-C9826C002844}" destId="{0B0E14F9-FBE1-4A8E-8E3A-6F9AD0ED5FB1}" srcOrd="1" destOrd="0" parTransId="{A80751BD-D72E-406C-8F75-B6B05B403898}" sibTransId="{16F28455-7AF3-4731-95DC-21E2E2820135}"/>
    <dgm:cxn modelId="{C1B23E88-2B52-42C6-839C-048674D4E0F6}" srcId="{9F1603E7-E1C0-4B0C-AA5A-C9826C002844}" destId="{ADB1D63B-AB02-4428-984F-B83F5B3EB1DF}" srcOrd="2" destOrd="0" parTransId="{46130DA6-3848-4B7F-84E8-27C138EA4D0B}" sibTransId="{382DCD33-CD81-468C-876B-64DE84322E3A}"/>
    <dgm:cxn modelId="{37359C07-AD77-4243-85CF-C63DFC452432}" type="presOf" srcId="{C6936886-D15F-4093-B988-750EC66CCF74}" destId="{35EF2D13-E3A0-4484-AF9D-47BAA8F0B191}" srcOrd="0" destOrd="0" presId="urn:microsoft.com/office/officeart/2005/8/layout/process2"/>
    <dgm:cxn modelId="{21775605-AC56-4FD1-B055-33A453AB8A87}" type="presParOf" srcId="{C75E0B94-A319-4F28-A246-DAB69E49DB58}" destId="{C4BC356F-70C8-49B3-96D8-777EFBD5B8FD}" srcOrd="0" destOrd="0" presId="urn:microsoft.com/office/officeart/2005/8/layout/process2"/>
    <dgm:cxn modelId="{D098C2D1-5715-4762-AE1F-6CB6EEED8BCD}" type="presParOf" srcId="{C75E0B94-A319-4F28-A246-DAB69E49DB58}" destId="{BCAF46E9-05DE-41B7-86BB-B14970E0D3E3}" srcOrd="1" destOrd="0" presId="urn:microsoft.com/office/officeart/2005/8/layout/process2"/>
    <dgm:cxn modelId="{B2B8F35E-BA71-4353-9088-C73E0470002C}" type="presParOf" srcId="{BCAF46E9-05DE-41B7-86BB-B14970E0D3E3}" destId="{0DC27D2B-5285-4C4F-9FC7-3239E5DFE822}" srcOrd="0" destOrd="0" presId="urn:microsoft.com/office/officeart/2005/8/layout/process2"/>
    <dgm:cxn modelId="{F76CB7CC-CAE9-46A8-9B85-356D7EBBE3E7}" type="presParOf" srcId="{C75E0B94-A319-4F28-A246-DAB69E49DB58}" destId="{10137975-547C-4DBC-9747-B51F5EB64952}" srcOrd="2" destOrd="0" presId="urn:microsoft.com/office/officeart/2005/8/layout/process2"/>
    <dgm:cxn modelId="{04255B6B-71CA-4760-9E21-3AEC928AB717}" type="presParOf" srcId="{C75E0B94-A319-4F28-A246-DAB69E49DB58}" destId="{9DCD6264-9900-4716-BC61-98A72310E7CC}" srcOrd="3" destOrd="0" presId="urn:microsoft.com/office/officeart/2005/8/layout/process2"/>
    <dgm:cxn modelId="{14A41C2B-F791-4898-8AA7-3D4CE33B6515}" type="presParOf" srcId="{9DCD6264-9900-4716-BC61-98A72310E7CC}" destId="{7EE59230-ABC9-4D49-B04A-CB567D85B4D8}" srcOrd="0" destOrd="0" presId="urn:microsoft.com/office/officeart/2005/8/layout/process2"/>
    <dgm:cxn modelId="{D72FB5DE-D101-4741-AD2D-21869971F93C}" type="presParOf" srcId="{C75E0B94-A319-4F28-A246-DAB69E49DB58}" destId="{FF110AB0-103E-4BF6-A12F-5E236B0BA925}" srcOrd="4" destOrd="0" presId="urn:microsoft.com/office/officeart/2005/8/layout/process2"/>
    <dgm:cxn modelId="{C4C90710-C395-46E3-8417-84F524CEE810}" type="presParOf" srcId="{C75E0B94-A319-4F28-A246-DAB69E49DB58}" destId="{D36CD59F-8876-4EAA-936E-2C1EEEE02920}" srcOrd="5" destOrd="0" presId="urn:microsoft.com/office/officeart/2005/8/layout/process2"/>
    <dgm:cxn modelId="{F5A1C505-219E-4938-BC9F-9B433812A4D0}" type="presParOf" srcId="{D36CD59F-8876-4EAA-936E-2C1EEEE02920}" destId="{BFF3315C-C6EE-411E-823D-6C05761FF0D4}" srcOrd="0" destOrd="0" presId="urn:microsoft.com/office/officeart/2005/8/layout/process2"/>
    <dgm:cxn modelId="{7FA49FB2-9B47-450A-A68E-7976454F38B3}" type="presParOf" srcId="{C75E0B94-A319-4F28-A246-DAB69E49DB58}" destId="{35EF2D13-E3A0-4484-AF9D-47BAA8F0B191}" srcOrd="6" destOrd="0" presId="urn:microsoft.com/office/officeart/2005/8/layout/process2"/>
    <dgm:cxn modelId="{F495D54F-B9A9-4914-9AD3-17FD5D7ED396}" type="presParOf" srcId="{C75E0B94-A319-4F28-A246-DAB69E49DB58}" destId="{BDE00C2D-0184-4C1C-A9C9-B977F7DA76BC}" srcOrd="7" destOrd="0" presId="urn:microsoft.com/office/officeart/2005/8/layout/process2"/>
    <dgm:cxn modelId="{79BBEED9-EA1F-4A60-AB4D-F8598634770B}" type="presParOf" srcId="{BDE00C2D-0184-4C1C-A9C9-B977F7DA76BC}" destId="{3DAD3F64-C65B-47DB-8652-351366D4CDC5}" srcOrd="0" destOrd="0" presId="urn:microsoft.com/office/officeart/2005/8/layout/process2"/>
    <dgm:cxn modelId="{F15ECDD5-BEF8-4205-BE89-35D0D9ACC851}" type="presParOf" srcId="{C75E0B94-A319-4F28-A246-DAB69E49DB58}" destId="{639B5198-5D76-4938-8396-D194326695F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F1603E7-E1C0-4B0C-AA5A-C9826C002844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</dgm:pt>
    <dgm:pt modelId="{09FA201C-B706-4ECD-894B-921D6CDCA7B1}">
      <dgm:prSet phldrT="[Text]" custT="1"/>
      <dgm:spPr/>
      <dgm:t>
        <a:bodyPr/>
        <a:lstStyle/>
        <a:p>
          <a:pPr rtl="1"/>
          <a:r>
            <a:rPr lang="en-US" sz="2800" b="1" dirty="0" smtClean="0">
              <a:solidFill>
                <a:srgbClr val="7030A0"/>
              </a:solidFill>
            </a:rPr>
            <a:t>-- ABP</a:t>
          </a:r>
          <a:endParaRPr lang="ar-EG" sz="2800" b="1" dirty="0">
            <a:solidFill>
              <a:srgbClr val="7030A0"/>
            </a:solidFill>
          </a:endParaRPr>
        </a:p>
      </dgm:t>
    </dgm:pt>
    <dgm:pt modelId="{040F56E9-8EC3-4A13-8C0A-7EF40F50B817}" type="parTrans" cxnId="{B37F6A47-7E68-49D4-85C7-1908BB7AC019}">
      <dgm:prSet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C76F2599-BA16-4734-9FA1-4A948AF5470A}" type="sibTrans" cxnId="{B37F6A47-7E68-49D4-85C7-1908BB7AC019}">
      <dgm:prSet custT="1"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0B0E14F9-FBE1-4A8E-8E3A-6F9AD0ED5FB1}">
      <dgm:prSet phldrT="[Text]" custT="1"/>
      <dgm:spPr/>
      <dgm:t>
        <a:bodyPr/>
        <a:lstStyle/>
        <a:p>
          <a:pPr rtl="1"/>
          <a:r>
            <a:rPr lang="en-US" sz="2800" b="1" dirty="0" smtClean="0">
              <a:solidFill>
                <a:srgbClr val="7030A0"/>
              </a:solidFill>
            </a:rPr>
            <a:t>++ absorbing force</a:t>
          </a:r>
          <a:endParaRPr lang="ar-EG" sz="2800" b="1" dirty="0">
            <a:solidFill>
              <a:srgbClr val="7030A0"/>
            </a:solidFill>
          </a:endParaRPr>
        </a:p>
      </dgm:t>
    </dgm:pt>
    <dgm:pt modelId="{A80751BD-D72E-406C-8F75-B6B05B403898}" type="parTrans" cxnId="{FD95776E-7805-49C5-94F5-5D6071CDC1C6}">
      <dgm:prSet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16F28455-7AF3-4731-95DC-21E2E2820135}" type="sibTrans" cxnId="{FD95776E-7805-49C5-94F5-5D6071CDC1C6}">
      <dgm:prSet custT="1"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ADB1D63B-AB02-4428-984F-B83F5B3EB1DF}">
      <dgm:prSet phldrT="[Text]" custT="1"/>
      <dgm:spPr/>
      <dgm:t>
        <a:bodyPr/>
        <a:lstStyle/>
        <a:p>
          <a:pPr rtl="1"/>
          <a:r>
            <a:rPr lang="en-US" sz="2800" b="1" dirty="0" smtClean="0">
              <a:solidFill>
                <a:srgbClr val="7030A0"/>
              </a:solidFill>
            </a:rPr>
            <a:t>++V.R</a:t>
          </a:r>
          <a:endParaRPr lang="ar-EG" sz="2800" b="1" dirty="0">
            <a:solidFill>
              <a:srgbClr val="7030A0"/>
            </a:solidFill>
          </a:endParaRPr>
        </a:p>
      </dgm:t>
    </dgm:pt>
    <dgm:pt modelId="{46130DA6-3848-4B7F-84E8-27C138EA4D0B}" type="parTrans" cxnId="{C1B23E88-2B52-42C6-839C-048674D4E0F6}">
      <dgm:prSet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382DCD33-CD81-468C-876B-64DE84322E3A}" type="sibTrans" cxnId="{C1B23E88-2B52-42C6-839C-048674D4E0F6}">
      <dgm:prSet custT="1"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C6936886-D15F-4093-B988-750EC66CCF74}">
      <dgm:prSet phldrT="[Text]" custT="1"/>
      <dgm:spPr/>
      <dgm:t>
        <a:bodyPr/>
        <a:lstStyle/>
        <a:p>
          <a:pPr rtl="1"/>
          <a:r>
            <a:rPr lang="en-US" sz="2800" b="1" dirty="0" smtClean="0">
              <a:solidFill>
                <a:srgbClr val="7030A0"/>
              </a:solidFill>
            </a:rPr>
            <a:t>++COP</a:t>
          </a:r>
          <a:endParaRPr lang="ar-EG" sz="2800" b="1" dirty="0">
            <a:solidFill>
              <a:srgbClr val="7030A0"/>
            </a:solidFill>
          </a:endParaRPr>
        </a:p>
      </dgm:t>
    </dgm:pt>
    <dgm:pt modelId="{6EEC5FB6-467A-4B8F-84F3-3EB7EDD02946}" type="parTrans" cxnId="{5757FFC2-C178-4E1D-A367-75DAFDAD52DF}">
      <dgm:prSet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6DAE28A4-902E-4782-8125-8D428E4ABE49}" type="sibTrans" cxnId="{5757FFC2-C178-4E1D-A367-75DAFDAD52DF}">
      <dgm:prSet custT="1"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82667883-6785-4C49-993A-A2AF5C25E9C5}">
      <dgm:prSet phldrT="[Text]" custT="1"/>
      <dgm:spPr/>
      <dgm:t>
        <a:bodyPr/>
        <a:lstStyle/>
        <a:p>
          <a:pPr rtl="1"/>
          <a:r>
            <a:rPr lang="en-US" sz="2800" b="1" dirty="0" smtClean="0">
              <a:solidFill>
                <a:srgbClr val="7030A0"/>
              </a:solidFill>
            </a:rPr>
            <a:t>++ ABP</a:t>
          </a:r>
          <a:endParaRPr lang="ar-EG" sz="2800" b="1" dirty="0">
            <a:solidFill>
              <a:srgbClr val="7030A0"/>
            </a:solidFill>
          </a:endParaRPr>
        </a:p>
      </dgm:t>
    </dgm:pt>
    <dgm:pt modelId="{538F5DEE-CB91-424C-BD50-159E9624A4E7}" type="parTrans" cxnId="{5ABFF4F1-46F4-4706-8FBC-44B06DCC6B4E}">
      <dgm:prSet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51F63DA4-3A17-457E-B2DB-1EE61746A2FF}" type="sibTrans" cxnId="{5ABFF4F1-46F4-4706-8FBC-44B06DCC6B4E}">
      <dgm:prSet/>
      <dgm:spPr/>
      <dgm:t>
        <a:bodyPr/>
        <a:lstStyle/>
        <a:p>
          <a:pPr rtl="1"/>
          <a:endParaRPr lang="ar-EG" sz="2800" b="1">
            <a:solidFill>
              <a:srgbClr val="7030A0"/>
            </a:solidFill>
          </a:endParaRPr>
        </a:p>
      </dgm:t>
    </dgm:pt>
    <dgm:pt modelId="{C75E0B94-A319-4F28-A246-DAB69E49DB58}" type="pres">
      <dgm:prSet presAssocID="{9F1603E7-E1C0-4B0C-AA5A-C9826C002844}" presName="linearFlow" presStyleCnt="0">
        <dgm:presLayoutVars>
          <dgm:resizeHandles val="exact"/>
        </dgm:presLayoutVars>
      </dgm:prSet>
      <dgm:spPr/>
    </dgm:pt>
    <dgm:pt modelId="{C4BC356F-70C8-49B3-96D8-777EFBD5B8FD}" type="pres">
      <dgm:prSet presAssocID="{09FA201C-B706-4ECD-894B-921D6CDCA7B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CAF46E9-05DE-41B7-86BB-B14970E0D3E3}" type="pres">
      <dgm:prSet presAssocID="{C76F2599-BA16-4734-9FA1-4A948AF5470A}" presName="sibTrans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0DC27D2B-5285-4C4F-9FC7-3239E5DFE822}" type="pres">
      <dgm:prSet presAssocID="{C76F2599-BA16-4734-9FA1-4A948AF5470A}" presName="connectorText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10137975-547C-4DBC-9747-B51F5EB64952}" type="pres">
      <dgm:prSet presAssocID="{0B0E14F9-FBE1-4A8E-8E3A-6F9AD0ED5FB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DCD6264-9900-4716-BC61-98A72310E7CC}" type="pres">
      <dgm:prSet presAssocID="{16F28455-7AF3-4731-95DC-21E2E2820135}" presName="sibTrans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7EE59230-ABC9-4D49-B04A-CB567D85B4D8}" type="pres">
      <dgm:prSet presAssocID="{16F28455-7AF3-4731-95DC-21E2E2820135}" presName="connectorText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FF110AB0-103E-4BF6-A12F-5E236B0BA925}" type="pres">
      <dgm:prSet presAssocID="{ADB1D63B-AB02-4428-984F-B83F5B3EB1D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36CD59F-8876-4EAA-936E-2C1EEEE02920}" type="pres">
      <dgm:prSet presAssocID="{382DCD33-CD81-468C-876B-64DE84322E3A}" presName="sibTrans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BFF3315C-C6EE-411E-823D-6C05761FF0D4}" type="pres">
      <dgm:prSet presAssocID="{382DCD33-CD81-468C-876B-64DE84322E3A}" presName="connectorText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35EF2D13-E3A0-4484-AF9D-47BAA8F0B191}" type="pres">
      <dgm:prSet presAssocID="{C6936886-D15F-4093-B988-750EC66CCF7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DE00C2D-0184-4C1C-A9C9-B977F7DA76BC}" type="pres">
      <dgm:prSet presAssocID="{6DAE28A4-902E-4782-8125-8D428E4ABE49}" presName="sibTrans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3DAD3F64-C65B-47DB-8652-351366D4CDC5}" type="pres">
      <dgm:prSet presAssocID="{6DAE28A4-902E-4782-8125-8D428E4ABE49}" presName="connectorText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639B5198-5D76-4938-8396-D194326695F3}" type="pres">
      <dgm:prSet presAssocID="{82667883-6785-4C49-993A-A2AF5C25E9C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5368849A-F0E4-4661-95F1-3046B54C36D3}" type="presOf" srcId="{6DAE28A4-902E-4782-8125-8D428E4ABE49}" destId="{3DAD3F64-C65B-47DB-8652-351366D4CDC5}" srcOrd="1" destOrd="0" presId="urn:microsoft.com/office/officeart/2005/8/layout/process2"/>
    <dgm:cxn modelId="{EA019E6F-4193-45B0-ADCE-BDE042BE4853}" type="presOf" srcId="{C6936886-D15F-4093-B988-750EC66CCF74}" destId="{35EF2D13-E3A0-4484-AF9D-47BAA8F0B191}" srcOrd="0" destOrd="0" presId="urn:microsoft.com/office/officeart/2005/8/layout/process2"/>
    <dgm:cxn modelId="{F45CBE2D-D6E4-4884-A704-58AC634EEB11}" type="presOf" srcId="{382DCD33-CD81-468C-876B-64DE84322E3A}" destId="{BFF3315C-C6EE-411E-823D-6C05761FF0D4}" srcOrd="1" destOrd="0" presId="urn:microsoft.com/office/officeart/2005/8/layout/process2"/>
    <dgm:cxn modelId="{06CCDEF6-920F-4F5F-A77A-E44AA83B455E}" type="presOf" srcId="{09FA201C-B706-4ECD-894B-921D6CDCA7B1}" destId="{C4BC356F-70C8-49B3-96D8-777EFBD5B8FD}" srcOrd="0" destOrd="0" presId="urn:microsoft.com/office/officeart/2005/8/layout/process2"/>
    <dgm:cxn modelId="{5757FFC2-C178-4E1D-A367-75DAFDAD52DF}" srcId="{9F1603E7-E1C0-4B0C-AA5A-C9826C002844}" destId="{C6936886-D15F-4093-B988-750EC66CCF74}" srcOrd="3" destOrd="0" parTransId="{6EEC5FB6-467A-4B8F-84F3-3EB7EDD02946}" sibTransId="{6DAE28A4-902E-4782-8125-8D428E4ABE49}"/>
    <dgm:cxn modelId="{FEE66F51-F0DA-4B61-8FA7-E0D510F4120D}" type="presOf" srcId="{ADB1D63B-AB02-4428-984F-B83F5B3EB1DF}" destId="{FF110AB0-103E-4BF6-A12F-5E236B0BA925}" srcOrd="0" destOrd="0" presId="urn:microsoft.com/office/officeart/2005/8/layout/process2"/>
    <dgm:cxn modelId="{07E307A7-DAA9-40AB-BE3D-3150C97FE0D2}" type="presOf" srcId="{9F1603E7-E1C0-4B0C-AA5A-C9826C002844}" destId="{C75E0B94-A319-4F28-A246-DAB69E49DB58}" srcOrd="0" destOrd="0" presId="urn:microsoft.com/office/officeart/2005/8/layout/process2"/>
    <dgm:cxn modelId="{B37F6A47-7E68-49D4-85C7-1908BB7AC019}" srcId="{9F1603E7-E1C0-4B0C-AA5A-C9826C002844}" destId="{09FA201C-B706-4ECD-894B-921D6CDCA7B1}" srcOrd="0" destOrd="0" parTransId="{040F56E9-8EC3-4A13-8C0A-7EF40F50B817}" sibTransId="{C76F2599-BA16-4734-9FA1-4A948AF5470A}"/>
    <dgm:cxn modelId="{F3F390BC-6DF1-4838-9392-5068ED88403E}" type="presOf" srcId="{16F28455-7AF3-4731-95DC-21E2E2820135}" destId="{7EE59230-ABC9-4D49-B04A-CB567D85B4D8}" srcOrd="1" destOrd="0" presId="urn:microsoft.com/office/officeart/2005/8/layout/process2"/>
    <dgm:cxn modelId="{5ABFF4F1-46F4-4706-8FBC-44B06DCC6B4E}" srcId="{9F1603E7-E1C0-4B0C-AA5A-C9826C002844}" destId="{82667883-6785-4C49-993A-A2AF5C25E9C5}" srcOrd="4" destOrd="0" parTransId="{538F5DEE-CB91-424C-BD50-159E9624A4E7}" sibTransId="{51F63DA4-3A17-457E-B2DB-1EE61746A2FF}"/>
    <dgm:cxn modelId="{B53D7B01-30F7-49BB-B484-144932CE566B}" type="presOf" srcId="{6DAE28A4-902E-4782-8125-8D428E4ABE49}" destId="{BDE00C2D-0184-4C1C-A9C9-B977F7DA76BC}" srcOrd="0" destOrd="0" presId="urn:microsoft.com/office/officeart/2005/8/layout/process2"/>
    <dgm:cxn modelId="{96C2A117-AFE4-4013-A52C-15DB3B05D6BE}" type="presOf" srcId="{382DCD33-CD81-468C-876B-64DE84322E3A}" destId="{D36CD59F-8876-4EAA-936E-2C1EEEE02920}" srcOrd="0" destOrd="0" presId="urn:microsoft.com/office/officeart/2005/8/layout/process2"/>
    <dgm:cxn modelId="{F7A107C6-28BD-45CD-A210-A51FBB1E304C}" type="presOf" srcId="{82667883-6785-4C49-993A-A2AF5C25E9C5}" destId="{639B5198-5D76-4938-8396-D194326695F3}" srcOrd="0" destOrd="0" presId="urn:microsoft.com/office/officeart/2005/8/layout/process2"/>
    <dgm:cxn modelId="{E3EC4691-2450-48A2-B37C-36464FDDC003}" type="presOf" srcId="{0B0E14F9-FBE1-4A8E-8E3A-6F9AD0ED5FB1}" destId="{10137975-547C-4DBC-9747-B51F5EB64952}" srcOrd="0" destOrd="0" presId="urn:microsoft.com/office/officeart/2005/8/layout/process2"/>
    <dgm:cxn modelId="{FD95776E-7805-49C5-94F5-5D6071CDC1C6}" srcId="{9F1603E7-E1C0-4B0C-AA5A-C9826C002844}" destId="{0B0E14F9-FBE1-4A8E-8E3A-6F9AD0ED5FB1}" srcOrd="1" destOrd="0" parTransId="{A80751BD-D72E-406C-8F75-B6B05B403898}" sibTransId="{16F28455-7AF3-4731-95DC-21E2E2820135}"/>
    <dgm:cxn modelId="{C1B23E88-2B52-42C6-839C-048674D4E0F6}" srcId="{9F1603E7-E1C0-4B0C-AA5A-C9826C002844}" destId="{ADB1D63B-AB02-4428-984F-B83F5B3EB1DF}" srcOrd="2" destOrd="0" parTransId="{46130DA6-3848-4B7F-84E8-27C138EA4D0B}" sibTransId="{382DCD33-CD81-468C-876B-64DE84322E3A}"/>
    <dgm:cxn modelId="{D8098E01-ECD6-4D7B-84EA-AE0FD4DA60E8}" type="presOf" srcId="{C76F2599-BA16-4734-9FA1-4A948AF5470A}" destId="{BCAF46E9-05DE-41B7-86BB-B14970E0D3E3}" srcOrd="0" destOrd="0" presId="urn:microsoft.com/office/officeart/2005/8/layout/process2"/>
    <dgm:cxn modelId="{D9C0BC2C-102F-429A-8E06-97CEF88AE534}" type="presOf" srcId="{16F28455-7AF3-4731-95DC-21E2E2820135}" destId="{9DCD6264-9900-4716-BC61-98A72310E7CC}" srcOrd="0" destOrd="0" presId="urn:microsoft.com/office/officeart/2005/8/layout/process2"/>
    <dgm:cxn modelId="{FD9BAD52-1320-4D09-B432-419FD4D80C45}" type="presOf" srcId="{C76F2599-BA16-4734-9FA1-4A948AF5470A}" destId="{0DC27D2B-5285-4C4F-9FC7-3239E5DFE822}" srcOrd="1" destOrd="0" presId="urn:microsoft.com/office/officeart/2005/8/layout/process2"/>
    <dgm:cxn modelId="{E5E42B84-9A15-46B6-8718-4B9CC33C9134}" type="presParOf" srcId="{C75E0B94-A319-4F28-A246-DAB69E49DB58}" destId="{C4BC356F-70C8-49B3-96D8-777EFBD5B8FD}" srcOrd="0" destOrd="0" presId="urn:microsoft.com/office/officeart/2005/8/layout/process2"/>
    <dgm:cxn modelId="{7D545309-6FDB-44F0-B2FF-344FAB706054}" type="presParOf" srcId="{C75E0B94-A319-4F28-A246-DAB69E49DB58}" destId="{BCAF46E9-05DE-41B7-86BB-B14970E0D3E3}" srcOrd="1" destOrd="0" presId="urn:microsoft.com/office/officeart/2005/8/layout/process2"/>
    <dgm:cxn modelId="{6FD1B134-14B8-457E-8F0E-C661FB4C4C7F}" type="presParOf" srcId="{BCAF46E9-05DE-41B7-86BB-B14970E0D3E3}" destId="{0DC27D2B-5285-4C4F-9FC7-3239E5DFE822}" srcOrd="0" destOrd="0" presId="urn:microsoft.com/office/officeart/2005/8/layout/process2"/>
    <dgm:cxn modelId="{3C366F7D-4003-4AE3-8787-06BBAEEF24C3}" type="presParOf" srcId="{C75E0B94-A319-4F28-A246-DAB69E49DB58}" destId="{10137975-547C-4DBC-9747-B51F5EB64952}" srcOrd="2" destOrd="0" presId="urn:microsoft.com/office/officeart/2005/8/layout/process2"/>
    <dgm:cxn modelId="{D57B2C4D-9CA3-4D4E-8317-D38E63CB582B}" type="presParOf" srcId="{C75E0B94-A319-4F28-A246-DAB69E49DB58}" destId="{9DCD6264-9900-4716-BC61-98A72310E7CC}" srcOrd="3" destOrd="0" presId="urn:microsoft.com/office/officeart/2005/8/layout/process2"/>
    <dgm:cxn modelId="{4551D2DC-203B-4D2A-88DB-F1C82A3B9A62}" type="presParOf" srcId="{9DCD6264-9900-4716-BC61-98A72310E7CC}" destId="{7EE59230-ABC9-4D49-B04A-CB567D85B4D8}" srcOrd="0" destOrd="0" presId="urn:microsoft.com/office/officeart/2005/8/layout/process2"/>
    <dgm:cxn modelId="{8DF08452-D155-4394-8C74-A50FD01E403A}" type="presParOf" srcId="{C75E0B94-A319-4F28-A246-DAB69E49DB58}" destId="{FF110AB0-103E-4BF6-A12F-5E236B0BA925}" srcOrd="4" destOrd="0" presId="urn:microsoft.com/office/officeart/2005/8/layout/process2"/>
    <dgm:cxn modelId="{1619D595-A810-4B42-AC80-BB636B6203BD}" type="presParOf" srcId="{C75E0B94-A319-4F28-A246-DAB69E49DB58}" destId="{D36CD59F-8876-4EAA-936E-2C1EEEE02920}" srcOrd="5" destOrd="0" presId="urn:microsoft.com/office/officeart/2005/8/layout/process2"/>
    <dgm:cxn modelId="{15C4DCB9-9993-4B1D-A001-87CA05CF4312}" type="presParOf" srcId="{D36CD59F-8876-4EAA-936E-2C1EEEE02920}" destId="{BFF3315C-C6EE-411E-823D-6C05761FF0D4}" srcOrd="0" destOrd="0" presId="urn:microsoft.com/office/officeart/2005/8/layout/process2"/>
    <dgm:cxn modelId="{AA73D6F5-B620-471F-A8DA-ED89FAE2CE4C}" type="presParOf" srcId="{C75E0B94-A319-4F28-A246-DAB69E49DB58}" destId="{35EF2D13-E3A0-4484-AF9D-47BAA8F0B191}" srcOrd="6" destOrd="0" presId="urn:microsoft.com/office/officeart/2005/8/layout/process2"/>
    <dgm:cxn modelId="{2D9EB82F-514C-4239-8C89-C5A9A6366732}" type="presParOf" srcId="{C75E0B94-A319-4F28-A246-DAB69E49DB58}" destId="{BDE00C2D-0184-4C1C-A9C9-B977F7DA76BC}" srcOrd="7" destOrd="0" presId="urn:microsoft.com/office/officeart/2005/8/layout/process2"/>
    <dgm:cxn modelId="{8E8107ED-602B-4761-8FB7-3CAB3795B391}" type="presParOf" srcId="{BDE00C2D-0184-4C1C-A9C9-B977F7DA76BC}" destId="{3DAD3F64-C65B-47DB-8652-351366D4CDC5}" srcOrd="0" destOrd="0" presId="urn:microsoft.com/office/officeart/2005/8/layout/process2"/>
    <dgm:cxn modelId="{95F5710F-8167-4A6D-9A75-3C8776A0B949}" type="presParOf" srcId="{C75E0B94-A319-4F28-A246-DAB69E49DB58}" destId="{639B5198-5D76-4938-8396-D194326695F3}" srcOrd="8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AE8E3E3-C46B-4FAB-9895-0CF5066663EC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340787FD-87BA-4EB5-9DE1-8741A16BE140}">
      <dgm:prSet phldrT="[Text]"/>
      <dgm:spPr/>
      <dgm:t>
        <a:bodyPr/>
        <a:lstStyle/>
        <a:p>
          <a:pPr rtl="1"/>
          <a:r>
            <a:rPr lang="en-US" b="1" dirty="0" smtClean="0"/>
            <a:t>A- ADH mechanism</a:t>
          </a:r>
          <a:endParaRPr lang="ar-EG" dirty="0"/>
        </a:p>
      </dgm:t>
    </dgm:pt>
    <dgm:pt modelId="{0E5D8E9D-63DB-4916-8670-5898D556505B}" type="parTrans" cxnId="{44518777-3033-4ABD-888C-35117AA4B542}">
      <dgm:prSet/>
      <dgm:spPr/>
      <dgm:t>
        <a:bodyPr/>
        <a:lstStyle/>
        <a:p>
          <a:pPr rtl="1"/>
          <a:endParaRPr lang="ar-EG"/>
        </a:p>
      </dgm:t>
    </dgm:pt>
    <dgm:pt modelId="{9A79F82A-17AC-4068-83CC-4555BD8E02CA}" type="sibTrans" cxnId="{44518777-3033-4ABD-888C-35117AA4B542}">
      <dgm:prSet/>
      <dgm:spPr/>
      <dgm:t>
        <a:bodyPr/>
        <a:lstStyle/>
        <a:p>
          <a:pPr rtl="1"/>
          <a:endParaRPr lang="ar-EG"/>
        </a:p>
      </dgm:t>
    </dgm:pt>
    <dgm:pt modelId="{948A542C-899F-430B-B2FC-162929393D0A}">
      <dgm:prSet phldrT="[Text]"/>
      <dgm:spPr/>
      <dgm:t>
        <a:bodyPr/>
        <a:lstStyle/>
        <a:p>
          <a:pPr rtl="1"/>
          <a:r>
            <a:rPr lang="en-US" b="1" dirty="0" smtClean="0"/>
            <a:t>B- </a:t>
          </a:r>
          <a:r>
            <a:rPr lang="en-US" b="1" dirty="0" err="1" smtClean="0"/>
            <a:t>renin</a:t>
          </a:r>
          <a:r>
            <a:rPr lang="en-US" b="1" dirty="0" smtClean="0"/>
            <a:t> </a:t>
          </a:r>
          <a:r>
            <a:rPr lang="en-US" b="1" dirty="0" err="1" smtClean="0"/>
            <a:t>angiotensin</a:t>
          </a:r>
          <a:r>
            <a:rPr lang="en-US" b="1" dirty="0" smtClean="0"/>
            <a:t>  system</a:t>
          </a:r>
          <a:endParaRPr lang="ar-EG" dirty="0"/>
        </a:p>
      </dgm:t>
    </dgm:pt>
    <dgm:pt modelId="{47F4A76A-3B82-426E-A9A8-D59CE7060FE8}" type="parTrans" cxnId="{221FAC92-5CE5-40C9-8D1A-A11947B35AA5}">
      <dgm:prSet/>
      <dgm:spPr/>
      <dgm:t>
        <a:bodyPr/>
        <a:lstStyle/>
        <a:p>
          <a:pPr rtl="1"/>
          <a:endParaRPr lang="ar-EG"/>
        </a:p>
      </dgm:t>
    </dgm:pt>
    <dgm:pt modelId="{82F30925-F7B6-486E-90CD-139DB4B4485F}" type="sibTrans" cxnId="{221FAC92-5CE5-40C9-8D1A-A11947B35AA5}">
      <dgm:prSet/>
      <dgm:spPr/>
      <dgm:t>
        <a:bodyPr/>
        <a:lstStyle/>
        <a:p>
          <a:pPr rtl="1"/>
          <a:endParaRPr lang="ar-EG"/>
        </a:p>
      </dgm:t>
    </dgm:pt>
    <dgm:pt modelId="{FBC1406D-00A2-4E9F-BE94-A2C12F45CBEA}">
      <dgm:prSet phldrT="[Text]"/>
      <dgm:spPr/>
      <dgm:t>
        <a:bodyPr/>
        <a:lstStyle/>
        <a:p>
          <a:pPr rtl="1"/>
          <a:r>
            <a:rPr lang="en-US" b="1" dirty="0" smtClean="0"/>
            <a:t>C- atrial  natriuretic  peptide</a:t>
          </a:r>
          <a:endParaRPr lang="ar-EG" dirty="0"/>
        </a:p>
      </dgm:t>
    </dgm:pt>
    <dgm:pt modelId="{A0DF6A56-1A13-43EF-BC6E-8A076F7D7505}" type="parTrans" cxnId="{9C2E21A6-47E5-44F1-B7CF-B649FF68124A}">
      <dgm:prSet/>
      <dgm:spPr/>
      <dgm:t>
        <a:bodyPr/>
        <a:lstStyle/>
        <a:p>
          <a:pPr rtl="1"/>
          <a:endParaRPr lang="ar-EG"/>
        </a:p>
      </dgm:t>
    </dgm:pt>
    <dgm:pt modelId="{844D4534-F821-47CB-B40E-C32DA54F4BC1}" type="sibTrans" cxnId="{9C2E21A6-47E5-44F1-B7CF-B649FF68124A}">
      <dgm:prSet/>
      <dgm:spPr/>
      <dgm:t>
        <a:bodyPr/>
        <a:lstStyle/>
        <a:p>
          <a:pPr rtl="1"/>
          <a:endParaRPr lang="ar-EG"/>
        </a:p>
      </dgm:t>
    </dgm:pt>
    <dgm:pt modelId="{3F180766-B8A9-447C-9C15-98D440F6FB2B}" type="pres">
      <dgm:prSet presAssocID="{1AE8E3E3-C46B-4FAB-9895-0CF5066663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31E1933C-B7F6-4BBC-9E0E-E0AAD64BC826}" type="pres">
      <dgm:prSet presAssocID="{340787FD-87BA-4EB5-9DE1-8741A16BE140}" presName="parentLin" presStyleCnt="0"/>
      <dgm:spPr/>
    </dgm:pt>
    <dgm:pt modelId="{48ECA0CE-307B-4AFB-8000-B8A058C7E027}" type="pres">
      <dgm:prSet presAssocID="{340787FD-87BA-4EB5-9DE1-8741A16BE140}" presName="parentLeftMargin" presStyleLbl="node1" presStyleIdx="0" presStyleCnt="3"/>
      <dgm:spPr/>
      <dgm:t>
        <a:bodyPr/>
        <a:lstStyle/>
        <a:p>
          <a:pPr rtl="1"/>
          <a:endParaRPr lang="ar-EG"/>
        </a:p>
      </dgm:t>
    </dgm:pt>
    <dgm:pt modelId="{D629FD61-354F-4411-8B46-3C8E2F172001}" type="pres">
      <dgm:prSet presAssocID="{340787FD-87BA-4EB5-9DE1-8741A16BE140}" presName="parentText" presStyleLbl="node1" presStyleIdx="0" presStyleCnt="3" custScaleX="12142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68E1829-419D-4896-94BC-7E39A63DE48C}" type="pres">
      <dgm:prSet presAssocID="{340787FD-87BA-4EB5-9DE1-8741A16BE140}" presName="negativeSpace" presStyleCnt="0"/>
      <dgm:spPr/>
    </dgm:pt>
    <dgm:pt modelId="{008D67D8-6B03-496C-A2B9-6929AE6FEBC1}" type="pres">
      <dgm:prSet presAssocID="{340787FD-87BA-4EB5-9DE1-8741A16BE140}" presName="childText" presStyleLbl="conFgAcc1" presStyleIdx="0" presStyleCnt="3">
        <dgm:presLayoutVars>
          <dgm:bulletEnabled val="1"/>
        </dgm:presLayoutVars>
      </dgm:prSet>
      <dgm:spPr/>
    </dgm:pt>
    <dgm:pt modelId="{21A2CD2C-837E-4036-AE3D-255F12E54964}" type="pres">
      <dgm:prSet presAssocID="{9A79F82A-17AC-4068-83CC-4555BD8E02CA}" presName="spaceBetweenRectangles" presStyleCnt="0"/>
      <dgm:spPr/>
    </dgm:pt>
    <dgm:pt modelId="{4E84A6A5-36B1-4A8C-9090-2FC28F54D373}" type="pres">
      <dgm:prSet presAssocID="{948A542C-899F-430B-B2FC-162929393D0A}" presName="parentLin" presStyleCnt="0"/>
      <dgm:spPr/>
    </dgm:pt>
    <dgm:pt modelId="{739850BB-C196-47F1-BA65-A190DDA1944C}" type="pres">
      <dgm:prSet presAssocID="{948A542C-899F-430B-B2FC-162929393D0A}" presName="parentLeftMargin" presStyleLbl="node1" presStyleIdx="0" presStyleCnt="3"/>
      <dgm:spPr/>
      <dgm:t>
        <a:bodyPr/>
        <a:lstStyle/>
        <a:p>
          <a:pPr rtl="1"/>
          <a:endParaRPr lang="ar-EG"/>
        </a:p>
      </dgm:t>
    </dgm:pt>
    <dgm:pt modelId="{C3C193E8-DDD6-4961-B4E6-524949C7A729}" type="pres">
      <dgm:prSet presAssocID="{948A542C-899F-430B-B2FC-162929393D0A}" presName="parentText" presStyleLbl="node1" presStyleIdx="1" presStyleCnt="3" custScaleX="12142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2BB0703-87DA-4E02-832D-D5E73B0ED40C}" type="pres">
      <dgm:prSet presAssocID="{948A542C-899F-430B-B2FC-162929393D0A}" presName="negativeSpace" presStyleCnt="0"/>
      <dgm:spPr/>
    </dgm:pt>
    <dgm:pt modelId="{94E5E279-96C7-40B3-BF4F-501EBBF7C28D}" type="pres">
      <dgm:prSet presAssocID="{948A542C-899F-430B-B2FC-162929393D0A}" presName="childText" presStyleLbl="conFgAcc1" presStyleIdx="1" presStyleCnt="3">
        <dgm:presLayoutVars>
          <dgm:bulletEnabled val="1"/>
        </dgm:presLayoutVars>
      </dgm:prSet>
      <dgm:spPr/>
    </dgm:pt>
    <dgm:pt modelId="{13F5F01C-6672-4B6E-B111-647430E3D23E}" type="pres">
      <dgm:prSet presAssocID="{82F30925-F7B6-486E-90CD-139DB4B4485F}" presName="spaceBetweenRectangles" presStyleCnt="0"/>
      <dgm:spPr/>
    </dgm:pt>
    <dgm:pt modelId="{377F8CB3-FC8A-4318-A99D-80C3F822E7B9}" type="pres">
      <dgm:prSet presAssocID="{FBC1406D-00A2-4E9F-BE94-A2C12F45CBEA}" presName="parentLin" presStyleCnt="0"/>
      <dgm:spPr/>
    </dgm:pt>
    <dgm:pt modelId="{DB1DAEA0-BE6D-489B-9086-E3A4CA797795}" type="pres">
      <dgm:prSet presAssocID="{FBC1406D-00A2-4E9F-BE94-A2C12F45CBEA}" presName="parentLeftMargin" presStyleLbl="node1" presStyleIdx="1" presStyleCnt="3"/>
      <dgm:spPr/>
      <dgm:t>
        <a:bodyPr/>
        <a:lstStyle/>
        <a:p>
          <a:pPr rtl="1"/>
          <a:endParaRPr lang="ar-EG"/>
        </a:p>
      </dgm:t>
    </dgm:pt>
    <dgm:pt modelId="{86F4993B-F47F-478A-BE89-342C56E24793}" type="pres">
      <dgm:prSet presAssocID="{FBC1406D-00A2-4E9F-BE94-A2C12F45CBEA}" presName="parentText" presStyleLbl="node1" presStyleIdx="2" presStyleCnt="3" custScaleX="11785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D157ACF-C739-48D6-83C0-8B741778E400}" type="pres">
      <dgm:prSet presAssocID="{FBC1406D-00A2-4E9F-BE94-A2C12F45CBEA}" presName="negativeSpace" presStyleCnt="0"/>
      <dgm:spPr/>
    </dgm:pt>
    <dgm:pt modelId="{B54F0DD9-CE05-4EDF-8A5A-971FD9C3949F}" type="pres">
      <dgm:prSet presAssocID="{FBC1406D-00A2-4E9F-BE94-A2C12F45CBE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F5BAC1B-7A30-4897-A3F5-4E4394ED7FE2}" type="presOf" srcId="{FBC1406D-00A2-4E9F-BE94-A2C12F45CBEA}" destId="{86F4993B-F47F-478A-BE89-342C56E24793}" srcOrd="1" destOrd="0" presId="urn:microsoft.com/office/officeart/2005/8/layout/list1"/>
    <dgm:cxn modelId="{E6EABEDA-8A16-4C4D-87B2-5EC655B92D0C}" type="presOf" srcId="{340787FD-87BA-4EB5-9DE1-8741A16BE140}" destId="{D629FD61-354F-4411-8B46-3C8E2F172001}" srcOrd="1" destOrd="0" presId="urn:microsoft.com/office/officeart/2005/8/layout/list1"/>
    <dgm:cxn modelId="{9C2E21A6-47E5-44F1-B7CF-B649FF68124A}" srcId="{1AE8E3E3-C46B-4FAB-9895-0CF5066663EC}" destId="{FBC1406D-00A2-4E9F-BE94-A2C12F45CBEA}" srcOrd="2" destOrd="0" parTransId="{A0DF6A56-1A13-43EF-BC6E-8A076F7D7505}" sibTransId="{844D4534-F821-47CB-B40E-C32DA54F4BC1}"/>
    <dgm:cxn modelId="{0EAF86B0-EA48-4252-BFDA-90934746557B}" type="presOf" srcId="{948A542C-899F-430B-B2FC-162929393D0A}" destId="{739850BB-C196-47F1-BA65-A190DDA1944C}" srcOrd="0" destOrd="0" presId="urn:microsoft.com/office/officeart/2005/8/layout/list1"/>
    <dgm:cxn modelId="{1E58BF64-A484-445F-9D67-B6F45A810C57}" type="presOf" srcId="{948A542C-899F-430B-B2FC-162929393D0A}" destId="{C3C193E8-DDD6-4961-B4E6-524949C7A729}" srcOrd="1" destOrd="0" presId="urn:microsoft.com/office/officeart/2005/8/layout/list1"/>
    <dgm:cxn modelId="{DE762E47-3A96-463D-B5A6-4E27A54D1BC5}" type="presOf" srcId="{FBC1406D-00A2-4E9F-BE94-A2C12F45CBEA}" destId="{DB1DAEA0-BE6D-489B-9086-E3A4CA797795}" srcOrd="0" destOrd="0" presId="urn:microsoft.com/office/officeart/2005/8/layout/list1"/>
    <dgm:cxn modelId="{221FAC92-5CE5-40C9-8D1A-A11947B35AA5}" srcId="{1AE8E3E3-C46B-4FAB-9895-0CF5066663EC}" destId="{948A542C-899F-430B-B2FC-162929393D0A}" srcOrd="1" destOrd="0" parTransId="{47F4A76A-3B82-426E-A9A8-D59CE7060FE8}" sibTransId="{82F30925-F7B6-486E-90CD-139DB4B4485F}"/>
    <dgm:cxn modelId="{58C45F50-552A-471E-A44A-0E49CDDA9D83}" type="presOf" srcId="{340787FD-87BA-4EB5-9DE1-8741A16BE140}" destId="{48ECA0CE-307B-4AFB-8000-B8A058C7E027}" srcOrd="0" destOrd="0" presId="urn:microsoft.com/office/officeart/2005/8/layout/list1"/>
    <dgm:cxn modelId="{44518777-3033-4ABD-888C-35117AA4B542}" srcId="{1AE8E3E3-C46B-4FAB-9895-0CF5066663EC}" destId="{340787FD-87BA-4EB5-9DE1-8741A16BE140}" srcOrd="0" destOrd="0" parTransId="{0E5D8E9D-63DB-4916-8670-5898D556505B}" sibTransId="{9A79F82A-17AC-4068-83CC-4555BD8E02CA}"/>
    <dgm:cxn modelId="{0F4C5715-1E71-4CAA-A60D-73DA15DA35EA}" type="presOf" srcId="{1AE8E3E3-C46B-4FAB-9895-0CF5066663EC}" destId="{3F180766-B8A9-447C-9C15-98D440F6FB2B}" srcOrd="0" destOrd="0" presId="urn:microsoft.com/office/officeart/2005/8/layout/list1"/>
    <dgm:cxn modelId="{82CED42F-F45F-4083-BBB1-596CB187962C}" type="presParOf" srcId="{3F180766-B8A9-447C-9C15-98D440F6FB2B}" destId="{31E1933C-B7F6-4BBC-9E0E-E0AAD64BC826}" srcOrd="0" destOrd="0" presId="urn:microsoft.com/office/officeart/2005/8/layout/list1"/>
    <dgm:cxn modelId="{189DFE8C-6658-4D05-8958-3CC77DB41E6D}" type="presParOf" srcId="{31E1933C-B7F6-4BBC-9E0E-E0AAD64BC826}" destId="{48ECA0CE-307B-4AFB-8000-B8A058C7E027}" srcOrd="0" destOrd="0" presId="urn:microsoft.com/office/officeart/2005/8/layout/list1"/>
    <dgm:cxn modelId="{54E9D22D-1AC1-4296-979E-F757545C4947}" type="presParOf" srcId="{31E1933C-B7F6-4BBC-9E0E-E0AAD64BC826}" destId="{D629FD61-354F-4411-8B46-3C8E2F172001}" srcOrd="1" destOrd="0" presId="urn:microsoft.com/office/officeart/2005/8/layout/list1"/>
    <dgm:cxn modelId="{74103641-3191-4BE6-84E2-0C986A72D943}" type="presParOf" srcId="{3F180766-B8A9-447C-9C15-98D440F6FB2B}" destId="{F68E1829-419D-4896-94BC-7E39A63DE48C}" srcOrd="1" destOrd="0" presId="urn:microsoft.com/office/officeart/2005/8/layout/list1"/>
    <dgm:cxn modelId="{C4FBD342-B6D5-440E-8BC6-F6680D903D30}" type="presParOf" srcId="{3F180766-B8A9-447C-9C15-98D440F6FB2B}" destId="{008D67D8-6B03-496C-A2B9-6929AE6FEBC1}" srcOrd="2" destOrd="0" presId="urn:microsoft.com/office/officeart/2005/8/layout/list1"/>
    <dgm:cxn modelId="{4376A25F-0FC0-4E4A-A39B-B11D472C45E4}" type="presParOf" srcId="{3F180766-B8A9-447C-9C15-98D440F6FB2B}" destId="{21A2CD2C-837E-4036-AE3D-255F12E54964}" srcOrd="3" destOrd="0" presId="urn:microsoft.com/office/officeart/2005/8/layout/list1"/>
    <dgm:cxn modelId="{96EA072E-0869-4A7A-82BF-06B825C44B81}" type="presParOf" srcId="{3F180766-B8A9-447C-9C15-98D440F6FB2B}" destId="{4E84A6A5-36B1-4A8C-9090-2FC28F54D373}" srcOrd="4" destOrd="0" presId="urn:microsoft.com/office/officeart/2005/8/layout/list1"/>
    <dgm:cxn modelId="{8E986413-73D5-4601-93DC-C85E0738546E}" type="presParOf" srcId="{4E84A6A5-36B1-4A8C-9090-2FC28F54D373}" destId="{739850BB-C196-47F1-BA65-A190DDA1944C}" srcOrd="0" destOrd="0" presId="urn:microsoft.com/office/officeart/2005/8/layout/list1"/>
    <dgm:cxn modelId="{547D4FF4-02D9-420C-A9DA-692084129F4F}" type="presParOf" srcId="{4E84A6A5-36B1-4A8C-9090-2FC28F54D373}" destId="{C3C193E8-DDD6-4961-B4E6-524949C7A729}" srcOrd="1" destOrd="0" presId="urn:microsoft.com/office/officeart/2005/8/layout/list1"/>
    <dgm:cxn modelId="{D6E5B002-2E18-4381-A062-A77814B1C3A1}" type="presParOf" srcId="{3F180766-B8A9-447C-9C15-98D440F6FB2B}" destId="{32BB0703-87DA-4E02-832D-D5E73B0ED40C}" srcOrd="5" destOrd="0" presId="urn:microsoft.com/office/officeart/2005/8/layout/list1"/>
    <dgm:cxn modelId="{974B4D5E-7064-4161-A00C-7A21B41E9AA7}" type="presParOf" srcId="{3F180766-B8A9-447C-9C15-98D440F6FB2B}" destId="{94E5E279-96C7-40B3-BF4F-501EBBF7C28D}" srcOrd="6" destOrd="0" presId="urn:microsoft.com/office/officeart/2005/8/layout/list1"/>
    <dgm:cxn modelId="{0238591F-814D-4097-AAFA-BF0AEFDE69EC}" type="presParOf" srcId="{3F180766-B8A9-447C-9C15-98D440F6FB2B}" destId="{13F5F01C-6672-4B6E-B111-647430E3D23E}" srcOrd="7" destOrd="0" presId="urn:microsoft.com/office/officeart/2005/8/layout/list1"/>
    <dgm:cxn modelId="{1DCAFF5A-42F4-404D-926D-D6BF959A8B5E}" type="presParOf" srcId="{3F180766-B8A9-447C-9C15-98D440F6FB2B}" destId="{377F8CB3-FC8A-4318-A99D-80C3F822E7B9}" srcOrd="8" destOrd="0" presId="urn:microsoft.com/office/officeart/2005/8/layout/list1"/>
    <dgm:cxn modelId="{8C984B05-6EDD-438E-A7E9-1F4091418941}" type="presParOf" srcId="{377F8CB3-FC8A-4318-A99D-80C3F822E7B9}" destId="{DB1DAEA0-BE6D-489B-9086-E3A4CA797795}" srcOrd="0" destOrd="0" presId="urn:microsoft.com/office/officeart/2005/8/layout/list1"/>
    <dgm:cxn modelId="{DEE017B0-E63A-45AD-BC6B-C1EC85BCC807}" type="presParOf" srcId="{377F8CB3-FC8A-4318-A99D-80C3F822E7B9}" destId="{86F4993B-F47F-478A-BE89-342C56E24793}" srcOrd="1" destOrd="0" presId="urn:microsoft.com/office/officeart/2005/8/layout/list1"/>
    <dgm:cxn modelId="{BED92B10-5A63-4355-94E0-302706573D84}" type="presParOf" srcId="{3F180766-B8A9-447C-9C15-98D440F6FB2B}" destId="{CD157ACF-C739-48D6-83C0-8B741778E400}" srcOrd="9" destOrd="0" presId="urn:microsoft.com/office/officeart/2005/8/layout/list1"/>
    <dgm:cxn modelId="{C5DBFF02-8D3F-4461-B570-7B5AB8DBCCC6}" type="presParOf" srcId="{3F180766-B8A9-447C-9C15-98D440F6FB2B}" destId="{B54F0DD9-CE05-4EDF-8A5A-971FD9C3949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B67BD5-917C-4CA1-B4C7-C8BC987F01F5}" type="doc">
      <dgm:prSet loTypeId="urn:microsoft.com/office/officeart/2009/3/layout/FramedTextPicture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D48F5AD7-A33C-485A-B39A-91F4D7EF9172}">
      <dgm:prSet phldrT="[Text]"/>
      <dgm:spPr/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PR caused by arterioles</a:t>
          </a:r>
          <a:endParaRPr lang="ar-EG" b="1" dirty="0">
            <a:solidFill>
              <a:schemeClr val="tx1"/>
            </a:solidFill>
          </a:endParaRPr>
        </a:p>
      </dgm:t>
    </dgm:pt>
    <dgm:pt modelId="{504558AB-EB07-4CF9-BB84-D1C7AF91743E}" type="parTrans" cxnId="{65478AB8-659A-4C90-A6AE-7D48B6B332EE}">
      <dgm:prSet/>
      <dgm:spPr/>
      <dgm:t>
        <a:bodyPr/>
        <a:lstStyle/>
        <a:p>
          <a:pPr rtl="1"/>
          <a:endParaRPr lang="ar-EG"/>
        </a:p>
      </dgm:t>
    </dgm:pt>
    <dgm:pt modelId="{41293B8F-3174-41BF-8FEC-8C73AF4592CA}" type="sibTrans" cxnId="{65478AB8-659A-4C90-A6AE-7D48B6B332EE}">
      <dgm:prSet/>
      <dgm:spPr/>
      <dgm:t>
        <a:bodyPr/>
        <a:lstStyle/>
        <a:p>
          <a:pPr rtl="1"/>
          <a:endParaRPr lang="ar-EG"/>
        </a:p>
      </dgm:t>
    </dgm:pt>
    <dgm:pt modelId="{AB454EF3-D6FE-4BFA-9380-9C0DA109A0B1}" type="pres">
      <dgm:prSet presAssocID="{EBB67BD5-917C-4CA1-B4C7-C8BC987F01F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830DDEF3-1AD1-4A93-B8FE-CE13FA75B506}" type="pres">
      <dgm:prSet presAssocID="{D48F5AD7-A33C-485A-B39A-91F4D7EF9172}" presName="composite" presStyleCnt="0">
        <dgm:presLayoutVars>
          <dgm:chMax/>
          <dgm:chPref/>
        </dgm:presLayoutVars>
      </dgm:prSet>
      <dgm:spPr/>
    </dgm:pt>
    <dgm:pt modelId="{3B8DF7E9-0F64-469D-8BC4-B1AEACB8E7CA}" type="pres">
      <dgm:prSet presAssocID="{D48F5AD7-A33C-485A-B39A-91F4D7EF9172}" presName="Image" presStyleLbl="bgImgPlace1" presStyleIdx="0" presStyleCnt="1" custScaleX="277383" custScaleY="265866" custLinFactNeighborX="84347" custLinFactNeighborY="-3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D97A2B-93FA-4A90-8790-B7BC9F25566E}" type="pres">
      <dgm:prSet presAssocID="{D48F5AD7-A33C-485A-B39A-91F4D7EF9172}" presName="ParentText" presStyleLbl="revTx" presStyleIdx="0" presStyleCnt="1" custScaleX="211245" custScaleY="45384" custLinFactNeighborX="-36929" custLinFactNeighborY="52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2F1F05A-2E58-454E-9A8A-B1439F757761}" type="pres">
      <dgm:prSet presAssocID="{D48F5AD7-A33C-485A-B39A-91F4D7EF9172}" presName="tlFrame" presStyleLbl="node1" presStyleIdx="0" presStyleCnt="4" custLinFactX="-36701" custLinFactY="48011" custLinFactNeighborX="-100000" custLinFactNeighborY="100000"/>
      <dgm:spPr>
        <a:noFill/>
        <a:ln>
          <a:noFill/>
        </a:ln>
      </dgm:spPr>
    </dgm:pt>
    <dgm:pt modelId="{53ED7730-7E42-47F9-8E1D-26574CDA6AF4}" type="pres">
      <dgm:prSet presAssocID="{D48F5AD7-A33C-485A-B39A-91F4D7EF9172}" presName="trFrame" presStyleLbl="node1" presStyleIdx="1" presStyleCnt="4" custLinFactX="35613" custLinFactY="-200000" custLinFactNeighborX="100000" custLinFactNeighborY="-269379"/>
      <dgm:spPr>
        <a:noFill/>
        <a:ln>
          <a:noFill/>
        </a:ln>
      </dgm:spPr>
    </dgm:pt>
    <dgm:pt modelId="{D5203BD2-90A3-4D8B-A0FC-074E3771C483}" type="pres">
      <dgm:prSet presAssocID="{D48F5AD7-A33C-485A-B39A-91F4D7EF9172}" presName="blFrame" presStyleLbl="node1" presStyleIdx="2" presStyleCnt="4" custLinFactX="-36701" custLinFactNeighborX="-100000" custLinFactNeighborY="64937"/>
      <dgm:spPr>
        <a:noFill/>
        <a:ln>
          <a:noFill/>
        </a:ln>
      </dgm:spPr>
    </dgm:pt>
    <dgm:pt modelId="{231130EA-5A91-46A5-A602-C79BC257CCF3}" type="pres">
      <dgm:prSet presAssocID="{D48F5AD7-A33C-485A-B39A-91F4D7EF9172}" presName="brFrame" presStyleLbl="node1" presStyleIdx="3" presStyleCnt="4" custLinFactX="-85208" custLinFactNeighborX="-100000" custLinFactNeighborY="64937"/>
      <dgm:spPr>
        <a:noFill/>
        <a:ln>
          <a:noFill/>
        </a:ln>
      </dgm:spPr>
    </dgm:pt>
  </dgm:ptLst>
  <dgm:cxnLst>
    <dgm:cxn modelId="{65478AB8-659A-4C90-A6AE-7D48B6B332EE}" srcId="{EBB67BD5-917C-4CA1-B4C7-C8BC987F01F5}" destId="{D48F5AD7-A33C-485A-B39A-91F4D7EF9172}" srcOrd="0" destOrd="0" parTransId="{504558AB-EB07-4CF9-BB84-D1C7AF91743E}" sibTransId="{41293B8F-3174-41BF-8FEC-8C73AF4592CA}"/>
    <dgm:cxn modelId="{1003370F-13C1-4138-B919-EE9CCC629144}" type="presOf" srcId="{D48F5AD7-A33C-485A-B39A-91F4D7EF9172}" destId="{0DD97A2B-93FA-4A90-8790-B7BC9F25566E}" srcOrd="0" destOrd="0" presId="urn:microsoft.com/office/officeart/2009/3/layout/FramedTextPicture"/>
    <dgm:cxn modelId="{6E5F13D0-B008-4FB0-AA5A-B5F81F6542F8}" type="presOf" srcId="{EBB67BD5-917C-4CA1-B4C7-C8BC987F01F5}" destId="{AB454EF3-D6FE-4BFA-9380-9C0DA109A0B1}" srcOrd="0" destOrd="0" presId="urn:microsoft.com/office/officeart/2009/3/layout/FramedTextPicture"/>
    <dgm:cxn modelId="{89B8764F-9BB1-46FA-9083-376F84545960}" type="presParOf" srcId="{AB454EF3-D6FE-4BFA-9380-9C0DA109A0B1}" destId="{830DDEF3-1AD1-4A93-B8FE-CE13FA75B506}" srcOrd="0" destOrd="0" presId="urn:microsoft.com/office/officeart/2009/3/layout/FramedTextPicture"/>
    <dgm:cxn modelId="{5FD8CBC5-0299-47EE-9D26-22FB2E8FB110}" type="presParOf" srcId="{830DDEF3-1AD1-4A93-B8FE-CE13FA75B506}" destId="{3B8DF7E9-0F64-469D-8BC4-B1AEACB8E7CA}" srcOrd="0" destOrd="0" presId="urn:microsoft.com/office/officeart/2009/3/layout/FramedTextPicture"/>
    <dgm:cxn modelId="{5EDB5A35-602A-4EBD-81C1-2F90EFF75662}" type="presParOf" srcId="{830DDEF3-1AD1-4A93-B8FE-CE13FA75B506}" destId="{0DD97A2B-93FA-4A90-8790-B7BC9F25566E}" srcOrd="1" destOrd="0" presId="urn:microsoft.com/office/officeart/2009/3/layout/FramedTextPicture"/>
    <dgm:cxn modelId="{F6DF4004-6184-45B1-94D9-5DE7563FF16A}" type="presParOf" srcId="{830DDEF3-1AD1-4A93-B8FE-CE13FA75B506}" destId="{F2F1F05A-2E58-454E-9A8A-B1439F757761}" srcOrd="2" destOrd="0" presId="urn:microsoft.com/office/officeart/2009/3/layout/FramedTextPicture"/>
    <dgm:cxn modelId="{2CC22C3C-6D72-46AE-8806-2E6DE5B3F0D2}" type="presParOf" srcId="{830DDEF3-1AD1-4A93-B8FE-CE13FA75B506}" destId="{53ED7730-7E42-47F9-8E1D-26574CDA6AF4}" srcOrd="3" destOrd="0" presId="urn:microsoft.com/office/officeart/2009/3/layout/FramedTextPicture"/>
    <dgm:cxn modelId="{8C499F45-2FD7-47D1-9AC4-93C50CCD5986}" type="presParOf" srcId="{830DDEF3-1AD1-4A93-B8FE-CE13FA75B506}" destId="{D5203BD2-90A3-4D8B-A0FC-074E3771C483}" srcOrd="4" destOrd="0" presId="urn:microsoft.com/office/officeart/2009/3/layout/FramedTextPicture"/>
    <dgm:cxn modelId="{E61FE53E-4820-4A62-AA66-616E350A0449}" type="presParOf" srcId="{830DDEF3-1AD1-4A93-B8FE-CE13FA75B506}" destId="{231130EA-5A91-46A5-A602-C79BC257CCF3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DC72155-6C57-4073-9138-5B3B0289FD4D}" type="doc">
      <dgm:prSet loTypeId="urn:microsoft.com/office/officeart/2005/8/layout/vProcess5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pPr rtl="1"/>
          <a:endParaRPr lang="ar-EG"/>
        </a:p>
      </dgm:t>
    </dgm:pt>
    <dgm:pt modelId="{DF41E0D5-4EE1-4672-B48E-4D063442EA49}">
      <dgm:prSet phldrT="[Text]" custT="1"/>
      <dgm:spPr/>
      <dgm:t>
        <a:bodyPr/>
        <a:lstStyle/>
        <a:p>
          <a:pPr rtl="1"/>
          <a:r>
            <a:rPr lang="en-US" sz="2800" b="1" dirty="0" smtClean="0"/>
            <a:t>Stretch the </a:t>
          </a:r>
          <a:r>
            <a:rPr lang="en-US" sz="2800" b="1" dirty="0" err="1" smtClean="0"/>
            <a:t>atrial</a:t>
          </a:r>
          <a:r>
            <a:rPr lang="en-US" sz="2800" b="1" dirty="0" smtClean="0"/>
            <a:t> wall</a:t>
          </a:r>
          <a:endParaRPr lang="ar-EG" sz="2800" b="1" dirty="0"/>
        </a:p>
      </dgm:t>
    </dgm:pt>
    <dgm:pt modelId="{5CAEF88A-E045-4C17-9CFA-314E9F27CB03}" type="parTrans" cxnId="{FDE634D7-BEBD-4515-B2B6-7EF191B628E5}">
      <dgm:prSet/>
      <dgm:spPr/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CEB81994-8529-4D0A-9F59-971B0C0B7465}" type="sibTrans" cxnId="{FDE634D7-BEBD-4515-B2B6-7EF191B628E5}">
      <dgm:prSet custT="1"/>
      <dgm:spPr/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60B306A1-5A14-4721-9208-6AA8B032ED03}">
      <dgm:prSet phldrT="[Text]" custT="1"/>
      <dgm:spPr/>
      <dgm:t>
        <a:bodyPr/>
        <a:lstStyle/>
        <a:p>
          <a:pPr rtl="1"/>
          <a:r>
            <a:rPr lang="en-US" sz="2800" b="1" dirty="0" smtClean="0"/>
            <a:t>++ Release of ANP</a:t>
          </a:r>
          <a:endParaRPr lang="ar-EG" sz="2800" b="1" dirty="0"/>
        </a:p>
      </dgm:t>
    </dgm:pt>
    <dgm:pt modelId="{35F3E7AD-8432-4A8F-918E-FA6CAF006543}" type="parTrans" cxnId="{2298A967-B660-49BE-BA0E-46A22B974217}">
      <dgm:prSet/>
      <dgm:spPr/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A931160B-6330-4D0E-B777-6BB0CBC665A3}" type="sibTrans" cxnId="{2298A967-B660-49BE-BA0E-46A22B974217}">
      <dgm:prSet custT="1"/>
      <dgm:spPr/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62A2EF05-FEEA-4BD1-9E49-C2E78FCF88E4}">
      <dgm:prSet phldrT="[Text]" custT="1"/>
      <dgm:spPr/>
      <dgm:t>
        <a:bodyPr/>
        <a:lstStyle/>
        <a:p>
          <a:pPr rtl="1"/>
          <a:r>
            <a:rPr lang="en-US" sz="2800" b="1" dirty="0" smtClean="0"/>
            <a:t>++ excretion of H2O &amp; Na from the kidney</a:t>
          </a:r>
          <a:endParaRPr lang="ar-EG" sz="2800" b="1" dirty="0"/>
        </a:p>
      </dgm:t>
    </dgm:pt>
    <dgm:pt modelId="{DCF1C73C-3B17-4F91-9EA9-A598F2C6172E}" type="parTrans" cxnId="{9827296A-781C-4CAB-84AC-4CE0E9700C32}">
      <dgm:prSet/>
      <dgm:spPr/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DF3BE776-6899-485F-B536-3F30D5E05D77}" type="sibTrans" cxnId="{9827296A-781C-4CAB-84AC-4CE0E9700C32}">
      <dgm:prSet/>
      <dgm:spPr/>
      <dgm:t>
        <a:bodyPr/>
        <a:lstStyle/>
        <a:p>
          <a:pPr rtl="1"/>
          <a:endParaRPr lang="ar-EG" sz="2800" b="1">
            <a:solidFill>
              <a:schemeClr val="tx1"/>
            </a:solidFill>
          </a:endParaRPr>
        </a:p>
      </dgm:t>
    </dgm:pt>
    <dgm:pt modelId="{80C22D97-28C1-4A21-BD5C-2C416D9BDB65}">
      <dgm:prSet custT="1"/>
      <dgm:spPr/>
      <dgm:t>
        <a:bodyPr/>
        <a:lstStyle/>
        <a:p>
          <a:pPr rtl="1"/>
          <a:r>
            <a:rPr lang="en-US" sz="2800" b="1" dirty="0" smtClean="0"/>
            <a:t>++ Blood volume (+ CVP) </a:t>
          </a:r>
          <a:endParaRPr lang="ar-EG" sz="2800" dirty="0"/>
        </a:p>
      </dgm:t>
    </dgm:pt>
    <dgm:pt modelId="{A7DCFE76-4BBA-4C74-89B0-8E9ED8A42536}" type="parTrans" cxnId="{50E16275-EFCD-4314-B581-38F6281E4D90}">
      <dgm:prSet/>
      <dgm:spPr/>
      <dgm:t>
        <a:bodyPr/>
        <a:lstStyle/>
        <a:p>
          <a:pPr rtl="1"/>
          <a:endParaRPr lang="ar-EG" sz="2800"/>
        </a:p>
      </dgm:t>
    </dgm:pt>
    <dgm:pt modelId="{8F72B704-4358-44BF-A473-13DD18406AF4}" type="sibTrans" cxnId="{50E16275-EFCD-4314-B581-38F6281E4D90}">
      <dgm:prSet custT="1"/>
      <dgm:spPr/>
      <dgm:t>
        <a:bodyPr/>
        <a:lstStyle/>
        <a:p>
          <a:pPr rtl="1"/>
          <a:endParaRPr lang="ar-EG" sz="2800"/>
        </a:p>
      </dgm:t>
    </dgm:pt>
    <dgm:pt modelId="{DC618173-9A39-4A39-9F24-3EB5B70F2176}" type="pres">
      <dgm:prSet presAssocID="{7DC72155-6C57-4073-9138-5B3B0289FD4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183B65E8-E28B-4E26-BBB6-74A0912135CD}" type="pres">
      <dgm:prSet presAssocID="{7DC72155-6C57-4073-9138-5B3B0289FD4D}" presName="dummyMaxCanvas" presStyleCnt="0">
        <dgm:presLayoutVars/>
      </dgm:prSet>
      <dgm:spPr/>
      <dgm:t>
        <a:bodyPr/>
        <a:lstStyle/>
        <a:p>
          <a:pPr rtl="1"/>
          <a:endParaRPr lang="ar-EG"/>
        </a:p>
      </dgm:t>
    </dgm:pt>
    <dgm:pt modelId="{56382312-B20D-43E8-B5A8-CAD37110A5BE}" type="pres">
      <dgm:prSet presAssocID="{7DC72155-6C57-4073-9138-5B3B0289FD4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2BB4EF-67F5-4D9C-B34B-1CAD8C15F1BA}" type="pres">
      <dgm:prSet presAssocID="{7DC72155-6C57-4073-9138-5B3B0289FD4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68631A4-FB0F-4AF1-96A7-8C9A148BCD64}" type="pres">
      <dgm:prSet presAssocID="{7DC72155-6C57-4073-9138-5B3B0289FD4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EC28657-FC6C-43E7-92D3-36DBD59A64D9}" type="pres">
      <dgm:prSet presAssocID="{7DC72155-6C57-4073-9138-5B3B0289FD4D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344E5C9-201F-4EE2-BBBB-50BACD13D5FF}" type="pres">
      <dgm:prSet presAssocID="{7DC72155-6C57-4073-9138-5B3B0289FD4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459958B-EF8F-46D4-9981-979ECE789384}" type="pres">
      <dgm:prSet presAssocID="{7DC72155-6C57-4073-9138-5B3B0289FD4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F0B2A3B-5A92-4536-9561-EF5F7061DC28}" type="pres">
      <dgm:prSet presAssocID="{7DC72155-6C57-4073-9138-5B3B0289FD4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C69B03C-6D61-4896-ADDC-263EDB0576FE}" type="pres">
      <dgm:prSet presAssocID="{7DC72155-6C57-4073-9138-5B3B0289FD4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CFCA9F-3476-4FEF-AA18-D3E29BCEB4A8}" type="pres">
      <dgm:prSet presAssocID="{7DC72155-6C57-4073-9138-5B3B0289FD4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316668E-74EE-4143-84DE-795A77CED34D}" type="pres">
      <dgm:prSet presAssocID="{7DC72155-6C57-4073-9138-5B3B0289FD4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0DB166D-E337-45CE-8AAA-16376FC0321C}" type="pres">
      <dgm:prSet presAssocID="{7DC72155-6C57-4073-9138-5B3B0289FD4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9827296A-781C-4CAB-84AC-4CE0E9700C32}" srcId="{7DC72155-6C57-4073-9138-5B3B0289FD4D}" destId="{62A2EF05-FEEA-4BD1-9E49-C2E78FCF88E4}" srcOrd="3" destOrd="0" parTransId="{DCF1C73C-3B17-4F91-9EA9-A598F2C6172E}" sibTransId="{DF3BE776-6899-485F-B536-3F30D5E05D77}"/>
    <dgm:cxn modelId="{AF9F9543-7D4A-4B11-ABCB-6AEA8C374BA8}" type="presOf" srcId="{CEB81994-8529-4D0A-9F59-971B0C0B7465}" destId="{9459958B-EF8F-46D4-9981-979ECE789384}" srcOrd="0" destOrd="0" presId="urn:microsoft.com/office/officeart/2005/8/layout/vProcess5"/>
    <dgm:cxn modelId="{83971668-62A8-4921-A053-FF393DEBD7C9}" type="presOf" srcId="{60B306A1-5A14-4721-9208-6AA8B032ED03}" destId="{6316668E-74EE-4143-84DE-795A77CED34D}" srcOrd="1" destOrd="0" presId="urn:microsoft.com/office/officeart/2005/8/layout/vProcess5"/>
    <dgm:cxn modelId="{221085C2-5627-44BD-B034-06B088DBFC88}" type="presOf" srcId="{60B306A1-5A14-4721-9208-6AA8B032ED03}" destId="{068631A4-FB0F-4AF1-96A7-8C9A148BCD64}" srcOrd="0" destOrd="0" presId="urn:microsoft.com/office/officeart/2005/8/layout/vProcess5"/>
    <dgm:cxn modelId="{62869DD2-35B9-42D8-B01C-8C0844D6C173}" type="presOf" srcId="{7DC72155-6C57-4073-9138-5B3B0289FD4D}" destId="{DC618173-9A39-4A39-9F24-3EB5B70F2176}" srcOrd="0" destOrd="0" presId="urn:microsoft.com/office/officeart/2005/8/layout/vProcess5"/>
    <dgm:cxn modelId="{75732DDC-ACCB-4C54-807C-2AD1057191F3}" type="presOf" srcId="{62A2EF05-FEEA-4BD1-9E49-C2E78FCF88E4}" destId="{80DB166D-E337-45CE-8AAA-16376FC0321C}" srcOrd="1" destOrd="0" presId="urn:microsoft.com/office/officeart/2005/8/layout/vProcess5"/>
    <dgm:cxn modelId="{A83C1FF9-8D32-48DF-AF61-0B51C4A13807}" type="presOf" srcId="{DF41E0D5-4EE1-4672-B48E-4D063442EA49}" destId="{6E2BB4EF-67F5-4D9C-B34B-1CAD8C15F1BA}" srcOrd="0" destOrd="0" presId="urn:microsoft.com/office/officeart/2005/8/layout/vProcess5"/>
    <dgm:cxn modelId="{FDE634D7-BEBD-4515-B2B6-7EF191B628E5}" srcId="{7DC72155-6C57-4073-9138-5B3B0289FD4D}" destId="{DF41E0D5-4EE1-4672-B48E-4D063442EA49}" srcOrd="1" destOrd="0" parTransId="{5CAEF88A-E045-4C17-9CFA-314E9F27CB03}" sibTransId="{CEB81994-8529-4D0A-9F59-971B0C0B7465}"/>
    <dgm:cxn modelId="{8ED41C88-1A8C-458F-A325-B52F829EBD26}" type="presOf" srcId="{8F72B704-4358-44BF-A473-13DD18406AF4}" destId="{F344E5C9-201F-4EE2-BBBB-50BACD13D5FF}" srcOrd="0" destOrd="0" presId="urn:microsoft.com/office/officeart/2005/8/layout/vProcess5"/>
    <dgm:cxn modelId="{2298A967-B660-49BE-BA0E-46A22B974217}" srcId="{7DC72155-6C57-4073-9138-5B3B0289FD4D}" destId="{60B306A1-5A14-4721-9208-6AA8B032ED03}" srcOrd="2" destOrd="0" parTransId="{35F3E7AD-8432-4A8F-918E-FA6CAF006543}" sibTransId="{A931160B-6330-4D0E-B777-6BB0CBC665A3}"/>
    <dgm:cxn modelId="{50E16275-EFCD-4314-B581-38F6281E4D90}" srcId="{7DC72155-6C57-4073-9138-5B3B0289FD4D}" destId="{80C22D97-28C1-4A21-BD5C-2C416D9BDB65}" srcOrd="0" destOrd="0" parTransId="{A7DCFE76-4BBA-4C74-89B0-8E9ED8A42536}" sibTransId="{8F72B704-4358-44BF-A473-13DD18406AF4}"/>
    <dgm:cxn modelId="{B927FD48-4208-4D46-B3AC-A2472DF57E3F}" type="presOf" srcId="{62A2EF05-FEEA-4BD1-9E49-C2E78FCF88E4}" destId="{EEC28657-FC6C-43E7-92D3-36DBD59A64D9}" srcOrd="0" destOrd="0" presId="urn:microsoft.com/office/officeart/2005/8/layout/vProcess5"/>
    <dgm:cxn modelId="{EBD8FC20-DFD4-490A-8FFC-35B180C753D8}" type="presOf" srcId="{DF41E0D5-4EE1-4672-B48E-4D063442EA49}" destId="{6ECFCA9F-3476-4FEF-AA18-D3E29BCEB4A8}" srcOrd="1" destOrd="0" presId="urn:microsoft.com/office/officeart/2005/8/layout/vProcess5"/>
    <dgm:cxn modelId="{9A32DB89-4CEA-450E-9BC0-271D6BBC1942}" type="presOf" srcId="{80C22D97-28C1-4A21-BD5C-2C416D9BDB65}" destId="{9C69B03C-6D61-4896-ADDC-263EDB0576FE}" srcOrd="1" destOrd="0" presId="urn:microsoft.com/office/officeart/2005/8/layout/vProcess5"/>
    <dgm:cxn modelId="{8F7D390C-8C66-43BE-A762-FE06742AB40B}" type="presOf" srcId="{80C22D97-28C1-4A21-BD5C-2C416D9BDB65}" destId="{56382312-B20D-43E8-B5A8-CAD37110A5BE}" srcOrd="0" destOrd="0" presId="urn:microsoft.com/office/officeart/2005/8/layout/vProcess5"/>
    <dgm:cxn modelId="{57FAD629-EB8D-4113-82A4-4701AC2DAF20}" type="presOf" srcId="{A931160B-6330-4D0E-B777-6BB0CBC665A3}" destId="{EF0B2A3B-5A92-4536-9561-EF5F7061DC28}" srcOrd="0" destOrd="0" presId="urn:microsoft.com/office/officeart/2005/8/layout/vProcess5"/>
    <dgm:cxn modelId="{2E5DDBEB-2265-4D40-B790-A327872A25F1}" type="presParOf" srcId="{DC618173-9A39-4A39-9F24-3EB5B70F2176}" destId="{183B65E8-E28B-4E26-BBB6-74A0912135CD}" srcOrd="0" destOrd="0" presId="urn:microsoft.com/office/officeart/2005/8/layout/vProcess5"/>
    <dgm:cxn modelId="{0E601798-A0A0-45A2-9A7B-D21ACC690786}" type="presParOf" srcId="{DC618173-9A39-4A39-9F24-3EB5B70F2176}" destId="{56382312-B20D-43E8-B5A8-CAD37110A5BE}" srcOrd="1" destOrd="0" presId="urn:microsoft.com/office/officeart/2005/8/layout/vProcess5"/>
    <dgm:cxn modelId="{643BA878-C2F4-4CA2-B682-B4E97632DD46}" type="presParOf" srcId="{DC618173-9A39-4A39-9F24-3EB5B70F2176}" destId="{6E2BB4EF-67F5-4D9C-B34B-1CAD8C15F1BA}" srcOrd="2" destOrd="0" presId="urn:microsoft.com/office/officeart/2005/8/layout/vProcess5"/>
    <dgm:cxn modelId="{BFB28C13-0532-4FB2-804D-E163271EC0B0}" type="presParOf" srcId="{DC618173-9A39-4A39-9F24-3EB5B70F2176}" destId="{068631A4-FB0F-4AF1-96A7-8C9A148BCD64}" srcOrd="3" destOrd="0" presId="urn:microsoft.com/office/officeart/2005/8/layout/vProcess5"/>
    <dgm:cxn modelId="{4E0E7178-1A8C-45A5-B532-473AA3C8A6F3}" type="presParOf" srcId="{DC618173-9A39-4A39-9F24-3EB5B70F2176}" destId="{EEC28657-FC6C-43E7-92D3-36DBD59A64D9}" srcOrd="4" destOrd="0" presId="urn:microsoft.com/office/officeart/2005/8/layout/vProcess5"/>
    <dgm:cxn modelId="{853BBE11-C060-48C7-8032-A2EE7D53301C}" type="presParOf" srcId="{DC618173-9A39-4A39-9F24-3EB5B70F2176}" destId="{F344E5C9-201F-4EE2-BBBB-50BACD13D5FF}" srcOrd="5" destOrd="0" presId="urn:microsoft.com/office/officeart/2005/8/layout/vProcess5"/>
    <dgm:cxn modelId="{EB6FE2D4-CC23-4618-8E98-0556E437AA7A}" type="presParOf" srcId="{DC618173-9A39-4A39-9F24-3EB5B70F2176}" destId="{9459958B-EF8F-46D4-9981-979ECE789384}" srcOrd="6" destOrd="0" presId="urn:microsoft.com/office/officeart/2005/8/layout/vProcess5"/>
    <dgm:cxn modelId="{BE7265E3-1496-44B9-AA2F-7135014CC84A}" type="presParOf" srcId="{DC618173-9A39-4A39-9F24-3EB5B70F2176}" destId="{EF0B2A3B-5A92-4536-9561-EF5F7061DC28}" srcOrd="7" destOrd="0" presId="urn:microsoft.com/office/officeart/2005/8/layout/vProcess5"/>
    <dgm:cxn modelId="{35ECF4EA-8388-4CC5-ABAF-6AB6B4C5E345}" type="presParOf" srcId="{DC618173-9A39-4A39-9F24-3EB5B70F2176}" destId="{9C69B03C-6D61-4896-ADDC-263EDB0576FE}" srcOrd="8" destOrd="0" presId="urn:microsoft.com/office/officeart/2005/8/layout/vProcess5"/>
    <dgm:cxn modelId="{B47F4AAA-4D00-4B1F-BA2A-C308B420A8E7}" type="presParOf" srcId="{DC618173-9A39-4A39-9F24-3EB5B70F2176}" destId="{6ECFCA9F-3476-4FEF-AA18-D3E29BCEB4A8}" srcOrd="9" destOrd="0" presId="urn:microsoft.com/office/officeart/2005/8/layout/vProcess5"/>
    <dgm:cxn modelId="{690C3B8E-4E2C-4679-A9A1-6C54742D8F7F}" type="presParOf" srcId="{DC618173-9A39-4A39-9F24-3EB5B70F2176}" destId="{6316668E-74EE-4143-84DE-795A77CED34D}" srcOrd="10" destOrd="0" presId="urn:microsoft.com/office/officeart/2005/8/layout/vProcess5"/>
    <dgm:cxn modelId="{0840310E-6D1F-425E-876C-18C0069DE98A}" type="presParOf" srcId="{DC618173-9A39-4A39-9F24-3EB5B70F2176}" destId="{80DB166D-E337-45CE-8AAA-16376FC0321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A5479AC-7358-48B4-B320-FAABDCD7D9B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A6D8EDFE-B14F-456D-B510-33358A404620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en-US" sz="2400" b="1" dirty="0" smtClean="0"/>
            <a:t>ABP regulation</a:t>
          </a:r>
          <a:endParaRPr lang="ar-EG" sz="2400" b="1" dirty="0"/>
        </a:p>
      </dgm:t>
    </dgm:pt>
    <dgm:pt modelId="{7667955E-52CB-4AA6-8DCB-7B46127DD39E}" type="parTrans" cxnId="{F58E6072-FE9B-4B65-BBA3-F17C828B0FD1}">
      <dgm:prSet/>
      <dgm:spPr/>
      <dgm:t>
        <a:bodyPr/>
        <a:lstStyle/>
        <a:p>
          <a:pPr rtl="1"/>
          <a:endParaRPr lang="ar-EG" sz="2400" b="1"/>
        </a:p>
      </dgm:t>
    </dgm:pt>
    <dgm:pt modelId="{9B6DAFCE-5231-4C2D-B3F3-53387EC4D92E}" type="sibTrans" cxnId="{F58E6072-FE9B-4B65-BBA3-F17C828B0FD1}">
      <dgm:prSet/>
      <dgm:spPr/>
      <dgm:t>
        <a:bodyPr/>
        <a:lstStyle/>
        <a:p>
          <a:pPr rtl="1"/>
          <a:endParaRPr lang="ar-EG" sz="2400" b="1"/>
        </a:p>
      </dgm:t>
    </dgm:pt>
    <dgm:pt modelId="{E27B0616-4DCC-44D2-9AFB-A2C6B18B5E40}">
      <dgm:prSet phldrT="[Text]" custT="1"/>
      <dgm:spPr>
        <a:solidFill>
          <a:srgbClr val="FFFF00"/>
        </a:solidFill>
        <a:ln w="12700"/>
      </dgm:spPr>
      <dgm:t>
        <a:bodyPr/>
        <a:lstStyle/>
        <a:p>
          <a:pPr rtl="1"/>
          <a:r>
            <a:rPr lang="en-US" sz="2400" b="1" u="none" dirty="0" smtClean="0">
              <a:solidFill>
                <a:schemeClr val="tx1"/>
              </a:solidFill>
            </a:rPr>
            <a:t>Nervous</a:t>
          </a:r>
          <a:endParaRPr lang="ar-EG" sz="2400" b="1" dirty="0">
            <a:solidFill>
              <a:schemeClr val="tx1"/>
            </a:solidFill>
          </a:endParaRPr>
        </a:p>
      </dgm:t>
    </dgm:pt>
    <dgm:pt modelId="{49CBAD69-4656-4BFA-B376-F29C0166D29F}" type="parTrans" cxnId="{FB380C95-BBDD-4C8A-86E3-F2B306E1B41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 sz="2400" b="1"/>
        </a:p>
      </dgm:t>
    </dgm:pt>
    <dgm:pt modelId="{6381607D-1ED2-4A82-9167-5C6B156DA8E6}" type="sibTrans" cxnId="{FB380C95-BBDD-4C8A-86E3-F2B306E1B416}">
      <dgm:prSet/>
      <dgm:spPr/>
      <dgm:t>
        <a:bodyPr/>
        <a:lstStyle/>
        <a:p>
          <a:pPr rtl="1"/>
          <a:endParaRPr lang="ar-EG" sz="2400" b="1"/>
        </a:p>
      </dgm:t>
    </dgm:pt>
    <dgm:pt modelId="{CA6DF066-2FA6-4184-B6B4-8261E73DE307}">
      <dgm:prSet phldrT="[Text]" custT="1"/>
      <dgm:spPr>
        <a:solidFill>
          <a:srgbClr val="92D050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CVS impulses</a:t>
          </a:r>
          <a:endParaRPr lang="ar-EG" sz="2400" b="1" dirty="0">
            <a:solidFill>
              <a:schemeClr val="tx1"/>
            </a:solidFill>
          </a:endParaRPr>
        </a:p>
      </dgm:t>
    </dgm:pt>
    <dgm:pt modelId="{F8057F98-63EB-4C00-84ED-DA604CF24FB4}" type="parTrans" cxnId="{E7444B42-5966-4756-AC58-9035E6F6EFDD}">
      <dgm:prSet custT="1"/>
      <dgm:spPr/>
      <dgm:t>
        <a:bodyPr/>
        <a:lstStyle/>
        <a:p>
          <a:pPr rtl="1"/>
          <a:endParaRPr lang="ar-EG" sz="2400" b="1"/>
        </a:p>
      </dgm:t>
    </dgm:pt>
    <dgm:pt modelId="{A7224B1F-66C1-43BC-BA6A-6C8179EF1615}" type="sibTrans" cxnId="{E7444B42-5966-4756-AC58-9035E6F6EFDD}">
      <dgm:prSet/>
      <dgm:spPr/>
      <dgm:t>
        <a:bodyPr/>
        <a:lstStyle/>
        <a:p>
          <a:pPr rtl="1"/>
          <a:endParaRPr lang="ar-EG" sz="2400" b="1"/>
        </a:p>
      </dgm:t>
    </dgm:pt>
    <dgm:pt modelId="{51F6F052-BB4C-4686-BF2F-3EA6F65DFD51}">
      <dgm:prSet phldrT="[Text]" custT="1"/>
      <dgm:spPr>
        <a:solidFill>
          <a:srgbClr val="92D050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Higher centers</a:t>
          </a:r>
          <a:endParaRPr lang="ar-EG" sz="2400" b="1" dirty="0">
            <a:solidFill>
              <a:schemeClr val="tx1"/>
            </a:solidFill>
          </a:endParaRPr>
        </a:p>
      </dgm:t>
    </dgm:pt>
    <dgm:pt modelId="{973F39C6-002A-4C46-9189-69FE0474EDAD}" type="parTrans" cxnId="{3AC25417-6389-4CA9-94AA-DDF317F78D51}">
      <dgm:prSet custT="1"/>
      <dgm:spPr/>
      <dgm:t>
        <a:bodyPr/>
        <a:lstStyle/>
        <a:p>
          <a:pPr rtl="1"/>
          <a:endParaRPr lang="ar-EG" sz="2400" b="1"/>
        </a:p>
      </dgm:t>
    </dgm:pt>
    <dgm:pt modelId="{9FE64650-0840-49CB-A3F1-08477A208602}" type="sibTrans" cxnId="{3AC25417-6389-4CA9-94AA-DDF317F78D51}">
      <dgm:prSet/>
      <dgm:spPr/>
      <dgm:t>
        <a:bodyPr/>
        <a:lstStyle/>
        <a:p>
          <a:pPr rtl="1"/>
          <a:endParaRPr lang="ar-EG" sz="2400" b="1"/>
        </a:p>
      </dgm:t>
    </dgm:pt>
    <dgm:pt modelId="{CBE55D40-229F-4391-AEAB-7BEDA93BC487}">
      <dgm:prSet phldrT="[Text]" custT="1"/>
      <dgm:spPr>
        <a:solidFill>
          <a:srgbClr val="0033CC"/>
        </a:solidFill>
      </dgm:spPr>
      <dgm:t>
        <a:bodyPr/>
        <a:lstStyle/>
        <a:p>
          <a:pPr rtl="1"/>
          <a:r>
            <a:rPr lang="en-US" sz="2400" b="1" dirty="0" smtClean="0"/>
            <a:t>Hormonal</a:t>
          </a:r>
          <a:endParaRPr lang="ar-EG" sz="2400" b="1" dirty="0"/>
        </a:p>
      </dgm:t>
    </dgm:pt>
    <dgm:pt modelId="{D25D8A30-ABD4-4CDE-B0D3-5AAA38CC23FF}" type="parTrans" cxnId="{1A8AB057-BC12-461F-8D3E-451F84F738EF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 sz="2400" b="1"/>
        </a:p>
      </dgm:t>
    </dgm:pt>
    <dgm:pt modelId="{A4FCD471-171D-4319-9719-EB25AEC66F9E}" type="sibTrans" cxnId="{1A8AB057-BC12-461F-8D3E-451F84F738EF}">
      <dgm:prSet/>
      <dgm:spPr/>
      <dgm:t>
        <a:bodyPr/>
        <a:lstStyle/>
        <a:p>
          <a:pPr rtl="1"/>
          <a:endParaRPr lang="ar-EG" sz="2400" b="1"/>
        </a:p>
      </dgm:t>
    </dgm:pt>
    <dgm:pt modelId="{AAEFCB41-E928-4CB7-8313-603C9F070A9C}">
      <dgm:prSet phldrT="[Text]" custT="1"/>
      <dgm:spPr>
        <a:solidFill>
          <a:srgbClr val="66CCFF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ADH</a:t>
          </a:r>
          <a:endParaRPr lang="ar-EG" sz="2400" b="1" dirty="0">
            <a:solidFill>
              <a:schemeClr val="tx1"/>
            </a:solidFill>
          </a:endParaRPr>
        </a:p>
      </dgm:t>
    </dgm:pt>
    <dgm:pt modelId="{2280C926-F05A-48EF-8286-8533FD053DA7}" type="parTrans" cxnId="{E8A2E13B-58A1-43B1-BB57-9B3E6AFA3E6A}">
      <dgm:prSet custT="1"/>
      <dgm:spPr/>
      <dgm:t>
        <a:bodyPr/>
        <a:lstStyle/>
        <a:p>
          <a:pPr rtl="1"/>
          <a:endParaRPr lang="ar-EG" sz="2400" b="1"/>
        </a:p>
      </dgm:t>
    </dgm:pt>
    <dgm:pt modelId="{2EB78EF8-0454-4CB2-A885-522A89947511}" type="sibTrans" cxnId="{E8A2E13B-58A1-43B1-BB57-9B3E6AFA3E6A}">
      <dgm:prSet/>
      <dgm:spPr/>
      <dgm:t>
        <a:bodyPr/>
        <a:lstStyle/>
        <a:p>
          <a:pPr rtl="1"/>
          <a:endParaRPr lang="ar-EG" sz="2400" b="1"/>
        </a:p>
      </dgm:t>
    </dgm:pt>
    <dgm:pt modelId="{16190298-BD01-4BFD-B181-1E9AF46DD0AB}">
      <dgm:prSet custT="1"/>
      <dgm:spPr>
        <a:solidFill>
          <a:srgbClr val="FF7C80"/>
        </a:solidFill>
        <a:ln w="19050"/>
      </dgm:spPr>
      <dgm:t>
        <a:bodyPr/>
        <a:lstStyle/>
        <a:p>
          <a:pPr rtl="1"/>
          <a:r>
            <a:rPr lang="en-US" sz="2400" b="1" dirty="0" smtClean="0"/>
            <a:t>Capillary shift mechanism</a:t>
          </a:r>
          <a:endParaRPr lang="ar-EG" sz="2400" b="1" dirty="0"/>
        </a:p>
      </dgm:t>
    </dgm:pt>
    <dgm:pt modelId="{E718974A-AFC5-47D1-AEC9-51CDB86F6DEA}" type="parTrans" cxnId="{E6E09ED5-5FB8-4D14-93E2-7B4C26786EF5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 sz="2400" b="1"/>
        </a:p>
      </dgm:t>
    </dgm:pt>
    <dgm:pt modelId="{85703AF6-52FF-44F7-BDBE-F9C50869DA4E}" type="sibTrans" cxnId="{E6E09ED5-5FB8-4D14-93E2-7B4C26786EF5}">
      <dgm:prSet/>
      <dgm:spPr/>
      <dgm:t>
        <a:bodyPr/>
        <a:lstStyle/>
        <a:p>
          <a:pPr rtl="1"/>
          <a:endParaRPr lang="ar-EG" sz="2400" b="1"/>
        </a:p>
      </dgm:t>
    </dgm:pt>
    <dgm:pt modelId="{A7FA4CD2-BC9D-4561-834A-DBBC7F010736}">
      <dgm:prSet phldrT="[Text]" custT="1"/>
      <dgm:spPr>
        <a:solidFill>
          <a:srgbClr val="92D050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Somatic fibers</a:t>
          </a:r>
          <a:endParaRPr lang="ar-EG" sz="2400" b="1" dirty="0">
            <a:solidFill>
              <a:schemeClr val="tx1"/>
            </a:solidFill>
          </a:endParaRPr>
        </a:p>
      </dgm:t>
    </dgm:pt>
    <dgm:pt modelId="{E5AB64A3-5C25-48CB-9958-1415137DCB5A}" type="parTrans" cxnId="{EAE68FE7-EBE6-4678-96B7-0908B4409CEE}">
      <dgm:prSet custT="1"/>
      <dgm:spPr/>
      <dgm:t>
        <a:bodyPr/>
        <a:lstStyle/>
        <a:p>
          <a:pPr rtl="1"/>
          <a:endParaRPr lang="ar-EG" sz="2400" b="1"/>
        </a:p>
      </dgm:t>
    </dgm:pt>
    <dgm:pt modelId="{DA7065AA-F84F-486D-813B-62ABE7313494}" type="sibTrans" cxnId="{EAE68FE7-EBE6-4678-96B7-0908B4409CEE}">
      <dgm:prSet/>
      <dgm:spPr/>
      <dgm:t>
        <a:bodyPr/>
        <a:lstStyle/>
        <a:p>
          <a:pPr rtl="1"/>
          <a:endParaRPr lang="ar-EG" sz="2400" b="1"/>
        </a:p>
      </dgm:t>
    </dgm:pt>
    <dgm:pt modelId="{B2D3AB0C-FD37-453F-B925-CDC36AD9187F}">
      <dgm:prSet phldrT="[Text]" custT="1"/>
      <dgm:spPr>
        <a:solidFill>
          <a:srgbClr val="92D050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Blood gases</a:t>
          </a:r>
          <a:endParaRPr lang="ar-EG" sz="2400" b="1" dirty="0">
            <a:solidFill>
              <a:schemeClr val="tx1"/>
            </a:solidFill>
          </a:endParaRPr>
        </a:p>
      </dgm:t>
    </dgm:pt>
    <dgm:pt modelId="{303CDE98-BA2A-4868-9559-DC378E6CFDEB}" type="parTrans" cxnId="{F74C5099-071C-4F22-AB5A-BE3EAC129368}">
      <dgm:prSet custT="1"/>
      <dgm:spPr/>
      <dgm:t>
        <a:bodyPr/>
        <a:lstStyle/>
        <a:p>
          <a:pPr rtl="1"/>
          <a:endParaRPr lang="ar-EG" sz="2400" b="1"/>
        </a:p>
      </dgm:t>
    </dgm:pt>
    <dgm:pt modelId="{36270947-9908-45D4-AB34-2360C4E05916}" type="sibTrans" cxnId="{F74C5099-071C-4F22-AB5A-BE3EAC129368}">
      <dgm:prSet/>
      <dgm:spPr/>
      <dgm:t>
        <a:bodyPr/>
        <a:lstStyle/>
        <a:p>
          <a:pPr rtl="1"/>
          <a:endParaRPr lang="ar-EG" sz="2400" b="1"/>
        </a:p>
      </dgm:t>
    </dgm:pt>
    <dgm:pt modelId="{44FCC7F1-E573-4C35-8EB5-FC718BAC8C66}">
      <dgm:prSet phldrT="[Text]" custT="1"/>
      <dgm:spPr>
        <a:solidFill>
          <a:srgbClr val="66CCFF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ANP</a:t>
          </a:r>
          <a:endParaRPr lang="ar-EG" sz="2400" b="1" dirty="0">
            <a:solidFill>
              <a:schemeClr val="tx1"/>
            </a:solidFill>
          </a:endParaRPr>
        </a:p>
      </dgm:t>
    </dgm:pt>
    <dgm:pt modelId="{7C7F2F9E-6E45-4938-A564-7C75E6E9ECF6}" type="parTrans" cxnId="{851DA3F0-3F62-42E9-8F34-A73F6EDA5BD0}">
      <dgm:prSet custT="1"/>
      <dgm:spPr/>
      <dgm:t>
        <a:bodyPr/>
        <a:lstStyle/>
        <a:p>
          <a:pPr rtl="1"/>
          <a:endParaRPr lang="ar-EG" sz="2400" b="1"/>
        </a:p>
      </dgm:t>
    </dgm:pt>
    <dgm:pt modelId="{6665A452-E7BF-4CE0-9EDB-84280617BE50}" type="sibTrans" cxnId="{851DA3F0-3F62-42E9-8F34-A73F6EDA5BD0}">
      <dgm:prSet/>
      <dgm:spPr/>
      <dgm:t>
        <a:bodyPr/>
        <a:lstStyle/>
        <a:p>
          <a:pPr rtl="1"/>
          <a:endParaRPr lang="ar-EG" sz="2400" b="1"/>
        </a:p>
      </dgm:t>
    </dgm:pt>
    <dgm:pt modelId="{C316163B-9752-4E68-8E45-42A327AB0771}">
      <dgm:prSet phldrT="[Text]" custT="1"/>
      <dgm:spPr>
        <a:solidFill>
          <a:srgbClr val="66CCFF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Renin - </a:t>
          </a:r>
          <a:r>
            <a:rPr lang="en-US" sz="2400" b="1" dirty="0" err="1" smtClean="0">
              <a:solidFill>
                <a:schemeClr val="tx1"/>
              </a:solidFill>
            </a:rPr>
            <a:t>ang</a:t>
          </a:r>
          <a:endParaRPr lang="ar-EG" sz="2400" b="1" dirty="0">
            <a:solidFill>
              <a:schemeClr val="tx1"/>
            </a:solidFill>
          </a:endParaRPr>
        </a:p>
      </dgm:t>
    </dgm:pt>
    <dgm:pt modelId="{72273C61-97FD-45A6-BBEA-AE434BADA403}" type="parTrans" cxnId="{6A3212F5-D114-4C61-B16C-250746E56658}">
      <dgm:prSet custT="1"/>
      <dgm:spPr/>
      <dgm:t>
        <a:bodyPr/>
        <a:lstStyle/>
        <a:p>
          <a:pPr rtl="1"/>
          <a:endParaRPr lang="ar-EG" sz="2400" b="1"/>
        </a:p>
      </dgm:t>
    </dgm:pt>
    <dgm:pt modelId="{2992D0F2-7912-4727-A76F-D01E6263A891}" type="sibTrans" cxnId="{6A3212F5-D114-4C61-B16C-250746E56658}">
      <dgm:prSet/>
      <dgm:spPr/>
      <dgm:t>
        <a:bodyPr/>
        <a:lstStyle/>
        <a:p>
          <a:pPr rtl="1"/>
          <a:endParaRPr lang="ar-EG" sz="2400" b="1"/>
        </a:p>
      </dgm:t>
    </dgm:pt>
    <dgm:pt modelId="{78408ECF-FB6E-46F0-8880-B444E7715629}" type="pres">
      <dgm:prSet presAssocID="{4A5479AC-7358-48B4-B320-FAABDCD7D9B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42EE274C-810D-4456-AE27-4B4E8B8CD456}" type="pres">
      <dgm:prSet presAssocID="{A6D8EDFE-B14F-456D-B510-33358A404620}" presName="root1" presStyleCnt="0"/>
      <dgm:spPr/>
    </dgm:pt>
    <dgm:pt modelId="{302A1132-BD35-4B74-8E54-A3245F275C78}" type="pres">
      <dgm:prSet presAssocID="{A6D8EDFE-B14F-456D-B510-33358A404620}" presName="LevelOneTextNode" presStyleLbl="node0" presStyleIdx="0" presStyleCnt="1" custLinFactX="-78990" custLinFactNeighborX="-100000" custLinFactNeighborY="-484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2505A5D5-0CE9-43A8-9AE8-5D0797A9E6AD}" type="pres">
      <dgm:prSet presAssocID="{A6D8EDFE-B14F-456D-B510-33358A404620}" presName="level2hierChild" presStyleCnt="0"/>
      <dgm:spPr/>
    </dgm:pt>
    <dgm:pt modelId="{456483D9-FA25-490D-A65B-78A5890C9F45}" type="pres">
      <dgm:prSet presAssocID="{49CBAD69-4656-4BFA-B376-F29C0166D29F}" presName="conn2-1" presStyleLbl="parChTrans1D2" presStyleIdx="0" presStyleCnt="3"/>
      <dgm:spPr/>
      <dgm:t>
        <a:bodyPr/>
        <a:lstStyle/>
        <a:p>
          <a:pPr rtl="1"/>
          <a:endParaRPr lang="ar-EG"/>
        </a:p>
      </dgm:t>
    </dgm:pt>
    <dgm:pt modelId="{8EFDE912-1E67-4CC0-BDAE-ABB020FE0D5B}" type="pres">
      <dgm:prSet presAssocID="{49CBAD69-4656-4BFA-B376-F29C0166D29F}" presName="connTx" presStyleLbl="parChTrans1D2" presStyleIdx="0" presStyleCnt="3"/>
      <dgm:spPr/>
      <dgm:t>
        <a:bodyPr/>
        <a:lstStyle/>
        <a:p>
          <a:pPr rtl="1"/>
          <a:endParaRPr lang="ar-EG"/>
        </a:p>
      </dgm:t>
    </dgm:pt>
    <dgm:pt modelId="{D1866A47-2256-4EBB-83DD-0A7C615249FA}" type="pres">
      <dgm:prSet presAssocID="{E27B0616-4DCC-44D2-9AFB-A2C6B18B5E40}" presName="root2" presStyleCnt="0"/>
      <dgm:spPr/>
    </dgm:pt>
    <dgm:pt modelId="{336FBB36-B75B-4FF8-9FA7-6C017A09B80E}" type="pres">
      <dgm:prSet presAssocID="{E27B0616-4DCC-44D2-9AFB-A2C6B18B5E40}" presName="LevelTwoTextNode" presStyleLbl="node2" presStyleIdx="0" presStyleCnt="3" custLinFactNeighborX="-28402" custLinFactNeighborY="-1991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166FD5B2-536A-4203-AD69-B315AFCDBAA3}" type="pres">
      <dgm:prSet presAssocID="{E27B0616-4DCC-44D2-9AFB-A2C6B18B5E40}" presName="level3hierChild" presStyleCnt="0"/>
      <dgm:spPr/>
    </dgm:pt>
    <dgm:pt modelId="{7DE783C9-A9DD-444E-AC79-26BA32E71379}" type="pres">
      <dgm:prSet presAssocID="{F8057F98-63EB-4C00-84ED-DA604CF24FB4}" presName="conn2-1" presStyleLbl="parChTrans1D3" presStyleIdx="0" presStyleCnt="7"/>
      <dgm:spPr/>
      <dgm:t>
        <a:bodyPr/>
        <a:lstStyle/>
        <a:p>
          <a:pPr rtl="1"/>
          <a:endParaRPr lang="ar-EG"/>
        </a:p>
      </dgm:t>
    </dgm:pt>
    <dgm:pt modelId="{A2CAAC7F-BCD5-41C5-8A28-1DF98637BD01}" type="pres">
      <dgm:prSet presAssocID="{F8057F98-63EB-4C00-84ED-DA604CF24FB4}" presName="connTx" presStyleLbl="parChTrans1D3" presStyleIdx="0" presStyleCnt="7"/>
      <dgm:spPr/>
      <dgm:t>
        <a:bodyPr/>
        <a:lstStyle/>
        <a:p>
          <a:pPr rtl="1"/>
          <a:endParaRPr lang="ar-EG"/>
        </a:p>
      </dgm:t>
    </dgm:pt>
    <dgm:pt modelId="{A2E97EA5-5089-4E9C-BE7A-19945FDCAE3A}" type="pres">
      <dgm:prSet presAssocID="{CA6DF066-2FA6-4184-B6B4-8261E73DE307}" presName="root2" presStyleCnt="0"/>
      <dgm:spPr/>
    </dgm:pt>
    <dgm:pt modelId="{F0EE3D03-DDC8-490F-B7B1-6CB91A24B11B}" type="pres">
      <dgm:prSet presAssocID="{CA6DF066-2FA6-4184-B6B4-8261E73DE307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ECB349D-8DB2-4956-99FF-87E11BBEE318}" type="pres">
      <dgm:prSet presAssocID="{CA6DF066-2FA6-4184-B6B4-8261E73DE307}" presName="level3hierChild" presStyleCnt="0"/>
      <dgm:spPr/>
    </dgm:pt>
    <dgm:pt modelId="{71346990-DC57-4F43-8A42-CD8B2FF0BB73}" type="pres">
      <dgm:prSet presAssocID="{973F39C6-002A-4C46-9189-69FE0474EDAD}" presName="conn2-1" presStyleLbl="parChTrans1D3" presStyleIdx="1" presStyleCnt="7"/>
      <dgm:spPr/>
      <dgm:t>
        <a:bodyPr/>
        <a:lstStyle/>
        <a:p>
          <a:pPr rtl="1"/>
          <a:endParaRPr lang="ar-EG"/>
        </a:p>
      </dgm:t>
    </dgm:pt>
    <dgm:pt modelId="{717936CD-878D-4607-B4E3-1AE083CB15D4}" type="pres">
      <dgm:prSet presAssocID="{973F39C6-002A-4C46-9189-69FE0474EDAD}" presName="connTx" presStyleLbl="parChTrans1D3" presStyleIdx="1" presStyleCnt="7"/>
      <dgm:spPr/>
      <dgm:t>
        <a:bodyPr/>
        <a:lstStyle/>
        <a:p>
          <a:pPr rtl="1"/>
          <a:endParaRPr lang="ar-EG"/>
        </a:p>
      </dgm:t>
    </dgm:pt>
    <dgm:pt modelId="{AEB3CAF0-1808-43C5-8BF4-3BE9EE678750}" type="pres">
      <dgm:prSet presAssocID="{51F6F052-BB4C-4686-BF2F-3EA6F65DFD51}" presName="root2" presStyleCnt="0"/>
      <dgm:spPr/>
    </dgm:pt>
    <dgm:pt modelId="{44CDA7D0-5A01-4811-9A59-58412DFA9B08}" type="pres">
      <dgm:prSet presAssocID="{51F6F052-BB4C-4686-BF2F-3EA6F65DFD51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D1CEF3B-FB9E-42BB-8360-C21C5FDEF421}" type="pres">
      <dgm:prSet presAssocID="{51F6F052-BB4C-4686-BF2F-3EA6F65DFD51}" presName="level3hierChild" presStyleCnt="0"/>
      <dgm:spPr/>
    </dgm:pt>
    <dgm:pt modelId="{2FF497FE-F9E6-4DA1-9B9F-9B7C1205DDD4}" type="pres">
      <dgm:prSet presAssocID="{303CDE98-BA2A-4868-9559-DC378E6CFDEB}" presName="conn2-1" presStyleLbl="parChTrans1D3" presStyleIdx="2" presStyleCnt="7"/>
      <dgm:spPr/>
      <dgm:t>
        <a:bodyPr/>
        <a:lstStyle/>
        <a:p>
          <a:pPr rtl="1"/>
          <a:endParaRPr lang="ar-EG"/>
        </a:p>
      </dgm:t>
    </dgm:pt>
    <dgm:pt modelId="{9CA32CB1-87C2-42F5-8D23-E664939F196D}" type="pres">
      <dgm:prSet presAssocID="{303CDE98-BA2A-4868-9559-DC378E6CFDEB}" presName="connTx" presStyleLbl="parChTrans1D3" presStyleIdx="2" presStyleCnt="7"/>
      <dgm:spPr/>
      <dgm:t>
        <a:bodyPr/>
        <a:lstStyle/>
        <a:p>
          <a:pPr rtl="1"/>
          <a:endParaRPr lang="ar-EG"/>
        </a:p>
      </dgm:t>
    </dgm:pt>
    <dgm:pt modelId="{6FFA2324-32E8-4624-9612-A038088D556A}" type="pres">
      <dgm:prSet presAssocID="{B2D3AB0C-FD37-453F-B925-CDC36AD9187F}" presName="root2" presStyleCnt="0"/>
      <dgm:spPr/>
    </dgm:pt>
    <dgm:pt modelId="{3D167B6E-08D9-479F-A29F-24CF258727AF}" type="pres">
      <dgm:prSet presAssocID="{B2D3AB0C-FD37-453F-B925-CDC36AD9187F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B5864F18-49E6-4A46-A439-4C1925E8CB5E}" type="pres">
      <dgm:prSet presAssocID="{B2D3AB0C-FD37-453F-B925-CDC36AD9187F}" presName="level3hierChild" presStyleCnt="0"/>
      <dgm:spPr/>
    </dgm:pt>
    <dgm:pt modelId="{87932940-AA7F-4E8F-9F55-12BED863C986}" type="pres">
      <dgm:prSet presAssocID="{E5AB64A3-5C25-48CB-9958-1415137DCB5A}" presName="conn2-1" presStyleLbl="parChTrans1D3" presStyleIdx="3" presStyleCnt="7"/>
      <dgm:spPr/>
      <dgm:t>
        <a:bodyPr/>
        <a:lstStyle/>
        <a:p>
          <a:pPr rtl="1"/>
          <a:endParaRPr lang="ar-EG"/>
        </a:p>
      </dgm:t>
    </dgm:pt>
    <dgm:pt modelId="{4EE0AB46-2E09-41E6-B4D2-20C45F878533}" type="pres">
      <dgm:prSet presAssocID="{E5AB64A3-5C25-48CB-9958-1415137DCB5A}" presName="connTx" presStyleLbl="parChTrans1D3" presStyleIdx="3" presStyleCnt="7"/>
      <dgm:spPr/>
      <dgm:t>
        <a:bodyPr/>
        <a:lstStyle/>
        <a:p>
          <a:pPr rtl="1"/>
          <a:endParaRPr lang="ar-EG"/>
        </a:p>
      </dgm:t>
    </dgm:pt>
    <dgm:pt modelId="{6A8F9E6F-3D99-4C2C-87FA-863D6FE9384E}" type="pres">
      <dgm:prSet presAssocID="{A7FA4CD2-BC9D-4561-834A-DBBC7F010736}" presName="root2" presStyleCnt="0"/>
      <dgm:spPr/>
    </dgm:pt>
    <dgm:pt modelId="{00CE6503-31DF-45D4-B950-EC303DACADEC}" type="pres">
      <dgm:prSet presAssocID="{A7FA4CD2-BC9D-4561-834A-DBBC7F010736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4EB51CC-8246-441F-96C9-03BCC2EB54CB}" type="pres">
      <dgm:prSet presAssocID="{A7FA4CD2-BC9D-4561-834A-DBBC7F010736}" presName="level3hierChild" presStyleCnt="0"/>
      <dgm:spPr/>
    </dgm:pt>
    <dgm:pt modelId="{53CECA8B-EF54-4384-B4F1-968429DAB9A6}" type="pres">
      <dgm:prSet presAssocID="{E718974A-AFC5-47D1-AEC9-51CDB86F6DEA}" presName="conn2-1" presStyleLbl="parChTrans1D2" presStyleIdx="1" presStyleCnt="3"/>
      <dgm:spPr/>
      <dgm:t>
        <a:bodyPr/>
        <a:lstStyle/>
        <a:p>
          <a:pPr rtl="1"/>
          <a:endParaRPr lang="ar-EG"/>
        </a:p>
      </dgm:t>
    </dgm:pt>
    <dgm:pt modelId="{C1C7A6F5-6566-48FD-BE56-082BD12D0D8E}" type="pres">
      <dgm:prSet presAssocID="{E718974A-AFC5-47D1-AEC9-51CDB86F6DEA}" presName="connTx" presStyleLbl="parChTrans1D2" presStyleIdx="1" presStyleCnt="3"/>
      <dgm:spPr/>
      <dgm:t>
        <a:bodyPr/>
        <a:lstStyle/>
        <a:p>
          <a:pPr rtl="1"/>
          <a:endParaRPr lang="ar-EG"/>
        </a:p>
      </dgm:t>
    </dgm:pt>
    <dgm:pt modelId="{80383942-3E1F-4251-9F35-A9C9E7A7C922}" type="pres">
      <dgm:prSet presAssocID="{16190298-BD01-4BFD-B181-1E9AF46DD0AB}" presName="root2" presStyleCnt="0"/>
      <dgm:spPr/>
    </dgm:pt>
    <dgm:pt modelId="{39A687AD-B0D2-4374-B432-899E3595F2BF}" type="pres">
      <dgm:prSet presAssocID="{16190298-BD01-4BFD-B181-1E9AF46DD0AB}" presName="LevelTwoTextNode" presStyleLbl="node2" presStyleIdx="1" presStyleCnt="3" custLinFactNeighborX="-21102" custLinFactNeighborY="94541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373F7769-2327-4EDA-A981-81A184253BB3}" type="pres">
      <dgm:prSet presAssocID="{16190298-BD01-4BFD-B181-1E9AF46DD0AB}" presName="level3hierChild" presStyleCnt="0"/>
      <dgm:spPr/>
    </dgm:pt>
    <dgm:pt modelId="{ED8D7E0F-3CA9-4025-94FA-EB6DF24ADB89}" type="pres">
      <dgm:prSet presAssocID="{D25D8A30-ABD4-4CDE-B0D3-5AAA38CC23FF}" presName="conn2-1" presStyleLbl="parChTrans1D2" presStyleIdx="2" presStyleCnt="3"/>
      <dgm:spPr/>
      <dgm:t>
        <a:bodyPr/>
        <a:lstStyle/>
        <a:p>
          <a:pPr rtl="1"/>
          <a:endParaRPr lang="ar-EG"/>
        </a:p>
      </dgm:t>
    </dgm:pt>
    <dgm:pt modelId="{BEC17184-4B0C-4592-B939-A2C5DE87802B}" type="pres">
      <dgm:prSet presAssocID="{D25D8A30-ABD4-4CDE-B0D3-5AAA38CC23FF}" presName="connTx" presStyleLbl="parChTrans1D2" presStyleIdx="2" presStyleCnt="3"/>
      <dgm:spPr/>
      <dgm:t>
        <a:bodyPr/>
        <a:lstStyle/>
        <a:p>
          <a:pPr rtl="1"/>
          <a:endParaRPr lang="ar-EG"/>
        </a:p>
      </dgm:t>
    </dgm:pt>
    <dgm:pt modelId="{FD3D9CF6-DFF9-436F-BD9B-5156A78560AE}" type="pres">
      <dgm:prSet presAssocID="{CBE55D40-229F-4391-AEAB-7BEDA93BC487}" presName="root2" presStyleCnt="0"/>
      <dgm:spPr/>
    </dgm:pt>
    <dgm:pt modelId="{3A15F22B-9B6D-48F3-9DDF-FA12EF4B0A68}" type="pres">
      <dgm:prSet presAssocID="{CBE55D40-229F-4391-AEAB-7BEDA93BC487}" presName="LevelTwoTextNode" presStyleLbl="node2" presStyleIdx="2" presStyleCnt="3" custLinFactNeighborX="-24752" custLinFactNeighborY="-14420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ECB0D183-9D67-4201-86C1-C5B11D597D89}" type="pres">
      <dgm:prSet presAssocID="{CBE55D40-229F-4391-AEAB-7BEDA93BC487}" presName="level3hierChild" presStyleCnt="0"/>
      <dgm:spPr/>
    </dgm:pt>
    <dgm:pt modelId="{310E61BC-ABE3-4E6B-A760-3BD69CE5D289}" type="pres">
      <dgm:prSet presAssocID="{2280C926-F05A-48EF-8286-8533FD053DA7}" presName="conn2-1" presStyleLbl="parChTrans1D3" presStyleIdx="4" presStyleCnt="7"/>
      <dgm:spPr/>
      <dgm:t>
        <a:bodyPr/>
        <a:lstStyle/>
        <a:p>
          <a:pPr rtl="1"/>
          <a:endParaRPr lang="ar-EG"/>
        </a:p>
      </dgm:t>
    </dgm:pt>
    <dgm:pt modelId="{2CE09766-BE6B-4D17-B4D8-500813AADF70}" type="pres">
      <dgm:prSet presAssocID="{2280C926-F05A-48EF-8286-8533FD053DA7}" presName="connTx" presStyleLbl="parChTrans1D3" presStyleIdx="4" presStyleCnt="7"/>
      <dgm:spPr/>
      <dgm:t>
        <a:bodyPr/>
        <a:lstStyle/>
        <a:p>
          <a:pPr rtl="1"/>
          <a:endParaRPr lang="ar-EG"/>
        </a:p>
      </dgm:t>
    </dgm:pt>
    <dgm:pt modelId="{5F9D78FA-1DD1-4150-9F70-63FF3962D6D7}" type="pres">
      <dgm:prSet presAssocID="{AAEFCB41-E928-4CB7-8313-603C9F070A9C}" presName="root2" presStyleCnt="0"/>
      <dgm:spPr/>
    </dgm:pt>
    <dgm:pt modelId="{CF256174-F554-4AFE-B376-D8C6ACC2694F}" type="pres">
      <dgm:prSet presAssocID="{AAEFCB41-E928-4CB7-8313-603C9F070A9C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3ED7F02-D314-4D42-A353-AC34BC4A427F}" type="pres">
      <dgm:prSet presAssocID="{AAEFCB41-E928-4CB7-8313-603C9F070A9C}" presName="level3hierChild" presStyleCnt="0"/>
      <dgm:spPr/>
    </dgm:pt>
    <dgm:pt modelId="{A6267EB0-1223-4E95-B579-21BDEC3745D1}" type="pres">
      <dgm:prSet presAssocID="{72273C61-97FD-45A6-BBEA-AE434BADA403}" presName="conn2-1" presStyleLbl="parChTrans1D3" presStyleIdx="5" presStyleCnt="7"/>
      <dgm:spPr/>
      <dgm:t>
        <a:bodyPr/>
        <a:lstStyle/>
        <a:p>
          <a:pPr rtl="1"/>
          <a:endParaRPr lang="ar-EG"/>
        </a:p>
      </dgm:t>
    </dgm:pt>
    <dgm:pt modelId="{C80EBDA8-B09C-4114-B6CA-A0C329446E87}" type="pres">
      <dgm:prSet presAssocID="{72273C61-97FD-45A6-BBEA-AE434BADA403}" presName="connTx" presStyleLbl="parChTrans1D3" presStyleIdx="5" presStyleCnt="7"/>
      <dgm:spPr/>
      <dgm:t>
        <a:bodyPr/>
        <a:lstStyle/>
        <a:p>
          <a:pPr rtl="1"/>
          <a:endParaRPr lang="ar-EG"/>
        </a:p>
      </dgm:t>
    </dgm:pt>
    <dgm:pt modelId="{A1E7FC12-CD30-4F01-B623-AD432D6F6EAA}" type="pres">
      <dgm:prSet presAssocID="{C316163B-9752-4E68-8E45-42A327AB0771}" presName="root2" presStyleCnt="0"/>
      <dgm:spPr/>
    </dgm:pt>
    <dgm:pt modelId="{9FB7D5D1-3982-4FA9-8B2E-42C71B9823FB}" type="pres">
      <dgm:prSet presAssocID="{C316163B-9752-4E68-8E45-42A327AB0771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4B5EF855-C2D1-4A5B-832D-B334FD3F7A2F}" type="pres">
      <dgm:prSet presAssocID="{C316163B-9752-4E68-8E45-42A327AB0771}" presName="level3hierChild" presStyleCnt="0"/>
      <dgm:spPr/>
    </dgm:pt>
    <dgm:pt modelId="{FD8A2DDE-CE4A-40AA-94DA-8F8453CDD6B8}" type="pres">
      <dgm:prSet presAssocID="{7C7F2F9E-6E45-4938-A564-7C75E6E9ECF6}" presName="conn2-1" presStyleLbl="parChTrans1D3" presStyleIdx="6" presStyleCnt="7"/>
      <dgm:spPr/>
      <dgm:t>
        <a:bodyPr/>
        <a:lstStyle/>
        <a:p>
          <a:pPr rtl="1"/>
          <a:endParaRPr lang="ar-EG"/>
        </a:p>
      </dgm:t>
    </dgm:pt>
    <dgm:pt modelId="{741F1151-3290-4CBC-8FD4-7D1066043845}" type="pres">
      <dgm:prSet presAssocID="{7C7F2F9E-6E45-4938-A564-7C75E6E9ECF6}" presName="connTx" presStyleLbl="parChTrans1D3" presStyleIdx="6" presStyleCnt="7"/>
      <dgm:spPr/>
      <dgm:t>
        <a:bodyPr/>
        <a:lstStyle/>
        <a:p>
          <a:pPr rtl="1"/>
          <a:endParaRPr lang="ar-EG"/>
        </a:p>
      </dgm:t>
    </dgm:pt>
    <dgm:pt modelId="{6E11FC08-4F1C-43D4-BE57-A8528453996C}" type="pres">
      <dgm:prSet presAssocID="{44FCC7F1-E573-4C35-8EB5-FC718BAC8C66}" presName="root2" presStyleCnt="0"/>
      <dgm:spPr/>
    </dgm:pt>
    <dgm:pt modelId="{0B0CFD67-45E4-42B2-B9CA-9F2B8342D57E}" type="pres">
      <dgm:prSet presAssocID="{44FCC7F1-E573-4C35-8EB5-FC718BAC8C66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CEB29E83-22C3-41E2-93D9-A30A3C63A1A0}" type="pres">
      <dgm:prSet presAssocID="{44FCC7F1-E573-4C35-8EB5-FC718BAC8C66}" presName="level3hierChild" presStyleCnt="0"/>
      <dgm:spPr/>
    </dgm:pt>
  </dgm:ptLst>
  <dgm:cxnLst>
    <dgm:cxn modelId="{70EF6A9F-3E50-4CF9-9D23-7A24B03381BD}" type="presOf" srcId="{7C7F2F9E-6E45-4938-A564-7C75E6E9ECF6}" destId="{FD8A2DDE-CE4A-40AA-94DA-8F8453CDD6B8}" srcOrd="0" destOrd="0" presId="urn:microsoft.com/office/officeart/2008/layout/HorizontalMultiLevelHierarchy"/>
    <dgm:cxn modelId="{3AC25417-6389-4CA9-94AA-DDF317F78D51}" srcId="{E27B0616-4DCC-44D2-9AFB-A2C6B18B5E40}" destId="{51F6F052-BB4C-4686-BF2F-3EA6F65DFD51}" srcOrd="1" destOrd="0" parTransId="{973F39C6-002A-4C46-9189-69FE0474EDAD}" sibTransId="{9FE64650-0840-49CB-A3F1-08477A208602}"/>
    <dgm:cxn modelId="{334DED48-CC8D-4F5F-A884-FCD877D03AD1}" type="presOf" srcId="{973F39C6-002A-4C46-9189-69FE0474EDAD}" destId="{717936CD-878D-4607-B4E3-1AE083CB15D4}" srcOrd="1" destOrd="0" presId="urn:microsoft.com/office/officeart/2008/layout/HorizontalMultiLevelHierarchy"/>
    <dgm:cxn modelId="{FB380C95-BBDD-4C8A-86E3-F2B306E1B416}" srcId="{A6D8EDFE-B14F-456D-B510-33358A404620}" destId="{E27B0616-4DCC-44D2-9AFB-A2C6B18B5E40}" srcOrd="0" destOrd="0" parTransId="{49CBAD69-4656-4BFA-B376-F29C0166D29F}" sibTransId="{6381607D-1ED2-4A82-9167-5C6B156DA8E6}"/>
    <dgm:cxn modelId="{DB29E378-C9FA-4986-9E43-A31DB1333C49}" type="presOf" srcId="{44FCC7F1-E573-4C35-8EB5-FC718BAC8C66}" destId="{0B0CFD67-45E4-42B2-B9CA-9F2B8342D57E}" srcOrd="0" destOrd="0" presId="urn:microsoft.com/office/officeart/2008/layout/HorizontalMultiLevelHierarchy"/>
    <dgm:cxn modelId="{E6E09ED5-5FB8-4D14-93E2-7B4C26786EF5}" srcId="{A6D8EDFE-B14F-456D-B510-33358A404620}" destId="{16190298-BD01-4BFD-B181-1E9AF46DD0AB}" srcOrd="1" destOrd="0" parTransId="{E718974A-AFC5-47D1-AEC9-51CDB86F6DEA}" sibTransId="{85703AF6-52FF-44F7-BDBE-F9C50869DA4E}"/>
    <dgm:cxn modelId="{0A24E427-5B97-41A4-B9E8-E2A05CD3869A}" type="presOf" srcId="{D25D8A30-ABD4-4CDE-B0D3-5AAA38CC23FF}" destId="{ED8D7E0F-3CA9-4025-94FA-EB6DF24ADB89}" srcOrd="0" destOrd="0" presId="urn:microsoft.com/office/officeart/2008/layout/HorizontalMultiLevelHierarchy"/>
    <dgm:cxn modelId="{490BEB84-0AD6-425E-A17E-68D79021163F}" type="presOf" srcId="{7C7F2F9E-6E45-4938-A564-7C75E6E9ECF6}" destId="{741F1151-3290-4CBC-8FD4-7D1066043845}" srcOrd="1" destOrd="0" presId="urn:microsoft.com/office/officeart/2008/layout/HorizontalMultiLevelHierarchy"/>
    <dgm:cxn modelId="{66629639-A4CD-45ED-AEDD-4A73A38C5707}" type="presOf" srcId="{72273C61-97FD-45A6-BBEA-AE434BADA403}" destId="{A6267EB0-1223-4E95-B579-21BDEC3745D1}" srcOrd="0" destOrd="0" presId="urn:microsoft.com/office/officeart/2008/layout/HorizontalMultiLevelHierarchy"/>
    <dgm:cxn modelId="{70503F21-29F3-45AD-BFDF-B135F288B841}" type="presOf" srcId="{49CBAD69-4656-4BFA-B376-F29C0166D29F}" destId="{456483D9-FA25-490D-A65B-78A5890C9F45}" srcOrd="0" destOrd="0" presId="urn:microsoft.com/office/officeart/2008/layout/HorizontalMultiLevelHierarchy"/>
    <dgm:cxn modelId="{CEE29CB3-29F7-42A7-B3F6-BF007305D83C}" type="presOf" srcId="{E718974A-AFC5-47D1-AEC9-51CDB86F6DEA}" destId="{53CECA8B-EF54-4384-B4F1-968429DAB9A6}" srcOrd="0" destOrd="0" presId="urn:microsoft.com/office/officeart/2008/layout/HorizontalMultiLevelHierarchy"/>
    <dgm:cxn modelId="{F58E6072-FE9B-4B65-BBA3-F17C828B0FD1}" srcId="{4A5479AC-7358-48B4-B320-FAABDCD7D9BF}" destId="{A6D8EDFE-B14F-456D-B510-33358A404620}" srcOrd="0" destOrd="0" parTransId="{7667955E-52CB-4AA6-8DCB-7B46127DD39E}" sibTransId="{9B6DAFCE-5231-4C2D-B3F3-53387EC4D92E}"/>
    <dgm:cxn modelId="{FFF09365-34DD-4376-A24C-801830B5D780}" type="presOf" srcId="{E27B0616-4DCC-44D2-9AFB-A2C6B18B5E40}" destId="{336FBB36-B75B-4FF8-9FA7-6C017A09B80E}" srcOrd="0" destOrd="0" presId="urn:microsoft.com/office/officeart/2008/layout/HorizontalMultiLevelHierarchy"/>
    <dgm:cxn modelId="{D8CA5F59-24A2-4799-8A2B-E1C0E49F1DBC}" type="presOf" srcId="{E718974A-AFC5-47D1-AEC9-51CDB86F6DEA}" destId="{C1C7A6F5-6566-48FD-BE56-082BD12D0D8E}" srcOrd="1" destOrd="0" presId="urn:microsoft.com/office/officeart/2008/layout/HorizontalMultiLevelHierarchy"/>
    <dgm:cxn modelId="{851DA3F0-3F62-42E9-8F34-A73F6EDA5BD0}" srcId="{CBE55D40-229F-4391-AEAB-7BEDA93BC487}" destId="{44FCC7F1-E573-4C35-8EB5-FC718BAC8C66}" srcOrd="2" destOrd="0" parTransId="{7C7F2F9E-6E45-4938-A564-7C75E6E9ECF6}" sibTransId="{6665A452-E7BF-4CE0-9EDB-84280617BE50}"/>
    <dgm:cxn modelId="{E7CA3867-DE8A-47F8-BD28-8039557DEDE2}" type="presOf" srcId="{49CBAD69-4656-4BFA-B376-F29C0166D29F}" destId="{8EFDE912-1E67-4CC0-BDAE-ABB020FE0D5B}" srcOrd="1" destOrd="0" presId="urn:microsoft.com/office/officeart/2008/layout/HorizontalMultiLevelHierarchy"/>
    <dgm:cxn modelId="{E7444B42-5966-4756-AC58-9035E6F6EFDD}" srcId="{E27B0616-4DCC-44D2-9AFB-A2C6B18B5E40}" destId="{CA6DF066-2FA6-4184-B6B4-8261E73DE307}" srcOrd="0" destOrd="0" parTransId="{F8057F98-63EB-4C00-84ED-DA604CF24FB4}" sibTransId="{A7224B1F-66C1-43BC-BA6A-6C8179EF1615}"/>
    <dgm:cxn modelId="{5CBBD04C-093D-4B8F-A64A-5D668CA28A2F}" type="presOf" srcId="{CA6DF066-2FA6-4184-B6B4-8261E73DE307}" destId="{F0EE3D03-DDC8-490F-B7B1-6CB91A24B11B}" srcOrd="0" destOrd="0" presId="urn:microsoft.com/office/officeart/2008/layout/HorizontalMultiLevelHierarchy"/>
    <dgm:cxn modelId="{CA91B71F-7C8E-40CA-9A7D-A8DEF3F9ACDF}" type="presOf" srcId="{51F6F052-BB4C-4686-BF2F-3EA6F65DFD51}" destId="{44CDA7D0-5A01-4811-9A59-58412DFA9B08}" srcOrd="0" destOrd="0" presId="urn:microsoft.com/office/officeart/2008/layout/HorizontalMultiLevelHierarchy"/>
    <dgm:cxn modelId="{1A8AB057-BC12-461F-8D3E-451F84F738EF}" srcId="{A6D8EDFE-B14F-456D-B510-33358A404620}" destId="{CBE55D40-229F-4391-AEAB-7BEDA93BC487}" srcOrd="2" destOrd="0" parTransId="{D25D8A30-ABD4-4CDE-B0D3-5AAA38CC23FF}" sibTransId="{A4FCD471-171D-4319-9719-EB25AEC66F9E}"/>
    <dgm:cxn modelId="{E4959028-FEB2-4651-8244-CBD18B71BBA1}" type="presOf" srcId="{E5AB64A3-5C25-48CB-9958-1415137DCB5A}" destId="{4EE0AB46-2E09-41E6-B4D2-20C45F878533}" srcOrd="1" destOrd="0" presId="urn:microsoft.com/office/officeart/2008/layout/HorizontalMultiLevelHierarchy"/>
    <dgm:cxn modelId="{7FA16A1B-BF71-49EF-B769-16BC40220746}" type="presOf" srcId="{2280C926-F05A-48EF-8286-8533FD053DA7}" destId="{310E61BC-ABE3-4E6B-A760-3BD69CE5D289}" srcOrd="0" destOrd="0" presId="urn:microsoft.com/office/officeart/2008/layout/HorizontalMultiLevelHierarchy"/>
    <dgm:cxn modelId="{E8A2E13B-58A1-43B1-BB57-9B3E6AFA3E6A}" srcId="{CBE55D40-229F-4391-AEAB-7BEDA93BC487}" destId="{AAEFCB41-E928-4CB7-8313-603C9F070A9C}" srcOrd="0" destOrd="0" parTransId="{2280C926-F05A-48EF-8286-8533FD053DA7}" sibTransId="{2EB78EF8-0454-4CB2-A885-522A89947511}"/>
    <dgm:cxn modelId="{9BD67817-6BE4-49E8-A3AA-C4694B5067AC}" type="presOf" srcId="{C316163B-9752-4E68-8E45-42A327AB0771}" destId="{9FB7D5D1-3982-4FA9-8B2E-42C71B9823FB}" srcOrd="0" destOrd="0" presId="urn:microsoft.com/office/officeart/2008/layout/HorizontalMultiLevelHierarchy"/>
    <dgm:cxn modelId="{301CFB3A-B64E-4493-B5BF-E956CF962040}" type="presOf" srcId="{303CDE98-BA2A-4868-9559-DC378E6CFDEB}" destId="{2FF497FE-F9E6-4DA1-9B9F-9B7C1205DDD4}" srcOrd="0" destOrd="0" presId="urn:microsoft.com/office/officeart/2008/layout/HorizontalMultiLevelHierarchy"/>
    <dgm:cxn modelId="{AE12DD0A-6B75-4D5D-A18A-E2F61F28D553}" type="presOf" srcId="{973F39C6-002A-4C46-9189-69FE0474EDAD}" destId="{71346990-DC57-4F43-8A42-CD8B2FF0BB73}" srcOrd="0" destOrd="0" presId="urn:microsoft.com/office/officeart/2008/layout/HorizontalMultiLevelHierarchy"/>
    <dgm:cxn modelId="{12E1FF84-80C6-427B-861A-1DD0B9025D47}" type="presOf" srcId="{CBE55D40-229F-4391-AEAB-7BEDA93BC487}" destId="{3A15F22B-9B6D-48F3-9DDF-FA12EF4B0A68}" srcOrd="0" destOrd="0" presId="urn:microsoft.com/office/officeart/2008/layout/HorizontalMultiLevelHierarchy"/>
    <dgm:cxn modelId="{1948D54E-7479-4114-8097-F79E1C65433A}" type="presOf" srcId="{D25D8A30-ABD4-4CDE-B0D3-5AAA38CC23FF}" destId="{BEC17184-4B0C-4592-B939-A2C5DE87802B}" srcOrd="1" destOrd="0" presId="urn:microsoft.com/office/officeart/2008/layout/HorizontalMultiLevelHierarchy"/>
    <dgm:cxn modelId="{39D62737-FC04-49D7-8E20-8CE0B4FDC2A2}" type="presOf" srcId="{F8057F98-63EB-4C00-84ED-DA604CF24FB4}" destId="{7DE783C9-A9DD-444E-AC79-26BA32E71379}" srcOrd="0" destOrd="0" presId="urn:microsoft.com/office/officeart/2008/layout/HorizontalMultiLevelHierarchy"/>
    <dgm:cxn modelId="{0FD68CA5-BD92-4429-9E59-B98A7F32AFF7}" type="presOf" srcId="{2280C926-F05A-48EF-8286-8533FD053DA7}" destId="{2CE09766-BE6B-4D17-B4D8-500813AADF70}" srcOrd="1" destOrd="0" presId="urn:microsoft.com/office/officeart/2008/layout/HorizontalMultiLevelHierarchy"/>
    <dgm:cxn modelId="{CA42A10B-D54A-4C95-82E3-653E71B4AE6F}" type="presOf" srcId="{E5AB64A3-5C25-48CB-9958-1415137DCB5A}" destId="{87932940-AA7F-4E8F-9F55-12BED863C986}" srcOrd="0" destOrd="0" presId="urn:microsoft.com/office/officeart/2008/layout/HorizontalMultiLevelHierarchy"/>
    <dgm:cxn modelId="{FD275482-A88D-4D7C-AD24-F94B717AECD3}" type="presOf" srcId="{F8057F98-63EB-4C00-84ED-DA604CF24FB4}" destId="{A2CAAC7F-BCD5-41C5-8A28-1DF98637BD01}" srcOrd="1" destOrd="0" presId="urn:microsoft.com/office/officeart/2008/layout/HorizontalMultiLevelHierarchy"/>
    <dgm:cxn modelId="{EAE68FE7-EBE6-4678-96B7-0908B4409CEE}" srcId="{E27B0616-4DCC-44D2-9AFB-A2C6B18B5E40}" destId="{A7FA4CD2-BC9D-4561-834A-DBBC7F010736}" srcOrd="3" destOrd="0" parTransId="{E5AB64A3-5C25-48CB-9958-1415137DCB5A}" sibTransId="{DA7065AA-F84F-486D-813B-62ABE7313494}"/>
    <dgm:cxn modelId="{F74C5099-071C-4F22-AB5A-BE3EAC129368}" srcId="{E27B0616-4DCC-44D2-9AFB-A2C6B18B5E40}" destId="{B2D3AB0C-FD37-453F-B925-CDC36AD9187F}" srcOrd="2" destOrd="0" parTransId="{303CDE98-BA2A-4868-9559-DC378E6CFDEB}" sibTransId="{36270947-9908-45D4-AB34-2360C4E05916}"/>
    <dgm:cxn modelId="{977DDBE8-72F1-4A6F-8F73-057B9A36533D}" type="presOf" srcId="{AAEFCB41-E928-4CB7-8313-603C9F070A9C}" destId="{CF256174-F554-4AFE-B376-D8C6ACC2694F}" srcOrd="0" destOrd="0" presId="urn:microsoft.com/office/officeart/2008/layout/HorizontalMultiLevelHierarchy"/>
    <dgm:cxn modelId="{C7703B54-ADDE-4C82-85A5-78965FD4EA85}" type="presOf" srcId="{72273C61-97FD-45A6-BBEA-AE434BADA403}" destId="{C80EBDA8-B09C-4114-B6CA-A0C329446E87}" srcOrd="1" destOrd="0" presId="urn:microsoft.com/office/officeart/2008/layout/HorizontalMultiLevelHierarchy"/>
    <dgm:cxn modelId="{15863284-69D7-4CEA-9346-678B109EAFC7}" type="presOf" srcId="{4A5479AC-7358-48B4-B320-FAABDCD7D9BF}" destId="{78408ECF-FB6E-46F0-8880-B444E7715629}" srcOrd="0" destOrd="0" presId="urn:microsoft.com/office/officeart/2008/layout/HorizontalMultiLevelHierarchy"/>
    <dgm:cxn modelId="{6A3212F5-D114-4C61-B16C-250746E56658}" srcId="{CBE55D40-229F-4391-AEAB-7BEDA93BC487}" destId="{C316163B-9752-4E68-8E45-42A327AB0771}" srcOrd="1" destOrd="0" parTransId="{72273C61-97FD-45A6-BBEA-AE434BADA403}" sibTransId="{2992D0F2-7912-4727-A76F-D01E6263A891}"/>
    <dgm:cxn modelId="{F052138B-EB36-4E9B-9E0D-957B02F92AD0}" type="presOf" srcId="{16190298-BD01-4BFD-B181-1E9AF46DD0AB}" destId="{39A687AD-B0D2-4374-B432-899E3595F2BF}" srcOrd="0" destOrd="0" presId="urn:microsoft.com/office/officeart/2008/layout/HorizontalMultiLevelHierarchy"/>
    <dgm:cxn modelId="{3A0AEA7A-367C-4621-9D79-380FFD3B787C}" type="presOf" srcId="{A7FA4CD2-BC9D-4561-834A-DBBC7F010736}" destId="{00CE6503-31DF-45D4-B950-EC303DACADEC}" srcOrd="0" destOrd="0" presId="urn:microsoft.com/office/officeart/2008/layout/HorizontalMultiLevelHierarchy"/>
    <dgm:cxn modelId="{D41A1860-B97D-43BB-935E-B019566BB1E4}" type="presOf" srcId="{A6D8EDFE-B14F-456D-B510-33358A404620}" destId="{302A1132-BD35-4B74-8E54-A3245F275C78}" srcOrd="0" destOrd="0" presId="urn:microsoft.com/office/officeart/2008/layout/HorizontalMultiLevelHierarchy"/>
    <dgm:cxn modelId="{468AE3C0-F75D-4D09-9818-697FA5C16097}" type="presOf" srcId="{303CDE98-BA2A-4868-9559-DC378E6CFDEB}" destId="{9CA32CB1-87C2-42F5-8D23-E664939F196D}" srcOrd="1" destOrd="0" presId="urn:microsoft.com/office/officeart/2008/layout/HorizontalMultiLevelHierarchy"/>
    <dgm:cxn modelId="{9B14346C-7F20-421B-9BAD-B0592C449A8D}" type="presOf" srcId="{B2D3AB0C-FD37-453F-B925-CDC36AD9187F}" destId="{3D167B6E-08D9-479F-A29F-24CF258727AF}" srcOrd="0" destOrd="0" presId="urn:microsoft.com/office/officeart/2008/layout/HorizontalMultiLevelHierarchy"/>
    <dgm:cxn modelId="{A1D2AAC2-A9DA-4986-9FDF-CC05A7F112F5}" type="presParOf" srcId="{78408ECF-FB6E-46F0-8880-B444E7715629}" destId="{42EE274C-810D-4456-AE27-4B4E8B8CD456}" srcOrd="0" destOrd="0" presId="urn:microsoft.com/office/officeart/2008/layout/HorizontalMultiLevelHierarchy"/>
    <dgm:cxn modelId="{DF09D29A-B077-4047-9A81-BC92C652ABE1}" type="presParOf" srcId="{42EE274C-810D-4456-AE27-4B4E8B8CD456}" destId="{302A1132-BD35-4B74-8E54-A3245F275C78}" srcOrd="0" destOrd="0" presId="urn:microsoft.com/office/officeart/2008/layout/HorizontalMultiLevelHierarchy"/>
    <dgm:cxn modelId="{422B2FB0-A809-4512-9567-C2C4C560CB4F}" type="presParOf" srcId="{42EE274C-810D-4456-AE27-4B4E8B8CD456}" destId="{2505A5D5-0CE9-43A8-9AE8-5D0797A9E6AD}" srcOrd="1" destOrd="0" presId="urn:microsoft.com/office/officeart/2008/layout/HorizontalMultiLevelHierarchy"/>
    <dgm:cxn modelId="{94D20FFE-7419-4816-8490-9612D9918D74}" type="presParOf" srcId="{2505A5D5-0CE9-43A8-9AE8-5D0797A9E6AD}" destId="{456483D9-FA25-490D-A65B-78A5890C9F45}" srcOrd="0" destOrd="0" presId="urn:microsoft.com/office/officeart/2008/layout/HorizontalMultiLevelHierarchy"/>
    <dgm:cxn modelId="{0F54CD3F-07BD-41FF-8710-C5943F76D78E}" type="presParOf" srcId="{456483D9-FA25-490D-A65B-78A5890C9F45}" destId="{8EFDE912-1E67-4CC0-BDAE-ABB020FE0D5B}" srcOrd="0" destOrd="0" presId="urn:microsoft.com/office/officeart/2008/layout/HorizontalMultiLevelHierarchy"/>
    <dgm:cxn modelId="{A9E20234-2E76-4C5D-BB3A-2D3ED784E954}" type="presParOf" srcId="{2505A5D5-0CE9-43A8-9AE8-5D0797A9E6AD}" destId="{D1866A47-2256-4EBB-83DD-0A7C615249FA}" srcOrd="1" destOrd="0" presId="urn:microsoft.com/office/officeart/2008/layout/HorizontalMultiLevelHierarchy"/>
    <dgm:cxn modelId="{86A7D096-1465-45B3-A224-392FBA006124}" type="presParOf" srcId="{D1866A47-2256-4EBB-83DD-0A7C615249FA}" destId="{336FBB36-B75B-4FF8-9FA7-6C017A09B80E}" srcOrd="0" destOrd="0" presId="urn:microsoft.com/office/officeart/2008/layout/HorizontalMultiLevelHierarchy"/>
    <dgm:cxn modelId="{22C717C7-CCCC-4C83-8458-D6765943AF66}" type="presParOf" srcId="{D1866A47-2256-4EBB-83DD-0A7C615249FA}" destId="{166FD5B2-536A-4203-AD69-B315AFCDBAA3}" srcOrd="1" destOrd="0" presId="urn:microsoft.com/office/officeart/2008/layout/HorizontalMultiLevelHierarchy"/>
    <dgm:cxn modelId="{35B81E29-2274-4240-971B-59388092C217}" type="presParOf" srcId="{166FD5B2-536A-4203-AD69-B315AFCDBAA3}" destId="{7DE783C9-A9DD-444E-AC79-26BA32E71379}" srcOrd="0" destOrd="0" presId="urn:microsoft.com/office/officeart/2008/layout/HorizontalMultiLevelHierarchy"/>
    <dgm:cxn modelId="{5BD48789-85A4-44A5-8F78-288B28A7A5FB}" type="presParOf" srcId="{7DE783C9-A9DD-444E-AC79-26BA32E71379}" destId="{A2CAAC7F-BCD5-41C5-8A28-1DF98637BD01}" srcOrd="0" destOrd="0" presId="urn:microsoft.com/office/officeart/2008/layout/HorizontalMultiLevelHierarchy"/>
    <dgm:cxn modelId="{E4FA78E2-81B9-4FBD-BC1E-97CA2207B7A8}" type="presParOf" srcId="{166FD5B2-536A-4203-AD69-B315AFCDBAA3}" destId="{A2E97EA5-5089-4E9C-BE7A-19945FDCAE3A}" srcOrd="1" destOrd="0" presId="urn:microsoft.com/office/officeart/2008/layout/HorizontalMultiLevelHierarchy"/>
    <dgm:cxn modelId="{949549AB-724E-4E75-829D-800FD0D0492B}" type="presParOf" srcId="{A2E97EA5-5089-4E9C-BE7A-19945FDCAE3A}" destId="{F0EE3D03-DDC8-490F-B7B1-6CB91A24B11B}" srcOrd="0" destOrd="0" presId="urn:microsoft.com/office/officeart/2008/layout/HorizontalMultiLevelHierarchy"/>
    <dgm:cxn modelId="{2BD26217-BA13-436B-AF28-74C4D4F50FD5}" type="presParOf" srcId="{A2E97EA5-5089-4E9C-BE7A-19945FDCAE3A}" destId="{9ECB349D-8DB2-4956-99FF-87E11BBEE318}" srcOrd="1" destOrd="0" presId="urn:microsoft.com/office/officeart/2008/layout/HorizontalMultiLevelHierarchy"/>
    <dgm:cxn modelId="{F163EA3C-962E-4CF9-940C-C68382BA0F46}" type="presParOf" srcId="{166FD5B2-536A-4203-AD69-B315AFCDBAA3}" destId="{71346990-DC57-4F43-8A42-CD8B2FF0BB73}" srcOrd="2" destOrd="0" presId="urn:microsoft.com/office/officeart/2008/layout/HorizontalMultiLevelHierarchy"/>
    <dgm:cxn modelId="{537FA962-17DA-45E3-87DC-A19455A1F9E3}" type="presParOf" srcId="{71346990-DC57-4F43-8A42-CD8B2FF0BB73}" destId="{717936CD-878D-4607-B4E3-1AE083CB15D4}" srcOrd="0" destOrd="0" presId="urn:microsoft.com/office/officeart/2008/layout/HorizontalMultiLevelHierarchy"/>
    <dgm:cxn modelId="{15E34361-E417-4692-96BA-802D062ACD90}" type="presParOf" srcId="{166FD5B2-536A-4203-AD69-B315AFCDBAA3}" destId="{AEB3CAF0-1808-43C5-8BF4-3BE9EE678750}" srcOrd="3" destOrd="0" presId="urn:microsoft.com/office/officeart/2008/layout/HorizontalMultiLevelHierarchy"/>
    <dgm:cxn modelId="{7A7A267B-7B35-4170-8C18-A54FCBEBCFA0}" type="presParOf" srcId="{AEB3CAF0-1808-43C5-8BF4-3BE9EE678750}" destId="{44CDA7D0-5A01-4811-9A59-58412DFA9B08}" srcOrd="0" destOrd="0" presId="urn:microsoft.com/office/officeart/2008/layout/HorizontalMultiLevelHierarchy"/>
    <dgm:cxn modelId="{0C997AA9-D859-45ED-B775-21F142CE1815}" type="presParOf" srcId="{AEB3CAF0-1808-43C5-8BF4-3BE9EE678750}" destId="{7D1CEF3B-FB9E-42BB-8360-C21C5FDEF421}" srcOrd="1" destOrd="0" presId="urn:microsoft.com/office/officeart/2008/layout/HorizontalMultiLevelHierarchy"/>
    <dgm:cxn modelId="{583FB2A3-0293-4D25-966D-4D83A170A064}" type="presParOf" srcId="{166FD5B2-536A-4203-AD69-B315AFCDBAA3}" destId="{2FF497FE-F9E6-4DA1-9B9F-9B7C1205DDD4}" srcOrd="4" destOrd="0" presId="urn:microsoft.com/office/officeart/2008/layout/HorizontalMultiLevelHierarchy"/>
    <dgm:cxn modelId="{D60A35CD-8ADD-4E09-B4B2-8268B9D4295C}" type="presParOf" srcId="{2FF497FE-F9E6-4DA1-9B9F-9B7C1205DDD4}" destId="{9CA32CB1-87C2-42F5-8D23-E664939F196D}" srcOrd="0" destOrd="0" presId="urn:microsoft.com/office/officeart/2008/layout/HorizontalMultiLevelHierarchy"/>
    <dgm:cxn modelId="{06148D06-6F38-493E-87A9-09D42F6265DB}" type="presParOf" srcId="{166FD5B2-536A-4203-AD69-B315AFCDBAA3}" destId="{6FFA2324-32E8-4624-9612-A038088D556A}" srcOrd="5" destOrd="0" presId="urn:microsoft.com/office/officeart/2008/layout/HorizontalMultiLevelHierarchy"/>
    <dgm:cxn modelId="{6E7693B1-FBE4-43C8-A924-0DF7E642B48D}" type="presParOf" srcId="{6FFA2324-32E8-4624-9612-A038088D556A}" destId="{3D167B6E-08D9-479F-A29F-24CF258727AF}" srcOrd="0" destOrd="0" presId="urn:microsoft.com/office/officeart/2008/layout/HorizontalMultiLevelHierarchy"/>
    <dgm:cxn modelId="{CE171161-E3DB-4AF8-8A69-1BF51ED371E6}" type="presParOf" srcId="{6FFA2324-32E8-4624-9612-A038088D556A}" destId="{B5864F18-49E6-4A46-A439-4C1925E8CB5E}" srcOrd="1" destOrd="0" presId="urn:microsoft.com/office/officeart/2008/layout/HorizontalMultiLevelHierarchy"/>
    <dgm:cxn modelId="{B49E614E-C472-4145-AEAD-B988A7BBDDFC}" type="presParOf" srcId="{166FD5B2-536A-4203-AD69-B315AFCDBAA3}" destId="{87932940-AA7F-4E8F-9F55-12BED863C986}" srcOrd="6" destOrd="0" presId="urn:microsoft.com/office/officeart/2008/layout/HorizontalMultiLevelHierarchy"/>
    <dgm:cxn modelId="{C5AF373F-0C72-45E2-84A5-7688859102B6}" type="presParOf" srcId="{87932940-AA7F-4E8F-9F55-12BED863C986}" destId="{4EE0AB46-2E09-41E6-B4D2-20C45F878533}" srcOrd="0" destOrd="0" presId="urn:microsoft.com/office/officeart/2008/layout/HorizontalMultiLevelHierarchy"/>
    <dgm:cxn modelId="{4A460E2C-BAEF-441F-95AE-473CDCBAF1C2}" type="presParOf" srcId="{166FD5B2-536A-4203-AD69-B315AFCDBAA3}" destId="{6A8F9E6F-3D99-4C2C-87FA-863D6FE9384E}" srcOrd="7" destOrd="0" presId="urn:microsoft.com/office/officeart/2008/layout/HorizontalMultiLevelHierarchy"/>
    <dgm:cxn modelId="{BB8F3354-1559-41FB-A5E4-7CD583991FA9}" type="presParOf" srcId="{6A8F9E6F-3D99-4C2C-87FA-863D6FE9384E}" destId="{00CE6503-31DF-45D4-B950-EC303DACADEC}" srcOrd="0" destOrd="0" presId="urn:microsoft.com/office/officeart/2008/layout/HorizontalMultiLevelHierarchy"/>
    <dgm:cxn modelId="{3F8B6885-E9E2-4C32-AC92-7F0D11130C42}" type="presParOf" srcId="{6A8F9E6F-3D99-4C2C-87FA-863D6FE9384E}" destId="{74EB51CC-8246-441F-96C9-03BCC2EB54CB}" srcOrd="1" destOrd="0" presId="urn:microsoft.com/office/officeart/2008/layout/HorizontalMultiLevelHierarchy"/>
    <dgm:cxn modelId="{DA623910-0612-4686-B73C-02307D02D4E0}" type="presParOf" srcId="{2505A5D5-0CE9-43A8-9AE8-5D0797A9E6AD}" destId="{53CECA8B-EF54-4384-B4F1-968429DAB9A6}" srcOrd="2" destOrd="0" presId="urn:microsoft.com/office/officeart/2008/layout/HorizontalMultiLevelHierarchy"/>
    <dgm:cxn modelId="{4FD512AE-0318-47A1-8B01-882609A96E96}" type="presParOf" srcId="{53CECA8B-EF54-4384-B4F1-968429DAB9A6}" destId="{C1C7A6F5-6566-48FD-BE56-082BD12D0D8E}" srcOrd="0" destOrd="0" presId="urn:microsoft.com/office/officeart/2008/layout/HorizontalMultiLevelHierarchy"/>
    <dgm:cxn modelId="{08974752-60A0-4AFB-815F-F7F7C3DAA52A}" type="presParOf" srcId="{2505A5D5-0CE9-43A8-9AE8-5D0797A9E6AD}" destId="{80383942-3E1F-4251-9F35-A9C9E7A7C922}" srcOrd="3" destOrd="0" presId="urn:microsoft.com/office/officeart/2008/layout/HorizontalMultiLevelHierarchy"/>
    <dgm:cxn modelId="{70B8A90D-940C-4AEE-ADC5-687503499831}" type="presParOf" srcId="{80383942-3E1F-4251-9F35-A9C9E7A7C922}" destId="{39A687AD-B0D2-4374-B432-899E3595F2BF}" srcOrd="0" destOrd="0" presId="urn:microsoft.com/office/officeart/2008/layout/HorizontalMultiLevelHierarchy"/>
    <dgm:cxn modelId="{9CD6C3BC-C08D-4F13-8A10-B44B79EABEA7}" type="presParOf" srcId="{80383942-3E1F-4251-9F35-A9C9E7A7C922}" destId="{373F7769-2327-4EDA-A981-81A184253BB3}" srcOrd="1" destOrd="0" presId="urn:microsoft.com/office/officeart/2008/layout/HorizontalMultiLevelHierarchy"/>
    <dgm:cxn modelId="{83A08E28-48FF-48A3-9B1D-AC356CBA0DEF}" type="presParOf" srcId="{2505A5D5-0CE9-43A8-9AE8-5D0797A9E6AD}" destId="{ED8D7E0F-3CA9-4025-94FA-EB6DF24ADB89}" srcOrd="4" destOrd="0" presId="urn:microsoft.com/office/officeart/2008/layout/HorizontalMultiLevelHierarchy"/>
    <dgm:cxn modelId="{62390AF9-12AA-4978-AD44-0B40174EDEB0}" type="presParOf" srcId="{ED8D7E0F-3CA9-4025-94FA-EB6DF24ADB89}" destId="{BEC17184-4B0C-4592-B939-A2C5DE87802B}" srcOrd="0" destOrd="0" presId="urn:microsoft.com/office/officeart/2008/layout/HorizontalMultiLevelHierarchy"/>
    <dgm:cxn modelId="{1B353CAB-D48F-4ABA-B201-954431E35876}" type="presParOf" srcId="{2505A5D5-0CE9-43A8-9AE8-5D0797A9E6AD}" destId="{FD3D9CF6-DFF9-436F-BD9B-5156A78560AE}" srcOrd="5" destOrd="0" presId="urn:microsoft.com/office/officeart/2008/layout/HorizontalMultiLevelHierarchy"/>
    <dgm:cxn modelId="{E3D5A492-ED23-4D44-86CA-11B66F028A67}" type="presParOf" srcId="{FD3D9CF6-DFF9-436F-BD9B-5156A78560AE}" destId="{3A15F22B-9B6D-48F3-9DDF-FA12EF4B0A68}" srcOrd="0" destOrd="0" presId="urn:microsoft.com/office/officeart/2008/layout/HorizontalMultiLevelHierarchy"/>
    <dgm:cxn modelId="{8D020973-FF58-4AC3-9C14-6B33A9C2B43B}" type="presParOf" srcId="{FD3D9CF6-DFF9-436F-BD9B-5156A78560AE}" destId="{ECB0D183-9D67-4201-86C1-C5B11D597D89}" srcOrd="1" destOrd="0" presId="urn:microsoft.com/office/officeart/2008/layout/HorizontalMultiLevelHierarchy"/>
    <dgm:cxn modelId="{87FB4D0B-90BC-4539-A98F-3B8601C0E53F}" type="presParOf" srcId="{ECB0D183-9D67-4201-86C1-C5B11D597D89}" destId="{310E61BC-ABE3-4E6B-A760-3BD69CE5D289}" srcOrd="0" destOrd="0" presId="urn:microsoft.com/office/officeart/2008/layout/HorizontalMultiLevelHierarchy"/>
    <dgm:cxn modelId="{B7EF4805-B543-4B02-9587-30E00C6FA8C6}" type="presParOf" srcId="{310E61BC-ABE3-4E6B-A760-3BD69CE5D289}" destId="{2CE09766-BE6B-4D17-B4D8-500813AADF70}" srcOrd="0" destOrd="0" presId="urn:microsoft.com/office/officeart/2008/layout/HorizontalMultiLevelHierarchy"/>
    <dgm:cxn modelId="{DF06F454-D036-4751-A261-9A2B253AA7B1}" type="presParOf" srcId="{ECB0D183-9D67-4201-86C1-C5B11D597D89}" destId="{5F9D78FA-1DD1-4150-9F70-63FF3962D6D7}" srcOrd="1" destOrd="0" presId="urn:microsoft.com/office/officeart/2008/layout/HorizontalMultiLevelHierarchy"/>
    <dgm:cxn modelId="{2795281D-642F-40EF-8463-B031EEB93002}" type="presParOf" srcId="{5F9D78FA-1DD1-4150-9F70-63FF3962D6D7}" destId="{CF256174-F554-4AFE-B376-D8C6ACC2694F}" srcOrd="0" destOrd="0" presId="urn:microsoft.com/office/officeart/2008/layout/HorizontalMultiLevelHierarchy"/>
    <dgm:cxn modelId="{4FDDE4A1-F8F5-4C53-8B64-879C45417668}" type="presParOf" srcId="{5F9D78FA-1DD1-4150-9F70-63FF3962D6D7}" destId="{93ED7F02-D314-4D42-A353-AC34BC4A427F}" srcOrd="1" destOrd="0" presId="urn:microsoft.com/office/officeart/2008/layout/HorizontalMultiLevelHierarchy"/>
    <dgm:cxn modelId="{6E737550-CD9C-4E37-ABB7-A717F54ACE10}" type="presParOf" srcId="{ECB0D183-9D67-4201-86C1-C5B11D597D89}" destId="{A6267EB0-1223-4E95-B579-21BDEC3745D1}" srcOrd="2" destOrd="0" presId="urn:microsoft.com/office/officeart/2008/layout/HorizontalMultiLevelHierarchy"/>
    <dgm:cxn modelId="{15E27A84-243A-4A4E-889C-4A4B999F68B5}" type="presParOf" srcId="{A6267EB0-1223-4E95-B579-21BDEC3745D1}" destId="{C80EBDA8-B09C-4114-B6CA-A0C329446E87}" srcOrd="0" destOrd="0" presId="urn:microsoft.com/office/officeart/2008/layout/HorizontalMultiLevelHierarchy"/>
    <dgm:cxn modelId="{6D310FCE-AD85-4A61-A91D-867F824E2F30}" type="presParOf" srcId="{ECB0D183-9D67-4201-86C1-C5B11D597D89}" destId="{A1E7FC12-CD30-4F01-B623-AD432D6F6EAA}" srcOrd="3" destOrd="0" presId="urn:microsoft.com/office/officeart/2008/layout/HorizontalMultiLevelHierarchy"/>
    <dgm:cxn modelId="{4C371281-0D62-4B85-8D70-91EAD8764BAD}" type="presParOf" srcId="{A1E7FC12-CD30-4F01-B623-AD432D6F6EAA}" destId="{9FB7D5D1-3982-4FA9-8B2E-42C71B9823FB}" srcOrd="0" destOrd="0" presId="urn:microsoft.com/office/officeart/2008/layout/HorizontalMultiLevelHierarchy"/>
    <dgm:cxn modelId="{A30C4FCC-30B0-4341-9789-E1F444A96E64}" type="presParOf" srcId="{A1E7FC12-CD30-4F01-B623-AD432D6F6EAA}" destId="{4B5EF855-C2D1-4A5B-832D-B334FD3F7A2F}" srcOrd="1" destOrd="0" presId="urn:microsoft.com/office/officeart/2008/layout/HorizontalMultiLevelHierarchy"/>
    <dgm:cxn modelId="{5E3F522A-3A05-41C2-B8DA-E44F20C82ADB}" type="presParOf" srcId="{ECB0D183-9D67-4201-86C1-C5B11D597D89}" destId="{FD8A2DDE-CE4A-40AA-94DA-8F8453CDD6B8}" srcOrd="4" destOrd="0" presId="urn:microsoft.com/office/officeart/2008/layout/HorizontalMultiLevelHierarchy"/>
    <dgm:cxn modelId="{037D2392-6EFB-44B5-9F4C-1C534B448A33}" type="presParOf" srcId="{FD8A2DDE-CE4A-40AA-94DA-8F8453CDD6B8}" destId="{741F1151-3290-4CBC-8FD4-7D1066043845}" srcOrd="0" destOrd="0" presId="urn:microsoft.com/office/officeart/2008/layout/HorizontalMultiLevelHierarchy"/>
    <dgm:cxn modelId="{EC9428FB-A9E6-4DBD-B407-C6E75456CEAE}" type="presParOf" srcId="{ECB0D183-9D67-4201-86C1-C5B11D597D89}" destId="{6E11FC08-4F1C-43D4-BE57-A8528453996C}" srcOrd="5" destOrd="0" presId="urn:microsoft.com/office/officeart/2008/layout/HorizontalMultiLevelHierarchy"/>
    <dgm:cxn modelId="{091620A1-E606-4CC7-BAD4-46099FE42E61}" type="presParOf" srcId="{6E11FC08-4F1C-43D4-BE57-A8528453996C}" destId="{0B0CFD67-45E4-42B2-B9CA-9F2B8342D57E}" srcOrd="0" destOrd="0" presId="urn:microsoft.com/office/officeart/2008/layout/HorizontalMultiLevelHierarchy"/>
    <dgm:cxn modelId="{3397F8A4-35FB-40CA-80D8-9C8C7F5E06A7}" type="presParOf" srcId="{6E11FC08-4F1C-43D4-BE57-A8528453996C}" destId="{CEB29E83-22C3-41E2-93D9-A30A3C63A1A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25402EE-46C1-4A5E-9762-3AE9DB5C15FD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4465E791-B716-4DBB-AE93-58EC14E85729}">
      <dgm:prSet phldrT="[Text]" custT="1"/>
      <dgm:spPr/>
      <dgm:t>
        <a:bodyPr/>
        <a:lstStyle/>
        <a:p>
          <a:pPr rtl="1"/>
          <a:r>
            <a:rPr lang="en-US" sz="3600" b="1" dirty="0" smtClean="0"/>
            <a:t>1.</a:t>
          </a:r>
          <a:endParaRPr lang="ar-EG" sz="3600" b="1" dirty="0"/>
        </a:p>
      </dgm:t>
    </dgm:pt>
    <dgm:pt modelId="{DF36C16A-1AC8-4BA3-AC59-F4C7BCDF8AAB}" type="parTrans" cxnId="{B865967E-7C4B-4E93-BBD8-5E78DAAC414E}">
      <dgm:prSet/>
      <dgm:spPr/>
      <dgm:t>
        <a:bodyPr/>
        <a:lstStyle/>
        <a:p>
          <a:pPr rtl="1"/>
          <a:endParaRPr lang="ar-EG" sz="3600" b="1"/>
        </a:p>
      </dgm:t>
    </dgm:pt>
    <dgm:pt modelId="{EECAEC26-CD97-49B3-AD40-0BF6C4E29340}" type="sibTrans" cxnId="{B865967E-7C4B-4E93-BBD8-5E78DAAC414E}">
      <dgm:prSet/>
      <dgm:spPr/>
      <dgm:t>
        <a:bodyPr/>
        <a:lstStyle/>
        <a:p>
          <a:pPr rtl="1"/>
          <a:endParaRPr lang="ar-EG" sz="3600" b="1"/>
        </a:p>
      </dgm:t>
    </dgm:pt>
    <dgm:pt modelId="{F2AC9FE4-60CA-4A6D-A075-C4B10B36C1CC}">
      <dgm:prSet phldrT="[Text]" custT="1"/>
      <dgm:spPr/>
      <dgm:t>
        <a:bodyPr/>
        <a:lstStyle/>
        <a:p>
          <a:pPr rtl="0"/>
          <a:r>
            <a:rPr lang="en-US" sz="3600" b="1" dirty="0" smtClean="0"/>
            <a:t>3.</a:t>
          </a:r>
          <a:endParaRPr lang="ar-EG" sz="3600" b="1" dirty="0"/>
        </a:p>
      </dgm:t>
    </dgm:pt>
    <dgm:pt modelId="{54386CD4-9ECE-47BF-B15E-6CEE572BB37D}" type="parTrans" cxnId="{AB9A6F68-B492-4B62-A00C-7F660BE0C394}">
      <dgm:prSet/>
      <dgm:spPr/>
      <dgm:t>
        <a:bodyPr/>
        <a:lstStyle/>
        <a:p>
          <a:pPr rtl="1"/>
          <a:endParaRPr lang="ar-EG" sz="3600" b="1"/>
        </a:p>
      </dgm:t>
    </dgm:pt>
    <dgm:pt modelId="{81094F5C-CADF-4DDA-A87A-FE1903FD0AC0}" type="sibTrans" cxnId="{AB9A6F68-B492-4B62-A00C-7F660BE0C394}">
      <dgm:prSet/>
      <dgm:spPr/>
      <dgm:t>
        <a:bodyPr/>
        <a:lstStyle/>
        <a:p>
          <a:pPr rtl="1"/>
          <a:endParaRPr lang="ar-EG" sz="3600" b="1"/>
        </a:p>
      </dgm:t>
    </dgm:pt>
    <dgm:pt modelId="{A5B0E289-D737-4C54-8F13-A9742E417289}">
      <dgm:prSet phldrT="[Text]" custT="1"/>
      <dgm:spPr/>
      <dgm:t>
        <a:bodyPr/>
        <a:lstStyle/>
        <a:p>
          <a:pPr rtl="1"/>
          <a:r>
            <a:rPr lang="en-US" sz="3600" b="1" dirty="0" smtClean="0"/>
            <a:t>4.</a:t>
          </a:r>
          <a:endParaRPr lang="ar-EG" sz="3600" b="1" dirty="0"/>
        </a:p>
      </dgm:t>
    </dgm:pt>
    <dgm:pt modelId="{9A3EAE4D-33DF-4FBA-BECE-9B8D2CF6C20A}" type="parTrans" cxnId="{CAA96A39-9908-4840-906C-C4B861B94187}">
      <dgm:prSet/>
      <dgm:spPr/>
      <dgm:t>
        <a:bodyPr/>
        <a:lstStyle/>
        <a:p>
          <a:pPr rtl="1"/>
          <a:endParaRPr lang="ar-EG" sz="3600" b="1"/>
        </a:p>
      </dgm:t>
    </dgm:pt>
    <dgm:pt modelId="{4BBB0BF8-1C67-49F0-B465-34D89273173D}" type="sibTrans" cxnId="{CAA96A39-9908-4840-906C-C4B861B94187}">
      <dgm:prSet/>
      <dgm:spPr/>
      <dgm:t>
        <a:bodyPr/>
        <a:lstStyle/>
        <a:p>
          <a:pPr rtl="1"/>
          <a:endParaRPr lang="ar-EG" sz="3600" b="1"/>
        </a:p>
      </dgm:t>
    </dgm:pt>
    <dgm:pt modelId="{C4E3DB1A-A3A8-440A-8B30-687C731674F6}">
      <dgm:prSet phldrT="[Text]" custT="1"/>
      <dgm:spPr/>
      <dgm:t>
        <a:bodyPr/>
        <a:lstStyle/>
        <a:p>
          <a:pPr algn="l" rtl="0"/>
          <a:r>
            <a:rPr lang="en-US" sz="3600" b="1" dirty="0" smtClean="0"/>
            <a:t> force of contraction</a:t>
          </a:r>
          <a:endParaRPr lang="ar-EG" sz="3600" b="1" dirty="0"/>
        </a:p>
      </dgm:t>
    </dgm:pt>
    <dgm:pt modelId="{23A6045D-8FA6-40F3-9F60-CBC93EE58A67}" type="parTrans" cxnId="{9791B1D2-732C-4D5F-912A-944F901191A3}">
      <dgm:prSet/>
      <dgm:spPr/>
      <dgm:t>
        <a:bodyPr/>
        <a:lstStyle/>
        <a:p>
          <a:pPr rtl="1"/>
          <a:endParaRPr lang="ar-EG" sz="3600" b="1"/>
        </a:p>
      </dgm:t>
    </dgm:pt>
    <dgm:pt modelId="{18E26C2C-A5F5-452E-B7FD-35098ED2D6B0}" type="sibTrans" cxnId="{9791B1D2-732C-4D5F-912A-944F901191A3}">
      <dgm:prSet/>
      <dgm:spPr/>
      <dgm:t>
        <a:bodyPr/>
        <a:lstStyle/>
        <a:p>
          <a:pPr rtl="1"/>
          <a:endParaRPr lang="ar-EG" sz="3600" b="1"/>
        </a:p>
      </dgm:t>
    </dgm:pt>
    <dgm:pt modelId="{26829BB6-5F4E-42A0-B638-21B9E0EE846C}">
      <dgm:prSet custT="1"/>
      <dgm:spPr/>
      <dgm:t>
        <a:bodyPr/>
        <a:lstStyle/>
        <a:p>
          <a:pPr rtl="1"/>
          <a:r>
            <a:rPr lang="en-US" sz="3600" b="1" dirty="0" smtClean="0"/>
            <a:t>2.</a:t>
          </a:r>
          <a:endParaRPr lang="ar-EG" sz="3600" b="1" dirty="0"/>
        </a:p>
      </dgm:t>
    </dgm:pt>
    <dgm:pt modelId="{36395B93-F4A9-410F-BCF4-495D5919DE51}" type="parTrans" cxnId="{EAEF0200-BF85-4300-929A-45DA2D4D3076}">
      <dgm:prSet/>
      <dgm:spPr/>
      <dgm:t>
        <a:bodyPr/>
        <a:lstStyle/>
        <a:p>
          <a:pPr rtl="1"/>
          <a:endParaRPr lang="ar-EG" sz="3600" b="1"/>
        </a:p>
      </dgm:t>
    </dgm:pt>
    <dgm:pt modelId="{54C21215-C9B5-4A14-A2E2-99F1305EF28C}" type="sibTrans" cxnId="{EAEF0200-BF85-4300-929A-45DA2D4D3076}">
      <dgm:prSet/>
      <dgm:spPr/>
      <dgm:t>
        <a:bodyPr/>
        <a:lstStyle/>
        <a:p>
          <a:pPr rtl="1"/>
          <a:endParaRPr lang="ar-EG" sz="3600" b="1"/>
        </a:p>
      </dgm:t>
    </dgm:pt>
    <dgm:pt modelId="{C6D7285D-AD5C-4984-A4DD-A8AC64DF2FFB}">
      <dgm:prSet custT="1"/>
      <dgm:spPr/>
      <dgm:t>
        <a:bodyPr/>
        <a:lstStyle/>
        <a:p>
          <a:pPr rtl="0"/>
          <a:r>
            <a:rPr lang="en-US" sz="3600" b="1" dirty="0" smtClean="0"/>
            <a:t>H.R detection</a:t>
          </a:r>
          <a:endParaRPr lang="ar-EG" sz="3600" b="1" dirty="0"/>
        </a:p>
      </dgm:t>
    </dgm:pt>
    <dgm:pt modelId="{FC44EF3B-A8FF-4D28-9557-DAA537F7BECD}" type="parTrans" cxnId="{4E58A6AC-A986-4546-9E66-31E17EFE2FB4}">
      <dgm:prSet/>
      <dgm:spPr/>
      <dgm:t>
        <a:bodyPr/>
        <a:lstStyle/>
        <a:p>
          <a:pPr rtl="1"/>
          <a:endParaRPr lang="ar-EG" sz="3600" b="1"/>
        </a:p>
      </dgm:t>
    </dgm:pt>
    <dgm:pt modelId="{61B2DD93-CEE1-4589-8391-025A4B1FAB46}" type="sibTrans" cxnId="{4E58A6AC-A986-4546-9E66-31E17EFE2FB4}">
      <dgm:prSet/>
      <dgm:spPr/>
      <dgm:t>
        <a:bodyPr/>
        <a:lstStyle/>
        <a:p>
          <a:pPr rtl="1"/>
          <a:endParaRPr lang="ar-EG" sz="3600" b="1"/>
        </a:p>
      </dgm:t>
    </dgm:pt>
    <dgm:pt modelId="{25CAFB1E-DDCA-4314-BE58-C39C02EF4175}">
      <dgm:prSet custT="1"/>
      <dgm:spPr/>
      <dgm:t>
        <a:bodyPr/>
        <a:lstStyle/>
        <a:p>
          <a:pPr algn="l" rtl="0"/>
          <a:r>
            <a:rPr lang="en-US" sz="3600" b="1" dirty="0" smtClean="0"/>
            <a:t>Heart rhythm</a:t>
          </a:r>
          <a:endParaRPr lang="ar-EG" sz="3600" b="1" dirty="0"/>
        </a:p>
      </dgm:t>
    </dgm:pt>
    <dgm:pt modelId="{83044539-25FA-4CA1-9710-9879F04314D1}" type="parTrans" cxnId="{F1F94D1F-64FB-4F9D-BA34-FA5FDDEF6859}">
      <dgm:prSet/>
      <dgm:spPr/>
      <dgm:t>
        <a:bodyPr/>
        <a:lstStyle/>
        <a:p>
          <a:pPr rtl="1"/>
          <a:endParaRPr lang="ar-EG" sz="3600" b="1"/>
        </a:p>
      </dgm:t>
    </dgm:pt>
    <dgm:pt modelId="{1C7D34C8-4E9E-4852-A2DF-180D497730C1}" type="sibTrans" cxnId="{F1F94D1F-64FB-4F9D-BA34-FA5FDDEF6859}">
      <dgm:prSet/>
      <dgm:spPr/>
      <dgm:t>
        <a:bodyPr/>
        <a:lstStyle/>
        <a:p>
          <a:pPr rtl="1"/>
          <a:endParaRPr lang="ar-EG" sz="3600" b="1"/>
        </a:p>
      </dgm:t>
    </dgm:pt>
    <dgm:pt modelId="{5D3EA2CC-B598-405F-9FC5-8E742F607D0B}">
      <dgm:prSet custT="1"/>
      <dgm:spPr/>
      <dgm:t>
        <a:bodyPr/>
        <a:lstStyle/>
        <a:p>
          <a:pPr algn="l" rtl="0"/>
          <a:r>
            <a:rPr lang="en-US" sz="3600" b="1" dirty="0" smtClean="0"/>
            <a:t>Elasticity of blood vessels</a:t>
          </a:r>
          <a:endParaRPr lang="ar-EG" sz="3600" b="1" dirty="0"/>
        </a:p>
      </dgm:t>
    </dgm:pt>
    <dgm:pt modelId="{3B2D35E1-691F-4925-97BE-D68108546DF6}" type="parTrans" cxnId="{9729F2B1-AFF8-4E3D-A894-CC070BCF164E}">
      <dgm:prSet/>
      <dgm:spPr/>
      <dgm:t>
        <a:bodyPr/>
        <a:lstStyle/>
        <a:p>
          <a:pPr rtl="1"/>
          <a:endParaRPr lang="ar-EG" sz="3600" b="1"/>
        </a:p>
      </dgm:t>
    </dgm:pt>
    <dgm:pt modelId="{54A02CAF-FED5-408E-BD24-ABA1A7512157}" type="sibTrans" cxnId="{9729F2B1-AFF8-4E3D-A894-CC070BCF164E}">
      <dgm:prSet/>
      <dgm:spPr/>
      <dgm:t>
        <a:bodyPr/>
        <a:lstStyle/>
        <a:p>
          <a:pPr rtl="1"/>
          <a:endParaRPr lang="ar-EG" sz="3600" b="1"/>
        </a:p>
      </dgm:t>
    </dgm:pt>
    <dgm:pt modelId="{7DBFCCC7-51F4-4B60-BC96-D7F312982D8A}" type="pres">
      <dgm:prSet presAssocID="{825402EE-46C1-4A5E-9762-3AE9DB5C15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EB991DD8-29CC-497A-A82B-85BD784CB5AC}" type="pres">
      <dgm:prSet presAssocID="{4465E791-B716-4DBB-AE93-58EC14E85729}" presName="composite" presStyleCnt="0"/>
      <dgm:spPr/>
      <dgm:t>
        <a:bodyPr/>
        <a:lstStyle/>
        <a:p>
          <a:pPr rtl="1"/>
          <a:endParaRPr lang="ar-EG"/>
        </a:p>
      </dgm:t>
    </dgm:pt>
    <dgm:pt modelId="{DD24749B-2F7D-437D-80EF-871D6E40E032}" type="pres">
      <dgm:prSet presAssocID="{4465E791-B716-4DBB-AE93-58EC14E8572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A585FED-6424-4389-9CC7-EBFA638C69C3}" type="pres">
      <dgm:prSet presAssocID="{4465E791-B716-4DBB-AE93-58EC14E85729}" presName="descendantText" presStyleLbl="alignAcc1" presStyleIdx="0" presStyleCnt="4" custLinFactNeighborX="45754" custLinFactNeighborY="514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F12B8E7-603C-4702-AA46-6D6958CD7FB1}" type="pres">
      <dgm:prSet presAssocID="{EECAEC26-CD97-49B3-AD40-0BF6C4E29340}" presName="sp" presStyleCnt="0"/>
      <dgm:spPr/>
      <dgm:t>
        <a:bodyPr/>
        <a:lstStyle/>
        <a:p>
          <a:pPr rtl="1"/>
          <a:endParaRPr lang="ar-EG"/>
        </a:p>
      </dgm:t>
    </dgm:pt>
    <dgm:pt modelId="{C1566003-7B7D-4C6D-A14A-EC430A553311}" type="pres">
      <dgm:prSet presAssocID="{26829BB6-5F4E-42A0-B638-21B9E0EE846C}" presName="composite" presStyleCnt="0"/>
      <dgm:spPr/>
      <dgm:t>
        <a:bodyPr/>
        <a:lstStyle/>
        <a:p>
          <a:pPr rtl="1"/>
          <a:endParaRPr lang="ar-EG"/>
        </a:p>
      </dgm:t>
    </dgm:pt>
    <dgm:pt modelId="{9F2D234E-F7E5-406B-A01D-1ADB28490ABB}" type="pres">
      <dgm:prSet presAssocID="{26829BB6-5F4E-42A0-B638-21B9E0EE846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0C5D39B-F98D-4ECD-B139-97C95E09B920}" type="pres">
      <dgm:prSet presAssocID="{26829BB6-5F4E-42A0-B638-21B9E0EE846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3648C93-3A43-4D70-AC59-9D0D33E9E04A}" type="pres">
      <dgm:prSet presAssocID="{54C21215-C9B5-4A14-A2E2-99F1305EF28C}" presName="sp" presStyleCnt="0"/>
      <dgm:spPr/>
      <dgm:t>
        <a:bodyPr/>
        <a:lstStyle/>
        <a:p>
          <a:pPr rtl="1"/>
          <a:endParaRPr lang="ar-EG"/>
        </a:p>
      </dgm:t>
    </dgm:pt>
    <dgm:pt modelId="{CB1A8457-A8F9-461D-9641-2C9194F6C88B}" type="pres">
      <dgm:prSet presAssocID="{F2AC9FE4-60CA-4A6D-A075-C4B10B36C1CC}" presName="composite" presStyleCnt="0"/>
      <dgm:spPr/>
      <dgm:t>
        <a:bodyPr/>
        <a:lstStyle/>
        <a:p>
          <a:pPr rtl="1"/>
          <a:endParaRPr lang="ar-EG"/>
        </a:p>
      </dgm:t>
    </dgm:pt>
    <dgm:pt modelId="{F2A1F091-9E1E-4047-8E84-B465F58CF222}" type="pres">
      <dgm:prSet presAssocID="{F2AC9FE4-60CA-4A6D-A075-C4B10B36C1C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766749E-DFBF-4F61-B478-721395AACE1F}" type="pres">
      <dgm:prSet presAssocID="{F2AC9FE4-60CA-4A6D-A075-C4B10B36C1C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48E19D2-0653-4C89-BE28-D80246DE5E7B}" type="pres">
      <dgm:prSet presAssocID="{81094F5C-CADF-4DDA-A87A-FE1903FD0AC0}" presName="sp" presStyleCnt="0"/>
      <dgm:spPr/>
      <dgm:t>
        <a:bodyPr/>
        <a:lstStyle/>
        <a:p>
          <a:pPr rtl="1"/>
          <a:endParaRPr lang="ar-EG"/>
        </a:p>
      </dgm:t>
    </dgm:pt>
    <dgm:pt modelId="{B4DAC13D-7C19-456E-807B-E719219721C7}" type="pres">
      <dgm:prSet presAssocID="{A5B0E289-D737-4C54-8F13-A9742E417289}" presName="composite" presStyleCnt="0"/>
      <dgm:spPr/>
      <dgm:t>
        <a:bodyPr/>
        <a:lstStyle/>
        <a:p>
          <a:pPr rtl="1"/>
          <a:endParaRPr lang="ar-EG"/>
        </a:p>
      </dgm:t>
    </dgm:pt>
    <dgm:pt modelId="{263D876B-3289-4978-AA98-C47E29A87531}" type="pres">
      <dgm:prSet presAssocID="{A5B0E289-D737-4C54-8F13-A9742E417289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9D05871-B793-42DA-BDDA-08E2FFB8B050}" type="pres">
      <dgm:prSet presAssocID="{A5B0E289-D737-4C54-8F13-A9742E41728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3F355BA5-6B6B-403E-BE65-5621E8868B8C}" type="presOf" srcId="{825402EE-46C1-4A5E-9762-3AE9DB5C15FD}" destId="{7DBFCCC7-51F4-4B60-BC96-D7F312982D8A}" srcOrd="0" destOrd="0" presId="urn:microsoft.com/office/officeart/2005/8/layout/chevron2"/>
    <dgm:cxn modelId="{0234931F-0E68-43F1-82E1-424872447CB1}" type="presOf" srcId="{4465E791-B716-4DBB-AE93-58EC14E85729}" destId="{DD24749B-2F7D-437D-80EF-871D6E40E032}" srcOrd="0" destOrd="0" presId="urn:microsoft.com/office/officeart/2005/8/layout/chevron2"/>
    <dgm:cxn modelId="{9729F2B1-AFF8-4E3D-A894-CC070BCF164E}" srcId="{F2AC9FE4-60CA-4A6D-A075-C4B10B36C1CC}" destId="{5D3EA2CC-B598-405F-9FC5-8E742F607D0B}" srcOrd="0" destOrd="0" parTransId="{3B2D35E1-691F-4925-97BE-D68108546DF6}" sibTransId="{54A02CAF-FED5-408E-BD24-ABA1A7512157}"/>
    <dgm:cxn modelId="{CAA96A39-9908-4840-906C-C4B861B94187}" srcId="{825402EE-46C1-4A5E-9762-3AE9DB5C15FD}" destId="{A5B0E289-D737-4C54-8F13-A9742E417289}" srcOrd="3" destOrd="0" parTransId="{9A3EAE4D-33DF-4FBA-BECE-9B8D2CF6C20A}" sibTransId="{4BBB0BF8-1C67-49F0-B465-34D89273173D}"/>
    <dgm:cxn modelId="{06D3BC14-7F8B-4C1F-A2C6-2F862FCE1627}" type="presOf" srcId="{25CAFB1E-DDCA-4314-BE58-C39C02EF4175}" destId="{00C5D39B-F98D-4ECD-B139-97C95E09B920}" srcOrd="0" destOrd="0" presId="urn:microsoft.com/office/officeart/2005/8/layout/chevron2"/>
    <dgm:cxn modelId="{0C4A7423-36A1-463E-A9A8-4D2D5D52FBC1}" type="presOf" srcId="{C6D7285D-AD5C-4984-A4DD-A8AC64DF2FFB}" destId="{8A585FED-6424-4389-9CC7-EBFA638C69C3}" srcOrd="0" destOrd="0" presId="urn:microsoft.com/office/officeart/2005/8/layout/chevron2"/>
    <dgm:cxn modelId="{90A2D890-5676-4847-9A34-56D477B1EBA5}" type="presOf" srcId="{F2AC9FE4-60CA-4A6D-A075-C4B10B36C1CC}" destId="{F2A1F091-9E1E-4047-8E84-B465F58CF222}" srcOrd="0" destOrd="0" presId="urn:microsoft.com/office/officeart/2005/8/layout/chevron2"/>
    <dgm:cxn modelId="{EA4B2C93-EE7B-4EB9-A925-969848C8EF17}" type="presOf" srcId="{A5B0E289-D737-4C54-8F13-A9742E417289}" destId="{263D876B-3289-4978-AA98-C47E29A87531}" srcOrd="0" destOrd="0" presId="urn:microsoft.com/office/officeart/2005/8/layout/chevron2"/>
    <dgm:cxn modelId="{9CE2D4C8-CDCD-4509-9206-17F5CEAE2E56}" type="presOf" srcId="{C4E3DB1A-A3A8-440A-8B30-687C731674F6}" destId="{19D05871-B793-42DA-BDDA-08E2FFB8B050}" srcOrd="0" destOrd="0" presId="urn:microsoft.com/office/officeart/2005/8/layout/chevron2"/>
    <dgm:cxn modelId="{8E2A9234-C655-4808-8FA9-0B6BA8206CA5}" type="presOf" srcId="{5D3EA2CC-B598-405F-9FC5-8E742F607D0B}" destId="{3766749E-DFBF-4F61-B478-721395AACE1F}" srcOrd="0" destOrd="0" presId="urn:microsoft.com/office/officeart/2005/8/layout/chevron2"/>
    <dgm:cxn modelId="{EAEF0200-BF85-4300-929A-45DA2D4D3076}" srcId="{825402EE-46C1-4A5E-9762-3AE9DB5C15FD}" destId="{26829BB6-5F4E-42A0-B638-21B9E0EE846C}" srcOrd="1" destOrd="0" parTransId="{36395B93-F4A9-410F-BCF4-495D5919DE51}" sibTransId="{54C21215-C9B5-4A14-A2E2-99F1305EF28C}"/>
    <dgm:cxn modelId="{4E58A6AC-A986-4546-9E66-31E17EFE2FB4}" srcId="{4465E791-B716-4DBB-AE93-58EC14E85729}" destId="{C6D7285D-AD5C-4984-A4DD-A8AC64DF2FFB}" srcOrd="0" destOrd="0" parTransId="{FC44EF3B-A8FF-4D28-9557-DAA537F7BECD}" sibTransId="{61B2DD93-CEE1-4589-8391-025A4B1FAB46}"/>
    <dgm:cxn modelId="{B865967E-7C4B-4E93-BBD8-5E78DAAC414E}" srcId="{825402EE-46C1-4A5E-9762-3AE9DB5C15FD}" destId="{4465E791-B716-4DBB-AE93-58EC14E85729}" srcOrd="0" destOrd="0" parTransId="{DF36C16A-1AC8-4BA3-AC59-F4C7BCDF8AAB}" sibTransId="{EECAEC26-CD97-49B3-AD40-0BF6C4E29340}"/>
    <dgm:cxn modelId="{9791B1D2-732C-4D5F-912A-944F901191A3}" srcId="{A5B0E289-D737-4C54-8F13-A9742E417289}" destId="{C4E3DB1A-A3A8-440A-8B30-687C731674F6}" srcOrd="0" destOrd="0" parTransId="{23A6045D-8FA6-40F3-9F60-CBC93EE58A67}" sibTransId="{18E26C2C-A5F5-452E-B7FD-35098ED2D6B0}"/>
    <dgm:cxn modelId="{F1F94D1F-64FB-4F9D-BA34-FA5FDDEF6859}" srcId="{26829BB6-5F4E-42A0-B638-21B9E0EE846C}" destId="{25CAFB1E-DDCA-4314-BE58-C39C02EF4175}" srcOrd="0" destOrd="0" parTransId="{83044539-25FA-4CA1-9710-9879F04314D1}" sibTransId="{1C7D34C8-4E9E-4852-A2DF-180D497730C1}"/>
    <dgm:cxn modelId="{AF454AB0-8454-4742-B8C1-0CBD431AB452}" type="presOf" srcId="{26829BB6-5F4E-42A0-B638-21B9E0EE846C}" destId="{9F2D234E-F7E5-406B-A01D-1ADB28490ABB}" srcOrd="0" destOrd="0" presId="urn:microsoft.com/office/officeart/2005/8/layout/chevron2"/>
    <dgm:cxn modelId="{AB9A6F68-B492-4B62-A00C-7F660BE0C394}" srcId="{825402EE-46C1-4A5E-9762-3AE9DB5C15FD}" destId="{F2AC9FE4-60CA-4A6D-A075-C4B10B36C1CC}" srcOrd="2" destOrd="0" parTransId="{54386CD4-9ECE-47BF-B15E-6CEE572BB37D}" sibTransId="{81094F5C-CADF-4DDA-A87A-FE1903FD0AC0}"/>
    <dgm:cxn modelId="{98580009-6974-430E-A421-7C40C8D91DD5}" type="presParOf" srcId="{7DBFCCC7-51F4-4B60-BC96-D7F312982D8A}" destId="{EB991DD8-29CC-497A-A82B-85BD784CB5AC}" srcOrd="0" destOrd="0" presId="urn:microsoft.com/office/officeart/2005/8/layout/chevron2"/>
    <dgm:cxn modelId="{90CF9429-7F17-4A16-B3AF-4659544EEA9E}" type="presParOf" srcId="{EB991DD8-29CC-497A-A82B-85BD784CB5AC}" destId="{DD24749B-2F7D-437D-80EF-871D6E40E032}" srcOrd="0" destOrd="0" presId="urn:microsoft.com/office/officeart/2005/8/layout/chevron2"/>
    <dgm:cxn modelId="{7E623665-7063-4FDE-ACB7-D0BE4147AD78}" type="presParOf" srcId="{EB991DD8-29CC-497A-A82B-85BD784CB5AC}" destId="{8A585FED-6424-4389-9CC7-EBFA638C69C3}" srcOrd="1" destOrd="0" presId="urn:microsoft.com/office/officeart/2005/8/layout/chevron2"/>
    <dgm:cxn modelId="{34E609FC-E474-4663-8EF4-90A684C3713B}" type="presParOf" srcId="{7DBFCCC7-51F4-4B60-BC96-D7F312982D8A}" destId="{7F12B8E7-603C-4702-AA46-6D6958CD7FB1}" srcOrd="1" destOrd="0" presId="urn:microsoft.com/office/officeart/2005/8/layout/chevron2"/>
    <dgm:cxn modelId="{74EA0572-C5C8-4642-99E6-CDCFEAF8B53A}" type="presParOf" srcId="{7DBFCCC7-51F4-4B60-BC96-D7F312982D8A}" destId="{C1566003-7B7D-4C6D-A14A-EC430A553311}" srcOrd="2" destOrd="0" presId="urn:microsoft.com/office/officeart/2005/8/layout/chevron2"/>
    <dgm:cxn modelId="{AB87138B-C610-49AC-8019-0D8CCA43CB84}" type="presParOf" srcId="{C1566003-7B7D-4C6D-A14A-EC430A553311}" destId="{9F2D234E-F7E5-406B-A01D-1ADB28490ABB}" srcOrd="0" destOrd="0" presId="urn:microsoft.com/office/officeart/2005/8/layout/chevron2"/>
    <dgm:cxn modelId="{45F6AB20-351A-4D6B-9ADB-F7F8FF906DA9}" type="presParOf" srcId="{C1566003-7B7D-4C6D-A14A-EC430A553311}" destId="{00C5D39B-F98D-4ECD-B139-97C95E09B920}" srcOrd="1" destOrd="0" presId="urn:microsoft.com/office/officeart/2005/8/layout/chevron2"/>
    <dgm:cxn modelId="{2CDF0AE8-6EDF-4EA5-9A1B-069C40BDC5DC}" type="presParOf" srcId="{7DBFCCC7-51F4-4B60-BC96-D7F312982D8A}" destId="{53648C93-3A43-4D70-AC59-9D0D33E9E04A}" srcOrd="3" destOrd="0" presId="urn:microsoft.com/office/officeart/2005/8/layout/chevron2"/>
    <dgm:cxn modelId="{6F143651-D62E-4AA4-A655-943BB55A5938}" type="presParOf" srcId="{7DBFCCC7-51F4-4B60-BC96-D7F312982D8A}" destId="{CB1A8457-A8F9-461D-9641-2C9194F6C88B}" srcOrd="4" destOrd="0" presId="urn:microsoft.com/office/officeart/2005/8/layout/chevron2"/>
    <dgm:cxn modelId="{C664A5CE-D2A8-4231-BDF5-106DA34FEEDA}" type="presParOf" srcId="{CB1A8457-A8F9-461D-9641-2C9194F6C88B}" destId="{F2A1F091-9E1E-4047-8E84-B465F58CF222}" srcOrd="0" destOrd="0" presId="urn:microsoft.com/office/officeart/2005/8/layout/chevron2"/>
    <dgm:cxn modelId="{0BD689F1-4FD1-43CE-99A6-25617AFF4F87}" type="presParOf" srcId="{CB1A8457-A8F9-461D-9641-2C9194F6C88B}" destId="{3766749E-DFBF-4F61-B478-721395AACE1F}" srcOrd="1" destOrd="0" presId="urn:microsoft.com/office/officeart/2005/8/layout/chevron2"/>
    <dgm:cxn modelId="{72003FA2-9DB8-42C0-8FD5-29C66F6C2039}" type="presParOf" srcId="{7DBFCCC7-51F4-4B60-BC96-D7F312982D8A}" destId="{548E19D2-0653-4C89-BE28-D80246DE5E7B}" srcOrd="5" destOrd="0" presId="urn:microsoft.com/office/officeart/2005/8/layout/chevron2"/>
    <dgm:cxn modelId="{E597DBA0-BC28-43FC-902A-D104A00DC8CF}" type="presParOf" srcId="{7DBFCCC7-51F4-4B60-BC96-D7F312982D8A}" destId="{B4DAC13D-7C19-456E-807B-E719219721C7}" srcOrd="6" destOrd="0" presId="urn:microsoft.com/office/officeart/2005/8/layout/chevron2"/>
    <dgm:cxn modelId="{B3020F4F-1E26-44FC-B9DA-6FE514617D73}" type="presParOf" srcId="{B4DAC13D-7C19-456E-807B-E719219721C7}" destId="{263D876B-3289-4978-AA98-C47E29A87531}" srcOrd="0" destOrd="0" presId="urn:microsoft.com/office/officeart/2005/8/layout/chevron2"/>
    <dgm:cxn modelId="{435DF53B-09C0-444F-8E0D-D584BB6FF4C5}" type="presParOf" srcId="{B4DAC13D-7C19-456E-807B-E719219721C7}" destId="{19D05871-B793-42DA-BDDA-08E2FFB8B05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71B790E-E0B4-452D-9822-C4B4559AA25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1E16F6E5-796A-4204-9B32-67E514A021FD}">
      <dgm:prSet phldrT="[Text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en-US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rPr>
            <a:t>Unitary smooth muscle</a:t>
          </a:r>
          <a:endParaRPr lang="ar-EG" sz="28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cs typeface="+mj-cs"/>
          </a:endParaRPr>
        </a:p>
      </dgm:t>
    </dgm:pt>
    <dgm:pt modelId="{060DAEA6-CFD4-4583-8E22-E516FA294E12}" type="parTrans" cxnId="{F43C3CFB-6982-45A1-9F5E-B0173C00CA82}">
      <dgm:prSet/>
      <dgm:spPr/>
      <dgm:t>
        <a:bodyPr/>
        <a:lstStyle/>
        <a:p>
          <a:pPr rtl="1"/>
          <a:endParaRPr lang="ar-EG" sz="2800"/>
        </a:p>
      </dgm:t>
    </dgm:pt>
    <dgm:pt modelId="{743EB507-0320-48F2-8D71-1B9B27AC405D}" type="sibTrans" cxnId="{F43C3CFB-6982-45A1-9F5E-B0173C00CA82}">
      <dgm:prSet/>
      <dgm:spPr/>
      <dgm:t>
        <a:bodyPr/>
        <a:lstStyle/>
        <a:p>
          <a:pPr rtl="1"/>
          <a:endParaRPr lang="ar-EG" sz="2800"/>
        </a:p>
      </dgm:t>
    </dgm:pt>
    <dgm:pt modelId="{EADD7BA0-0684-4C93-9C00-75B7401EE8C3}">
      <dgm:prSet phldrT="[Text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en-US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rPr>
            <a:t>multi-unit smooth muscle</a:t>
          </a:r>
          <a:endParaRPr lang="ar-EG" sz="28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cs typeface="+mj-cs"/>
          </a:endParaRPr>
        </a:p>
      </dgm:t>
    </dgm:pt>
    <dgm:pt modelId="{FBDE68CD-B0B4-4121-84AC-2266AB17D8A4}" type="parTrans" cxnId="{08BF62FC-A65F-4931-B04D-94DDF703E4FD}">
      <dgm:prSet/>
      <dgm:spPr/>
      <dgm:t>
        <a:bodyPr/>
        <a:lstStyle/>
        <a:p>
          <a:pPr rtl="1"/>
          <a:endParaRPr lang="ar-EG" sz="2800"/>
        </a:p>
      </dgm:t>
    </dgm:pt>
    <dgm:pt modelId="{23070D96-F0FA-42A6-A4A3-3CFEEF1317DC}" type="sibTrans" cxnId="{08BF62FC-A65F-4931-B04D-94DDF703E4FD}">
      <dgm:prSet/>
      <dgm:spPr/>
      <dgm:t>
        <a:bodyPr/>
        <a:lstStyle/>
        <a:p>
          <a:pPr rtl="1"/>
          <a:endParaRPr lang="ar-EG" sz="2800"/>
        </a:p>
      </dgm:t>
    </dgm:pt>
    <dgm:pt modelId="{AE191CFE-5F40-4C4E-8580-C1D3D9AB5A03}">
      <dgm:prSet phldrT="[Text]" custT="1"/>
      <dgm:spPr>
        <a:solidFill>
          <a:srgbClr val="66CCFF">
            <a:alpha val="90000"/>
          </a:srgbClr>
        </a:solidFill>
      </dgm:spPr>
      <dgm:t>
        <a:bodyPr/>
        <a:lstStyle/>
        <a:p>
          <a:pPr rtl="1"/>
          <a:r>
            <a:rPr lang="en-US" sz="2800" dirty="0" smtClean="0"/>
            <a:t>Outer sheath of blood vessels</a:t>
          </a:r>
          <a:endParaRPr lang="ar-EG" sz="2800" dirty="0"/>
        </a:p>
      </dgm:t>
    </dgm:pt>
    <dgm:pt modelId="{69FF330F-D5F6-4C36-9DEE-97ACE3F3AB4F}" type="parTrans" cxnId="{9311C2DD-D27B-4DA7-B2F6-E425EE02B670}">
      <dgm:prSet/>
      <dgm:spPr/>
      <dgm:t>
        <a:bodyPr/>
        <a:lstStyle/>
        <a:p>
          <a:pPr rtl="1"/>
          <a:endParaRPr lang="ar-EG" sz="2800"/>
        </a:p>
      </dgm:t>
    </dgm:pt>
    <dgm:pt modelId="{2E5FF458-A0F9-462C-8A9C-1ECEEA99E2BC}" type="sibTrans" cxnId="{9311C2DD-D27B-4DA7-B2F6-E425EE02B670}">
      <dgm:prSet/>
      <dgm:spPr/>
      <dgm:t>
        <a:bodyPr/>
        <a:lstStyle/>
        <a:p>
          <a:pPr rtl="1"/>
          <a:endParaRPr lang="ar-EG" sz="2800"/>
        </a:p>
      </dgm:t>
    </dgm:pt>
    <dgm:pt modelId="{7842A571-D6DC-4072-A7A6-8EA65BA69240}">
      <dgm:prSet phldrT="[Text]" custT="1"/>
      <dgm:spPr>
        <a:solidFill>
          <a:srgbClr val="66CCFF">
            <a:alpha val="90000"/>
          </a:srgbClr>
        </a:solidFill>
      </dgm:spPr>
      <dgm:t>
        <a:bodyPr/>
        <a:lstStyle/>
        <a:p>
          <a:pPr rtl="1"/>
          <a:r>
            <a:rPr lang="en-US" sz="2800" dirty="0" err="1" smtClean="0"/>
            <a:t>Arterio</a:t>
          </a:r>
          <a:r>
            <a:rPr lang="en-US" sz="2800" dirty="0" smtClean="0"/>
            <a:t>-venous shunt</a:t>
          </a:r>
          <a:endParaRPr lang="ar-EG" sz="2800" dirty="0"/>
        </a:p>
      </dgm:t>
    </dgm:pt>
    <dgm:pt modelId="{67F5906B-7C56-4C54-8391-C9D5220276EE}" type="parTrans" cxnId="{5F67CEBC-4AF0-4557-8C6A-C61215DBD7E2}">
      <dgm:prSet/>
      <dgm:spPr/>
      <dgm:t>
        <a:bodyPr/>
        <a:lstStyle/>
        <a:p>
          <a:pPr rtl="1"/>
          <a:endParaRPr lang="ar-EG" sz="2800"/>
        </a:p>
      </dgm:t>
    </dgm:pt>
    <dgm:pt modelId="{616E026E-6420-4069-865E-D355BFFCA187}" type="sibTrans" cxnId="{5F67CEBC-4AF0-4557-8C6A-C61215DBD7E2}">
      <dgm:prSet/>
      <dgm:spPr/>
      <dgm:t>
        <a:bodyPr/>
        <a:lstStyle/>
        <a:p>
          <a:pPr rtl="1"/>
          <a:endParaRPr lang="ar-EG" sz="2800"/>
        </a:p>
      </dgm:t>
    </dgm:pt>
    <dgm:pt modelId="{95B2FD19-D021-4983-BCA0-4E70820BA71F}">
      <dgm:prSet phldrT="[Text]" custT="1"/>
      <dgm:spPr>
        <a:solidFill>
          <a:srgbClr val="FF7C80">
            <a:alpha val="90000"/>
          </a:srgbClr>
        </a:solidFill>
      </dgm:spPr>
      <dgm:t>
        <a:bodyPr/>
        <a:lstStyle/>
        <a:p>
          <a:pPr rtl="1"/>
          <a:r>
            <a:rPr lang="en-US" sz="2800" dirty="0" smtClean="0"/>
            <a:t>Spontaneous activity</a:t>
          </a:r>
          <a:endParaRPr lang="ar-EG" sz="2800" dirty="0"/>
        </a:p>
      </dgm:t>
    </dgm:pt>
    <dgm:pt modelId="{698DE511-CE49-4EFA-9E24-E4780061F80A}" type="parTrans" cxnId="{2FE7E87C-2FBE-4450-847C-7DDD48D24553}">
      <dgm:prSet/>
      <dgm:spPr/>
      <dgm:t>
        <a:bodyPr/>
        <a:lstStyle/>
        <a:p>
          <a:pPr rtl="1"/>
          <a:endParaRPr lang="ar-EG" sz="2800"/>
        </a:p>
      </dgm:t>
    </dgm:pt>
    <dgm:pt modelId="{16EE6CA1-8B3B-4855-ADEE-91B8CF62D55F}" type="sibTrans" cxnId="{2FE7E87C-2FBE-4450-847C-7DDD48D24553}">
      <dgm:prSet/>
      <dgm:spPr/>
      <dgm:t>
        <a:bodyPr/>
        <a:lstStyle/>
        <a:p>
          <a:pPr rtl="1"/>
          <a:endParaRPr lang="ar-EG" sz="2800"/>
        </a:p>
      </dgm:t>
    </dgm:pt>
    <dgm:pt modelId="{D773769B-9D18-47DB-AC7D-AED74FE211A6}">
      <dgm:prSet phldrT="[Text]" custT="1"/>
      <dgm:spPr>
        <a:solidFill>
          <a:srgbClr val="66CCFF">
            <a:alpha val="90000"/>
          </a:srgbClr>
        </a:solidFill>
        <a:ln>
          <a:noFill/>
        </a:ln>
      </dgm:spPr>
      <dgm:t>
        <a:bodyPr/>
        <a:lstStyle/>
        <a:p>
          <a:pPr rtl="1"/>
          <a:r>
            <a:rPr lang="en-US" sz="2800" dirty="0" smtClean="0"/>
            <a:t>No spontaneous activity</a:t>
          </a:r>
          <a:endParaRPr lang="ar-EG" sz="2800" dirty="0"/>
        </a:p>
      </dgm:t>
    </dgm:pt>
    <dgm:pt modelId="{B3648608-C835-42B6-9B22-F365E94B4DED}" type="parTrans" cxnId="{E38EA8B5-8BE2-426A-90DB-DA359D2205FF}">
      <dgm:prSet/>
      <dgm:spPr/>
      <dgm:t>
        <a:bodyPr/>
        <a:lstStyle/>
        <a:p>
          <a:pPr rtl="1"/>
          <a:endParaRPr lang="ar-EG" sz="2800"/>
        </a:p>
      </dgm:t>
    </dgm:pt>
    <dgm:pt modelId="{C364BA5F-DF70-4D4C-A147-381BD5376E87}" type="sibTrans" cxnId="{E38EA8B5-8BE2-426A-90DB-DA359D2205FF}">
      <dgm:prSet/>
      <dgm:spPr/>
      <dgm:t>
        <a:bodyPr/>
        <a:lstStyle/>
        <a:p>
          <a:pPr rtl="1"/>
          <a:endParaRPr lang="ar-EG" sz="2800"/>
        </a:p>
      </dgm:t>
    </dgm:pt>
    <dgm:pt modelId="{8E7E0A85-1419-4E9D-80D2-AAE9E3000B70}">
      <dgm:prSet phldrT="[Text]" custT="1"/>
      <dgm:spPr>
        <a:solidFill>
          <a:srgbClr val="66CCFF">
            <a:alpha val="90000"/>
          </a:srgbClr>
        </a:solidFill>
      </dgm:spPr>
      <dgm:t>
        <a:bodyPr/>
        <a:lstStyle/>
        <a:p>
          <a:pPr rtl="1"/>
          <a:r>
            <a:rPr lang="en-US" sz="2800" dirty="0" smtClean="0"/>
            <a:t>Regulated centrally</a:t>
          </a:r>
          <a:endParaRPr lang="ar-EG" sz="2800" dirty="0"/>
        </a:p>
      </dgm:t>
    </dgm:pt>
    <dgm:pt modelId="{F00B466D-7EDB-4598-AB05-CC489AA35728}" type="parTrans" cxnId="{209ADA77-A953-4FC8-A81B-C1EF5762F2EC}">
      <dgm:prSet/>
      <dgm:spPr/>
      <dgm:t>
        <a:bodyPr/>
        <a:lstStyle/>
        <a:p>
          <a:pPr rtl="1"/>
          <a:endParaRPr lang="ar-EG" sz="2800"/>
        </a:p>
      </dgm:t>
    </dgm:pt>
    <dgm:pt modelId="{92EA1D57-BD7E-4A94-A92C-A8C87CE95314}" type="sibTrans" cxnId="{209ADA77-A953-4FC8-A81B-C1EF5762F2EC}">
      <dgm:prSet/>
      <dgm:spPr/>
      <dgm:t>
        <a:bodyPr/>
        <a:lstStyle/>
        <a:p>
          <a:pPr rtl="1"/>
          <a:endParaRPr lang="ar-EG" sz="2800"/>
        </a:p>
      </dgm:t>
    </dgm:pt>
    <dgm:pt modelId="{28185BF8-8C18-4574-B43B-3A67E91708DE}">
      <dgm:prSet phldrT="[Text]" custT="1"/>
      <dgm:spPr>
        <a:solidFill>
          <a:srgbClr val="FF7C80">
            <a:alpha val="90000"/>
          </a:srgbClr>
        </a:solidFill>
      </dgm:spPr>
      <dgm:t>
        <a:bodyPr/>
        <a:lstStyle/>
        <a:p>
          <a:pPr rtl="1"/>
          <a:r>
            <a:rPr lang="en-US" sz="2800" dirty="0" smtClean="0"/>
            <a:t>Regulated locally</a:t>
          </a:r>
          <a:endParaRPr lang="ar-EG" sz="2800" dirty="0"/>
        </a:p>
      </dgm:t>
    </dgm:pt>
    <dgm:pt modelId="{8ADACDF7-B969-4C50-8DD8-E6E2E7BF43F3}" type="parTrans" cxnId="{BD5F3358-BB7B-4303-8161-39F93CE5FDA7}">
      <dgm:prSet/>
      <dgm:spPr/>
      <dgm:t>
        <a:bodyPr/>
        <a:lstStyle/>
        <a:p>
          <a:pPr rtl="1"/>
          <a:endParaRPr lang="ar-EG" sz="2800"/>
        </a:p>
      </dgm:t>
    </dgm:pt>
    <dgm:pt modelId="{1B15D506-6817-4B39-9977-35BE70FAA6D0}" type="sibTrans" cxnId="{BD5F3358-BB7B-4303-8161-39F93CE5FDA7}">
      <dgm:prSet/>
      <dgm:spPr/>
      <dgm:t>
        <a:bodyPr/>
        <a:lstStyle/>
        <a:p>
          <a:pPr rtl="1"/>
          <a:endParaRPr lang="ar-EG" sz="2800"/>
        </a:p>
      </dgm:t>
    </dgm:pt>
    <dgm:pt modelId="{602EBA73-300C-432A-BB81-1CA11924D000}">
      <dgm:prSet phldrT="[Text]" custT="1"/>
      <dgm:spPr>
        <a:solidFill>
          <a:srgbClr val="FF7C80">
            <a:alpha val="90000"/>
          </a:srgbClr>
        </a:solidFill>
      </dgm:spPr>
      <dgm:t>
        <a:bodyPr/>
        <a:lstStyle/>
        <a:p>
          <a:pPr rtl="1"/>
          <a:r>
            <a:rPr lang="en-US" sz="2800" dirty="0" smtClean="0"/>
            <a:t>Inner sheath of the vessel</a:t>
          </a:r>
          <a:endParaRPr lang="ar-EG" sz="2800" dirty="0"/>
        </a:p>
      </dgm:t>
    </dgm:pt>
    <dgm:pt modelId="{8ABA6921-0DFB-422C-869B-931B4DA465C1}" type="sibTrans" cxnId="{52ECDB28-78C4-4910-854A-A8CFA76337B5}">
      <dgm:prSet/>
      <dgm:spPr/>
      <dgm:t>
        <a:bodyPr/>
        <a:lstStyle/>
        <a:p>
          <a:pPr rtl="1"/>
          <a:endParaRPr lang="ar-EG" sz="2800"/>
        </a:p>
      </dgm:t>
    </dgm:pt>
    <dgm:pt modelId="{55CAF49C-FFE6-49B4-82DE-C6671657C678}" type="parTrans" cxnId="{52ECDB28-78C4-4910-854A-A8CFA76337B5}">
      <dgm:prSet/>
      <dgm:spPr/>
      <dgm:t>
        <a:bodyPr/>
        <a:lstStyle/>
        <a:p>
          <a:pPr rtl="1"/>
          <a:endParaRPr lang="ar-EG" sz="2800"/>
        </a:p>
      </dgm:t>
    </dgm:pt>
    <dgm:pt modelId="{17385B25-C844-4272-AE0C-E36DC2374707}">
      <dgm:prSet phldrT="[Text]" custT="1"/>
      <dgm:spPr>
        <a:solidFill>
          <a:srgbClr val="FF7C80">
            <a:alpha val="90000"/>
          </a:srgbClr>
        </a:solidFill>
      </dgm:spPr>
      <dgm:t>
        <a:bodyPr/>
        <a:lstStyle/>
        <a:p>
          <a:pPr rtl="1"/>
          <a:r>
            <a:rPr lang="en-US" sz="2800" dirty="0" smtClean="0"/>
            <a:t>Pre-capillary sphincter</a:t>
          </a:r>
          <a:endParaRPr lang="ar-EG" sz="2800" dirty="0"/>
        </a:p>
      </dgm:t>
    </dgm:pt>
    <dgm:pt modelId="{21B317B4-84BB-43EC-8E30-56B941BA2A12}" type="sibTrans" cxnId="{D25BC037-F0DB-4073-A735-AEB9288D3415}">
      <dgm:prSet/>
      <dgm:spPr/>
      <dgm:t>
        <a:bodyPr/>
        <a:lstStyle/>
        <a:p>
          <a:pPr rtl="1"/>
          <a:endParaRPr lang="ar-EG" sz="2800"/>
        </a:p>
      </dgm:t>
    </dgm:pt>
    <dgm:pt modelId="{1D2DBBEA-3198-46E9-BE27-10AEBB5F1B46}" type="parTrans" cxnId="{D25BC037-F0DB-4073-A735-AEB9288D3415}">
      <dgm:prSet/>
      <dgm:spPr/>
      <dgm:t>
        <a:bodyPr/>
        <a:lstStyle/>
        <a:p>
          <a:pPr rtl="1"/>
          <a:endParaRPr lang="ar-EG" sz="2800"/>
        </a:p>
      </dgm:t>
    </dgm:pt>
    <dgm:pt modelId="{0958ECE5-DDAA-43F0-BACA-E586E443250B}" type="pres">
      <dgm:prSet presAssocID="{571B790E-E0B4-452D-9822-C4B4559AA2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33B6E62F-82A1-421F-8CE5-6DC4DB35A395}" type="pres">
      <dgm:prSet presAssocID="{1E16F6E5-796A-4204-9B32-67E514A021FD}" presName="root" presStyleCnt="0"/>
      <dgm:spPr/>
    </dgm:pt>
    <dgm:pt modelId="{2774CD64-D0CB-499C-83EF-604C4D7DFD5C}" type="pres">
      <dgm:prSet presAssocID="{1E16F6E5-796A-4204-9B32-67E514A021FD}" presName="rootComposite" presStyleCnt="0"/>
      <dgm:spPr/>
    </dgm:pt>
    <dgm:pt modelId="{BA21E41A-5F1E-453D-9B2C-DDFF690FA75A}" type="pres">
      <dgm:prSet presAssocID="{1E16F6E5-796A-4204-9B32-67E514A021FD}" presName="rootText" presStyleLbl="node1" presStyleIdx="0" presStyleCnt="2" custScaleX="226554" custLinFactNeighborX="-9242" custLinFactNeighborY="-122"/>
      <dgm:spPr/>
      <dgm:t>
        <a:bodyPr/>
        <a:lstStyle/>
        <a:p>
          <a:pPr rtl="1"/>
          <a:endParaRPr lang="ar-EG"/>
        </a:p>
      </dgm:t>
    </dgm:pt>
    <dgm:pt modelId="{0D07C461-AEA4-4E12-843E-2CFCD2942510}" type="pres">
      <dgm:prSet presAssocID="{1E16F6E5-796A-4204-9B32-67E514A021FD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EF8393FE-7C7A-4A51-A2F7-ACD90AFB801F}" type="pres">
      <dgm:prSet presAssocID="{1E16F6E5-796A-4204-9B32-67E514A021FD}" presName="childShape" presStyleCnt="0"/>
      <dgm:spPr/>
    </dgm:pt>
    <dgm:pt modelId="{BF3198E3-B4DF-4631-BDE2-C5885B46A410}" type="pres">
      <dgm:prSet presAssocID="{1D2DBBEA-3198-46E9-BE27-10AEBB5F1B46}" presName="Name13" presStyleLbl="parChTrans1D2" presStyleIdx="0" presStyleCnt="8"/>
      <dgm:spPr/>
      <dgm:t>
        <a:bodyPr/>
        <a:lstStyle/>
        <a:p>
          <a:pPr rtl="1"/>
          <a:endParaRPr lang="ar-EG"/>
        </a:p>
      </dgm:t>
    </dgm:pt>
    <dgm:pt modelId="{659DAA7F-9D5E-40B0-9BE8-78B0F5CC806B}" type="pres">
      <dgm:prSet presAssocID="{17385B25-C844-4272-AE0C-E36DC2374707}" presName="childText" presStyleLbl="bgAcc1" presStyleIdx="0" presStyleCnt="8" custScaleX="245115" custLinFactNeighborX="-34753" custLinFactNeighborY="1262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F77531F-5B77-4B91-8896-2AFDF61EB99E}" type="pres">
      <dgm:prSet presAssocID="{55CAF49C-FFE6-49B4-82DE-C6671657C678}" presName="Name13" presStyleLbl="parChTrans1D2" presStyleIdx="1" presStyleCnt="8"/>
      <dgm:spPr/>
      <dgm:t>
        <a:bodyPr/>
        <a:lstStyle/>
        <a:p>
          <a:pPr rtl="1"/>
          <a:endParaRPr lang="ar-EG"/>
        </a:p>
      </dgm:t>
    </dgm:pt>
    <dgm:pt modelId="{69A05B8A-ACA5-49E1-95E7-8EDA65AF88D5}" type="pres">
      <dgm:prSet presAssocID="{602EBA73-300C-432A-BB81-1CA11924D000}" presName="childText" presStyleLbl="bgAcc1" presStyleIdx="1" presStyleCnt="8" custScaleX="237815" custLinFactNeighborX="-35320" custLinFactNeighborY="-254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D118ECD-1D08-4140-B6F8-A9C4526BBD2E}" type="pres">
      <dgm:prSet presAssocID="{698DE511-CE49-4EFA-9E24-E4780061F80A}" presName="Name13" presStyleLbl="parChTrans1D2" presStyleIdx="2" presStyleCnt="8"/>
      <dgm:spPr/>
      <dgm:t>
        <a:bodyPr/>
        <a:lstStyle/>
        <a:p>
          <a:pPr rtl="1"/>
          <a:endParaRPr lang="ar-EG"/>
        </a:p>
      </dgm:t>
    </dgm:pt>
    <dgm:pt modelId="{18DEF5D9-29DA-487D-9FD8-EA63399C5361}" type="pres">
      <dgm:prSet presAssocID="{95B2FD19-D021-4983-BCA0-4E70820BA71F}" presName="childText" presStyleLbl="bgAcc1" presStyleIdx="2" presStyleCnt="8" custScaleX="226681" custLinFactNeighborX="-28283" custLinFactNeighborY="-368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61A6CB3-5A53-4C94-AE80-7641B55C5554}" type="pres">
      <dgm:prSet presAssocID="{8ADACDF7-B969-4C50-8DD8-E6E2E7BF43F3}" presName="Name13" presStyleLbl="parChTrans1D2" presStyleIdx="3" presStyleCnt="8"/>
      <dgm:spPr/>
      <dgm:t>
        <a:bodyPr/>
        <a:lstStyle/>
        <a:p>
          <a:pPr rtl="1"/>
          <a:endParaRPr lang="ar-EG"/>
        </a:p>
      </dgm:t>
    </dgm:pt>
    <dgm:pt modelId="{A5F42D7C-0603-4628-92BF-7287CBAE5ADA}" type="pres">
      <dgm:prSet presAssocID="{28185BF8-8C18-4574-B43B-3A67E91708DE}" presName="childText" presStyleLbl="bgAcc1" presStyleIdx="3" presStyleCnt="8" custScaleX="233455" custLinFactNeighborX="-35320" custLinFactNeighborY="-481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F17C138-8CFD-4829-8EEE-CF11DC36CEDB}" type="pres">
      <dgm:prSet presAssocID="{EADD7BA0-0684-4C93-9C00-75B7401EE8C3}" presName="root" presStyleCnt="0"/>
      <dgm:spPr/>
    </dgm:pt>
    <dgm:pt modelId="{4109B82B-5EEE-4E4D-97F8-F12E1442E551}" type="pres">
      <dgm:prSet presAssocID="{EADD7BA0-0684-4C93-9C00-75B7401EE8C3}" presName="rootComposite" presStyleCnt="0"/>
      <dgm:spPr/>
    </dgm:pt>
    <dgm:pt modelId="{265EE7E3-288A-4842-B00E-03B99F0302C7}" type="pres">
      <dgm:prSet presAssocID="{EADD7BA0-0684-4C93-9C00-75B7401EE8C3}" presName="rootText" presStyleLbl="node1" presStyleIdx="1" presStyleCnt="2" custScaleX="228563" custLinFactNeighborX="21409" custLinFactNeighborY="-9081"/>
      <dgm:spPr/>
      <dgm:t>
        <a:bodyPr/>
        <a:lstStyle/>
        <a:p>
          <a:pPr rtl="1"/>
          <a:endParaRPr lang="ar-EG"/>
        </a:p>
      </dgm:t>
    </dgm:pt>
    <dgm:pt modelId="{D1B72954-96C6-4356-B208-05FAD8B46EFD}" type="pres">
      <dgm:prSet presAssocID="{EADD7BA0-0684-4C93-9C00-75B7401EE8C3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39F77B58-DCC7-4803-A515-8F3F352AFE8C}" type="pres">
      <dgm:prSet presAssocID="{EADD7BA0-0684-4C93-9C00-75B7401EE8C3}" presName="childShape" presStyleCnt="0"/>
      <dgm:spPr/>
    </dgm:pt>
    <dgm:pt modelId="{49EEB31F-2FF3-4024-A8FF-5156759232F1}" type="pres">
      <dgm:prSet presAssocID="{69FF330F-D5F6-4C36-9DEE-97ACE3F3AB4F}" presName="Name13" presStyleLbl="parChTrans1D2" presStyleIdx="4" presStyleCnt="8"/>
      <dgm:spPr/>
      <dgm:t>
        <a:bodyPr/>
        <a:lstStyle/>
        <a:p>
          <a:pPr rtl="1"/>
          <a:endParaRPr lang="ar-EG"/>
        </a:p>
      </dgm:t>
    </dgm:pt>
    <dgm:pt modelId="{C87C73C3-D25C-4616-BFF0-29DD6652066A}" type="pres">
      <dgm:prSet presAssocID="{AE191CFE-5F40-4C4E-8580-C1D3D9AB5A03}" presName="childText" presStyleLbl="bgAcc1" presStyleIdx="4" presStyleCnt="8" custScaleX="248056" custLinFactNeighborX="86187" custLinFactNeighborY="-141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5A04021-7C1A-488E-B5AA-A57CFA9057EE}" type="pres">
      <dgm:prSet presAssocID="{67F5906B-7C56-4C54-8391-C9D5220276EE}" presName="Name13" presStyleLbl="parChTrans1D2" presStyleIdx="5" presStyleCnt="8"/>
      <dgm:spPr/>
      <dgm:t>
        <a:bodyPr/>
        <a:lstStyle/>
        <a:p>
          <a:pPr rtl="1"/>
          <a:endParaRPr lang="ar-EG"/>
        </a:p>
      </dgm:t>
    </dgm:pt>
    <dgm:pt modelId="{C989F6F1-3EAA-49A2-8FD0-C86450BC3297}" type="pres">
      <dgm:prSet presAssocID="{7842A571-D6DC-4072-A7A6-8EA65BA69240}" presName="childText" presStyleLbl="bgAcc1" presStyleIdx="5" presStyleCnt="8" custScaleX="248056" custLinFactNeighborX="93224" custLinFactNeighborY="-254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5095011-2D62-4EAB-B011-A8E9CE1D55BF}" type="pres">
      <dgm:prSet presAssocID="{B3648608-C835-42B6-9B22-F365E94B4DED}" presName="Name13" presStyleLbl="parChTrans1D2" presStyleIdx="6" presStyleCnt="8"/>
      <dgm:spPr/>
      <dgm:t>
        <a:bodyPr/>
        <a:lstStyle/>
        <a:p>
          <a:pPr rtl="1"/>
          <a:endParaRPr lang="ar-EG"/>
        </a:p>
      </dgm:t>
    </dgm:pt>
    <dgm:pt modelId="{A6390C23-5586-4BD4-A8CC-854E92EF082A}" type="pres">
      <dgm:prSet presAssocID="{D773769B-9D18-47DB-AC7D-AED74FE211A6}" presName="childText" presStyleLbl="bgAcc1" presStyleIdx="6" presStyleCnt="8" custScaleX="254831" custLinFactNeighborX="75394" custLinFactNeighborY="-368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0EDDA99-519A-45BD-B4DB-F62A7E9C2792}" type="pres">
      <dgm:prSet presAssocID="{F00B466D-7EDB-4598-AB05-CC489AA35728}" presName="Name13" presStyleLbl="parChTrans1D2" presStyleIdx="7" presStyleCnt="8"/>
      <dgm:spPr/>
      <dgm:t>
        <a:bodyPr/>
        <a:lstStyle/>
        <a:p>
          <a:pPr rtl="1"/>
          <a:endParaRPr lang="ar-EG"/>
        </a:p>
      </dgm:t>
    </dgm:pt>
    <dgm:pt modelId="{F8B2AABB-4551-4FE5-A6B8-19D942467B70}" type="pres">
      <dgm:prSet presAssocID="{8E7E0A85-1419-4E9D-80D2-AAE9E3000B70}" presName="childText" presStyleLbl="bgAcc1" presStyleIdx="7" presStyleCnt="8" custScaleX="244591" custLinFactX="262" custLinFactNeighborX="100000" custLinFactNeighborY="644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45D73FA-11C1-4329-B121-BE984DAF2EB6}" type="presOf" srcId="{17385B25-C844-4272-AE0C-E36DC2374707}" destId="{659DAA7F-9D5E-40B0-9BE8-78B0F5CC806B}" srcOrd="0" destOrd="0" presId="urn:microsoft.com/office/officeart/2005/8/layout/hierarchy3"/>
    <dgm:cxn modelId="{F43C3CFB-6982-45A1-9F5E-B0173C00CA82}" srcId="{571B790E-E0B4-452D-9822-C4B4559AA253}" destId="{1E16F6E5-796A-4204-9B32-67E514A021FD}" srcOrd="0" destOrd="0" parTransId="{060DAEA6-CFD4-4583-8E22-E516FA294E12}" sibTransId="{743EB507-0320-48F2-8D71-1B9B27AC405D}"/>
    <dgm:cxn modelId="{08BF62FC-A65F-4931-B04D-94DDF703E4FD}" srcId="{571B790E-E0B4-452D-9822-C4B4559AA253}" destId="{EADD7BA0-0684-4C93-9C00-75B7401EE8C3}" srcOrd="1" destOrd="0" parTransId="{FBDE68CD-B0B4-4121-84AC-2266AB17D8A4}" sibTransId="{23070D96-F0FA-42A6-A4A3-3CFEEF1317DC}"/>
    <dgm:cxn modelId="{0D3C194A-9B17-41B4-9FE0-4989B4D9DDEF}" type="presOf" srcId="{28185BF8-8C18-4574-B43B-3A67E91708DE}" destId="{A5F42D7C-0603-4628-92BF-7287CBAE5ADA}" srcOrd="0" destOrd="0" presId="urn:microsoft.com/office/officeart/2005/8/layout/hierarchy3"/>
    <dgm:cxn modelId="{6F9298B6-44EF-47AD-9B49-93CCBEFD50E7}" type="presOf" srcId="{EADD7BA0-0684-4C93-9C00-75B7401EE8C3}" destId="{D1B72954-96C6-4356-B208-05FAD8B46EFD}" srcOrd="1" destOrd="0" presId="urn:microsoft.com/office/officeart/2005/8/layout/hierarchy3"/>
    <dgm:cxn modelId="{A88AFAFE-AF25-476F-A408-DFF0BEFA60B3}" type="presOf" srcId="{69FF330F-D5F6-4C36-9DEE-97ACE3F3AB4F}" destId="{49EEB31F-2FF3-4024-A8FF-5156759232F1}" srcOrd="0" destOrd="0" presId="urn:microsoft.com/office/officeart/2005/8/layout/hierarchy3"/>
    <dgm:cxn modelId="{E38EA8B5-8BE2-426A-90DB-DA359D2205FF}" srcId="{EADD7BA0-0684-4C93-9C00-75B7401EE8C3}" destId="{D773769B-9D18-47DB-AC7D-AED74FE211A6}" srcOrd="2" destOrd="0" parTransId="{B3648608-C835-42B6-9B22-F365E94B4DED}" sibTransId="{C364BA5F-DF70-4D4C-A147-381BD5376E87}"/>
    <dgm:cxn modelId="{52492A24-B968-4276-86D3-21B113424F9E}" type="presOf" srcId="{571B790E-E0B4-452D-9822-C4B4559AA253}" destId="{0958ECE5-DDAA-43F0-BACA-E586E443250B}" srcOrd="0" destOrd="0" presId="urn:microsoft.com/office/officeart/2005/8/layout/hierarchy3"/>
    <dgm:cxn modelId="{651B2F5A-12A3-4651-AAE7-66F849681265}" type="presOf" srcId="{95B2FD19-D021-4983-BCA0-4E70820BA71F}" destId="{18DEF5D9-29DA-487D-9FD8-EA63399C5361}" srcOrd="0" destOrd="0" presId="urn:microsoft.com/office/officeart/2005/8/layout/hierarchy3"/>
    <dgm:cxn modelId="{E3FD50C9-02F7-43B3-818F-2218EF3E8A75}" type="presOf" srcId="{1E16F6E5-796A-4204-9B32-67E514A021FD}" destId="{BA21E41A-5F1E-453D-9B2C-DDFF690FA75A}" srcOrd="0" destOrd="0" presId="urn:microsoft.com/office/officeart/2005/8/layout/hierarchy3"/>
    <dgm:cxn modelId="{AF9AA6FD-9840-4657-88CE-DAA4E30521CB}" type="presOf" srcId="{D773769B-9D18-47DB-AC7D-AED74FE211A6}" destId="{A6390C23-5586-4BD4-A8CC-854E92EF082A}" srcOrd="0" destOrd="0" presId="urn:microsoft.com/office/officeart/2005/8/layout/hierarchy3"/>
    <dgm:cxn modelId="{D4D3A637-BCEA-46FB-8466-5B4F5F21CE99}" type="presOf" srcId="{1E16F6E5-796A-4204-9B32-67E514A021FD}" destId="{0D07C461-AEA4-4E12-843E-2CFCD2942510}" srcOrd="1" destOrd="0" presId="urn:microsoft.com/office/officeart/2005/8/layout/hierarchy3"/>
    <dgm:cxn modelId="{E34CF596-2E1A-45DB-B5A7-5F3B6A09F5A1}" type="presOf" srcId="{698DE511-CE49-4EFA-9E24-E4780061F80A}" destId="{7D118ECD-1D08-4140-B6F8-A9C4526BBD2E}" srcOrd="0" destOrd="0" presId="urn:microsoft.com/office/officeart/2005/8/layout/hierarchy3"/>
    <dgm:cxn modelId="{346F8C28-8EDA-4A31-AFCB-A6471DB69385}" type="presOf" srcId="{EADD7BA0-0684-4C93-9C00-75B7401EE8C3}" destId="{265EE7E3-288A-4842-B00E-03B99F0302C7}" srcOrd="0" destOrd="0" presId="urn:microsoft.com/office/officeart/2005/8/layout/hierarchy3"/>
    <dgm:cxn modelId="{D25BC037-F0DB-4073-A735-AEB9288D3415}" srcId="{1E16F6E5-796A-4204-9B32-67E514A021FD}" destId="{17385B25-C844-4272-AE0C-E36DC2374707}" srcOrd="0" destOrd="0" parTransId="{1D2DBBEA-3198-46E9-BE27-10AEBB5F1B46}" sibTransId="{21B317B4-84BB-43EC-8E30-56B941BA2A12}"/>
    <dgm:cxn modelId="{52ECDB28-78C4-4910-854A-A8CFA76337B5}" srcId="{1E16F6E5-796A-4204-9B32-67E514A021FD}" destId="{602EBA73-300C-432A-BB81-1CA11924D000}" srcOrd="1" destOrd="0" parTransId="{55CAF49C-FFE6-49B4-82DE-C6671657C678}" sibTransId="{8ABA6921-0DFB-422C-869B-931B4DA465C1}"/>
    <dgm:cxn modelId="{EC5D12EA-CE43-471B-991E-B8172400FD7B}" type="presOf" srcId="{7842A571-D6DC-4072-A7A6-8EA65BA69240}" destId="{C989F6F1-3EAA-49A2-8FD0-C86450BC3297}" srcOrd="0" destOrd="0" presId="urn:microsoft.com/office/officeart/2005/8/layout/hierarchy3"/>
    <dgm:cxn modelId="{8A389C84-BD6A-4658-8F07-35846800BA29}" type="presOf" srcId="{8E7E0A85-1419-4E9D-80D2-AAE9E3000B70}" destId="{F8B2AABB-4551-4FE5-A6B8-19D942467B70}" srcOrd="0" destOrd="0" presId="urn:microsoft.com/office/officeart/2005/8/layout/hierarchy3"/>
    <dgm:cxn modelId="{49F17F8E-8B9E-44CC-93C7-DE31E4241B6D}" type="presOf" srcId="{AE191CFE-5F40-4C4E-8580-C1D3D9AB5A03}" destId="{C87C73C3-D25C-4616-BFF0-29DD6652066A}" srcOrd="0" destOrd="0" presId="urn:microsoft.com/office/officeart/2005/8/layout/hierarchy3"/>
    <dgm:cxn modelId="{5F67CEBC-4AF0-4557-8C6A-C61215DBD7E2}" srcId="{EADD7BA0-0684-4C93-9C00-75B7401EE8C3}" destId="{7842A571-D6DC-4072-A7A6-8EA65BA69240}" srcOrd="1" destOrd="0" parTransId="{67F5906B-7C56-4C54-8391-C9D5220276EE}" sibTransId="{616E026E-6420-4069-865E-D355BFFCA187}"/>
    <dgm:cxn modelId="{7F24B2E9-E28C-464E-9689-5A31AAFA3CFB}" type="presOf" srcId="{8ADACDF7-B969-4C50-8DD8-E6E2E7BF43F3}" destId="{B61A6CB3-5A53-4C94-AE80-7641B55C5554}" srcOrd="0" destOrd="0" presId="urn:microsoft.com/office/officeart/2005/8/layout/hierarchy3"/>
    <dgm:cxn modelId="{30604329-9F79-420F-B523-A4F08F9A2CE7}" type="presOf" srcId="{602EBA73-300C-432A-BB81-1CA11924D000}" destId="{69A05B8A-ACA5-49E1-95E7-8EDA65AF88D5}" srcOrd="0" destOrd="0" presId="urn:microsoft.com/office/officeart/2005/8/layout/hierarchy3"/>
    <dgm:cxn modelId="{2FE7E87C-2FBE-4450-847C-7DDD48D24553}" srcId="{1E16F6E5-796A-4204-9B32-67E514A021FD}" destId="{95B2FD19-D021-4983-BCA0-4E70820BA71F}" srcOrd="2" destOrd="0" parTransId="{698DE511-CE49-4EFA-9E24-E4780061F80A}" sibTransId="{16EE6CA1-8B3B-4855-ADEE-91B8CF62D55F}"/>
    <dgm:cxn modelId="{F12B3FED-8B5D-4167-8AC5-670B360C217B}" type="presOf" srcId="{F00B466D-7EDB-4598-AB05-CC489AA35728}" destId="{B0EDDA99-519A-45BD-B4DB-F62A7E9C2792}" srcOrd="0" destOrd="0" presId="urn:microsoft.com/office/officeart/2005/8/layout/hierarchy3"/>
    <dgm:cxn modelId="{280486D4-A6AA-4B4F-B6D5-85030EF69C63}" type="presOf" srcId="{B3648608-C835-42B6-9B22-F365E94B4DED}" destId="{75095011-2D62-4EAB-B011-A8E9CE1D55BF}" srcOrd="0" destOrd="0" presId="urn:microsoft.com/office/officeart/2005/8/layout/hierarchy3"/>
    <dgm:cxn modelId="{D8D0B3E6-BE10-418E-ACAF-843F48F636E3}" type="presOf" srcId="{67F5906B-7C56-4C54-8391-C9D5220276EE}" destId="{85A04021-7C1A-488E-B5AA-A57CFA9057EE}" srcOrd="0" destOrd="0" presId="urn:microsoft.com/office/officeart/2005/8/layout/hierarchy3"/>
    <dgm:cxn modelId="{C81295A3-EF32-43BF-8D82-701B89D8B8A4}" type="presOf" srcId="{1D2DBBEA-3198-46E9-BE27-10AEBB5F1B46}" destId="{BF3198E3-B4DF-4631-BDE2-C5885B46A410}" srcOrd="0" destOrd="0" presId="urn:microsoft.com/office/officeart/2005/8/layout/hierarchy3"/>
    <dgm:cxn modelId="{1CE2C49F-2ABA-4963-A2CD-6F48E6323769}" type="presOf" srcId="{55CAF49C-FFE6-49B4-82DE-C6671657C678}" destId="{3F77531F-5B77-4B91-8896-2AFDF61EB99E}" srcOrd="0" destOrd="0" presId="urn:microsoft.com/office/officeart/2005/8/layout/hierarchy3"/>
    <dgm:cxn modelId="{BD5F3358-BB7B-4303-8161-39F93CE5FDA7}" srcId="{1E16F6E5-796A-4204-9B32-67E514A021FD}" destId="{28185BF8-8C18-4574-B43B-3A67E91708DE}" srcOrd="3" destOrd="0" parTransId="{8ADACDF7-B969-4C50-8DD8-E6E2E7BF43F3}" sibTransId="{1B15D506-6817-4B39-9977-35BE70FAA6D0}"/>
    <dgm:cxn modelId="{9311C2DD-D27B-4DA7-B2F6-E425EE02B670}" srcId="{EADD7BA0-0684-4C93-9C00-75B7401EE8C3}" destId="{AE191CFE-5F40-4C4E-8580-C1D3D9AB5A03}" srcOrd="0" destOrd="0" parTransId="{69FF330F-D5F6-4C36-9DEE-97ACE3F3AB4F}" sibTransId="{2E5FF458-A0F9-462C-8A9C-1ECEEA99E2BC}"/>
    <dgm:cxn modelId="{209ADA77-A953-4FC8-A81B-C1EF5762F2EC}" srcId="{EADD7BA0-0684-4C93-9C00-75B7401EE8C3}" destId="{8E7E0A85-1419-4E9D-80D2-AAE9E3000B70}" srcOrd="3" destOrd="0" parTransId="{F00B466D-7EDB-4598-AB05-CC489AA35728}" sibTransId="{92EA1D57-BD7E-4A94-A92C-A8C87CE95314}"/>
    <dgm:cxn modelId="{47ACBB7A-5CA2-4EA7-96B8-661DECE2F117}" type="presParOf" srcId="{0958ECE5-DDAA-43F0-BACA-E586E443250B}" destId="{33B6E62F-82A1-421F-8CE5-6DC4DB35A395}" srcOrd="0" destOrd="0" presId="urn:microsoft.com/office/officeart/2005/8/layout/hierarchy3"/>
    <dgm:cxn modelId="{4968B451-2B03-46D9-8FBA-595A7C208A4B}" type="presParOf" srcId="{33B6E62F-82A1-421F-8CE5-6DC4DB35A395}" destId="{2774CD64-D0CB-499C-83EF-604C4D7DFD5C}" srcOrd="0" destOrd="0" presId="urn:microsoft.com/office/officeart/2005/8/layout/hierarchy3"/>
    <dgm:cxn modelId="{EEF648DE-4D49-4B8A-8A62-CC419E1620CA}" type="presParOf" srcId="{2774CD64-D0CB-499C-83EF-604C4D7DFD5C}" destId="{BA21E41A-5F1E-453D-9B2C-DDFF690FA75A}" srcOrd="0" destOrd="0" presId="urn:microsoft.com/office/officeart/2005/8/layout/hierarchy3"/>
    <dgm:cxn modelId="{A4B9CC7E-E47F-42A2-B98D-F3D96391A538}" type="presParOf" srcId="{2774CD64-D0CB-499C-83EF-604C4D7DFD5C}" destId="{0D07C461-AEA4-4E12-843E-2CFCD2942510}" srcOrd="1" destOrd="0" presId="urn:microsoft.com/office/officeart/2005/8/layout/hierarchy3"/>
    <dgm:cxn modelId="{3242823B-C2A7-4396-BBFC-51A1CF1861E0}" type="presParOf" srcId="{33B6E62F-82A1-421F-8CE5-6DC4DB35A395}" destId="{EF8393FE-7C7A-4A51-A2F7-ACD90AFB801F}" srcOrd="1" destOrd="0" presId="urn:microsoft.com/office/officeart/2005/8/layout/hierarchy3"/>
    <dgm:cxn modelId="{58848482-B810-4D76-A776-9CD2794366E1}" type="presParOf" srcId="{EF8393FE-7C7A-4A51-A2F7-ACD90AFB801F}" destId="{BF3198E3-B4DF-4631-BDE2-C5885B46A410}" srcOrd="0" destOrd="0" presId="urn:microsoft.com/office/officeart/2005/8/layout/hierarchy3"/>
    <dgm:cxn modelId="{F4582A1D-E6F7-4114-BA38-BE87F6CCAD7C}" type="presParOf" srcId="{EF8393FE-7C7A-4A51-A2F7-ACD90AFB801F}" destId="{659DAA7F-9D5E-40B0-9BE8-78B0F5CC806B}" srcOrd="1" destOrd="0" presId="urn:microsoft.com/office/officeart/2005/8/layout/hierarchy3"/>
    <dgm:cxn modelId="{07055B04-7ACA-44D3-A042-724893D4D3C0}" type="presParOf" srcId="{EF8393FE-7C7A-4A51-A2F7-ACD90AFB801F}" destId="{3F77531F-5B77-4B91-8896-2AFDF61EB99E}" srcOrd="2" destOrd="0" presId="urn:microsoft.com/office/officeart/2005/8/layout/hierarchy3"/>
    <dgm:cxn modelId="{7F070C27-CC84-4652-A676-E03150451172}" type="presParOf" srcId="{EF8393FE-7C7A-4A51-A2F7-ACD90AFB801F}" destId="{69A05B8A-ACA5-49E1-95E7-8EDA65AF88D5}" srcOrd="3" destOrd="0" presId="urn:microsoft.com/office/officeart/2005/8/layout/hierarchy3"/>
    <dgm:cxn modelId="{F405B4DA-3FF4-40E9-B1A0-B72B7BA7E39E}" type="presParOf" srcId="{EF8393FE-7C7A-4A51-A2F7-ACD90AFB801F}" destId="{7D118ECD-1D08-4140-B6F8-A9C4526BBD2E}" srcOrd="4" destOrd="0" presId="urn:microsoft.com/office/officeart/2005/8/layout/hierarchy3"/>
    <dgm:cxn modelId="{40727F38-73F2-4DFD-8317-56E37BA4C545}" type="presParOf" srcId="{EF8393FE-7C7A-4A51-A2F7-ACD90AFB801F}" destId="{18DEF5D9-29DA-487D-9FD8-EA63399C5361}" srcOrd="5" destOrd="0" presId="urn:microsoft.com/office/officeart/2005/8/layout/hierarchy3"/>
    <dgm:cxn modelId="{746BA244-872F-44F3-AC32-1CD4D5FAF3D5}" type="presParOf" srcId="{EF8393FE-7C7A-4A51-A2F7-ACD90AFB801F}" destId="{B61A6CB3-5A53-4C94-AE80-7641B55C5554}" srcOrd="6" destOrd="0" presId="urn:microsoft.com/office/officeart/2005/8/layout/hierarchy3"/>
    <dgm:cxn modelId="{FD0C2DB9-615D-445B-9BDE-B8BE356A0D2F}" type="presParOf" srcId="{EF8393FE-7C7A-4A51-A2F7-ACD90AFB801F}" destId="{A5F42D7C-0603-4628-92BF-7287CBAE5ADA}" srcOrd="7" destOrd="0" presId="urn:microsoft.com/office/officeart/2005/8/layout/hierarchy3"/>
    <dgm:cxn modelId="{27E0A50C-FDD1-4612-A63A-74AEEF4EA059}" type="presParOf" srcId="{0958ECE5-DDAA-43F0-BACA-E586E443250B}" destId="{EF17C138-8CFD-4829-8EEE-CF11DC36CEDB}" srcOrd="1" destOrd="0" presId="urn:microsoft.com/office/officeart/2005/8/layout/hierarchy3"/>
    <dgm:cxn modelId="{C6905F34-470A-420B-AF7C-9D367E830D46}" type="presParOf" srcId="{EF17C138-8CFD-4829-8EEE-CF11DC36CEDB}" destId="{4109B82B-5EEE-4E4D-97F8-F12E1442E551}" srcOrd="0" destOrd="0" presId="urn:microsoft.com/office/officeart/2005/8/layout/hierarchy3"/>
    <dgm:cxn modelId="{5E057584-A8A1-40A7-B28F-B917B09A09EC}" type="presParOf" srcId="{4109B82B-5EEE-4E4D-97F8-F12E1442E551}" destId="{265EE7E3-288A-4842-B00E-03B99F0302C7}" srcOrd="0" destOrd="0" presId="urn:microsoft.com/office/officeart/2005/8/layout/hierarchy3"/>
    <dgm:cxn modelId="{40429AE8-3E68-4C92-AEC7-8D41535E6969}" type="presParOf" srcId="{4109B82B-5EEE-4E4D-97F8-F12E1442E551}" destId="{D1B72954-96C6-4356-B208-05FAD8B46EFD}" srcOrd="1" destOrd="0" presId="urn:microsoft.com/office/officeart/2005/8/layout/hierarchy3"/>
    <dgm:cxn modelId="{6BC46C59-ECC8-4498-9F59-3565B9BA9C18}" type="presParOf" srcId="{EF17C138-8CFD-4829-8EEE-CF11DC36CEDB}" destId="{39F77B58-DCC7-4803-A515-8F3F352AFE8C}" srcOrd="1" destOrd="0" presId="urn:microsoft.com/office/officeart/2005/8/layout/hierarchy3"/>
    <dgm:cxn modelId="{F26A28F3-87FE-413E-9C3E-AD74080ABCFB}" type="presParOf" srcId="{39F77B58-DCC7-4803-A515-8F3F352AFE8C}" destId="{49EEB31F-2FF3-4024-A8FF-5156759232F1}" srcOrd="0" destOrd="0" presId="urn:microsoft.com/office/officeart/2005/8/layout/hierarchy3"/>
    <dgm:cxn modelId="{2E318D17-C419-4DF1-B1E7-58A8EA2BDCAD}" type="presParOf" srcId="{39F77B58-DCC7-4803-A515-8F3F352AFE8C}" destId="{C87C73C3-D25C-4616-BFF0-29DD6652066A}" srcOrd="1" destOrd="0" presId="urn:microsoft.com/office/officeart/2005/8/layout/hierarchy3"/>
    <dgm:cxn modelId="{F249D1BF-6D9D-4188-A8A0-B6B319196428}" type="presParOf" srcId="{39F77B58-DCC7-4803-A515-8F3F352AFE8C}" destId="{85A04021-7C1A-488E-B5AA-A57CFA9057EE}" srcOrd="2" destOrd="0" presId="urn:microsoft.com/office/officeart/2005/8/layout/hierarchy3"/>
    <dgm:cxn modelId="{12F0737B-CA06-47FA-B4E3-6B30BADB69CF}" type="presParOf" srcId="{39F77B58-DCC7-4803-A515-8F3F352AFE8C}" destId="{C989F6F1-3EAA-49A2-8FD0-C86450BC3297}" srcOrd="3" destOrd="0" presId="urn:microsoft.com/office/officeart/2005/8/layout/hierarchy3"/>
    <dgm:cxn modelId="{A5C11B55-EEE0-4B11-A719-5C7567EAE31A}" type="presParOf" srcId="{39F77B58-DCC7-4803-A515-8F3F352AFE8C}" destId="{75095011-2D62-4EAB-B011-A8E9CE1D55BF}" srcOrd="4" destOrd="0" presId="urn:microsoft.com/office/officeart/2005/8/layout/hierarchy3"/>
    <dgm:cxn modelId="{3896896A-2632-4BD1-A972-4F5D330B1BE4}" type="presParOf" srcId="{39F77B58-DCC7-4803-A515-8F3F352AFE8C}" destId="{A6390C23-5586-4BD4-A8CC-854E92EF082A}" srcOrd="5" destOrd="0" presId="urn:microsoft.com/office/officeart/2005/8/layout/hierarchy3"/>
    <dgm:cxn modelId="{CD4D6E72-3942-43BC-8506-06D70F16B748}" type="presParOf" srcId="{39F77B58-DCC7-4803-A515-8F3F352AFE8C}" destId="{B0EDDA99-519A-45BD-B4DB-F62A7E9C2792}" srcOrd="6" destOrd="0" presId="urn:microsoft.com/office/officeart/2005/8/layout/hierarchy3"/>
    <dgm:cxn modelId="{E13FF0F8-43A9-488E-9372-E902AF6C0BA6}" type="presParOf" srcId="{39F77B58-DCC7-4803-A515-8F3F352AFE8C}" destId="{F8B2AABB-4551-4FE5-A6B8-19D942467B7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47729D9-AA50-488E-8EAF-B0C804518A8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3F84E8DA-2A91-41B0-9A1F-980FB21B636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pPr rtl="1"/>
          <a:r>
            <a:rPr lang="en-US" sz="2800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Regulation  of  the diameter  </a:t>
          </a:r>
        </a:p>
        <a:p>
          <a:pPr rtl="1"/>
          <a:r>
            <a:rPr lang="en-US" sz="2800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of arterioles</a:t>
          </a:r>
          <a:endParaRPr lang="ar-EG" sz="2800" b="1" cap="none" spc="0" dirty="0">
            <a:ln w="1905"/>
            <a:solidFill>
              <a:schemeClr val="tx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0D3104F1-8ED3-4ADD-BC1A-7D7F0200BF89}" type="parTrans" cxnId="{8F01F05B-FD84-4CE2-828E-EC28138F78EF}">
      <dgm:prSet/>
      <dgm:spPr/>
      <dgm:t>
        <a:bodyPr/>
        <a:lstStyle/>
        <a:p>
          <a:pPr rtl="1"/>
          <a:endParaRPr lang="ar-EG" sz="2400"/>
        </a:p>
      </dgm:t>
    </dgm:pt>
    <dgm:pt modelId="{21728115-6EB9-4178-9470-077A0B1E5568}" type="sibTrans" cxnId="{8F01F05B-FD84-4CE2-828E-EC28138F78EF}">
      <dgm:prSet/>
      <dgm:spPr/>
      <dgm:t>
        <a:bodyPr/>
        <a:lstStyle/>
        <a:p>
          <a:pPr rtl="1"/>
          <a:endParaRPr lang="ar-EG" sz="2400"/>
        </a:p>
      </dgm:t>
    </dgm:pt>
    <dgm:pt modelId="{A0CAC45A-0BB9-47CF-B137-E855BB3925A6}">
      <dgm:prSet phldrT="[Text]" custT="1"/>
      <dgm:spPr>
        <a:solidFill>
          <a:srgbClr val="99FF66">
            <a:alpha val="90000"/>
          </a:srgbClr>
        </a:solidFill>
      </dgm:spPr>
      <dgm:t>
        <a:bodyPr/>
        <a:lstStyle/>
        <a:p>
          <a:pPr rtl="1"/>
          <a:r>
            <a:rPr lang="en-US" sz="2400" b="1" dirty="0" smtClean="0"/>
            <a:t>1-Central  mechanism  </a:t>
          </a:r>
          <a:endParaRPr lang="ar-EG" sz="2400" dirty="0"/>
        </a:p>
      </dgm:t>
    </dgm:pt>
    <dgm:pt modelId="{2C7F5F9D-13B7-4A63-95E6-34E289219A71}" type="parTrans" cxnId="{D54FD4B3-ACBB-46D3-8C05-AB0579DE0344}">
      <dgm:prSet/>
      <dgm:spPr/>
      <dgm:t>
        <a:bodyPr/>
        <a:lstStyle/>
        <a:p>
          <a:pPr rtl="1"/>
          <a:endParaRPr lang="ar-EG" sz="2400"/>
        </a:p>
      </dgm:t>
    </dgm:pt>
    <dgm:pt modelId="{E6C91C20-34F3-4919-AAF0-C232BAE7095E}" type="sibTrans" cxnId="{D54FD4B3-ACBB-46D3-8C05-AB0579DE0344}">
      <dgm:prSet/>
      <dgm:spPr/>
      <dgm:t>
        <a:bodyPr/>
        <a:lstStyle/>
        <a:p>
          <a:pPr rtl="1"/>
          <a:endParaRPr lang="ar-EG" sz="2400"/>
        </a:p>
      </dgm:t>
    </dgm:pt>
    <dgm:pt modelId="{1E539259-6221-4104-9B81-C8B47C95819A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ctr" rtl="1"/>
          <a:r>
            <a:rPr lang="en-US" sz="2400" b="1" dirty="0" smtClean="0"/>
            <a:t>neural mechanism</a:t>
          </a:r>
          <a:endParaRPr lang="ar-EG" sz="2400" dirty="0"/>
        </a:p>
      </dgm:t>
    </dgm:pt>
    <dgm:pt modelId="{78AF6C6D-00C5-4B0D-98C5-ED499A3C3147}" type="parTrans" cxnId="{D490626C-4971-42D8-9131-EE9EB4DE0F95}">
      <dgm:prSet/>
      <dgm:spPr/>
      <dgm:t>
        <a:bodyPr/>
        <a:lstStyle/>
        <a:p>
          <a:pPr rtl="1"/>
          <a:endParaRPr lang="ar-EG" sz="2400"/>
        </a:p>
      </dgm:t>
    </dgm:pt>
    <dgm:pt modelId="{3210A252-FA39-4DED-9DFE-3E89E46D7D4C}" type="sibTrans" cxnId="{D490626C-4971-42D8-9131-EE9EB4DE0F95}">
      <dgm:prSet/>
      <dgm:spPr/>
      <dgm:t>
        <a:bodyPr/>
        <a:lstStyle/>
        <a:p>
          <a:pPr rtl="1"/>
          <a:endParaRPr lang="ar-EG" sz="2400"/>
        </a:p>
      </dgm:t>
    </dgm:pt>
    <dgm:pt modelId="{438C1955-3E3F-44B8-B2BE-38BC0A6AA8CA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pPr rtl="1"/>
          <a:r>
            <a:rPr lang="en-US" sz="2400" b="1" dirty="0" smtClean="0"/>
            <a:t>Hormonal mechanism</a:t>
          </a:r>
          <a:endParaRPr lang="ar-EG" sz="2400" dirty="0"/>
        </a:p>
      </dgm:t>
    </dgm:pt>
    <dgm:pt modelId="{73924AFC-9CD9-40AB-ACC5-B7CD7F8977CB}" type="parTrans" cxnId="{3D142943-24B3-4A5C-B4CE-2FDECAC41861}">
      <dgm:prSet/>
      <dgm:spPr/>
      <dgm:t>
        <a:bodyPr/>
        <a:lstStyle/>
        <a:p>
          <a:pPr rtl="1"/>
          <a:endParaRPr lang="ar-EG" sz="2400"/>
        </a:p>
      </dgm:t>
    </dgm:pt>
    <dgm:pt modelId="{DAEB340C-6F40-4016-B82F-C2FD8A8ECE72}" type="sibTrans" cxnId="{3D142943-24B3-4A5C-B4CE-2FDECAC41861}">
      <dgm:prSet/>
      <dgm:spPr/>
      <dgm:t>
        <a:bodyPr/>
        <a:lstStyle/>
        <a:p>
          <a:pPr rtl="1"/>
          <a:endParaRPr lang="ar-EG" sz="2400"/>
        </a:p>
      </dgm:t>
    </dgm:pt>
    <dgm:pt modelId="{DA10784B-BCEE-4503-A088-5AD280E1E814}">
      <dgm:prSet phldrT="[Text]" custT="1"/>
      <dgm:spPr>
        <a:solidFill>
          <a:srgbClr val="99FF66">
            <a:alpha val="90000"/>
          </a:srgbClr>
        </a:solidFill>
      </dgm:spPr>
      <dgm:t>
        <a:bodyPr/>
        <a:lstStyle/>
        <a:p>
          <a:pPr rtl="1"/>
          <a:r>
            <a:rPr lang="en-US" sz="2400" b="1" dirty="0" smtClean="0"/>
            <a:t>2-local  mechanism</a:t>
          </a:r>
          <a:endParaRPr lang="ar-EG" sz="2400" dirty="0"/>
        </a:p>
      </dgm:t>
    </dgm:pt>
    <dgm:pt modelId="{1794A944-685C-41DA-850B-BDA37D80270E}" type="parTrans" cxnId="{1F785E4D-35BC-4347-91E9-CB34A7D0D87C}">
      <dgm:prSet/>
      <dgm:spPr/>
      <dgm:t>
        <a:bodyPr/>
        <a:lstStyle/>
        <a:p>
          <a:pPr rtl="1"/>
          <a:endParaRPr lang="ar-EG" sz="2400"/>
        </a:p>
      </dgm:t>
    </dgm:pt>
    <dgm:pt modelId="{704C8658-60E7-4ED8-8991-478FCE30EEC9}" type="sibTrans" cxnId="{1F785E4D-35BC-4347-91E9-CB34A7D0D87C}">
      <dgm:prSet/>
      <dgm:spPr/>
      <dgm:t>
        <a:bodyPr/>
        <a:lstStyle/>
        <a:p>
          <a:pPr rtl="1"/>
          <a:endParaRPr lang="ar-EG" sz="2400"/>
        </a:p>
      </dgm:t>
    </dgm:pt>
    <dgm:pt modelId="{6EDEBCBB-CED3-4680-9033-9D5720D2D000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1"/>
          <a:r>
            <a:rPr lang="en-US" sz="2400" b="1" dirty="0" smtClean="0"/>
            <a:t>Metabolic theory</a:t>
          </a:r>
          <a:endParaRPr lang="ar-EG" sz="2400" b="1" dirty="0"/>
        </a:p>
      </dgm:t>
    </dgm:pt>
    <dgm:pt modelId="{5C10828B-40F7-40E4-B194-12BAA9475F3C}" type="parTrans" cxnId="{5EDAF499-B542-421D-A4CB-B979E1AF09E0}">
      <dgm:prSet/>
      <dgm:spPr/>
      <dgm:t>
        <a:bodyPr/>
        <a:lstStyle/>
        <a:p>
          <a:pPr rtl="1"/>
          <a:endParaRPr lang="ar-EG" sz="2400"/>
        </a:p>
      </dgm:t>
    </dgm:pt>
    <dgm:pt modelId="{602E782D-32A1-42F5-839E-DBD8D9A550FC}" type="sibTrans" cxnId="{5EDAF499-B542-421D-A4CB-B979E1AF09E0}">
      <dgm:prSet/>
      <dgm:spPr/>
      <dgm:t>
        <a:bodyPr/>
        <a:lstStyle/>
        <a:p>
          <a:pPr rtl="1"/>
          <a:endParaRPr lang="ar-EG" sz="2400"/>
        </a:p>
      </dgm:t>
    </dgm:pt>
    <dgm:pt modelId="{4DF39454-6FD7-43A4-ADB6-956973EAD0D7}">
      <dgm:prSet phldrT="[Text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0"/>
          <a:r>
            <a:rPr lang="en-US" sz="2400" b="1" dirty="0" smtClean="0"/>
            <a:t>Role of </a:t>
          </a:r>
          <a:r>
            <a:rPr lang="en-US" sz="2400" b="1" dirty="0" err="1" smtClean="0"/>
            <a:t>endothilium</a:t>
          </a:r>
          <a:r>
            <a:rPr lang="en-US" sz="2400" b="1" dirty="0" smtClean="0"/>
            <a:t> </a:t>
          </a:r>
          <a:endParaRPr lang="ar-EG" sz="2400" b="1" dirty="0"/>
        </a:p>
      </dgm:t>
    </dgm:pt>
    <dgm:pt modelId="{63BC4B4C-69CF-4027-8064-E0E2D0224BE0}" type="parTrans" cxnId="{A0DEACD6-26FA-46D9-AD35-314E881EB8E6}">
      <dgm:prSet/>
      <dgm:spPr/>
      <dgm:t>
        <a:bodyPr/>
        <a:lstStyle/>
        <a:p>
          <a:pPr rtl="1"/>
          <a:endParaRPr lang="ar-EG" sz="2400"/>
        </a:p>
      </dgm:t>
    </dgm:pt>
    <dgm:pt modelId="{F0DFAFE8-2301-4A84-A329-8B91130980DE}" type="sibTrans" cxnId="{A0DEACD6-26FA-46D9-AD35-314E881EB8E6}">
      <dgm:prSet/>
      <dgm:spPr/>
      <dgm:t>
        <a:bodyPr/>
        <a:lstStyle/>
        <a:p>
          <a:pPr rtl="1"/>
          <a:endParaRPr lang="ar-EG" sz="2400"/>
        </a:p>
      </dgm:t>
    </dgm:pt>
    <dgm:pt modelId="{49FCAA9B-E875-4FA7-B8C9-E821CB543B27}">
      <dgm:prSet phldrT="[Text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rtl="1"/>
          <a:r>
            <a:rPr lang="en-US" sz="2400" b="1" dirty="0" smtClean="0"/>
            <a:t>Myogenic theory</a:t>
          </a:r>
          <a:endParaRPr lang="ar-EG" sz="2400" b="1" dirty="0"/>
        </a:p>
      </dgm:t>
    </dgm:pt>
    <dgm:pt modelId="{D01A6535-0119-4D5B-986C-7E345A89DC95}" type="parTrans" cxnId="{EECE3C14-B43D-4831-A6BB-057EEE4009FA}">
      <dgm:prSet/>
      <dgm:spPr/>
      <dgm:t>
        <a:bodyPr/>
        <a:lstStyle/>
        <a:p>
          <a:pPr rtl="1"/>
          <a:endParaRPr lang="ar-EG" sz="2400"/>
        </a:p>
      </dgm:t>
    </dgm:pt>
    <dgm:pt modelId="{8DF74243-A632-4B2E-B871-321F00D23ECA}" type="sibTrans" cxnId="{EECE3C14-B43D-4831-A6BB-057EEE4009FA}">
      <dgm:prSet/>
      <dgm:spPr/>
      <dgm:t>
        <a:bodyPr/>
        <a:lstStyle/>
        <a:p>
          <a:pPr rtl="1"/>
          <a:endParaRPr lang="ar-EG" sz="2400"/>
        </a:p>
      </dgm:t>
    </dgm:pt>
    <dgm:pt modelId="{669CF8ED-7A79-4A10-9468-A5EF1AD29E94}" type="pres">
      <dgm:prSet presAssocID="{847729D9-AA50-488E-8EAF-B0C804518A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F0AA7384-C842-463C-A7F5-C4D33F9337FA}" type="pres">
      <dgm:prSet presAssocID="{3F84E8DA-2A91-41B0-9A1F-980FB21B6364}" presName="hierRoot1" presStyleCnt="0"/>
      <dgm:spPr/>
    </dgm:pt>
    <dgm:pt modelId="{F868C88C-5C4B-45B3-A8B7-7BF7D2EC316C}" type="pres">
      <dgm:prSet presAssocID="{3F84E8DA-2A91-41B0-9A1F-980FB21B6364}" presName="composite" presStyleCnt="0"/>
      <dgm:spPr/>
    </dgm:pt>
    <dgm:pt modelId="{4B1093BC-D7AB-491C-950B-1EE74971B7E2}" type="pres">
      <dgm:prSet presAssocID="{3F84E8DA-2A91-41B0-9A1F-980FB21B6364}" presName="background" presStyleLbl="node0" presStyleIdx="0" presStyleCnt="1"/>
      <dgm:spPr>
        <a:noFill/>
        <a:ln>
          <a:noFill/>
        </a:ln>
      </dgm:spPr>
    </dgm:pt>
    <dgm:pt modelId="{066245F0-435A-4C32-9F08-00D52D6535F0}" type="pres">
      <dgm:prSet presAssocID="{3F84E8DA-2A91-41B0-9A1F-980FB21B6364}" presName="text" presStyleLbl="fgAcc0" presStyleIdx="0" presStyleCnt="1" custScaleX="1078099" custScaleY="308397" custLinFactY="-100000" custLinFactNeighborX="39081" custLinFactNeighborY="-14712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4FC1D6E3-ACC6-4329-BB7C-1210D6EE7CAB}" type="pres">
      <dgm:prSet presAssocID="{3F84E8DA-2A91-41B0-9A1F-980FB21B6364}" presName="hierChild2" presStyleCnt="0"/>
      <dgm:spPr/>
    </dgm:pt>
    <dgm:pt modelId="{50D6AC3C-AC52-4172-B03D-79F0DDDEF61E}" type="pres">
      <dgm:prSet presAssocID="{2C7F5F9D-13B7-4A63-95E6-34E289219A71}" presName="Name10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BD2D568C-A3F8-4B4F-A261-9ECC5A89A4B6}" type="pres">
      <dgm:prSet presAssocID="{A0CAC45A-0BB9-47CF-B137-E855BB3925A6}" presName="hierRoot2" presStyleCnt="0"/>
      <dgm:spPr/>
    </dgm:pt>
    <dgm:pt modelId="{E6370362-4DA7-44F8-A5D7-55C42FE037AD}" type="pres">
      <dgm:prSet presAssocID="{A0CAC45A-0BB9-47CF-B137-E855BB3925A6}" presName="composite2" presStyleCnt="0"/>
      <dgm:spPr/>
    </dgm:pt>
    <dgm:pt modelId="{8BA55031-4FBB-48D3-B429-1DF2EB135247}" type="pres">
      <dgm:prSet presAssocID="{A0CAC45A-0BB9-47CF-B137-E855BB3925A6}" presName="background2" presStyleLbl="node2" presStyleIdx="0" presStyleCnt="2"/>
      <dgm:spPr>
        <a:noFill/>
        <a:ln>
          <a:noFill/>
        </a:ln>
      </dgm:spPr>
    </dgm:pt>
    <dgm:pt modelId="{BB814B32-4B31-4311-8692-729D9541EA52}" type="pres">
      <dgm:prSet presAssocID="{A0CAC45A-0BB9-47CF-B137-E855BB3925A6}" presName="text2" presStyleLbl="fgAcc2" presStyleIdx="0" presStyleCnt="2" custScaleX="277581" custScaleY="293798" custLinFactY="-20976" custLinFactNeighborX="-170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D74F45F9-4E4E-4762-BC95-B1102D3383C4}" type="pres">
      <dgm:prSet presAssocID="{A0CAC45A-0BB9-47CF-B137-E855BB3925A6}" presName="hierChild3" presStyleCnt="0"/>
      <dgm:spPr/>
    </dgm:pt>
    <dgm:pt modelId="{D6B31636-745C-445C-B452-0012A84641B4}" type="pres">
      <dgm:prSet presAssocID="{78AF6C6D-00C5-4B0D-98C5-ED499A3C3147}" presName="Name17" presStyleLbl="parChTrans1D3" presStyleIdx="0" presStyleCnt="5"/>
      <dgm:spPr/>
      <dgm:t>
        <a:bodyPr/>
        <a:lstStyle/>
        <a:p>
          <a:pPr rtl="1"/>
          <a:endParaRPr lang="ar-EG"/>
        </a:p>
      </dgm:t>
    </dgm:pt>
    <dgm:pt modelId="{7FD1E76F-B816-438A-9D7F-69C414D082D3}" type="pres">
      <dgm:prSet presAssocID="{1E539259-6221-4104-9B81-C8B47C95819A}" presName="hierRoot3" presStyleCnt="0"/>
      <dgm:spPr/>
    </dgm:pt>
    <dgm:pt modelId="{EE21737F-AF03-48FD-A7B8-27779983D3A5}" type="pres">
      <dgm:prSet presAssocID="{1E539259-6221-4104-9B81-C8B47C95819A}" presName="composite3" presStyleCnt="0"/>
      <dgm:spPr/>
    </dgm:pt>
    <dgm:pt modelId="{E49AF149-6163-4AA7-BCD3-9AB748D4EC9D}" type="pres">
      <dgm:prSet presAssocID="{1E539259-6221-4104-9B81-C8B47C95819A}" presName="background3" presStyleLbl="node3" presStyleIdx="0" presStyleCnt="5"/>
      <dgm:spPr>
        <a:noFill/>
        <a:ln>
          <a:noFill/>
        </a:ln>
      </dgm:spPr>
    </dgm:pt>
    <dgm:pt modelId="{A28D14D1-3ACE-4127-81C8-7500B4B2C302}" type="pres">
      <dgm:prSet presAssocID="{1E539259-6221-4104-9B81-C8B47C95819A}" presName="text3" presStyleLbl="fgAcc3" presStyleIdx="0" presStyleCnt="5" custScaleX="266515" custScaleY="264999" custLinFactNeighborX="29148" custLinFactNeighborY="43494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B0AE0F4-DE31-46D0-A290-B25DA4045C3C}" type="pres">
      <dgm:prSet presAssocID="{1E539259-6221-4104-9B81-C8B47C95819A}" presName="hierChild4" presStyleCnt="0"/>
      <dgm:spPr/>
    </dgm:pt>
    <dgm:pt modelId="{56B6A4FA-1001-46B8-BD3D-925E4BB0385F}" type="pres">
      <dgm:prSet presAssocID="{73924AFC-9CD9-40AB-ACC5-B7CD7F8977CB}" presName="Name17" presStyleLbl="parChTrans1D3" presStyleIdx="1" presStyleCnt="5"/>
      <dgm:spPr/>
      <dgm:t>
        <a:bodyPr/>
        <a:lstStyle/>
        <a:p>
          <a:pPr rtl="1"/>
          <a:endParaRPr lang="ar-EG"/>
        </a:p>
      </dgm:t>
    </dgm:pt>
    <dgm:pt modelId="{BF7E7B83-5333-4CE0-BEE9-F2363E4A277E}" type="pres">
      <dgm:prSet presAssocID="{438C1955-3E3F-44B8-B2BE-38BC0A6AA8CA}" presName="hierRoot3" presStyleCnt="0"/>
      <dgm:spPr/>
    </dgm:pt>
    <dgm:pt modelId="{97866457-64DD-4683-8BAC-D4FBDDFE6665}" type="pres">
      <dgm:prSet presAssocID="{438C1955-3E3F-44B8-B2BE-38BC0A6AA8CA}" presName="composite3" presStyleCnt="0"/>
      <dgm:spPr/>
    </dgm:pt>
    <dgm:pt modelId="{41DE4B7D-305A-417F-8BEF-D6AED9C4AC75}" type="pres">
      <dgm:prSet presAssocID="{438C1955-3E3F-44B8-B2BE-38BC0A6AA8CA}" presName="background3" presStyleLbl="node3" presStyleIdx="1" presStyleCnt="5"/>
      <dgm:spPr>
        <a:noFill/>
        <a:ln>
          <a:noFill/>
        </a:ln>
      </dgm:spPr>
    </dgm:pt>
    <dgm:pt modelId="{19320449-4BF9-4A8C-8480-890FD7875E72}" type="pres">
      <dgm:prSet presAssocID="{438C1955-3E3F-44B8-B2BE-38BC0A6AA8CA}" presName="text3" presStyleLbl="fgAcc3" presStyleIdx="1" presStyleCnt="5" custScaleX="270020" custScaleY="234800" custLinFactX="27613" custLinFactNeighborX="100000" custLinFactNeighborY="22149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A54A09C-3D63-44F7-B2C8-4CD74B10A86A}" type="pres">
      <dgm:prSet presAssocID="{438C1955-3E3F-44B8-B2BE-38BC0A6AA8CA}" presName="hierChild4" presStyleCnt="0"/>
      <dgm:spPr/>
    </dgm:pt>
    <dgm:pt modelId="{B3091B7A-1FC2-4D79-A201-927876B9D91D}" type="pres">
      <dgm:prSet presAssocID="{1794A944-685C-41DA-850B-BDA37D80270E}" presName="Name10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3A382991-01AF-4890-90EE-1840B78849BF}" type="pres">
      <dgm:prSet presAssocID="{DA10784B-BCEE-4503-A088-5AD280E1E814}" presName="hierRoot2" presStyleCnt="0"/>
      <dgm:spPr/>
    </dgm:pt>
    <dgm:pt modelId="{BA4BA78F-B05D-4C3F-AF86-9331B0602E72}" type="pres">
      <dgm:prSet presAssocID="{DA10784B-BCEE-4503-A088-5AD280E1E814}" presName="composite2" presStyleCnt="0"/>
      <dgm:spPr/>
    </dgm:pt>
    <dgm:pt modelId="{5B2BBC31-A1D0-4D47-824C-A22AF84BAC39}" type="pres">
      <dgm:prSet presAssocID="{DA10784B-BCEE-4503-A088-5AD280E1E814}" presName="background2" presStyleLbl="node2" presStyleIdx="1" presStyleCnt="2"/>
      <dgm:spPr>
        <a:noFill/>
        <a:ln>
          <a:noFill/>
        </a:ln>
      </dgm:spPr>
    </dgm:pt>
    <dgm:pt modelId="{303A8E61-6E83-4D06-BCB9-CED09A9641E1}" type="pres">
      <dgm:prSet presAssocID="{DA10784B-BCEE-4503-A088-5AD280E1E814}" presName="text2" presStyleLbl="fgAcc2" presStyleIdx="1" presStyleCnt="2" custScaleX="274280" custScaleY="162087" custLinFactNeighborX="52336" custLinFactNeighborY="-1755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8B7CCA42-C3CC-4359-B4C2-9143AC5D177C}" type="pres">
      <dgm:prSet presAssocID="{DA10784B-BCEE-4503-A088-5AD280E1E814}" presName="hierChild3" presStyleCnt="0"/>
      <dgm:spPr/>
    </dgm:pt>
    <dgm:pt modelId="{2CC556E2-E096-4CA3-A71E-FF846F6D22AB}" type="pres">
      <dgm:prSet presAssocID="{5C10828B-40F7-40E4-B194-12BAA9475F3C}" presName="Name17" presStyleLbl="parChTrans1D3" presStyleIdx="2" presStyleCnt="5"/>
      <dgm:spPr/>
      <dgm:t>
        <a:bodyPr/>
        <a:lstStyle/>
        <a:p>
          <a:pPr rtl="1"/>
          <a:endParaRPr lang="ar-EG"/>
        </a:p>
      </dgm:t>
    </dgm:pt>
    <dgm:pt modelId="{2F72490C-87BB-4CE2-81D8-5838153C7993}" type="pres">
      <dgm:prSet presAssocID="{6EDEBCBB-CED3-4680-9033-9D5720D2D000}" presName="hierRoot3" presStyleCnt="0"/>
      <dgm:spPr/>
    </dgm:pt>
    <dgm:pt modelId="{CC18DB76-BA50-4E18-A52C-5CC7B36F52DC}" type="pres">
      <dgm:prSet presAssocID="{6EDEBCBB-CED3-4680-9033-9D5720D2D000}" presName="composite3" presStyleCnt="0"/>
      <dgm:spPr/>
    </dgm:pt>
    <dgm:pt modelId="{00C2B6EE-8D56-4314-A9B3-AF7CDDEA481F}" type="pres">
      <dgm:prSet presAssocID="{6EDEBCBB-CED3-4680-9033-9D5720D2D000}" presName="background3" presStyleLbl="node3" presStyleIdx="2" presStyleCnt="5"/>
      <dgm:spPr>
        <a:noFill/>
        <a:ln>
          <a:noFill/>
        </a:ln>
      </dgm:spPr>
    </dgm:pt>
    <dgm:pt modelId="{BBFB742D-BB62-4DA4-B538-E97C7EBD6487}" type="pres">
      <dgm:prSet presAssocID="{6EDEBCBB-CED3-4680-9033-9D5720D2D000}" presName="text3" presStyleLbl="fgAcc3" presStyleIdx="2" presStyleCnt="5" custScaleX="232012" custScaleY="251184" custLinFactY="100000" custLinFactNeighborX="89263" custLinFactNeighborY="15882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A0215F1C-6CEB-44FB-8285-4BBA8A05FAE8}" type="pres">
      <dgm:prSet presAssocID="{6EDEBCBB-CED3-4680-9033-9D5720D2D000}" presName="hierChild4" presStyleCnt="0"/>
      <dgm:spPr/>
    </dgm:pt>
    <dgm:pt modelId="{5A8F937F-D20A-41CA-9436-C34703C109CA}" type="pres">
      <dgm:prSet presAssocID="{D01A6535-0119-4D5B-986C-7E345A89DC95}" presName="Name17" presStyleLbl="parChTrans1D3" presStyleIdx="3" presStyleCnt="5"/>
      <dgm:spPr/>
      <dgm:t>
        <a:bodyPr/>
        <a:lstStyle/>
        <a:p>
          <a:pPr rtl="1"/>
          <a:endParaRPr lang="ar-EG"/>
        </a:p>
      </dgm:t>
    </dgm:pt>
    <dgm:pt modelId="{B85B8B12-4E17-44A0-A5CF-7B6B171F624F}" type="pres">
      <dgm:prSet presAssocID="{49FCAA9B-E875-4FA7-B8C9-E821CB543B27}" presName="hierRoot3" presStyleCnt="0"/>
      <dgm:spPr/>
    </dgm:pt>
    <dgm:pt modelId="{D6D19A21-02EF-4E1E-B3D0-4C40B8A43334}" type="pres">
      <dgm:prSet presAssocID="{49FCAA9B-E875-4FA7-B8C9-E821CB543B27}" presName="composite3" presStyleCnt="0"/>
      <dgm:spPr/>
    </dgm:pt>
    <dgm:pt modelId="{84088A7A-A301-4635-86EA-05AB52032DC0}" type="pres">
      <dgm:prSet presAssocID="{49FCAA9B-E875-4FA7-B8C9-E821CB543B27}" presName="background3" presStyleLbl="node3" presStyleIdx="3" presStyleCnt="5"/>
      <dgm:spPr>
        <a:noFill/>
        <a:ln>
          <a:noFill/>
        </a:ln>
      </dgm:spPr>
    </dgm:pt>
    <dgm:pt modelId="{648A86DD-8ED4-4441-9931-D442A9AF7256}" type="pres">
      <dgm:prSet presAssocID="{49FCAA9B-E875-4FA7-B8C9-E821CB543B27}" presName="text3" presStyleLbl="fgAcc3" presStyleIdx="3" presStyleCnt="5" custScaleX="262524" custScaleY="164676" custLinFactX="47230" custLinFactY="100000" custLinFactNeighborX="100000" custLinFactNeighborY="158828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64C3CBDF-4B37-4E74-93B1-1C09C092A2D0}" type="pres">
      <dgm:prSet presAssocID="{49FCAA9B-E875-4FA7-B8C9-E821CB543B27}" presName="hierChild4" presStyleCnt="0"/>
      <dgm:spPr/>
    </dgm:pt>
    <dgm:pt modelId="{B62723DB-5EC1-41D7-9521-A70206262CF1}" type="pres">
      <dgm:prSet presAssocID="{63BC4B4C-69CF-4027-8064-E0E2D0224BE0}" presName="Name17" presStyleLbl="parChTrans1D3" presStyleIdx="4" presStyleCnt="5"/>
      <dgm:spPr/>
      <dgm:t>
        <a:bodyPr/>
        <a:lstStyle/>
        <a:p>
          <a:pPr rtl="1"/>
          <a:endParaRPr lang="ar-EG"/>
        </a:p>
      </dgm:t>
    </dgm:pt>
    <dgm:pt modelId="{FCE26DD4-76CE-4FDF-A2CF-F60FC3A1227D}" type="pres">
      <dgm:prSet presAssocID="{4DF39454-6FD7-43A4-ADB6-956973EAD0D7}" presName="hierRoot3" presStyleCnt="0"/>
      <dgm:spPr/>
    </dgm:pt>
    <dgm:pt modelId="{357C087A-5671-4B20-8A50-673A250D5FC8}" type="pres">
      <dgm:prSet presAssocID="{4DF39454-6FD7-43A4-ADB6-956973EAD0D7}" presName="composite3" presStyleCnt="0"/>
      <dgm:spPr/>
    </dgm:pt>
    <dgm:pt modelId="{76B1336B-3CA3-4967-B5BE-907EBA8A0069}" type="pres">
      <dgm:prSet presAssocID="{4DF39454-6FD7-43A4-ADB6-956973EAD0D7}" presName="background3" presStyleLbl="node3" presStyleIdx="4" presStyleCnt="5"/>
      <dgm:spPr>
        <a:noFill/>
        <a:ln>
          <a:noFill/>
        </a:ln>
      </dgm:spPr>
    </dgm:pt>
    <dgm:pt modelId="{FBCD1EEC-3928-4F7C-8A64-F41B35FA2C83}" type="pres">
      <dgm:prSet presAssocID="{4DF39454-6FD7-43A4-ADB6-956973EAD0D7}" presName="text3" presStyleLbl="fgAcc3" presStyleIdx="4" presStyleCnt="5" custScaleX="263016" custScaleY="222880" custLinFactNeighborX="21453" custLinFactNeighborY="355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CD7516D3-18BE-4398-B84C-E4BB3E1273BE}" type="pres">
      <dgm:prSet presAssocID="{4DF39454-6FD7-43A4-ADB6-956973EAD0D7}" presName="hierChild4" presStyleCnt="0"/>
      <dgm:spPr/>
    </dgm:pt>
  </dgm:ptLst>
  <dgm:cxnLst>
    <dgm:cxn modelId="{F0DDD210-8A39-4DE5-86C7-45B997600E18}" type="presOf" srcId="{78AF6C6D-00C5-4B0D-98C5-ED499A3C3147}" destId="{D6B31636-745C-445C-B452-0012A84641B4}" srcOrd="0" destOrd="0" presId="urn:microsoft.com/office/officeart/2005/8/layout/hierarchy1"/>
    <dgm:cxn modelId="{8F01F05B-FD84-4CE2-828E-EC28138F78EF}" srcId="{847729D9-AA50-488E-8EAF-B0C804518A87}" destId="{3F84E8DA-2A91-41B0-9A1F-980FB21B6364}" srcOrd="0" destOrd="0" parTransId="{0D3104F1-8ED3-4ADD-BC1A-7D7F0200BF89}" sibTransId="{21728115-6EB9-4178-9470-077A0B1E5568}"/>
    <dgm:cxn modelId="{FC85CBAC-5817-4EB3-B476-1DE3742AD9CF}" type="presOf" srcId="{DA10784B-BCEE-4503-A088-5AD280E1E814}" destId="{303A8E61-6E83-4D06-BCB9-CED09A9641E1}" srcOrd="0" destOrd="0" presId="urn:microsoft.com/office/officeart/2005/8/layout/hierarchy1"/>
    <dgm:cxn modelId="{5EDAF499-B542-421D-A4CB-B979E1AF09E0}" srcId="{DA10784B-BCEE-4503-A088-5AD280E1E814}" destId="{6EDEBCBB-CED3-4680-9033-9D5720D2D000}" srcOrd="0" destOrd="0" parTransId="{5C10828B-40F7-40E4-B194-12BAA9475F3C}" sibTransId="{602E782D-32A1-42F5-839E-DBD8D9A550FC}"/>
    <dgm:cxn modelId="{A0DEACD6-26FA-46D9-AD35-314E881EB8E6}" srcId="{DA10784B-BCEE-4503-A088-5AD280E1E814}" destId="{4DF39454-6FD7-43A4-ADB6-956973EAD0D7}" srcOrd="2" destOrd="0" parTransId="{63BC4B4C-69CF-4027-8064-E0E2D0224BE0}" sibTransId="{F0DFAFE8-2301-4A84-A329-8B91130980DE}"/>
    <dgm:cxn modelId="{5CBA2760-0D95-4445-92CD-2E4616661E30}" type="presOf" srcId="{4DF39454-6FD7-43A4-ADB6-956973EAD0D7}" destId="{FBCD1EEC-3928-4F7C-8A64-F41B35FA2C83}" srcOrd="0" destOrd="0" presId="urn:microsoft.com/office/officeart/2005/8/layout/hierarchy1"/>
    <dgm:cxn modelId="{3D142943-24B3-4A5C-B4CE-2FDECAC41861}" srcId="{A0CAC45A-0BB9-47CF-B137-E855BB3925A6}" destId="{438C1955-3E3F-44B8-B2BE-38BC0A6AA8CA}" srcOrd="1" destOrd="0" parTransId="{73924AFC-9CD9-40AB-ACC5-B7CD7F8977CB}" sibTransId="{DAEB340C-6F40-4016-B82F-C2FD8A8ECE72}"/>
    <dgm:cxn modelId="{E6516D88-A01F-4274-BB76-6EBFBA51E890}" type="presOf" srcId="{1E539259-6221-4104-9B81-C8B47C95819A}" destId="{A28D14D1-3ACE-4127-81C8-7500B4B2C302}" srcOrd="0" destOrd="0" presId="urn:microsoft.com/office/officeart/2005/8/layout/hierarchy1"/>
    <dgm:cxn modelId="{D490626C-4971-42D8-9131-EE9EB4DE0F95}" srcId="{A0CAC45A-0BB9-47CF-B137-E855BB3925A6}" destId="{1E539259-6221-4104-9B81-C8B47C95819A}" srcOrd="0" destOrd="0" parTransId="{78AF6C6D-00C5-4B0D-98C5-ED499A3C3147}" sibTransId="{3210A252-FA39-4DED-9DFE-3E89E46D7D4C}"/>
    <dgm:cxn modelId="{1F785E4D-35BC-4347-91E9-CB34A7D0D87C}" srcId="{3F84E8DA-2A91-41B0-9A1F-980FB21B6364}" destId="{DA10784B-BCEE-4503-A088-5AD280E1E814}" srcOrd="1" destOrd="0" parTransId="{1794A944-685C-41DA-850B-BDA37D80270E}" sibTransId="{704C8658-60E7-4ED8-8991-478FCE30EEC9}"/>
    <dgm:cxn modelId="{A25DDEDF-2367-48E2-B133-AD0607A25513}" type="presOf" srcId="{6EDEBCBB-CED3-4680-9033-9D5720D2D000}" destId="{BBFB742D-BB62-4DA4-B538-E97C7EBD6487}" srcOrd="0" destOrd="0" presId="urn:microsoft.com/office/officeart/2005/8/layout/hierarchy1"/>
    <dgm:cxn modelId="{D54FD4B3-ACBB-46D3-8C05-AB0579DE0344}" srcId="{3F84E8DA-2A91-41B0-9A1F-980FB21B6364}" destId="{A0CAC45A-0BB9-47CF-B137-E855BB3925A6}" srcOrd="0" destOrd="0" parTransId="{2C7F5F9D-13B7-4A63-95E6-34E289219A71}" sibTransId="{E6C91C20-34F3-4919-AAF0-C232BAE7095E}"/>
    <dgm:cxn modelId="{72CA6748-F5E4-4A61-84CB-5AE5D36DC1D1}" type="presOf" srcId="{D01A6535-0119-4D5B-986C-7E345A89DC95}" destId="{5A8F937F-D20A-41CA-9436-C34703C109CA}" srcOrd="0" destOrd="0" presId="urn:microsoft.com/office/officeart/2005/8/layout/hierarchy1"/>
    <dgm:cxn modelId="{9BE926FA-21EE-432E-9A19-8031DE43424E}" type="presOf" srcId="{63BC4B4C-69CF-4027-8064-E0E2D0224BE0}" destId="{B62723DB-5EC1-41D7-9521-A70206262CF1}" srcOrd="0" destOrd="0" presId="urn:microsoft.com/office/officeart/2005/8/layout/hierarchy1"/>
    <dgm:cxn modelId="{479DD34E-889E-4621-98D5-5D28341CA155}" type="presOf" srcId="{3F84E8DA-2A91-41B0-9A1F-980FB21B6364}" destId="{066245F0-435A-4C32-9F08-00D52D6535F0}" srcOrd="0" destOrd="0" presId="urn:microsoft.com/office/officeart/2005/8/layout/hierarchy1"/>
    <dgm:cxn modelId="{8968E304-DB13-4848-AACB-38C2D711BFE3}" type="presOf" srcId="{A0CAC45A-0BB9-47CF-B137-E855BB3925A6}" destId="{BB814B32-4B31-4311-8692-729D9541EA52}" srcOrd="0" destOrd="0" presId="urn:microsoft.com/office/officeart/2005/8/layout/hierarchy1"/>
    <dgm:cxn modelId="{E82EE704-506B-402F-9C03-B12056582F66}" type="presOf" srcId="{73924AFC-9CD9-40AB-ACC5-B7CD7F8977CB}" destId="{56B6A4FA-1001-46B8-BD3D-925E4BB0385F}" srcOrd="0" destOrd="0" presId="urn:microsoft.com/office/officeart/2005/8/layout/hierarchy1"/>
    <dgm:cxn modelId="{EE5AACB2-D001-4E9C-8C2D-510553A2A70F}" type="presOf" srcId="{438C1955-3E3F-44B8-B2BE-38BC0A6AA8CA}" destId="{19320449-4BF9-4A8C-8480-890FD7875E72}" srcOrd="0" destOrd="0" presId="urn:microsoft.com/office/officeart/2005/8/layout/hierarchy1"/>
    <dgm:cxn modelId="{528D1597-4CF4-4AC4-8124-95F0E627F30A}" type="presOf" srcId="{847729D9-AA50-488E-8EAF-B0C804518A87}" destId="{669CF8ED-7A79-4A10-9468-A5EF1AD29E94}" srcOrd="0" destOrd="0" presId="urn:microsoft.com/office/officeart/2005/8/layout/hierarchy1"/>
    <dgm:cxn modelId="{C345DA7D-1762-4D3F-911F-46F3716632D5}" type="presOf" srcId="{49FCAA9B-E875-4FA7-B8C9-E821CB543B27}" destId="{648A86DD-8ED4-4441-9931-D442A9AF7256}" srcOrd="0" destOrd="0" presId="urn:microsoft.com/office/officeart/2005/8/layout/hierarchy1"/>
    <dgm:cxn modelId="{EECE3C14-B43D-4831-A6BB-057EEE4009FA}" srcId="{DA10784B-BCEE-4503-A088-5AD280E1E814}" destId="{49FCAA9B-E875-4FA7-B8C9-E821CB543B27}" srcOrd="1" destOrd="0" parTransId="{D01A6535-0119-4D5B-986C-7E345A89DC95}" sibTransId="{8DF74243-A632-4B2E-B871-321F00D23ECA}"/>
    <dgm:cxn modelId="{F118F864-4344-49B2-BB0B-C89F5EFA7197}" type="presOf" srcId="{5C10828B-40F7-40E4-B194-12BAA9475F3C}" destId="{2CC556E2-E096-4CA3-A71E-FF846F6D22AB}" srcOrd="0" destOrd="0" presId="urn:microsoft.com/office/officeart/2005/8/layout/hierarchy1"/>
    <dgm:cxn modelId="{CEC081A1-F2BA-4A8C-93FC-B301208CB2C3}" type="presOf" srcId="{1794A944-685C-41DA-850B-BDA37D80270E}" destId="{B3091B7A-1FC2-4D79-A201-927876B9D91D}" srcOrd="0" destOrd="0" presId="urn:microsoft.com/office/officeart/2005/8/layout/hierarchy1"/>
    <dgm:cxn modelId="{B605FC8A-C29E-4470-B03F-618404F93834}" type="presOf" srcId="{2C7F5F9D-13B7-4A63-95E6-34E289219A71}" destId="{50D6AC3C-AC52-4172-B03D-79F0DDDEF61E}" srcOrd="0" destOrd="0" presId="urn:microsoft.com/office/officeart/2005/8/layout/hierarchy1"/>
    <dgm:cxn modelId="{C5EDAA50-2E8C-4778-8741-FC1CC4AFB829}" type="presParOf" srcId="{669CF8ED-7A79-4A10-9468-A5EF1AD29E94}" destId="{F0AA7384-C842-463C-A7F5-C4D33F9337FA}" srcOrd="0" destOrd="0" presId="urn:microsoft.com/office/officeart/2005/8/layout/hierarchy1"/>
    <dgm:cxn modelId="{5C9625C3-9C48-4732-95EA-8D30FA942220}" type="presParOf" srcId="{F0AA7384-C842-463C-A7F5-C4D33F9337FA}" destId="{F868C88C-5C4B-45B3-A8B7-7BF7D2EC316C}" srcOrd="0" destOrd="0" presId="urn:microsoft.com/office/officeart/2005/8/layout/hierarchy1"/>
    <dgm:cxn modelId="{04DE9BA0-72D1-4404-910B-1D3D4388734E}" type="presParOf" srcId="{F868C88C-5C4B-45B3-A8B7-7BF7D2EC316C}" destId="{4B1093BC-D7AB-491C-950B-1EE74971B7E2}" srcOrd="0" destOrd="0" presId="urn:microsoft.com/office/officeart/2005/8/layout/hierarchy1"/>
    <dgm:cxn modelId="{EC0498C6-3CCB-4402-9A36-98249ED828F6}" type="presParOf" srcId="{F868C88C-5C4B-45B3-A8B7-7BF7D2EC316C}" destId="{066245F0-435A-4C32-9F08-00D52D6535F0}" srcOrd="1" destOrd="0" presId="urn:microsoft.com/office/officeart/2005/8/layout/hierarchy1"/>
    <dgm:cxn modelId="{A41F329A-3D2A-445E-8001-E4630BD3D209}" type="presParOf" srcId="{F0AA7384-C842-463C-A7F5-C4D33F9337FA}" destId="{4FC1D6E3-ACC6-4329-BB7C-1210D6EE7CAB}" srcOrd="1" destOrd="0" presId="urn:microsoft.com/office/officeart/2005/8/layout/hierarchy1"/>
    <dgm:cxn modelId="{21BFF6CE-6FAD-4FB7-9D31-2EC0671F8278}" type="presParOf" srcId="{4FC1D6E3-ACC6-4329-BB7C-1210D6EE7CAB}" destId="{50D6AC3C-AC52-4172-B03D-79F0DDDEF61E}" srcOrd="0" destOrd="0" presId="urn:microsoft.com/office/officeart/2005/8/layout/hierarchy1"/>
    <dgm:cxn modelId="{2E9AC321-978B-4F49-B2E6-D79F67B8C769}" type="presParOf" srcId="{4FC1D6E3-ACC6-4329-BB7C-1210D6EE7CAB}" destId="{BD2D568C-A3F8-4B4F-A261-9ECC5A89A4B6}" srcOrd="1" destOrd="0" presId="urn:microsoft.com/office/officeart/2005/8/layout/hierarchy1"/>
    <dgm:cxn modelId="{34F0CB17-AC95-48FD-AAA9-1DB5A1004C79}" type="presParOf" srcId="{BD2D568C-A3F8-4B4F-A261-9ECC5A89A4B6}" destId="{E6370362-4DA7-44F8-A5D7-55C42FE037AD}" srcOrd="0" destOrd="0" presId="urn:microsoft.com/office/officeart/2005/8/layout/hierarchy1"/>
    <dgm:cxn modelId="{F377BCB0-A5DD-45E0-93A7-51E1F7850B1A}" type="presParOf" srcId="{E6370362-4DA7-44F8-A5D7-55C42FE037AD}" destId="{8BA55031-4FBB-48D3-B429-1DF2EB135247}" srcOrd="0" destOrd="0" presId="urn:microsoft.com/office/officeart/2005/8/layout/hierarchy1"/>
    <dgm:cxn modelId="{5CBE1D58-C59B-46DD-B30D-C46FA3AAD70B}" type="presParOf" srcId="{E6370362-4DA7-44F8-A5D7-55C42FE037AD}" destId="{BB814B32-4B31-4311-8692-729D9541EA52}" srcOrd="1" destOrd="0" presId="urn:microsoft.com/office/officeart/2005/8/layout/hierarchy1"/>
    <dgm:cxn modelId="{F441420D-E3A2-42AC-A923-54E3C3A349E5}" type="presParOf" srcId="{BD2D568C-A3F8-4B4F-A261-9ECC5A89A4B6}" destId="{D74F45F9-4E4E-4762-BC95-B1102D3383C4}" srcOrd="1" destOrd="0" presId="urn:microsoft.com/office/officeart/2005/8/layout/hierarchy1"/>
    <dgm:cxn modelId="{6F72CE12-C2D9-434E-A580-0B07BAC9E16A}" type="presParOf" srcId="{D74F45F9-4E4E-4762-BC95-B1102D3383C4}" destId="{D6B31636-745C-445C-B452-0012A84641B4}" srcOrd="0" destOrd="0" presId="urn:microsoft.com/office/officeart/2005/8/layout/hierarchy1"/>
    <dgm:cxn modelId="{DC4E673C-EAF0-4350-A44E-2B7DF38CF559}" type="presParOf" srcId="{D74F45F9-4E4E-4762-BC95-B1102D3383C4}" destId="{7FD1E76F-B816-438A-9D7F-69C414D082D3}" srcOrd="1" destOrd="0" presId="urn:microsoft.com/office/officeart/2005/8/layout/hierarchy1"/>
    <dgm:cxn modelId="{7289FDF7-D76C-4864-B55B-8D4B52901956}" type="presParOf" srcId="{7FD1E76F-B816-438A-9D7F-69C414D082D3}" destId="{EE21737F-AF03-48FD-A7B8-27779983D3A5}" srcOrd="0" destOrd="0" presId="urn:microsoft.com/office/officeart/2005/8/layout/hierarchy1"/>
    <dgm:cxn modelId="{5BC5516B-E4E1-4318-B01F-7837D9C3A9E4}" type="presParOf" srcId="{EE21737F-AF03-48FD-A7B8-27779983D3A5}" destId="{E49AF149-6163-4AA7-BCD3-9AB748D4EC9D}" srcOrd="0" destOrd="0" presId="urn:microsoft.com/office/officeart/2005/8/layout/hierarchy1"/>
    <dgm:cxn modelId="{240AFDFE-9380-42E4-86AB-237136CB35D9}" type="presParOf" srcId="{EE21737F-AF03-48FD-A7B8-27779983D3A5}" destId="{A28D14D1-3ACE-4127-81C8-7500B4B2C302}" srcOrd="1" destOrd="0" presId="urn:microsoft.com/office/officeart/2005/8/layout/hierarchy1"/>
    <dgm:cxn modelId="{7AC6DE68-412F-4431-BD2E-B654B5968D92}" type="presParOf" srcId="{7FD1E76F-B816-438A-9D7F-69C414D082D3}" destId="{9B0AE0F4-DE31-46D0-A290-B25DA4045C3C}" srcOrd="1" destOrd="0" presId="urn:microsoft.com/office/officeart/2005/8/layout/hierarchy1"/>
    <dgm:cxn modelId="{0BFB06D1-F4AA-426E-8C75-D6F3E61BA6E0}" type="presParOf" srcId="{D74F45F9-4E4E-4762-BC95-B1102D3383C4}" destId="{56B6A4FA-1001-46B8-BD3D-925E4BB0385F}" srcOrd="2" destOrd="0" presId="urn:microsoft.com/office/officeart/2005/8/layout/hierarchy1"/>
    <dgm:cxn modelId="{9BE3C416-026A-4C65-8AB1-417B40332D44}" type="presParOf" srcId="{D74F45F9-4E4E-4762-BC95-B1102D3383C4}" destId="{BF7E7B83-5333-4CE0-BEE9-F2363E4A277E}" srcOrd="3" destOrd="0" presId="urn:microsoft.com/office/officeart/2005/8/layout/hierarchy1"/>
    <dgm:cxn modelId="{D534D60B-26FD-4FF6-8A4E-0B46BA26CE92}" type="presParOf" srcId="{BF7E7B83-5333-4CE0-BEE9-F2363E4A277E}" destId="{97866457-64DD-4683-8BAC-D4FBDDFE6665}" srcOrd="0" destOrd="0" presId="urn:microsoft.com/office/officeart/2005/8/layout/hierarchy1"/>
    <dgm:cxn modelId="{F90CD109-325F-4077-8C83-00EC0FCFEAB8}" type="presParOf" srcId="{97866457-64DD-4683-8BAC-D4FBDDFE6665}" destId="{41DE4B7D-305A-417F-8BEF-D6AED9C4AC75}" srcOrd="0" destOrd="0" presId="urn:microsoft.com/office/officeart/2005/8/layout/hierarchy1"/>
    <dgm:cxn modelId="{C14F41E3-5BCE-4BF0-85DC-DDB973E53DDB}" type="presParOf" srcId="{97866457-64DD-4683-8BAC-D4FBDDFE6665}" destId="{19320449-4BF9-4A8C-8480-890FD7875E72}" srcOrd="1" destOrd="0" presId="urn:microsoft.com/office/officeart/2005/8/layout/hierarchy1"/>
    <dgm:cxn modelId="{E98715DA-A087-460C-8873-9D66DFDF1774}" type="presParOf" srcId="{BF7E7B83-5333-4CE0-BEE9-F2363E4A277E}" destId="{9A54A09C-3D63-44F7-B2C8-4CD74B10A86A}" srcOrd="1" destOrd="0" presId="urn:microsoft.com/office/officeart/2005/8/layout/hierarchy1"/>
    <dgm:cxn modelId="{84E55B5D-69D7-4D3B-83CF-F574462B1582}" type="presParOf" srcId="{4FC1D6E3-ACC6-4329-BB7C-1210D6EE7CAB}" destId="{B3091B7A-1FC2-4D79-A201-927876B9D91D}" srcOrd="2" destOrd="0" presId="urn:microsoft.com/office/officeart/2005/8/layout/hierarchy1"/>
    <dgm:cxn modelId="{D70EE9A4-9A91-4996-8B14-EC260B862725}" type="presParOf" srcId="{4FC1D6E3-ACC6-4329-BB7C-1210D6EE7CAB}" destId="{3A382991-01AF-4890-90EE-1840B78849BF}" srcOrd="3" destOrd="0" presId="urn:microsoft.com/office/officeart/2005/8/layout/hierarchy1"/>
    <dgm:cxn modelId="{45A863DE-9E94-47F6-AAD6-FEF669939EC1}" type="presParOf" srcId="{3A382991-01AF-4890-90EE-1840B78849BF}" destId="{BA4BA78F-B05D-4C3F-AF86-9331B0602E72}" srcOrd="0" destOrd="0" presId="urn:microsoft.com/office/officeart/2005/8/layout/hierarchy1"/>
    <dgm:cxn modelId="{82149DFE-06E6-4F75-988E-088083E4F345}" type="presParOf" srcId="{BA4BA78F-B05D-4C3F-AF86-9331B0602E72}" destId="{5B2BBC31-A1D0-4D47-824C-A22AF84BAC39}" srcOrd="0" destOrd="0" presId="urn:microsoft.com/office/officeart/2005/8/layout/hierarchy1"/>
    <dgm:cxn modelId="{50E7A181-E392-4869-BD05-35F66A0B4E52}" type="presParOf" srcId="{BA4BA78F-B05D-4C3F-AF86-9331B0602E72}" destId="{303A8E61-6E83-4D06-BCB9-CED09A9641E1}" srcOrd="1" destOrd="0" presId="urn:microsoft.com/office/officeart/2005/8/layout/hierarchy1"/>
    <dgm:cxn modelId="{7C9795B4-D7A1-4139-AACD-5B56390490A4}" type="presParOf" srcId="{3A382991-01AF-4890-90EE-1840B78849BF}" destId="{8B7CCA42-C3CC-4359-B4C2-9143AC5D177C}" srcOrd="1" destOrd="0" presId="urn:microsoft.com/office/officeart/2005/8/layout/hierarchy1"/>
    <dgm:cxn modelId="{897B8FE7-5F3E-4D03-BED9-20E4322FC6AE}" type="presParOf" srcId="{8B7CCA42-C3CC-4359-B4C2-9143AC5D177C}" destId="{2CC556E2-E096-4CA3-A71E-FF846F6D22AB}" srcOrd="0" destOrd="0" presId="urn:microsoft.com/office/officeart/2005/8/layout/hierarchy1"/>
    <dgm:cxn modelId="{5A018168-9327-4A98-BCFE-7FD13B3A2151}" type="presParOf" srcId="{8B7CCA42-C3CC-4359-B4C2-9143AC5D177C}" destId="{2F72490C-87BB-4CE2-81D8-5838153C7993}" srcOrd="1" destOrd="0" presId="urn:microsoft.com/office/officeart/2005/8/layout/hierarchy1"/>
    <dgm:cxn modelId="{60D002F5-EAAC-487B-B5E1-C9BB306DE1DC}" type="presParOf" srcId="{2F72490C-87BB-4CE2-81D8-5838153C7993}" destId="{CC18DB76-BA50-4E18-A52C-5CC7B36F52DC}" srcOrd="0" destOrd="0" presId="urn:microsoft.com/office/officeart/2005/8/layout/hierarchy1"/>
    <dgm:cxn modelId="{554180F4-1FE9-45C7-9ACA-16D4FA6096C5}" type="presParOf" srcId="{CC18DB76-BA50-4E18-A52C-5CC7B36F52DC}" destId="{00C2B6EE-8D56-4314-A9B3-AF7CDDEA481F}" srcOrd="0" destOrd="0" presId="urn:microsoft.com/office/officeart/2005/8/layout/hierarchy1"/>
    <dgm:cxn modelId="{DCCA9F20-4180-4FA6-8790-D625B8CCC9CE}" type="presParOf" srcId="{CC18DB76-BA50-4E18-A52C-5CC7B36F52DC}" destId="{BBFB742D-BB62-4DA4-B538-E97C7EBD6487}" srcOrd="1" destOrd="0" presId="urn:microsoft.com/office/officeart/2005/8/layout/hierarchy1"/>
    <dgm:cxn modelId="{6BEB246E-18CF-4D42-BEE2-2C2DDD9173EE}" type="presParOf" srcId="{2F72490C-87BB-4CE2-81D8-5838153C7993}" destId="{A0215F1C-6CEB-44FB-8285-4BBA8A05FAE8}" srcOrd="1" destOrd="0" presId="urn:microsoft.com/office/officeart/2005/8/layout/hierarchy1"/>
    <dgm:cxn modelId="{5B453D50-CE5D-4B32-9367-61C7B8CC1A7C}" type="presParOf" srcId="{8B7CCA42-C3CC-4359-B4C2-9143AC5D177C}" destId="{5A8F937F-D20A-41CA-9436-C34703C109CA}" srcOrd="2" destOrd="0" presId="urn:microsoft.com/office/officeart/2005/8/layout/hierarchy1"/>
    <dgm:cxn modelId="{416824E2-356E-48B6-954C-F73D8460BD86}" type="presParOf" srcId="{8B7CCA42-C3CC-4359-B4C2-9143AC5D177C}" destId="{B85B8B12-4E17-44A0-A5CF-7B6B171F624F}" srcOrd="3" destOrd="0" presId="urn:microsoft.com/office/officeart/2005/8/layout/hierarchy1"/>
    <dgm:cxn modelId="{34036ADD-8A16-4783-ABCD-CA02BAD700C8}" type="presParOf" srcId="{B85B8B12-4E17-44A0-A5CF-7B6B171F624F}" destId="{D6D19A21-02EF-4E1E-B3D0-4C40B8A43334}" srcOrd="0" destOrd="0" presId="urn:microsoft.com/office/officeart/2005/8/layout/hierarchy1"/>
    <dgm:cxn modelId="{922FD2BD-7ED7-47E5-8C0B-3EC781218339}" type="presParOf" srcId="{D6D19A21-02EF-4E1E-B3D0-4C40B8A43334}" destId="{84088A7A-A301-4635-86EA-05AB52032DC0}" srcOrd="0" destOrd="0" presId="urn:microsoft.com/office/officeart/2005/8/layout/hierarchy1"/>
    <dgm:cxn modelId="{0C985818-6049-4D95-BA18-8C5E6681E912}" type="presParOf" srcId="{D6D19A21-02EF-4E1E-B3D0-4C40B8A43334}" destId="{648A86DD-8ED4-4441-9931-D442A9AF7256}" srcOrd="1" destOrd="0" presId="urn:microsoft.com/office/officeart/2005/8/layout/hierarchy1"/>
    <dgm:cxn modelId="{667415B3-D990-48CB-9CA1-B286F17073DB}" type="presParOf" srcId="{B85B8B12-4E17-44A0-A5CF-7B6B171F624F}" destId="{64C3CBDF-4B37-4E74-93B1-1C09C092A2D0}" srcOrd="1" destOrd="0" presId="urn:microsoft.com/office/officeart/2005/8/layout/hierarchy1"/>
    <dgm:cxn modelId="{167ED0CF-F36C-495D-9D59-06D91D02A28D}" type="presParOf" srcId="{8B7CCA42-C3CC-4359-B4C2-9143AC5D177C}" destId="{B62723DB-5EC1-41D7-9521-A70206262CF1}" srcOrd="4" destOrd="0" presId="urn:microsoft.com/office/officeart/2005/8/layout/hierarchy1"/>
    <dgm:cxn modelId="{9B491DF0-58D9-4F2B-B0BA-1507439E1A83}" type="presParOf" srcId="{8B7CCA42-C3CC-4359-B4C2-9143AC5D177C}" destId="{FCE26DD4-76CE-4FDF-A2CF-F60FC3A1227D}" srcOrd="5" destOrd="0" presId="urn:microsoft.com/office/officeart/2005/8/layout/hierarchy1"/>
    <dgm:cxn modelId="{C42306CD-3200-4AC0-93A4-CA76A8E7D66A}" type="presParOf" srcId="{FCE26DD4-76CE-4FDF-A2CF-F60FC3A1227D}" destId="{357C087A-5671-4B20-8A50-673A250D5FC8}" srcOrd="0" destOrd="0" presId="urn:microsoft.com/office/officeart/2005/8/layout/hierarchy1"/>
    <dgm:cxn modelId="{86028AB0-5A5F-44CA-A281-670C7E9C8E3D}" type="presParOf" srcId="{357C087A-5671-4B20-8A50-673A250D5FC8}" destId="{76B1336B-3CA3-4967-B5BE-907EBA8A0069}" srcOrd="0" destOrd="0" presId="urn:microsoft.com/office/officeart/2005/8/layout/hierarchy1"/>
    <dgm:cxn modelId="{A154B39C-C377-477E-9D94-E7F44E06AC1B}" type="presParOf" srcId="{357C087A-5671-4B20-8A50-673A250D5FC8}" destId="{FBCD1EEC-3928-4F7C-8A64-F41B35FA2C83}" srcOrd="1" destOrd="0" presId="urn:microsoft.com/office/officeart/2005/8/layout/hierarchy1"/>
    <dgm:cxn modelId="{59BC3C4E-3C5B-446D-8B81-786BC3F941C2}" type="presParOf" srcId="{FCE26DD4-76CE-4FDF-A2CF-F60FC3A1227D}" destId="{CD7516D3-18BE-4398-B84C-E4BB3E1273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108CC8A-2A1E-4B07-837B-B604DC23E7CA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9D3CC000-0C98-4080-A8AC-B7A730786578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 rtl="1"/>
          <a:r>
            <a:rPr lang="en-US" sz="3200" b="1" dirty="0" smtClean="0">
              <a:solidFill>
                <a:srgbClr val="FF0000"/>
              </a:solidFill>
              <a:latin typeface="+mj-lt"/>
              <a:cs typeface="Times New Roman" pitchFamily="18" charset="0"/>
              <a:sym typeface="Symbol" pitchFamily="18" charset="2"/>
            </a:rPr>
            <a:t>coronary vessels </a:t>
          </a:r>
        </a:p>
        <a:p>
          <a:pPr rtl="1"/>
          <a:r>
            <a:rPr lang="en-US" sz="3200" b="1" dirty="0" smtClean="0">
              <a:solidFill>
                <a:srgbClr val="FF0000"/>
              </a:solidFill>
              <a:latin typeface="+mj-lt"/>
              <a:cs typeface="Times New Roman" pitchFamily="18" charset="0"/>
              <a:sym typeface="Symbol" pitchFamily="18" charset="2"/>
            </a:rPr>
            <a:t>(B receptors)</a:t>
          </a:r>
          <a:endParaRPr lang="ar-EG" sz="3200" dirty="0">
            <a:solidFill>
              <a:srgbClr val="FF0000"/>
            </a:solidFill>
            <a:latin typeface="+mj-lt"/>
          </a:endParaRPr>
        </a:p>
      </dgm:t>
    </dgm:pt>
    <dgm:pt modelId="{1546A27A-D1D4-4B13-8BD9-167EDF44E46A}" type="parTrans" cxnId="{4441A8C6-837F-4FFF-B14C-6669C51DC4F8}">
      <dgm:prSet/>
      <dgm:spPr/>
      <dgm:t>
        <a:bodyPr/>
        <a:lstStyle/>
        <a:p>
          <a:pPr rtl="1"/>
          <a:endParaRPr lang="ar-EG"/>
        </a:p>
      </dgm:t>
    </dgm:pt>
    <dgm:pt modelId="{45E2A0EA-1A75-4B89-B7EB-277153D1792F}" type="sibTrans" cxnId="{4441A8C6-837F-4FFF-B14C-6669C51DC4F8}">
      <dgm:prSet/>
      <dgm:spPr/>
      <dgm:t>
        <a:bodyPr/>
        <a:lstStyle/>
        <a:p>
          <a:pPr rtl="1"/>
          <a:endParaRPr lang="ar-EG"/>
        </a:p>
      </dgm:t>
    </dgm:pt>
    <dgm:pt modelId="{4A9FB5ED-00A9-4F97-9BD0-6B3CE977C05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 rtl="1"/>
          <a:r>
            <a:rPr lang="en-US" b="1" dirty="0" smtClean="0">
              <a:solidFill>
                <a:srgbClr val="7030A0"/>
              </a:solidFill>
            </a:rPr>
            <a:t>Arterioles of skeletal muscle</a:t>
          </a:r>
        </a:p>
        <a:p>
          <a:pPr rtl="1"/>
          <a:r>
            <a:rPr lang="en-US" b="1" dirty="0" smtClean="0">
              <a:solidFill>
                <a:srgbClr val="7030A0"/>
              </a:solidFill>
            </a:rPr>
            <a:t>(cholinergic fibers)</a:t>
          </a:r>
          <a:endParaRPr lang="ar-EG" b="1" dirty="0">
            <a:solidFill>
              <a:srgbClr val="7030A0"/>
            </a:solidFill>
          </a:endParaRPr>
        </a:p>
      </dgm:t>
    </dgm:pt>
    <dgm:pt modelId="{B28604F5-52CF-40E9-88FD-B415FF8DC54E}" type="parTrans" cxnId="{B30A0966-AF87-4E0B-977C-A31EA1D88725}">
      <dgm:prSet/>
      <dgm:spPr/>
      <dgm:t>
        <a:bodyPr/>
        <a:lstStyle/>
        <a:p>
          <a:pPr rtl="1"/>
          <a:endParaRPr lang="ar-EG"/>
        </a:p>
      </dgm:t>
    </dgm:pt>
    <dgm:pt modelId="{CB3E0BA0-AED7-45CA-8FF1-3AA3B0EB8212}" type="sibTrans" cxnId="{B30A0966-AF87-4E0B-977C-A31EA1D88725}">
      <dgm:prSet/>
      <dgm:spPr/>
      <dgm:t>
        <a:bodyPr/>
        <a:lstStyle/>
        <a:p>
          <a:pPr rtl="1"/>
          <a:endParaRPr lang="ar-EG"/>
        </a:p>
      </dgm:t>
    </dgm:pt>
    <dgm:pt modelId="{924CCDAC-5CAB-4C61-9F1E-BF5FE60F86B7}" type="pres">
      <dgm:prSet presAssocID="{E108CC8A-2A1E-4B07-837B-B604DC23E7CA}" presName="linearFlow" presStyleCnt="0">
        <dgm:presLayoutVars>
          <dgm:dir/>
          <dgm:resizeHandles val="exact"/>
        </dgm:presLayoutVars>
      </dgm:prSet>
      <dgm:spPr/>
    </dgm:pt>
    <dgm:pt modelId="{9CD0D1BE-DE28-44C2-8F5B-CE7109B08091}" type="pres">
      <dgm:prSet presAssocID="{9D3CC000-0C98-4080-A8AC-B7A730786578}" presName="composite" presStyleCnt="0"/>
      <dgm:spPr/>
    </dgm:pt>
    <dgm:pt modelId="{96AC8D9F-9FDD-4739-BBF3-69B239CA532C}" type="pres">
      <dgm:prSet presAssocID="{9D3CC000-0C98-4080-A8AC-B7A730786578}" presName="imgShp" presStyleLbl="fgImgPlace1" presStyleIdx="0" presStyleCnt="2" custScaleX="215247" custScaleY="185276" custLinFactX="-73378" custLinFactNeighborX="-100000" custLinFactNeighborY="-66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  <dgm:pt modelId="{3C135DB8-190B-4D00-8350-882EB0E45147}" type="pres">
      <dgm:prSet presAssocID="{9D3CC000-0C98-4080-A8AC-B7A730786578}" presName="txShp" presStyleLbl="node1" presStyleIdx="0" presStyleCnt="2" custLinFactNeighborX="13956" custLinFactNeighborY="461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F453E6A-7220-4EA9-8CD7-3039DBD6004A}" type="pres">
      <dgm:prSet presAssocID="{45E2A0EA-1A75-4B89-B7EB-277153D1792F}" presName="spacing" presStyleCnt="0"/>
      <dgm:spPr/>
    </dgm:pt>
    <dgm:pt modelId="{AFC49697-5A0E-480F-AC08-BF1B1155EBFC}" type="pres">
      <dgm:prSet presAssocID="{4A9FB5ED-00A9-4F97-9BD0-6B3CE977C05B}" presName="composite" presStyleCnt="0"/>
      <dgm:spPr/>
    </dgm:pt>
    <dgm:pt modelId="{0544131F-3AA6-468B-A22F-838EA1A826E2}" type="pres">
      <dgm:prSet presAssocID="{4A9FB5ED-00A9-4F97-9BD0-6B3CE977C05B}" presName="imgShp" presStyleLbl="fgImgPlace1" presStyleIdx="1" presStyleCnt="2" custScaleX="260637" custScaleY="148168" custLinFactNeighborX="-23263" custLinFactNeighborY="-1144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1000" r="-41000"/>
          </a:stretch>
        </a:blipFill>
      </dgm:spPr>
    </dgm:pt>
    <dgm:pt modelId="{0E0C3CDC-BBFA-4A5F-94AA-3CA87762AF7F}" type="pres">
      <dgm:prSet presAssocID="{4A9FB5ED-00A9-4F97-9BD0-6B3CE977C05B}" presName="txShp" presStyleLbl="node1" presStyleIdx="1" presStyleCnt="2" custLinFactNeighborX="16497" custLinFactNeighborY="-1422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D36720FF-0976-4664-82A1-02AF948249FC}" type="presOf" srcId="{E108CC8A-2A1E-4B07-837B-B604DC23E7CA}" destId="{924CCDAC-5CAB-4C61-9F1E-BF5FE60F86B7}" srcOrd="0" destOrd="0" presId="urn:microsoft.com/office/officeart/2005/8/layout/vList3#1"/>
    <dgm:cxn modelId="{191BE91E-4913-4087-8396-AAA88D359195}" type="presOf" srcId="{9D3CC000-0C98-4080-A8AC-B7A730786578}" destId="{3C135DB8-190B-4D00-8350-882EB0E45147}" srcOrd="0" destOrd="0" presId="urn:microsoft.com/office/officeart/2005/8/layout/vList3#1"/>
    <dgm:cxn modelId="{B30A0966-AF87-4E0B-977C-A31EA1D88725}" srcId="{E108CC8A-2A1E-4B07-837B-B604DC23E7CA}" destId="{4A9FB5ED-00A9-4F97-9BD0-6B3CE977C05B}" srcOrd="1" destOrd="0" parTransId="{B28604F5-52CF-40E9-88FD-B415FF8DC54E}" sibTransId="{CB3E0BA0-AED7-45CA-8FF1-3AA3B0EB8212}"/>
    <dgm:cxn modelId="{4441A8C6-837F-4FFF-B14C-6669C51DC4F8}" srcId="{E108CC8A-2A1E-4B07-837B-B604DC23E7CA}" destId="{9D3CC000-0C98-4080-A8AC-B7A730786578}" srcOrd="0" destOrd="0" parTransId="{1546A27A-D1D4-4B13-8BD9-167EDF44E46A}" sibTransId="{45E2A0EA-1A75-4B89-B7EB-277153D1792F}"/>
    <dgm:cxn modelId="{8CF9E070-40CC-4984-A460-A1566EDED414}" type="presOf" srcId="{4A9FB5ED-00A9-4F97-9BD0-6B3CE977C05B}" destId="{0E0C3CDC-BBFA-4A5F-94AA-3CA87762AF7F}" srcOrd="0" destOrd="0" presId="urn:microsoft.com/office/officeart/2005/8/layout/vList3#1"/>
    <dgm:cxn modelId="{B41677A5-BB1A-46D0-BCED-4785137FEE84}" type="presParOf" srcId="{924CCDAC-5CAB-4C61-9F1E-BF5FE60F86B7}" destId="{9CD0D1BE-DE28-44C2-8F5B-CE7109B08091}" srcOrd="0" destOrd="0" presId="urn:microsoft.com/office/officeart/2005/8/layout/vList3#1"/>
    <dgm:cxn modelId="{55C83C4F-F29B-4525-90E3-C9A795DCD2E3}" type="presParOf" srcId="{9CD0D1BE-DE28-44C2-8F5B-CE7109B08091}" destId="{96AC8D9F-9FDD-4739-BBF3-69B239CA532C}" srcOrd="0" destOrd="0" presId="urn:microsoft.com/office/officeart/2005/8/layout/vList3#1"/>
    <dgm:cxn modelId="{ECF0A96D-DB05-4397-BB1A-1D0FC4E1339D}" type="presParOf" srcId="{9CD0D1BE-DE28-44C2-8F5B-CE7109B08091}" destId="{3C135DB8-190B-4D00-8350-882EB0E45147}" srcOrd="1" destOrd="0" presId="urn:microsoft.com/office/officeart/2005/8/layout/vList3#1"/>
    <dgm:cxn modelId="{3A203DE0-2C34-4B59-9833-4F60F94EEC2A}" type="presParOf" srcId="{924CCDAC-5CAB-4C61-9F1E-BF5FE60F86B7}" destId="{7F453E6A-7220-4EA9-8CD7-3039DBD6004A}" srcOrd="1" destOrd="0" presId="urn:microsoft.com/office/officeart/2005/8/layout/vList3#1"/>
    <dgm:cxn modelId="{B6DE9225-D602-4939-93DA-C557F5031B47}" type="presParOf" srcId="{924CCDAC-5CAB-4C61-9F1E-BF5FE60F86B7}" destId="{AFC49697-5A0E-480F-AC08-BF1B1155EBFC}" srcOrd="2" destOrd="0" presId="urn:microsoft.com/office/officeart/2005/8/layout/vList3#1"/>
    <dgm:cxn modelId="{D65B2706-162B-4397-A1F5-A8A054EC0591}" type="presParOf" srcId="{AFC49697-5A0E-480F-AC08-BF1B1155EBFC}" destId="{0544131F-3AA6-468B-A22F-838EA1A826E2}" srcOrd="0" destOrd="0" presId="urn:microsoft.com/office/officeart/2005/8/layout/vList3#1"/>
    <dgm:cxn modelId="{0FDE54E8-63B9-4855-AB38-3A42EDA46589}" type="presParOf" srcId="{AFC49697-5A0E-480F-AC08-BF1B1155EBFC}" destId="{0E0C3CDC-BBFA-4A5F-94AA-3CA87762AF7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1901437-EA29-41CE-8C87-D7B9C5969FDB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4A8F8AD1-6497-464E-89FB-DB89462370CB}">
      <dgm:prSet phldrT="[Text]"/>
      <dgm:spPr>
        <a:solidFill>
          <a:srgbClr val="92D050"/>
        </a:solidFill>
      </dgm:spPr>
      <dgm:t>
        <a:bodyPr/>
        <a:lstStyle/>
        <a:p>
          <a:pPr rtl="1"/>
          <a:r>
            <a:rPr lang="en-US" b="1" dirty="0" smtClean="0"/>
            <a:t>V.C</a:t>
          </a:r>
          <a:endParaRPr lang="ar-EG" b="1" dirty="0"/>
        </a:p>
      </dgm:t>
    </dgm:pt>
    <dgm:pt modelId="{07989A86-D35E-4CFA-99D2-78D11446A797}" type="parTrans" cxnId="{6A8D3F24-D8D5-42FE-8846-E9A6443B46A9}">
      <dgm:prSet/>
      <dgm:spPr/>
      <dgm:t>
        <a:bodyPr/>
        <a:lstStyle/>
        <a:p>
          <a:pPr rtl="1"/>
          <a:endParaRPr lang="ar-EG"/>
        </a:p>
      </dgm:t>
    </dgm:pt>
    <dgm:pt modelId="{1DE41280-AEF9-41C5-A1EF-065A37E8856D}" type="sibTrans" cxnId="{6A8D3F24-D8D5-42FE-8846-E9A6443B46A9}">
      <dgm:prSet/>
      <dgm:spPr/>
      <dgm:t>
        <a:bodyPr/>
        <a:lstStyle/>
        <a:p>
          <a:pPr rtl="1"/>
          <a:endParaRPr lang="ar-EG"/>
        </a:p>
      </dgm:t>
    </dgm:pt>
    <dgm:pt modelId="{87D0E740-2970-499D-874F-9DE3BCB4ECAB}">
      <dgm:prSet phldrT="[Text]"/>
      <dgm:spPr/>
      <dgm:t>
        <a:bodyPr/>
        <a:lstStyle/>
        <a:p>
          <a:pPr rtl="1"/>
          <a:r>
            <a:rPr lang="en-US" dirty="0" smtClean="0"/>
            <a:t>adrenaline</a:t>
          </a:r>
          <a:endParaRPr lang="ar-EG" dirty="0"/>
        </a:p>
      </dgm:t>
    </dgm:pt>
    <dgm:pt modelId="{825DBCD8-F67A-4F2B-9218-3D8CAC8D44A2}" type="parTrans" cxnId="{DDD90DFF-9C88-4E2E-BF09-C26A7B20F11D}">
      <dgm:prSet/>
      <dgm:spPr/>
      <dgm:t>
        <a:bodyPr/>
        <a:lstStyle/>
        <a:p>
          <a:pPr rtl="1"/>
          <a:endParaRPr lang="ar-EG"/>
        </a:p>
      </dgm:t>
    </dgm:pt>
    <dgm:pt modelId="{25DF5382-3D2A-4831-B8BC-CBD78EAA1E96}" type="sibTrans" cxnId="{DDD90DFF-9C88-4E2E-BF09-C26A7B20F11D}">
      <dgm:prSet/>
      <dgm:spPr/>
      <dgm:t>
        <a:bodyPr/>
        <a:lstStyle/>
        <a:p>
          <a:pPr rtl="1"/>
          <a:endParaRPr lang="ar-EG"/>
        </a:p>
      </dgm:t>
    </dgm:pt>
    <dgm:pt modelId="{D6132C78-70AD-4B20-9CA0-45190C753176}">
      <dgm:prSet phldrT="[Text]"/>
      <dgm:spPr/>
      <dgm:t>
        <a:bodyPr/>
        <a:lstStyle/>
        <a:p>
          <a:pPr rtl="1"/>
          <a:r>
            <a:rPr lang="en-US" dirty="0" smtClean="0"/>
            <a:t>N.E</a:t>
          </a:r>
          <a:endParaRPr lang="ar-EG" dirty="0"/>
        </a:p>
      </dgm:t>
    </dgm:pt>
    <dgm:pt modelId="{D5911213-FEA1-4132-9DA3-F683BC591366}" type="parTrans" cxnId="{B75880E4-8E76-4EA2-9202-5192500F5E4F}">
      <dgm:prSet/>
      <dgm:spPr/>
      <dgm:t>
        <a:bodyPr/>
        <a:lstStyle/>
        <a:p>
          <a:pPr rtl="1"/>
          <a:endParaRPr lang="ar-EG"/>
        </a:p>
      </dgm:t>
    </dgm:pt>
    <dgm:pt modelId="{71D59017-F212-4B8D-885F-3C3A148B4527}" type="sibTrans" cxnId="{B75880E4-8E76-4EA2-9202-5192500F5E4F}">
      <dgm:prSet/>
      <dgm:spPr/>
      <dgm:t>
        <a:bodyPr/>
        <a:lstStyle/>
        <a:p>
          <a:pPr rtl="1"/>
          <a:endParaRPr lang="ar-EG"/>
        </a:p>
      </dgm:t>
    </dgm:pt>
    <dgm:pt modelId="{C15234C9-C2A6-411E-B42C-26DBC16EBA16}">
      <dgm:prSet phldrT="[Text]"/>
      <dgm:spPr/>
      <dgm:t>
        <a:bodyPr/>
        <a:lstStyle/>
        <a:p>
          <a:pPr rtl="1"/>
          <a:r>
            <a:rPr lang="en-US" dirty="0" smtClean="0"/>
            <a:t>V.D</a:t>
          </a:r>
          <a:endParaRPr lang="ar-EG" dirty="0"/>
        </a:p>
      </dgm:t>
    </dgm:pt>
    <dgm:pt modelId="{15FB0CEC-4519-46CA-84EC-D13141814938}" type="parTrans" cxnId="{4799EADD-B3D0-4C6F-B05B-D7D4633CC2F3}">
      <dgm:prSet/>
      <dgm:spPr/>
      <dgm:t>
        <a:bodyPr/>
        <a:lstStyle/>
        <a:p>
          <a:pPr rtl="1"/>
          <a:endParaRPr lang="ar-EG"/>
        </a:p>
      </dgm:t>
    </dgm:pt>
    <dgm:pt modelId="{762E3E5B-6B7C-415B-999C-AD52419A4EEA}" type="sibTrans" cxnId="{4799EADD-B3D0-4C6F-B05B-D7D4633CC2F3}">
      <dgm:prSet/>
      <dgm:spPr/>
      <dgm:t>
        <a:bodyPr/>
        <a:lstStyle/>
        <a:p>
          <a:pPr rtl="1"/>
          <a:endParaRPr lang="ar-EG"/>
        </a:p>
      </dgm:t>
    </dgm:pt>
    <dgm:pt modelId="{8347F135-BCC0-4613-B43C-6E58C1C26B41}">
      <dgm:prSet phldrT="[Text]"/>
      <dgm:spPr/>
      <dgm:t>
        <a:bodyPr/>
        <a:lstStyle/>
        <a:p>
          <a:pPr rtl="1"/>
          <a:r>
            <a:rPr lang="en-US" dirty="0" smtClean="0"/>
            <a:t>histamine</a:t>
          </a:r>
          <a:endParaRPr lang="ar-EG" dirty="0"/>
        </a:p>
      </dgm:t>
    </dgm:pt>
    <dgm:pt modelId="{698DE482-B317-41D0-A554-F1C5A7ED7AB9}" type="parTrans" cxnId="{523DDE08-EE1A-4F13-BA33-AF40EBC6E312}">
      <dgm:prSet/>
      <dgm:spPr/>
      <dgm:t>
        <a:bodyPr/>
        <a:lstStyle/>
        <a:p>
          <a:pPr rtl="1"/>
          <a:endParaRPr lang="ar-EG"/>
        </a:p>
      </dgm:t>
    </dgm:pt>
    <dgm:pt modelId="{F38C800D-C4E1-4E2A-B4F4-D467CE085619}" type="sibTrans" cxnId="{523DDE08-EE1A-4F13-BA33-AF40EBC6E312}">
      <dgm:prSet/>
      <dgm:spPr/>
      <dgm:t>
        <a:bodyPr/>
        <a:lstStyle/>
        <a:p>
          <a:pPr rtl="1"/>
          <a:endParaRPr lang="ar-EG"/>
        </a:p>
      </dgm:t>
    </dgm:pt>
    <dgm:pt modelId="{67FFB72E-F440-45D2-888A-3B785AB60C67}">
      <dgm:prSet phldrT="[Text]"/>
      <dgm:spPr/>
      <dgm:t>
        <a:bodyPr/>
        <a:lstStyle/>
        <a:p>
          <a:pPr rtl="1"/>
          <a:r>
            <a:rPr lang="en-US" dirty="0" smtClean="0"/>
            <a:t>ANP</a:t>
          </a:r>
          <a:endParaRPr lang="ar-EG" dirty="0"/>
        </a:p>
      </dgm:t>
    </dgm:pt>
    <dgm:pt modelId="{CE74F284-06A7-47E5-8418-20E947B16DBF}" type="parTrans" cxnId="{EDE28F73-B892-4C99-87AB-0622440D8A98}">
      <dgm:prSet/>
      <dgm:spPr/>
      <dgm:t>
        <a:bodyPr/>
        <a:lstStyle/>
        <a:p>
          <a:pPr rtl="1"/>
          <a:endParaRPr lang="ar-EG"/>
        </a:p>
      </dgm:t>
    </dgm:pt>
    <dgm:pt modelId="{080BF99D-4EFE-40B8-A3A6-72D96262773E}" type="sibTrans" cxnId="{EDE28F73-B892-4C99-87AB-0622440D8A98}">
      <dgm:prSet/>
      <dgm:spPr/>
      <dgm:t>
        <a:bodyPr/>
        <a:lstStyle/>
        <a:p>
          <a:pPr rtl="1"/>
          <a:endParaRPr lang="ar-EG"/>
        </a:p>
      </dgm:t>
    </dgm:pt>
    <dgm:pt modelId="{CC5311F2-AF40-442E-822F-84E924551014}">
      <dgm:prSet phldrT="[Text]"/>
      <dgm:spPr/>
      <dgm:t>
        <a:bodyPr/>
        <a:lstStyle/>
        <a:p>
          <a:pPr rtl="1"/>
          <a:r>
            <a:rPr lang="en-US" dirty="0" smtClean="0"/>
            <a:t>Ang. II</a:t>
          </a:r>
          <a:endParaRPr lang="ar-EG" dirty="0"/>
        </a:p>
      </dgm:t>
    </dgm:pt>
    <dgm:pt modelId="{6CEC9B14-F48E-48B2-B382-DE56F33D84D9}" type="parTrans" cxnId="{2E6C6BF3-7EBD-4923-941D-7F1FC7BD3DB8}">
      <dgm:prSet/>
      <dgm:spPr/>
      <dgm:t>
        <a:bodyPr/>
        <a:lstStyle/>
        <a:p>
          <a:pPr rtl="1"/>
          <a:endParaRPr lang="ar-EG"/>
        </a:p>
      </dgm:t>
    </dgm:pt>
    <dgm:pt modelId="{F7DB48D8-ACFD-435A-AD90-7B4D1D503AF0}" type="sibTrans" cxnId="{2E6C6BF3-7EBD-4923-941D-7F1FC7BD3DB8}">
      <dgm:prSet/>
      <dgm:spPr/>
      <dgm:t>
        <a:bodyPr/>
        <a:lstStyle/>
        <a:p>
          <a:pPr rtl="1"/>
          <a:endParaRPr lang="ar-EG"/>
        </a:p>
      </dgm:t>
    </dgm:pt>
    <dgm:pt modelId="{068C787A-A9AD-4E61-92C5-72619391C49C}">
      <dgm:prSet phldrT="[Text]"/>
      <dgm:spPr/>
      <dgm:t>
        <a:bodyPr/>
        <a:lstStyle/>
        <a:p>
          <a:pPr rtl="1"/>
          <a:r>
            <a:rPr lang="en-US" dirty="0" smtClean="0"/>
            <a:t>ADH</a:t>
          </a:r>
          <a:endParaRPr lang="ar-EG" dirty="0"/>
        </a:p>
      </dgm:t>
    </dgm:pt>
    <dgm:pt modelId="{A7D55E35-2BE7-443C-854C-E52408B7AFD0}" type="parTrans" cxnId="{49E88860-D965-4D04-93D6-1D623BDFAFDA}">
      <dgm:prSet/>
      <dgm:spPr/>
      <dgm:t>
        <a:bodyPr/>
        <a:lstStyle/>
        <a:p>
          <a:pPr rtl="1"/>
          <a:endParaRPr lang="ar-EG"/>
        </a:p>
      </dgm:t>
    </dgm:pt>
    <dgm:pt modelId="{912D4A48-E64D-45B3-B227-A62E8A21440E}" type="sibTrans" cxnId="{49E88860-D965-4D04-93D6-1D623BDFAFDA}">
      <dgm:prSet/>
      <dgm:spPr/>
      <dgm:t>
        <a:bodyPr/>
        <a:lstStyle/>
        <a:p>
          <a:pPr rtl="1"/>
          <a:endParaRPr lang="ar-EG"/>
        </a:p>
      </dgm:t>
    </dgm:pt>
    <dgm:pt modelId="{83EA9CDE-1983-40E2-B872-B88D5EC05251}">
      <dgm:prSet phldrT="[Text]"/>
      <dgm:spPr/>
      <dgm:t>
        <a:bodyPr/>
        <a:lstStyle/>
        <a:p>
          <a:pPr rtl="1"/>
          <a:r>
            <a:rPr lang="en-US" dirty="0" err="1" smtClean="0"/>
            <a:t>Kinin</a:t>
          </a:r>
          <a:endParaRPr lang="ar-EG" dirty="0"/>
        </a:p>
      </dgm:t>
    </dgm:pt>
    <dgm:pt modelId="{AEA68973-D066-47D8-B0A8-78BCC546B5CB}" type="parTrans" cxnId="{D21E7F38-B1BA-43FD-B04E-60817BAA9DAE}">
      <dgm:prSet/>
      <dgm:spPr/>
      <dgm:t>
        <a:bodyPr/>
        <a:lstStyle/>
        <a:p>
          <a:pPr rtl="1"/>
          <a:endParaRPr lang="ar-EG"/>
        </a:p>
      </dgm:t>
    </dgm:pt>
    <dgm:pt modelId="{7675B1AA-B341-42E4-AB42-4D23296D65D5}" type="sibTrans" cxnId="{D21E7F38-B1BA-43FD-B04E-60817BAA9DAE}">
      <dgm:prSet/>
      <dgm:spPr/>
      <dgm:t>
        <a:bodyPr/>
        <a:lstStyle/>
        <a:p>
          <a:pPr rtl="1"/>
          <a:endParaRPr lang="ar-EG"/>
        </a:p>
      </dgm:t>
    </dgm:pt>
    <dgm:pt modelId="{E6FC7C55-0A96-432E-93BD-4D89FB0A8617}">
      <dgm:prSet phldrT="[Text]"/>
      <dgm:spPr/>
      <dgm:t>
        <a:bodyPr/>
        <a:lstStyle/>
        <a:p>
          <a:pPr rtl="1"/>
          <a:r>
            <a:rPr lang="en-US" dirty="0" smtClean="0"/>
            <a:t>serotonin</a:t>
          </a:r>
          <a:endParaRPr lang="ar-EG" dirty="0"/>
        </a:p>
      </dgm:t>
    </dgm:pt>
    <dgm:pt modelId="{525EB32F-54FA-4F95-A2A8-F3917CFD5A33}" type="parTrans" cxnId="{874CD1A5-B04E-4B74-AE6F-55C354999FB9}">
      <dgm:prSet/>
      <dgm:spPr/>
      <dgm:t>
        <a:bodyPr/>
        <a:lstStyle/>
        <a:p>
          <a:pPr rtl="1"/>
          <a:endParaRPr lang="ar-EG"/>
        </a:p>
      </dgm:t>
    </dgm:pt>
    <dgm:pt modelId="{DDA3EB1F-C22D-4B71-8596-FF0C6A396181}" type="sibTrans" cxnId="{874CD1A5-B04E-4B74-AE6F-55C354999FB9}">
      <dgm:prSet/>
      <dgm:spPr/>
      <dgm:t>
        <a:bodyPr/>
        <a:lstStyle/>
        <a:p>
          <a:pPr rtl="1"/>
          <a:endParaRPr lang="ar-EG"/>
        </a:p>
      </dgm:t>
    </dgm:pt>
    <dgm:pt modelId="{40E8EA45-FCD8-41EA-A56D-AF0A0A083293}" type="pres">
      <dgm:prSet presAssocID="{C1901437-EA29-41CE-8C87-D7B9C5969FD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C5D932F9-E3F6-4B36-AD42-B4A4F724A457}" type="pres">
      <dgm:prSet presAssocID="{4A8F8AD1-6497-464E-89FB-DB89462370CB}" presName="root" presStyleCnt="0"/>
      <dgm:spPr/>
    </dgm:pt>
    <dgm:pt modelId="{CA51A047-DADD-4392-8C09-BBB8E0350E8F}" type="pres">
      <dgm:prSet presAssocID="{4A8F8AD1-6497-464E-89FB-DB89462370CB}" presName="rootComposite" presStyleCnt="0"/>
      <dgm:spPr/>
    </dgm:pt>
    <dgm:pt modelId="{DBF145D1-99A9-434A-A4EC-2E66C9E68C39}" type="pres">
      <dgm:prSet presAssocID="{4A8F8AD1-6497-464E-89FB-DB89462370CB}" presName="rootText" presStyleLbl="node1" presStyleIdx="0" presStyleCnt="2" custLinFactX="-41561" custLinFactNeighborX="-100000" custLinFactNeighborY="-25970"/>
      <dgm:spPr/>
      <dgm:t>
        <a:bodyPr/>
        <a:lstStyle/>
        <a:p>
          <a:pPr rtl="1"/>
          <a:endParaRPr lang="ar-EG"/>
        </a:p>
      </dgm:t>
    </dgm:pt>
    <dgm:pt modelId="{CDDF58CE-5CB1-43CE-94AD-D75A15A284C8}" type="pres">
      <dgm:prSet presAssocID="{4A8F8AD1-6497-464E-89FB-DB89462370CB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84BEAA84-9EA5-49B0-B252-0BDC056335E9}" type="pres">
      <dgm:prSet presAssocID="{4A8F8AD1-6497-464E-89FB-DB89462370CB}" presName="childShape" presStyleCnt="0"/>
      <dgm:spPr/>
    </dgm:pt>
    <dgm:pt modelId="{177B68D7-C535-426D-9B5B-81D7C3900A6F}" type="pres">
      <dgm:prSet presAssocID="{825DBCD8-F67A-4F2B-9218-3D8CAC8D44A2}" presName="Name13" presStyleLbl="parChTrans1D2" presStyleIdx="0" presStyleCnt="8"/>
      <dgm:spPr/>
      <dgm:t>
        <a:bodyPr/>
        <a:lstStyle/>
        <a:p>
          <a:pPr rtl="1"/>
          <a:endParaRPr lang="ar-EG"/>
        </a:p>
      </dgm:t>
    </dgm:pt>
    <dgm:pt modelId="{810FCE8A-C6CB-4A67-89A0-35633F1F3D31}" type="pres">
      <dgm:prSet presAssocID="{87D0E740-2970-499D-874F-9DE3BCB4ECAB}" presName="childText" presStyleLbl="bgAcc1" presStyleIdx="0" presStyleCnt="8" custScaleX="156067" custLinFactNeighborX="-35486" custLinFactNeighborY="337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2BF3D64-EB24-49C5-AD8B-177A6893D711}" type="pres">
      <dgm:prSet presAssocID="{D5911213-FEA1-4132-9DA3-F683BC591366}" presName="Name13" presStyleLbl="parChTrans1D2" presStyleIdx="1" presStyleCnt="8"/>
      <dgm:spPr/>
      <dgm:t>
        <a:bodyPr/>
        <a:lstStyle/>
        <a:p>
          <a:pPr rtl="1"/>
          <a:endParaRPr lang="ar-EG"/>
        </a:p>
      </dgm:t>
    </dgm:pt>
    <dgm:pt modelId="{474A372D-A6FC-4A3C-8505-C9D683C4710C}" type="pres">
      <dgm:prSet presAssocID="{D6132C78-70AD-4B20-9CA0-45190C753176}" presName="childText" presStyleLbl="bgAcc1" presStyleIdx="1" presStyleCnt="8" custScaleX="136493" custLinFactNeighborX="-29739" custLinFactNeighborY="-21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B7B063A-0953-412C-A80B-4CB3B688AF93}" type="pres">
      <dgm:prSet presAssocID="{6CEC9B14-F48E-48B2-B382-DE56F33D84D9}" presName="Name13" presStyleLbl="parChTrans1D2" presStyleIdx="2" presStyleCnt="8"/>
      <dgm:spPr/>
      <dgm:t>
        <a:bodyPr/>
        <a:lstStyle/>
        <a:p>
          <a:pPr rtl="1"/>
          <a:endParaRPr lang="ar-EG"/>
        </a:p>
      </dgm:t>
    </dgm:pt>
    <dgm:pt modelId="{AE8C22A4-5593-4953-B15F-61980B5C85BF}" type="pres">
      <dgm:prSet presAssocID="{CC5311F2-AF40-442E-822F-84E924551014}" presName="childText" presStyleLbl="bgAcc1" presStyleIdx="2" presStyleCnt="8" custLinFactNeighborX="-12500" custLinFactNeighborY="-757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EF1C48C-BC57-4F92-BDF7-C91E76483232}" type="pres">
      <dgm:prSet presAssocID="{A7D55E35-2BE7-443C-854C-E52408B7AFD0}" presName="Name13" presStyleLbl="parChTrans1D2" presStyleIdx="3" presStyleCnt="8"/>
      <dgm:spPr/>
      <dgm:t>
        <a:bodyPr/>
        <a:lstStyle/>
        <a:p>
          <a:pPr rtl="1"/>
          <a:endParaRPr lang="ar-EG"/>
        </a:p>
      </dgm:t>
    </dgm:pt>
    <dgm:pt modelId="{4D929792-B645-4E44-BB6E-BB06F3F44D94}" type="pres">
      <dgm:prSet presAssocID="{068C787A-A9AD-4E61-92C5-72619391C49C}" presName="childText" presStyleLbl="bgAcc1" presStyleIdx="3" presStyleCnt="8" custLinFactNeighborX="-6754" custLinFactNeighborY="-1305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E8F38EC-9675-443A-8B10-91E9A2157D01}" type="pres">
      <dgm:prSet presAssocID="{525EB32F-54FA-4F95-A2A8-F3917CFD5A33}" presName="Name13" presStyleLbl="parChTrans1D2" presStyleIdx="4" presStyleCnt="8"/>
      <dgm:spPr/>
      <dgm:t>
        <a:bodyPr/>
        <a:lstStyle/>
        <a:p>
          <a:pPr rtl="1"/>
          <a:endParaRPr lang="ar-EG"/>
        </a:p>
      </dgm:t>
    </dgm:pt>
    <dgm:pt modelId="{1C86D325-E05E-4D5A-8C69-AC375438B046}" type="pres">
      <dgm:prSet presAssocID="{E6FC7C55-0A96-432E-93BD-4D89FB0A8617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054F291-4647-4DB5-9652-19E2A519E6AC}" type="pres">
      <dgm:prSet presAssocID="{C15234C9-C2A6-411E-B42C-26DBC16EBA16}" presName="root" presStyleCnt="0"/>
      <dgm:spPr/>
    </dgm:pt>
    <dgm:pt modelId="{3A5F5431-B112-4ADF-A4D1-5122072572A9}" type="pres">
      <dgm:prSet presAssocID="{C15234C9-C2A6-411E-B42C-26DBC16EBA16}" presName="rootComposite" presStyleCnt="0"/>
      <dgm:spPr/>
    </dgm:pt>
    <dgm:pt modelId="{98ACE727-0DB6-47EF-B17F-5F2A31742363}" type="pres">
      <dgm:prSet presAssocID="{C15234C9-C2A6-411E-B42C-26DBC16EBA16}" presName="rootText" presStyleLbl="node1" presStyleIdx="1" presStyleCnt="2" custLinFactNeighborX="57376" custLinFactNeighborY="-5146"/>
      <dgm:spPr/>
      <dgm:t>
        <a:bodyPr/>
        <a:lstStyle/>
        <a:p>
          <a:pPr rtl="1"/>
          <a:endParaRPr lang="ar-EG"/>
        </a:p>
      </dgm:t>
    </dgm:pt>
    <dgm:pt modelId="{AFDE1FE4-DDE3-4DCC-967A-F67C33B633B0}" type="pres">
      <dgm:prSet presAssocID="{C15234C9-C2A6-411E-B42C-26DBC16EBA16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98E15F7D-E9E7-4608-88AD-D117D159F216}" type="pres">
      <dgm:prSet presAssocID="{C15234C9-C2A6-411E-B42C-26DBC16EBA16}" presName="childShape" presStyleCnt="0"/>
      <dgm:spPr/>
    </dgm:pt>
    <dgm:pt modelId="{2DB6C91B-6C4D-4DFF-9033-2132112FFDBB}" type="pres">
      <dgm:prSet presAssocID="{698DE482-B317-41D0-A554-F1C5A7ED7AB9}" presName="Name13" presStyleLbl="parChTrans1D2" presStyleIdx="5" presStyleCnt="8"/>
      <dgm:spPr/>
      <dgm:t>
        <a:bodyPr/>
        <a:lstStyle/>
        <a:p>
          <a:pPr rtl="1"/>
          <a:endParaRPr lang="ar-EG"/>
        </a:p>
      </dgm:t>
    </dgm:pt>
    <dgm:pt modelId="{37D590CC-D461-4F14-80A6-1CEEA1DEF508}" type="pres">
      <dgm:prSet presAssocID="{8347F135-BCC0-4613-B43C-6E58C1C26B41}" presName="childText" presStyleLbl="bgAcc1" presStyleIdx="5" presStyleCnt="8" custScaleX="164332" custLinFactNeighborX="81754" custLinFactNeighborY="337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D307A7E-8F65-4B92-B4AD-F30F343D5990}" type="pres">
      <dgm:prSet presAssocID="{CE74F284-06A7-47E5-8418-20E947B16DBF}" presName="Name13" presStyleLbl="parChTrans1D2" presStyleIdx="6" presStyleCnt="8"/>
      <dgm:spPr/>
      <dgm:t>
        <a:bodyPr/>
        <a:lstStyle/>
        <a:p>
          <a:pPr rtl="1"/>
          <a:endParaRPr lang="ar-EG"/>
        </a:p>
      </dgm:t>
    </dgm:pt>
    <dgm:pt modelId="{3606A6B0-2136-4E37-AF54-A812C85490BD}" type="pres">
      <dgm:prSet presAssocID="{67FFB72E-F440-45D2-888A-3B785AB60C67}" presName="childText" presStyleLbl="bgAcc1" presStyleIdx="6" presStyleCnt="8" custLinFactX="2427" custLinFactNeighborX="100000" custLinFactNeighborY="709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A6CA6E5-0E09-4BB5-8548-1CB42A9E7B58}" type="pres">
      <dgm:prSet presAssocID="{AEA68973-D066-47D8-B0A8-78BCC546B5CB}" presName="Name13" presStyleLbl="parChTrans1D2" presStyleIdx="7" presStyleCnt="8"/>
      <dgm:spPr/>
      <dgm:t>
        <a:bodyPr/>
        <a:lstStyle/>
        <a:p>
          <a:pPr rtl="1"/>
          <a:endParaRPr lang="ar-EG"/>
        </a:p>
      </dgm:t>
    </dgm:pt>
    <dgm:pt modelId="{7DE5C01D-324C-4A11-A432-143E878911CA}" type="pres">
      <dgm:prSet presAssocID="{83EA9CDE-1983-40E2-B872-B88D5EC05251}" presName="childText" presStyleLbl="bgAcc1" presStyleIdx="7" presStyleCnt="8" custLinFactX="2427" custLinFactNeighborX="100000" custLinFactNeighborY="161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DDD90DFF-9C88-4E2E-BF09-C26A7B20F11D}" srcId="{4A8F8AD1-6497-464E-89FB-DB89462370CB}" destId="{87D0E740-2970-499D-874F-9DE3BCB4ECAB}" srcOrd="0" destOrd="0" parTransId="{825DBCD8-F67A-4F2B-9218-3D8CAC8D44A2}" sibTransId="{25DF5382-3D2A-4831-B8BC-CBD78EAA1E96}"/>
    <dgm:cxn modelId="{EDE28F73-B892-4C99-87AB-0622440D8A98}" srcId="{C15234C9-C2A6-411E-B42C-26DBC16EBA16}" destId="{67FFB72E-F440-45D2-888A-3B785AB60C67}" srcOrd="1" destOrd="0" parTransId="{CE74F284-06A7-47E5-8418-20E947B16DBF}" sibTransId="{080BF99D-4EFE-40B8-A3A6-72D96262773E}"/>
    <dgm:cxn modelId="{6A50B828-09E1-4987-8EA7-BD21EA115331}" type="presOf" srcId="{CE74F284-06A7-47E5-8418-20E947B16DBF}" destId="{2D307A7E-8F65-4B92-B4AD-F30F343D5990}" srcOrd="0" destOrd="0" presId="urn:microsoft.com/office/officeart/2005/8/layout/hierarchy3"/>
    <dgm:cxn modelId="{5E4D9117-8C6E-4DA8-8D58-631CF781BCBC}" type="presOf" srcId="{4A8F8AD1-6497-464E-89FB-DB89462370CB}" destId="{CDDF58CE-5CB1-43CE-94AD-D75A15A284C8}" srcOrd="1" destOrd="0" presId="urn:microsoft.com/office/officeart/2005/8/layout/hierarchy3"/>
    <dgm:cxn modelId="{653F27F1-F4A4-4A0E-8DC7-6F98756B9461}" type="presOf" srcId="{AEA68973-D066-47D8-B0A8-78BCC546B5CB}" destId="{1A6CA6E5-0E09-4BB5-8548-1CB42A9E7B58}" srcOrd="0" destOrd="0" presId="urn:microsoft.com/office/officeart/2005/8/layout/hierarchy3"/>
    <dgm:cxn modelId="{80BFE834-5094-43D4-8A1D-F0688BB4FBE2}" type="presOf" srcId="{83EA9CDE-1983-40E2-B872-B88D5EC05251}" destId="{7DE5C01D-324C-4A11-A432-143E878911CA}" srcOrd="0" destOrd="0" presId="urn:microsoft.com/office/officeart/2005/8/layout/hierarchy3"/>
    <dgm:cxn modelId="{D7D7C67D-586B-4EBC-9065-7FF7324406A2}" type="presOf" srcId="{6CEC9B14-F48E-48B2-B382-DE56F33D84D9}" destId="{1B7B063A-0953-412C-A80B-4CB3B688AF93}" srcOrd="0" destOrd="0" presId="urn:microsoft.com/office/officeart/2005/8/layout/hierarchy3"/>
    <dgm:cxn modelId="{B75880E4-8E76-4EA2-9202-5192500F5E4F}" srcId="{4A8F8AD1-6497-464E-89FB-DB89462370CB}" destId="{D6132C78-70AD-4B20-9CA0-45190C753176}" srcOrd="1" destOrd="0" parTransId="{D5911213-FEA1-4132-9DA3-F683BC591366}" sibTransId="{71D59017-F212-4B8D-885F-3C3A148B4527}"/>
    <dgm:cxn modelId="{AFDE4E42-BE59-42E3-810E-ED740CF846F1}" type="presOf" srcId="{87D0E740-2970-499D-874F-9DE3BCB4ECAB}" destId="{810FCE8A-C6CB-4A67-89A0-35633F1F3D31}" srcOrd="0" destOrd="0" presId="urn:microsoft.com/office/officeart/2005/8/layout/hierarchy3"/>
    <dgm:cxn modelId="{3DA0FC7C-48EF-4D8F-9681-5AB2FCE0839F}" type="presOf" srcId="{D6132C78-70AD-4B20-9CA0-45190C753176}" destId="{474A372D-A6FC-4A3C-8505-C9D683C4710C}" srcOrd="0" destOrd="0" presId="urn:microsoft.com/office/officeart/2005/8/layout/hierarchy3"/>
    <dgm:cxn modelId="{4799EADD-B3D0-4C6F-B05B-D7D4633CC2F3}" srcId="{C1901437-EA29-41CE-8C87-D7B9C5969FDB}" destId="{C15234C9-C2A6-411E-B42C-26DBC16EBA16}" srcOrd="1" destOrd="0" parTransId="{15FB0CEC-4519-46CA-84EC-D13141814938}" sibTransId="{762E3E5B-6B7C-415B-999C-AD52419A4EEA}"/>
    <dgm:cxn modelId="{C66052C9-8F53-4FE7-9BBF-54638A57A47E}" type="presOf" srcId="{A7D55E35-2BE7-443C-854C-E52408B7AFD0}" destId="{AEF1C48C-BC57-4F92-BDF7-C91E76483232}" srcOrd="0" destOrd="0" presId="urn:microsoft.com/office/officeart/2005/8/layout/hierarchy3"/>
    <dgm:cxn modelId="{ACD1B0AA-781F-4F3E-B350-2D1A258A44E1}" type="presOf" srcId="{525EB32F-54FA-4F95-A2A8-F3917CFD5A33}" destId="{AE8F38EC-9675-443A-8B10-91E9A2157D01}" srcOrd="0" destOrd="0" presId="urn:microsoft.com/office/officeart/2005/8/layout/hierarchy3"/>
    <dgm:cxn modelId="{1EB4559A-166B-4697-9453-801E8EFDCAFD}" type="presOf" srcId="{8347F135-BCC0-4613-B43C-6E58C1C26B41}" destId="{37D590CC-D461-4F14-80A6-1CEEA1DEF508}" srcOrd="0" destOrd="0" presId="urn:microsoft.com/office/officeart/2005/8/layout/hierarchy3"/>
    <dgm:cxn modelId="{9581480C-EF1B-4C2C-B66B-572FC9CF03F9}" type="presOf" srcId="{67FFB72E-F440-45D2-888A-3B785AB60C67}" destId="{3606A6B0-2136-4E37-AF54-A812C85490BD}" srcOrd="0" destOrd="0" presId="urn:microsoft.com/office/officeart/2005/8/layout/hierarchy3"/>
    <dgm:cxn modelId="{523DDE08-EE1A-4F13-BA33-AF40EBC6E312}" srcId="{C15234C9-C2A6-411E-B42C-26DBC16EBA16}" destId="{8347F135-BCC0-4613-B43C-6E58C1C26B41}" srcOrd="0" destOrd="0" parTransId="{698DE482-B317-41D0-A554-F1C5A7ED7AB9}" sibTransId="{F38C800D-C4E1-4E2A-B4F4-D467CE085619}"/>
    <dgm:cxn modelId="{D7FDBAE4-FB2E-45A0-B600-A09F4C5CD969}" type="presOf" srcId="{C15234C9-C2A6-411E-B42C-26DBC16EBA16}" destId="{AFDE1FE4-DDE3-4DCC-967A-F67C33B633B0}" srcOrd="1" destOrd="0" presId="urn:microsoft.com/office/officeart/2005/8/layout/hierarchy3"/>
    <dgm:cxn modelId="{2CD3C550-BDB5-4EE1-A5B3-8A2BCEEB7C38}" type="presOf" srcId="{698DE482-B317-41D0-A554-F1C5A7ED7AB9}" destId="{2DB6C91B-6C4D-4DFF-9033-2132112FFDBB}" srcOrd="0" destOrd="0" presId="urn:microsoft.com/office/officeart/2005/8/layout/hierarchy3"/>
    <dgm:cxn modelId="{6A8D3F24-D8D5-42FE-8846-E9A6443B46A9}" srcId="{C1901437-EA29-41CE-8C87-D7B9C5969FDB}" destId="{4A8F8AD1-6497-464E-89FB-DB89462370CB}" srcOrd="0" destOrd="0" parTransId="{07989A86-D35E-4CFA-99D2-78D11446A797}" sibTransId="{1DE41280-AEF9-41C5-A1EF-065A37E8856D}"/>
    <dgm:cxn modelId="{3CC80FF7-FF4A-4A8C-B29B-1685C1A7A352}" type="presOf" srcId="{E6FC7C55-0A96-432E-93BD-4D89FB0A8617}" destId="{1C86D325-E05E-4D5A-8C69-AC375438B046}" srcOrd="0" destOrd="0" presId="urn:microsoft.com/office/officeart/2005/8/layout/hierarchy3"/>
    <dgm:cxn modelId="{696B3A8F-F294-4BB4-8C90-25D0820825D3}" type="presOf" srcId="{D5911213-FEA1-4132-9DA3-F683BC591366}" destId="{52BF3D64-EB24-49C5-AD8B-177A6893D711}" srcOrd="0" destOrd="0" presId="urn:microsoft.com/office/officeart/2005/8/layout/hierarchy3"/>
    <dgm:cxn modelId="{33FDEFFC-F467-4045-850C-A1009B12CE93}" type="presOf" srcId="{C15234C9-C2A6-411E-B42C-26DBC16EBA16}" destId="{98ACE727-0DB6-47EF-B17F-5F2A31742363}" srcOrd="0" destOrd="0" presId="urn:microsoft.com/office/officeart/2005/8/layout/hierarchy3"/>
    <dgm:cxn modelId="{2E6C6BF3-7EBD-4923-941D-7F1FC7BD3DB8}" srcId="{4A8F8AD1-6497-464E-89FB-DB89462370CB}" destId="{CC5311F2-AF40-442E-822F-84E924551014}" srcOrd="2" destOrd="0" parTransId="{6CEC9B14-F48E-48B2-B382-DE56F33D84D9}" sibTransId="{F7DB48D8-ACFD-435A-AD90-7B4D1D503AF0}"/>
    <dgm:cxn modelId="{1CD3817A-2A66-493C-830D-93F35EC0076A}" type="presOf" srcId="{825DBCD8-F67A-4F2B-9218-3D8CAC8D44A2}" destId="{177B68D7-C535-426D-9B5B-81D7C3900A6F}" srcOrd="0" destOrd="0" presId="urn:microsoft.com/office/officeart/2005/8/layout/hierarchy3"/>
    <dgm:cxn modelId="{49E88860-D965-4D04-93D6-1D623BDFAFDA}" srcId="{4A8F8AD1-6497-464E-89FB-DB89462370CB}" destId="{068C787A-A9AD-4E61-92C5-72619391C49C}" srcOrd="3" destOrd="0" parTransId="{A7D55E35-2BE7-443C-854C-E52408B7AFD0}" sibTransId="{912D4A48-E64D-45B3-B227-A62E8A21440E}"/>
    <dgm:cxn modelId="{47128862-36FE-4708-965B-D4D45D69F004}" type="presOf" srcId="{4A8F8AD1-6497-464E-89FB-DB89462370CB}" destId="{DBF145D1-99A9-434A-A4EC-2E66C9E68C39}" srcOrd="0" destOrd="0" presId="urn:microsoft.com/office/officeart/2005/8/layout/hierarchy3"/>
    <dgm:cxn modelId="{94467D80-F1B8-4597-B7F5-999667FCDB0B}" type="presOf" srcId="{C1901437-EA29-41CE-8C87-D7B9C5969FDB}" destId="{40E8EA45-FCD8-41EA-A56D-AF0A0A083293}" srcOrd="0" destOrd="0" presId="urn:microsoft.com/office/officeart/2005/8/layout/hierarchy3"/>
    <dgm:cxn modelId="{73126856-F00D-4298-9F76-D11009B439DE}" type="presOf" srcId="{068C787A-A9AD-4E61-92C5-72619391C49C}" destId="{4D929792-B645-4E44-BB6E-BB06F3F44D94}" srcOrd="0" destOrd="0" presId="urn:microsoft.com/office/officeart/2005/8/layout/hierarchy3"/>
    <dgm:cxn modelId="{24891F4C-B72A-4985-86A1-5801DEA0A3D4}" type="presOf" srcId="{CC5311F2-AF40-442E-822F-84E924551014}" destId="{AE8C22A4-5593-4953-B15F-61980B5C85BF}" srcOrd="0" destOrd="0" presId="urn:microsoft.com/office/officeart/2005/8/layout/hierarchy3"/>
    <dgm:cxn modelId="{D21E7F38-B1BA-43FD-B04E-60817BAA9DAE}" srcId="{C15234C9-C2A6-411E-B42C-26DBC16EBA16}" destId="{83EA9CDE-1983-40E2-B872-B88D5EC05251}" srcOrd="2" destOrd="0" parTransId="{AEA68973-D066-47D8-B0A8-78BCC546B5CB}" sibTransId="{7675B1AA-B341-42E4-AB42-4D23296D65D5}"/>
    <dgm:cxn modelId="{874CD1A5-B04E-4B74-AE6F-55C354999FB9}" srcId="{4A8F8AD1-6497-464E-89FB-DB89462370CB}" destId="{E6FC7C55-0A96-432E-93BD-4D89FB0A8617}" srcOrd="4" destOrd="0" parTransId="{525EB32F-54FA-4F95-A2A8-F3917CFD5A33}" sibTransId="{DDA3EB1F-C22D-4B71-8596-FF0C6A396181}"/>
    <dgm:cxn modelId="{7DAE7262-F09E-4D36-B23E-0CCFEFF22C82}" type="presParOf" srcId="{40E8EA45-FCD8-41EA-A56D-AF0A0A083293}" destId="{C5D932F9-E3F6-4B36-AD42-B4A4F724A457}" srcOrd="0" destOrd="0" presId="urn:microsoft.com/office/officeart/2005/8/layout/hierarchy3"/>
    <dgm:cxn modelId="{DF44B643-D672-498E-B964-A1CC394CAD3B}" type="presParOf" srcId="{C5D932F9-E3F6-4B36-AD42-B4A4F724A457}" destId="{CA51A047-DADD-4392-8C09-BBB8E0350E8F}" srcOrd="0" destOrd="0" presId="urn:microsoft.com/office/officeart/2005/8/layout/hierarchy3"/>
    <dgm:cxn modelId="{1C2AE043-78D5-42F7-AF0C-41CDB158D5EB}" type="presParOf" srcId="{CA51A047-DADD-4392-8C09-BBB8E0350E8F}" destId="{DBF145D1-99A9-434A-A4EC-2E66C9E68C39}" srcOrd="0" destOrd="0" presId="urn:microsoft.com/office/officeart/2005/8/layout/hierarchy3"/>
    <dgm:cxn modelId="{5C627AD2-68C6-4083-8805-0C6A3EE3E37A}" type="presParOf" srcId="{CA51A047-DADD-4392-8C09-BBB8E0350E8F}" destId="{CDDF58CE-5CB1-43CE-94AD-D75A15A284C8}" srcOrd="1" destOrd="0" presId="urn:microsoft.com/office/officeart/2005/8/layout/hierarchy3"/>
    <dgm:cxn modelId="{37EAE234-37B4-4B46-8458-7C57CE19B672}" type="presParOf" srcId="{C5D932F9-E3F6-4B36-AD42-B4A4F724A457}" destId="{84BEAA84-9EA5-49B0-B252-0BDC056335E9}" srcOrd="1" destOrd="0" presId="urn:microsoft.com/office/officeart/2005/8/layout/hierarchy3"/>
    <dgm:cxn modelId="{76F94EE7-298A-4E8D-9895-D3F58A2C5CDF}" type="presParOf" srcId="{84BEAA84-9EA5-49B0-B252-0BDC056335E9}" destId="{177B68D7-C535-426D-9B5B-81D7C3900A6F}" srcOrd="0" destOrd="0" presId="urn:microsoft.com/office/officeart/2005/8/layout/hierarchy3"/>
    <dgm:cxn modelId="{A938A14E-896D-4DE4-8C6D-516C6EB6D945}" type="presParOf" srcId="{84BEAA84-9EA5-49B0-B252-0BDC056335E9}" destId="{810FCE8A-C6CB-4A67-89A0-35633F1F3D31}" srcOrd="1" destOrd="0" presId="urn:microsoft.com/office/officeart/2005/8/layout/hierarchy3"/>
    <dgm:cxn modelId="{6B264FE7-3C5E-44CC-B3B6-EA03AC45298C}" type="presParOf" srcId="{84BEAA84-9EA5-49B0-B252-0BDC056335E9}" destId="{52BF3D64-EB24-49C5-AD8B-177A6893D711}" srcOrd="2" destOrd="0" presId="urn:microsoft.com/office/officeart/2005/8/layout/hierarchy3"/>
    <dgm:cxn modelId="{7AEB8C7E-5F10-4882-A418-9EF65F9F3BBB}" type="presParOf" srcId="{84BEAA84-9EA5-49B0-B252-0BDC056335E9}" destId="{474A372D-A6FC-4A3C-8505-C9D683C4710C}" srcOrd="3" destOrd="0" presId="urn:microsoft.com/office/officeart/2005/8/layout/hierarchy3"/>
    <dgm:cxn modelId="{0BC50F7C-E33A-4B80-BEFA-200FB1D79FDE}" type="presParOf" srcId="{84BEAA84-9EA5-49B0-B252-0BDC056335E9}" destId="{1B7B063A-0953-412C-A80B-4CB3B688AF93}" srcOrd="4" destOrd="0" presId="urn:microsoft.com/office/officeart/2005/8/layout/hierarchy3"/>
    <dgm:cxn modelId="{2ED643B7-BBB0-4FD8-B91A-DDCE47D4D363}" type="presParOf" srcId="{84BEAA84-9EA5-49B0-B252-0BDC056335E9}" destId="{AE8C22A4-5593-4953-B15F-61980B5C85BF}" srcOrd="5" destOrd="0" presId="urn:microsoft.com/office/officeart/2005/8/layout/hierarchy3"/>
    <dgm:cxn modelId="{4B212A64-404C-4F0A-9591-46CACC086716}" type="presParOf" srcId="{84BEAA84-9EA5-49B0-B252-0BDC056335E9}" destId="{AEF1C48C-BC57-4F92-BDF7-C91E76483232}" srcOrd="6" destOrd="0" presId="urn:microsoft.com/office/officeart/2005/8/layout/hierarchy3"/>
    <dgm:cxn modelId="{5D655787-DDD2-4B88-ABE1-FE3587D2E5EF}" type="presParOf" srcId="{84BEAA84-9EA5-49B0-B252-0BDC056335E9}" destId="{4D929792-B645-4E44-BB6E-BB06F3F44D94}" srcOrd="7" destOrd="0" presId="urn:microsoft.com/office/officeart/2005/8/layout/hierarchy3"/>
    <dgm:cxn modelId="{94C95F7A-68BB-45E0-9E3A-A9BB1B17D785}" type="presParOf" srcId="{84BEAA84-9EA5-49B0-B252-0BDC056335E9}" destId="{AE8F38EC-9675-443A-8B10-91E9A2157D01}" srcOrd="8" destOrd="0" presId="urn:microsoft.com/office/officeart/2005/8/layout/hierarchy3"/>
    <dgm:cxn modelId="{140D2590-B405-4294-8770-1597E9911A64}" type="presParOf" srcId="{84BEAA84-9EA5-49B0-B252-0BDC056335E9}" destId="{1C86D325-E05E-4D5A-8C69-AC375438B046}" srcOrd="9" destOrd="0" presId="urn:microsoft.com/office/officeart/2005/8/layout/hierarchy3"/>
    <dgm:cxn modelId="{165CDC8A-480C-4AC7-852C-DFE5151455D7}" type="presParOf" srcId="{40E8EA45-FCD8-41EA-A56D-AF0A0A083293}" destId="{A054F291-4647-4DB5-9652-19E2A519E6AC}" srcOrd="1" destOrd="0" presId="urn:microsoft.com/office/officeart/2005/8/layout/hierarchy3"/>
    <dgm:cxn modelId="{79B7F747-BADE-40A4-8059-2E0BDFCACE95}" type="presParOf" srcId="{A054F291-4647-4DB5-9652-19E2A519E6AC}" destId="{3A5F5431-B112-4ADF-A4D1-5122072572A9}" srcOrd="0" destOrd="0" presId="urn:microsoft.com/office/officeart/2005/8/layout/hierarchy3"/>
    <dgm:cxn modelId="{93527E60-0C11-4D00-9DC1-5AFEA395DC32}" type="presParOf" srcId="{3A5F5431-B112-4ADF-A4D1-5122072572A9}" destId="{98ACE727-0DB6-47EF-B17F-5F2A31742363}" srcOrd="0" destOrd="0" presId="urn:microsoft.com/office/officeart/2005/8/layout/hierarchy3"/>
    <dgm:cxn modelId="{682B96B6-1FFF-4C2C-B4AB-735E196853A4}" type="presParOf" srcId="{3A5F5431-B112-4ADF-A4D1-5122072572A9}" destId="{AFDE1FE4-DDE3-4DCC-967A-F67C33B633B0}" srcOrd="1" destOrd="0" presId="urn:microsoft.com/office/officeart/2005/8/layout/hierarchy3"/>
    <dgm:cxn modelId="{D4852CFF-C48B-4D1E-ADDB-098A1D2EE760}" type="presParOf" srcId="{A054F291-4647-4DB5-9652-19E2A519E6AC}" destId="{98E15F7D-E9E7-4608-88AD-D117D159F216}" srcOrd="1" destOrd="0" presId="urn:microsoft.com/office/officeart/2005/8/layout/hierarchy3"/>
    <dgm:cxn modelId="{E9C367A1-183F-44B1-883D-F8C287836255}" type="presParOf" srcId="{98E15F7D-E9E7-4608-88AD-D117D159F216}" destId="{2DB6C91B-6C4D-4DFF-9033-2132112FFDBB}" srcOrd="0" destOrd="0" presId="urn:microsoft.com/office/officeart/2005/8/layout/hierarchy3"/>
    <dgm:cxn modelId="{8A9FEFC3-B36F-4D84-87B0-76A11B21D2D5}" type="presParOf" srcId="{98E15F7D-E9E7-4608-88AD-D117D159F216}" destId="{37D590CC-D461-4F14-80A6-1CEEA1DEF508}" srcOrd="1" destOrd="0" presId="urn:microsoft.com/office/officeart/2005/8/layout/hierarchy3"/>
    <dgm:cxn modelId="{7BBC5122-B796-4B4D-9612-B167D2B68073}" type="presParOf" srcId="{98E15F7D-E9E7-4608-88AD-D117D159F216}" destId="{2D307A7E-8F65-4B92-B4AD-F30F343D5990}" srcOrd="2" destOrd="0" presId="urn:microsoft.com/office/officeart/2005/8/layout/hierarchy3"/>
    <dgm:cxn modelId="{0FD56178-52FF-4580-A091-0D365D9C3259}" type="presParOf" srcId="{98E15F7D-E9E7-4608-88AD-D117D159F216}" destId="{3606A6B0-2136-4E37-AF54-A812C85490BD}" srcOrd="3" destOrd="0" presId="urn:microsoft.com/office/officeart/2005/8/layout/hierarchy3"/>
    <dgm:cxn modelId="{8491C805-5B49-4314-BA29-DA8869355BB6}" type="presParOf" srcId="{98E15F7D-E9E7-4608-88AD-D117D159F216}" destId="{1A6CA6E5-0E09-4BB5-8548-1CB42A9E7B58}" srcOrd="4" destOrd="0" presId="urn:microsoft.com/office/officeart/2005/8/layout/hierarchy3"/>
    <dgm:cxn modelId="{296E0D5F-3EDA-4491-8FAB-469E54903FA2}" type="presParOf" srcId="{98E15F7D-E9E7-4608-88AD-D117D159F216}" destId="{7DE5C01D-324C-4A11-A432-143E878911C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3A75C8D-904C-49DC-853D-4B646F819B0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420520A1-7CCF-44E4-AA3C-80B3B012FAF7}">
      <dgm:prSet phldrT="[Text]" custT="1"/>
      <dgm:spPr/>
      <dgm:t>
        <a:bodyPr/>
        <a:lstStyle/>
        <a:p>
          <a:pPr rtl="1"/>
          <a:r>
            <a:rPr lang="en-US" sz="3200" b="1" dirty="0" smtClean="0"/>
            <a:t>1. </a:t>
          </a:r>
          <a:endParaRPr lang="ar-EG" sz="3200" b="1" dirty="0"/>
        </a:p>
      </dgm:t>
    </dgm:pt>
    <dgm:pt modelId="{0304FAFE-2AFC-4096-B0AB-59ED94AA9692}" type="parTrans" cxnId="{EBF28474-D3B9-414B-A594-2DE49D848482}">
      <dgm:prSet/>
      <dgm:spPr/>
      <dgm:t>
        <a:bodyPr/>
        <a:lstStyle/>
        <a:p>
          <a:pPr rtl="1"/>
          <a:endParaRPr lang="ar-EG" sz="3200" b="1"/>
        </a:p>
      </dgm:t>
    </dgm:pt>
    <dgm:pt modelId="{56EB25E9-7948-4FF3-B52D-CA3A18629A60}" type="sibTrans" cxnId="{EBF28474-D3B9-414B-A594-2DE49D848482}">
      <dgm:prSet/>
      <dgm:spPr/>
      <dgm:t>
        <a:bodyPr/>
        <a:lstStyle/>
        <a:p>
          <a:pPr rtl="1"/>
          <a:endParaRPr lang="ar-EG" sz="3200" b="1"/>
        </a:p>
      </dgm:t>
    </dgm:pt>
    <dgm:pt modelId="{0C91DC88-E69A-4FC6-8F71-949E2091559A}">
      <dgm:prSet phldrT="[Text]" custT="1"/>
      <dgm:spPr/>
      <dgm:t>
        <a:bodyPr/>
        <a:lstStyle/>
        <a:p>
          <a:pPr algn="l" rtl="0"/>
          <a:r>
            <a:rPr lang="en-US" sz="3200" b="1" dirty="0" smtClean="0"/>
            <a:t>metabolic  theory</a:t>
          </a:r>
          <a:endParaRPr lang="ar-EG" sz="3200" b="1" dirty="0"/>
        </a:p>
      </dgm:t>
    </dgm:pt>
    <dgm:pt modelId="{C939DECD-4087-4912-B702-7C1E5899BC58}" type="parTrans" cxnId="{DC42C4FB-26F2-4CBA-B42A-288EEB8278DF}">
      <dgm:prSet/>
      <dgm:spPr/>
      <dgm:t>
        <a:bodyPr/>
        <a:lstStyle/>
        <a:p>
          <a:pPr rtl="1"/>
          <a:endParaRPr lang="ar-EG" sz="3200" b="1"/>
        </a:p>
      </dgm:t>
    </dgm:pt>
    <dgm:pt modelId="{903889FD-FB23-47CC-8F77-74CE0AB641EB}" type="sibTrans" cxnId="{DC42C4FB-26F2-4CBA-B42A-288EEB8278DF}">
      <dgm:prSet/>
      <dgm:spPr/>
      <dgm:t>
        <a:bodyPr/>
        <a:lstStyle/>
        <a:p>
          <a:pPr rtl="1"/>
          <a:endParaRPr lang="ar-EG" sz="3200" b="1"/>
        </a:p>
      </dgm:t>
    </dgm:pt>
    <dgm:pt modelId="{0F6DB639-6623-4B0A-8BD2-60CE2BAA5295}">
      <dgm:prSet phldrT="[Text]" custT="1"/>
      <dgm:spPr/>
      <dgm:t>
        <a:bodyPr/>
        <a:lstStyle/>
        <a:p>
          <a:pPr rtl="0"/>
          <a:r>
            <a:rPr lang="en-US" sz="3200" b="1" dirty="0" smtClean="0"/>
            <a:t>intrinsic  </a:t>
          </a:r>
          <a:r>
            <a:rPr lang="en-US" sz="3200" b="1" dirty="0" err="1" smtClean="0"/>
            <a:t>myogenic</a:t>
          </a:r>
          <a:r>
            <a:rPr lang="en-US" sz="3200" b="1" dirty="0" smtClean="0"/>
            <a:t> response</a:t>
          </a:r>
          <a:endParaRPr lang="ar-EG" sz="3200" b="1" dirty="0"/>
        </a:p>
      </dgm:t>
    </dgm:pt>
    <dgm:pt modelId="{72505B65-5DEF-4687-B7BA-EBF3717ECD00}" type="parTrans" cxnId="{63F31465-7DC8-442B-AE27-86E5C00D6885}">
      <dgm:prSet/>
      <dgm:spPr/>
      <dgm:t>
        <a:bodyPr/>
        <a:lstStyle/>
        <a:p>
          <a:pPr rtl="1"/>
          <a:endParaRPr lang="ar-EG" sz="3200" b="1"/>
        </a:p>
      </dgm:t>
    </dgm:pt>
    <dgm:pt modelId="{95C714F7-4483-4C32-BF8D-824F6B8EC97B}" type="sibTrans" cxnId="{63F31465-7DC8-442B-AE27-86E5C00D6885}">
      <dgm:prSet/>
      <dgm:spPr/>
      <dgm:t>
        <a:bodyPr/>
        <a:lstStyle/>
        <a:p>
          <a:pPr rtl="1"/>
          <a:endParaRPr lang="ar-EG" sz="3200" b="1"/>
        </a:p>
      </dgm:t>
    </dgm:pt>
    <dgm:pt modelId="{751B266B-75EF-46C6-A239-22F6BD2AC8BA}">
      <dgm:prSet phldrT="[Text]" custT="1"/>
      <dgm:spPr/>
      <dgm:t>
        <a:bodyPr/>
        <a:lstStyle/>
        <a:p>
          <a:pPr rtl="1"/>
          <a:r>
            <a:rPr lang="en-US" sz="3200" b="1" dirty="0" smtClean="0"/>
            <a:t>4. </a:t>
          </a:r>
          <a:endParaRPr lang="ar-EG" sz="3200" b="1" dirty="0"/>
        </a:p>
      </dgm:t>
    </dgm:pt>
    <dgm:pt modelId="{17FDAC7B-DE03-49B7-9689-F361820C9B55}" type="parTrans" cxnId="{43678149-B637-4166-99CD-B419B310B092}">
      <dgm:prSet/>
      <dgm:spPr/>
      <dgm:t>
        <a:bodyPr/>
        <a:lstStyle/>
        <a:p>
          <a:pPr rtl="1"/>
          <a:endParaRPr lang="ar-EG" sz="3200" b="1"/>
        </a:p>
      </dgm:t>
    </dgm:pt>
    <dgm:pt modelId="{17C5AC35-B8B7-4418-8F08-006A7C6C06AB}" type="sibTrans" cxnId="{43678149-B637-4166-99CD-B419B310B092}">
      <dgm:prSet/>
      <dgm:spPr/>
      <dgm:t>
        <a:bodyPr/>
        <a:lstStyle/>
        <a:p>
          <a:pPr rtl="1"/>
          <a:endParaRPr lang="ar-EG" sz="3200" b="1"/>
        </a:p>
      </dgm:t>
    </dgm:pt>
    <dgm:pt modelId="{859EFFB5-5A1C-4FDD-959D-9D88331E1939}">
      <dgm:prSet phldrT="[Text]" custT="1"/>
      <dgm:spPr/>
      <dgm:t>
        <a:bodyPr/>
        <a:lstStyle/>
        <a:p>
          <a:pPr algn="l" rtl="0"/>
          <a:r>
            <a:rPr lang="en-US" sz="3200" b="1" dirty="0" smtClean="0"/>
            <a:t>Role of endothelium</a:t>
          </a:r>
          <a:endParaRPr lang="ar-EG" sz="3200" b="1" dirty="0"/>
        </a:p>
      </dgm:t>
    </dgm:pt>
    <dgm:pt modelId="{262DC416-9D9D-4DD9-870A-A3FFCD89086C}" type="parTrans" cxnId="{03B9C9A1-70FB-4DF1-8D0B-0E2A8808FAC5}">
      <dgm:prSet/>
      <dgm:spPr/>
      <dgm:t>
        <a:bodyPr/>
        <a:lstStyle/>
        <a:p>
          <a:pPr rtl="1"/>
          <a:endParaRPr lang="ar-EG" sz="3200" b="1"/>
        </a:p>
      </dgm:t>
    </dgm:pt>
    <dgm:pt modelId="{84D28AC7-6735-46DF-AFEF-901FC4ED0B52}" type="sibTrans" cxnId="{03B9C9A1-70FB-4DF1-8D0B-0E2A8808FAC5}">
      <dgm:prSet/>
      <dgm:spPr/>
      <dgm:t>
        <a:bodyPr/>
        <a:lstStyle/>
        <a:p>
          <a:pPr rtl="1"/>
          <a:endParaRPr lang="ar-EG" sz="3200" b="1"/>
        </a:p>
      </dgm:t>
    </dgm:pt>
    <dgm:pt modelId="{C53FFCBC-3BA5-4DB7-A7B3-267243AD4BE4}">
      <dgm:prSet phldrT="[Text]" custT="1"/>
      <dgm:spPr/>
      <dgm:t>
        <a:bodyPr/>
        <a:lstStyle/>
        <a:p>
          <a:pPr rtl="1"/>
          <a:r>
            <a:rPr lang="en-US" sz="3200" b="1" dirty="0" smtClean="0"/>
            <a:t>2</a:t>
          </a:r>
          <a:endParaRPr lang="ar-EG" sz="3200" b="1" dirty="0"/>
        </a:p>
      </dgm:t>
    </dgm:pt>
    <dgm:pt modelId="{61D4AE33-069C-4B45-8105-15C1BE4F007C}" type="parTrans" cxnId="{E8C04F47-E5C2-431C-81EF-186E1847B788}">
      <dgm:prSet/>
      <dgm:spPr/>
      <dgm:t>
        <a:bodyPr/>
        <a:lstStyle/>
        <a:p>
          <a:pPr rtl="1"/>
          <a:endParaRPr lang="ar-EG" sz="3200" b="1"/>
        </a:p>
      </dgm:t>
    </dgm:pt>
    <dgm:pt modelId="{40D3FF18-8C78-4437-B257-AF6A7E20633E}" type="sibTrans" cxnId="{E8C04F47-E5C2-431C-81EF-186E1847B788}">
      <dgm:prSet/>
      <dgm:spPr/>
      <dgm:t>
        <a:bodyPr/>
        <a:lstStyle/>
        <a:p>
          <a:pPr rtl="1"/>
          <a:endParaRPr lang="ar-EG" sz="3200" b="1"/>
        </a:p>
      </dgm:t>
    </dgm:pt>
    <dgm:pt modelId="{2AE6234E-4C3D-40D9-8E53-7D406A4B1540}">
      <dgm:prSet custT="1"/>
      <dgm:spPr/>
      <dgm:t>
        <a:bodyPr/>
        <a:lstStyle/>
        <a:p>
          <a:pPr algn="l" rtl="0"/>
          <a:r>
            <a:rPr lang="en-US" sz="3200" b="1" dirty="0" smtClean="0"/>
            <a:t>Local oxygen tension</a:t>
          </a:r>
          <a:endParaRPr lang="ar-EG" sz="3200" b="1" dirty="0"/>
        </a:p>
      </dgm:t>
    </dgm:pt>
    <dgm:pt modelId="{9ECD8A24-14C5-48DE-8272-079787322CC3}" type="parTrans" cxnId="{DCBDC32E-D85D-4F56-B667-250B802F7511}">
      <dgm:prSet/>
      <dgm:spPr/>
      <dgm:t>
        <a:bodyPr/>
        <a:lstStyle/>
        <a:p>
          <a:pPr rtl="1"/>
          <a:endParaRPr lang="ar-EG" sz="3200" b="1"/>
        </a:p>
      </dgm:t>
    </dgm:pt>
    <dgm:pt modelId="{AC5981B9-67CF-4CD8-BDA9-97E01CE75A04}" type="sibTrans" cxnId="{DCBDC32E-D85D-4F56-B667-250B802F7511}">
      <dgm:prSet/>
      <dgm:spPr/>
      <dgm:t>
        <a:bodyPr/>
        <a:lstStyle/>
        <a:p>
          <a:pPr rtl="1"/>
          <a:endParaRPr lang="ar-EG" sz="3200" b="1"/>
        </a:p>
      </dgm:t>
    </dgm:pt>
    <dgm:pt modelId="{FA2187C8-616E-4E14-9449-E043CC01F0CA}">
      <dgm:prSet phldrT="[Text]" custT="1"/>
      <dgm:spPr/>
      <dgm:t>
        <a:bodyPr/>
        <a:lstStyle/>
        <a:p>
          <a:pPr rtl="1"/>
          <a:r>
            <a:rPr lang="en-US" sz="3200" b="1" dirty="0" smtClean="0"/>
            <a:t>3. </a:t>
          </a:r>
          <a:endParaRPr lang="ar-EG" sz="3200" b="1" dirty="0"/>
        </a:p>
      </dgm:t>
    </dgm:pt>
    <dgm:pt modelId="{606A002A-0D70-41EE-BB2A-5DD8B966F116}" type="sibTrans" cxnId="{F6345A8E-0768-40DC-8803-FC8EDA21025E}">
      <dgm:prSet/>
      <dgm:spPr/>
      <dgm:t>
        <a:bodyPr/>
        <a:lstStyle/>
        <a:p>
          <a:pPr rtl="1"/>
          <a:endParaRPr lang="ar-EG" sz="3200" b="1"/>
        </a:p>
      </dgm:t>
    </dgm:pt>
    <dgm:pt modelId="{1D6DF70B-5437-48BF-8D8B-8D0FA6B00C1E}" type="parTrans" cxnId="{F6345A8E-0768-40DC-8803-FC8EDA21025E}">
      <dgm:prSet/>
      <dgm:spPr/>
      <dgm:t>
        <a:bodyPr/>
        <a:lstStyle/>
        <a:p>
          <a:pPr rtl="1"/>
          <a:endParaRPr lang="ar-EG" sz="3200" b="1"/>
        </a:p>
      </dgm:t>
    </dgm:pt>
    <dgm:pt modelId="{119DE931-D6BF-4198-9031-803E669182BA}" type="pres">
      <dgm:prSet presAssocID="{83A75C8D-904C-49DC-853D-4B646F819B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BD3F6B15-7452-4A90-8F07-AA18B46F7E46}" type="pres">
      <dgm:prSet presAssocID="{420520A1-7CCF-44E4-AA3C-80B3B012FAF7}" presName="composite" presStyleCnt="0"/>
      <dgm:spPr/>
    </dgm:pt>
    <dgm:pt modelId="{C8A632CE-7867-4F48-A575-3CDAAB66A414}" type="pres">
      <dgm:prSet presAssocID="{420520A1-7CCF-44E4-AA3C-80B3B012FAF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7884EA5-4DCE-4F5C-84AE-883F7155BAC9}" type="pres">
      <dgm:prSet presAssocID="{420520A1-7CCF-44E4-AA3C-80B3B012FAF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824BE46-4062-4E5B-A391-7A3DE5F4B117}" type="pres">
      <dgm:prSet presAssocID="{56EB25E9-7948-4FF3-B52D-CA3A18629A60}" presName="sp" presStyleCnt="0"/>
      <dgm:spPr/>
    </dgm:pt>
    <dgm:pt modelId="{8A8168A8-3F14-48EA-95CB-B6926D986ED3}" type="pres">
      <dgm:prSet presAssocID="{C53FFCBC-3BA5-4DB7-A7B3-267243AD4BE4}" presName="composite" presStyleCnt="0"/>
      <dgm:spPr/>
    </dgm:pt>
    <dgm:pt modelId="{0F290166-D552-4267-ABB6-109F11789B8C}" type="pres">
      <dgm:prSet presAssocID="{C53FFCBC-3BA5-4DB7-A7B3-267243AD4BE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3406EBD-9492-420C-B7D2-503C37C8C45F}" type="pres">
      <dgm:prSet presAssocID="{C53FFCBC-3BA5-4DB7-A7B3-267243AD4BE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172E274-1FC1-4875-8089-F7CADCD2D87D}" type="pres">
      <dgm:prSet presAssocID="{40D3FF18-8C78-4437-B257-AF6A7E20633E}" presName="sp" presStyleCnt="0"/>
      <dgm:spPr/>
    </dgm:pt>
    <dgm:pt modelId="{A2FD56C8-235A-4F09-9416-2CC32D497A2C}" type="pres">
      <dgm:prSet presAssocID="{FA2187C8-616E-4E14-9449-E043CC01F0CA}" presName="composite" presStyleCnt="0"/>
      <dgm:spPr/>
    </dgm:pt>
    <dgm:pt modelId="{D8F5C675-BCC0-4B13-BA6C-A350CC842233}" type="pres">
      <dgm:prSet presAssocID="{FA2187C8-616E-4E14-9449-E043CC01F0C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FACC66A-8693-42FB-B933-4F24C0112204}" type="pres">
      <dgm:prSet presAssocID="{FA2187C8-616E-4E14-9449-E043CC01F0C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7CD5CD8-080D-4EF9-BFB3-D458B9B8938B}" type="pres">
      <dgm:prSet presAssocID="{606A002A-0D70-41EE-BB2A-5DD8B966F116}" presName="sp" presStyleCnt="0"/>
      <dgm:spPr/>
    </dgm:pt>
    <dgm:pt modelId="{CBF58241-9C67-45E2-A032-CE0F18023B36}" type="pres">
      <dgm:prSet presAssocID="{751B266B-75EF-46C6-A239-22F6BD2AC8BA}" presName="composite" presStyleCnt="0"/>
      <dgm:spPr/>
    </dgm:pt>
    <dgm:pt modelId="{218386A4-A3EE-4A7C-89DF-BACACD9C44D0}" type="pres">
      <dgm:prSet presAssocID="{751B266B-75EF-46C6-A239-22F6BD2AC8B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C4ABD08-7027-423A-807E-8DEAC84F2E08}" type="pres">
      <dgm:prSet presAssocID="{751B266B-75EF-46C6-A239-22F6BD2AC8B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551B3B5-756B-4CB3-8496-F212DDC7FECB}" type="presOf" srcId="{C53FFCBC-3BA5-4DB7-A7B3-267243AD4BE4}" destId="{0F290166-D552-4267-ABB6-109F11789B8C}" srcOrd="0" destOrd="0" presId="urn:microsoft.com/office/officeart/2005/8/layout/chevron2"/>
    <dgm:cxn modelId="{8178F6F8-8A95-4CE9-9AC0-F9B4A17DE299}" type="presOf" srcId="{FA2187C8-616E-4E14-9449-E043CC01F0CA}" destId="{D8F5C675-BCC0-4B13-BA6C-A350CC842233}" srcOrd="0" destOrd="0" presId="urn:microsoft.com/office/officeart/2005/8/layout/chevron2"/>
    <dgm:cxn modelId="{F6345A8E-0768-40DC-8803-FC8EDA21025E}" srcId="{83A75C8D-904C-49DC-853D-4B646F819B06}" destId="{FA2187C8-616E-4E14-9449-E043CC01F0CA}" srcOrd="2" destOrd="0" parTransId="{1D6DF70B-5437-48BF-8D8B-8D0FA6B00C1E}" sibTransId="{606A002A-0D70-41EE-BB2A-5DD8B966F116}"/>
    <dgm:cxn modelId="{530FBCB5-A590-4C83-BE07-E214DC983338}" type="presOf" srcId="{751B266B-75EF-46C6-A239-22F6BD2AC8BA}" destId="{218386A4-A3EE-4A7C-89DF-BACACD9C44D0}" srcOrd="0" destOrd="0" presId="urn:microsoft.com/office/officeart/2005/8/layout/chevron2"/>
    <dgm:cxn modelId="{03B9C9A1-70FB-4DF1-8D0B-0E2A8808FAC5}" srcId="{751B266B-75EF-46C6-A239-22F6BD2AC8BA}" destId="{859EFFB5-5A1C-4FDD-959D-9D88331E1939}" srcOrd="0" destOrd="0" parTransId="{262DC416-9D9D-4DD9-870A-A3FFCD89086C}" sibTransId="{84D28AC7-6735-46DF-AFEF-901FC4ED0B52}"/>
    <dgm:cxn modelId="{0C35DB56-7AA6-4AB8-9104-95DCD2CADCC3}" type="presOf" srcId="{0F6DB639-6623-4B0A-8BD2-60CE2BAA5295}" destId="{0FACC66A-8693-42FB-B933-4F24C0112204}" srcOrd="0" destOrd="0" presId="urn:microsoft.com/office/officeart/2005/8/layout/chevron2"/>
    <dgm:cxn modelId="{DCBDC32E-D85D-4F56-B667-250B802F7511}" srcId="{420520A1-7CCF-44E4-AA3C-80B3B012FAF7}" destId="{2AE6234E-4C3D-40D9-8E53-7D406A4B1540}" srcOrd="0" destOrd="0" parTransId="{9ECD8A24-14C5-48DE-8272-079787322CC3}" sibTransId="{AC5981B9-67CF-4CD8-BDA9-97E01CE75A04}"/>
    <dgm:cxn modelId="{43678149-B637-4166-99CD-B419B310B092}" srcId="{83A75C8D-904C-49DC-853D-4B646F819B06}" destId="{751B266B-75EF-46C6-A239-22F6BD2AC8BA}" srcOrd="3" destOrd="0" parTransId="{17FDAC7B-DE03-49B7-9689-F361820C9B55}" sibTransId="{17C5AC35-B8B7-4418-8F08-006A7C6C06AB}"/>
    <dgm:cxn modelId="{63F31465-7DC8-442B-AE27-86E5C00D6885}" srcId="{FA2187C8-616E-4E14-9449-E043CC01F0CA}" destId="{0F6DB639-6623-4B0A-8BD2-60CE2BAA5295}" srcOrd="0" destOrd="0" parTransId="{72505B65-5DEF-4687-B7BA-EBF3717ECD00}" sibTransId="{95C714F7-4483-4C32-BF8D-824F6B8EC97B}"/>
    <dgm:cxn modelId="{E2CDF146-52C3-4396-931D-D4B5E3DD1055}" type="presOf" srcId="{0C91DC88-E69A-4FC6-8F71-949E2091559A}" destId="{33406EBD-9492-420C-B7D2-503C37C8C45F}" srcOrd="0" destOrd="0" presId="urn:microsoft.com/office/officeart/2005/8/layout/chevron2"/>
    <dgm:cxn modelId="{DC42C4FB-26F2-4CBA-B42A-288EEB8278DF}" srcId="{C53FFCBC-3BA5-4DB7-A7B3-267243AD4BE4}" destId="{0C91DC88-E69A-4FC6-8F71-949E2091559A}" srcOrd="0" destOrd="0" parTransId="{C939DECD-4087-4912-B702-7C1E5899BC58}" sibTransId="{903889FD-FB23-47CC-8F77-74CE0AB641EB}"/>
    <dgm:cxn modelId="{B1DF2B5E-480E-4DB3-977A-4F5E8F5283EC}" type="presOf" srcId="{83A75C8D-904C-49DC-853D-4B646F819B06}" destId="{119DE931-D6BF-4198-9031-803E669182BA}" srcOrd="0" destOrd="0" presId="urn:microsoft.com/office/officeart/2005/8/layout/chevron2"/>
    <dgm:cxn modelId="{7A42D15C-CBCE-447D-80C2-2B41F4F3EE93}" type="presOf" srcId="{2AE6234E-4C3D-40D9-8E53-7D406A4B1540}" destId="{57884EA5-4DCE-4F5C-84AE-883F7155BAC9}" srcOrd="0" destOrd="0" presId="urn:microsoft.com/office/officeart/2005/8/layout/chevron2"/>
    <dgm:cxn modelId="{86D82B32-A93A-4D27-81C7-D05FFF2EC91F}" type="presOf" srcId="{420520A1-7CCF-44E4-AA3C-80B3B012FAF7}" destId="{C8A632CE-7867-4F48-A575-3CDAAB66A414}" srcOrd="0" destOrd="0" presId="urn:microsoft.com/office/officeart/2005/8/layout/chevron2"/>
    <dgm:cxn modelId="{E8C04F47-E5C2-431C-81EF-186E1847B788}" srcId="{83A75C8D-904C-49DC-853D-4B646F819B06}" destId="{C53FFCBC-3BA5-4DB7-A7B3-267243AD4BE4}" srcOrd="1" destOrd="0" parTransId="{61D4AE33-069C-4B45-8105-15C1BE4F007C}" sibTransId="{40D3FF18-8C78-4437-B257-AF6A7E20633E}"/>
    <dgm:cxn modelId="{EBF28474-D3B9-414B-A594-2DE49D848482}" srcId="{83A75C8D-904C-49DC-853D-4B646F819B06}" destId="{420520A1-7CCF-44E4-AA3C-80B3B012FAF7}" srcOrd="0" destOrd="0" parTransId="{0304FAFE-2AFC-4096-B0AB-59ED94AA9692}" sibTransId="{56EB25E9-7948-4FF3-B52D-CA3A18629A60}"/>
    <dgm:cxn modelId="{BCEE9F37-1DC8-470D-9FE6-DACEBB05A030}" type="presOf" srcId="{859EFFB5-5A1C-4FDD-959D-9D88331E1939}" destId="{0C4ABD08-7027-423A-807E-8DEAC84F2E08}" srcOrd="0" destOrd="0" presId="urn:microsoft.com/office/officeart/2005/8/layout/chevron2"/>
    <dgm:cxn modelId="{1A6494F8-DC19-4952-8B76-9A59B48712DF}" type="presParOf" srcId="{119DE931-D6BF-4198-9031-803E669182BA}" destId="{BD3F6B15-7452-4A90-8F07-AA18B46F7E46}" srcOrd="0" destOrd="0" presId="urn:microsoft.com/office/officeart/2005/8/layout/chevron2"/>
    <dgm:cxn modelId="{3FCBB036-91E7-429A-BFDC-F524F9F1C4E1}" type="presParOf" srcId="{BD3F6B15-7452-4A90-8F07-AA18B46F7E46}" destId="{C8A632CE-7867-4F48-A575-3CDAAB66A414}" srcOrd="0" destOrd="0" presId="urn:microsoft.com/office/officeart/2005/8/layout/chevron2"/>
    <dgm:cxn modelId="{58DB820F-6A30-413B-BA67-F2C2E9728CD1}" type="presParOf" srcId="{BD3F6B15-7452-4A90-8F07-AA18B46F7E46}" destId="{57884EA5-4DCE-4F5C-84AE-883F7155BAC9}" srcOrd="1" destOrd="0" presId="urn:microsoft.com/office/officeart/2005/8/layout/chevron2"/>
    <dgm:cxn modelId="{647CA765-38F5-4055-B7BD-DBDC4C4CA11E}" type="presParOf" srcId="{119DE931-D6BF-4198-9031-803E669182BA}" destId="{C824BE46-4062-4E5B-A391-7A3DE5F4B117}" srcOrd="1" destOrd="0" presId="urn:microsoft.com/office/officeart/2005/8/layout/chevron2"/>
    <dgm:cxn modelId="{A919C7DB-5188-4A78-A5E0-94CBB1FDE907}" type="presParOf" srcId="{119DE931-D6BF-4198-9031-803E669182BA}" destId="{8A8168A8-3F14-48EA-95CB-B6926D986ED3}" srcOrd="2" destOrd="0" presId="urn:microsoft.com/office/officeart/2005/8/layout/chevron2"/>
    <dgm:cxn modelId="{589AC48B-E0A8-439E-A745-FAB2725CE249}" type="presParOf" srcId="{8A8168A8-3F14-48EA-95CB-B6926D986ED3}" destId="{0F290166-D552-4267-ABB6-109F11789B8C}" srcOrd="0" destOrd="0" presId="urn:microsoft.com/office/officeart/2005/8/layout/chevron2"/>
    <dgm:cxn modelId="{253B8B3A-97E1-404D-96FD-EDC8B0D39750}" type="presParOf" srcId="{8A8168A8-3F14-48EA-95CB-B6926D986ED3}" destId="{33406EBD-9492-420C-B7D2-503C37C8C45F}" srcOrd="1" destOrd="0" presId="urn:microsoft.com/office/officeart/2005/8/layout/chevron2"/>
    <dgm:cxn modelId="{40EA7E7D-201B-44F3-B1A5-7B02A9EAC674}" type="presParOf" srcId="{119DE931-D6BF-4198-9031-803E669182BA}" destId="{1172E274-1FC1-4875-8089-F7CADCD2D87D}" srcOrd="3" destOrd="0" presId="urn:microsoft.com/office/officeart/2005/8/layout/chevron2"/>
    <dgm:cxn modelId="{24AB8E82-493E-4660-96CD-09D50159FBA2}" type="presParOf" srcId="{119DE931-D6BF-4198-9031-803E669182BA}" destId="{A2FD56C8-235A-4F09-9416-2CC32D497A2C}" srcOrd="4" destOrd="0" presId="urn:microsoft.com/office/officeart/2005/8/layout/chevron2"/>
    <dgm:cxn modelId="{54EEB9D2-2A76-47BD-A49C-08349E9C91A1}" type="presParOf" srcId="{A2FD56C8-235A-4F09-9416-2CC32D497A2C}" destId="{D8F5C675-BCC0-4B13-BA6C-A350CC842233}" srcOrd="0" destOrd="0" presId="urn:microsoft.com/office/officeart/2005/8/layout/chevron2"/>
    <dgm:cxn modelId="{988E6EAC-1185-46C5-9B6C-231B3FDA5CF6}" type="presParOf" srcId="{A2FD56C8-235A-4F09-9416-2CC32D497A2C}" destId="{0FACC66A-8693-42FB-B933-4F24C0112204}" srcOrd="1" destOrd="0" presId="urn:microsoft.com/office/officeart/2005/8/layout/chevron2"/>
    <dgm:cxn modelId="{EEE8CAA4-8DA7-4CAE-BC34-707287F05CF5}" type="presParOf" srcId="{119DE931-D6BF-4198-9031-803E669182BA}" destId="{67CD5CD8-080D-4EF9-BFB3-D458B9B8938B}" srcOrd="5" destOrd="0" presId="urn:microsoft.com/office/officeart/2005/8/layout/chevron2"/>
    <dgm:cxn modelId="{77C9EDC7-A144-48AF-80B7-5583D5B071DA}" type="presParOf" srcId="{119DE931-D6BF-4198-9031-803E669182BA}" destId="{CBF58241-9C67-45E2-A032-CE0F18023B36}" srcOrd="6" destOrd="0" presId="urn:microsoft.com/office/officeart/2005/8/layout/chevron2"/>
    <dgm:cxn modelId="{A3EA3814-15C6-4577-B1BD-28AE5824E7D5}" type="presParOf" srcId="{CBF58241-9C67-45E2-A032-CE0F18023B36}" destId="{218386A4-A3EE-4A7C-89DF-BACACD9C44D0}" srcOrd="0" destOrd="0" presId="urn:microsoft.com/office/officeart/2005/8/layout/chevron2"/>
    <dgm:cxn modelId="{D6B9D15D-845C-47C5-B157-95DF781C9FFF}" type="presParOf" srcId="{CBF58241-9C67-45E2-A032-CE0F18023B36}" destId="{0C4ABD08-7027-423A-807E-8DEAC84F2E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479B54D-F6A0-46F7-B0AB-BB47D7AC41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2EA8B414-E68E-469D-9C7C-83E90C79855A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 rtl="1"/>
          <a:r>
            <a:rPr lang="en-US" sz="2800" b="1" dirty="0" smtClean="0">
              <a:latin typeface="Verdana" pitchFamily="34" charset="0"/>
              <a:cs typeface="Times New Roman" pitchFamily="18" charset="0"/>
              <a:sym typeface="Symbol" pitchFamily="18" charset="2"/>
            </a:rPr>
            <a:t> EDRF ( NO) </a:t>
          </a:r>
          <a:r>
            <a:rPr lang="en-US" sz="2800" b="1" dirty="0" smtClean="0">
              <a:latin typeface="Times New Roman"/>
              <a:cs typeface="Times New Roman"/>
              <a:sym typeface="Symbol" pitchFamily="18" charset="2"/>
            </a:rPr>
            <a:t>→ V.D</a:t>
          </a:r>
          <a:endParaRPr lang="ar-EG" sz="2800" dirty="0"/>
        </a:p>
      </dgm:t>
    </dgm:pt>
    <dgm:pt modelId="{4E7E186B-B2A7-4D13-90B3-EBE23124F9D9}" type="parTrans" cxnId="{7CC79CE9-F411-4AB5-A508-109369D9F912}">
      <dgm:prSet/>
      <dgm:spPr/>
      <dgm:t>
        <a:bodyPr/>
        <a:lstStyle/>
        <a:p>
          <a:pPr algn="l" rtl="1"/>
          <a:endParaRPr lang="ar-EG"/>
        </a:p>
      </dgm:t>
    </dgm:pt>
    <dgm:pt modelId="{88012BDF-402E-4AA7-BD9C-018011FEDF4D}" type="sibTrans" cxnId="{7CC79CE9-F411-4AB5-A508-109369D9F912}">
      <dgm:prSet/>
      <dgm:spPr/>
      <dgm:t>
        <a:bodyPr/>
        <a:lstStyle/>
        <a:p>
          <a:pPr algn="l" rtl="1"/>
          <a:endParaRPr lang="ar-EG"/>
        </a:p>
      </dgm:t>
    </dgm:pt>
    <dgm:pt modelId="{CF8ADD27-654F-49BA-80F4-7C052A7F7B85}">
      <dgm:prSet phldrT="[Text]" custT="1"/>
      <dgm:spPr>
        <a:solidFill>
          <a:srgbClr val="FFC000"/>
        </a:solidFill>
      </dgm:spPr>
      <dgm:t>
        <a:bodyPr/>
        <a:lstStyle/>
        <a:p>
          <a:pPr algn="l" rtl="1"/>
          <a:r>
            <a:rPr lang="en-US" sz="2400" b="1" dirty="0" smtClean="0">
              <a:solidFill>
                <a:schemeClr val="tx1"/>
              </a:solidFill>
              <a:latin typeface="Verdana" pitchFamily="34" charset="0"/>
              <a:cs typeface="Times New Roman" pitchFamily="18" charset="0"/>
              <a:sym typeface="Symbol" pitchFamily="18" charset="2"/>
            </a:rPr>
            <a:t>Prostacyclin </a:t>
          </a:r>
          <a:r>
            <a:rPr lang="en-US" sz="2400" b="1" dirty="0" smtClean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rPr>
            <a:t>→ V.D</a:t>
          </a:r>
          <a:endParaRPr lang="ar-EG" sz="2400" dirty="0">
            <a:solidFill>
              <a:schemeClr val="tx1"/>
            </a:solidFill>
          </a:endParaRPr>
        </a:p>
      </dgm:t>
    </dgm:pt>
    <dgm:pt modelId="{CD8E7D2C-C83B-4C61-8254-D58AA0523B87}" type="parTrans" cxnId="{C9A26178-9BA4-4900-B6F7-C564760E40DA}">
      <dgm:prSet/>
      <dgm:spPr/>
      <dgm:t>
        <a:bodyPr/>
        <a:lstStyle/>
        <a:p>
          <a:pPr algn="l" rtl="1"/>
          <a:endParaRPr lang="ar-EG"/>
        </a:p>
      </dgm:t>
    </dgm:pt>
    <dgm:pt modelId="{D3DE9263-9C8A-4F21-81BF-C158E3DE8916}" type="sibTrans" cxnId="{C9A26178-9BA4-4900-B6F7-C564760E40DA}">
      <dgm:prSet/>
      <dgm:spPr/>
      <dgm:t>
        <a:bodyPr/>
        <a:lstStyle/>
        <a:p>
          <a:pPr algn="l" rtl="1"/>
          <a:endParaRPr lang="ar-EG"/>
        </a:p>
      </dgm:t>
    </dgm:pt>
    <dgm:pt modelId="{A1A2AC88-6576-402A-8CCB-D532D000ABA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r" rtl="0"/>
          <a:r>
            <a:rPr lang="en-US" sz="2400" b="1" dirty="0" err="1" smtClean="0">
              <a:latin typeface="Verdana" pitchFamily="34" charset="0"/>
              <a:cs typeface="Times New Roman" pitchFamily="18" charset="0"/>
              <a:sym typeface="Symbol" pitchFamily="18" charset="2"/>
            </a:rPr>
            <a:t>Thromboxan</a:t>
          </a:r>
          <a:r>
            <a:rPr lang="en-US" sz="2400" b="1" dirty="0" smtClean="0">
              <a:latin typeface="Verdana" pitchFamily="34" charset="0"/>
              <a:cs typeface="Times New Roman" pitchFamily="18" charset="0"/>
              <a:sym typeface="Symbol" pitchFamily="18" charset="2"/>
            </a:rPr>
            <a:t> A2</a:t>
          </a:r>
          <a:r>
            <a:rPr lang="en-US" sz="2400" b="1" dirty="0" smtClean="0">
              <a:latin typeface="Times New Roman"/>
              <a:cs typeface="Times New Roman"/>
              <a:sym typeface="Symbol" pitchFamily="18" charset="2"/>
            </a:rPr>
            <a:t>→ V.C</a:t>
          </a:r>
          <a:r>
            <a:rPr lang="en-US" sz="2400" b="1" dirty="0" smtClean="0">
              <a:latin typeface="Verdana" pitchFamily="34" charset="0"/>
              <a:cs typeface="Times New Roman" pitchFamily="18" charset="0"/>
              <a:sym typeface="Symbol" pitchFamily="18" charset="2"/>
            </a:rPr>
            <a:t> </a:t>
          </a:r>
          <a:endParaRPr lang="ar-EG" sz="2400" dirty="0"/>
        </a:p>
      </dgm:t>
    </dgm:pt>
    <dgm:pt modelId="{012BC060-247A-4539-AB42-8FFFD24F8E6C}" type="parTrans" cxnId="{6AAA7245-79EC-4CB2-A303-48ADC9C39474}">
      <dgm:prSet/>
      <dgm:spPr/>
      <dgm:t>
        <a:bodyPr/>
        <a:lstStyle/>
        <a:p>
          <a:pPr algn="l" rtl="1"/>
          <a:endParaRPr lang="ar-EG"/>
        </a:p>
      </dgm:t>
    </dgm:pt>
    <dgm:pt modelId="{FFB170D3-58A4-4B2E-AC63-9C1CD85F3365}" type="sibTrans" cxnId="{6AAA7245-79EC-4CB2-A303-48ADC9C39474}">
      <dgm:prSet/>
      <dgm:spPr/>
      <dgm:t>
        <a:bodyPr/>
        <a:lstStyle/>
        <a:p>
          <a:pPr algn="l" rtl="1"/>
          <a:endParaRPr lang="ar-EG"/>
        </a:p>
      </dgm:t>
    </dgm:pt>
    <dgm:pt modelId="{98D99C87-9A5F-455B-9E35-569CE5500681}">
      <dgm:prSet custT="1"/>
      <dgm:spPr>
        <a:solidFill>
          <a:srgbClr val="66CCFF"/>
        </a:solidFill>
      </dgm:spPr>
      <dgm:t>
        <a:bodyPr/>
        <a:lstStyle/>
        <a:p>
          <a:pPr algn="l" rtl="0"/>
          <a:r>
            <a:rPr lang="ar-EG" sz="2400" b="1" dirty="0" smtClean="0">
              <a:solidFill>
                <a:schemeClr val="tx1"/>
              </a:solidFill>
              <a:latin typeface="Verdana" pitchFamily="34" charset="0"/>
              <a:cs typeface="Times New Roman" pitchFamily="18" charset="0"/>
              <a:sym typeface="Symbol" pitchFamily="18" charset="2"/>
            </a:rPr>
            <a:t> </a:t>
          </a:r>
          <a:r>
            <a:rPr lang="en-US" sz="2400" b="1" dirty="0" smtClean="0">
              <a:solidFill>
                <a:schemeClr val="tx1"/>
              </a:solidFill>
              <a:latin typeface="Verdana" pitchFamily="34" charset="0"/>
              <a:cs typeface="Times New Roman" pitchFamily="18" charset="0"/>
              <a:sym typeface="Symbol" pitchFamily="18" charset="2"/>
            </a:rPr>
            <a:t>Endothelins </a:t>
          </a:r>
          <a:r>
            <a:rPr lang="en-US" sz="2400" b="1" dirty="0" smtClean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rPr>
            <a:t>→ V.C</a:t>
          </a:r>
          <a:endParaRPr lang="ar-EG" sz="2400" dirty="0">
            <a:solidFill>
              <a:schemeClr val="tx1"/>
            </a:solidFill>
          </a:endParaRPr>
        </a:p>
      </dgm:t>
    </dgm:pt>
    <dgm:pt modelId="{E8D742FC-CF35-463F-8A39-903CE96CC0F9}" type="sibTrans" cxnId="{5E69CE7D-F3E5-4E53-B182-9EC01F81DE16}">
      <dgm:prSet/>
      <dgm:spPr/>
      <dgm:t>
        <a:bodyPr/>
        <a:lstStyle/>
        <a:p>
          <a:pPr algn="l" rtl="1"/>
          <a:endParaRPr lang="ar-EG"/>
        </a:p>
      </dgm:t>
    </dgm:pt>
    <dgm:pt modelId="{ED73B7B7-63D6-47F1-AA75-AC65EB8BFC03}" type="parTrans" cxnId="{5E69CE7D-F3E5-4E53-B182-9EC01F81DE16}">
      <dgm:prSet/>
      <dgm:spPr/>
      <dgm:t>
        <a:bodyPr/>
        <a:lstStyle/>
        <a:p>
          <a:pPr algn="l" rtl="1"/>
          <a:endParaRPr lang="ar-EG"/>
        </a:p>
      </dgm:t>
    </dgm:pt>
    <dgm:pt modelId="{3D1A7DD1-E40C-43C6-8B17-2C5DFB28CF17}" type="pres">
      <dgm:prSet presAssocID="{E479B54D-F6A0-46F7-B0AB-BB47D7AC41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15C199ED-A9E2-437F-9C4C-53EF388BF3D5}" type="pres">
      <dgm:prSet presAssocID="{2EA8B414-E68E-469D-9C7C-83E90C79855A}" presName="parentText" presStyleLbl="node1" presStyleIdx="0" presStyleCnt="4" custScaleX="63107" custLinFactNeighborY="-4109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15C8FD6-F55D-40AC-82D3-9138841C9026}" type="pres">
      <dgm:prSet presAssocID="{88012BDF-402E-4AA7-BD9C-018011FEDF4D}" presName="spacer" presStyleCnt="0"/>
      <dgm:spPr/>
    </dgm:pt>
    <dgm:pt modelId="{E206317E-12F8-4FD3-BD96-8781132804E0}" type="pres">
      <dgm:prSet presAssocID="{CF8ADD27-654F-49BA-80F4-7C052A7F7B85}" presName="parentText" presStyleLbl="node1" presStyleIdx="1" presStyleCnt="4" custScaleX="6116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573C8B8-2469-482A-8B30-F114F2E0404D}" type="pres">
      <dgm:prSet presAssocID="{D3DE9263-9C8A-4F21-81BF-C158E3DE8916}" presName="spacer" presStyleCnt="0"/>
      <dgm:spPr/>
    </dgm:pt>
    <dgm:pt modelId="{945889FE-8CB1-41BB-B8B0-EB353F04EB6C}" type="pres">
      <dgm:prSet presAssocID="{98D99C87-9A5F-455B-9E35-569CE5500681}" presName="parentText" presStyleLbl="node1" presStyleIdx="2" presStyleCnt="4" custScaleX="5922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177ED6D-548F-48C0-B16C-E9C12F703120}" type="pres">
      <dgm:prSet presAssocID="{E8D742FC-CF35-463F-8A39-903CE96CC0F9}" presName="spacer" presStyleCnt="0"/>
      <dgm:spPr/>
    </dgm:pt>
    <dgm:pt modelId="{865DFD4F-6A9C-4D3E-B271-B1CB65A19A85}" type="pres">
      <dgm:prSet presAssocID="{A1A2AC88-6576-402A-8CCB-D532D000ABAD}" presName="parentText" presStyleLbl="node1" presStyleIdx="3" presStyleCnt="4" custScaleX="6500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C9A26178-9BA4-4900-B6F7-C564760E40DA}" srcId="{E479B54D-F6A0-46F7-B0AB-BB47D7AC4117}" destId="{CF8ADD27-654F-49BA-80F4-7C052A7F7B85}" srcOrd="1" destOrd="0" parTransId="{CD8E7D2C-C83B-4C61-8254-D58AA0523B87}" sibTransId="{D3DE9263-9C8A-4F21-81BF-C158E3DE8916}"/>
    <dgm:cxn modelId="{B77F30AF-068C-4507-9275-EBC041D8534A}" type="presOf" srcId="{2EA8B414-E68E-469D-9C7C-83E90C79855A}" destId="{15C199ED-A9E2-437F-9C4C-53EF388BF3D5}" srcOrd="0" destOrd="0" presId="urn:microsoft.com/office/officeart/2005/8/layout/vList2"/>
    <dgm:cxn modelId="{CD9F5357-E50A-4A6C-825B-DC2F89E4064E}" type="presOf" srcId="{CF8ADD27-654F-49BA-80F4-7C052A7F7B85}" destId="{E206317E-12F8-4FD3-BD96-8781132804E0}" srcOrd="0" destOrd="0" presId="urn:microsoft.com/office/officeart/2005/8/layout/vList2"/>
    <dgm:cxn modelId="{17C9A8A1-5312-4B4C-9A63-C001B2EE3B0D}" type="presOf" srcId="{E479B54D-F6A0-46F7-B0AB-BB47D7AC4117}" destId="{3D1A7DD1-E40C-43C6-8B17-2C5DFB28CF17}" srcOrd="0" destOrd="0" presId="urn:microsoft.com/office/officeart/2005/8/layout/vList2"/>
    <dgm:cxn modelId="{29975745-731C-4136-A7E2-E0C8B42177F9}" type="presOf" srcId="{A1A2AC88-6576-402A-8CCB-D532D000ABAD}" destId="{865DFD4F-6A9C-4D3E-B271-B1CB65A19A85}" srcOrd="0" destOrd="0" presId="urn:microsoft.com/office/officeart/2005/8/layout/vList2"/>
    <dgm:cxn modelId="{BC645A5E-1C78-48EC-BE1E-A721DCF6E769}" type="presOf" srcId="{98D99C87-9A5F-455B-9E35-569CE5500681}" destId="{945889FE-8CB1-41BB-B8B0-EB353F04EB6C}" srcOrd="0" destOrd="0" presId="urn:microsoft.com/office/officeart/2005/8/layout/vList2"/>
    <dgm:cxn modelId="{5E69CE7D-F3E5-4E53-B182-9EC01F81DE16}" srcId="{E479B54D-F6A0-46F7-B0AB-BB47D7AC4117}" destId="{98D99C87-9A5F-455B-9E35-569CE5500681}" srcOrd="2" destOrd="0" parTransId="{ED73B7B7-63D6-47F1-AA75-AC65EB8BFC03}" sibTransId="{E8D742FC-CF35-463F-8A39-903CE96CC0F9}"/>
    <dgm:cxn modelId="{6AAA7245-79EC-4CB2-A303-48ADC9C39474}" srcId="{E479B54D-F6A0-46F7-B0AB-BB47D7AC4117}" destId="{A1A2AC88-6576-402A-8CCB-D532D000ABAD}" srcOrd="3" destOrd="0" parTransId="{012BC060-247A-4539-AB42-8FFFD24F8E6C}" sibTransId="{FFB170D3-58A4-4B2E-AC63-9C1CD85F3365}"/>
    <dgm:cxn modelId="{7CC79CE9-F411-4AB5-A508-109369D9F912}" srcId="{E479B54D-F6A0-46F7-B0AB-BB47D7AC4117}" destId="{2EA8B414-E68E-469D-9C7C-83E90C79855A}" srcOrd="0" destOrd="0" parTransId="{4E7E186B-B2A7-4D13-90B3-EBE23124F9D9}" sibTransId="{88012BDF-402E-4AA7-BD9C-018011FEDF4D}"/>
    <dgm:cxn modelId="{0B42397E-2CAB-4F34-A039-8CFB0A30E760}" type="presParOf" srcId="{3D1A7DD1-E40C-43C6-8B17-2C5DFB28CF17}" destId="{15C199ED-A9E2-437F-9C4C-53EF388BF3D5}" srcOrd="0" destOrd="0" presId="urn:microsoft.com/office/officeart/2005/8/layout/vList2"/>
    <dgm:cxn modelId="{07E1A6EF-5D8B-46A2-88DC-60C91DA22DDC}" type="presParOf" srcId="{3D1A7DD1-E40C-43C6-8B17-2C5DFB28CF17}" destId="{115C8FD6-F55D-40AC-82D3-9138841C9026}" srcOrd="1" destOrd="0" presId="urn:microsoft.com/office/officeart/2005/8/layout/vList2"/>
    <dgm:cxn modelId="{AF5827AA-5061-4A19-9006-90F04258048D}" type="presParOf" srcId="{3D1A7DD1-E40C-43C6-8B17-2C5DFB28CF17}" destId="{E206317E-12F8-4FD3-BD96-8781132804E0}" srcOrd="2" destOrd="0" presId="urn:microsoft.com/office/officeart/2005/8/layout/vList2"/>
    <dgm:cxn modelId="{4ED66FA6-EA0B-4F65-8683-E43534740EA4}" type="presParOf" srcId="{3D1A7DD1-E40C-43C6-8B17-2C5DFB28CF17}" destId="{0573C8B8-2469-482A-8B30-F114F2E0404D}" srcOrd="3" destOrd="0" presId="urn:microsoft.com/office/officeart/2005/8/layout/vList2"/>
    <dgm:cxn modelId="{DF81C8CD-53DB-4A89-9FE5-4A19FC26ECB6}" type="presParOf" srcId="{3D1A7DD1-E40C-43C6-8B17-2C5DFB28CF17}" destId="{945889FE-8CB1-41BB-B8B0-EB353F04EB6C}" srcOrd="4" destOrd="0" presId="urn:microsoft.com/office/officeart/2005/8/layout/vList2"/>
    <dgm:cxn modelId="{5E1DFD5D-E507-4B78-B421-D170BC2E07D9}" type="presParOf" srcId="{3D1A7DD1-E40C-43C6-8B17-2C5DFB28CF17}" destId="{7177ED6D-548F-48C0-B16C-E9C12F703120}" srcOrd="5" destOrd="0" presId="urn:microsoft.com/office/officeart/2005/8/layout/vList2"/>
    <dgm:cxn modelId="{2F8E52F9-4252-43A6-8CE6-7825C7274BF5}" type="presParOf" srcId="{3D1A7DD1-E40C-43C6-8B17-2C5DFB28CF17}" destId="{865DFD4F-6A9C-4D3E-B271-B1CB65A19A8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F68D1608-42F3-464F-9491-097BBBA56E8E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77A2D188-BA62-4678-B62B-D696364C05E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rtl="1"/>
          <a:r>
            <a:rPr lang="en-US" sz="2800" b="1" dirty="0" smtClean="0">
              <a:solidFill>
                <a:schemeClr val="tx1"/>
              </a:solidFill>
            </a:rPr>
            <a:t>1. Arteriolar diameter &amp; pre-capillary sphincter</a:t>
          </a:r>
          <a:endParaRPr lang="ar-EG" sz="2800" dirty="0">
            <a:solidFill>
              <a:schemeClr val="tx1"/>
            </a:solidFill>
          </a:endParaRPr>
        </a:p>
      </dgm:t>
    </dgm:pt>
    <dgm:pt modelId="{F6C08806-A2E6-4526-9871-A2621E47D60B}" type="parTrans" cxnId="{A668A391-ECCE-4E2D-A51F-835CC12F802F}">
      <dgm:prSet/>
      <dgm:spPr/>
      <dgm:t>
        <a:bodyPr/>
        <a:lstStyle/>
        <a:p>
          <a:pPr rtl="1"/>
          <a:endParaRPr lang="ar-EG"/>
        </a:p>
      </dgm:t>
    </dgm:pt>
    <dgm:pt modelId="{AE190361-91FE-4F0D-B9E4-FC81C5CC22A3}" type="sibTrans" cxnId="{A668A391-ECCE-4E2D-A51F-835CC12F802F}">
      <dgm:prSet/>
      <dgm:spPr/>
      <dgm:t>
        <a:bodyPr/>
        <a:lstStyle/>
        <a:p>
          <a:pPr rtl="1"/>
          <a:endParaRPr lang="ar-EG"/>
        </a:p>
      </dgm:t>
    </dgm:pt>
    <dgm:pt modelId="{96B32FE0-9696-4FC1-82A3-777382DE747C}">
      <dgm:prSet phldrT="[Text]" custT="1"/>
      <dgm:spPr/>
      <dgm:t>
        <a:bodyPr/>
        <a:lstStyle/>
        <a:p>
          <a:pPr rtl="1"/>
          <a:r>
            <a:rPr lang="en-US" sz="2400" dirty="0" smtClean="0"/>
            <a:t>V.D </a:t>
          </a:r>
          <a:r>
            <a:rPr lang="en-US" sz="2400" dirty="0" smtClean="0">
              <a:latin typeface="Times New Roman"/>
              <a:cs typeface="Times New Roman"/>
            </a:rPr>
            <a:t>→++ cap. P</a:t>
          </a:r>
          <a:endParaRPr lang="ar-EG" sz="2400" dirty="0"/>
        </a:p>
      </dgm:t>
    </dgm:pt>
    <dgm:pt modelId="{BCA8AF70-0CAD-4316-B8C6-1B193D798736}" type="parTrans" cxnId="{F50B0D36-40EF-4CD0-80E0-53AF83397EBA}">
      <dgm:prSet/>
      <dgm:spPr/>
      <dgm:t>
        <a:bodyPr/>
        <a:lstStyle/>
        <a:p>
          <a:pPr rtl="1"/>
          <a:endParaRPr lang="ar-EG"/>
        </a:p>
      </dgm:t>
    </dgm:pt>
    <dgm:pt modelId="{0198EC23-9B33-4810-B9D6-F9AD7917AC5F}" type="sibTrans" cxnId="{F50B0D36-40EF-4CD0-80E0-53AF83397EBA}">
      <dgm:prSet/>
      <dgm:spPr/>
      <dgm:t>
        <a:bodyPr/>
        <a:lstStyle/>
        <a:p>
          <a:pPr rtl="1"/>
          <a:endParaRPr lang="ar-EG"/>
        </a:p>
      </dgm:t>
    </dgm:pt>
    <dgm:pt modelId="{60CCA6B7-FFD7-4CE0-BE53-9C19286CD033}">
      <dgm:prSet phldrT="[Text]" custT="1"/>
      <dgm:spPr/>
      <dgm:t>
        <a:bodyPr/>
        <a:lstStyle/>
        <a:p>
          <a:pPr rtl="1"/>
          <a:r>
            <a:rPr lang="en-US" sz="2400" dirty="0" smtClean="0"/>
            <a:t>V.C </a:t>
          </a:r>
          <a:r>
            <a:rPr lang="en-US" sz="2400" dirty="0" smtClean="0">
              <a:latin typeface="Times New Roman"/>
              <a:cs typeface="Times New Roman"/>
            </a:rPr>
            <a:t>→-- cap. P</a:t>
          </a:r>
          <a:endParaRPr lang="ar-EG" sz="2400" dirty="0"/>
        </a:p>
      </dgm:t>
    </dgm:pt>
    <dgm:pt modelId="{9FE71EAE-AC64-47FA-AB0E-8B72B3338E3E}" type="parTrans" cxnId="{9F18FB19-0CDA-4AF9-BD28-EB2CF80FF478}">
      <dgm:prSet/>
      <dgm:spPr/>
      <dgm:t>
        <a:bodyPr/>
        <a:lstStyle/>
        <a:p>
          <a:pPr rtl="1"/>
          <a:endParaRPr lang="ar-EG"/>
        </a:p>
      </dgm:t>
    </dgm:pt>
    <dgm:pt modelId="{7F80C185-220E-48D7-9D5D-09539FB011BB}" type="sibTrans" cxnId="{9F18FB19-0CDA-4AF9-BD28-EB2CF80FF478}">
      <dgm:prSet/>
      <dgm:spPr/>
      <dgm:t>
        <a:bodyPr/>
        <a:lstStyle/>
        <a:p>
          <a:pPr rtl="1"/>
          <a:endParaRPr lang="ar-EG"/>
        </a:p>
      </dgm:t>
    </dgm:pt>
    <dgm:pt modelId="{D0829174-8719-4C09-B568-2ED910C3C675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pPr rtl="0"/>
          <a:r>
            <a:rPr lang="ar-EG" b="1" dirty="0" smtClean="0">
              <a:solidFill>
                <a:schemeClr val="tx1"/>
              </a:solidFill>
            </a:rPr>
            <a:t>  </a:t>
          </a:r>
          <a:r>
            <a:rPr lang="en-US" b="1" dirty="0" smtClean="0">
              <a:solidFill>
                <a:schemeClr val="tx1"/>
              </a:solidFill>
            </a:rPr>
            <a:t> 2. Venous</a:t>
          </a:r>
          <a:r>
            <a:rPr lang="ar-EG" b="1" dirty="0" smtClean="0">
              <a:solidFill>
                <a:schemeClr val="tx1"/>
              </a:solidFill>
            </a:rPr>
            <a:t> </a:t>
          </a:r>
          <a:r>
            <a:rPr lang="en-US" b="1" dirty="0" smtClean="0">
              <a:solidFill>
                <a:schemeClr val="tx1"/>
              </a:solidFill>
            </a:rPr>
            <a:t>diameter</a:t>
          </a:r>
          <a:endParaRPr lang="ar-EG" dirty="0">
            <a:solidFill>
              <a:schemeClr val="tx1"/>
            </a:solidFill>
          </a:endParaRPr>
        </a:p>
      </dgm:t>
    </dgm:pt>
    <dgm:pt modelId="{D61E8D74-EC89-440D-9C75-A5A04179B5ED}" type="parTrans" cxnId="{495F4DDD-33AE-4A63-92E5-0A8C1113D8C9}">
      <dgm:prSet/>
      <dgm:spPr/>
      <dgm:t>
        <a:bodyPr/>
        <a:lstStyle/>
        <a:p>
          <a:pPr rtl="1"/>
          <a:endParaRPr lang="ar-EG"/>
        </a:p>
      </dgm:t>
    </dgm:pt>
    <dgm:pt modelId="{5B578181-5B7E-4B88-90EF-75DE15C8B0CE}" type="sibTrans" cxnId="{495F4DDD-33AE-4A63-92E5-0A8C1113D8C9}">
      <dgm:prSet/>
      <dgm:spPr/>
      <dgm:t>
        <a:bodyPr/>
        <a:lstStyle/>
        <a:p>
          <a:pPr rtl="1"/>
          <a:endParaRPr lang="ar-EG"/>
        </a:p>
      </dgm:t>
    </dgm:pt>
    <dgm:pt modelId="{4A619457-FBBE-45B4-ADFF-906CD6327B77}">
      <dgm:prSet phldrT="[Text]"/>
      <dgm:spPr/>
      <dgm:t>
        <a:bodyPr/>
        <a:lstStyle/>
        <a:p>
          <a:pPr rtl="1"/>
          <a:r>
            <a:rPr lang="en-US" dirty="0" err="1" smtClean="0"/>
            <a:t>Veno</a:t>
          </a:r>
          <a:r>
            <a:rPr lang="en-US" dirty="0" smtClean="0"/>
            <a:t>-obstruction</a:t>
          </a:r>
        </a:p>
        <a:p>
          <a:pPr rtl="1"/>
          <a:r>
            <a:rPr lang="en-US" dirty="0" smtClean="0">
              <a:latin typeface="Times New Roman"/>
              <a:cs typeface="Times New Roman"/>
            </a:rPr>
            <a:t>→ ++ cap. P</a:t>
          </a:r>
          <a:r>
            <a:rPr lang="en-US" dirty="0" smtClean="0"/>
            <a:t> </a:t>
          </a:r>
          <a:endParaRPr lang="ar-EG" dirty="0"/>
        </a:p>
      </dgm:t>
    </dgm:pt>
    <dgm:pt modelId="{FB895846-2F70-425C-B17E-7C82C997536F}" type="parTrans" cxnId="{A1FF79EB-4577-485A-A30A-5412347C6783}">
      <dgm:prSet/>
      <dgm:spPr/>
      <dgm:t>
        <a:bodyPr/>
        <a:lstStyle/>
        <a:p>
          <a:pPr rtl="1"/>
          <a:endParaRPr lang="ar-EG"/>
        </a:p>
      </dgm:t>
    </dgm:pt>
    <dgm:pt modelId="{61FFA157-1EED-471A-8F14-7741486521FE}" type="sibTrans" cxnId="{A1FF79EB-4577-485A-A30A-5412347C6783}">
      <dgm:prSet/>
      <dgm:spPr/>
      <dgm:t>
        <a:bodyPr/>
        <a:lstStyle/>
        <a:p>
          <a:pPr rtl="1"/>
          <a:endParaRPr lang="ar-EG"/>
        </a:p>
      </dgm:t>
    </dgm:pt>
    <dgm:pt modelId="{41702283-1926-48AC-8494-3513A2F2DB71}" type="pres">
      <dgm:prSet presAssocID="{F68D1608-42F3-464F-9491-097BBBA56E8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B21992CE-599D-4346-B4E2-F79DAE32849E}" type="pres">
      <dgm:prSet presAssocID="{77A2D188-BA62-4678-B62B-D696364C05E6}" presName="root" presStyleCnt="0"/>
      <dgm:spPr/>
    </dgm:pt>
    <dgm:pt modelId="{CB74FDE6-B165-4752-AECA-8F6BD03D65D3}" type="pres">
      <dgm:prSet presAssocID="{77A2D188-BA62-4678-B62B-D696364C05E6}" presName="rootComposite" presStyleCnt="0"/>
      <dgm:spPr/>
    </dgm:pt>
    <dgm:pt modelId="{FA3E0A9B-D55E-4A35-AC90-E1369EF93C54}" type="pres">
      <dgm:prSet presAssocID="{77A2D188-BA62-4678-B62B-D696364C05E6}" presName="rootText" presStyleLbl="node1" presStyleIdx="0" presStyleCnt="2" custScaleX="197267" custLinFactNeighborX="-44433" custLinFactNeighborY="7482"/>
      <dgm:spPr/>
      <dgm:t>
        <a:bodyPr/>
        <a:lstStyle/>
        <a:p>
          <a:pPr rtl="1"/>
          <a:endParaRPr lang="ar-EG"/>
        </a:p>
      </dgm:t>
    </dgm:pt>
    <dgm:pt modelId="{6BF8BCC4-9C85-41FF-A235-E961B2B3EC3C}" type="pres">
      <dgm:prSet presAssocID="{77A2D188-BA62-4678-B62B-D696364C05E6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1326401A-3AA6-46AC-8C7D-A49FCD6AA595}" type="pres">
      <dgm:prSet presAssocID="{77A2D188-BA62-4678-B62B-D696364C05E6}" presName="childShape" presStyleCnt="0"/>
      <dgm:spPr/>
    </dgm:pt>
    <dgm:pt modelId="{81F0AA3E-E2E6-48F6-ADA0-17E7807BED66}" type="pres">
      <dgm:prSet presAssocID="{BCA8AF70-0CAD-4316-B8C6-1B193D798736}" presName="Name13" presStyleLbl="parChTrans1D2" presStyleIdx="0" presStyleCnt="3"/>
      <dgm:spPr/>
      <dgm:t>
        <a:bodyPr/>
        <a:lstStyle/>
        <a:p>
          <a:pPr rtl="1"/>
          <a:endParaRPr lang="ar-EG"/>
        </a:p>
      </dgm:t>
    </dgm:pt>
    <dgm:pt modelId="{6DB3E054-83EA-47DE-8607-7EE9491FB638}" type="pres">
      <dgm:prSet presAssocID="{96B32FE0-9696-4FC1-82A3-777382DE747C}" presName="childText" presStyleLbl="bgAcc1" presStyleIdx="0" presStyleCnt="3" custScaleX="169798" custLinFactNeighborX="-17495" custLinFactNeighborY="-416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F95E2FF-FBC6-4AC2-B4D1-D77C2CB72938}" type="pres">
      <dgm:prSet presAssocID="{9FE71EAE-AC64-47FA-AB0E-8B72B3338E3E}" presName="Name13" presStyleLbl="parChTrans1D2" presStyleIdx="1" presStyleCnt="3"/>
      <dgm:spPr/>
      <dgm:t>
        <a:bodyPr/>
        <a:lstStyle/>
        <a:p>
          <a:pPr rtl="1"/>
          <a:endParaRPr lang="ar-EG"/>
        </a:p>
      </dgm:t>
    </dgm:pt>
    <dgm:pt modelId="{A49793C2-1257-4AE1-ACD6-7092EA83AB3F}" type="pres">
      <dgm:prSet presAssocID="{60CCA6B7-FFD7-4CE0-BE53-9C19286CD033}" presName="childText" presStyleLbl="bgAcc1" presStyleIdx="1" presStyleCnt="3" custScaleX="169973" custLinFactNeighborX="-17817" custLinFactNeighborY="-1109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58DAD80-C974-4DF3-8957-DA500BC7DD46}" type="pres">
      <dgm:prSet presAssocID="{D0829174-8719-4C09-B568-2ED910C3C675}" presName="root" presStyleCnt="0"/>
      <dgm:spPr/>
    </dgm:pt>
    <dgm:pt modelId="{608067E5-B5B5-4AEC-84EB-736A9B40E6AD}" type="pres">
      <dgm:prSet presAssocID="{D0829174-8719-4C09-B568-2ED910C3C675}" presName="rootComposite" presStyleCnt="0"/>
      <dgm:spPr/>
    </dgm:pt>
    <dgm:pt modelId="{A39A2DE2-A021-446E-B0AA-4AAF22D269CE}" type="pres">
      <dgm:prSet presAssocID="{D0829174-8719-4C09-B568-2ED910C3C675}" presName="rootText" presStyleLbl="node1" presStyleIdx="1" presStyleCnt="2" custScaleX="134273" custLinFactNeighborX="847" custLinFactNeighborY="7482"/>
      <dgm:spPr/>
      <dgm:t>
        <a:bodyPr/>
        <a:lstStyle/>
        <a:p>
          <a:pPr rtl="1"/>
          <a:endParaRPr lang="ar-EG"/>
        </a:p>
      </dgm:t>
    </dgm:pt>
    <dgm:pt modelId="{8AD972EB-4E82-4D52-A12D-68C2E18C0486}" type="pres">
      <dgm:prSet presAssocID="{D0829174-8719-4C09-B568-2ED910C3C675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D3085DEE-F0FC-41ED-A654-4DFB98497EF4}" type="pres">
      <dgm:prSet presAssocID="{D0829174-8719-4C09-B568-2ED910C3C675}" presName="childShape" presStyleCnt="0"/>
      <dgm:spPr/>
    </dgm:pt>
    <dgm:pt modelId="{F53D4696-F54D-4D38-AA72-03BC73781777}" type="pres">
      <dgm:prSet presAssocID="{FB895846-2F70-425C-B17E-7C82C997536F}" presName="Name13" presStyleLbl="parChTrans1D2" presStyleIdx="2" presStyleCnt="3"/>
      <dgm:spPr/>
      <dgm:t>
        <a:bodyPr/>
        <a:lstStyle/>
        <a:p>
          <a:pPr rtl="1"/>
          <a:endParaRPr lang="ar-EG"/>
        </a:p>
      </dgm:t>
    </dgm:pt>
    <dgm:pt modelId="{DEEE581E-42CB-4CFD-BD98-959EA0C210A0}" type="pres">
      <dgm:prSet presAssocID="{4A619457-FBBE-45B4-ADFF-906CD6327B77}" presName="childText" presStyleLbl="bgAcc1" presStyleIdx="2" presStyleCnt="3" custScaleX="183396" custLinFactNeighborX="3080" custLinFactNeighborY="4118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90B6F959-D95F-4551-9528-C4A159F0441B}" type="presOf" srcId="{D0829174-8719-4C09-B568-2ED910C3C675}" destId="{A39A2DE2-A021-446E-B0AA-4AAF22D269CE}" srcOrd="0" destOrd="0" presId="urn:microsoft.com/office/officeart/2005/8/layout/hierarchy3"/>
    <dgm:cxn modelId="{A1FF79EB-4577-485A-A30A-5412347C6783}" srcId="{D0829174-8719-4C09-B568-2ED910C3C675}" destId="{4A619457-FBBE-45B4-ADFF-906CD6327B77}" srcOrd="0" destOrd="0" parTransId="{FB895846-2F70-425C-B17E-7C82C997536F}" sibTransId="{61FFA157-1EED-471A-8F14-7741486521FE}"/>
    <dgm:cxn modelId="{90C0E079-DFC1-4A43-8BAB-C34A7154C971}" type="presOf" srcId="{FB895846-2F70-425C-B17E-7C82C997536F}" destId="{F53D4696-F54D-4D38-AA72-03BC73781777}" srcOrd="0" destOrd="0" presId="urn:microsoft.com/office/officeart/2005/8/layout/hierarchy3"/>
    <dgm:cxn modelId="{C4E30027-1D5D-4ECF-B334-30211D41989D}" type="presOf" srcId="{F68D1608-42F3-464F-9491-097BBBA56E8E}" destId="{41702283-1926-48AC-8494-3513A2F2DB71}" srcOrd="0" destOrd="0" presId="urn:microsoft.com/office/officeart/2005/8/layout/hierarchy3"/>
    <dgm:cxn modelId="{C86D88D1-68B1-4B70-A10C-AFA1D59C23C0}" type="presOf" srcId="{BCA8AF70-0CAD-4316-B8C6-1B193D798736}" destId="{81F0AA3E-E2E6-48F6-ADA0-17E7807BED66}" srcOrd="0" destOrd="0" presId="urn:microsoft.com/office/officeart/2005/8/layout/hierarchy3"/>
    <dgm:cxn modelId="{495F4DDD-33AE-4A63-92E5-0A8C1113D8C9}" srcId="{F68D1608-42F3-464F-9491-097BBBA56E8E}" destId="{D0829174-8719-4C09-B568-2ED910C3C675}" srcOrd="1" destOrd="0" parTransId="{D61E8D74-EC89-440D-9C75-A5A04179B5ED}" sibTransId="{5B578181-5B7E-4B88-90EF-75DE15C8B0CE}"/>
    <dgm:cxn modelId="{9F18FB19-0CDA-4AF9-BD28-EB2CF80FF478}" srcId="{77A2D188-BA62-4678-B62B-D696364C05E6}" destId="{60CCA6B7-FFD7-4CE0-BE53-9C19286CD033}" srcOrd="1" destOrd="0" parTransId="{9FE71EAE-AC64-47FA-AB0E-8B72B3338E3E}" sibTransId="{7F80C185-220E-48D7-9D5D-09539FB011BB}"/>
    <dgm:cxn modelId="{F8F1F1FB-0B07-434A-9252-4CCE02DE6BD9}" type="presOf" srcId="{77A2D188-BA62-4678-B62B-D696364C05E6}" destId="{6BF8BCC4-9C85-41FF-A235-E961B2B3EC3C}" srcOrd="1" destOrd="0" presId="urn:microsoft.com/office/officeart/2005/8/layout/hierarchy3"/>
    <dgm:cxn modelId="{8D4BFCAB-729C-4233-8C9D-001D5C93E3DE}" type="presOf" srcId="{77A2D188-BA62-4678-B62B-D696364C05E6}" destId="{FA3E0A9B-D55E-4A35-AC90-E1369EF93C54}" srcOrd="0" destOrd="0" presId="urn:microsoft.com/office/officeart/2005/8/layout/hierarchy3"/>
    <dgm:cxn modelId="{A668A391-ECCE-4E2D-A51F-835CC12F802F}" srcId="{F68D1608-42F3-464F-9491-097BBBA56E8E}" destId="{77A2D188-BA62-4678-B62B-D696364C05E6}" srcOrd="0" destOrd="0" parTransId="{F6C08806-A2E6-4526-9871-A2621E47D60B}" sibTransId="{AE190361-91FE-4F0D-B9E4-FC81C5CC22A3}"/>
    <dgm:cxn modelId="{771702C1-A0CF-4E7A-B82B-588CB5FD07B5}" type="presOf" srcId="{4A619457-FBBE-45B4-ADFF-906CD6327B77}" destId="{DEEE581E-42CB-4CFD-BD98-959EA0C210A0}" srcOrd="0" destOrd="0" presId="urn:microsoft.com/office/officeart/2005/8/layout/hierarchy3"/>
    <dgm:cxn modelId="{5CD8A002-B607-40AD-9317-D0F63DDC86C4}" type="presOf" srcId="{60CCA6B7-FFD7-4CE0-BE53-9C19286CD033}" destId="{A49793C2-1257-4AE1-ACD6-7092EA83AB3F}" srcOrd="0" destOrd="0" presId="urn:microsoft.com/office/officeart/2005/8/layout/hierarchy3"/>
    <dgm:cxn modelId="{A1337C0E-0217-42DD-A181-E7BF9EA6DB41}" type="presOf" srcId="{D0829174-8719-4C09-B568-2ED910C3C675}" destId="{8AD972EB-4E82-4D52-A12D-68C2E18C0486}" srcOrd="1" destOrd="0" presId="urn:microsoft.com/office/officeart/2005/8/layout/hierarchy3"/>
    <dgm:cxn modelId="{F50B0D36-40EF-4CD0-80E0-53AF83397EBA}" srcId="{77A2D188-BA62-4678-B62B-D696364C05E6}" destId="{96B32FE0-9696-4FC1-82A3-777382DE747C}" srcOrd="0" destOrd="0" parTransId="{BCA8AF70-0CAD-4316-B8C6-1B193D798736}" sibTransId="{0198EC23-9B33-4810-B9D6-F9AD7917AC5F}"/>
    <dgm:cxn modelId="{E3CC7ED0-FA9F-4E6F-A86D-14E85E430DE4}" type="presOf" srcId="{9FE71EAE-AC64-47FA-AB0E-8B72B3338E3E}" destId="{3F95E2FF-FBC6-4AC2-B4D1-D77C2CB72938}" srcOrd="0" destOrd="0" presId="urn:microsoft.com/office/officeart/2005/8/layout/hierarchy3"/>
    <dgm:cxn modelId="{06FB5144-57C0-4369-9553-058D3ABBB27D}" type="presOf" srcId="{96B32FE0-9696-4FC1-82A3-777382DE747C}" destId="{6DB3E054-83EA-47DE-8607-7EE9491FB638}" srcOrd="0" destOrd="0" presId="urn:microsoft.com/office/officeart/2005/8/layout/hierarchy3"/>
    <dgm:cxn modelId="{0934E7B7-061D-492E-932B-13F9522C702F}" type="presParOf" srcId="{41702283-1926-48AC-8494-3513A2F2DB71}" destId="{B21992CE-599D-4346-B4E2-F79DAE32849E}" srcOrd="0" destOrd="0" presId="urn:microsoft.com/office/officeart/2005/8/layout/hierarchy3"/>
    <dgm:cxn modelId="{9C41F31F-9876-497F-9484-0CB2DF709DED}" type="presParOf" srcId="{B21992CE-599D-4346-B4E2-F79DAE32849E}" destId="{CB74FDE6-B165-4752-AECA-8F6BD03D65D3}" srcOrd="0" destOrd="0" presId="urn:microsoft.com/office/officeart/2005/8/layout/hierarchy3"/>
    <dgm:cxn modelId="{D0D4F646-A9E1-45B9-974D-53B8F0F935F7}" type="presParOf" srcId="{CB74FDE6-B165-4752-AECA-8F6BD03D65D3}" destId="{FA3E0A9B-D55E-4A35-AC90-E1369EF93C54}" srcOrd="0" destOrd="0" presId="urn:microsoft.com/office/officeart/2005/8/layout/hierarchy3"/>
    <dgm:cxn modelId="{B0876733-F11C-45E1-8FCC-FC2F66897BA9}" type="presParOf" srcId="{CB74FDE6-B165-4752-AECA-8F6BD03D65D3}" destId="{6BF8BCC4-9C85-41FF-A235-E961B2B3EC3C}" srcOrd="1" destOrd="0" presId="urn:microsoft.com/office/officeart/2005/8/layout/hierarchy3"/>
    <dgm:cxn modelId="{9217361E-D591-4C05-9A6C-9562B36C8A54}" type="presParOf" srcId="{B21992CE-599D-4346-B4E2-F79DAE32849E}" destId="{1326401A-3AA6-46AC-8C7D-A49FCD6AA595}" srcOrd="1" destOrd="0" presId="urn:microsoft.com/office/officeart/2005/8/layout/hierarchy3"/>
    <dgm:cxn modelId="{B52DAC16-9F98-4D40-9D80-7E469EF2A706}" type="presParOf" srcId="{1326401A-3AA6-46AC-8C7D-A49FCD6AA595}" destId="{81F0AA3E-E2E6-48F6-ADA0-17E7807BED66}" srcOrd="0" destOrd="0" presId="urn:microsoft.com/office/officeart/2005/8/layout/hierarchy3"/>
    <dgm:cxn modelId="{6BDDA32E-33CD-4E4F-AC2F-53DA9DECCC92}" type="presParOf" srcId="{1326401A-3AA6-46AC-8C7D-A49FCD6AA595}" destId="{6DB3E054-83EA-47DE-8607-7EE9491FB638}" srcOrd="1" destOrd="0" presId="urn:microsoft.com/office/officeart/2005/8/layout/hierarchy3"/>
    <dgm:cxn modelId="{CC353303-4606-44D5-A7EF-EEC890C1AC6F}" type="presParOf" srcId="{1326401A-3AA6-46AC-8C7D-A49FCD6AA595}" destId="{3F95E2FF-FBC6-4AC2-B4D1-D77C2CB72938}" srcOrd="2" destOrd="0" presId="urn:microsoft.com/office/officeart/2005/8/layout/hierarchy3"/>
    <dgm:cxn modelId="{14F94585-A247-4466-989D-E3BC78C267AC}" type="presParOf" srcId="{1326401A-3AA6-46AC-8C7D-A49FCD6AA595}" destId="{A49793C2-1257-4AE1-ACD6-7092EA83AB3F}" srcOrd="3" destOrd="0" presId="urn:microsoft.com/office/officeart/2005/8/layout/hierarchy3"/>
    <dgm:cxn modelId="{E67CB42D-486B-4EFB-B66D-FC3547358946}" type="presParOf" srcId="{41702283-1926-48AC-8494-3513A2F2DB71}" destId="{F58DAD80-C974-4DF3-8957-DA500BC7DD46}" srcOrd="1" destOrd="0" presId="urn:microsoft.com/office/officeart/2005/8/layout/hierarchy3"/>
    <dgm:cxn modelId="{7929CA1A-64F1-45CB-BA7E-AC14D4973FD2}" type="presParOf" srcId="{F58DAD80-C974-4DF3-8957-DA500BC7DD46}" destId="{608067E5-B5B5-4AEC-84EB-736A9B40E6AD}" srcOrd="0" destOrd="0" presId="urn:microsoft.com/office/officeart/2005/8/layout/hierarchy3"/>
    <dgm:cxn modelId="{F38D6502-AF45-4F59-B2D4-87A01CD2387B}" type="presParOf" srcId="{608067E5-B5B5-4AEC-84EB-736A9B40E6AD}" destId="{A39A2DE2-A021-446E-B0AA-4AAF22D269CE}" srcOrd="0" destOrd="0" presId="urn:microsoft.com/office/officeart/2005/8/layout/hierarchy3"/>
    <dgm:cxn modelId="{A63CC536-D053-473B-AD4C-16DC3129E75B}" type="presParOf" srcId="{608067E5-B5B5-4AEC-84EB-736A9B40E6AD}" destId="{8AD972EB-4E82-4D52-A12D-68C2E18C0486}" srcOrd="1" destOrd="0" presId="urn:microsoft.com/office/officeart/2005/8/layout/hierarchy3"/>
    <dgm:cxn modelId="{FC6E1B0E-98F8-4EE4-B091-4EA382AAC026}" type="presParOf" srcId="{F58DAD80-C974-4DF3-8957-DA500BC7DD46}" destId="{D3085DEE-F0FC-41ED-A654-4DFB98497EF4}" srcOrd="1" destOrd="0" presId="urn:microsoft.com/office/officeart/2005/8/layout/hierarchy3"/>
    <dgm:cxn modelId="{09D06328-8C56-4573-B909-F2AD0D35305D}" type="presParOf" srcId="{D3085DEE-F0FC-41ED-A654-4DFB98497EF4}" destId="{F53D4696-F54D-4D38-AA72-03BC73781777}" srcOrd="0" destOrd="0" presId="urn:microsoft.com/office/officeart/2005/8/layout/hierarchy3"/>
    <dgm:cxn modelId="{5435F66A-AF1F-49F9-A4C1-F45FCE13AE4E}" type="presParOf" srcId="{D3085DEE-F0FC-41ED-A654-4DFB98497EF4}" destId="{DEEE581E-42CB-4CFD-BD98-959EA0C210A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2F1F4B-9F0A-4908-8524-541FDE2A323F}" type="doc">
      <dgm:prSet loTypeId="urn:microsoft.com/office/officeart/2005/8/layout/hLis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EG"/>
        </a:p>
      </dgm:t>
    </dgm:pt>
    <dgm:pt modelId="{7BB1243A-6003-4A80-8C30-F768A7FA1352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Factors affecting resistance(PR</a:t>
          </a:r>
          <a:r>
            <a:rPr lang="en-US" dirty="0" smtClean="0">
              <a:solidFill>
                <a:schemeClr val="tx1"/>
              </a:solidFill>
            </a:rPr>
            <a:t>)</a:t>
          </a:r>
          <a:endParaRPr lang="ar-EG" dirty="0">
            <a:solidFill>
              <a:schemeClr val="tx1"/>
            </a:solidFill>
          </a:endParaRPr>
        </a:p>
      </dgm:t>
    </dgm:pt>
    <dgm:pt modelId="{FF7C4BEE-8054-4266-A9FC-9E0A80774FE4}" type="parTrans" cxnId="{5E776FC6-8B13-4F6E-94FD-55F199E393F9}">
      <dgm:prSet/>
      <dgm:spPr/>
      <dgm:t>
        <a:bodyPr/>
        <a:lstStyle/>
        <a:p>
          <a:pPr rtl="1"/>
          <a:endParaRPr lang="ar-EG"/>
        </a:p>
      </dgm:t>
    </dgm:pt>
    <dgm:pt modelId="{726AF2C6-CE82-4576-A910-92EEE33337E6}" type="sibTrans" cxnId="{5E776FC6-8B13-4F6E-94FD-55F199E393F9}">
      <dgm:prSet/>
      <dgm:spPr/>
      <dgm:t>
        <a:bodyPr/>
        <a:lstStyle/>
        <a:p>
          <a:pPr rtl="1"/>
          <a:endParaRPr lang="ar-EG"/>
        </a:p>
      </dgm:t>
    </dgm:pt>
    <dgm:pt modelId="{8B8324DF-1684-4537-955E-C5C8F1B131B8}">
      <dgm:prSet phldrT="[Text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ar-EG" dirty="0">
              <a:noFill/>
            </a:rPr>
            <a:t> </a:t>
          </a:r>
        </a:p>
      </dgm:t>
    </dgm:pt>
    <dgm:pt modelId="{60251FA7-ADEE-4AE5-99DB-694E59F8C1AD}" type="parTrans" cxnId="{B5775F56-E179-4E63-9705-CC20D59EE708}">
      <dgm:prSet/>
      <dgm:spPr/>
      <dgm:t>
        <a:bodyPr/>
        <a:lstStyle/>
        <a:p>
          <a:pPr rtl="1"/>
          <a:endParaRPr lang="ar-EG"/>
        </a:p>
      </dgm:t>
    </dgm:pt>
    <dgm:pt modelId="{2AA8B8E0-DAD0-41CD-951F-ACF43A2ED2A9}" type="sibTrans" cxnId="{B5775F56-E179-4E63-9705-CC20D59EE708}">
      <dgm:prSet/>
      <dgm:spPr/>
      <dgm:t>
        <a:bodyPr/>
        <a:lstStyle/>
        <a:p>
          <a:pPr rtl="1"/>
          <a:endParaRPr lang="ar-EG"/>
        </a:p>
      </dgm:t>
    </dgm:pt>
    <dgm:pt modelId="{117E70CC-C62E-4D7D-A9D8-E21BDFFA593D}">
      <dgm:prSet phldrT="[Text]"/>
      <dgm:spPr/>
      <dgm:t>
        <a:bodyPr/>
        <a:lstStyle/>
        <a:p>
          <a:pPr rtl="1"/>
          <a:r>
            <a:rPr lang="en-US" b="1" dirty="0" smtClean="0"/>
            <a:t>Blood viscosity</a:t>
          </a:r>
        </a:p>
        <a:p>
          <a:pPr rtl="1"/>
          <a:r>
            <a:rPr lang="en-US" b="1" dirty="0" smtClean="0"/>
            <a:t>(V)</a:t>
          </a:r>
        </a:p>
        <a:p>
          <a:pPr rtl="1"/>
          <a:r>
            <a:rPr lang="en-US" b="1" dirty="0" smtClean="0"/>
            <a:t>PR </a:t>
          </a:r>
          <a:r>
            <a:rPr lang="el-GR" b="1" dirty="0" smtClean="0">
              <a:latin typeface="Franklin Gothic Book"/>
            </a:rPr>
            <a:t>α</a:t>
          </a:r>
          <a:r>
            <a:rPr lang="en-US" b="1" dirty="0" smtClean="0">
              <a:latin typeface="Franklin Gothic Book"/>
            </a:rPr>
            <a:t> V</a:t>
          </a:r>
          <a:endParaRPr lang="ar-EG" dirty="0"/>
        </a:p>
      </dgm:t>
    </dgm:pt>
    <dgm:pt modelId="{353FE04C-B669-4B8C-9744-406BA67F397B}" type="parTrans" cxnId="{9683D0DC-B7F4-4612-8397-66B1BF9D8647}">
      <dgm:prSet/>
      <dgm:spPr/>
      <dgm:t>
        <a:bodyPr/>
        <a:lstStyle/>
        <a:p>
          <a:pPr rtl="1"/>
          <a:endParaRPr lang="ar-EG"/>
        </a:p>
      </dgm:t>
    </dgm:pt>
    <dgm:pt modelId="{FC7845DC-7690-44B9-A1F2-CADB462CC032}" type="sibTrans" cxnId="{9683D0DC-B7F4-4612-8397-66B1BF9D8647}">
      <dgm:prSet/>
      <dgm:spPr/>
      <dgm:t>
        <a:bodyPr/>
        <a:lstStyle/>
        <a:p>
          <a:pPr rtl="1"/>
          <a:endParaRPr lang="ar-EG"/>
        </a:p>
      </dgm:t>
    </dgm:pt>
    <dgm:pt modelId="{ED2F98FF-341A-4842-90CF-8636EE857CE1}">
      <dgm:prSet phldrT="[Text]"/>
      <dgm:spPr>
        <a:solidFill>
          <a:srgbClr val="99FF66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Length of blood vessels</a:t>
          </a:r>
        </a:p>
        <a:p>
          <a:pPr rtl="1"/>
          <a:r>
            <a:rPr lang="en-US" b="1" dirty="0" smtClean="0">
              <a:solidFill>
                <a:schemeClr val="tx1"/>
              </a:solidFill>
            </a:rPr>
            <a:t>(L)</a:t>
          </a:r>
        </a:p>
        <a:p>
          <a:pPr rtl="1"/>
          <a:r>
            <a:rPr lang="en-US" b="1" dirty="0" smtClean="0">
              <a:solidFill>
                <a:schemeClr val="tx1"/>
              </a:solidFill>
            </a:rPr>
            <a:t>PR </a:t>
          </a:r>
          <a:r>
            <a:rPr lang="el-GR" b="1" dirty="0" smtClean="0">
              <a:solidFill>
                <a:schemeClr val="tx1"/>
              </a:solidFill>
              <a:latin typeface="Franklin Gothic Book"/>
            </a:rPr>
            <a:t>α</a:t>
          </a:r>
          <a:r>
            <a:rPr lang="en-US" b="1" dirty="0" smtClean="0">
              <a:solidFill>
                <a:schemeClr val="tx1"/>
              </a:solidFill>
              <a:latin typeface="Franklin Gothic Book"/>
            </a:rPr>
            <a:t> L</a:t>
          </a:r>
          <a:endParaRPr lang="ar-EG" dirty="0">
            <a:solidFill>
              <a:schemeClr val="tx1"/>
            </a:solidFill>
          </a:endParaRPr>
        </a:p>
      </dgm:t>
    </dgm:pt>
    <dgm:pt modelId="{C92A1AFE-DEC7-413D-B3B0-55746CF14428}" type="parTrans" cxnId="{037A5448-90DA-482C-8BBF-FBCC7A5CC55E}">
      <dgm:prSet/>
      <dgm:spPr/>
      <dgm:t>
        <a:bodyPr/>
        <a:lstStyle/>
        <a:p>
          <a:pPr rtl="1"/>
          <a:endParaRPr lang="ar-EG"/>
        </a:p>
      </dgm:t>
    </dgm:pt>
    <dgm:pt modelId="{7CA089C6-C2A1-4B8E-94CC-A798FE526BBB}" type="sibTrans" cxnId="{037A5448-90DA-482C-8BBF-FBCC7A5CC55E}">
      <dgm:prSet/>
      <dgm:spPr/>
      <dgm:t>
        <a:bodyPr/>
        <a:lstStyle/>
        <a:p>
          <a:pPr rtl="1"/>
          <a:endParaRPr lang="ar-EG"/>
        </a:p>
      </dgm:t>
    </dgm:pt>
    <dgm:pt modelId="{FE1D0388-7195-4450-A940-431B4AB78A82}" type="pres">
      <dgm:prSet presAssocID="{2D2F1F4B-9F0A-4908-8524-541FDE2A323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096221DD-9A37-4C13-9FDA-0D9AB442E703}" type="pres">
      <dgm:prSet presAssocID="{7BB1243A-6003-4A80-8C30-F768A7FA1352}" presName="roof" presStyleLbl="dkBgShp" presStyleIdx="0" presStyleCnt="2" custScaleY="69231" custLinFactNeighborX="4211" custLinFactNeighborY="-20513"/>
      <dgm:spPr/>
      <dgm:t>
        <a:bodyPr/>
        <a:lstStyle/>
        <a:p>
          <a:pPr rtl="1"/>
          <a:endParaRPr lang="ar-EG"/>
        </a:p>
      </dgm:t>
    </dgm:pt>
    <dgm:pt modelId="{852315C5-2467-4218-A1CA-E2F820B0C8D0}" type="pres">
      <dgm:prSet presAssocID="{7BB1243A-6003-4A80-8C30-F768A7FA1352}" presName="pillars" presStyleCnt="0"/>
      <dgm:spPr/>
    </dgm:pt>
    <dgm:pt modelId="{2750BE23-8096-4607-9478-29A5A587F09B}" type="pres">
      <dgm:prSet presAssocID="{7BB1243A-6003-4A80-8C30-F768A7FA1352}" presName="pillar1" presStyleLbl="node1" presStyleIdx="0" presStyleCnt="3" custScaleY="1195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5F052A6-3E71-4501-BE3D-13EAB2B5A45D}" type="pres">
      <dgm:prSet presAssocID="{117E70CC-C62E-4D7D-A9D8-E21BDFFA593D}" presName="pillarX" presStyleLbl="node1" presStyleIdx="1" presStyleCnt="3" custScaleY="1195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B01F54B-8C11-4EEB-8F60-18B6B7AD4ED4}" type="pres">
      <dgm:prSet presAssocID="{ED2F98FF-341A-4842-90CF-8636EE857CE1}" presName="pillarX" presStyleLbl="node1" presStyleIdx="2" presStyleCnt="3" custScaleY="1195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76FE453-742D-4B19-AD74-9E6EE239FCBA}" type="pres">
      <dgm:prSet presAssocID="{7BB1243A-6003-4A80-8C30-F768A7FA1352}" presName="base" presStyleLbl="dkBgShp" presStyleIdx="1" presStyleCnt="2"/>
      <dgm:spPr/>
    </dgm:pt>
  </dgm:ptLst>
  <dgm:cxnLst>
    <dgm:cxn modelId="{5E776FC6-8B13-4F6E-94FD-55F199E393F9}" srcId="{2D2F1F4B-9F0A-4908-8524-541FDE2A323F}" destId="{7BB1243A-6003-4A80-8C30-F768A7FA1352}" srcOrd="0" destOrd="0" parTransId="{FF7C4BEE-8054-4266-A9FC-9E0A80774FE4}" sibTransId="{726AF2C6-CE82-4576-A910-92EEE33337E6}"/>
    <dgm:cxn modelId="{9683D0DC-B7F4-4612-8397-66B1BF9D8647}" srcId="{7BB1243A-6003-4A80-8C30-F768A7FA1352}" destId="{117E70CC-C62E-4D7D-A9D8-E21BDFFA593D}" srcOrd="1" destOrd="0" parTransId="{353FE04C-B669-4B8C-9744-406BA67F397B}" sibTransId="{FC7845DC-7690-44B9-A1F2-CADB462CC032}"/>
    <dgm:cxn modelId="{B5775F56-E179-4E63-9705-CC20D59EE708}" srcId="{7BB1243A-6003-4A80-8C30-F768A7FA1352}" destId="{8B8324DF-1684-4537-955E-C5C8F1B131B8}" srcOrd="0" destOrd="0" parTransId="{60251FA7-ADEE-4AE5-99DB-694E59F8C1AD}" sibTransId="{2AA8B8E0-DAD0-41CD-951F-ACF43A2ED2A9}"/>
    <dgm:cxn modelId="{AD006571-E956-49EA-8276-72E87AE2F8A4}" type="presOf" srcId="{2D2F1F4B-9F0A-4908-8524-541FDE2A323F}" destId="{FE1D0388-7195-4450-A940-431B4AB78A82}" srcOrd="0" destOrd="0" presId="urn:microsoft.com/office/officeart/2005/8/layout/hList3"/>
    <dgm:cxn modelId="{4A98D6D0-BC87-4467-811B-62723450468A}" type="presOf" srcId="{ED2F98FF-341A-4842-90CF-8636EE857CE1}" destId="{BB01F54B-8C11-4EEB-8F60-18B6B7AD4ED4}" srcOrd="0" destOrd="0" presId="urn:microsoft.com/office/officeart/2005/8/layout/hList3"/>
    <dgm:cxn modelId="{037A5448-90DA-482C-8BBF-FBCC7A5CC55E}" srcId="{7BB1243A-6003-4A80-8C30-F768A7FA1352}" destId="{ED2F98FF-341A-4842-90CF-8636EE857CE1}" srcOrd="2" destOrd="0" parTransId="{C92A1AFE-DEC7-413D-B3B0-55746CF14428}" sibTransId="{7CA089C6-C2A1-4B8E-94CC-A798FE526BBB}"/>
    <dgm:cxn modelId="{1E6DC9D8-32FD-4983-B19D-A09CB0514ECD}" type="presOf" srcId="{8B8324DF-1684-4537-955E-C5C8F1B131B8}" destId="{2750BE23-8096-4607-9478-29A5A587F09B}" srcOrd="0" destOrd="0" presId="urn:microsoft.com/office/officeart/2005/8/layout/hList3"/>
    <dgm:cxn modelId="{87723791-8F5E-4ACB-9835-DF8E0F1F2AF3}" type="presOf" srcId="{7BB1243A-6003-4A80-8C30-F768A7FA1352}" destId="{096221DD-9A37-4C13-9FDA-0D9AB442E703}" srcOrd="0" destOrd="0" presId="urn:microsoft.com/office/officeart/2005/8/layout/hList3"/>
    <dgm:cxn modelId="{1FFF9026-C1ED-459D-8B39-A69E3251AA0A}" type="presOf" srcId="{117E70CC-C62E-4D7D-A9D8-E21BDFFA593D}" destId="{15F052A6-3E71-4501-BE3D-13EAB2B5A45D}" srcOrd="0" destOrd="0" presId="urn:microsoft.com/office/officeart/2005/8/layout/hList3"/>
    <dgm:cxn modelId="{2DA3AE48-6F80-4711-9B14-6ECBAB2876E0}" type="presParOf" srcId="{FE1D0388-7195-4450-A940-431B4AB78A82}" destId="{096221DD-9A37-4C13-9FDA-0D9AB442E703}" srcOrd="0" destOrd="0" presId="urn:microsoft.com/office/officeart/2005/8/layout/hList3"/>
    <dgm:cxn modelId="{162F3D8F-1077-4809-93B5-A6229DB8E250}" type="presParOf" srcId="{FE1D0388-7195-4450-A940-431B4AB78A82}" destId="{852315C5-2467-4218-A1CA-E2F820B0C8D0}" srcOrd="1" destOrd="0" presId="urn:microsoft.com/office/officeart/2005/8/layout/hList3"/>
    <dgm:cxn modelId="{98B1241B-99D5-4640-A4F4-ED466603FBDE}" type="presParOf" srcId="{852315C5-2467-4218-A1CA-E2F820B0C8D0}" destId="{2750BE23-8096-4607-9478-29A5A587F09B}" srcOrd="0" destOrd="0" presId="urn:microsoft.com/office/officeart/2005/8/layout/hList3"/>
    <dgm:cxn modelId="{7258D3B5-601A-4851-A558-550A4A28F402}" type="presParOf" srcId="{852315C5-2467-4218-A1CA-E2F820B0C8D0}" destId="{15F052A6-3E71-4501-BE3D-13EAB2B5A45D}" srcOrd="1" destOrd="0" presId="urn:microsoft.com/office/officeart/2005/8/layout/hList3"/>
    <dgm:cxn modelId="{E64408B8-FC0D-4DFC-B1B8-C27C739F36C9}" type="presParOf" srcId="{852315C5-2467-4218-A1CA-E2F820B0C8D0}" destId="{BB01F54B-8C11-4EEB-8F60-18B6B7AD4ED4}" srcOrd="2" destOrd="0" presId="urn:microsoft.com/office/officeart/2005/8/layout/hList3"/>
    <dgm:cxn modelId="{2E18A877-9880-42AD-A39B-F69E10243E15}" type="presParOf" srcId="{FE1D0388-7195-4450-A940-431B4AB78A82}" destId="{976FE453-742D-4B19-AD74-9E6EE239FCBA}" srcOrd="2" destOrd="0" presId="urn:microsoft.com/office/officeart/2005/8/layout/hList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160CC491-2C8F-406A-9AE8-28F96068819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7820F451-0EEB-47DD-9860-626C77694DD7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1" dirty="0" smtClean="0">
              <a:solidFill>
                <a:srgbClr val="0070C0"/>
              </a:solidFill>
            </a:rPr>
            <a:t>Defect in capillary wall</a:t>
          </a:r>
          <a:endParaRPr lang="ar-EG" b="1" dirty="0">
            <a:solidFill>
              <a:srgbClr val="0070C0"/>
            </a:solidFill>
          </a:endParaRPr>
        </a:p>
      </dgm:t>
    </dgm:pt>
    <dgm:pt modelId="{CBEC3A68-0221-4EA4-B8B5-D72839923CFB}" type="parTrans" cxnId="{848201A8-471F-4FE6-8A4F-814E75A32555}">
      <dgm:prSet/>
      <dgm:spPr/>
      <dgm:t>
        <a:bodyPr/>
        <a:lstStyle/>
        <a:p>
          <a:pPr rtl="1"/>
          <a:endParaRPr lang="ar-EG"/>
        </a:p>
      </dgm:t>
    </dgm:pt>
    <dgm:pt modelId="{1A50A8AA-97BE-4A17-B0A3-7BBEB39C4043}" type="sibTrans" cxnId="{848201A8-471F-4FE6-8A4F-814E75A32555}">
      <dgm:prSet/>
      <dgm:spPr/>
      <dgm:t>
        <a:bodyPr/>
        <a:lstStyle/>
        <a:p>
          <a:pPr rtl="1"/>
          <a:endParaRPr lang="ar-EG"/>
        </a:p>
      </dgm:t>
    </dgm:pt>
    <dgm:pt modelId="{A68E49EE-77F0-49E0-91A9-48061EF51AD0}">
      <dgm:prSet phldrT="[Text]" custT="1"/>
      <dgm:spPr/>
      <dgm:t>
        <a:bodyPr/>
        <a:lstStyle/>
        <a:p>
          <a:pPr rtl="1"/>
          <a:r>
            <a:rPr lang="en-US" sz="2400" dirty="0" smtClean="0"/>
            <a:t>- -</a:t>
          </a:r>
          <a:r>
            <a:rPr lang="en-US" sz="2400" dirty="0" err="1" smtClean="0"/>
            <a:t>Vit</a:t>
          </a:r>
          <a:r>
            <a:rPr lang="en-US" sz="2400" dirty="0" smtClean="0"/>
            <a:t> C</a:t>
          </a:r>
          <a:endParaRPr lang="ar-EG" sz="2400" dirty="0"/>
        </a:p>
      </dgm:t>
    </dgm:pt>
    <dgm:pt modelId="{6150CAD8-FAEC-4778-A2C9-FC9B53669E3B}" type="parTrans" cxnId="{B26F0FF5-8F19-42F0-AE96-91F1776AE37E}">
      <dgm:prSet/>
      <dgm:spPr/>
      <dgm:t>
        <a:bodyPr/>
        <a:lstStyle/>
        <a:p>
          <a:pPr rtl="1"/>
          <a:endParaRPr lang="ar-EG"/>
        </a:p>
      </dgm:t>
    </dgm:pt>
    <dgm:pt modelId="{0CE5D56D-CC2E-41AF-952B-AC7D667D468F}" type="sibTrans" cxnId="{B26F0FF5-8F19-42F0-AE96-91F1776AE37E}">
      <dgm:prSet/>
      <dgm:spPr/>
      <dgm:t>
        <a:bodyPr/>
        <a:lstStyle/>
        <a:p>
          <a:pPr rtl="1"/>
          <a:endParaRPr lang="ar-EG"/>
        </a:p>
      </dgm:t>
    </dgm:pt>
    <dgm:pt modelId="{3F7582DB-739B-480B-9E88-899F4BE4CEF6}">
      <dgm:prSet phldrT="[Text]" custT="1"/>
      <dgm:spPr/>
      <dgm:t>
        <a:bodyPr/>
        <a:lstStyle/>
        <a:p>
          <a:pPr rtl="1"/>
          <a:r>
            <a:rPr lang="en-US" sz="2400" dirty="0" smtClean="0"/>
            <a:t>Old age</a:t>
          </a:r>
          <a:endParaRPr lang="ar-EG" sz="2400" dirty="0"/>
        </a:p>
      </dgm:t>
    </dgm:pt>
    <dgm:pt modelId="{CD11F4AC-4F50-4E40-916E-47684EC9BCF6}" type="parTrans" cxnId="{B8C16B3D-5CA8-434B-AA56-7F00FBADBBA9}">
      <dgm:prSet/>
      <dgm:spPr/>
      <dgm:t>
        <a:bodyPr/>
        <a:lstStyle/>
        <a:p>
          <a:pPr rtl="1"/>
          <a:endParaRPr lang="ar-EG"/>
        </a:p>
      </dgm:t>
    </dgm:pt>
    <dgm:pt modelId="{B98DC171-4E76-4DB3-97EA-A8C56801CA84}" type="sibTrans" cxnId="{B8C16B3D-5CA8-434B-AA56-7F00FBADBBA9}">
      <dgm:prSet/>
      <dgm:spPr/>
      <dgm:t>
        <a:bodyPr/>
        <a:lstStyle/>
        <a:p>
          <a:pPr rtl="1"/>
          <a:endParaRPr lang="ar-EG"/>
        </a:p>
      </dgm:t>
    </dgm:pt>
    <dgm:pt modelId="{155FCFD9-9104-4728-AA89-49D1A098EA2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1" dirty="0" smtClean="0"/>
            <a:t>Defect in platelet count</a:t>
          </a:r>
          <a:endParaRPr lang="ar-EG" b="1" dirty="0"/>
        </a:p>
      </dgm:t>
    </dgm:pt>
    <dgm:pt modelId="{C0B16296-22AD-4979-8ABC-6F3BDF9E778E}" type="parTrans" cxnId="{26A959BD-154F-40AB-B8B0-B74A56283A05}">
      <dgm:prSet/>
      <dgm:spPr/>
      <dgm:t>
        <a:bodyPr/>
        <a:lstStyle/>
        <a:p>
          <a:pPr rtl="1"/>
          <a:endParaRPr lang="ar-EG"/>
        </a:p>
      </dgm:t>
    </dgm:pt>
    <dgm:pt modelId="{F94B74C6-E580-44CA-A5E4-1A5EC7DB377B}" type="sibTrans" cxnId="{26A959BD-154F-40AB-B8B0-B74A56283A05}">
      <dgm:prSet/>
      <dgm:spPr/>
      <dgm:t>
        <a:bodyPr/>
        <a:lstStyle/>
        <a:p>
          <a:pPr rtl="1"/>
          <a:endParaRPr lang="ar-EG"/>
        </a:p>
      </dgm:t>
    </dgm:pt>
    <dgm:pt modelId="{CB19BED5-BA8B-4751-ACEC-F5441A464494}">
      <dgm:prSet phldrT="[Text]" custT="1"/>
      <dgm:spPr/>
      <dgm:t>
        <a:bodyPr/>
        <a:lstStyle/>
        <a:p>
          <a:pPr rtl="1"/>
          <a:r>
            <a:rPr lang="en-US" sz="2400" dirty="0" smtClean="0"/>
            <a:t>Thrombocytopenic </a:t>
          </a:r>
          <a:r>
            <a:rPr lang="en-US" sz="2400" dirty="0" err="1" smtClean="0"/>
            <a:t>purpura</a:t>
          </a:r>
          <a:endParaRPr lang="ar-EG" sz="2400" dirty="0"/>
        </a:p>
      </dgm:t>
    </dgm:pt>
    <dgm:pt modelId="{B797104D-367B-44BA-9EEC-98A67C9CD57B}" type="parTrans" cxnId="{5B6067A1-253B-4C30-8980-EA6F1ACBE6E4}">
      <dgm:prSet/>
      <dgm:spPr/>
      <dgm:t>
        <a:bodyPr/>
        <a:lstStyle/>
        <a:p>
          <a:pPr rtl="1"/>
          <a:endParaRPr lang="ar-EG"/>
        </a:p>
      </dgm:t>
    </dgm:pt>
    <dgm:pt modelId="{CAF33222-5FB0-415A-BBCD-19BF2F1B959F}" type="sibTrans" cxnId="{5B6067A1-253B-4C30-8980-EA6F1ACBE6E4}">
      <dgm:prSet/>
      <dgm:spPr/>
      <dgm:t>
        <a:bodyPr/>
        <a:lstStyle/>
        <a:p>
          <a:pPr rtl="1"/>
          <a:endParaRPr lang="ar-EG"/>
        </a:p>
      </dgm:t>
    </dgm:pt>
    <dgm:pt modelId="{30E83457-EF4A-4284-8BDB-FE32A8B3DE53}">
      <dgm:prSet phldrT="[Text]" custT="1"/>
      <dgm:spPr/>
      <dgm:t>
        <a:bodyPr/>
        <a:lstStyle/>
        <a:p>
          <a:pPr rtl="1"/>
          <a:r>
            <a:rPr lang="en-US" sz="2000" dirty="0" smtClean="0"/>
            <a:t>Toxic &amp; allergic substances</a:t>
          </a:r>
          <a:endParaRPr lang="ar-EG" sz="2000" dirty="0"/>
        </a:p>
      </dgm:t>
    </dgm:pt>
    <dgm:pt modelId="{523B796C-8CEB-45A5-9E48-96404B7A95F0}" type="parTrans" cxnId="{CFC329B1-C62D-4864-8A57-63E45F387DB3}">
      <dgm:prSet/>
      <dgm:spPr/>
      <dgm:t>
        <a:bodyPr/>
        <a:lstStyle/>
        <a:p>
          <a:pPr rtl="1"/>
          <a:endParaRPr lang="ar-EG"/>
        </a:p>
      </dgm:t>
    </dgm:pt>
    <dgm:pt modelId="{B34A3DE1-C35D-4F71-85F2-0F82F675CA5B}" type="sibTrans" cxnId="{CFC329B1-C62D-4864-8A57-63E45F387DB3}">
      <dgm:prSet/>
      <dgm:spPr/>
      <dgm:t>
        <a:bodyPr/>
        <a:lstStyle/>
        <a:p>
          <a:pPr rtl="1"/>
          <a:endParaRPr lang="ar-EG"/>
        </a:p>
      </dgm:t>
    </dgm:pt>
    <dgm:pt modelId="{ABBF2808-AD11-40FE-A4D9-744B7275FBD7}" type="pres">
      <dgm:prSet presAssocID="{160CC491-2C8F-406A-9AE8-28F96068819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9704B83D-36C9-41ED-90B6-983CF309E3A6}" type="pres">
      <dgm:prSet presAssocID="{7820F451-0EEB-47DD-9860-626C77694DD7}" presName="root" presStyleCnt="0"/>
      <dgm:spPr/>
    </dgm:pt>
    <dgm:pt modelId="{BCAF76B1-548A-40A3-A3C9-674CBC874D4C}" type="pres">
      <dgm:prSet presAssocID="{7820F451-0EEB-47DD-9860-626C77694DD7}" presName="rootComposite" presStyleCnt="0"/>
      <dgm:spPr/>
    </dgm:pt>
    <dgm:pt modelId="{49A5E27D-079F-46C1-90E4-064B724D9195}" type="pres">
      <dgm:prSet presAssocID="{7820F451-0EEB-47DD-9860-626C77694DD7}" presName="rootText" presStyleLbl="node1" presStyleIdx="0" presStyleCnt="2" custScaleX="211947" custLinFactNeighborX="-94722" custLinFactNeighborY="-174"/>
      <dgm:spPr/>
      <dgm:t>
        <a:bodyPr/>
        <a:lstStyle/>
        <a:p>
          <a:pPr rtl="1"/>
          <a:endParaRPr lang="ar-EG"/>
        </a:p>
      </dgm:t>
    </dgm:pt>
    <dgm:pt modelId="{0D45A831-5CB7-43D3-B722-0E8FA22B7D24}" type="pres">
      <dgm:prSet presAssocID="{7820F451-0EEB-47DD-9860-626C77694DD7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7F01CF21-AE38-4CD7-AEE2-CFB66108BDA5}" type="pres">
      <dgm:prSet presAssocID="{7820F451-0EEB-47DD-9860-626C77694DD7}" presName="childShape" presStyleCnt="0"/>
      <dgm:spPr/>
    </dgm:pt>
    <dgm:pt modelId="{A48EC59B-D614-43A3-9AB4-4B2DABDF09CA}" type="pres">
      <dgm:prSet presAssocID="{6150CAD8-FAEC-4778-A2C9-FC9B53669E3B}" presName="Name13" presStyleLbl="parChTrans1D2" presStyleIdx="0" presStyleCnt="4"/>
      <dgm:spPr/>
      <dgm:t>
        <a:bodyPr/>
        <a:lstStyle/>
        <a:p>
          <a:pPr rtl="1"/>
          <a:endParaRPr lang="ar-EG"/>
        </a:p>
      </dgm:t>
    </dgm:pt>
    <dgm:pt modelId="{2A0F5BE1-E79E-417A-810E-7576D0D531BE}" type="pres">
      <dgm:prSet presAssocID="{A68E49EE-77F0-49E0-91A9-48061EF51AD0}" presName="childText" presStyleLbl="bgAcc1" presStyleIdx="0" presStyleCnt="4" custScaleX="107206" custLinFactNeighborX="-3603" custLinFactNeighborY="-930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92CE168-A9E3-4DAF-A0E5-69B94F43F337}" type="pres">
      <dgm:prSet presAssocID="{523B796C-8CEB-45A5-9E48-96404B7A95F0}" presName="Name13" presStyleLbl="parChTrans1D2" presStyleIdx="1" presStyleCnt="4"/>
      <dgm:spPr/>
      <dgm:t>
        <a:bodyPr/>
        <a:lstStyle/>
        <a:p>
          <a:pPr rtl="1"/>
          <a:endParaRPr lang="ar-EG"/>
        </a:p>
      </dgm:t>
    </dgm:pt>
    <dgm:pt modelId="{D977BA4A-2538-4F36-AB96-C35E9D5D09FB}" type="pres">
      <dgm:prSet presAssocID="{30E83457-EF4A-4284-8BDB-FE32A8B3DE53}" presName="childText" presStyleLbl="bgAcc1" presStyleIdx="1" presStyleCnt="4" custScaleX="189127" custLinFactNeighborX="-14744" custLinFactNeighborY="-952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EB36F58-8A87-409E-8C82-0C49FA1BA5DF}" type="pres">
      <dgm:prSet presAssocID="{CD11F4AC-4F50-4E40-916E-47684EC9BCF6}" presName="Name13" presStyleLbl="parChTrans1D2" presStyleIdx="2" presStyleCnt="4"/>
      <dgm:spPr/>
      <dgm:t>
        <a:bodyPr/>
        <a:lstStyle/>
        <a:p>
          <a:pPr rtl="1"/>
          <a:endParaRPr lang="ar-EG"/>
        </a:p>
      </dgm:t>
    </dgm:pt>
    <dgm:pt modelId="{65E97ABE-B3CE-4BDB-B09C-D288C63E4A7A}" type="pres">
      <dgm:prSet presAssocID="{3F7582DB-739B-480B-9E88-899F4BE4CEF6}" presName="childText" presStyleLbl="bgAcc1" presStyleIdx="2" presStyleCnt="4" custScaleX="133960" custLinFactNeighborX="-20315" custLinFactNeighborY="-975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F5D8F54-6ECC-4B79-817D-F6A78E15B6CA}" type="pres">
      <dgm:prSet presAssocID="{155FCFD9-9104-4728-AA89-49D1A098EA24}" presName="root" presStyleCnt="0"/>
      <dgm:spPr/>
    </dgm:pt>
    <dgm:pt modelId="{42CA7B1E-DF30-40CF-A499-98E3755EA31F}" type="pres">
      <dgm:prSet presAssocID="{155FCFD9-9104-4728-AA89-49D1A098EA24}" presName="rootComposite" presStyleCnt="0"/>
      <dgm:spPr/>
    </dgm:pt>
    <dgm:pt modelId="{C29F7F76-8D0D-4C13-96D6-B1CAB4EED6F5}" type="pres">
      <dgm:prSet presAssocID="{155FCFD9-9104-4728-AA89-49D1A098EA24}" presName="rootText" presStyleLbl="node1" presStyleIdx="1" presStyleCnt="2" custScaleX="203034" custLinFactNeighborX="-2535" custLinFactNeighborY="8739"/>
      <dgm:spPr/>
      <dgm:t>
        <a:bodyPr/>
        <a:lstStyle/>
        <a:p>
          <a:pPr rtl="1"/>
          <a:endParaRPr lang="ar-EG"/>
        </a:p>
      </dgm:t>
    </dgm:pt>
    <dgm:pt modelId="{2555CFB3-749D-4E87-A6FD-54BBFC805AF1}" type="pres">
      <dgm:prSet presAssocID="{155FCFD9-9104-4728-AA89-49D1A098EA24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B5ACE1DE-4140-4712-8E82-C219781E7172}" type="pres">
      <dgm:prSet presAssocID="{155FCFD9-9104-4728-AA89-49D1A098EA24}" presName="childShape" presStyleCnt="0"/>
      <dgm:spPr/>
    </dgm:pt>
    <dgm:pt modelId="{E2BA98BC-4D5A-4160-8872-D4E1E3F34D18}" type="pres">
      <dgm:prSet presAssocID="{B797104D-367B-44BA-9EEC-98A67C9CD57B}" presName="Name13" presStyleLbl="parChTrans1D2" presStyleIdx="3" presStyleCnt="4"/>
      <dgm:spPr/>
      <dgm:t>
        <a:bodyPr/>
        <a:lstStyle/>
        <a:p>
          <a:pPr rtl="1"/>
          <a:endParaRPr lang="ar-EG"/>
        </a:p>
      </dgm:t>
    </dgm:pt>
    <dgm:pt modelId="{F5891261-148D-404B-AA61-BEC904F9E77D}" type="pres">
      <dgm:prSet presAssocID="{CB19BED5-BA8B-4751-ACEC-F5441A464494}" presName="childText" presStyleLbl="bgAcc1" presStyleIdx="3" presStyleCnt="4" custScaleX="233518" custLinFactNeighborX="-7538" custLinFactNeighborY="1743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CFF7AFAA-8D5E-4189-AA01-E5E20611F706}" type="presOf" srcId="{7820F451-0EEB-47DD-9860-626C77694DD7}" destId="{49A5E27D-079F-46C1-90E4-064B724D9195}" srcOrd="0" destOrd="0" presId="urn:microsoft.com/office/officeart/2005/8/layout/hierarchy3"/>
    <dgm:cxn modelId="{B8C16B3D-5CA8-434B-AA56-7F00FBADBBA9}" srcId="{7820F451-0EEB-47DD-9860-626C77694DD7}" destId="{3F7582DB-739B-480B-9E88-899F4BE4CEF6}" srcOrd="2" destOrd="0" parTransId="{CD11F4AC-4F50-4E40-916E-47684EC9BCF6}" sibTransId="{B98DC171-4E76-4DB3-97EA-A8C56801CA84}"/>
    <dgm:cxn modelId="{D792FED7-A9B9-43B9-B557-89FC9087CD5C}" type="presOf" srcId="{3F7582DB-739B-480B-9E88-899F4BE4CEF6}" destId="{65E97ABE-B3CE-4BDB-B09C-D288C63E4A7A}" srcOrd="0" destOrd="0" presId="urn:microsoft.com/office/officeart/2005/8/layout/hierarchy3"/>
    <dgm:cxn modelId="{9C049986-8B46-416A-BFBC-750BC59670D6}" type="presOf" srcId="{CD11F4AC-4F50-4E40-916E-47684EC9BCF6}" destId="{BEB36F58-8A87-409E-8C82-0C49FA1BA5DF}" srcOrd="0" destOrd="0" presId="urn:microsoft.com/office/officeart/2005/8/layout/hierarchy3"/>
    <dgm:cxn modelId="{864CC32B-574C-4883-B0AF-864DB27BD504}" type="presOf" srcId="{160CC491-2C8F-406A-9AE8-28F960688197}" destId="{ABBF2808-AD11-40FE-A4D9-744B7275FBD7}" srcOrd="0" destOrd="0" presId="urn:microsoft.com/office/officeart/2005/8/layout/hierarchy3"/>
    <dgm:cxn modelId="{7854435B-018E-48C5-8D77-9783342D2C95}" type="presOf" srcId="{6150CAD8-FAEC-4778-A2C9-FC9B53669E3B}" destId="{A48EC59B-D614-43A3-9AB4-4B2DABDF09CA}" srcOrd="0" destOrd="0" presId="urn:microsoft.com/office/officeart/2005/8/layout/hierarchy3"/>
    <dgm:cxn modelId="{26A959BD-154F-40AB-B8B0-B74A56283A05}" srcId="{160CC491-2C8F-406A-9AE8-28F960688197}" destId="{155FCFD9-9104-4728-AA89-49D1A098EA24}" srcOrd="1" destOrd="0" parTransId="{C0B16296-22AD-4979-8ABC-6F3BDF9E778E}" sibTransId="{F94B74C6-E580-44CA-A5E4-1A5EC7DB377B}"/>
    <dgm:cxn modelId="{77C45676-4F8A-4745-BA94-67F51852332A}" type="presOf" srcId="{A68E49EE-77F0-49E0-91A9-48061EF51AD0}" destId="{2A0F5BE1-E79E-417A-810E-7576D0D531BE}" srcOrd="0" destOrd="0" presId="urn:microsoft.com/office/officeart/2005/8/layout/hierarchy3"/>
    <dgm:cxn modelId="{98E730A1-23AB-4397-9DF1-E0426363A135}" type="presOf" srcId="{30E83457-EF4A-4284-8BDB-FE32A8B3DE53}" destId="{D977BA4A-2538-4F36-AB96-C35E9D5D09FB}" srcOrd="0" destOrd="0" presId="urn:microsoft.com/office/officeart/2005/8/layout/hierarchy3"/>
    <dgm:cxn modelId="{A0A5642D-E781-40E3-9955-27594AE36721}" type="presOf" srcId="{155FCFD9-9104-4728-AA89-49D1A098EA24}" destId="{2555CFB3-749D-4E87-A6FD-54BBFC805AF1}" srcOrd="1" destOrd="0" presId="urn:microsoft.com/office/officeart/2005/8/layout/hierarchy3"/>
    <dgm:cxn modelId="{F97A7106-9FB4-442C-BECB-8394452DA7C4}" type="presOf" srcId="{CB19BED5-BA8B-4751-ACEC-F5441A464494}" destId="{F5891261-148D-404B-AA61-BEC904F9E77D}" srcOrd="0" destOrd="0" presId="urn:microsoft.com/office/officeart/2005/8/layout/hierarchy3"/>
    <dgm:cxn modelId="{50D39817-57D3-42A9-974D-539C263898E3}" type="presOf" srcId="{523B796C-8CEB-45A5-9E48-96404B7A95F0}" destId="{D92CE168-A9E3-4DAF-A0E5-69B94F43F337}" srcOrd="0" destOrd="0" presId="urn:microsoft.com/office/officeart/2005/8/layout/hierarchy3"/>
    <dgm:cxn modelId="{0EBB47C0-228D-4D12-A412-9790BCC41A26}" type="presOf" srcId="{7820F451-0EEB-47DD-9860-626C77694DD7}" destId="{0D45A831-5CB7-43D3-B722-0E8FA22B7D24}" srcOrd="1" destOrd="0" presId="urn:microsoft.com/office/officeart/2005/8/layout/hierarchy3"/>
    <dgm:cxn modelId="{22718F25-7834-49C7-A69D-F99276E347D2}" type="presOf" srcId="{155FCFD9-9104-4728-AA89-49D1A098EA24}" destId="{C29F7F76-8D0D-4C13-96D6-B1CAB4EED6F5}" srcOrd="0" destOrd="0" presId="urn:microsoft.com/office/officeart/2005/8/layout/hierarchy3"/>
    <dgm:cxn modelId="{CFC329B1-C62D-4864-8A57-63E45F387DB3}" srcId="{7820F451-0EEB-47DD-9860-626C77694DD7}" destId="{30E83457-EF4A-4284-8BDB-FE32A8B3DE53}" srcOrd="1" destOrd="0" parTransId="{523B796C-8CEB-45A5-9E48-96404B7A95F0}" sibTransId="{B34A3DE1-C35D-4F71-85F2-0F82F675CA5B}"/>
    <dgm:cxn modelId="{5B6067A1-253B-4C30-8980-EA6F1ACBE6E4}" srcId="{155FCFD9-9104-4728-AA89-49D1A098EA24}" destId="{CB19BED5-BA8B-4751-ACEC-F5441A464494}" srcOrd="0" destOrd="0" parTransId="{B797104D-367B-44BA-9EEC-98A67C9CD57B}" sibTransId="{CAF33222-5FB0-415A-BBCD-19BF2F1B959F}"/>
    <dgm:cxn modelId="{173DEC3B-C635-4FFB-81FB-8456088E600F}" type="presOf" srcId="{B797104D-367B-44BA-9EEC-98A67C9CD57B}" destId="{E2BA98BC-4D5A-4160-8872-D4E1E3F34D18}" srcOrd="0" destOrd="0" presId="urn:microsoft.com/office/officeart/2005/8/layout/hierarchy3"/>
    <dgm:cxn modelId="{B26F0FF5-8F19-42F0-AE96-91F1776AE37E}" srcId="{7820F451-0EEB-47DD-9860-626C77694DD7}" destId="{A68E49EE-77F0-49E0-91A9-48061EF51AD0}" srcOrd="0" destOrd="0" parTransId="{6150CAD8-FAEC-4778-A2C9-FC9B53669E3B}" sibTransId="{0CE5D56D-CC2E-41AF-952B-AC7D667D468F}"/>
    <dgm:cxn modelId="{848201A8-471F-4FE6-8A4F-814E75A32555}" srcId="{160CC491-2C8F-406A-9AE8-28F960688197}" destId="{7820F451-0EEB-47DD-9860-626C77694DD7}" srcOrd="0" destOrd="0" parTransId="{CBEC3A68-0221-4EA4-B8B5-D72839923CFB}" sibTransId="{1A50A8AA-97BE-4A17-B0A3-7BBEB39C4043}"/>
    <dgm:cxn modelId="{618F4E76-21BD-44A3-8C5C-65B0BFEDB231}" type="presParOf" srcId="{ABBF2808-AD11-40FE-A4D9-744B7275FBD7}" destId="{9704B83D-36C9-41ED-90B6-983CF309E3A6}" srcOrd="0" destOrd="0" presId="urn:microsoft.com/office/officeart/2005/8/layout/hierarchy3"/>
    <dgm:cxn modelId="{7DD33AE9-4D78-465E-9788-3DA7C694A5B7}" type="presParOf" srcId="{9704B83D-36C9-41ED-90B6-983CF309E3A6}" destId="{BCAF76B1-548A-40A3-A3C9-674CBC874D4C}" srcOrd="0" destOrd="0" presId="urn:microsoft.com/office/officeart/2005/8/layout/hierarchy3"/>
    <dgm:cxn modelId="{D2369113-1809-44D2-948D-BEDC9A343D9D}" type="presParOf" srcId="{BCAF76B1-548A-40A3-A3C9-674CBC874D4C}" destId="{49A5E27D-079F-46C1-90E4-064B724D9195}" srcOrd="0" destOrd="0" presId="urn:microsoft.com/office/officeart/2005/8/layout/hierarchy3"/>
    <dgm:cxn modelId="{FB647CF4-866B-4D20-80D1-64E2BAA1A154}" type="presParOf" srcId="{BCAF76B1-548A-40A3-A3C9-674CBC874D4C}" destId="{0D45A831-5CB7-43D3-B722-0E8FA22B7D24}" srcOrd="1" destOrd="0" presId="urn:microsoft.com/office/officeart/2005/8/layout/hierarchy3"/>
    <dgm:cxn modelId="{B66B1D2A-5353-45A3-816F-F7B1BD8AB596}" type="presParOf" srcId="{9704B83D-36C9-41ED-90B6-983CF309E3A6}" destId="{7F01CF21-AE38-4CD7-AEE2-CFB66108BDA5}" srcOrd="1" destOrd="0" presId="urn:microsoft.com/office/officeart/2005/8/layout/hierarchy3"/>
    <dgm:cxn modelId="{98CFE23D-4F74-4329-99F5-EA588BBBF71F}" type="presParOf" srcId="{7F01CF21-AE38-4CD7-AEE2-CFB66108BDA5}" destId="{A48EC59B-D614-43A3-9AB4-4B2DABDF09CA}" srcOrd="0" destOrd="0" presId="urn:microsoft.com/office/officeart/2005/8/layout/hierarchy3"/>
    <dgm:cxn modelId="{A57FC128-B03E-433B-BE16-5157405E2AF6}" type="presParOf" srcId="{7F01CF21-AE38-4CD7-AEE2-CFB66108BDA5}" destId="{2A0F5BE1-E79E-417A-810E-7576D0D531BE}" srcOrd="1" destOrd="0" presId="urn:microsoft.com/office/officeart/2005/8/layout/hierarchy3"/>
    <dgm:cxn modelId="{185D913E-D9C8-433C-A98C-816E8D8CF2AD}" type="presParOf" srcId="{7F01CF21-AE38-4CD7-AEE2-CFB66108BDA5}" destId="{D92CE168-A9E3-4DAF-A0E5-69B94F43F337}" srcOrd="2" destOrd="0" presId="urn:microsoft.com/office/officeart/2005/8/layout/hierarchy3"/>
    <dgm:cxn modelId="{45F155E3-456E-479B-A720-2E35AA251F23}" type="presParOf" srcId="{7F01CF21-AE38-4CD7-AEE2-CFB66108BDA5}" destId="{D977BA4A-2538-4F36-AB96-C35E9D5D09FB}" srcOrd="3" destOrd="0" presId="urn:microsoft.com/office/officeart/2005/8/layout/hierarchy3"/>
    <dgm:cxn modelId="{AA2F7DC1-AF96-4C1F-BD4D-70CB53FDE966}" type="presParOf" srcId="{7F01CF21-AE38-4CD7-AEE2-CFB66108BDA5}" destId="{BEB36F58-8A87-409E-8C82-0C49FA1BA5DF}" srcOrd="4" destOrd="0" presId="urn:microsoft.com/office/officeart/2005/8/layout/hierarchy3"/>
    <dgm:cxn modelId="{213E0303-39A5-42AC-8F84-3CE33EADBC86}" type="presParOf" srcId="{7F01CF21-AE38-4CD7-AEE2-CFB66108BDA5}" destId="{65E97ABE-B3CE-4BDB-B09C-D288C63E4A7A}" srcOrd="5" destOrd="0" presId="urn:microsoft.com/office/officeart/2005/8/layout/hierarchy3"/>
    <dgm:cxn modelId="{63ED0D44-0518-4D27-B875-E05A0263957E}" type="presParOf" srcId="{ABBF2808-AD11-40FE-A4D9-744B7275FBD7}" destId="{AF5D8F54-6ECC-4B79-817D-F6A78E15B6CA}" srcOrd="1" destOrd="0" presId="urn:microsoft.com/office/officeart/2005/8/layout/hierarchy3"/>
    <dgm:cxn modelId="{9A1B6113-D7A3-40C8-A02A-D4973DEDD805}" type="presParOf" srcId="{AF5D8F54-6ECC-4B79-817D-F6A78E15B6CA}" destId="{42CA7B1E-DF30-40CF-A499-98E3755EA31F}" srcOrd="0" destOrd="0" presId="urn:microsoft.com/office/officeart/2005/8/layout/hierarchy3"/>
    <dgm:cxn modelId="{D1AF57ED-1052-423A-AD5A-5D6F0622FC1B}" type="presParOf" srcId="{42CA7B1E-DF30-40CF-A499-98E3755EA31F}" destId="{C29F7F76-8D0D-4C13-96D6-B1CAB4EED6F5}" srcOrd="0" destOrd="0" presId="urn:microsoft.com/office/officeart/2005/8/layout/hierarchy3"/>
    <dgm:cxn modelId="{1B5A0746-97D1-421B-AE88-9DB36D5EB9AE}" type="presParOf" srcId="{42CA7B1E-DF30-40CF-A499-98E3755EA31F}" destId="{2555CFB3-749D-4E87-A6FD-54BBFC805AF1}" srcOrd="1" destOrd="0" presId="urn:microsoft.com/office/officeart/2005/8/layout/hierarchy3"/>
    <dgm:cxn modelId="{5361DD3B-8B46-4F7B-ADEC-9D879C933200}" type="presParOf" srcId="{AF5D8F54-6ECC-4B79-817D-F6A78E15B6CA}" destId="{B5ACE1DE-4140-4712-8E82-C219781E7172}" srcOrd="1" destOrd="0" presId="urn:microsoft.com/office/officeart/2005/8/layout/hierarchy3"/>
    <dgm:cxn modelId="{A5CC6F14-E93D-44AE-AAE6-0B98FC33DC51}" type="presParOf" srcId="{B5ACE1DE-4140-4712-8E82-C219781E7172}" destId="{E2BA98BC-4D5A-4160-8872-D4E1E3F34D18}" srcOrd="0" destOrd="0" presId="urn:microsoft.com/office/officeart/2005/8/layout/hierarchy3"/>
    <dgm:cxn modelId="{62679F66-D6E5-469C-AFEF-97400F7F6C68}" type="presParOf" srcId="{B5ACE1DE-4140-4712-8E82-C219781E7172}" destId="{F5891261-148D-404B-AA61-BEC904F9E77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C032A02-BF33-4414-B615-B3A8FEAB8A8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59DFCA3-9CCA-41E6-881C-7833B208FDAF}">
      <dgm:prSet phldrT="[Text]" custT="1"/>
      <dgm:spPr/>
      <dgm:t>
        <a:bodyPr/>
        <a:lstStyle/>
        <a:p>
          <a:pPr rtl="1"/>
          <a:r>
            <a:rPr lang="en-US" sz="3200" b="1" dirty="0" smtClean="0"/>
            <a:t>1-capillary  diffusion</a:t>
          </a:r>
          <a:endParaRPr lang="ar-EG" sz="3200" dirty="0"/>
        </a:p>
      </dgm:t>
    </dgm:pt>
    <dgm:pt modelId="{017D93C2-9EE1-44C1-AEE9-77560A02B0D4}" type="parTrans" cxnId="{33292215-3A04-4CBC-910E-649B439882BD}">
      <dgm:prSet/>
      <dgm:spPr/>
      <dgm:t>
        <a:bodyPr/>
        <a:lstStyle/>
        <a:p>
          <a:pPr rtl="1"/>
          <a:endParaRPr lang="ar-EG" sz="3200"/>
        </a:p>
      </dgm:t>
    </dgm:pt>
    <dgm:pt modelId="{698C684C-A5A1-4239-9EA9-98FBC3292BCA}" type="sibTrans" cxnId="{33292215-3A04-4CBC-910E-649B439882BD}">
      <dgm:prSet/>
      <dgm:spPr/>
      <dgm:t>
        <a:bodyPr/>
        <a:lstStyle/>
        <a:p>
          <a:pPr rtl="1"/>
          <a:endParaRPr lang="ar-EG" sz="3200"/>
        </a:p>
      </dgm:t>
    </dgm:pt>
    <dgm:pt modelId="{C787386D-B1A5-4D4F-8D56-EB67A091A3C4}">
      <dgm:prSet phldrT="[Text]" custT="1"/>
      <dgm:spPr/>
      <dgm:t>
        <a:bodyPr/>
        <a:lstStyle/>
        <a:p>
          <a:pPr rtl="1"/>
          <a:r>
            <a:rPr lang="en-US" sz="3200" b="1" dirty="0" smtClean="0"/>
            <a:t>2-trans  capillary  filtration</a:t>
          </a:r>
          <a:endParaRPr lang="ar-EG" sz="3200" dirty="0"/>
        </a:p>
      </dgm:t>
    </dgm:pt>
    <dgm:pt modelId="{7E5A80D7-F6F5-47B6-9A5F-F6A326FF2AF7}" type="parTrans" cxnId="{6758E467-99E4-4389-827E-B54EB4D65628}">
      <dgm:prSet/>
      <dgm:spPr/>
      <dgm:t>
        <a:bodyPr/>
        <a:lstStyle/>
        <a:p>
          <a:pPr rtl="1"/>
          <a:endParaRPr lang="ar-EG" sz="3200"/>
        </a:p>
      </dgm:t>
    </dgm:pt>
    <dgm:pt modelId="{6644B6E7-4728-450E-BAAC-16840A217F38}" type="sibTrans" cxnId="{6758E467-99E4-4389-827E-B54EB4D65628}">
      <dgm:prSet/>
      <dgm:spPr/>
      <dgm:t>
        <a:bodyPr/>
        <a:lstStyle/>
        <a:p>
          <a:pPr rtl="1"/>
          <a:endParaRPr lang="ar-EG" sz="3200"/>
        </a:p>
      </dgm:t>
    </dgm:pt>
    <dgm:pt modelId="{545B3DB3-D4C4-4E42-93D5-A754DBCC956C}">
      <dgm:prSet phldrT="[Text]" custT="1"/>
      <dgm:spPr/>
      <dgm:t>
        <a:bodyPr/>
        <a:lstStyle/>
        <a:p>
          <a:pPr rtl="1"/>
          <a:r>
            <a:rPr lang="en-US" sz="3200" b="1" dirty="0" smtClean="0"/>
            <a:t>3-cytopempesis</a:t>
          </a:r>
          <a:endParaRPr lang="ar-EG" sz="3200" dirty="0"/>
        </a:p>
      </dgm:t>
    </dgm:pt>
    <dgm:pt modelId="{B3C5B045-423F-4455-B84F-57F8CCD9203A}" type="parTrans" cxnId="{7A50719A-95BB-4168-9009-781074E7EEA7}">
      <dgm:prSet/>
      <dgm:spPr/>
      <dgm:t>
        <a:bodyPr/>
        <a:lstStyle/>
        <a:p>
          <a:pPr rtl="1"/>
          <a:endParaRPr lang="ar-EG" sz="3200"/>
        </a:p>
      </dgm:t>
    </dgm:pt>
    <dgm:pt modelId="{EF445D1A-B8A1-4360-A1E7-2C6ABC53B4C3}" type="sibTrans" cxnId="{7A50719A-95BB-4168-9009-781074E7EEA7}">
      <dgm:prSet/>
      <dgm:spPr/>
      <dgm:t>
        <a:bodyPr/>
        <a:lstStyle/>
        <a:p>
          <a:pPr rtl="1"/>
          <a:endParaRPr lang="ar-EG" sz="3200"/>
        </a:p>
      </dgm:t>
    </dgm:pt>
    <dgm:pt modelId="{C9B3A869-01A4-4914-8B67-163B46876CDB}">
      <dgm:prSet phldrT="[Text]" custT="1"/>
      <dgm:spPr/>
      <dgm:t>
        <a:bodyPr/>
        <a:lstStyle/>
        <a:p>
          <a:pPr rtl="1"/>
          <a:r>
            <a:rPr lang="en-US" sz="3200" b="1" dirty="0" smtClean="0"/>
            <a:t>4-diapedesis</a:t>
          </a:r>
          <a:endParaRPr lang="ar-EG" sz="3200" dirty="0"/>
        </a:p>
      </dgm:t>
    </dgm:pt>
    <dgm:pt modelId="{CFB794ED-7247-4CF0-966E-A7ACA55D12BA}" type="parTrans" cxnId="{035F6C97-D2E4-4F28-AFF8-BBBF05F86731}">
      <dgm:prSet/>
      <dgm:spPr/>
      <dgm:t>
        <a:bodyPr/>
        <a:lstStyle/>
        <a:p>
          <a:pPr rtl="1"/>
          <a:endParaRPr lang="ar-EG" sz="3200"/>
        </a:p>
      </dgm:t>
    </dgm:pt>
    <dgm:pt modelId="{889593C2-EAD1-48D0-A99A-5E65AB1F1595}" type="sibTrans" cxnId="{035F6C97-D2E4-4F28-AFF8-BBBF05F86731}">
      <dgm:prSet/>
      <dgm:spPr/>
      <dgm:t>
        <a:bodyPr/>
        <a:lstStyle/>
        <a:p>
          <a:pPr rtl="1"/>
          <a:endParaRPr lang="ar-EG" sz="3200"/>
        </a:p>
      </dgm:t>
    </dgm:pt>
    <dgm:pt modelId="{33788CC1-0086-4170-ADD2-CE7A55351429}" type="pres">
      <dgm:prSet presAssocID="{7C032A02-BF33-4414-B615-B3A8FEAB8A8A}" presName="compositeShape" presStyleCnt="0">
        <dgm:presLayoutVars>
          <dgm:dir/>
          <dgm:resizeHandles/>
        </dgm:presLayoutVars>
      </dgm:prSet>
      <dgm:spPr/>
    </dgm:pt>
    <dgm:pt modelId="{1974ADB6-0689-4F19-877D-3208804D1746}" type="pres">
      <dgm:prSet presAssocID="{7C032A02-BF33-4414-B615-B3A8FEAB8A8A}" presName="pyramid" presStyleLbl="node1" presStyleIdx="0" presStyleCnt="1" custAng="10800000" custLinFactNeighborX="30000" custLinFactNeighborY="9375"/>
      <dgm:spPr>
        <a:solidFill>
          <a:srgbClr val="FFC000"/>
        </a:solidFill>
      </dgm:spPr>
    </dgm:pt>
    <dgm:pt modelId="{7726660C-7F60-4232-90E9-C2CCDD961DAE}" type="pres">
      <dgm:prSet presAssocID="{7C032A02-BF33-4414-B615-B3A8FEAB8A8A}" presName="theList" presStyleCnt="0"/>
      <dgm:spPr/>
    </dgm:pt>
    <dgm:pt modelId="{B3ACBF9F-870C-4053-90D5-E1D75FB1926D}" type="pres">
      <dgm:prSet presAssocID="{259DFCA3-9CCA-41E6-881C-7833B208FDAF}" presName="aNode" presStyleLbl="fgAcc1" presStyleIdx="0" presStyleCnt="4" custScaleX="23076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38BD5BC-6C84-4713-A7C9-0BCB904FFB48}" type="pres">
      <dgm:prSet presAssocID="{259DFCA3-9CCA-41E6-881C-7833B208FDAF}" presName="aSpace" presStyleCnt="0"/>
      <dgm:spPr/>
    </dgm:pt>
    <dgm:pt modelId="{FE3D6C88-BE2A-4CE4-B98D-5EE80819B160}" type="pres">
      <dgm:prSet presAssocID="{C787386D-B1A5-4D4F-8D56-EB67A091A3C4}" presName="aNode" presStyleLbl="fgAcc1" presStyleIdx="1" presStyleCnt="4" custScaleX="23076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443E15D-B07A-42BD-B612-8F5DD47A8FC8}" type="pres">
      <dgm:prSet presAssocID="{C787386D-B1A5-4D4F-8D56-EB67A091A3C4}" presName="aSpace" presStyleCnt="0"/>
      <dgm:spPr/>
    </dgm:pt>
    <dgm:pt modelId="{699E0AAB-E05D-402D-90AB-F9D726BF5A20}" type="pres">
      <dgm:prSet presAssocID="{545B3DB3-D4C4-4E42-93D5-A754DBCC956C}" presName="aNode" presStyleLbl="fgAcc1" presStyleIdx="2" presStyleCnt="4" custScaleX="23076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2712D32-AA74-43A8-84AE-FF2D9DE44D2F}" type="pres">
      <dgm:prSet presAssocID="{545B3DB3-D4C4-4E42-93D5-A754DBCC956C}" presName="aSpace" presStyleCnt="0"/>
      <dgm:spPr/>
    </dgm:pt>
    <dgm:pt modelId="{4C85432B-AFC7-4246-8E4F-52BCE8BF0745}" type="pres">
      <dgm:prSet presAssocID="{C9B3A869-01A4-4914-8B67-163B46876CDB}" presName="aNode" presStyleLbl="fgAcc1" presStyleIdx="3" presStyleCnt="4" custScaleX="23076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A364F2B-F7F0-4D2F-B135-A201E4FFB2EC}" type="pres">
      <dgm:prSet presAssocID="{C9B3A869-01A4-4914-8B67-163B46876CDB}" presName="aSpace" presStyleCnt="0"/>
      <dgm:spPr/>
    </dgm:pt>
  </dgm:ptLst>
  <dgm:cxnLst>
    <dgm:cxn modelId="{33292215-3A04-4CBC-910E-649B439882BD}" srcId="{7C032A02-BF33-4414-B615-B3A8FEAB8A8A}" destId="{259DFCA3-9CCA-41E6-881C-7833B208FDAF}" srcOrd="0" destOrd="0" parTransId="{017D93C2-9EE1-44C1-AEE9-77560A02B0D4}" sibTransId="{698C684C-A5A1-4239-9EA9-98FBC3292BCA}"/>
    <dgm:cxn modelId="{035F6C97-D2E4-4F28-AFF8-BBBF05F86731}" srcId="{7C032A02-BF33-4414-B615-B3A8FEAB8A8A}" destId="{C9B3A869-01A4-4914-8B67-163B46876CDB}" srcOrd="3" destOrd="0" parTransId="{CFB794ED-7247-4CF0-966E-A7ACA55D12BA}" sibTransId="{889593C2-EAD1-48D0-A99A-5E65AB1F1595}"/>
    <dgm:cxn modelId="{981DAAC3-3B83-4748-9BD7-EECA8295F6C9}" type="presOf" srcId="{545B3DB3-D4C4-4E42-93D5-A754DBCC956C}" destId="{699E0AAB-E05D-402D-90AB-F9D726BF5A20}" srcOrd="0" destOrd="0" presId="urn:microsoft.com/office/officeart/2005/8/layout/pyramid2"/>
    <dgm:cxn modelId="{9F9CA675-272E-4E17-894B-19376DC6BB5E}" type="presOf" srcId="{7C032A02-BF33-4414-B615-B3A8FEAB8A8A}" destId="{33788CC1-0086-4170-ADD2-CE7A55351429}" srcOrd="0" destOrd="0" presId="urn:microsoft.com/office/officeart/2005/8/layout/pyramid2"/>
    <dgm:cxn modelId="{C5753733-0AD2-47CA-AD8A-F0096D4FA72D}" type="presOf" srcId="{C787386D-B1A5-4D4F-8D56-EB67A091A3C4}" destId="{FE3D6C88-BE2A-4CE4-B98D-5EE80819B160}" srcOrd="0" destOrd="0" presId="urn:microsoft.com/office/officeart/2005/8/layout/pyramid2"/>
    <dgm:cxn modelId="{3C50830E-2C9C-4382-BE07-FEE865007170}" type="presOf" srcId="{259DFCA3-9CCA-41E6-881C-7833B208FDAF}" destId="{B3ACBF9F-870C-4053-90D5-E1D75FB1926D}" srcOrd="0" destOrd="0" presId="urn:microsoft.com/office/officeart/2005/8/layout/pyramid2"/>
    <dgm:cxn modelId="{6758E467-99E4-4389-827E-B54EB4D65628}" srcId="{7C032A02-BF33-4414-B615-B3A8FEAB8A8A}" destId="{C787386D-B1A5-4D4F-8D56-EB67A091A3C4}" srcOrd="1" destOrd="0" parTransId="{7E5A80D7-F6F5-47B6-9A5F-F6A326FF2AF7}" sibTransId="{6644B6E7-4728-450E-BAAC-16840A217F38}"/>
    <dgm:cxn modelId="{FA48424D-62CC-4D75-A56F-B41DDAB9A86D}" type="presOf" srcId="{C9B3A869-01A4-4914-8B67-163B46876CDB}" destId="{4C85432B-AFC7-4246-8E4F-52BCE8BF0745}" srcOrd="0" destOrd="0" presId="urn:microsoft.com/office/officeart/2005/8/layout/pyramid2"/>
    <dgm:cxn modelId="{7A50719A-95BB-4168-9009-781074E7EEA7}" srcId="{7C032A02-BF33-4414-B615-B3A8FEAB8A8A}" destId="{545B3DB3-D4C4-4E42-93D5-A754DBCC956C}" srcOrd="2" destOrd="0" parTransId="{B3C5B045-423F-4455-B84F-57F8CCD9203A}" sibTransId="{EF445D1A-B8A1-4360-A1E7-2C6ABC53B4C3}"/>
    <dgm:cxn modelId="{A5FB343E-2B40-4F3C-8803-9E47DBF98CC0}" type="presParOf" srcId="{33788CC1-0086-4170-ADD2-CE7A55351429}" destId="{1974ADB6-0689-4F19-877D-3208804D1746}" srcOrd="0" destOrd="0" presId="urn:microsoft.com/office/officeart/2005/8/layout/pyramid2"/>
    <dgm:cxn modelId="{C53669A5-CD0F-4FD0-A1A3-8DFFE829104C}" type="presParOf" srcId="{33788CC1-0086-4170-ADD2-CE7A55351429}" destId="{7726660C-7F60-4232-90E9-C2CCDD961DAE}" srcOrd="1" destOrd="0" presId="urn:microsoft.com/office/officeart/2005/8/layout/pyramid2"/>
    <dgm:cxn modelId="{4816DEDE-3E6C-484D-A286-A7BD94423FCF}" type="presParOf" srcId="{7726660C-7F60-4232-90E9-C2CCDD961DAE}" destId="{B3ACBF9F-870C-4053-90D5-E1D75FB1926D}" srcOrd="0" destOrd="0" presId="urn:microsoft.com/office/officeart/2005/8/layout/pyramid2"/>
    <dgm:cxn modelId="{906C1172-4A1F-415E-97BB-9A11C7D8F69F}" type="presParOf" srcId="{7726660C-7F60-4232-90E9-C2CCDD961DAE}" destId="{D38BD5BC-6C84-4713-A7C9-0BCB904FFB48}" srcOrd="1" destOrd="0" presId="urn:microsoft.com/office/officeart/2005/8/layout/pyramid2"/>
    <dgm:cxn modelId="{F5C501C5-AA00-451D-9EA8-2A706286B461}" type="presParOf" srcId="{7726660C-7F60-4232-90E9-C2CCDD961DAE}" destId="{FE3D6C88-BE2A-4CE4-B98D-5EE80819B160}" srcOrd="2" destOrd="0" presId="urn:microsoft.com/office/officeart/2005/8/layout/pyramid2"/>
    <dgm:cxn modelId="{287C2C9B-2B65-4028-81B4-C62748D2E6A0}" type="presParOf" srcId="{7726660C-7F60-4232-90E9-C2CCDD961DAE}" destId="{5443E15D-B07A-42BD-B612-8F5DD47A8FC8}" srcOrd="3" destOrd="0" presId="urn:microsoft.com/office/officeart/2005/8/layout/pyramid2"/>
    <dgm:cxn modelId="{E335F213-3725-453C-B251-E3EF313404A6}" type="presParOf" srcId="{7726660C-7F60-4232-90E9-C2CCDD961DAE}" destId="{699E0AAB-E05D-402D-90AB-F9D726BF5A20}" srcOrd="4" destOrd="0" presId="urn:microsoft.com/office/officeart/2005/8/layout/pyramid2"/>
    <dgm:cxn modelId="{A374D26B-CA1B-4D6B-985D-5483821AA9DD}" type="presParOf" srcId="{7726660C-7F60-4232-90E9-C2CCDD961DAE}" destId="{72712D32-AA74-43A8-84AE-FF2D9DE44D2F}" srcOrd="5" destOrd="0" presId="urn:microsoft.com/office/officeart/2005/8/layout/pyramid2"/>
    <dgm:cxn modelId="{9C1034A3-A5E0-4C56-BE22-18E70A02D3DE}" type="presParOf" srcId="{7726660C-7F60-4232-90E9-C2CCDD961DAE}" destId="{4C85432B-AFC7-4246-8E4F-52BCE8BF0745}" srcOrd="6" destOrd="0" presId="urn:microsoft.com/office/officeart/2005/8/layout/pyramid2"/>
    <dgm:cxn modelId="{FA6811F5-36DC-4956-B5FB-2B31B56C9444}" type="presParOf" srcId="{7726660C-7F60-4232-90E9-C2CCDD961DAE}" destId="{EA364F2B-F7F0-4D2F-B135-A201E4FFB2E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10.xml><?xml version="1.0" encoding="utf-8"?>
<dgm:dataModel xmlns:dgm="http://schemas.openxmlformats.org/drawingml/2006/diagram" xmlns:a="http://schemas.openxmlformats.org/drawingml/2006/main">
  <dgm:ptLst>
    <dgm:pt modelId="{2D2F1F4B-9F0A-4908-8524-541FDE2A323F}" type="doc">
      <dgm:prSet loTypeId="urn:microsoft.com/office/officeart/2005/8/layout/hLis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EG"/>
        </a:p>
      </dgm:t>
    </dgm:pt>
    <dgm:pt modelId="{7BB1243A-6003-4A80-8C30-F768A7FA1352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Factors affecting resistance(PR</a:t>
          </a:r>
          <a:r>
            <a:rPr lang="en-US" dirty="0" smtClean="0">
              <a:solidFill>
                <a:schemeClr val="tx1"/>
              </a:solidFill>
            </a:rPr>
            <a:t>)</a:t>
          </a:r>
          <a:endParaRPr lang="ar-EG" dirty="0">
            <a:solidFill>
              <a:schemeClr val="tx1"/>
            </a:solidFill>
          </a:endParaRPr>
        </a:p>
      </dgm:t>
    </dgm:pt>
    <dgm:pt modelId="{FF7C4BEE-8054-4266-A9FC-9E0A80774FE4}" type="parTrans" cxnId="{5E776FC6-8B13-4F6E-94FD-55F199E393F9}">
      <dgm:prSet/>
      <dgm:spPr/>
      <dgm:t>
        <a:bodyPr/>
        <a:lstStyle/>
        <a:p>
          <a:pPr rtl="1"/>
          <a:endParaRPr lang="ar-EG"/>
        </a:p>
      </dgm:t>
    </dgm:pt>
    <dgm:pt modelId="{726AF2C6-CE82-4576-A910-92EEE33337E6}" type="sibTrans" cxnId="{5E776FC6-8B13-4F6E-94FD-55F199E393F9}">
      <dgm:prSet/>
      <dgm:spPr/>
      <dgm:t>
        <a:bodyPr/>
        <a:lstStyle/>
        <a:p>
          <a:pPr rtl="1"/>
          <a:endParaRPr lang="ar-EG"/>
        </a:p>
      </dgm:t>
    </dgm:pt>
    <mc:AlternateContent xmlns:mc="http://schemas.openxmlformats.org/markup-compatibility/2006" xmlns:a14="http://schemas.microsoft.com/office/drawing/2010/main">
      <mc:Choice Requires="a14">
        <dgm:pt modelId="{8B8324DF-1684-4537-955E-C5C8F1B131B8}">
          <dgm:prSet phldrT="[Text]"/>
          <dgm:spPr>
            <a:solidFill>
              <a:srgbClr val="FFC000"/>
            </a:solidFill>
          </dgm:spPr>
          <dgm:t>
            <a:bodyPr/>
            <a:lstStyle/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Radius of </a:t>
              </a:r>
            </a:p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Arteriole</a:t>
              </a:r>
            </a:p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(r)</a:t>
              </a:r>
            </a:p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PR  </a:t>
              </a:r>
              <a:r>
                <a:rPr lang="el-GR" b="1" dirty="0" smtClean="0">
                  <a:solidFill>
                    <a:schemeClr val="tx1"/>
                  </a:solidFill>
                  <a:latin typeface="Franklin Gothic Book"/>
                </a:rPr>
                <a:t>α</a:t>
              </a:r>
              <a:r>
                <a:rPr lang="en-US" b="1" dirty="0" smtClean="0">
                  <a:solidFill>
                    <a:schemeClr val="tx1"/>
                  </a:solidFill>
                  <a:latin typeface="Franklin Gothic Book"/>
                </a:rPr>
                <a:t>  </a:t>
              </a:r>
              <a:r>
                <a:rPr lang="en-US" b="1" dirty="0" smtClean="0">
                  <a:solidFill>
                    <a:schemeClr val="tx1"/>
                  </a:solidFill>
                </a:rPr>
                <a:t> </a:t>
              </a:r>
              <a14:m>
                <m:oMath xmlns:m="http://schemas.openxmlformats.org/officeDocument/2006/math">
                  <m:f>
                    <m:fPr>
                      <m:ctrlP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</m:ctrlPr>
                    </m:fPr>
                    <m:num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</m:num>
                    <m:den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</m:den>
                  </m:f>
                </m:oMath>
              </a14:m>
              <a:endParaRPr lang="en-US" b="1" dirty="0" smtClean="0">
                <a:solidFill>
                  <a:schemeClr val="tx1"/>
                </a:solidFill>
              </a:endParaRPr>
            </a:p>
            <a:p>
              <a:pPr rtl="1"/>
              <a:endParaRPr lang="ar-EG" dirty="0">
                <a:solidFill>
                  <a:schemeClr val="tx1"/>
                </a:solidFill>
              </a:endParaRPr>
            </a:p>
          </dgm:t>
        </dgm:pt>
      </mc:Choice>
      <mc:Fallback xmlns="">
        <dgm:pt modelId="{8B8324DF-1684-4537-955E-C5C8F1B131B8}">
          <dgm:prSet phldrT="[Text]"/>
          <dgm:spPr>
            <a:solidFill>
              <a:srgbClr val="FFC000"/>
            </a:solidFill>
          </dgm:spPr>
          <dgm:t>
            <a:bodyPr/>
            <a:lstStyle/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Radius of 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Arteriole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(r</a:t>
              </a:r>
              <a:r>
                <a:rPr lang="en-US" b="1" dirty="0" smtClean="0">
                  <a:solidFill>
                    <a:schemeClr val="tx1"/>
                  </a:solidFill>
                </a:rPr>
                <a:t>)</a:t>
              </a:r>
            </a:p>
            <a:p>
              <a:pPr rtl="1"/>
              <a:r>
                <a:rPr lang="en-US" b="1" dirty="0" smtClean="0">
                  <a:solidFill>
                    <a:schemeClr val="tx1"/>
                  </a:solidFill>
                </a:rPr>
                <a:t>PR  </a:t>
              </a:r>
              <a:r>
                <a:rPr lang="el-GR" b="1" dirty="0" smtClean="0">
                  <a:solidFill>
                    <a:schemeClr val="tx1"/>
                  </a:solidFill>
                  <a:latin typeface="Franklin Gothic Book"/>
                </a:rPr>
                <a:t>α</a:t>
              </a:r>
              <a:r>
                <a:rPr lang="en-US" b="1" dirty="0" smtClean="0">
                  <a:solidFill>
                    <a:schemeClr val="tx1"/>
                  </a:solidFill>
                  <a:latin typeface="Franklin Gothic Book"/>
                </a:rPr>
                <a:t>  </a:t>
              </a:r>
              <a:r>
                <a:rPr lang="en-US" b="1" dirty="0" smtClean="0">
                  <a:solidFill>
                    <a:schemeClr val="tx1"/>
                  </a:solidFill>
                </a:rPr>
                <a:t> </a:t>
              </a:r>
              <a:r>
                <a:rPr lang="en-US" b="1" i="0" smtClean="0">
                  <a:solidFill>
                    <a:schemeClr val="tx1"/>
                  </a:solidFill>
                  <a:latin typeface="Cambria Math"/>
                  <a:ea typeface="Cambria Math"/>
                </a:rPr>
                <a:t>𝟏/𝒓𝟒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rtl="1"/>
              <a:endParaRPr lang="ar-EG" dirty="0">
                <a:solidFill>
                  <a:schemeClr val="tx1"/>
                </a:solidFill>
              </a:endParaRPr>
            </a:p>
          </dgm:t>
        </dgm:pt>
      </mc:Fallback>
    </mc:AlternateContent>
    <dgm:pt modelId="{60251FA7-ADEE-4AE5-99DB-694E59F8C1AD}" type="parTrans" cxnId="{B5775F56-E179-4E63-9705-CC20D59EE708}">
      <dgm:prSet/>
      <dgm:spPr/>
      <dgm:t>
        <a:bodyPr/>
        <a:lstStyle/>
        <a:p>
          <a:pPr rtl="1"/>
          <a:endParaRPr lang="ar-EG"/>
        </a:p>
      </dgm:t>
    </dgm:pt>
    <dgm:pt modelId="{2AA8B8E0-DAD0-41CD-951F-ACF43A2ED2A9}" type="sibTrans" cxnId="{B5775F56-E179-4E63-9705-CC20D59EE708}">
      <dgm:prSet/>
      <dgm:spPr/>
      <dgm:t>
        <a:bodyPr/>
        <a:lstStyle/>
        <a:p>
          <a:pPr rtl="1"/>
          <a:endParaRPr lang="ar-EG"/>
        </a:p>
      </dgm:t>
    </dgm:pt>
    <dgm:pt modelId="{117E70CC-C62E-4D7D-A9D8-E21BDFFA593D}">
      <dgm:prSet phldrT="[Text]"/>
      <dgm:spPr/>
      <dgm:t>
        <a:bodyPr/>
        <a:lstStyle/>
        <a:p>
          <a:pPr rtl="1"/>
          <a:r>
            <a:rPr lang="en-US" b="1" dirty="0" smtClean="0"/>
            <a:t>Blood viscosity</a:t>
          </a:r>
        </a:p>
        <a:p>
          <a:pPr rtl="1"/>
          <a:r>
            <a:rPr lang="en-US" b="1" dirty="0" smtClean="0"/>
            <a:t>(V)</a:t>
          </a:r>
        </a:p>
        <a:p>
          <a:pPr rtl="1"/>
          <a:r>
            <a:rPr lang="en-US" b="1" dirty="0" smtClean="0"/>
            <a:t>PR </a:t>
          </a:r>
          <a:r>
            <a:rPr lang="el-GR" b="1" dirty="0" smtClean="0">
              <a:latin typeface="Franklin Gothic Book"/>
            </a:rPr>
            <a:t>α</a:t>
          </a:r>
          <a:r>
            <a:rPr lang="en-US" b="1" dirty="0" smtClean="0">
              <a:latin typeface="Franklin Gothic Book"/>
            </a:rPr>
            <a:t> V</a:t>
          </a:r>
          <a:endParaRPr lang="ar-EG" dirty="0"/>
        </a:p>
      </dgm:t>
    </dgm:pt>
    <dgm:pt modelId="{353FE04C-B669-4B8C-9744-406BA67F397B}" type="parTrans" cxnId="{9683D0DC-B7F4-4612-8397-66B1BF9D8647}">
      <dgm:prSet/>
      <dgm:spPr/>
      <dgm:t>
        <a:bodyPr/>
        <a:lstStyle/>
        <a:p>
          <a:pPr rtl="1"/>
          <a:endParaRPr lang="ar-EG"/>
        </a:p>
      </dgm:t>
    </dgm:pt>
    <dgm:pt modelId="{FC7845DC-7690-44B9-A1F2-CADB462CC032}" type="sibTrans" cxnId="{9683D0DC-B7F4-4612-8397-66B1BF9D8647}">
      <dgm:prSet/>
      <dgm:spPr/>
      <dgm:t>
        <a:bodyPr/>
        <a:lstStyle/>
        <a:p>
          <a:pPr rtl="1"/>
          <a:endParaRPr lang="ar-EG"/>
        </a:p>
      </dgm:t>
    </dgm:pt>
    <dgm:pt modelId="{ED2F98FF-341A-4842-90CF-8636EE857CE1}">
      <dgm:prSet phldrT="[Text]"/>
      <dgm:spPr>
        <a:solidFill>
          <a:srgbClr val="99FF66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Length of blood vessels</a:t>
          </a:r>
        </a:p>
        <a:p>
          <a:pPr rtl="1"/>
          <a:r>
            <a:rPr lang="en-US" b="1" dirty="0" smtClean="0">
              <a:solidFill>
                <a:schemeClr val="tx1"/>
              </a:solidFill>
            </a:rPr>
            <a:t>(L)</a:t>
          </a:r>
        </a:p>
        <a:p>
          <a:pPr rtl="1"/>
          <a:r>
            <a:rPr lang="en-US" b="1" dirty="0" smtClean="0">
              <a:solidFill>
                <a:schemeClr val="tx1"/>
              </a:solidFill>
            </a:rPr>
            <a:t>PR </a:t>
          </a:r>
          <a:r>
            <a:rPr lang="el-GR" b="1" dirty="0" smtClean="0">
              <a:solidFill>
                <a:schemeClr val="tx1"/>
              </a:solidFill>
              <a:latin typeface="Franklin Gothic Book"/>
            </a:rPr>
            <a:t>α</a:t>
          </a:r>
          <a:r>
            <a:rPr lang="en-US" b="1" dirty="0" smtClean="0">
              <a:solidFill>
                <a:schemeClr val="tx1"/>
              </a:solidFill>
              <a:latin typeface="Franklin Gothic Book"/>
            </a:rPr>
            <a:t> L</a:t>
          </a:r>
          <a:endParaRPr lang="ar-EG" dirty="0">
            <a:solidFill>
              <a:schemeClr val="tx1"/>
            </a:solidFill>
          </a:endParaRPr>
        </a:p>
      </dgm:t>
    </dgm:pt>
    <dgm:pt modelId="{C92A1AFE-DEC7-413D-B3B0-55746CF14428}" type="parTrans" cxnId="{037A5448-90DA-482C-8BBF-FBCC7A5CC55E}">
      <dgm:prSet/>
      <dgm:spPr/>
      <dgm:t>
        <a:bodyPr/>
        <a:lstStyle/>
        <a:p>
          <a:pPr rtl="1"/>
          <a:endParaRPr lang="ar-EG"/>
        </a:p>
      </dgm:t>
    </dgm:pt>
    <dgm:pt modelId="{7CA089C6-C2A1-4B8E-94CC-A798FE526BBB}" type="sibTrans" cxnId="{037A5448-90DA-482C-8BBF-FBCC7A5CC55E}">
      <dgm:prSet/>
      <dgm:spPr/>
      <dgm:t>
        <a:bodyPr/>
        <a:lstStyle/>
        <a:p>
          <a:pPr rtl="1"/>
          <a:endParaRPr lang="ar-EG"/>
        </a:p>
      </dgm:t>
    </dgm:pt>
    <dgm:pt modelId="{FE1D0388-7195-4450-A940-431B4AB78A82}" type="pres">
      <dgm:prSet presAssocID="{2D2F1F4B-9F0A-4908-8524-541FDE2A323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096221DD-9A37-4C13-9FDA-0D9AB442E703}" type="pres">
      <dgm:prSet presAssocID="{7BB1243A-6003-4A80-8C30-F768A7FA1352}" presName="roof" presStyleLbl="dkBgShp" presStyleIdx="0" presStyleCnt="2" custScaleY="69231" custLinFactNeighborX="4211" custLinFactNeighborY="-20513"/>
      <dgm:spPr/>
      <dgm:t>
        <a:bodyPr/>
        <a:lstStyle/>
        <a:p>
          <a:pPr rtl="1"/>
          <a:endParaRPr lang="ar-EG"/>
        </a:p>
      </dgm:t>
    </dgm:pt>
    <dgm:pt modelId="{852315C5-2467-4218-A1CA-E2F820B0C8D0}" type="pres">
      <dgm:prSet presAssocID="{7BB1243A-6003-4A80-8C30-F768A7FA1352}" presName="pillars" presStyleCnt="0"/>
      <dgm:spPr/>
    </dgm:pt>
    <dgm:pt modelId="{2750BE23-8096-4607-9478-29A5A587F09B}" type="pres">
      <dgm:prSet presAssocID="{7BB1243A-6003-4A80-8C30-F768A7FA1352}" presName="pillar1" presStyleLbl="node1" presStyleIdx="0" presStyleCnt="3" custScaleY="1195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5F052A6-3E71-4501-BE3D-13EAB2B5A45D}" type="pres">
      <dgm:prSet presAssocID="{117E70CC-C62E-4D7D-A9D8-E21BDFFA593D}" presName="pillarX" presStyleLbl="node1" presStyleIdx="1" presStyleCnt="3" custScaleY="1195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B01F54B-8C11-4EEB-8F60-18B6B7AD4ED4}" type="pres">
      <dgm:prSet presAssocID="{ED2F98FF-341A-4842-90CF-8636EE857CE1}" presName="pillarX" presStyleLbl="node1" presStyleIdx="2" presStyleCnt="3" custScaleY="1195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76FE453-742D-4B19-AD74-9E6EE239FCBA}" type="pres">
      <dgm:prSet presAssocID="{7BB1243A-6003-4A80-8C30-F768A7FA1352}" presName="base" presStyleLbl="dkBgShp" presStyleIdx="1" presStyleCnt="2"/>
      <dgm:spPr/>
    </dgm:pt>
  </dgm:ptLst>
  <dgm:cxnLst>
    <dgm:cxn modelId="{B5775F56-E179-4E63-9705-CC20D59EE708}" srcId="{7BB1243A-6003-4A80-8C30-F768A7FA1352}" destId="{8B8324DF-1684-4537-955E-C5C8F1B131B8}" srcOrd="0" destOrd="0" parTransId="{60251FA7-ADEE-4AE5-99DB-694E59F8C1AD}" sibTransId="{2AA8B8E0-DAD0-41CD-951F-ACF43A2ED2A9}"/>
    <dgm:cxn modelId="{5E776FC6-8B13-4F6E-94FD-55F199E393F9}" srcId="{2D2F1F4B-9F0A-4908-8524-541FDE2A323F}" destId="{7BB1243A-6003-4A80-8C30-F768A7FA1352}" srcOrd="0" destOrd="0" parTransId="{FF7C4BEE-8054-4266-A9FC-9E0A80774FE4}" sibTransId="{726AF2C6-CE82-4576-A910-92EEE33337E6}"/>
    <dgm:cxn modelId="{9683D0DC-B7F4-4612-8397-66B1BF9D8647}" srcId="{7BB1243A-6003-4A80-8C30-F768A7FA1352}" destId="{117E70CC-C62E-4D7D-A9D8-E21BDFFA593D}" srcOrd="1" destOrd="0" parTransId="{353FE04C-B669-4B8C-9744-406BA67F397B}" sibTransId="{FC7845DC-7690-44B9-A1F2-CADB462CC032}"/>
    <dgm:cxn modelId="{037A5448-90DA-482C-8BBF-FBCC7A5CC55E}" srcId="{7BB1243A-6003-4A80-8C30-F768A7FA1352}" destId="{ED2F98FF-341A-4842-90CF-8636EE857CE1}" srcOrd="2" destOrd="0" parTransId="{C92A1AFE-DEC7-413D-B3B0-55746CF14428}" sibTransId="{7CA089C6-C2A1-4B8E-94CC-A798FE526BBB}"/>
    <dgm:cxn modelId="{510754E5-F7CF-46ED-ADC8-27860B2392DC}" type="presOf" srcId="{7BB1243A-6003-4A80-8C30-F768A7FA1352}" destId="{096221DD-9A37-4C13-9FDA-0D9AB442E703}" srcOrd="0" destOrd="0" presId="urn:microsoft.com/office/officeart/2005/8/layout/hList3"/>
    <dgm:cxn modelId="{B328E886-C311-4B00-8158-57406D66D98E}" type="presOf" srcId="{8B8324DF-1684-4537-955E-C5C8F1B131B8}" destId="{2750BE23-8096-4607-9478-29A5A587F09B}" srcOrd="0" destOrd="0" presId="urn:microsoft.com/office/officeart/2005/8/layout/hList3"/>
    <dgm:cxn modelId="{6B105D02-83DA-4559-867F-D24F2AF6D724}" type="presOf" srcId="{ED2F98FF-341A-4842-90CF-8636EE857CE1}" destId="{BB01F54B-8C11-4EEB-8F60-18B6B7AD4ED4}" srcOrd="0" destOrd="0" presId="urn:microsoft.com/office/officeart/2005/8/layout/hList3"/>
    <dgm:cxn modelId="{B97542FB-8DFD-411A-986D-A89375463E22}" type="presOf" srcId="{2D2F1F4B-9F0A-4908-8524-541FDE2A323F}" destId="{FE1D0388-7195-4450-A940-431B4AB78A82}" srcOrd="0" destOrd="0" presId="urn:microsoft.com/office/officeart/2005/8/layout/hList3"/>
    <dgm:cxn modelId="{03AB7CE1-F986-4B02-966A-576FBCE48318}" type="presOf" srcId="{117E70CC-C62E-4D7D-A9D8-E21BDFFA593D}" destId="{15F052A6-3E71-4501-BE3D-13EAB2B5A45D}" srcOrd="0" destOrd="0" presId="urn:microsoft.com/office/officeart/2005/8/layout/hList3"/>
    <dgm:cxn modelId="{89B45544-5F8B-4C27-8807-C2F4E2B1034C}" type="presParOf" srcId="{FE1D0388-7195-4450-A940-431B4AB78A82}" destId="{096221DD-9A37-4C13-9FDA-0D9AB442E703}" srcOrd="0" destOrd="0" presId="urn:microsoft.com/office/officeart/2005/8/layout/hList3"/>
    <dgm:cxn modelId="{9CE221A0-B1B4-49D6-B311-748DF717C7F0}" type="presParOf" srcId="{FE1D0388-7195-4450-A940-431B4AB78A82}" destId="{852315C5-2467-4218-A1CA-E2F820B0C8D0}" srcOrd="1" destOrd="0" presId="urn:microsoft.com/office/officeart/2005/8/layout/hList3"/>
    <dgm:cxn modelId="{42E70954-F81E-4BCA-A6A2-4C8C60C1B30F}" type="presParOf" srcId="{852315C5-2467-4218-A1CA-E2F820B0C8D0}" destId="{2750BE23-8096-4607-9478-29A5A587F09B}" srcOrd="0" destOrd="0" presId="urn:microsoft.com/office/officeart/2005/8/layout/hList3"/>
    <dgm:cxn modelId="{A28C8912-3677-4B99-BA9A-F235B8131759}" type="presParOf" srcId="{852315C5-2467-4218-A1CA-E2F820B0C8D0}" destId="{15F052A6-3E71-4501-BE3D-13EAB2B5A45D}" srcOrd="1" destOrd="0" presId="urn:microsoft.com/office/officeart/2005/8/layout/hList3"/>
    <dgm:cxn modelId="{20E93E01-8887-4F41-94DE-3273BDCB851C}" type="presParOf" srcId="{852315C5-2467-4218-A1CA-E2F820B0C8D0}" destId="{BB01F54B-8C11-4EEB-8F60-18B6B7AD4ED4}" srcOrd="2" destOrd="0" presId="urn:microsoft.com/office/officeart/2005/8/layout/hList3"/>
    <dgm:cxn modelId="{313DEB55-E006-4034-BE6D-357B373DCA95}" type="presParOf" srcId="{FE1D0388-7195-4450-A940-431B4AB78A82}" destId="{976FE453-742D-4B19-AD74-9E6EE239FCB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CE4104F2-99D8-4762-8AAE-458687C00CCA}" type="doc">
      <dgm:prSet loTypeId="urn:microsoft.com/office/officeart/2005/8/layout/hierarchy2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6AE9F783-2B84-4D9D-9D84-CE3F49AB52CB}">
      <dgm:prSet phldrT="[Text]" custT="1"/>
      <dgm:spPr>
        <a:solidFill>
          <a:srgbClr val="FF7C80"/>
        </a:solidFill>
      </dgm:spPr>
      <dgm:t>
        <a:bodyPr/>
        <a:lstStyle/>
        <a:p>
          <a:pPr rtl="1"/>
          <a:r>
            <a:rPr lang="en-US" sz="2800" b="1" smtClean="0">
              <a:solidFill>
                <a:schemeClr val="tx1"/>
              </a:solidFill>
            </a:rPr>
            <a:t>Diffusion depends on</a:t>
          </a:r>
          <a:endParaRPr lang="ar-EG" sz="2800" b="1" dirty="0">
            <a:solidFill>
              <a:schemeClr val="tx1"/>
            </a:solidFill>
          </a:endParaRPr>
        </a:p>
      </dgm:t>
    </dgm:pt>
    <dgm:pt modelId="{3BCFBEA7-3226-4A0D-8CA0-4C7E5704869E}" type="parTrans" cxnId="{7374F2C5-C5CD-450E-A771-D5F4751E0B6E}">
      <dgm:prSet/>
      <dgm:spPr/>
      <dgm:t>
        <a:bodyPr/>
        <a:lstStyle/>
        <a:p>
          <a:pPr rtl="1"/>
          <a:endParaRPr lang="ar-EG"/>
        </a:p>
      </dgm:t>
    </dgm:pt>
    <dgm:pt modelId="{CC46504D-BE30-4074-94D6-EE253F9B6ABC}" type="sibTrans" cxnId="{7374F2C5-C5CD-450E-A771-D5F4751E0B6E}">
      <dgm:prSet/>
      <dgm:spPr/>
      <dgm:t>
        <a:bodyPr/>
        <a:lstStyle/>
        <a:p>
          <a:pPr rtl="1"/>
          <a:endParaRPr lang="ar-EG"/>
        </a:p>
      </dgm:t>
    </dgm:pt>
    <dgm:pt modelId="{CD608634-852F-40D1-86DD-9B3F59D18A72}">
      <dgm:prSet phldrT="[Text]" custT="1"/>
      <dgm:spPr>
        <a:solidFill>
          <a:srgbClr val="FFFF00"/>
        </a:solidFill>
      </dgm:spPr>
      <dgm:t>
        <a:bodyPr/>
        <a:lstStyle/>
        <a:p>
          <a:pPr rtl="1"/>
          <a:r>
            <a:rPr lang="en-US" sz="2400" b="1" dirty="0" smtClean="0">
              <a:solidFill>
                <a:sysClr val="windowText" lastClr="000000"/>
              </a:solidFill>
            </a:rPr>
            <a:t>Substance factor</a:t>
          </a:r>
          <a:endParaRPr lang="ar-EG" sz="2400" b="1" dirty="0">
            <a:solidFill>
              <a:sysClr val="windowText" lastClr="000000"/>
            </a:solidFill>
          </a:endParaRPr>
        </a:p>
      </dgm:t>
    </dgm:pt>
    <dgm:pt modelId="{F26E7866-3B9F-4B84-BFF7-20CBD39C149A}" type="parTrans" cxnId="{4559D284-B7BA-4818-AAD0-CEF753AA67DD}">
      <dgm:prSet/>
      <dgm:spPr/>
      <dgm:t>
        <a:bodyPr/>
        <a:lstStyle/>
        <a:p>
          <a:pPr rtl="1"/>
          <a:endParaRPr lang="ar-EG"/>
        </a:p>
      </dgm:t>
    </dgm:pt>
    <dgm:pt modelId="{EA87DCD5-0702-4988-8668-FE76FE9CBB33}" type="sibTrans" cxnId="{4559D284-B7BA-4818-AAD0-CEF753AA67DD}">
      <dgm:prSet/>
      <dgm:spPr/>
      <dgm:t>
        <a:bodyPr/>
        <a:lstStyle/>
        <a:p>
          <a:pPr rtl="1"/>
          <a:endParaRPr lang="ar-EG"/>
        </a:p>
      </dgm:t>
    </dgm:pt>
    <dgm:pt modelId="{EC0F7D94-4641-4FA2-A805-2758371E4166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Conc. gradient</a:t>
          </a:r>
          <a:endParaRPr lang="ar-EG" b="1" dirty="0">
            <a:solidFill>
              <a:schemeClr val="tx1"/>
            </a:solidFill>
          </a:endParaRPr>
        </a:p>
      </dgm:t>
    </dgm:pt>
    <dgm:pt modelId="{81F4F368-7C7C-494C-9B37-03ED944B7427}" type="parTrans" cxnId="{5AEC1307-D8B0-42BA-AFE8-17482F569579}">
      <dgm:prSet/>
      <dgm:spPr/>
      <dgm:t>
        <a:bodyPr/>
        <a:lstStyle/>
        <a:p>
          <a:pPr rtl="1"/>
          <a:endParaRPr lang="ar-EG"/>
        </a:p>
      </dgm:t>
    </dgm:pt>
    <dgm:pt modelId="{D61AFDC6-0EFE-4AC1-A1CE-E560C5FE8199}" type="sibTrans" cxnId="{5AEC1307-D8B0-42BA-AFE8-17482F569579}">
      <dgm:prSet/>
      <dgm:spPr/>
      <dgm:t>
        <a:bodyPr/>
        <a:lstStyle/>
        <a:p>
          <a:pPr rtl="1"/>
          <a:endParaRPr lang="ar-EG"/>
        </a:p>
      </dgm:t>
    </dgm:pt>
    <dgm:pt modelId="{2EA5EBE0-221E-4DDE-9D5A-1DF9293468E7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smtClean="0">
              <a:solidFill>
                <a:schemeClr val="tx1"/>
              </a:solidFill>
            </a:rPr>
            <a:t>M.W</a:t>
          </a:r>
          <a:endParaRPr lang="ar-EG" b="1" dirty="0">
            <a:solidFill>
              <a:schemeClr val="tx1"/>
            </a:solidFill>
          </a:endParaRPr>
        </a:p>
      </dgm:t>
    </dgm:pt>
    <dgm:pt modelId="{3FB2C0B1-DD9E-45AA-86CB-3F55452F0B1F}" type="parTrans" cxnId="{3BE8301C-2527-4C3B-98A2-E5D37C556925}">
      <dgm:prSet/>
      <dgm:spPr/>
      <dgm:t>
        <a:bodyPr/>
        <a:lstStyle/>
        <a:p>
          <a:pPr rtl="1"/>
          <a:endParaRPr lang="ar-EG"/>
        </a:p>
      </dgm:t>
    </dgm:pt>
    <dgm:pt modelId="{D23E12FD-9629-4C6B-9C3F-9630DC0A8FC3}" type="sibTrans" cxnId="{3BE8301C-2527-4C3B-98A2-E5D37C556925}">
      <dgm:prSet/>
      <dgm:spPr/>
      <dgm:t>
        <a:bodyPr/>
        <a:lstStyle/>
        <a:p>
          <a:pPr rtl="1"/>
          <a:endParaRPr lang="ar-EG"/>
        </a:p>
      </dgm:t>
    </dgm:pt>
    <dgm:pt modelId="{762ABD5A-9AB8-4C4D-9E8F-7D2BF5272D89}">
      <dgm:prSet phldrT="[Text]" custT="1"/>
      <dgm:spPr>
        <a:solidFill>
          <a:srgbClr val="FFFF00"/>
        </a:solidFill>
      </dgm:spPr>
      <dgm:t>
        <a:bodyPr/>
        <a:lstStyle/>
        <a:p>
          <a:pPr rtl="1"/>
          <a:r>
            <a:rPr lang="en-US" sz="2400" b="1" dirty="0" smtClean="0">
              <a:solidFill>
                <a:sysClr val="windowText" lastClr="000000"/>
              </a:solidFill>
            </a:rPr>
            <a:t>Membrane factor</a:t>
          </a:r>
          <a:endParaRPr lang="ar-EG" sz="2400" b="1" dirty="0">
            <a:solidFill>
              <a:sysClr val="windowText" lastClr="000000"/>
            </a:solidFill>
          </a:endParaRPr>
        </a:p>
      </dgm:t>
    </dgm:pt>
    <dgm:pt modelId="{4195BFD6-A9FF-4867-8A76-A41C25C751B9}" type="parTrans" cxnId="{8BA6B35D-9ABA-414E-A7E3-6B69B5F21F3E}">
      <dgm:prSet/>
      <dgm:spPr/>
      <dgm:t>
        <a:bodyPr/>
        <a:lstStyle/>
        <a:p>
          <a:pPr rtl="1"/>
          <a:endParaRPr lang="ar-EG"/>
        </a:p>
      </dgm:t>
    </dgm:pt>
    <dgm:pt modelId="{366FA2F8-9907-45D2-A8DD-D209735FA7F8}" type="sibTrans" cxnId="{8BA6B35D-9ABA-414E-A7E3-6B69B5F21F3E}">
      <dgm:prSet/>
      <dgm:spPr/>
      <dgm:t>
        <a:bodyPr/>
        <a:lstStyle/>
        <a:p>
          <a:pPr rtl="1"/>
          <a:endParaRPr lang="ar-EG"/>
        </a:p>
      </dgm:t>
    </dgm:pt>
    <dgm:pt modelId="{13285DEA-8FD6-4616-839E-E452CA9B47F6}">
      <dgm:prSet phldrT="[Text]"/>
      <dgm:spPr>
        <a:solidFill>
          <a:srgbClr val="00B050"/>
        </a:solidFill>
      </dgm:spPr>
      <dgm:t>
        <a:bodyPr/>
        <a:lstStyle/>
        <a:p>
          <a:pPr rtl="1"/>
          <a:r>
            <a:rPr lang="en-US" b="1" dirty="0" smtClean="0"/>
            <a:t>Surface area</a:t>
          </a:r>
          <a:endParaRPr lang="ar-EG" b="1" dirty="0"/>
        </a:p>
      </dgm:t>
    </dgm:pt>
    <dgm:pt modelId="{F6E91DB0-F754-4422-BA8C-B4D325BF941D}" type="parTrans" cxnId="{0EE4F804-D041-4CC2-A194-3970BE0C70AA}">
      <dgm:prSet/>
      <dgm:spPr/>
      <dgm:t>
        <a:bodyPr/>
        <a:lstStyle/>
        <a:p>
          <a:pPr rtl="1"/>
          <a:endParaRPr lang="ar-EG"/>
        </a:p>
      </dgm:t>
    </dgm:pt>
    <dgm:pt modelId="{51ED90E9-0A8B-4DEA-A924-34AEED48D03E}" type="sibTrans" cxnId="{0EE4F804-D041-4CC2-A194-3970BE0C70AA}">
      <dgm:prSet/>
      <dgm:spPr/>
      <dgm:t>
        <a:bodyPr/>
        <a:lstStyle/>
        <a:p>
          <a:pPr rtl="1"/>
          <a:endParaRPr lang="ar-EG"/>
        </a:p>
      </dgm:t>
    </dgm:pt>
    <dgm:pt modelId="{C28D787F-732C-4328-82E8-A875BDAE5C50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Solubility</a:t>
          </a:r>
          <a:endParaRPr lang="ar-EG" b="1" dirty="0">
            <a:solidFill>
              <a:schemeClr val="tx1"/>
            </a:solidFill>
          </a:endParaRPr>
        </a:p>
      </dgm:t>
    </dgm:pt>
    <dgm:pt modelId="{629FEB8D-D6BC-4377-BBBE-92C45F0F660A}" type="parTrans" cxnId="{E9528AA5-5485-47CC-89B7-ED825474F4CF}">
      <dgm:prSet/>
      <dgm:spPr/>
      <dgm:t>
        <a:bodyPr/>
        <a:lstStyle/>
        <a:p>
          <a:pPr rtl="1"/>
          <a:endParaRPr lang="ar-EG"/>
        </a:p>
      </dgm:t>
    </dgm:pt>
    <dgm:pt modelId="{C9B3A546-230D-427F-8142-F9F4257FB1D6}" type="sibTrans" cxnId="{E9528AA5-5485-47CC-89B7-ED825474F4CF}">
      <dgm:prSet/>
      <dgm:spPr/>
      <dgm:t>
        <a:bodyPr/>
        <a:lstStyle/>
        <a:p>
          <a:pPr rtl="1"/>
          <a:endParaRPr lang="ar-EG"/>
        </a:p>
      </dgm:t>
    </dgm:pt>
    <dgm:pt modelId="{39BD151C-B5B3-4E17-9F5F-114CAF9EE947}">
      <dgm:prSet phldrT="[Text]"/>
      <dgm:spPr>
        <a:solidFill>
          <a:srgbClr val="00B050"/>
        </a:solidFill>
      </dgm:spPr>
      <dgm:t>
        <a:bodyPr/>
        <a:lstStyle/>
        <a:p>
          <a:pPr rtl="1"/>
          <a:r>
            <a:rPr lang="en-US" b="1" dirty="0" smtClean="0"/>
            <a:t>Permeability</a:t>
          </a:r>
          <a:endParaRPr lang="ar-EG" b="1" dirty="0"/>
        </a:p>
      </dgm:t>
    </dgm:pt>
    <dgm:pt modelId="{BA433D18-7AE1-4D16-859D-3F6BA2389AD6}" type="parTrans" cxnId="{D9A57CCA-2475-4689-A29C-B03D90BDD94E}">
      <dgm:prSet/>
      <dgm:spPr/>
      <dgm:t>
        <a:bodyPr/>
        <a:lstStyle/>
        <a:p>
          <a:pPr rtl="1"/>
          <a:endParaRPr lang="ar-EG"/>
        </a:p>
      </dgm:t>
    </dgm:pt>
    <dgm:pt modelId="{308A8BE2-80DE-41A7-9C31-159ED0770319}" type="sibTrans" cxnId="{D9A57CCA-2475-4689-A29C-B03D90BDD94E}">
      <dgm:prSet/>
      <dgm:spPr/>
      <dgm:t>
        <a:bodyPr/>
        <a:lstStyle/>
        <a:p>
          <a:pPr rtl="1"/>
          <a:endParaRPr lang="ar-EG"/>
        </a:p>
      </dgm:t>
    </dgm:pt>
    <dgm:pt modelId="{596F59F0-4341-4E5E-B220-F69CE3D26D0A}" type="pres">
      <dgm:prSet presAssocID="{CE4104F2-99D8-4762-8AAE-458687C00C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53566DFC-9CC7-4CEA-A862-DBA374608E7D}" type="pres">
      <dgm:prSet presAssocID="{6AE9F783-2B84-4D9D-9D84-CE3F49AB52CB}" presName="root1" presStyleCnt="0"/>
      <dgm:spPr/>
      <dgm:t>
        <a:bodyPr/>
        <a:lstStyle/>
        <a:p>
          <a:pPr rtl="1"/>
          <a:endParaRPr lang="ar-EG"/>
        </a:p>
      </dgm:t>
    </dgm:pt>
    <dgm:pt modelId="{FE2478C4-6B73-4B01-A69F-2793E9A53AF6}" type="pres">
      <dgm:prSet presAssocID="{6AE9F783-2B84-4D9D-9D84-CE3F49AB52CB}" presName="LevelOneTextNode" presStyleLbl="node0" presStyleIdx="0" presStyleCnt="1" custScaleX="121727" custScaleY="247085" custLinFactNeighborX="-72654" custLinFactNeighborY="-1727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23EF4E16-41DC-407E-BF9F-029F6E218D2D}" type="pres">
      <dgm:prSet presAssocID="{6AE9F783-2B84-4D9D-9D84-CE3F49AB52CB}" presName="level2hierChild" presStyleCnt="0"/>
      <dgm:spPr/>
      <dgm:t>
        <a:bodyPr/>
        <a:lstStyle/>
        <a:p>
          <a:pPr rtl="1"/>
          <a:endParaRPr lang="ar-EG"/>
        </a:p>
      </dgm:t>
    </dgm:pt>
    <dgm:pt modelId="{04F4E777-59C7-49BD-85CE-C97ED5927A54}" type="pres">
      <dgm:prSet presAssocID="{F26E7866-3B9F-4B84-BFF7-20CBD39C149A}" presName="conn2-1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DE5E966F-0977-484F-9535-64137338D1A3}" type="pres">
      <dgm:prSet presAssocID="{F26E7866-3B9F-4B84-BFF7-20CBD39C149A}" presName="connTx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F59EC969-5192-4FA6-8D28-D5174CC4561A}" type="pres">
      <dgm:prSet presAssocID="{CD608634-852F-40D1-86DD-9B3F59D18A72}" presName="root2" presStyleCnt="0"/>
      <dgm:spPr/>
      <dgm:t>
        <a:bodyPr/>
        <a:lstStyle/>
        <a:p>
          <a:pPr rtl="1"/>
          <a:endParaRPr lang="ar-EG"/>
        </a:p>
      </dgm:t>
    </dgm:pt>
    <dgm:pt modelId="{70A77D5A-17DF-4694-BE6B-B690FE9A3EA0}" type="pres">
      <dgm:prSet presAssocID="{CD608634-852F-40D1-86DD-9B3F59D18A72}" presName="LevelTwoTextNode" presStyleLbl="node2" presStyleIdx="0" presStyleCnt="2" custLinFactNeighborX="-43858" custLinFactNeighborY="404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1A4F98BA-6D57-47AA-BFB8-63E3D1621113}" type="pres">
      <dgm:prSet presAssocID="{CD608634-852F-40D1-86DD-9B3F59D18A72}" presName="level3hierChild" presStyleCnt="0"/>
      <dgm:spPr/>
      <dgm:t>
        <a:bodyPr/>
        <a:lstStyle/>
        <a:p>
          <a:pPr rtl="1"/>
          <a:endParaRPr lang="ar-EG"/>
        </a:p>
      </dgm:t>
    </dgm:pt>
    <dgm:pt modelId="{038364DE-2DA1-4A09-AD79-5ED9BF446D11}" type="pres">
      <dgm:prSet presAssocID="{81F4F368-7C7C-494C-9B37-03ED944B7427}" presName="conn2-1" presStyleLbl="parChTrans1D3" presStyleIdx="0" presStyleCnt="5"/>
      <dgm:spPr/>
      <dgm:t>
        <a:bodyPr/>
        <a:lstStyle/>
        <a:p>
          <a:pPr rtl="1"/>
          <a:endParaRPr lang="ar-EG"/>
        </a:p>
      </dgm:t>
    </dgm:pt>
    <dgm:pt modelId="{E9B8725B-50BF-497C-AC62-537C26D59B0A}" type="pres">
      <dgm:prSet presAssocID="{81F4F368-7C7C-494C-9B37-03ED944B7427}" presName="connTx" presStyleLbl="parChTrans1D3" presStyleIdx="0" presStyleCnt="5"/>
      <dgm:spPr/>
      <dgm:t>
        <a:bodyPr/>
        <a:lstStyle/>
        <a:p>
          <a:pPr rtl="1"/>
          <a:endParaRPr lang="ar-EG"/>
        </a:p>
      </dgm:t>
    </dgm:pt>
    <dgm:pt modelId="{BD9B6ACD-0A5C-4977-BB76-EAF266BA8D6C}" type="pres">
      <dgm:prSet presAssocID="{EC0F7D94-4641-4FA2-A805-2758371E4166}" presName="root2" presStyleCnt="0"/>
      <dgm:spPr/>
      <dgm:t>
        <a:bodyPr/>
        <a:lstStyle/>
        <a:p>
          <a:pPr rtl="1"/>
          <a:endParaRPr lang="ar-EG"/>
        </a:p>
      </dgm:t>
    </dgm:pt>
    <dgm:pt modelId="{19EB42D4-21C3-4876-98D8-1607D07AF62F}" type="pres">
      <dgm:prSet presAssocID="{EC0F7D94-4641-4FA2-A805-2758371E4166}" presName="LevelTwoTextNode" presStyleLbl="node3" presStyleIdx="0" presStyleCnt="5" custScaleX="134657" custLinFactNeighborX="-26266" custLinFactNeighborY="-10670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ADE7D8F3-3746-417E-A3D3-867A91A686EE}" type="pres">
      <dgm:prSet presAssocID="{EC0F7D94-4641-4FA2-A805-2758371E4166}" presName="level3hierChild" presStyleCnt="0"/>
      <dgm:spPr/>
      <dgm:t>
        <a:bodyPr/>
        <a:lstStyle/>
        <a:p>
          <a:pPr rtl="1"/>
          <a:endParaRPr lang="ar-EG"/>
        </a:p>
      </dgm:t>
    </dgm:pt>
    <dgm:pt modelId="{75AF5928-E081-415C-B2A4-4A3C655FC4D3}" type="pres">
      <dgm:prSet presAssocID="{629FEB8D-D6BC-4377-BBBE-92C45F0F660A}" presName="conn2-1" presStyleLbl="parChTrans1D3" presStyleIdx="1" presStyleCnt="5"/>
      <dgm:spPr/>
      <dgm:t>
        <a:bodyPr/>
        <a:lstStyle/>
        <a:p>
          <a:pPr rtl="1"/>
          <a:endParaRPr lang="ar-EG"/>
        </a:p>
      </dgm:t>
    </dgm:pt>
    <dgm:pt modelId="{D2E81946-8865-426F-9E28-1F65B99080BC}" type="pres">
      <dgm:prSet presAssocID="{629FEB8D-D6BC-4377-BBBE-92C45F0F660A}" presName="connTx" presStyleLbl="parChTrans1D3" presStyleIdx="1" presStyleCnt="5"/>
      <dgm:spPr/>
      <dgm:t>
        <a:bodyPr/>
        <a:lstStyle/>
        <a:p>
          <a:pPr rtl="1"/>
          <a:endParaRPr lang="ar-EG"/>
        </a:p>
      </dgm:t>
    </dgm:pt>
    <dgm:pt modelId="{CEE305C8-DE7E-47A5-A6FD-FD2BA499E6A9}" type="pres">
      <dgm:prSet presAssocID="{C28D787F-732C-4328-82E8-A875BDAE5C50}" presName="root2" presStyleCnt="0"/>
      <dgm:spPr/>
      <dgm:t>
        <a:bodyPr/>
        <a:lstStyle/>
        <a:p>
          <a:pPr rtl="1"/>
          <a:endParaRPr lang="ar-EG"/>
        </a:p>
      </dgm:t>
    </dgm:pt>
    <dgm:pt modelId="{FE52BB82-C330-4A63-9249-2393AEF0EB8C}" type="pres">
      <dgm:prSet presAssocID="{C28D787F-732C-4328-82E8-A875BDAE5C50}" presName="LevelTwoTextNode" presStyleLbl="node3" presStyleIdx="1" presStyleCnt="5" custScaleX="159455" custLinFactNeighborX="-26266" custLinFactNeighborY="-1010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32BF2B8-D26D-4FC1-A941-90C4E0B9DF0D}" type="pres">
      <dgm:prSet presAssocID="{C28D787F-732C-4328-82E8-A875BDAE5C50}" presName="level3hierChild" presStyleCnt="0"/>
      <dgm:spPr/>
      <dgm:t>
        <a:bodyPr/>
        <a:lstStyle/>
        <a:p>
          <a:pPr rtl="1"/>
          <a:endParaRPr lang="ar-EG"/>
        </a:p>
      </dgm:t>
    </dgm:pt>
    <dgm:pt modelId="{4984A63D-EB74-4DC8-A4F7-19AC66644E09}" type="pres">
      <dgm:prSet presAssocID="{3FB2C0B1-DD9E-45AA-86CB-3F55452F0B1F}" presName="conn2-1" presStyleLbl="parChTrans1D3" presStyleIdx="2" presStyleCnt="5"/>
      <dgm:spPr/>
      <dgm:t>
        <a:bodyPr/>
        <a:lstStyle/>
        <a:p>
          <a:pPr rtl="1"/>
          <a:endParaRPr lang="ar-EG"/>
        </a:p>
      </dgm:t>
    </dgm:pt>
    <dgm:pt modelId="{C7EC2F21-BA42-427A-BB1B-5762A9A2F3F7}" type="pres">
      <dgm:prSet presAssocID="{3FB2C0B1-DD9E-45AA-86CB-3F55452F0B1F}" presName="connTx" presStyleLbl="parChTrans1D3" presStyleIdx="2" presStyleCnt="5"/>
      <dgm:spPr/>
      <dgm:t>
        <a:bodyPr/>
        <a:lstStyle/>
        <a:p>
          <a:pPr rtl="1"/>
          <a:endParaRPr lang="ar-EG"/>
        </a:p>
      </dgm:t>
    </dgm:pt>
    <dgm:pt modelId="{8EE5AE0B-626B-4291-BD8C-D4BDA87FDA50}" type="pres">
      <dgm:prSet presAssocID="{2EA5EBE0-221E-4DDE-9D5A-1DF9293468E7}" presName="root2" presStyleCnt="0"/>
      <dgm:spPr/>
      <dgm:t>
        <a:bodyPr/>
        <a:lstStyle/>
        <a:p>
          <a:pPr rtl="1"/>
          <a:endParaRPr lang="ar-EG"/>
        </a:p>
      </dgm:t>
    </dgm:pt>
    <dgm:pt modelId="{A3964551-3E8A-473D-A575-227358E6C9A7}" type="pres">
      <dgm:prSet presAssocID="{2EA5EBE0-221E-4DDE-9D5A-1DF9293468E7}" presName="LevelTwoTextNode" presStyleLbl="node3" presStyleIdx="2" presStyleCnt="5" custLinFactNeighborX="-26551" custLinFactNeighborY="-30626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B86A87EE-6CE7-42F4-9175-854F00A74F76}" type="pres">
      <dgm:prSet presAssocID="{2EA5EBE0-221E-4DDE-9D5A-1DF9293468E7}" presName="level3hierChild" presStyleCnt="0"/>
      <dgm:spPr/>
      <dgm:t>
        <a:bodyPr/>
        <a:lstStyle/>
        <a:p>
          <a:pPr rtl="1"/>
          <a:endParaRPr lang="ar-EG"/>
        </a:p>
      </dgm:t>
    </dgm:pt>
    <dgm:pt modelId="{070E8361-74F1-42A1-9EE8-3BD3FE996F02}" type="pres">
      <dgm:prSet presAssocID="{4195BFD6-A9FF-4867-8A76-A41C25C751B9}" presName="conn2-1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E5C9B08C-CAAC-46C2-A2D3-FF3EF3445608}" type="pres">
      <dgm:prSet presAssocID="{4195BFD6-A9FF-4867-8A76-A41C25C751B9}" presName="connTx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3AEC4142-7B6B-4A4B-B3D9-8A22AE5A0968}" type="pres">
      <dgm:prSet presAssocID="{762ABD5A-9AB8-4C4D-9E8F-7D2BF5272D89}" presName="root2" presStyleCnt="0"/>
      <dgm:spPr/>
      <dgm:t>
        <a:bodyPr/>
        <a:lstStyle/>
        <a:p>
          <a:pPr rtl="1"/>
          <a:endParaRPr lang="ar-EG"/>
        </a:p>
      </dgm:t>
    </dgm:pt>
    <dgm:pt modelId="{5665519A-CB11-4128-B5DE-36C737417D01}" type="pres">
      <dgm:prSet presAssocID="{762ABD5A-9AB8-4C4D-9E8F-7D2BF5272D89}" presName="LevelTwoTextNode" presStyleLbl="node2" presStyleIdx="1" presStyleCnt="2" custScaleX="118435" custLinFactNeighborX="-44297" custLinFactNeighborY="-45379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FC5B41A3-F994-426F-ADFD-5A76E404D8FF}" type="pres">
      <dgm:prSet presAssocID="{762ABD5A-9AB8-4C4D-9E8F-7D2BF5272D89}" presName="level3hierChild" presStyleCnt="0"/>
      <dgm:spPr/>
      <dgm:t>
        <a:bodyPr/>
        <a:lstStyle/>
        <a:p>
          <a:pPr rtl="1"/>
          <a:endParaRPr lang="ar-EG"/>
        </a:p>
      </dgm:t>
    </dgm:pt>
    <dgm:pt modelId="{BA94BEC6-B745-4BCF-8EDF-521046178934}" type="pres">
      <dgm:prSet presAssocID="{BA433D18-7AE1-4D16-859D-3F6BA2389AD6}" presName="conn2-1" presStyleLbl="parChTrans1D3" presStyleIdx="3" presStyleCnt="5"/>
      <dgm:spPr/>
      <dgm:t>
        <a:bodyPr/>
        <a:lstStyle/>
        <a:p>
          <a:pPr rtl="1"/>
          <a:endParaRPr lang="ar-EG"/>
        </a:p>
      </dgm:t>
    </dgm:pt>
    <dgm:pt modelId="{2998AA99-B1E9-4439-A1C0-B4CC41B46410}" type="pres">
      <dgm:prSet presAssocID="{BA433D18-7AE1-4D16-859D-3F6BA2389AD6}" presName="connTx" presStyleLbl="parChTrans1D3" presStyleIdx="3" presStyleCnt="5"/>
      <dgm:spPr/>
      <dgm:t>
        <a:bodyPr/>
        <a:lstStyle/>
        <a:p>
          <a:pPr rtl="1"/>
          <a:endParaRPr lang="ar-EG"/>
        </a:p>
      </dgm:t>
    </dgm:pt>
    <dgm:pt modelId="{0F3E361E-2C38-43B3-B293-1792DF967EB6}" type="pres">
      <dgm:prSet presAssocID="{39BD151C-B5B3-4E17-9F5F-114CAF9EE947}" presName="root2" presStyleCnt="0"/>
      <dgm:spPr/>
      <dgm:t>
        <a:bodyPr/>
        <a:lstStyle/>
        <a:p>
          <a:pPr rtl="1"/>
          <a:endParaRPr lang="ar-EG"/>
        </a:p>
      </dgm:t>
    </dgm:pt>
    <dgm:pt modelId="{3ACCA173-497A-4317-AADD-9FD172B065FA}" type="pres">
      <dgm:prSet presAssocID="{39BD151C-B5B3-4E17-9F5F-114CAF9EE947}" presName="LevelTwoTextNode" presStyleLbl="node3" presStyleIdx="3" presStyleCnt="5" custScaleX="161979" custLinFactX="8728" custLinFactNeighborX="100000" custLinFactNeighborY="-8967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874A24C0-2372-47E9-82B2-CE5402283B04}" type="pres">
      <dgm:prSet presAssocID="{39BD151C-B5B3-4E17-9F5F-114CAF9EE947}" presName="level3hierChild" presStyleCnt="0"/>
      <dgm:spPr/>
      <dgm:t>
        <a:bodyPr/>
        <a:lstStyle/>
        <a:p>
          <a:pPr rtl="1"/>
          <a:endParaRPr lang="ar-EG"/>
        </a:p>
      </dgm:t>
    </dgm:pt>
    <dgm:pt modelId="{D47AEB2F-EA91-4504-9FC0-59CD6CE13994}" type="pres">
      <dgm:prSet presAssocID="{F6E91DB0-F754-4422-BA8C-B4D325BF941D}" presName="conn2-1" presStyleLbl="parChTrans1D3" presStyleIdx="4" presStyleCnt="5"/>
      <dgm:spPr/>
      <dgm:t>
        <a:bodyPr/>
        <a:lstStyle/>
        <a:p>
          <a:pPr rtl="1"/>
          <a:endParaRPr lang="ar-EG"/>
        </a:p>
      </dgm:t>
    </dgm:pt>
    <dgm:pt modelId="{0F4E3A3B-38E5-44B6-B226-16ED28401537}" type="pres">
      <dgm:prSet presAssocID="{F6E91DB0-F754-4422-BA8C-B4D325BF941D}" presName="connTx" presStyleLbl="parChTrans1D3" presStyleIdx="4" presStyleCnt="5"/>
      <dgm:spPr/>
      <dgm:t>
        <a:bodyPr/>
        <a:lstStyle/>
        <a:p>
          <a:pPr rtl="1"/>
          <a:endParaRPr lang="ar-EG"/>
        </a:p>
      </dgm:t>
    </dgm:pt>
    <dgm:pt modelId="{E0C36350-608A-4619-B9A6-03BEBC5B5F03}" type="pres">
      <dgm:prSet presAssocID="{13285DEA-8FD6-4616-839E-E452CA9B47F6}" presName="root2" presStyleCnt="0"/>
      <dgm:spPr/>
      <dgm:t>
        <a:bodyPr/>
        <a:lstStyle/>
        <a:p>
          <a:pPr rtl="1"/>
          <a:endParaRPr lang="ar-EG"/>
        </a:p>
      </dgm:t>
    </dgm:pt>
    <dgm:pt modelId="{B2365B31-6492-49A9-B7B1-BB397E9C0CD4}" type="pres">
      <dgm:prSet presAssocID="{13285DEA-8FD6-4616-839E-E452CA9B47F6}" presName="LevelTwoTextNode" presStyleLbl="node3" presStyleIdx="4" presStyleCnt="5" custScaleX="169314" custLinFactX="8728" custLinFactNeighborX="100000" custLinFactNeighborY="-18906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0A69920-9588-42C3-937A-C1C221818135}" type="pres">
      <dgm:prSet presAssocID="{13285DEA-8FD6-4616-839E-E452CA9B47F6}" presName="level3hierChild" presStyleCnt="0"/>
      <dgm:spPr/>
      <dgm:t>
        <a:bodyPr/>
        <a:lstStyle/>
        <a:p>
          <a:pPr rtl="1"/>
          <a:endParaRPr lang="ar-EG"/>
        </a:p>
      </dgm:t>
    </dgm:pt>
  </dgm:ptLst>
  <dgm:cxnLst>
    <dgm:cxn modelId="{F9A4C56C-D0FF-40D8-8FB4-6F6217DC1EBA}" type="presOf" srcId="{13285DEA-8FD6-4616-839E-E452CA9B47F6}" destId="{B2365B31-6492-49A9-B7B1-BB397E9C0CD4}" srcOrd="0" destOrd="0" presId="urn:microsoft.com/office/officeart/2005/8/layout/hierarchy2"/>
    <dgm:cxn modelId="{65B15F64-C092-4A98-84F3-E469A41384C4}" type="presOf" srcId="{629FEB8D-D6BC-4377-BBBE-92C45F0F660A}" destId="{75AF5928-E081-415C-B2A4-4A3C655FC4D3}" srcOrd="0" destOrd="0" presId="urn:microsoft.com/office/officeart/2005/8/layout/hierarchy2"/>
    <dgm:cxn modelId="{0A0562BE-CF0A-4CB0-B3A1-3B882627455C}" type="presOf" srcId="{F6E91DB0-F754-4422-BA8C-B4D325BF941D}" destId="{D47AEB2F-EA91-4504-9FC0-59CD6CE13994}" srcOrd="0" destOrd="0" presId="urn:microsoft.com/office/officeart/2005/8/layout/hierarchy2"/>
    <dgm:cxn modelId="{0EE4F804-D041-4CC2-A194-3970BE0C70AA}" srcId="{762ABD5A-9AB8-4C4D-9E8F-7D2BF5272D89}" destId="{13285DEA-8FD6-4616-839E-E452CA9B47F6}" srcOrd="1" destOrd="0" parTransId="{F6E91DB0-F754-4422-BA8C-B4D325BF941D}" sibTransId="{51ED90E9-0A8B-4DEA-A924-34AEED48D03E}"/>
    <dgm:cxn modelId="{D079AF99-40AA-47D3-9A20-794E3E1DB329}" type="presOf" srcId="{CD608634-852F-40D1-86DD-9B3F59D18A72}" destId="{70A77D5A-17DF-4694-BE6B-B690FE9A3EA0}" srcOrd="0" destOrd="0" presId="urn:microsoft.com/office/officeart/2005/8/layout/hierarchy2"/>
    <dgm:cxn modelId="{5AEC1307-D8B0-42BA-AFE8-17482F569579}" srcId="{CD608634-852F-40D1-86DD-9B3F59D18A72}" destId="{EC0F7D94-4641-4FA2-A805-2758371E4166}" srcOrd="0" destOrd="0" parTransId="{81F4F368-7C7C-494C-9B37-03ED944B7427}" sibTransId="{D61AFDC6-0EFE-4AC1-A1CE-E560C5FE8199}"/>
    <dgm:cxn modelId="{8BA6B35D-9ABA-414E-A7E3-6B69B5F21F3E}" srcId="{6AE9F783-2B84-4D9D-9D84-CE3F49AB52CB}" destId="{762ABD5A-9AB8-4C4D-9E8F-7D2BF5272D89}" srcOrd="1" destOrd="0" parTransId="{4195BFD6-A9FF-4867-8A76-A41C25C751B9}" sibTransId="{366FA2F8-9907-45D2-A8DD-D209735FA7F8}"/>
    <dgm:cxn modelId="{E9B1AB27-4D90-4FE6-8EC8-B46DFB319C43}" type="presOf" srcId="{629FEB8D-D6BC-4377-BBBE-92C45F0F660A}" destId="{D2E81946-8865-426F-9E28-1F65B99080BC}" srcOrd="1" destOrd="0" presId="urn:microsoft.com/office/officeart/2005/8/layout/hierarchy2"/>
    <dgm:cxn modelId="{51A90466-DB63-4B62-B00A-30E6B25DFCC3}" type="presOf" srcId="{F6E91DB0-F754-4422-BA8C-B4D325BF941D}" destId="{0F4E3A3B-38E5-44B6-B226-16ED28401537}" srcOrd="1" destOrd="0" presId="urn:microsoft.com/office/officeart/2005/8/layout/hierarchy2"/>
    <dgm:cxn modelId="{0B347D74-9C78-4922-8C03-A47D74456AC5}" type="presOf" srcId="{4195BFD6-A9FF-4867-8A76-A41C25C751B9}" destId="{070E8361-74F1-42A1-9EE8-3BD3FE996F02}" srcOrd="0" destOrd="0" presId="urn:microsoft.com/office/officeart/2005/8/layout/hierarchy2"/>
    <dgm:cxn modelId="{60322809-7AD1-4C4D-A346-E2AAA568D280}" type="presOf" srcId="{EC0F7D94-4641-4FA2-A805-2758371E4166}" destId="{19EB42D4-21C3-4876-98D8-1607D07AF62F}" srcOrd="0" destOrd="0" presId="urn:microsoft.com/office/officeart/2005/8/layout/hierarchy2"/>
    <dgm:cxn modelId="{D792D147-48E2-49D5-B389-FBA1B97C9D4B}" type="presOf" srcId="{3FB2C0B1-DD9E-45AA-86CB-3F55452F0B1F}" destId="{4984A63D-EB74-4DC8-A4F7-19AC66644E09}" srcOrd="0" destOrd="0" presId="urn:microsoft.com/office/officeart/2005/8/layout/hierarchy2"/>
    <dgm:cxn modelId="{B4173A08-8A05-4506-B21F-C351632719E2}" type="presOf" srcId="{81F4F368-7C7C-494C-9B37-03ED944B7427}" destId="{E9B8725B-50BF-497C-AC62-537C26D59B0A}" srcOrd="1" destOrd="0" presId="urn:microsoft.com/office/officeart/2005/8/layout/hierarchy2"/>
    <dgm:cxn modelId="{A9984BD6-D2DB-4839-A9DA-1D05D1EA8B9B}" type="presOf" srcId="{BA433D18-7AE1-4D16-859D-3F6BA2389AD6}" destId="{2998AA99-B1E9-4439-A1C0-B4CC41B46410}" srcOrd="1" destOrd="0" presId="urn:microsoft.com/office/officeart/2005/8/layout/hierarchy2"/>
    <dgm:cxn modelId="{7374F2C5-C5CD-450E-A771-D5F4751E0B6E}" srcId="{CE4104F2-99D8-4762-8AAE-458687C00CCA}" destId="{6AE9F783-2B84-4D9D-9D84-CE3F49AB52CB}" srcOrd="0" destOrd="0" parTransId="{3BCFBEA7-3226-4A0D-8CA0-4C7E5704869E}" sibTransId="{CC46504D-BE30-4074-94D6-EE253F9B6ABC}"/>
    <dgm:cxn modelId="{D3FC3982-44C2-4D0E-96AA-A27193C65842}" type="presOf" srcId="{762ABD5A-9AB8-4C4D-9E8F-7D2BF5272D89}" destId="{5665519A-CB11-4128-B5DE-36C737417D01}" srcOrd="0" destOrd="0" presId="urn:microsoft.com/office/officeart/2005/8/layout/hierarchy2"/>
    <dgm:cxn modelId="{9D3C7C20-3990-4FEE-9422-A955EEE89AAB}" type="presOf" srcId="{BA433D18-7AE1-4D16-859D-3F6BA2389AD6}" destId="{BA94BEC6-B745-4BCF-8EDF-521046178934}" srcOrd="0" destOrd="0" presId="urn:microsoft.com/office/officeart/2005/8/layout/hierarchy2"/>
    <dgm:cxn modelId="{3BE8301C-2527-4C3B-98A2-E5D37C556925}" srcId="{CD608634-852F-40D1-86DD-9B3F59D18A72}" destId="{2EA5EBE0-221E-4DDE-9D5A-1DF9293468E7}" srcOrd="2" destOrd="0" parTransId="{3FB2C0B1-DD9E-45AA-86CB-3F55452F0B1F}" sibTransId="{D23E12FD-9629-4C6B-9C3F-9630DC0A8FC3}"/>
    <dgm:cxn modelId="{295925B5-8171-42BD-9152-64FD130629B6}" type="presOf" srcId="{6AE9F783-2B84-4D9D-9D84-CE3F49AB52CB}" destId="{FE2478C4-6B73-4B01-A69F-2793E9A53AF6}" srcOrd="0" destOrd="0" presId="urn:microsoft.com/office/officeart/2005/8/layout/hierarchy2"/>
    <dgm:cxn modelId="{4559D284-B7BA-4818-AAD0-CEF753AA67DD}" srcId="{6AE9F783-2B84-4D9D-9D84-CE3F49AB52CB}" destId="{CD608634-852F-40D1-86DD-9B3F59D18A72}" srcOrd="0" destOrd="0" parTransId="{F26E7866-3B9F-4B84-BFF7-20CBD39C149A}" sibTransId="{EA87DCD5-0702-4988-8668-FE76FE9CBB33}"/>
    <dgm:cxn modelId="{E9528AA5-5485-47CC-89B7-ED825474F4CF}" srcId="{CD608634-852F-40D1-86DD-9B3F59D18A72}" destId="{C28D787F-732C-4328-82E8-A875BDAE5C50}" srcOrd="1" destOrd="0" parTransId="{629FEB8D-D6BC-4377-BBBE-92C45F0F660A}" sibTransId="{C9B3A546-230D-427F-8142-F9F4257FB1D6}"/>
    <dgm:cxn modelId="{2EB3CD2E-8898-4C27-88C2-630346D5D282}" type="presOf" srcId="{4195BFD6-A9FF-4867-8A76-A41C25C751B9}" destId="{E5C9B08C-CAAC-46C2-A2D3-FF3EF3445608}" srcOrd="1" destOrd="0" presId="urn:microsoft.com/office/officeart/2005/8/layout/hierarchy2"/>
    <dgm:cxn modelId="{F3A796CC-9D55-4393-9321-22A34B84DF4C}" type="presOf" srcId="{2EA5EBE0-221E-4DDE-9D5A-1DF9293468E7}" destId="{A3964551-3E8A-473D-A575-227358E6C9A7}" srcOrd="0" destOrd="0" presId="urn:microsoft.com/office/officeart/2005/8/layout/hierarchy2"/>
    <dgm:cxn modelId="{4E169D16-ABFE-4631-B0F9-DDF49109C279}" type="presOf" srcId="{C28D787F-732C-4328-82E8-A875BDAE5C50}" destId="{FE52BB82-C330-4A63-9249-2393AEF0EB8C}" srcOrd="0" destOrd="0" presId="urn:microsoft.com/office/officeart/2005/8/layout/hierarchy2"/>
    <dgm:cxn modelId="{D2CD1784-1F8E-4F4E-BD03-4B06A3392999}" type="presOf" srcId="{F26E7866-3B9F-4B84-BFF7-20CBD39C149A}" destId="{04F4E777-59C7-49BD-85CE-C97ED5927A54}" srcOrd="0" destOrd="0" presId="urn:microsoft.com/office/officeart/2005/8/layout/hierarchy2"/>
    <dgm:cxn modelId="{E974F86B-1EF7-44D9-8CA5-B2D2E73201A0}" type="presOf" srcId="{81F4F368-7C7C-494C-9B37-03ED944B7427}" destId="{038364DE-2DA1-4A09-AD79-5ED9BF446D11}" srcOrd="0" destOrd="0" presId="urn:microsoft.com/office/officeart/2005/8/layout/hierarchy2"/>
    <dgm:cxn modelId="{416CCDC4-8CD8-41E6-853B-9FAEB914267A}" type="presOf" srcId="{CE4104F2-99D8-4762-8AAE-458687C00CCA}" destId="{596F59F0-4341-4E5E-B220-F69CE3D26D0A}" srcOrd="0" destOrd="0" presId="urn:microsoft.com/office/officeart/2005/8/layout/hierarchy2"/>
    <dgm:cxn modelId="{8B40AB43-EEB2-485F-AE06-776D6AAF7F92}" type="presOf" srcId="{39BD151C-B5B3-4E17-9F5F-114CAF9EE947}" destId="{3ACCA173-497A-4317-AADD-9FD172B065FA}" srcOrd="0" destOrd="0" presId="urn:microsoft.com/office/officeart/2005/8/layout/hierarchy2"/>
    <dgm:cxn modelId="{F63EF78A-BDE6-442B-96A0-0BE7FCE20981}" type="presOf" srcId="{3FB2C0B1-DD9E-45AA-86CB-3F55452F0B1F}" destId="{C7EC2F21-BA42-427A-BB1B-5762A9A2F3F7}" srcOrd="1" destOrd="0" presId="urn:microsoft.com/office/officeart/2005/8/layout/hierarchy2"/>
    <dgm:cxn modelId="{5880DB48-BA2E-4E14-83D6-1B5801E54A84}" type="presOf" srcId="{F26E7866-3B9F-4B84-BFF7-20CBD39C149A}" destId="{DE5E966F-0977-484F-9535-64137338D1A3}" srcOrd="1" destOrd="0" presId="urn:microsoft.com/office/officeart/2005/8/layout/hierarchy2"/>
    <dgm:cxn modelId="{D9A57CCA-2475-4689-A29C-B03D90BDD94E}" srcId="{762ABD5A-9AB8-4C4D-9E8F-7D2BF5272D89}" destId="{39BD151C-B5B3-4E17-9F5F-114CAF9EE947}" srcOrd="0" destOrd="0" parTransId="{BA433D18-7AE1-4D16-859D-3F6BA2389AD6}" sibTransId="{308A8BE2-80DE-41A7-9C31-159ED0770319}"/>
    <dgm:cxn modelId="{CF032DED-97AF-4F1E-B62C-3DA7E32DE721}" type="presParOf" srcId="{596F59F0-4341-4E5E-B220-F69CE3D26D0A}" destId="{53566DFC-9CC7-4CEA-A862-DBA374608E7D}" srcOrd="0" destOrd="0" presId="urn:microsoft.com/office/officeart/2005/8/layout/hierarchy2"/>
    <dgm:cxn modelId="{021C5F6F-B9AB-4477-B13D-C913D64DC68A}" type="presParOf" srcId="{53566DFC-9CC7-4CEA-A862-DBA374608E7D}" destId="{FE2478C4-6B73-4B01-A69F-2793E9A53AF6}" srcOrd="0" destOrd="0" presId="urn:microsoft.com/office/officeart/2005/8/layout/hierarchy2"/>
    <dgm:cxn modelId="{A728331C-4B4E-4728-A179-973DFBFB9F0E}" type="presParOf" srcId="{53566DFC-9CC7-4CEA-A862-DBA374608E7D}" destId="{23EF4E16-41DC-407E-BF9F-029F6E218D2D}" srcOrd="1" destOrd="0" presId="urn:microsoft.com/office/officeart/2005/8/layout/hierarchy2"/>
    <dgm:cxn modelId="{7CE3F316-7C87-4427-8B66-8DB04C781F0F}" type="presParOf" srcId="{23EF4E16-41DC-407E-BF9F-029F6E218D2D}" destId="{04F4E777-59C7-49BD-85CE-C97ED5927A54}" srcOrd="0" destOrd="0" presId="urn:microsoft.com/office/officeart/2005/8/layout/hierarchy2"/>
    <dgm:cxn modelId="{2196B48E-9F13-4C28-9A04-EBA41077F014}" type="presParOf" srcId="{04F4E777-59C7-49BD-85CE-C97ED5927A54}" destId="{DE5E966F-0977-484F-9535-64137338D1A3}" srcOrd="0" destOrd="0" presId="urn:microsoft.com/office/officeart/2005/8/layout/hierarchy2"/>
    <dgm:cxn modelId="{C84D6776-9955-4226-A05B-7C3405E582BE}" type="presParOf" srcId="{23EF4E16-41DC-407E-BF9F-029F6E218D2D}" destId="{F59EC969-5192-4FA6-8D28-D5174CC4561A}" srcOrd="1" destOrd="0" presId="urn:microsoft.com/office/officeart/2005/8/layout/hierarchy2"/>
    <dgm:cxn modelId="{4299BC7D-2D32-49C7-B560-470548BF4436}" type="presParOf" srcId="{F59EC969-5192-4FA6-8D28-D5174CC4561A}" destId="{70A77D5A-17DF-4694-BE6B-B690FE9A3EA0}" srcOrd="0" destOrd="0" presId="urn:microsoft.com/office/officeart/2005/8/layout/hierarchy2"/>
    <dgm:cxn modelId="{D3429D22-1D52-4998-A9CD-3AE4E6F7E8EB}" type="presParOf" srcId="{F59EC969-5192-4FA6-8D28-D5174CC4561A}" destId="{1A4F98BA-6D57-47AA-BFB8-63E3D1621113}" srcOrd="1" destOrd="0" presId="urn:microsoft.com/office/officeart/2005/8/layout/hierarchy2"/>
    <dgm:cxn modelId="{480E7592-04A3-441A-B506-6F1688280296}" type="presParOf" srcId="{1A4F98BA-6D57-47AA-BFB8-63E3D1621113}" destId="{038364DE-2DA1-4A09-AD79-5ED9BF446D11}" srcOrd="0" destOrd="0" presId="urn:microsoft.com/office/officeart/2005/8/layout/hierarchy2"/>
    <dgm:cxn modelId="{6E11453B-1A3E-49CB-B8B2-841F71E85ADD}" type="presParOf" srcId="{038364DE-2DA1-4A09-AD79-5ED9BF446D11}" destId="{E9B8725B-50BF-497C-AC62-537C26D59B0A}" srcOrd="0" destOrd="0" presId="urn:microsoft.com/office/officeart/2005/8/layout/hierarchy2"/>
    <dgm:cxn modelId="{E5B92AAB-1D66-4DBE-9D33-3D4C7756CFF6}" type="presParOf" srcId="{1A4F98BA-6D57-47AA-BFB8-63E3D1621113}" destId="{BD9B6ACD-0A5C-4977-BB76-EAF266BA8D6C}" srcOrd="1" destOrd="0" presId="urn:microsoft.com/office/officeart/2005/8/layout/hierarchy2"/>
    <dgm:cxn modelId="{E84F9344-9D76-4484-A593-DCDEC329E022}" type="presParOf" srcId="{BD9B6ACD-0A5C-4977-BB76-EAF266BA8D6C}" destId="{19EB42D4-21C3-4876-98D8-1607D07AF62F}" srcOrd="0" destOrd="0" presId="urn:microsoft.com/office/officeart/2005/8/layout/hierarchy2"/>
    <dgm:cxn modelId="{95354FA3-DCCE-46FA-9EDF-8E44CD69E996}" type="presParOf" srcId="{BD9B6ACD-0A5C-4977-BB76-EAF266BA8D6C}" destId="{ADE7D8F3-3746-417E-A3D3-867A91A686EE}" srcOrd="1" destOrd="0" presId="urn:microsoft.com/office/officeart/2005/8/layout/hierarchy2"/>
    <dgm:cxn modelId="{4A18345A-8529-4399-90A3-364584EFB16A}" type="presParOf" srcId="{1A4F98BA-6D57-47AA-BFB8-63E3D1621113}" destId="{75AF5928-E081-415C-B2A4-4A3C655FC4D3}" srcOrd="2" destOrd="0" presId="urn:microsoft.com/office/officeart/2005/8/layout/hierarchy2"/>
    <dgm:cxn modelId="{A0BB6382-EE2B-46AF-9DF1-E04DCA98EBBE}" type="presParOf" srcId="{75AF5928-E081-415C-B2A4-4A3C655FC4D3}" destId="{D2E81946-8865-426F-9E28-1F65B99080BC}" srcOrd="0" destOrd="0" presId="urn:microsoft.com/office/officeart/2005/8/layout/hierarchy2"/>
    <dgm:cxn modelId="{593EFD08-513D-4D34-8A7C-7FF1FBC7E3CB}" type="presParOf" srcId="{1A4F98BA-6D57-47AA-BFB8-63E3D1621113}" destId="{CEE305C8-DE7E-47A5-A6FD-FD2BA499E6A9}" srcOrd="3" destOrd="0" presId="urn:microsoft.com/office/officeart/2005/8/layout/hierarchy2"/>
    <dgm:cxn modelId="{AFE58EEB-DF43-400A-B3EF-59981188FF15}" type="presParOf" srcId="{CEE305C8-DE7E-47A5-A6FD-FD2BA499E6A9}" destId="{FE52BB82-C330-4A63-9249-2393AEF0EB8C}" srcOrd="0" destOrd="0" presId="urn:microsoft.com/office/officeart/2005/8/layout/hierarchy2"/>
    <dgm:cxn modelId="{032EAD50-57FF-496F-B4C7-F20CA97DD85C}" type="presParOf" srcId="{CEE305C8-DE7E-47A5-A6FD-FD2BA499E6A9}" destId="{732BF2B8-D26D-4FC1-A941-90C4E0B9DF0D}" srcOrd="1" destOrd="0" presId="urn:microsoft.com/office/officeart/2005/8/layout/hierarchy2"/>
    <dgm:cxn modelId="{AEC63ADD-E2B1-4FAF-812D-8D8608CBDBEC}" type="presParOf" srcId="{1A4F98BA-6D57-47AA-BFB8-63E3D1621113}" destId="{4984A63D-EB74-4DC8-A4F7-19AC66644E09}" srcOrd="4" destOrd="0" presId="urn:microsoft.com/office/officeart/2005/8/layout/hierarchy2"/>
    <dgm:cxn modelId="{CB5EF179-3F59-4502-8CD6-7695847AFFAE}" type="presParOf" srcId="{4984A63D-EB74-4DC8-A4F7-19AC66644E09}" destId="{C7EC2F21-BA42-427A-BB1B-5762A9A2F3F7}" srcOrd="0" destOrd="0" presId="urn:microsoft.com/office/officeart/2005/8/layout/hierarchy2"/>
    <dgm:cxn modelId="{AEF9FDCE-4A05-4BC5-B8D0-23C188FBE00D}" type="presParOf" srcId="{1A4F98BA-6D57-47AA-BFB8-63E3D1621113}" destId="{8EE5AE0B-626B-4291-BD8C-D4BDA87FDA50}" srcOrd="5" destOrd="0" presId="urn:microsoft.com/office/officeart/2005/8/layout/hierarchy2"/>
    <dgm:cxn modelId="{E97162C8-F767-4438-AC7E-B8A3695C6602}" type="presParOf" srcId="{8EE5AE0B-626B-4291-BD8C-D4BDA87FDA50}" destId="{A3964551-3E8A-473D-A575-227358E6C9A7}" srcOrd="0" destOrd="0" presId="urn:microsoft.com/office/officeart/2005/8/layout/hierarchy2"/>
    <dgm:cxn modelId="{33190B5F-DF7F-40C6-A045-0C650943783F}" type="presParOf" srcId="{8EE5AE0B-626B-4291-BD8C-D4BDA87FDA50}" destId="{B86A87EE-6CE7-42F4-9175-854F00A74F76}" srcOrd="1" destOrd="0" presId="urn:microsoft.com/office/officeart/2005/8/layout/hierarchy2"/>
    <dgm:cxn modelId="{765ADDCC-3E54-4FC4-8C21-375273DFB831}" type="presParOf" srcId="{23EF4E16-41DC-407E-BF9F-029F6E218D2D}" destId="{070E8361-74F1-42A1-9EE8-3BD3FE996F02}" srcOrd="2" destOrd="0" presId="urn:microsoft.com/office/officeart/2005/8/layout/hierarchy2"/>
    <dgm:cxn modelId="{B4BB6BE8-8D72-4172-91A7-ECF5062293C5}" type="presParOf" srcId="{070E8361-74F1-42A1-9EE8-3BD3FE996F02}" destId="{E5C9B08C-CAAC-46C2-A2D3-FF3EF3445608}" srcOrd="0" destOrd="0" presId="urn:microsoft.com/office/officeart/2005/8/layout/hierarchy2"/>
    <dgm:cxn modelId="{3A9939F0-2D91-472C-A10B-250B103C543B}" type="presParOf" srcId="{23EF4E16-41DC-407E-BF9F-029F6E218D2D}" destId="{3AEC4142-7B6B-4A4B-B3D9-8A22AE5A0968}" srcOrd="3" destOrd="0" presId="urn:microsoft.com/office/officeart/2005/8/layout/hierarchy2"/>
    <dgm:cxn modelId="{0B79387A-0E84-4DDC-A9AA-3EFCEE84E640}" type="presParOf" srcId="{3AEC4142-7B6B-4A4B-B3D9-8A22AE5A0968}" destId="{5665519A-CB11-4128-B5DE-36C737417D01}" srcOrd="0" destOrd="0" presId="urn:microsoft.com/office/officeart/2005/8/layout/hierarchy2"/>
    <dgm:cxn modelId="{5F1D5A60-A6D4-4FC0-A44D-8521DBD9AF89}" type="presParOf" srcId="{3AEC4142-7B6B-4A4B-B3D9-8A22AE5A0968}" destId="{FC5B41A3-F994-426F-ADFD-5A76E404D8FF}" srcOrd="1" destOrd="0" presId="urn:microsoft.com/office/officeart/2005/8/layout/hierarchy2"/>
    <dgm:cxn modelId="{E3E981A0-0A20-4A8B-8A6A-2EB960AFAB20}" type="presParOf" srcId="{FC5B41A3-F994-426F-ADFD-5A76E404D8FF}" destId="{BA94BEC6-B745-4BCF-8EDF-521046178934}" srcOrd="0" destOrd="0" presId="urn:microsoft.com/office/officeart/2005/8/layout/hierarchy2"/>
    <dgm:cxn modelId="{961A1B23-9D5B-4ABD-9DD6-DBE94F37C4F2}" type="presParOf" srcId="{BA94BEC6-B745-4BCF-8EDF-521046178934}" destId="{2998AA99-B1E9-4439-A1C0-B4CC41B46410}" srcOrd="0" destOrd="0" presId="urn:microsoft.com/office/officeart/2005/8/layout/hierarchy2"/>
    <dgm:cxn modelId="{964A17ED-A710-4806-9D26-FE61303C2D36}" type="presParOf" srcId="{FC5B41A3-F994-426F-ADFD-5A76E404D8FF}" destId="{0F3E361E-2C38-43B3-B293-1792DF967EB6}" srcOrd="1" destOrd="0" presId="urn:microsoft.com/office/officeart/2005/8/layout/hierarchy2"/>
    <dgm:cxn modelId="{27952BCF-18DE-46BB-AF85-DC840E882487}" type="presParOf" srcId="{0F3E361E-2C38-43B3-B293-1792DF967EB6}" destId="{3ACCA173-497A-4317-AADD-9FD172B065FA}" srcOrd="0" destOrd="0" presId="urn:microsoft.com/office/officeart/2005/8/layout/hierarchy2"/>
    <dgm:cxn modelId="{44E356D8-23BF-4CE2-9768-3B98D55D2799}" type="presParOf" srcId="{0F3E361E-2C38-43B3-B293-1792DF967EB6}" destId="{874A24C0-2372-47E9-82B2-CE5402283B04}" srcOrd="1" destOrd="0" presId="urn:microsoft.com/office/officeart/2005/8/layout/hierarchy2"/>
    <dgm:cxn modelId="{52BBD9E9-168C-488B-83A8-D767C7C9FB2C}" type="presParOf" srcId="{FC5B41A3-F994-426F-ADFD-5A76E404D8FF}" destId="{D47AEB2F-EA91-4504-9FC0-59CD6CE13994}" srcOrd="2" destOrd="0" presId="urn:microsoft.com/office/officeart/2005/8/layout/hierarchy2"/>
    <dgm:cxn modelId="{135B5F20-6B1E-454E-AF77-E7C32765CFBB}" type="presParOf" srcId="{D47AEB2F-EA91-4504-9FC0-59CD6CE13994}" destId="{0F4E3A3B-38E5-44B6-B226-16ED28401537}" srcOrd="0" destOrd="0" presId="urn:microsoft.com/office/officeart/2005/8/layout/hierarchy2"/>
    <dgm:cxn modelId="{FA4AC022-347B-4572-9AAD-DDA5ED292353}" type="presParOf" srcId="{FC5B41A3-F994-426F-ADFD-5A76E404D8FF}" destId="{E0C36350-608A-4619-B9A6-03BEBC5B5F03}" srcOrd="3" destOrd="0" presId="urn:microsoft.com/office/officeart/2005/8/layout/hierarchy2"/>
    <dgm:cxn modelId="{4E45545F-1C8C-4AF2-B927-2B0C644B1E48}" type="presParOf" srcId="{E0C36350-608A-4619-B9A6-03BEBC5B5F03}" destId="{B2365B31-6492-49A9-B7B1-BB397E9C0CD4}" srcOrd="0" destOrd="0" presId="urn:microsoft.com/office/officeart/2005/8/layout/hierarchy2"/>
    <dgm:cxn modelId="{2C0EE8B1-4A03-4FE9-B589-2E1DC89A44B9}" type="presParOf" srcId="{E0C36350-608A-4619-B9A6-03BEBC5B5F03}" destId="{90A69920-9588-42C3-937A-C1C22181813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0C7B3271-D409-4736-A814-EF866D3E92A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3B48B973-F56B-41B9-93A1-1DFD99CF507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pPr rtl="0"/>
          <a:r>
            <a:rPr lang="ar-EG" sz="3600" dirty="0" smtClean="0">
              <a:solidFill>
                <a:schemeClr val="tx1"/>
              </a:solidFill>
            </a:rPr>
            <a:t>++ </a:t>
          </a:r>
          <a:r>
            <a:rPr lang="en-US" sz="3600" dirty="0" smtClean="0">
              <a:solidFill>
                <a:schemeClr val="tx1"/>
              </a:solidFill>
            </a:rPr>
            <a:t> permeability</a:t>
          </a:r>
          <a:endParaRPr lang="ar-EG" sz="3600" dirty="0">
            <a:solidFill>
              <a:schemeClr val="tx1"/>
            </a:solidFill>
          </a:endParaRPr>
        </a:p>
      </dgm:t>
    </dgm:pt>
    <dgm:pt modelId="{02BC928D-BF2C-48AB-9B3E-ECBE2B7F60AC}" type="parTrans" cxnId="{DB246978-A04F-4113-B91E-E67FA600F071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832C0366-F54C-445C-8643-F21DAEB42C9B}" type="sibTrans" cxnId="{DB246978-A04F-4113-B91E-E67FA600F071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69594D44-0CB0-4CCC-9D65-96B2AF2E3629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7C80"/>
        </a:solidFill>
      </dgm:spPr>
      <dgm:t>
        <a:bodyPr/>
        <a:lstStyle/>
        <a:p>
          <a:pPr rtl="1"/>
          <a:r>
            <a:rPr lang="en-US" sz="3600" dirty="0" smtClean="0">
              <a:solidFill>
                <a:schemeClr val="tx1"/>
              </a:solidFill>
            </a:rPr>
            <a:t>(-- PH) acidosis</a:t>
          </a:r>
          <a:endParaRPr lang="ar-EG" sz="3600" dirty="0">
            <a:solidFill>
              <a:schemeClr val="tx1"/>
            </a:solidFill>
          </a:endParaRPr>
        </a:p>
      </dgm:t>
    </dgm:pt>
    <dgm:pt modelId="{C6E53FC2-7BE8-4889-B7CC-7281B3ADA3BB}" type="parTrans" cxnId="{09F92966-5FAE-45FB-BA73-EF071EFC0E77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23B404A7-02DE-40CA-9F7A-807AD5DA1C03}" type="sibTrans" cxnId="{09F92966-5FAE-45FB-BA73-EF071EFC0E77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441EEB4E-DDDE-409A-93B9-54FB459ED929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7C80"/>
        </a:solidFill>
      </dgm:spPr>
      <dgm:t>
        <a:bodyPr/>
        <a:lstStyle/>
        <a:p>
          <a:pPr rtl="1"/>
          <a:r>
            <a:rPr lang="en-US" sz="3600" dirty="0" smtClean="0">
              <a:solidFill>
                <a:schemeClr val="tx1"/>
              </a:solidFill>
            </a:rPr>
            <a:t>Heat</a:t>
          </a:r>
          <a:endParaRPr lang="ar-EG" sz="3600" dirty="0">
            <a:solidFill>
              <a:schemeClr val="tx1"/>
            </a:solidFill>
          </a:endParaRPr>
        </a:p>
      </dgm:t>
    </dgm:pt>
    <dgm:pt modelId="{70AEF3AA-503B-4106-85D8-D490FBFE3E71}" type="parTrans" cxnId="{D2F8A289-D7FC-4A90-8FAF-291EE7201B61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4303E713-9A8A-4FA7-8275-143D09E618BC}" type="sibTrans" cxnId="{D2F8A289-D7FC-4A90-8FAF-291EE7201B61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0BC2265F-0AE4-4AD5-BA84-D505D5997F1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9FF66"/>
        </a:solidFill>
      </dgm:spPr>
      <dgm:t>
        <a:bodyPr/>
        <a:lstStyle/>
        <a:p>
          <a:pPr rtl="1"/>
          <a:r>
            <a:rPr lang="en-US" sz="3600" dirty="0" smtClean="0">
              <a:solidFill>
                <a:schemeClr val="tx1"/>
              </a:solidFill>
            </a:rPr>
            <a:t>-- permeability</a:t>
          </a:r>
          <a:endParaRPr lang="ar-EG" sz="3600" dirty="0">
            <a:solidFill>
              <a:schemeClr val="tx1"/>
            </a:solidFill>
          </a:endParaRPr>
        </a:p>
      </dgm:t>
    </dgm:pt>
    <dgm:pt modelId="{DFA50AA4-644B-482D-A2B4-3041D8832CA1}" type="parTrans" cxnId="{1735DE95-E6BE-4E23-9B37-C2ACAE9640BA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8ADC6DD4-B64B-4FB6-AECD-2D66956C46B1}" type="sibTrans" cxnId="{1735DE95-E6BE-4E23-9B37-C2ACAE9640BA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E77BD958-94B3-4966-8438-866B27520DB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rtl="0"/>
          <a:r>
            <a:rPr lang="en-US" sz="3600" dirty="0" smtClean="0">
              <a:solidFill>
                <a:schemeClr val="tx1"/>
              </a:solidFill>
            </a:rPr>
            <a:t>(++ PH) Alkalosis</a:t>
          </a:r>
          <a:endParaRPr lang="ar-EG" sz="3600" dirty="0">
            <a:solidFill>
              <a:schemeClr val="tx1"/>
            </a:solidFill>
          </a:endParaRPr>
        </a:p>
      </dgm:t>
    </dgm:pt>
    <dgm:pt modelId="{9F78A483-3BFB-4F39-BD72-B8B2727CC1CB}" type="parTrans" cxnId="{49EC0197-C208-4148-965B-411DF9B88EEB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7FEE18EC-F448-4A13-964D-23054A9E2D38}" type="sibTrans" cxnId="{49EC0197-C208-4148-965B-411DF9B88EEB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D64882AA-1076-4016-968E-1A38260CDD0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rtl="1"/>
          <a:r>
            <a:rPr lang="en-US" sz="3600" dirty="0" smtClean="0">
              <a:solidFill>
                <a:schemeClr val="tx1"/>
              </a:solidFill>
            </a:rPr>
            <a:t>Plasma proteins</a:t>
          </a:r>
          <a:endParaRPr lang="ar-EG" sz="3600" dirty="0">
            <a:solidFill>
              <a:schemeClr val="tx1"/>
            </a:solidFill>
          </a:endParaRPr>
        </a:p>
      </dgm:t>
    </dgm:pt>
    <dgm:pt modelId="{BB52C1CD-A72B-48E4-AFE1-3DFFDD198D13}" type="parTrans" cxnId="{15EDE670-7015-482B-8847-EB7457E382FE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68AEA390-7686-4CFC-B949-CE3F6F4F00F3}" type="sibTrans" cxnId="{15EDE670-7015-482B-8847-EB7457E382FE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5D7C68DA-2C56-439F-834F-2CF0F80BC29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rtl="1"/>
          <a:r>
            <a:rPr lang="en-US" sz="3600" dirty="0" smtClean="0">
              <a:solidFill>
                <a:schemeClr val="tx1"/>
              </a:solidFill>
            </a:rPr>
            <a:t>cold</a:t>
          </a:r>
          <a:endParaRPr lang="ar-EG" sz="3600" dirty="0">
            <a:solidFill>
              <a:schemeClr val="tx1"/>
            </a:solidFill>
          </a:endParaRPr>
        </a:p>
      </dgm:t>
    </dgm:pt>
    <dgm:pt modelId="{D4CF2D12-0A1F-4C64-A7B3-45E822036431}" type="parTrans" cxnId="{ADC669C8-7B71-4C21-A403-855DB635A6A1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A227554B-AE88-4CBB-A727-8652091B8DC3}" type="sibTrans" cxnId="{ADC669C8-7B71-4C21-A403-855DB635A6A1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CE652D0D-2E98-4AEB-AE3D-3B9351AD9984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rtl="1"/>
          <a:r>
            <a:rPr lang="en-US" sz="3600" dirty="0" smtClean="0">
              <a:solidFill>
                <a:schemeClr val="tx1"/>
              </a:solidFill>
            </a:rPr>
            <a:t>Ca+2 salts</a:t>
          </a:r>
          <a:endParaRPr lang="ar-EG" sz="3600" dirty="0">
            <a:solidFill>
              <a:schemeClr val="tx1"/>
            </a:solidFill>
          </a:endParaRPr>
        </a:p>
      </dgm:t>
    </dgm:pt>
    <dgm:pt modelId="{B45D86B5-99C2-4731-98C7-64AE6260BEBD}" type="parTrans" cxnId="{DC8BFFE5-D960-4209-83D1-25489DF00A85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DEEC0619-F890-4BC6-BF7F-08084246304D}" type="sibTrans" cxnId="{DC8BFFE5-D960-4209-83D1-25489DF00A85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318F7EEC-68C8-498B-BF6A-40D0A2A3BC0E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7C80"/>
        </a:solidFill>
      </dgm:spPr>
      <dgm:t>
        <a:bodyPr/>
        <a:lstStyle/>
        <a:p>
          <a:pPr rtl="0"/>
          <a:r>
            <a:rPr lang="en-US" sz="3600" dirty="0" smtClean="0">
              <a:solidFill>
                <a:schemeClr val="tx1"/>
              </a:solidFill>
            </a:rPr>
            <a:t>Hypoxia</a:t>
          </a:r>
          <a:endParaRPr lang="ar-EG" sz="3600" dirty="0">
            <a:solidFill>
              <a:schemeClr val="tx1"/>
            </a:solidFill>
          </a:endParaRPr>
        </a:p>
      </dgm:t>
    </dgm:pt>
    <dgm:pt modelId="{A508A4EC-1159-4D53-B04E-6D3CA0D843C1}" type="parTrans" cxnId="{44854162-36C1-4933-850B-B537F62BB3B6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5A8D556E-47F3-41C8-A19A-B207EA3E97A1}" type="sibTrans" cxnId="{44854162-36C1-4933-850B-B537F62BB3B6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A63FB794-61A1-4A21-9A3F-552D981E24F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7C80"/>
        </a:solidFill>
      </dgm:spPr>
      <dgm:t>
        <a:bodyPr/>
        <a:lstStyle/>
        <a:p>
          <a:pPr rtl="0"/>
          <a:r>
            <a:rPr lang="en-US" sz="3600" dirty="0" smtClean="0">
              <a:solidFill>
                <a:schemeClr val="tx1"/>
              </a:solidFill>
            </a:rPr>
            <a:t>Histamine</a:t>
          </a:r>
          <a:endParaRPr lang="ar-EG" sz="3600" dirty="0">
            <a:solidFill>
              <a:schemeClr val="tx1"/>
            </a:solidFill>
          </a:endParaRPr>
        </a:p>
      </dgm:t>
    </dgm:pt>
    <dgm:pt modelId="{AA5D9170-A557-4A13-B9BC-0C3DF99FDECB}" type="parTrans" cxnId="{319F3909-11F8-4011-981C-ADED424B753B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93137498-7579-4881-9576-26297803C555}" type="sibTrans" cxnId="{319F3909-11F8-4011-981C-ADED424B753B}">
      <dgm:prSet/>
      <dgm:spPr/>
      <dgm:t>
        <a:bodyPr/>
        <a:lstStyle/>
        <a:p>
          <a:pPr rtl="1"/>
          <a:endParaRPr lang="ar-EG" sz="3600">
            <a:solidFill>
              <a:schemeClr val="tx1"/>
            </a:solidFill>
          </a:endParaRPr>
        </a:p>
      </dgm:t>
    </dgm:pt>
    <dgm:pt modelId="{073C4B8A-BCC1-40D5-9EFD-5B8234B68AAE}" type="pres">
      <dgm:prSet presAssocID="{0C7B3271-D409-4736-A814-EF866D3E92A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03528EE8-B2EF-45F4-99F3-6791EC75BAE2}" type="pres">
      <dgm:prSet presAssocID="{3B48B973-F56B-41B9-93A1-1DFD99CF5074}" presName="root" presStyleCnt="0"/>
      <dgm:spPr/>
    </dgm:pt>
    <dgm:pt modelId="{151B649D-6B2C-4999-A1A9-1A472C9330CE}" type="pres">
      <dgm:prSet presAssocID="{3B48B973-F56B-41B9-93A1-1DFD99CF5074}" presName="rootComposite" presStyleCnt="0"/>
      <dgm:spPr/>
    </dgm:pt>
    <dgm:pt modelId="{41A14517-231E-4373-BC23-0428BC864F8A}" type="pres">
      <dgm:prSet presAssocID="{3B48B973-F56B-41B9-93A1-1DFD99CF5074}" presName="rootText" presStyleLbl="node1" presStyleIdx="0" presStyleCnt="2" custScaleX="212032" custLinFactNeighborX="-67406" custLinFactNeighborY="19140"/>
      <dgm:spPr/>
      <dgm:t>
        <a:bodyPr/>
        <a:lstStyle/>
        <a:p>
          <a:pPr rtl="1"/>
          <a:endParaRPr lang="ar-EG"/>
        </a:p>
      </dgm:t>
    </dgm:pt>
    <dgm:pt modelId="{7E15AD51-850B-4BEE-B00C-04D1EFD17424}" type="pres">
      <dgm:prSet presAssocID="{3B48B973-F56B-41B9-93A1-1DFD99CF5074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76DC18F6-1454-4738-A330-46D60BC0DF9A}" type="pres">
      <dgm:prSet presAssocID="{3B48B973-F56B-41B9-93A1-1DFD99CF5074}" presName="childShape" presStyleCnt="0"/>
      <dgm:spPr/>
    </dgm:pt>
    <dgm:pt modelId="{FAA997F2-56DB-4C4E-BEBF-CE2E4E840D09}" type="pres">
      <dgm:prSet presAssocID="{C6E53FC2-7BE8-4889-B7CC-7281B3ADA3BB}" presName="Name13" presStyleLbl="parChTrans1D2" presStyleIdx="0" presStyleCnt="8"/>
      <dgm:spPr/>
      <dgm:t>
        <a:bodyPr/>
        <a:lstStyle/>
        <a:p>
          <a:pPr rtl="1"/>
          <a:endParaRPr lang="ar-EG"/>
        </a:p>
      </dgm:t>
    </dgm:pt>
    <dgm:pt modelId="{D276D885-5D97-4E96-9C04-620D6F8430BE}" type="pres">
      <dgm:prSet presAssocID="{69594D44-0CB0-4CCC-9D65-96B2AF2E3629}" presName="childText" presStyleLbl="bgAcc1" presStyleIdx="0" presStyleCnt="8" custScaleX="239348" custLinFactNeighborX="1158" custLinFactNeighborY="1932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4E49969-480A-497F-8594-F9A0F04ECD07}" type="pres">
      <dgm:prSet presAssocID="{70AEF3AA-503B-4106-85D8-D490FBFE3E71}" presName="Name13" presStyleLbl="parChTrans1D2" presStyleIdx="1" presStyleCnt="8"/>
      <dgm:spPr/>
      <dgm:t>
        <a:bodyPr/>
        <a:lstStyle/>
        <a:p>
          <a:pPr rtl="1"/>
          <a:endParaRPr lang="ar-EG"/>
        </a:p>
      </dgm:t>
    </dgm:pt>
    <dgm:pt modelId="{67037122-8B55-4C8E-9E90-895D21861D2B}" type="pres">
      <dgm:prSet presAssocID="{441EEB4E-DDDE-409A-93B9-54FB459ED929}" presName="childText" presStyleLbl="bgAcc1" presStyleIdx="1" presStyleCnt="8" custScaleX="164812" custLinFactNeighborX="7177" custLinFactNeighborY="987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BE2E42E-CDFE-46B2-8428-2FDFEF77F815}" type="pres">
      <dgm:prSet presAssocID="{A508A4EC-1159-4D53-B04E-6D3CA0D843C1}" presName="Name13" presStyleLbl="parChTrans1D2" presStyleIdx="2" presStyleCnt="8"/>
      <dgm:spPr/>
      <dgm:t>
        <a:bodyPr/>
        <a:lstStyle/>
        <a:p>
          <a:pPr rtl="1"/>
          <a:endParaRPr lang="ar-EG"/>
        </a:p>
      </dgm:t>
    </dgm:pt>
    <dgm:pt modelId="{B3D366CA-CDD9-4570-A07D-3BF5115A7D9C}" type="pres">
      <dgm:prSet presAssocID="{318F7EEC-68C8-498B-BF6A-40D0A2A3BC0E}" presName="childText" presStyleLbl="bgAcc1" presStyleIdx="2" presStyleCnt="8" custScaleX="169906" custLinFactNeighborX="1158" custLinFactNeighborY="1006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CC0106B-189C-4CEE-8585-595EECEACDE7}" type="pres">
      <dgm:prSet presAssocID="{AA5D9170-A557-4A13-B9BC-0C3DF99FDECB}" presName="Name13" presStyleLbl="parChTrans1D2" presStyleIdx="3" presStyleCnt="8"/>
      <dgm:spPr/>
      <dgm:t>
        <a:bodyPr/>
        <a:lstStyle/>
        <a:p>
          <a:pPr rtl="1"/>
          <a:endParaRPr lang="ar-EG"/>
        </a:p>
      </dgm:t>
    </dgm:pt>
    <dgm:pt modelId="{89039EC1-81B1-4256-850D-76820F83CE6A}" type="pres">
      <dgm:prSet presAssocID="{A63FB794-61A1-4A21-9A3F-552D981E24F3}" presName="childText" presStyleLbl="bgAcc1" presStyleIdx="3" presStyleCnt="8" custScaleX="201303" custLinFactNeighborX="7177" custLinFactNeighborY="61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BF564E2-DBDB-48BE-91BE-D70B978B0F78}" type="pres">
      <dgm:prSet presAssocID="{0BC2265F-0AE4-4AD5-BA84-D505D5997F1C}" presName="root" presStyleCnt="0"/>
      <dgm:spPr/>
    </dgm:pt>
    <dgm:pt modelId="{6D0FBA32-56C3-472D-87BD-DC4E3F8DE722}" type="pres">
      <dgm:prSet presAssocID="{0BC2265F-0AE4-4AD5-BA84-D505D5997F1C}" presName="rootComposite" presStyleCnt="0"/>
      <dgm:spPr/>
    </dgm:pt>
    <dgm:pt modelId="{D90C5D9F-C1CE-499B-ADCC-DAF82C3F00E7}" type="pres">
      <dgm:prSet presAssocID="{0BC2265F-0AE4-4AD5-BA84-D505D5997F1C}" presName="rootText" presStyleLbl="node1" presStyleIdx="1" presStyleCnt="2" custScaleX="196295" custLinFactNeighborX="15185" custLinFactNeighborY="16716"/>
      <dgm:spPr/>
      <dgm:t>
        <a:bodyPr/>
        <a:lstStyle/>
        <a:p>
          <a:pPr rtl="1"/>
          <a:endParaRPr lang="ar-EG"/>
        </a:p>
      </dgm:t>
    </dgm:pt>
    <dgm:pt modelId="{DA8B4E25-9C53-468B-95C4-224664F3A44D}" type="pres">
      <dgm:prSet presAssocID="{0BC2265F-0AE4-4AD5-BA84-D505D5997F1C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FA5ABFEF-C94B-4B2C-AC41-2284698E6D89}" type="pres">
      <dgm:prSet presAssocID="{0BC2265F-0AE4-4AD5-BA84-D505D5997F1C}" presName="childShape" presStyleCnt="0"/>
      <dgm:spPr/>
    </dgm:pt>
    <dgm:pt modelId="{D4990B9D-31FD-46F3-8300-7F4E565CE544}" type="pres">
      <dgm:prSet presAssocID="{9F78A483-3BFB-4F39-BD72-B8B2727CC1CB}" presName="Name13" presStyleLbl="parChTrans1D2" presStyleIdx="4" presStyleCnt="8"/>
      <dgm:spPr/>
      <dgm:t>
        <a:bodyPr/>
        <a:lstStyle/>
        <a:p>
          <a:pPr rtl="1"/>
          <a:endParaRPr lang="ar-EG"/>
        </a:p>
      </dgm:t>
    </dgm:pt>
    <dgm:pt modelId="{1595B87F-3837-4C01-A8DC-0CCC2711B98A}" type="pres">
      <dgm:prSet presAssocID="{E77BD958-94B3-4966-8438-866B27520DBD}" presName="childText" presStyleLbl="bgAcc1" presStyleIdx="4" presStyleCnt="8" custScaleX="285179" custLinFactNeighborX="3706" custLinFactNeighborY="969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5A714F7-89E8-46F3-8F5B-C7A5E81188BC}" type="pres">
      <dgm:prSet presAssocID="{BB52C1CD-A72B-48E4-AFE1-3DFFDD198D13}" presName="Name13" presStyleLbl="parChTrans1D2" presStyleIdx="5" presStyleCnt="8"/>
      <dgm:spPr/>
      <dgm:t>
        <a:bodyPr/>
        <a:lstStyle/>
        <a:p>
          <a:pPr rtl="1"/>
          <a:endParaRPr lang="ar-EG"/>
        </a:p>
      </dgm:t>
    </dgm:pt>
    <dgm:pt modelId="{104CBD67-D710-4D32-88A2-5D32F523F5EE}" type="pres">
      <dgm:prSet presAssocID="{D64882AA-1076-4016-968E-1A38260CDD0B}" presName="childText" presStyleLbl="bgAcc1" presStyleIdx="5" presStyleCnt="8" custScaleX="25648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39F58AF-E396-4C58-A680-D8DE805C6137}" type="pres">
      <dgm:prSet presAssocID="{D4CF2D12-0A1F-4C64-A7B3-45E822036431}" presName="Name13" presStyleLbl="parChTrans1D2" presStyleIdx="6" presStyleCnt="8"/>
      <dgm:spPr/>
      <dgm:t>
        <a:bodyPr/>
        <a:lstStyle/>
        <a:p>
          <a:pPr rtl="1"/>
          <a:endParaRPr lang="ar-EG"/>
        </a:p>
      </dgm:t>
    </dgm:pt>
    <dgm:pt modelId="{BB7A2C1F-0A57-4CDC-818F-C34CC238DC1C}" type="pres">
      <dgm:prSet presAssocID="{5D7C68DA-2C56-439F-834F-2CF0F80BC29C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2A6F71A-0647-498E-BB64-94D9C8B8F7E7}" type="pres">
      <dgm:prSet presAssocID="{B45D86B5-99C2-4731-98C7-64AE6260BEBD}" presName="Name13" presStyleLbl="parChTrans1D2" presStyleIdx="7" presStyleCnt="8"/>
      <dgm:spPr/>
      <dgm:t>
        <a:bodyPr/>
        <a:lstStyle/>
        <a:p>
          <a:pPr rtl="1"/>
          <a:endParaRPr lang="ar-EG"/>
        </a:p>
      </dgm:t>
    </dgm:pt>
    <dgm:pt modelId="{4A1E3C82-1C3F-464F-9A29-536009FE616E}" type="pres">
      <dgm:prSet presAssocID="{CE652D0D-2E98-4AEB-AE3D-3B9351AD9984}" presName="childText" presStyleLbl="bgAcc1" presStyleIdx="7" presStyleCnt="8" custScaleX="25648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B63E702-BF22-49E3-B0B3-85E3378A3BA1}" type="presOf" srcId="{D4CF2D12-0A1F-4C64-A7B3-45E822036431}" destId="{939F58AF-E396-4C58-A680-D8DE805C6137}" srcOrd="0" destOrd="0" presId="urn:microsoft.com/office/officeart/2005/8/layout/hierarchy3"/>
    <dgm:cxn modelId="{8B4B4D02-F01C-49F1-98B1-2092F946DB1E}" type="presOf" srcId="{0BC2265F-0AE4-4AD5-BA84-D505D5997F1C}" destId="{D90C5D9F-C1CE-499B-ADCC-DAF82C3F00E7}" srcOrd="0" destOrd="0" presId="urn:microsoft.com/office/officeart/2005/8/layout/hierarchy3"/>
    <dgm:cxn modelId="{AACA1560-5E10-4FCA-B1ED-3017C820B17F}" type="presOf" srcId="{C6E53FC2-7BE8-4889-B7CC-7281B3ADA3BB}" destId="{FAA997F2-56DB-4C4E-BEBF-CE2E4E840D09}" srcOrd="0" destOrd="0" presId="urn:microsoft.com/office/officeart/2005/8/layout/hierarchy3"/>
    <dgm:cxn modelId="{15EDE670-7015-482B-8847-EB7457E382FE}" srcId="{0BC2265F-0AE4-4AD5-BA84-D505D5997F1C}" destId="{D64882AA-1076-4016-968E-1A38260CDD0B}" srcOrd="1" destOrd="0" parTransId="{BB52C1CD-A72B-48E4-AFE1-3DFFDD198D13}" sibTransId="{68AEA390-7686-4CFC-B949-CE3F6F4F00F3}"/>
    <dgm:cxn modelId="{09F92966-5FAE-45FB-BA73-EF071EFC0E77}" srcId="{3B48B973-F56B-41B9-93A1-1DFD99CF5074}" destId="{69594D44-0CB0-4CCC-9D65-96B2AF2E3629}" srcOrd="0" destOrd="0" parTransId="{C6E53FC2-7BE8-4889-B7CC-7281B3ADA3BB}" sibTransId="{23B404A7-02DE-40CA-9F7A-807AD5DA1C03}"/>
    <dgm:cxn modelId="{E0252BA9-B503-406C-B17C-92598A8AAD29}" type="presOf" srcId="{E77BD958-94B3-4966-8438-866B27520DBD}" destId="{1595B87F-3837-4C01-A8DC-0CCC2711B98A}" srcOrd="0" destOrd="0" presId="urn:microsoft.com/office/officeart/2005/8/layout/hierarchy3"/>
    <dgm:cxn modelId="{D2F8A289-D7FC-4A90-8FAF-291EE7201B61}" srcId="{3B48B973-F56B-41B9-93A1-1DFD99CF5074}" destId="{441EEB4E-DDDE-409A-93B9-54FB459ED929}" srcOrd="1" destOrd="0" parTransId="{70AEF3AA-503B-4106-85D8-D490FBFE3E71}" sibTransId="{4303E713-9A8A-4FA7-8275-143D09E618BC}"/>
    <dgm:cxn modelId="{23951C2E-7834-4C03-89AD-F323C04D5C28}" type="presOf" srcId="{A63FB794-61A1-4A21-9A3F-552D981E24F3}" destId="{89039EC1-81B1-4256-850D-76820F83CE6A}" srcOrd="0" destOrd="0" presId="urn:microsoft.com/office/officeart/2005/8/layout/hierarchy3"/>
    <dgm:cxn modelId="{DC8BFFE5-D960-4209-83D1-25489DF00A85}" srcId="{0BC2265F-0AE4-4AD5-BA84-D505D5997F1C}" destId="{CE652D0D-2E98-4AEB-AE3D-3B9351AD9984}" srcOrd="3" destOrd="0" parTransId="{B45D86B5-99C2-4731-98C7-64AE6260BEBD}" sibTransId="{DEEC0619-F890-4BC6-BF7F-08084246304D}"/>
    <dgm:cxn modelId="{49EC0197-C208-4148-965B-411DF9B88EEB}" srcId="{0BC2265F-0AE4-4AD5-BA84-D505D5997F1C}" destId="{E77BD958-94B3-4966-8438-866B27520DBD}" srcOrd="0" destOrd="0" parTransId="{9F78A483-3BFB-4F39-BD72-B8B2727CC1CB}" sibTransId="{7FEE18EC-F448-4A13-964D-23054A9E2D38}"/>
    <dgm:cxn modelId="{5CADA3D4-ABAD-4EA7-B9DA-8F422FB12AFC}" type="presOf" srcId="{BB52C1CD-A72B-48E4-AFE1-3DFFDD198D13}" destId="{75A714F7-89E8-46F3-8F5B-C7A5E81188BC}" srcOrd="0" destOrd="0" presId="urn:microsoft.com/office/officeart/2005/8/layout/hierarchy3"/>
    <dgm:cxn modelId="{18DEDD0D-2D3E-4A36-9637-66AE0A31AD0A}" type="presOf" srcId="{0BC2265F-0AE4-4AD5-BA84-D505D5997F1C}" destId="{DA8B4E25-9C53-468B-95C4-224664F3A44D}" srcOrd="1" destOrd="0" presId="urn:microsoft.com/office/officeart/2005/8/layout/hierarchy3"/>
    <dgm:cxn modelId="{6D16B9AF-C369-4F43-9E86-97158E9C17CD}" type="presOf" srcId="{318F7EEC-68C8-498B-BF6A-40D0A2A3BC0E}" destId="{B3D366CA-CDD9-4570-A07D-3BF5115A7D9C}" srcOrd="0" destOrd="0" presId="urn:microsoft.com/office/officeart/2005/8/layout/hierarchy3"/>
    <dgm:cxn modelId="{319F3909-11F8-4011-981C-ADED424B753B}" srcId="{3B48B973-F56B-41B9-93A1-1DFD99CF5074}" destId="{A63FB794-61A1-4A21-9A3F-552D981E24F3}" srcOrd="3" destOrd="0" parTransId="{AA5D9170-A557-4A13-B9BC-0C3DF99FDECB}" sibTransId="{93137498-7579-4881-9576-26297803C555}"/>
    <dgm:cxn modelId="{5D59E6B0-73CC-42AB-9146-70EE4C4021BB}" type="presOf" srcId="{70AEF3AA-503B-4106-85D8-D490FBFE3E71}" destId="{F4E49969-480A-497F-8594-F9A0F04ECD07}" srcOrd="0" destOrd="0" presId="urn:microsoft.com/office/officeart/2005/8/layout/hierarchy3"/>
    <dgm:cxn modelId="{DB246978-A04F-4113-B91E-E67FA600F071}" srcId="{0C7B3271-D409-4736-A814-EF866D3E92A0}" destId="{3B48B973-F56B-41B9-93A1-1DFD99CF5074}" srcOrd="0" destOrd="0" parTransId="{02BC928D-BF2C-48AB-9B3E-ECBE2B7F60AC}" sibTransId="{832C0366-F54C-445C-8643-F21DAEB42C9B}"/>
    <dgm:cxn modelId="{58594A01-E8CC-4410-91DB-563071CE03BC}" type="presOf" srcId="{3B48B973-F56B-41B9-93A1-1DFD99CF5074}" destId="{41A14517-231E-4373-BC23-0428BC864F8A}" srcOrd="0" destOrd="0" presId="urn:microsoft.com/office/officeart/2005/8/layout/hierarchy3"/>
    <dgm:cxn modelId="{73F46501-8B1E-42F2-8982-3E9808FA194A}" type="presOf" srcId="{AA5D9170-A557-4A13-B9BC-0C3DF99FDECB}" destId="{9CC0106B-189C-4CEE-8585-595EECEACDE7}" srcOrd="0" destOrd="0" presId="urn:microsoft.com/office/officeart/2005/8/layout/hierarchy3"/>
    <dgm:cxn modelId="{44854162-36C1-4933-850B-B537F62BB3B6}" srcId="{3B48B973-F56B-41B9-93A1-1DFD99CF5074}" destId="{318F7EEC-68C8-498B-BF6A-40D0A2A3BC0E}" srcOrd="2" destOrd="0" parTransId="{A508A4EC-1159-4D53-B04E-6D3CA0D843C1}" sibTransId="{5A8D556E-47F3-41C8-A19A-B207EA3E97A1}"/>
    <dgm:cxn modelId="{1735DE95-E6BE-4E23-9B37-C2ACAE9640BA}" srcId="{0C7B3271-D409-4736-A814-EF866D3E92A0}" destId="{0BC2265F-0AE4-4AD5-BA84-D505D5997F1C}" srcOrd="1" destOrd="0" parTransId="{DFA50AA4-644B-482D-A2B4-3041D8832CA1}" sibTransId="{8ADC6DD4-B64B-4FB6-AECD-2D66956C46B1}"/>
    <dgm:cxn modelId="{36E47F36-7B80-47F2-B2ED-FC57AFB8F3AB}" type="presOf" srcId="{3B48B973-F56B-41B9-93A1-1DFD99CF5074}" destId="{7E15AD51-850B-4BEE-B00C-04D1EFD17424}" srcOrd="1" destOrd="0" presId="urn:microsoft.com/office/officeart/2005/8/layout/hierarchy3"/>
    <dgm:cxn modelId="{8476B3A4-1A2B-45DF-B73A-3405E86E92B7}" type="presOf" srcId="{69594D44-0CB0-4CCC-9D65-96B2AF2E3629}" destId="{D276D885-5D97-4E96-9C04-620D6F8430BE}" srcOrd="0" destOrd="0" presId="urn:microsoft.com/office/officeart/2005/8/layout/hierarchy3"/>
    <dgm:cxn modelId="{2ADA9219-92BA-49D2-A29B-58D416750A34}" type="presOf" srcId="{0C7B3271-D409-4736-A814-EF866D3E92A0}" destId="{073C4B8A-BCC1-40D5-9EFD-5B8234B68AAE}" srcOrd="0" destOrd="0" presId="urn:microsoft.com/office/officeart/2005/8/layout/hierarchy3"/>
    <dgm:cxn modelId="{78892DD3-EBCE-4D55-AF2B-30F0BCA0BB65}" type="presOf" srcId="{D64882AA-1076-4016-968E-1A38260CDD0B}" destId="{104CBD67-D710-4D32-88A2-5D32F523F5EE}" srcOrd="0" destOrd="0" presId="urn:microsoft.com/office/officeart/2005/8/layout/hierarchy3"/>
    <dgm:cxn modelId="{C8F17F0F-E3F8-4F61-9D6C-19A39348AA81}" type="presOf" srcId="{CE652D0D-2E98-4AEB-AE3D-3B9351AD9984}" destId="{4A1E3C82-1C3F-464F-9A29-536009FE616E}" srcOrd="0" destOrd="0" presId="urn:microsoft.com/office/officeart/2005/8/layout/hierarchy3"/>
    <dgm:cxn modelId="{1CAD28A6-03CC-46EE-B131-576E0AC4AF4F}" type="presOf" srcId="{441EEB4E-DDDE-409A-93B9-54FB459ED929}" destId="{67037122-8B55-4C8E-9E90-895D21861D2B}" srcOrd="0" destOrd="0" presId="urn:microsoft.com/office/officeart/2005/8/layout/hierarchy3"/>
    <dgm:cxn modelId="{EF4864F0-B849-4796-A7AE-42CE4002A262}" type="presOf" srcId="{9F78A483-3BFB-4F39-BD72-B8B2727CC1CB}" destId="{D4990B9D-31FD-46F3-8300-7F4E565CE544}" srcOrd="0" destOrd="0" presId="urn:microsoft.com/office/officeart/2005/8/layout/hierarchy3"/>
    <dgm:cxn modelId="{23534B79-8BCE-4FBF-80BD-430A3AA428BF}" type="presOf" srcId="{5D7C68DA-2C56-439F-834F-2CF0F80BC29C}" destId="{BB7A2C1F-0A57-4CDC-818F-C34CC238DC1C}" srcOrd="0" destOrd="0" presId="urn:microsoft.com/office/officeart/2005/8/layout/hierarchy3"/>
    <dgm:cxn modelId="{72631663-0A20-4843-AA0C-22B6CCE6EF7C}" type="presOf" srcId="{B45D86B5-99C2-4731-98C7-64AE6260BEBD}" destId="{22A6F71A-0647-498E-BB64-94D9C8B8F7E7}" srcOrd="0" destOrd="0" presId="urn:microsoft.com/office/officeart/2005/8/layout/hierarchy3"/>
    <dgm:cxn modelId="{DCED8AAC-CBC8-49D4-8321-75050445E486}" type="presOf" srcId="{A508A4EC-1159-4D53-B04E-6D3CA0D843C1}" destId="{6BE2E42E-CDFE-46B2-8428-2FDFEF77F815}" srcOrd="0" destOrd="0" presId="urn:microsoft.com/office/officeart/2005/8/layout/hierarchy3"/>
    <dgm:cxn modelId="{ADC669C8-7B71-4C21-A403-855DB635A6A1}" srcId="{0BC2265F-0AE4-4AD5-BA84-D505D5997F1C}" destId="{5D7C68DA-2C56-439F-834F-2CF0F80BC29C}" srcOrd="2" destOrd="0" parTransId="{D4CF2D12-0A1F-4C64-A7B3-45E822036431}" sibTransId="{A227554B-AE88-4CBB-A727-8652091B8DC3}"/>
    <dgm:cxn modelId="{2EB0E047-13DB-4FB0-BD4D-3113974F9273}" type="presParOf" srcId="{073C4B8A-BCC1-40D5-9EFD-5B8234B68AAE}" destId="{03528EE8-B2EF-45F4-99F3-6791EC75BAE2}" srcOrd="0" destOrd="0" presId="urn:microsoft.com/office/officeart/2005/8/layout/hierarchy3"/>
    <dgm:cxn modelId="{6D9FCDED-E213-4FD8-A76E-8AFC1FD0FE0F}" type="presParOf" srcId="{03528EE8-B2EF-45F4-99F3-6791EC75BAE2}" destId="{151B649D-6B2C-4999-A1A9-1A472C9330CE}" srcOrd="0" destOrd="0" presId="urn:microsoft.com/office/officeart/2005/8/layout/hierarchy3"/>
    <dgm:cxn modelId="{4E665141-2433-4ED4-88F9-1C723E732461}" type="presParOf" srcId="{151B649D-6B2C-4999-A1A9-1A472C9330CE}" destId="{41A14517-231E-4373-BC23-0428BC864F8A}" srcOrd="0" destOrd="0" presId="urn:microsoft.com/office/officeart/2005/8/layout/hierarchy3"/>
    <dgm:cxn modelId="{999640B6-9C79-45CF-B9EB-A19566EAA21A}" type="presParOf" srcId="{151B649D-6B2C-4999-A1A9-1A472C9330CE}" destId="{7E15AD51-850B-4BEE-B00C-04D1EFD17424}" srcOrd="1" destOrd="0" presId="urn:microsoft.com/office/officeart/2005/8/layout/hierarchy3"/>
    <dgm:cxn modelId="{27C23C50-5C64-4F59-9345-6633E7936DD2}" type="presParOf" srcId="{03528EE8-B2EF-45F4-99F3-6791EC75BAE2}" destId="{76DC18F6-1454-4738-A330-46D60BC0DF9A}" srcOrd="1" destOrd="0" presId="urn:microsoft.com/office/officeart/2005/8/layout/hierarchy3"/>
    <dgm:cxn modelId="{2CD86C35-C8D9-44FA-BC84-811F0D6B8D4B}" type="presParOf" srcId="{76DC18F6-1454-4738-A330-46D60BC0DF9A}" destId="{FAA997F2-56DB-4C4E-BEBF-CE2E4E840D09}" srcOrd="0" destOrd="0" presId="urn:microsoft.com/office/officeart/2005/8/layout/hierarchy3"/>
    <dgm:cxn modelId="{6FD754CC-78B6-4E89-B0FE-96D638D3893F}" type="presParOf" srcId="{76DC18F6-1454-4738-A330-46D60BC0DF9A}" destId="{D276D885-5D97-4E96-9C04-620D6F8430BE}" srcOrd="1" destOrd="0" presId="urn:microsoft.com/office/officeart/2005/8/layout/hierarchy3"/>
    <dgm:cxn modelId="{B391E13B-A346-42B3-A52C-D553AE8CBB9D}" type="presParOf" srcId="{76DC18F6-1454-4738-A330-46D60BC0DF9A}" destId="{F4E49969-480A-497F-8594-F9A0F04ECD07}" srcOrd="2" destOrd="0" presId="urn:microsoft.com/office/officeart/2005/8/layout/hierarchy3"/>
    <dgm:cxn modelId="{407ACAC1-DFA2-4A92-99FE-15DBF2984E44}" type="presParOf" srcId="{76DC18F6-1454-4738-A330-46D60BC0DF9A}" destId="{67037122-8B55-4C8E-9E90-895D21861D2B}" srcOrd="3" destOrd="0" presId="urn:microsoft.com/office/officeart/2005/8/layout/hierarchy3"/>
    <dgm:cxn modelId="{2FEE83A9-0EFE-449D-946B-6CEC6411FAC3}" type="presParOf" srcId="{76DC18F6-1454-4738-A330-46D60BC0DF9A}" destId="{6BE2E42E-CDFE-46B2-8428-2FDFEF77F815}" srcOrd="4" destOrd="0" presId="urn:microsoft.com/office/officeart/2005/8/layout/hierarchy3"/>
    <dgm:cxn modelId="{BC462AC3-E553-4C61-B33D-77DF108D6E5B}" type="presParOf" srcId="{76DC18F6-1454-4738-A330-46D60BC0DF9A}" destId="{B3D366CA-CDD9-4570-A07D-3BF5115A7D9C}" srcOrd="5" destOrd="0" presId="urn:microsoft.com/office/officeart/2005/8/layout/hierarchy3"/>
    <dgm:cxn modelId="{0FFB920C-FE64-43DD-9225-4761382D2F8E}" type="presParOf" srcId="{76DC18F6-1454-4738-A330-46D60BC0DF9A}" destId="{9CC0106B-189C-4CEE-8585-595EECEACDE7}" srcOrd="6" destOrd="0" presId="urn:microsoft.com/office/officeart/2005/8/layout/hierarchy3"/>
    <dgm:cxn modelId="{1641F8B7-A1B1-492D-A404-C2FC0BDBABF7}" type="presParOf" srcId="{76DC18F6-1454-4738-A330-46D60BC0DF9A}" destId="{89039EC1-81B1-4256-850D-76820F83CE6A}" srcOrd="7" destOrd="0" presId="urn:microsoft.com/office/officeart/2005/8/layout/hierarchy3"/>
    <dgm:cxn modelId="{E7D863E6-43CE-481B-A952-763010A8E8FD}" type="presParOf" srcId="{073C4B8A-BCC1-40D5-9EFD-5B8234B68AAE}" destId="{1BF564E2-DBDB-48BE-91BE-D70B978B0F78}" srcOrd="1" destOrd="0" presId="urn:microsoft.com/office/officeart/2005/8/layout/hierarchy3"/>
    <dgm:cxn modelId="{1FD2D9A2-9F39-4DFB-A368-3DE9E844AF4A}" type="presParOf" srcId="{1BF564E2-DBDB-48BE-91BE-D70B978B0F78}" destId="{6D0FBA32-56C3-472D-87BD-DC4E3F8DE722}" srcOrd="0" destOrd="0" presId="urn:microsoft.com/office/officeart/2005/8/layout/hierarchy3"/>
    <dgm:cxn modelId="{DAEA281D-3F74-4972-90C5-4185E698305F}" type="presParOf" srcId="{6D0FBA32-56C3-472D-87BD-DC4E3F8DE722}" destId="{D90C5D9F-C1CE-499B-ADCC-DAF82C3F00E7}" srcOrd="0" destOrd="0" presId="urn:microsoft.com/office/officeart/2005/8/layout/hierarchy3"/>
    <dgm:cxn modelId="{099BCDC3-B3C2-4F0C-AE77-118756DD5437}" type="presParOf" srcId="{6D0FBA32-56C3-472D-87BD-DC4E3F8DE722}" destId="{DA8B4E25-9C53-468B-95C4-224664F3A44D}" srcOrd="1" destOrd="0" presId="urn:microsoft.com/office/officeart/2005/8/layout/hierarchy3"/>
    <dgm:cxn modelId="{E9E35F66-B0A2-4860-AEB4-4D73FA6DE366}" type="presParOf" srcId="{1BF564E2-DBDB-48BE-91BE-D70B978B0F78}" destId="{FA5ABFEF-C94B-4B2C-AC41-2284698E6D89}" srcOrd="1" destOrd="0" presId="urn:microsoft.com/office/officeart/2005/8/layout/hierarchy3"/>
    <dgm:cxn modelId="{F78B9E2D-2D63-4F67-875D-C4B2219C8235}" type="presParOf" srcId="{FA5ABFEF-C94B-4B2C-AC41-2284698E6D89}" destId="{D4990B9D-31FD-46F3-8300-7F4E565CE544}" srcOrd="0" destOrd="0" presId="urn:microsoft.com/office/officeart/2005/8/layout/hierarchy3"/>
    <dgm:cxn modelId="{4CA9586C-8A75-4EAD-A124-678EEB04D66F}" type="presParOf" srcId="{FA5ABFEF-C94B-4B2C-AC41-2284698E6D89}" destId="{1595B87F-3837-4C01-A8DC-0CCC2711B98A}" srcOrd="1" destOrd="0" presId="urn:microsoft.com/office/officeart/2005/8/layout/hierarchy3"/>
    <dgm:cxn modelId="{281E5A87-44D8-4926-AB7F-EFC92A04087C}" type="presParOf" srcId="{FA5ABFEF-C94B-4B2C-AC41-2284698E6D89}" destId="{75A714F7-89E8-46F3-8F5B-C7A5E81188BC}" srcOrd="2" destOrd="0" presId="urn:microsoft.com/office/officeart/2005/8/layout/hierarchy3"/>
    <dgm:cxn modelId="{34F01DA7-4B96-4A6D-830B-FD75C1314CE5}" type="presParOf" srcId="{FA5ABFEF-C94B-4B2C-AC41-2284698E6D89}" destId="{104CBD67-D710-4D32-88A2-5D32F523F5EE}" srcOrd="3" destOrd="0" presId="urn:microsoft.com/office/officeart/2005/8/layout/hierarchy3"/>
    <dgm:cxn modelId="{DFD32BB4-765F-4D7F-8279-8501B203298F}" type="presParOf" srcId="{FA5ABFEF-C94B-4B2C-AC41-2284698E6D89}" destId="{939F58AF-E396-4C58-A680-D8DE805C6137}" srcOrd="4" destOrd="0" presId="urn:microsoft.com/office/officeart/2005/8/layout/hierarchy3"/>
    <dgm:cxn modelId="{0927E62F-CB5E-4321-AD95-A42C4CDFEF5C}" type="presParOf" srcId="{FA5ABFEF-C94B-4B2C-AC41-2284698E6D89}" destId="{BB7A2C1F-0A57-4CDC-818F-C34CC238DC1C}" srcOrd="5" destOrd="0" presId="urn:microsoft.com/office/officeart/2005/8/layout/hierarchy3"/>
    <dgm:cxn modelId="{CA8E1357-D14B-4640-BDBE-5516191EA09D}" type="presParOf" srcId="{FA5ABFEF-C94B-4B2C-AC41-2284698E6D89}" destId="{22A6F71A-0647-498E-BB64-94D9C8B8F7E7}" srcOrd="6" destOrd="0" presId="urn:microsoft.com/office/officeart/2005/8/layout/hierarchy3"/>
    <dgm:cxn modelId="{18A91785-93CD-41AA-9FC2-935D7A755769}" type="presParOf" srcId="{FA5ABFEF-C94B-4B2C-AC41-2284698E6D89}" destId="{4A1E3C82-1C3F-464F-9A29-536009FE616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7CE42CB-A42B-4316-A73C-8A0B27C75C5E}" type="doc">
      <dgm:prSet loTypeId="urn:microsoft.com/office/officeart/2005/8/layout/pyramid2" loCatId="list" qsTypeId="urn:microsoft.com/office/officeart/2005/8/quickstyle/3d3" qsCatId="3D" csTypeId="urn:microsoft.com/office/officeart/2005/8/colors/accent1_2" csCatId="accent1" phldr="1"/>
      <dgm:spPr/>
    </dgm:pt>
    <dgm:pt modelId="{5A105588-61CF-4412-8101-E957CD1A2161}">
      <dgm:prSet phldrT="[Text]" custT="1"/>
      <dgm:spPr/>
      <dgm:t>
        <a:bodyPr/>
        <a:lstStyle/>
        <a:p>
          <a:pPr rtl="1"/>
          <a:r>
            <a:rPr lang="en-US" sz="3600" b="1" dirty="0" smtClean="0"/>
            <a:t>1- Capillary hydrostatic pressure</a:t>
          </a:r>
          <a:endParaRPr lang="ar-EG" sz="3600" b="1" dirty="0"/>
        </a:p>
      </dgm:t>
    </dgm:pt>
    <dgm:pt modelId="{FDC744EC-6F01-4B9B-B8FB-CC9842803426}" type="parTrans" cxnId="{1FF28725-515D-420C-B51F-124F97AA7E40}">
      <dgm:prSet/>
      <dgm:spPr/>
      <dgm:t>
        <a:bodyPr/>
        <a:lstStyle/>
        <a:p>
          <a:pPr rtl="1"/>
          <a:endParaRPr lang="ar-EG" sz="3600"/>
        </a:p>
      </dgm:t>
    </dgm:pt>
    <dgm:pt modelId="{867A6183-72FF-4030-A504-1247C1B0317C}" type="sibTrans" cxnId="{1FF28725-515D-420C-B51F-124F97AA7E40}">
      <dgm:prSet/>
      <dgm:spPr/>
      <dgm:t>
        <a:bodyPr/>
        <a:lstStyle/>
        <a:p>
          <a:pPr rtl="1"/>
          <a:endParaRPr lang="ar-EG" sz="3600"/>
        </a:p>
      </dgm:t>
    </dgm:pt>
    <dgm:pt modelId="{2B94D569-2D13-4599-9F99-88CBE7AC5A30}">
      <dgm:prSet phldrT="[Text]" custT="1"/>
      <dgm:spPr/>
      <dgm:t>
        <a:bodyPr/>
        <a:lstStyle/>
        <a:p>
          <a:pPr rtl="0"/>
          <a:r>
            <a:rPr lang="en-US" sz="3600" b="1" dirty="0" smtClean="0"/>
            <a:t>2- Capillary osmotic pressure</a:t>
          </a:r>
          <a:endParaRPr lang="ar-EG" sz="3600" b="1" dirty="0"/>
        </a:p>
      </dgm:t>
    </dgm:pt>
    <dgm:pt modelId="{78A47D51-C3B3-4EAD-99F9-412A8C260D12}" type="parTrans" cxnId="{390BE9EA-6736-4B4E-90E2-0151B3C93C0B}">
      <dgm:prSet/>
      <dgm:spPr/>
      <dgm:t>
        <a:bodyPr/>
        <a:lstStyle/>
        <a:p>
          <a:pPr rtl="1"/>
          <a:endParaRPr lang="ar-EG" sz="3600"/>
        </a:p>
      </dgm:t>
    </dgm:pt>
    <dgm:pt modelId="{C573C844-A760-4F20-A075-1FF2E33206F8}" type="sibTrans" cxnId="{390BE9EA-6736-4B4E-90E2-0151B3C93C0B}">
      <dgm:prSet/>
      <dgm:spPr/>
      <dgm:t>
        <a:bodyPr/>
        <a:lstStyle/>
        <a:p>
          <a:pPr rtl="1"/>
          <a:endParaRPr lang="ar-EG" sz="3600"/>
        </a:p>
      </dgm:t>
    </dgm:pt>
    <dgm:pt modelId="{9579079D-57D4-49B8-894A-710455DEF245}">
      <dgm:prSet phldrT="[Text]" custT="1"/>
      <dgm:spPr/>
      <dgm:t>
        <a:bodyPr/>
        <a:lstStyle/>
        <a:p>
          <a:pPr rtl="0"/>
          <a:r>
            <a:rPr lang="en-US" sz="3600" b="1" dirty="0" smtClean="0"/>
            <a:t>3- Tissue hydrostatic pressure</a:t>
          </a:r>
          <a:endParaRPr lang="ar-EG" sz="3600" b="1" dirty="0"/>
        </a:p>
      </dgm:t>
    </dgm:pt>
    <dgm:pt modelId="{D01DD9C0-EE22-488C-A2C9-3B53B34CCC71}" type="parTrans" cxnId="{258F17B5-666B-439D-81A3-BFD29AF7DF08}">
      <dgm:prSet/>
      <dgm:spPr/>
      <dgm:t>
        <a:bodyPr/>
        <a:lstStyle/>
        <a:p>
          <a:pPr rtl="1"/>
          <a:endParaRPr lang="ar-EG" sz="3600"/>
        </a:p>
      </dgm:t>
    </dgm:pt>
    <dgm:pt modelId="{51216237-F7A5-44C3-926A-BE30B152981C}" type="sibTrans" cxnId="{258F17B5-666B-439D-81A3-BFD29AF7DF08}">
      <dgm:prSet/>
      <dgm:spPr/>
      <dgm:t>
        <a:bodyPr/>
        <a:lstStyle/>
        <a:p>
          <a:pPr rtl="1"/>
          <a:endParaRPr lang="ar-EG" sz="3600"/>
        </a:p>
      </dgm:t>
    </dgm:pt>
    <dgm:pt modelId="{1F03FB19-D44D-4E99-8F52-6F571F8C3A37}">
      <dgm:prSet phldrT="[Text]" custT="1"/>
      <dgm:spPr/>
      <dgm:t>
        <a:bodyPr/>
        <a:lstStyle/>
        <a:p>
          <a:pPr rtl="0"/>
          <a:r>
            <a:rPr lang="en-US" sz="3600" b="1" dirty="0" smtClean="0"/>
            <a:t>4- Tissue osmotic pressure</a:t>
          </a:r>
          <a:endParaRPr lang="ar-EG" sz="3600" b="1" dirty="0"/>
        </a:p>
      </dgm:t>
    </dgm:pt>
    <dgm:pt modelId="{EDB8140B-E0A9-4A8D-9B9F-CCA17B96DDED}" type="parTrans" cxnId="{D491D636-30E1-40B3-A3AC-C80D28D8BC27}">
      <dgm:prSet/>
      <dgm:spPr/>
      <dgm:t>
        <a:bodyPr/>
        <a:lstStyle/>
        <a:p>
          <a:pPr rtl="1"/>
          <a:endParaRPr lang="ar-EG" sz="3600"/>
        </a:p>
      </dgm:t>
    </dgm:pt>
    <dgm:pt modelId="{F3A3DB73-1C84-4472-97FE-3B8BB6D5E0F8}" type="sibTrans" cxnId="{D491D636-30E1-40B3-A3AC-C80D28D8BC27}">
      <dgm:prSet/>
      <dgm:spPr/>
      <dgm:t>
        <a:bodyPr/>
        <a:lstStyle/>
        <a:p>
          <a:pPr rtl="1"/>
          <a:endParaRPr lang="ar-EG" sz="3600"/>
        </a:p>
      </dgm:t>
    </dgm:pt>
    <dgm:pt modelId="{7B58E90D-3B11-40C5-A581-15A0E8CB4AEE}" type="pres">
      <dgm:prSet presAssocID="{37CE42CB-A42B-4316-A73C-8A0B27C75C5E}" presName="compositeShape" presStyleCnt="0">
        <dgm:presLayoutVars>
          <dgm:dir/>
          <dgm:resizeHandles/>
        </dgm:presLayoutVars>
      </dgm:prSet>
      <dgm:spPr/>
    </dgm:pt>
    <dgm:pt modelId="{BEA0DDB1-E0AA-477B-98EF-9B577AA9B615}" type="pres">
      <dgm:prSet presAssocID="{37CE42CB-A42B-4316-A73C-8A0B27C75C5E}" presName="pyramid" presStyleLbl="node1" presStyleIdx="0" presStyleCnt="1" custLinFactNeighborX="-625" custLinFactNeighborY="-625"/>
      <dgm:spPr/>
    </dgm:pt>
    <dgm:pt modelId="{B55D98B3-E461-4839-9597-23BA59D37F66}" type="pres">
      <dgm:prSet presAssocID="{37CE42CB-A42B-4316-A73C-8A0B27C75C5E}" presName="theList" presStyleCnt="0"/>
      <dgm:spPr/>
    </dgm:pt>
    <dgm:pt modelId="{3AC77405-62F3-431C-BC04-23DDE7D65175}" type="pres">
      <dgm:prSet presAssocID="{5A105588-61CF-4412-8101-E957CD1A2161}" presName="aNode" presStyleLbl="fgAcc1" presStyleIdx="0" presStyleCnt="4" custScaleX="302345" custLinFactX="-962" custLinFactY="-8849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1B097EC-D016-437F-86C8-A3DC0EF06327}" type="pres">
      <dgm:prSet presAssocID="{5A105588-61CF-4412-8101-E957CD1A2161}" presName="aSpace" presStyleCnt="0"/>
      <dgm:spPr/>
    </dgm:pt>
    <dgm:pt modelId="{00B19C5C-4C1B-4A7E-8C74-E0D9A4BC6B34}" type="pres">
      <dgm:prSet presAssocID="{2B94D569-2D13-4599-9F99-88CBE7AC5A30}" presName="aNode" presStyleLbl="fgAcc1" presStyleIdx="1" presStyleCnt="4" custScaleX="302345" custScaleY="111040" custLinFactNeighborX="-81731" custLinFactNeighborY="2163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040D268-FBB7-4178-B8F5-74FBEC2E28EF}" type="pres">
      <dgm:prSet presAssocID="{2B94D569-2D13-4599-9F99-88CBE7AC5A30}" presName="aSpace" presStyleCnt="0"/>
      <dgm:spPr/>
    </dgm:pt>
    <dgm:pt modelId="{20C8959B-B59B-44EC-A312-E59FEE796F78}" type="pres">
      <dgm:prSet presAssocID="{1F03FB19-D44D-4E99-8F52-6F571F8C3A37}" presName="aNode" presStyleLbl="fgAcc1" presStyleIdx="2" presStyleCnt="4" custScaleX="302345" custLinFactY="129180" custLinFactNeighborX="-85096" custLinFactNeighborY="2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1438C14-2936-467E-AD67-5D8CA38D7190}" type="pres">
      <dgm:prSet presAssocID="{1F03FB19-D44D-4E99-8F52-6F571F8C3A37}" presName="aSpace" presStyleCnt="0"/>
      <dgm:spPr/>
    </dgm:pt>
    <dgm:pt modelId="{3E5E53FA-4AD7-40FF-9B36-67FA899A055F}" type="pres">
      <dgm:prSet presAssocID="{9579079D-57D4-49B8-894A-710455DEF245}" presName="aNode" presStyleLbl="fgAcc1" presStyleIdx="3" presStyleCnt="4" custScaleX="302345" custLinFactY="-91106" custLinFactNeighborX="-90865" custLinFactNeighborY="-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BEF9F0A-0BD5-4818-897A-E0928065F363}" type="pres">
      <dgm:prSet presAssocID="{9579079D-57D4-49B8-894A-710455DEF245}" presName="aSpace" presStyleCnt="0"/>
      <dgm:spPr/>
    </dgm:pt>
  </dgm:ptLst>
  <dgm:cxnLst>
    <dgm:cxn modelId="{83FC6C0D-6FE7-4D50-8901-A38350525F36}" type="presOf" srcId="{5A105588-61CF-4412-8101-E957CD1A2161}" destId="{3AC77405-62F3-431C-BC04-23DDE7D65175}" srcOrd="0" destOrd="0" presId="urn:microsoft.com/office/officeart/2005/8/layout/pyramid2"/>
    <dgm:cxn modelId="{233A513F-9BBA-42A5-B11D-3AF782EB30D4}" type="presOf" srcId="{2B94D569-2D13-4599-9F99-88CBE7AC5A30}" destId="{00B19C5C-4C1B-4A7E-8C74-E0D9A4BC6B34}" srcOrd="0" destOrd="0" presId="urn:microsoft.com/office/officeart/2005/8/layout/pyramid2"/>
    <dgm:cxn modelId="{00E3B7AB-A8F5-4EAE-AFE2-EA0DBA40D922}" type="presOf" srcId="{37CE42CB-A42B-4316-A73C-8A0B27C75C5E}" destId="{7B58E90D-3B11-40C5-A581-15A0E8CB4AEE}" srcOrd="0" destOrd="0" presId="urn:microsoft.com/office/officeart/2005/8/layout/pyramid2"/>
    <dgm:cxn modelId="{258F17B5-666B-439D-81A3-BFD29AF7DF08}" srcId="{37CE42CB-A42B-4316-A73C-8A0B27C75C5E}" destId="{9579079D-57D4-49B8-894A-710455DEF245}" srcOrd="3" destOrd="0" parTransId="{D01DD9C0-EE22-488C-A2C9-3B53B34CCC71}" sibTransId="{51216237-F7A5-44C3-926A-BE30B152981C}"/>
    <dgm:cxn modelId="{D33DD4B9-0551-43D9-93AA-6F8F787D33D9}" type="presOf" srcId="{1F03FB19-D44D-4E99-8F52-6F571F8C3A37}" destId="{20C8959B-B59B-44EC-A312-E59FEE796F78}" srcOrd="0" destOrd="0" presId="urn:microsoft.com/office/officeart/2005/8/layout/pyramid2"/>
    <dgm:cxn modelId="{1FF28725-515D-420C-B51F-124F97AA7E40}" srcId="{37CE42CB-A42B-4316-A73C-8A0B27C75C5E}" destId="{5A105588-61CF-4412-8101-E957CD1A2161}" srcOrd="0" destOrd="0" parTransId="{FDC744EC-6F01-4B9B-B8FB-CC9842803426}" sibTransId="{867A6183-72FF-4030-A504-1247C1B0317C}"/>
    <dgm:cxn modelId="{BD86845A-994A-48C8-B79D-3D337BC746FA}" type="presOf" srcId="{9579079D-57D4-49B8-894A-710455DEF245}" destId="{3E5E53FA-4AD7-40FF-9B36-67FA899A055F}" srcOrd="0" destOrd="0" presId="urn:microsoft.com/office/officeart/2005/8/layout/pyramid2"/>
    <dgm:cxn modelId="{390BE9EA-6736-4B4E-90E2-0151B3C93C0B}" srcId="{37CE42CB-A42B-4316-A73C-8A0B27C75C5E}" destId="{2B94D569-2D13-4599-9F99-88CBE7AC5A30}" srcOrd="1" destOrd="0" parTransId="{78A47D51-C3B3-4EAD-99F9-412A8C260D12}" sibTransId="{C573C844-A760-4F20-A075-1FF2E33206F8}"/>
    <dgm:cxn modelId="{D491D636-30E1-40B3-A3AC-C80D28D8BC27}" srcId="{37CE42CB-A42B-4316-A73C-8A0B27C75C5E}" destId="{1F03FB19-D44D-4E99-8F52-6F571F8C3A37}" srcOrd="2" destOrd="0" parTransId="{EDB8140B-E0A9-4A8D-9B9F-CCA17B96DDED}" sibTransId="{F3A3DB73-1C84-4472-97FE-3B8BB6D5E0F8}"/>
    <dgm:cxn modelId="{2594B9C4-A08A-466E-988A-C44F936E414D}" type="presParOf" srcId="{7B58E90D-3B11-40C5-A581-15A0E8CB4AEE}" destId="{BEA0DDB1-E0AA-477B-98EF-9B577AA9B615}" srcOrd="0" destOrd="0" presId="urn:microsoft.com/office/officeart/2005/8/layout/pyramid2"/>
    <dgm:cxn modelId="{0FCAFA33-4A7F-4970-9619-7F92AB997026}" type="presParOf" srcId="{7B58E90D-3B11-40C5-A581-15A0E8CB4AEE}" destId="{B55D98B3-E461-4839-9597-23BA59D37F66}" srcOrd="1" destOrd="0" presId="urn:microsoft.com/office/officeart/2005/8/layout/pyramid2"/>
    <dgm:cxn modelId="{65231DD6-D887-4AEA-8C9F-621ACB9DCF88}" type="presParOf" srcId="{B55D98B3-E461-4839-9597-23BA59D37F66}" destId="{3AC77405-62F3-431C-BC04-23DDE7D65175}" srcOrd="0" destOrd="0" presId="urn:microsoft.com/office/officeart/2005/8/layout/pyramid2"/>
    <dgm:cxn modelId="{7CAC8CB1-C38A-4A25-9845-AED1DBDABF8D}" type="presParOf" srcId="{B55D98B3-E461-4839-9597-23BA59D37F66}" destId="{E1B097EC-D016-437F-86C8-A3DC0EF06327}" srcOrd="1" destOrd="0" presId="urn:microsoft.com/office/officeart/2005/8/layout/pyramid2"/>
    <dgm:cxn modelId="{E3BBDBB1-E5FB-40C0-9288-E88DE44DD33C}" type="presParOf" srcId="{B55D98B3-E461-4839-9597-23BA59D37F66}" destId="{00B19C5C-4C1B-4A7E-8C74-E0D9A4BC6B34}" srcOrd="2" destOrd="0" presId="urn:microsoft.com/office/officeart/2005/8/layout/pyramid2"/>
    <dgm:cxn modelId="{E323E028-6315-4D1A-935C-DD45A64DBB3A}" type="presParOf" srcId="{B55D98B3-E461-4839-9597-23BA59D37F66}" destId="{7040D268-FBB7-4178-B8F5-74FBEC2E28EF}" srcOrd="3" destOrd="0" presId="urn:microsoft.com/office/officeart/2005/8/layout/pyramid2"/>
    <dgm:cxn modelId="{6BEC6161-12FE-45AD-9017-20B102639DE3}" type="presParOf" srcId="{B55D98B3-E461-4839-9597-23BA59D37F66}" destId="{20C8959B-B59B-44EC-A312-E59FEE796F78}" srcOrd="4" destOrd="0" presId="urn:microsoft.com/office/officeart/2005/8/layout/pyramid2"/>
    <dgm:cxn modelId="{F185883C-E443-4772-BC23-E9BB724ED713}" type="presParOf" srcId="{B55D98B3-E461-4839-9597-23BA59D37F66}" destId="{51438C14-2936-467E-AD67-5D8CA38D7190}" srcOrd="5" destOrd="0" presId="urn:microsoft.com/office/officeart/2005/8/layout/pyramid2"/>
    <dgm:cxn modelId="{BF94AAF5-5068-4E69-8124-B5F79812C76E}" type="presParOf" srcId="{B55D98B3-E461-4839-9597-23BA59D37F66}" destId="{3E5E53FA-4AD7-40FF-9B36-67FA899A055F}" srcOrd="6" destOrd="0" presId="urn:microsoft.com/office/officeart/2005/8/layout/pyramid2"/>
    <dgm:cxn modelId="{CA0C924A-2065-4116-AC63-41EC9D0DD125}" type="presParOf" srcId="{B55D98B3-E461-4839-9597-23BA59D37F66}" destId="{EBEF9F0A-0BD5-4818-897A-E0928065F36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63D979D7-4245-428A-99AC-4C9E98B0AD2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8147AF3-5974-47BC-BC82-1FA96A35ED1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2000" dirty="0" smtClean="0"/>
            <a:t>++ filtration</a:t>
          </a:r>
          <a:endParaRPr lang="ar-EG" sz="2000" dirty="0"/>
        </a:p>
      </dgm:t>
    </dgm:pt>
    <dgm:pt modelId="{CF1DB941-5B2E-437C-8CE8-475843C699EB}" type="parTrans" cxnId="{F42776F8-7E52-4DBE-8381-7DBEFF294FEB}">
      <dgm:prSet/>
      <dgm:spPr/>
      <dgm:t>
        <a:bodyPr/>
        <a:lstStyle/>
        <a:p>
          <a:pPr rtl="1"/>
          <a:endParaRPr lang="ar-EG" sz="2000"/>
        </a:p>
      </dgm:t>
    </dgm:pt>
    <dgm:pt modelId="{B20D2A45-5EAC-4474-BD35-423F48117C27}" type="sibTrans" cxnId="{F42776F8-7E52-4DBE-8381-7DBEFF294FEB}">
      <dgm:prSet/>
      <dgm:spPr/>
      <dgm:t>
        <a:bodyPr/>
        <a:lstStyle/>
        <a:p>
          <a:pPr rtl="1"/>
          <a:endParaRPr lang="ar-EG" sz="2000"/>
        </a:p>
      </dgm:t>
    </dgm:pt>
    <dgm:pt modelId="{4D3FC90E-BDB5-43AE-A0AB-01D2545E8008}">
      <dgm:prSet phldrT="[Text]" custT="1"/>
      <dgm:spPr/>
      <dgm:t>
        <a:bodyPr/>
        <a:lstStyle/>
        <a:p>
          <a:pPr rtl="1"/>
          <a:r>
            <a:rPr lang="en-US" sz="2000" dirty="0" smtClean="0"/>
            <a:t>++ Cap. Hydrostatic P</a:t>
          </a:r>
          <a:endParaRPr lang="ar-EG" sz="2000" dirty="0"/>
        </a:p>
      </dgm:t>
    </dgm:pt>
    <dgm:pt modelId="{C54F7CFC-AEE9-4A47-8594-E607B71FB70B}" type="parTrans" cxnId="{20D2740B-09A3-4039-A8C4-1CA39D5566C3}">
      <dgm:prSet/>
      <dgm:spPr/>
      <dgm:t>
        <a:bodyPr/>
        <a:lstStyle/>
        <a:p>
          <a:pPr rtl="1"/>
          <a:endParaRPr lang="ar-EG" sz="2000"/>
        </a:p>
      </dgm:t>
    </dgm:pt>
    <dgm:pt modelId="{78F71D44-100F-4046-AF9F-CD96A8CB71BB}" type="sibTrans" cxnId="{20D2740B-09A3-4039-A8C4-1CA39D5566C3}">
      <dgm:prSet/>
      <dgm:spPr/>
      <dgm:t>
        <a:bodyPr/>
        <a:lstStyle/>
        <a:p>
          <a:pPr rtl="1"/>
          <a:endParaRPr lang="ar-EG" sz="2000"/>
        </a:p>
      </dgm:t>
    </dgm:pt>
    <dgm:pt modelId="{3EF6704F-B1EA-47D7-B4A1-8B9190832A41}">
      <dgm:prSet phldrT="[Text]" custT="1"/>
      <dgm:spPr/>
      <dgm:t>
        <a:bodyPr/>
        <a:lstStyle/>
        <a:p>
          <a:pPr rtl="1"/>
          <a:r>
            <a:rPr lang="en-US" sz="2000" dirty="0" smtClean="0"/>
            <a:t>-- </a:t>
          </a:r>
          <a:r>
            <a:rPr lang="en-US" sz="2000" dirty="0" err="1" smtClean="0"/>
            <a:t>PPtns</a:t>
          </a:r>
          <a:r>
            <a:rPr lang="en-US" sz="2000" dirty="0" smtClean="0"/>
            <a:t> osmotic P</a:t>
          </a:r>
          <a:endParaRPr lang="ar-EG" sz="2000" dirty="0"/>
        </a:p>
      </dgm:t>
    </dgm:pt>
    <dgm:pt modelId="{B370C149-7005-4E2B-8616-913558857BC0}" type="parTrans" cxnId="{54B947FB-8FD5-42E6-B06E-BC4800756FD1}">
      <dgm:prSet/>
      <dgm:spPr/>
      <dgm:t>
        <a:bodyPr/>
        <a:lstStyle/>
        <a:p>
          <a:pPr rtl="1"/>
          <a:endParaRPr lang="ar-EG" sz="2000"/>
        </a:p>
      </dgm:t>
    </dgm:pt>
    <dgm:pt modelId="{C7463FC0-4282-4C7A-970B-A1D01E774236}" type="sibTrans" cxnId="{54B947FB-8FD5-42E6-B06E-BC4800756FD1}">
      <dgm:prSet/>
      <dgm:spPr/>
      <dgm:t>
        <a:bodyPr/>
        <a:lstStyle/>
        <a:p>
          <a:pPr rtl="1"/>
          <a:endParaRPr lang="ar-EG" sz="2000"/>
        </a:p>
      </dgm:t>
    </dgm:pt>
    <dgm:pt modelId="{8A5C9175-CED3-4B6E-A136-2D2268178C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tx1"/>
              </a:solidFill>
            </a:rPr>
            <a:t>-- absorption</a:t>
          </a:r>
          <a:endParaRPr lang="ar-EG" sz="2000" b="1" dirty="0">
            <a:solidFill>
              <a:schemeClr val="tx1"/>
            </a:solidFill>
          </a:endParaRPr>
        </a:p>
      </dgm:t>
    </dgm:pt>
    <dgm:pt modelId="{92F12640-B71D-4585-903C-00CE4720CDFB}" type="parTrans" cxnId="{F8D29676-2AA3-4882-BAC8-2C6C40875EEF}">
      <dgm:prSet/>
      <dgm:spPr/>
      <dgm:t>
        <a:bodyPr/>
        <a:lstStyle/>
        <a:p>
          <a:pPr rtl="1"/>
          <a:endParaRPr lang="ar-EG" sz="2000"/>
        </a:p>
      </dgm:t>
    </dgm:pt>
    <dgm:pt modelId="{FB5A3C5B-1EDC-4559-82A7-DF7DD042441A}" type="sibTrans" cxnId="{F8D29676-2AA3-4882-BAC8-2C6C40875EEF}">
      <dgm:prSet/>
      <dgm:spPr/>
      <dgm:t>
        <a:bodyPr/>
        <a:lstStyle/>
        <a:p>
          <a:pPr rtl="1"/>
          <a:endParaRPr lang="ar-EG" sz="2000"/>
        </a:p>
      </dgm:t>
    </dgm:pt>
    <dgm:pt modelId="{E1CF23F1-7AAE-49E3-8B3B-8BC49F341302}">
      <dgm:prSet phldrT="[Text]" custT="1"/>
      <dgm:spPr/>
      <dgm:t>
        <a:bodyPr/>
        <a:lstStyle/>
        <a:p>
          <a:pPr rtl="1"/>
          <a:r>
            <a:rPr lang="en-US" sz="2000" dirty="0" smtClean="0"/>
            <a:t>++ venous cap. Hydrostatic p</a:t>
          </a:r>
          <a:endParaRPr lang="ar-EG" sz="2000" dirty="0"/>
        </a:p>
      </dgm:t>
    </dgm:pt>
    <dgm:pt modelId="{51DF1736-E6BE-4FE5-86B8-3B218EBD84F4}" type="parTrans" cxnId="{BF9CA8F3-1A97-4607-BC43-ADE59C3DD201}">
      <dgm:prSet/>
      <dgm:spPr/>
      <dgm:t>
        <a:bodyPr/>
        <a:lstStyle/>
        <a:p>
          <a:pPr rtl="1"/>
          <a:endParaRPr lang="ar-EG" sz="2000"/>
        </a:p>
      </dgm:t>
    </dgm:pt>
    <dgm:pt modelId="{7B1A62C3-925A-4A33-870F-8D0443821351}" type="sibTrans" cxnId="{BF9CA8F3-1A97-4607-BC43-ADE59C3DD201}">
      <dgm:prSet/>
      <dgm:spPr/>
      <dgm:t>
        <a:bodyPr/>
        <a:lstStyle/>
        <a:p>
          <a:pPr rtl="1"/>
          <a:endParaRPr lang="ar-EG" sz="2000"/>
        </a:p>
      </dgm:t>
    </dgm:pt>
    <dgm:pt modelId="{318983EF-4F3E-4C6E-AB13-A1AE41E389D0}">
      <dgm:prSet phldrT="[Text]" custT="1"/>
      <dgm:spPr/>
      <dgm:t>
        <a:bodyPr/>
        <a:lstStyle/>
        <a:p>
          <a:pPr rtl="1"/>
          <a:r>
            <a:rPr lang="en-US" sz="2000" dirty="0" smtClean="0"/>
            <a:t>-- </a:t>
          </a:r>
          <a:r>
            <a:rPr lang="en-US" sz="2000" dirty="0" err="1" smtClean="0"/>
            <a:t>pptn</a:t>
          </a:r>
          <a:r>
            <a:rPr lang="en-US" sz="2000" dirty="0" smtClean="0"/>
            <a:t> osmotic p</a:t>
          </a:r>
          <a:endParaRPr lang="ar-EG" sz="2000" dirty="0"/>
        </a:p>
      </dgm:t>
    </dgm:pt>
    <dgm:pt modelId="{BF07F7EC-F352-490A-9840-ED4A4407970C}" type="parTrans" cxnId="{75AD03B9-583A-40D4-894D-0244717B92C7}">
      <dgm:prSet/>
      <dgm:spPr/>
      <dgm:t>
        <a:bodyPr/>
        <a:lstStyle/>
        <a:p>
          <a:pPr rtl="1"/>
          <a:endParaRPr lang="ar-EG" sz="2000"/>
        </a:p>
      </dgm:t>
    </dgm:pt>
    <dgm:pt modelId="{171F56D0-8666-4369-802F-2CB25D0F7245}" type="sibTrans" cxnId="{75AD03B9-583A-40D4-894D-0244717B92C7}">
      <dgm:prSet/>
      <dgm:spPr/>
      <dgm:t>
        <a:bodyPr/>
        <a:lstStyle/>
        <a:p>
          <a:pPr rtl="1"/>
          <a:endParaRPr lang="ar-EG" sz="2000"/>
        </a:p>
      </dgm:t>
    </dgm:pt>
    <dgm:pt modelId="{187D8DB4-BC50-4C26-9367-8B9D41DA144A}">
      <dgm:prSet phldrT="[Text]" custT="1"/>
      <dgm:spPr/>
      <dgm:t>
        <a:bodyPr/>
        <a:lstStyle/>
        <a:p>
          <a:pPr rtl="1"/>
          <a:r>
            <a:rPr lang="en-US" sz="2000" dirty="0" smtClean="0"/>
            <a:t>++ Cap. </a:t>
          </a:r>
          <a:r>
            <a:rPr lang="en-US" sz="2000" dirty="0" err="1" smtClean="0"/>
            <a:t>permiability</a:t>
          </a:r>
          <a:endParaRPr lang="ar-EG" sz="2000" dirty="0"/>
        </a:p>
      </dgm:t>
    </dgm:pt>
    <dgm:pt modelId="{A43A478D-49B6-4643-A5B5-CF042297B048}" type="parTrans" cxnId="{15879838-D55F-468E-A630-F31A97BFB4A3}">
      <dgm:prSet/>
      <dgm:spPr/>
      <dgm:t>
        <a:bodyPr/>
        <a:lstStyle/>
        <a:p>
          <a:pPr rtl="1"/>
          <a:endParaRPr lang="ar-EG" sz="2000"/>
        </a:p>
      </dgm:t>
    </dgm:pt>
    <dgm:pt modelId="{CA05A119-61C0-444D-B4A4-C67451FB350A}" type="sibTrans" cxnId="{15879838-D55F-468E-A630-F31A97BFB4A3}">
      <dgm:prSet/>
      <dgm:spPr/>
      <dgm:t>
        <a:bodyPr/>
        <a:lstStyle/>
        <a:p>
          <a:pPr rtl="1"/>
          <a:endParaRPr lang="ar-EG" sz="2000"/>
        </a:p>
      </dgm:t>
    </dgm:pt>
    <dgm:pt modelId="{EED3927B-06F7-4BF9-A620-F7E19BAC6CA5}">
      <dgm:prSet phldrT="[Text]" custT="1"/>
      <dgm:spPr/>
      <dgm:t>
        <a:bodyPr/>
        <a:lstStyle/>
        <a:p>
          <a:pPr rtl="1"/>
          <a:r>
            <a:rPr lang="en-US" sz="2000" dirty="0" smtClean="0"/>
            <a:t>Lymphatic obstruction</a:t>
          </a:r>
          <a:endParaRPr lang="ar-EG" sz="2000" dirty="0"/>
        </a:p>
      </dgm:t>
    </dgm:pt>
    <dgm:pt modelId="{4CAD135A-049A-4CFB-9FE2-629C1EDC8DAE}" type="parTrans" cxnId="{60A5A31B-6960-4E44-A549-21D8473F802D}">
      <dgm:prSet/>
      <dgm:spPr/>
      <dgm:t>
        <a:bodyPr/>
        <a:lstStyle/>
        <a:p>
          <a:pPr rtl="1"/>
          <a:endParaRPr lang="ar-EG" sz="2000"/>
        </a:p>
      </dgm:t>
    </dgm:pt>
    <dgm:pt modelId="{1D4595CE-6DA9-4D4D-BF57-05508A2F7A5D}" type="sibTrans" cxnId="{60A5A31B-6960-4E44-A549-21D8473F802D}">
      <dgm:prSet/>
      <dgm:spPr/>
      <dgm:t>
        <a:bodyPr/>
        <a:lstStyle/>
        <a:p>
          <a:pPr rtl="1"/>
          <a:endParaRPr lang="ar-EG" sz="2000"/>
        </a:p>
      </dgm:t>
    </dgm:pt>
    <dgm:pt modelId="{2CEFB591-DD82-4432-A901-6D453D2A9C28}">
      <dgm:prSet phldrT="[Text]" custT="1"/>
      <dgm:spPr/>
      <dgm:t>
        <a:bodyPr/>
        <a:lstStyle/>
        <a:p>
          <a:pPr rtl="1"/>
          <a:r>
            <a:rPr lang="en-US" sz="2000" dirty="0" smtClean="0"/>
            <a:t>Venous obstruction</a:t>
          </a:r>
          <a:endParaRPr lang="ar-EG" sz="2000" dirty="0"/>
        </a:p>
      </dgm:t>
    </dgm:pt>
    <dgm:pt modelId="{EF8252DF-5D04-472D-A44F-ECB45CC7A047}" type="parTrans" cxnId="{9434863F-2046-418B-AEF8-A98617B30D87}">
      <dgm:prSet/>
      <dgm:spPr/>
      <dgm:t>
        <a:bodyPr/>
        <a:lstStyle/>
        <a:p>
          <a:pPr rtl="1"/>
          <a:endParaRPr lang="ar-EG" sz="2000"/>
        </a:p>
      </dgm:t>
    </dgm:pt>
    <dgm:pt modelId="{392F2FD8-8FCC-490A-84AB-F48CBF23DF94}" type="sibTrans" cxnId="{9434863F-2046-418B-AEF8-A98617B30D87}">
      <dgm:prSet/>
      <dgm:spPr/>
      <dgm:t>
        <a:bodyPr/>
        <a:lstStyle/>
        <a:p>
          <a:pPr rtl="1"/>
          <a:endParaRPr lang="ar-EG" sz="2000"/>
        </a:p>
      </dgm:t>
    </dgm:pt>
    <dgm:pt modelId="{1075E6C2-AFAE-4E8D-A473-BA7CE9BDADC3}" type="pres">
      <dgm:prSet presAssocID="{63D979D7-4245-428A-99AC-4C9E98B0AD2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C5B24B30-4E03-4A49-8B61-476D9C8D4C56}" type="pres">
      <dgm:prSet presAssocID="{98147AF3-5974-47BC-BC82-1FA96A35ED1B}" presName="root" presStyleCnt="0"/>
      <dgm:spPr/>
    </dgm:pt>
    <dgm:pt modelId="{A433B973-03B2-4E47-AF69-18D63E6E92D3}" type="pres">
      <dgm:prSet presAssocID="{98147AF3-5974-47BC-BC82-1FA96A35ED1B}" presName="rootComposite" presStyleCnt="0"/>
      <dgm:spPr/>
    </dgm:pt>
    <dgm:pt modelId="{5C202C24-6C49-47CC-BFB8-E85AE28CCD0D}" type="pres">
      <dgm:prSet presAssocID="{98147AF3-5974-47BC-BC82-1FA96A35ED1B}" presName="rootText" presStyleLbl="node1" presStyleIdx="0" presStyleCnt="2" custScaleX="192572" custLinFactNeighborX="-90049" custLinFactNeighborY="-73"/>
      <dgm:spPr/>
      <dgm:t>
        <a:bodyPr/>
        <a:lstStyle/>
        <a:p>
          <a:pPr rtl="1"/>
          <a:endParaRPr lang="ar-EG"/>
        </a:p>
      </dgm:t>
    </dgm:pt>
    <dgm:pt modelId="{454B488E-3EE3-4DC4-8A34-542F69B08069}" type="pres">
      <dgm:prSet presAssocID="{98147AF3-5974-47BC-BC82-1FA96A35ED1B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F37015C6-69CB-47C7-9B0D-197F563B4664}" type="pres">
      <dgm:prSet presAssocID="{98147AF3-5974-47BC-BC82-1FA96A35ED1B}" presName="childShape" presStyleCnt="0"/>
      <dgm:spPr/>
    </dgm:pt>
    <dgm:pt modelId="{1869EFD8-037C-45C8-8AE1-9E5011D7E915}" type="pres">
      <dgm:prSet presAssocID="{C54F7CFC-AEE9-4A47-8594-E607B71FB70B}" presName="Name13" presStyleLbl="parChTrans1D2" presStyleIdx="0" presStyleCnt="7"/>
      <dgm:spPr/>
      <dgm:t>
        <a:bodyPr/>
        <a:lstStyle/>
        <a:p>
          <a:pPr rtl="1"/>
          <a:endParaRPr lang="ar-EG"/>
        </a:p>
      </dgm:t>
    </dgm:pt>
    <dgm:pt modelId="{CB9A609D-37B1-4175-83B6-53B4C738F7C4}" type="pres">
      <dgm:prSet presAssocID="{4D3FC90E-BDB5-43AE-A0AB-01D2545E8008}" presName="childText" presStyleLbl="bgAcc1" presStyleIdx="0" presStyleCnt="7" custScaleX="164135" custLinFactNeighborX="-47182" custLinFactNeighborY="2104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2291933-EAEC-4F6C-927F-9E52317176C2}" type="pres">
      <dgm:prSet presAssocID="{B370C149-7005-4E2B-8616-913558857BC0}" presName="Name13" presStyleLbl="parChTrans1D2" presStyleIdx="1" presStyleCnt="7"/>
      <dgm:spPr/>
      <dgm:t>
        <a:bodyPr/>
        <a:lstStyle/>
        <a:p>
          <a:pPr rtl="1"/>
          <a:endParaRPr lang="ar-EG"/>
        </a:p>
      </dgm:t>
    </dgm:pt>
    <dgm:pt modelId="{AA353865-399A-4940-AAE6-BA70F6D36EA9}" type="pres">
      <dgm:prSet presAssocID="{3EF6704F-B1EA-47D7-B4A1-8B9190832A41}" presName="childText" presStyleLbl="bgAcc1" presStyleIdx="1" presStyleCnt="7" custScaleX="195386" custLinFactNeighborX="-47182" custLinFactNeighborY="4249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4852556-E1A6-4FB2-8BCE-E899148DF975}" type="pres">
      <dgm:prSet presAssocID="{A43A478D-49B6-4643-A5B5-CF042297B048}" presName="Name13" presStyleLbl="parChTrans1D2" presStyleIdx="2" presStyleCnt="7"/>
      <dgm:spPr/>
      <dgm:t>
        <a:bodyPr/>
        <a:lstStyle/>
        <a:p>
          <a:pPr rtl="1"/>
          <a:endParaRPr lang="ar-EG"/>
        </a:p>
      </dgm:t>
    </dgm:pt>
    <dgm:pt modelId="{69C36C14-0130-4A43-B3F8-F547F162AA88}" type="pres">
      <dgm:prSet presAssocID="{187D8DB4-BC50-4C26-9367-8B9D41DA144A}" presName="childText" presStyleLbl="bgAcc1" presStyleIdx="2" presStyleCnt="7" custScaleX="192210" custLinFactNeighborX="-54223" custLinFactNeighborY="6393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3E51F0D-7383-4078-9585-E7FA1F33BA87}" type="pres">
      <dgm:prSet presAssocID="{8A5C9175-CED3-4B6E-A136-2D2268178C6C}" presName="root" presStyleCnt="0"/>
      <dgm:spPr/>
    </dgm:pt>
    <dgm:pt modelId="{0713DABB-84EA-4E0A-8931-4C7D9D673366}" type="pres">
      <dgm:prSet presAssocID="{8A5C9175-CED3-4B6E-A136-2D2268178C6C}" presName="rootComposite" presStyleCnt="0"/>
      <dgm:spPr/>
    </dgm:pt>
    <dgm:pt modelId="{534BB38F-9698-44A9-9C02-E0BA6885AFD1}" type="pres">
      <dgm:prSet presAssocID="{8A5C9175-CED3-4B6E-A136-2D2268178C6C}" presName="rootText" presStyleLbl="node1" presStyleIdx="1" presStyleCnt="2" custScaleX="153769" custLinFactNeighborX="31030" custLinFactNeighborY="-403"/>
      <dgm:spPr/>
      <dgm:t>
        <a:bodyPr/>
        <a:lstStyle/>
        <a:p>
          <a:pPr rtl="1"/>
          <a:endParaRPr lang="ar-EG"/>
        </a:p>
      </dgm:t>
    </dgm:pt>
    <dgm:pt modelId="{7C531970-E168-42AE-977B-0319915333F9}" type="pres">
      <dgm:prSet presAssocID="{8A5C9175-CED3-4B6E-A136-2D2268178C6C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48F94D04-50AE-47E9-9504-D4405AF6D838}" type="pres">
      <dgm:prSet presAssocID="{8A5C9175-CED3-4B6E-A136-2D2268178C6C}" presName="childShape" presStyleCnt="0"/>
      <dgm:spPr/>
    </dgm:pt>
    <dgm:pt modelId="{FD9CAEC1-1965-476B-AF92-56458B2CE78A}" type="pres">
      <dgm:prSet presAssocID="{51DF1736-E6BE-4FE5-86B8-3B218EBD84F4}" presName="Name13" presStyleLbl="parChTrans1D2" presStyleIdx="3" presStyleCnt="7"/>
      <dgm:spPr/>
      <dgm:t>
        <a:bodyPr/>
        <a:lstStyle/>
        <a:p>
          <a:pPr rtl="1"/>
          <a:endParaRPr lang="ar-EG"/>
        </a:p>
      </dgm:t>
    </dgm:pt>
    <dgm:pt modelId="{3561BF13-35E5-462A-BFC8-3660B408BE2B}" type="pres">
      <dgm:prSet presAssocID="{E1CF23F1-7AAE-49E3-8B3B-8BC49F341302}" presName="childText" presStyleLbl="bgAcc1" presStyleIdx="3" presStyleCnt="7" custScaleX="280590" custLinFactNeighborX="35548" custLinFactNeighborY="-148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4B235AA-0A77-4030-B245-74C04D1876BF}" type="pres">
      <dgm:prSet presAssocID="{BF07F7EC-F352-490A-9840-ED4A4407970C}" presName="Name13" presStyleLbl="parChTrans1D2" presStyleIdx="4" presStyleCnt="7"/>
      <dgm:spPr/>
      <dgm:t>
        <a:bodyPr/>
        <a:lstStyle/>
        <a:p>
          <a:pPr rtl="1"/>
          <a:endParaRPr lang="ar-EG"/>
        </a:p>
      </dgm:t>
    </dgm:pt>
    <dgm:pt modelId="{5280F628-F29F-49CC-AD56-EC1E605997F4}" type="pres">
      <dgm:prSet presAssocID="{318983EF-4F3E-4C6E-AB13-A1AE41E389D0}" presName="childText" presStyleLbl="bgAcc1" presStyleIdx="4" presStyleCnt="7" custScaleX="292323" custLinFactNeighborX="35548" custLinFactNeighborY="-257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12B942E-0238-4DD3-B77A-981E6429879F}" type="pres">
      <dgm:prSet presAssocID="{EF8252DF-5D04-472D-A44F-ECB45CC7A047}" presName="Name13" presStyleLbl="parChTrans1D2" presStyleIdx="5" presStyleCnt="7"/>
      <dgm:spPr/>
      <dgm:t>
        <a:bodyPr/>
        <a:lstStyle/>
        <a:p>
          <a:pPr rtl="1"/>
          <a:endParaRPr lang="ar-EG"/>
        </a:p>
      </dgm:t>
    </dgm:pt>
    <dgm:pt modelId="{83D40B00-9ED1-4CE7-850F-E30B87EFE876}" type="pres">
      <dgm:prSet presAssocID="{2CEFB591-DD82-4432-A901-6D453D2A9C28}" presName="childText" presStyleLbl="bgAcc1" presStyleIdx="5" presStyleCnt="7" custScaleX="275914" custLinFactNeighborX="42589" custLinFactNeighborY="-365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76252DE-6BB5-43DE-AFDD-E6E266A3999C}" type="pres">
      <dgm:prSet presAssocID="{4CAD135A-049A-4CFB-9FE2-629C1EDC8DAE}" presName="Name13" presStyleLbl="parChTrans1D2" presStyleIdx="6" presStyleCnt="7"/>
      <dgm:spPr/>
      <dgm:t>
        <a:bodyPr/>
        <a:lstStyle/>
        <a:p>
          <a:pPr rtl="1"/>
          <a:endParaRPr lang="ar-EG"/>
        </a:p>
      </dgm:t>
    </dgm:pt>
    <dgm:pt modelId="{2496CA6F-EB3C-4844-8F91-8421FCA2FF95}" type="pres">
      <dgm:prSet presAssocID="{EED3927B-06F7-4BF9-A620-F7E19BAC6CA5}" presName="childText" presStyleLbl="bgAcc1" presStyleIdx="6" presStyleCnt="7" custScaleX="304056" custLinFactNeighborX="21467" custLinFactNeighborY="652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BF9CA8F3-1A97-4607-BC43-ADE59C3DD201}" srcId="{8A5C9175-CED3-4B6E-A136-2D2268178C6C}" destId="{E1CF23F1-7AAE-49E3-8B3B-8BC49F341302}" srcOrd="0" destOrd="0" parTransId="{51DF1736-E6BE-4FE5-86B8-3B218EBD84F4}" sibTransId="{7B1A62C3-925A-4A33-870F-8D0443821351}"/>
    <dgm:cxn modelId="{28C841C5-B079-48E8-809D-0C094768E4EF}" type="presOf" srcId="{4CAD135A-049A-4CFB-9FE2-629C1EDC8DAE}" destId="{776252DE-6BB5-43DE-AFDD-E6E266A3999C}" srcOrd="0" destOrd="0" presId="urn:microsoft.com/office/officeart/2005/8/layout/hierarchy3"/>
    <dgm:cxn modelId="{31E1CAF5-4828-48B0-8D56-22839D66AF78}" type="presOf" srcId="{4D3FC90E-BDB5-43AE-A0AB-01D2545E8008}" destId="{CB9A609D-37B1-4175-83B6-53B4C738F7C4}" srcOrd="0" destOrd="0" presId="urn:microsoft.com/office/officeart/2005/8/layout/hierarchy3"/>
    <dgm:cxn modelId="{A4185076-72A4-4642-BC9D-7AF2B8915F39}" type="presOf" srcId="{8A5C9175-CED3-4B6E-A136-2D2268178C6C}" destId="{534BB38F-9698-44A9-9C02-E0BA6885AFD1}" srcOrd="0" destOrd="0" presId="urn:microsoft.com/office/officeart/2005/8/layout/hierarchy3"/>
    <dgm:cxn modelId="{C4762CEB-5319-467F-A6C2-9552CD466ADD}" type="presOf" srcId="{B370C149-7005-4E2B-8616-913558857BC0}" destId="{72291933-EAEC-4F6C-927F-9E52317176C2}" srcOrd="0" destOrd="0" presId="urn:microsoft.com/office/officeart/2005/8/layout/hierarchy3"/>
    <dgm:cxn modelId="{DDD81E1E-5B87-480C-95CB-B4B024F9C46E}" type="presOf" srcId="{63D979D7-4245-428A-99AC-4C9E98B0AD2C}" destId="{1075E6C2-AFAE-4E8D-A473-BA7CE9BDADC3}" srcOrd="0" destOrd="0" presId="urn:microsoft.com/office/officeart/2005/8/layout/hierarchy3"/>
    <dgm:cxn modelId="{15879838-D55F-468E-A630-F31A97BFB4A3}" srcId="{98147AF3-5974-47BC-BC82-1FA96A35ED1B}" destId="{187D8DB4-BC50-4C26-9367-8B9D41DA144A}" srcOrd="2" destOrd="0" parTransId="{A43A478D-49B6-4643-A5B5-CF042297B048}" sibTransId="{CA05A119-61C0-444D-B4A4-C67451FB350A}"/>
    <dgm:cxn modelId="{20D2740B-09A3-4039-A8C4-1CA39D5566C3}" srcId="{98147AF3-5974-47BC-BC82-1FA96A35ED1B}" destId="{4D3FC90E-BDB5-43AE-A0AB-01D2545E8008}" srcOrd="0" destOrd="0" parTransId="{C54F7CFC-AEE9-4A47-8594-E607B71FB70B}" sibTransId="{78F71D44-100F-4046-AF9F-CD96A8CB71BB}"/>
    <dgm:cxn modelId="{60A5A31B-6960-4E44-A549-21D8473F802D}" srcId="{8A5C9175-CED3-4B6E-A136-2D2268178C6C}" destId="{EED3927B-06F7-4BF9-A620-F7E19BAC6CA5}" srcOrd="3" destOrd="0" parTransId="{4CAD135A-049A-4CFB-9FE2-629C1EDC8DAE}" sibTransId="{1D4595CE-6DA9-4D4D-BF57-05508A2F7A5D}"/>
    <dgm:cxn modelId="{F42776F8-7E52-4DBE-8381-7DBEFF294FEB}" srcId="{63D979D7-4245-428A-99AC-4C9E98B0AD2C}" destId="{98147AF3-5974-47BC-BC82-1FA96A35ED1B}" srcOrd="0" destOrd="0" parTransId="{CF1DB941-5B2E-437C-8CE8-475843C699EB}" sibTransId="{B20D2A45-5EAC-4474-BD35-423F48117C27}"/>
    <dgm:cxn modelId="{A93D8309-112A-4F25-BABC-A2D71201C6EC}" type="presOf" srcId="{51DF1736-E6BE-4FE5-86B8-3B218EBD84F4}" destId="{FD9CAEC1-1965-476B-AF92-56458B2CE78A}" srcOrd="0" destOrd="0" presId="urn:microsoft.com/office/officeart/2005/8/layout/hierarchy3"/>
    <dgm:cxn modelId="{FF66A826-A0FF-4EBB-8F3F-E3C1EFC2E4C0}" type="presOf" srcId="{3EF6704F-B1EA-47D7-B4A1-8B9190832A41}" destId="{AA353865-399A-4940-AAE6-BA70F6D36EA9}" srcOrd="0" destOrd="0" presId="urn:microsoft.com/office/officeart/2005/8/layout/hierarchy3"/>
    <dgm:cxn modelId="{54B947FB-8FD5-42E6-B06E-BC4800756FD1}" srcId="{98147AF3-5974-47BC-BC82-1FA96A35ED1B}" destId="{3EF6704F-B1EA-47D7-B4A1-8B9190832A41}" srcOrd="1" destOrd="0" parTransId="{B370C149-7005-4E2B-8616-913558857BC0}" sibTransId="{C7463FC0-4282-4C7A-970B-A1D01E774236}"/>
    <dgm:cxn modelId="{9A68C66D-8C75-46DF-9A5D-A149CE3E6AEC}" type="presOf" srcId="{2CEFB591-DD82-4432-A901-6D453D2A9C28}" destId="{83D40B00-9ED1-4CE7-850F-E30B87EFE876}" srcOrd="0" destOrd="0" presId="urn:microsoft.com/office/officeart/2005/8/layout/hierarchy3"/>
    <dgm:cxn modelId="{75AD03B9-583A-40D4-894D-0244717B92C7}" srcId="{8A5C9175-CED3-4B6E-A136-2D2268178C6C}" destId="{318983EF-4F3E-4C6E-AB13-A1AE41E389D0}" srcOrd="1" destOrd="0" parTransId="{BF07F7EC-F352-490A-9840-ED4A4407970C}" sibTransId="{171F56D0-8666-4369-802F-2CB25D0F7245}"/>
    <dgm:cxn modelId="{CBE7C632-0ED6-483E-8006-06A7D0518267}" type="presOf" srcId="{E1CF23F1-7AAE-49E3-8B3B-8BC49F341302}" destId="{3561BF13-35E5-462A-BFC8-3660B408BE2B}" srcOrd="0" destOrd="0" presId="urn:microsoft.com/office/officeart/2005/8/layout/hierarchy3"/>
    <dgm:cxn modelId="{9850BFFB-C05F-42B5-BE6C-C4A555FDD8D4}" type="presOf" srcId="{BF07F7EC-F352-490A-9840-ED4A4407970C}" destId="{84B235AA-0A77-4030-B245-74C04D1876BF}" srcOrd="0" destOrd="0" presId="urn:microsoft.com/office/officeart/2005/8/layout/hierarchy3"/>
    <dgm:cxn modelId="{F8D29676-2AA3-4882-BAC8-2C6C40875EEF}" srcId="{63D979D7-4245-428A-99AC-4C9E98B0AD2C}" destId="{8A5C9175-CED3-4B6E-A136-2D2268178C6C}" srcOrd="1" destOrd="0" parTransId="{92F12640-B71D-4585-903C-00CE4720CDFB}" sibTransId="{FB5A3C5B-1EDC-4559-82A7-DF7DD042441A}"/>
    <dgm:cxn modelId="{885013FD-31E0-40D5-A34D-30998AB9BAFE}" type="presOf" srcId="{EF8252DF-5D04-472D-A44F-ECB45CC7A047}" destId="{712B942E-0238-4DD3-B77A-981E6429879F}" srcOrd="0" destOrd="0" presId="urn:microsoft.com/office/officeart/2005/8/layout/hierarchy3"/>
    <dgm:cxn modelId="{36B61353-FA3C-4425-BFCE-836FC70C1B1A}" type="presOf" srcId="{A43A478D-49B6-4643-A5B5-CF042297B048}" destId="{34852556-E1A6-4FB2-8BCE-E899148DF975}" srcOrd="0" destOrd="0" presId="urn:microsoft.com/office/officeart/2005/8/layout/hierarchy3"/>
    <dgm:cxn modelId="{9434863F-2046-418B-AEF8-A98617B30D87}" srcId="{8A5C9175-CED3-4B6E-A136-2D2268178C6C}" destId="{2CEFB591-DD82-4432-A901-6D453D2A9C28}" srcOrd="2" destOrd="0" parTransId="{EF8252DF-5D04-472D-A44F-ECB45CC7A047}" sibTransId="{392F2FD8-8FCC-490A-84AB-F48CBF23DF94}"/>
    <dgm:cxn modelId="{CF09874C-F41E-4F23-95A6-4E3BB2D3BDD2}" type="presOf" srcId="{98147AF3-5974-47BC-BC82-1FA96A35ED1B}" destId="{5C202C24-6C49-47CC-BFB8-E85AE28CCD0D}" srcOrd="0" destOrd="0" presId="urn:microsoft.com/office/officeart/2005/8/layout/hierarchy3"/>
    <dgm:cxn modelId="{EC2DBC79-DBC6-4489-A114-1D29D9276B48}" type="presOf" srcId="{C54F7CFC-AEE9-4A47-8594-E607B71FB70B}" destId="{1869EFD8-037C-45C8-8AE1-9E5011D7E915}" srcOrd="0" destOrd="0" presId="urn:microsoft.com/office/officeart/2005/8/layout/hierarchy3"/>
    <dgm:cxn modelId="{03EFA77F-A507-4CEA-AA5B-D56334770A98}" type="presOf" srcId="{98147AF3-5974-47BC-BC82-1FA96A35ED1B}" destId="{454B488E-3EE3-4DC4-8A34-542F69B08069}" srcOrd="1" destOrd="0" presId="urn:microsoft.com/office/officeart/2005/8/layout/hierarchy3"/>
    <dgm:cxn modelId="{A28AD74E-37C3-4CA1-B8F5-FAB1112805CF}" type="presOf" srcId="{187D8DB4-BC50-4C26-9367-8B9D41DA144A}" destId="{69C36C14-0130-4A43-B3F8-F547F162AA88}" srcOrd="0" destOrd="0" presId="urn:microsoft.com/office/officeart/2005/8/layout/hierarchy3"/>
    <dgm:cxn modelId="{A0DF554D-953D-40DF-BE47-41B10A449175}" type="presOf" srcId="{318983EF-4F3E-4C6E-AB13-A1AE41E389D0}" destId="{5280F628-F29F-49CC-AD56-EC1E605997F4}" srcOrd="0" destOrd="0" presId="urn:microsoft.com/office/officeart/2005/8/layout/hierarchy3"/>
    <dgm:cxn modelId="{99248EEC-FE87-48BD-BF41-81C537A051A8}" type="presOf" srcId="{EED3927B-06F7-4BF9-A620-F7E19BAC6CA5}" destId="{2496CA6F-EB3C-4844-8F91-8421FCA2FF95}" srcOrd="0" destOrd="0" presId="urn:microsoft.com/office/officeart/2005/8/layout/hierarchy3"/>
    <dgm:cxn modelId="{6A72AE0E-777A-4A61-9710-AE9CD31FD238}" type="presOf" srcId="{8A5C9175-CED3-4B6E-A136-2D2268178C6C}" destId="{7C531970-E168-42AE-977B-0319915333F9}" srcOrd="1" destOrd="0" presId="urn:microsoft.com/office/officeart/2005/8/layout/hierarchy3"/>
    <dgm:cxn modelId="{64F39C40-FFFE-4AD1-B3EB-1783B6399F6D}" type="presParOf" srcId="{1075E6C2-AFAE-4E8D-A473-BA7CE9BDADC3}" destId="{C5B24B30-4E03-4A49-8B61-476D9C8D4C56}" srcOrd="0" destOrd="0" presId="urn:microsoft.com/office/officeart/2005/8/layout/hierarchy3"/>
    <dgm:cxn modelId="{1F7FADCC-F8AE-465D-B2B8-CE36CD9F4CAF}" type="presParOf" srcId="{C5B24B30-4E03-4A49-8B61-476D9C8D4C56}" destId="{A433B973-03B2-4E47-AF69-18D63E6E92D3}" srcOrd="0" destOrd="0" presId="urn:microsoft.com/office/officeart/2005/8/layout/hierarchy3"/>
    <dgm:cxn modelId="{F8F4FD69-B46C-4A07-B759-186387370ABF}" type="presParOf" srcId="{A433B973-03B2-4E47-AF69-18D63E6E92D3}" destId="{5C202C24-6C49-47CC-BFB8-E85AE28CCD0D}" srcOrd="0" destOrd="0" presId="urn:microsoft.com/office/officeart/2005/8/layout/hierarchy3"/>
    <dgm:cxn modelId="{807B52D7-4064-43D0-90AC-6A5685B02527}" type="presParOf" srcId="{A433B973-03B2-4E47-AF69-18D63E6E92D3}" destId="{454B488E-3EE3-4DC4-8A34-542F69B08069}" srcOrd="1" destOrd="0" presId="urn:microsoft.com/office/officeart/2005/8/layout/hierarchy3"/>
    <dgm:cxn modelId="{E711683D-9123-4EA8-9771-9BECBF38E189}" type="presParOf" srcId="{C5B24B30-4E03-4A49-8B61-476D9C8D4C56}" destId="{F37015C6-69CB-47C7-9B0D-197F563B4664}" srcOrd="1" destOrd="0" presId="urn:microsoft.com/office/officeart/2005/8/layout/hierarchy3"/>
    <dgm:cxn modelId="{A8A1EAA1-D11A-4AC8-9AB6-8B39C96D31A1}" type="presParOf" srcId="{F37015C6-69CB-47C7-9B0D-197F563B4664}" destId="{1869EFD8-037C-45C8-8AE1-9E5011D7E915}" srcOrd="0" destOrd="0" presId="urn:microsoft.com/office/officeart/2005/8/layout/hierarchy3"/>
    <dgm:cxn modelId="{09D3C469-9B56-443E-8A21-4EDFF520E2DD}" type="presParOf" srcId="{F37015C6-69CB-47C7-9B0D-197F563B4664}" destId="{CB9A609D-37B1-4175-83B6-53B4C738F7C4}" srcOrd="1" destOrd="0" presId="urn:microsoft.com/office/officeart/2005/8/layout/hierarchy3"/>
    <dgm:cxn modelId="{D9B197FE-E78A-4AF9-8E07-183374FD95E6}" type="presParOf" srcId="{F37015C6-69CB-47C7-9B0D-197F563B4664}" destId="{72291933-EAEC-4F6C-927F-9E52317176C2}" srcOrd="2" destOrd="0" presId="urn:microsoft.com/office/officeart/2005/8/layout/hierarchy3"/>
    <dgm:cxn modelId="{BDCFE0DA-C9A8-4630-A702-7CC843DEDCB9}" type="presParOf" srcId="{F37015C6-69CB-47C7-9B0D-197F563B4664}" destId="{AA353865-399A-4940-AAE6-BA70F6D36EA9}" srcOrd="3" destOrd="0" presId="urn:microsoft.com/office/officeart/2005/8/layout/hierarchy3"/>
    <dgm:cxn modelId="{9AC96D78-B999-42EE-B78C-F3CDA99F9EB3}" type="presParOf" srcId="{F37015C6-69CB-47C7-9B0D-197F563B4664}" destId="{34852556-E1A6-4FB2-8BCE-E899148DF975}" srcOrd="4" destOrd="0" presId="urn:microsoft.com/office/officeart/2005/8/layout/hierarchy3"/>
    <dgm:cxn modelId="{8FC1AE2C-BB7E-4A1E-B6C8-33F26E4643EC}" type="presParOf" srcId="{F37015C6-69CB-47C7-9B0D-197F563B4664}" destId="{69C36C14-0130-4A43-B3F8-F547F162AA88}" srcOrd="5" destOrd="0" presId="urn:microsoft.com/office/officeart/2005/8/layout/hierarchy3"/>
    <dgm:cxn modelId="{72BEC473-40F2-47FB-91DD-21A5EFA85E80}" type="presParOf" srcId="{1075E6C2-AFAE-4E8D-A473-BA7CE9BDADC3}" destId="{F3E51F0D-7383-4078-9585-E7FA1F33BA87}" srcOrd="1" destOrd="0" presId="urn:microsoft.com/office/officeart/2005/8/layout/hierarchy3"/>
    <dgm:cxn modelId="{4EBBC01F-FCF9-4801-903C-FBBDB1DD2A84}" type="presParOf" srcId="{F3E51F0D-7383-4078-9585-E7FA1F33BA87}" destId="{0713DABB-84EA-4E0A-8931-4C7D9D673366}" srcOrd="0" destOrd="0" presId="urn:microsoft.com/office/officeart/2005/8/layout/hierarchy3"/>
    <dgm:cxn modelId="{66564A2F-E639-4FB0-82F9-FC5ECBD9BC25}" type="presParOf" srcId="{0713DABB-84EA-4E0A-8931-4C7D9D673366}" destId="{534BB38F-9698-44A9-9C02-E0BA6885AFD1}" srcOrd="0" destOrd="0" presId="urn:microsoft.com/office/officeart/2005/8/layout/hierarchy3"/>
    <dgm:cxn modelId="{30591F3C-B399-4639-9F52-2482A4C3C934}" type="presParOf" srcId="{0713DABB-84EA-4E0A-8931-4C7D9D673366}" destId="{7C531970-E168-42AE-977B-0319915333F9}" srcOrd="1" destOrd="0" presId="urn:microsoft.com/office/officeart/2005/8/layout/hierarchy3"/>
    <dgm:cxn modelId="{E8FC0D6B-A4D7-4747-B95D-8E0D95F4BFAB}" type="presParOf" srcId="{F3E51F0D-7383-4078-9585-E7FA1F33BA87}" destId="{48F94D04-50AE-47E9-9504-D4405AF6D838}" srcOrd="1" destOrd="0" presId="urn:microsoft.com/office/officeart/2005/8/layout/hierarchy3"/>
    <dgm:cxn modelId="{48D0F56B-5C8B-4BFC-B94F-652E6183E6A6}" type="presParOf" srcId="{48F94D04-50AE-47E9-9504-D4405AF6D838}" destId="{FD9CAEC1-1965-476B-AF92-56458B2CE78A}" srcOrd="0" destOrd="0" presId="urn:microsoft.com/office/officeart/2005/8/layout/hierarchy3"/>
    <dgm:cxn modelId="{F53BAA8A-6247-4AA1-AAFA-E35A333BC3C7}" type="presParOf" srcId="{48F94D04-50AE-47E9-9504-D4405AF6D838}" destId="{3561BF13-35E5-462A-BFC8-3660B408BE2B}" srcOrd="1" destOrd="0" presId="urn:microsoft.com/office/officeart/2005/8/layout/hierarchy3"/>
    <dgm:cxn modelId="{82C5C4EE-F4AE-4F10-8EDF-7175EA34A9E8}" type="presParOf" srcId="{48F94D04-50AE-47E9-9504-D4405AF6D838}" destId="{84B235AA-0A77-4030-B245-74C04D1876BF}" srcOrd="2" destOrd="0" presId="urn:microsoft.com/office/officeart/2005/8/layout/hierarchy3"/>
    <dgm:cxn modelId="{A9377A4A-2183-43AC-9191-A29315DCB7FD}" type="presParOf" srcId="{48F94D04-50AE-47E9-9504-D4405AF6D838}" destId="{5280F628-F29F-49CC-AD56-EC1E605997F4}" srcOrd="3" destOrd="0" presId="urn:microsoft.com/office/officeart/2005/8/layout/hierarchy3"/>
    <dgm:cxn modelId="{A923A5B7-510B-445F-92DD-04C12CEDD8BA}" type="presParOf" srcId="{48F94D04-50AE-47E9-9504-D4405AF6D838}" destId="{712B942E-0238-4DD3-B77A-981E6429879F}" srcOrd="4" destOrd="0" presId="urn:microsoft.com/office/officeart/2005/8/layout/hierarchy3"/>
    <dgm:cxn modelId="{3082DE12-9DB5-46AB-A1F7-50EAD31EB93B}" type="presParOf" srcId="{48F94D04-50AE-47E9-9504-D4405AF6D838}" destId="{83D40B00-9ED1-4CE7-850F-E30B87EFE876}" srcOrd="5" destOrd="0" presId="urn:microsoft.com/office/officeart/2005/8/layout/hierarchy3"/>
    <dgm:cxn modelId="{B58B4633-7224-4060-8CA8-2C41E3D6A3C3}" type="presParOf" srcId="{48F94D04-50AE-47E9-9504-D4405AF6D838}" destId="{776252DE-6BB5-43DE-AFDD-E6E266A3999C}" srcOrd="6" destOrd="0" presId="urn:microsoft.com/office/officeart/2005/8/layout/hierarchy3"/>
    <dgm:cxn modelId="{063E073F-2529-446F-802A-884E1DE210E1}" type="presParOf" srcId="{48F94D04-50AE-47E9-9504-D4405AF6D838}" destId="{2496CA6F-EB3C-4844-8F91-8421FCA2FF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491B30AB-ACDB-4B86-AAFA-22FE4394D42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8DFEE8E6-5526-4A92-A05E-EC0B5C34CFC7}">
      <dgm:prSet phldrT="[Text]"/>
      <dgm:spPr/>
      <dgm:t>
        <a:bodyPr/>
        <a:lstStyle/>
        <a:p>
          <a:pPr rtl="1"/>
          <a:r>
            <a:rPr lang="en-US" dirty="0" smtClean="0"/>
            <a:t>High pressure side</a:t>
          </a:r>
          <a:endParaRPr lang="ar-EG" dirty="0"/>
        </a:p>
      </dgm:t>
    </dgm:pt>
    <dgm:pt modelId="{36F59821-A41F-4A00-92F6-C6A74E53E7AF}" type="parTrans" cxnId="{BEE8A26D-1E73-4E6A-A549-26D5F66259CA}">
      <dgm:prSet/>
      <dgm:spPr/>
      <dgm:t>
        <a:bodyPr/>
        <a:lstStyle/>
        <a:p>
          <a:pPr rtl="1"/>
          <a:endParaRPr lang="ar-EG"/>
        </a:p>
      </dgm:t>
    </dgm:pt>
    <dgm:pt modelId="{BA9AA2B4-E434-4E4D-B6C7-39DE1101AF43}" type="sibTrans" cxnId="{BEE8A26D-1E73-4E6A-A549-26D5F66259CA}">
      <dgm:prSet/>
      <dgm:spPr/>
      <dgm:t>
        <a:bodyPr/>
        <a:lstStyle/>
        <a:p>
          <a:pPr rtl="1"/>
          <a:endParaRPr lang="ar-EG"/>
        </a:p>
      </dgm:t>
    </dgm:pt>
    <dgm:pt modelId="{176570B2-8E72-4A8E-9BBC-652550A0F92E}">
      <dgm:prSet phldrT="[Text]" custT="1"/>
      <dgm:spPr/>
      <dgm:t>
        <a:bodyPr/>
        <a:lstStyle/>
        <a:p>
          <a:pPr rtl="1"/>
          <a:r>
            <a:rPr lang="en-US" sz="1800" dirty="0" smtClean="0"/>
            <a:t>Lt vent. During systole</a:t>
          </a:r>
          <a:endParaRPr lang="ar-EG" sz="1800" dirty="0"/>
        </a:p>
      </dgm:t>
    </dgm:pt>
    <dgm:pt modelId="{B1A8EC31-93F9-4A11-B401-44DB14D0FD3D}" type="parTrans" cxnId="{777BFAAC-BC9B-4EB8-80FD-17BB35BA6433}">
      <dgm:prSet/>
      <dgm:spPr/>
      <dgm:t>
        <a:bodyPr/>
        <a:lstStyle/>
        <a:p>
          <a:pPr rtl="1"/>
          <a:endParaRPr lang="ar-EG"/>
        </a:p>
      </dgm:t>
    </dgm:pt>
    <dgm:pt modelId="{DAD44584-E165-465F-84C9-843098FD378A}" type="sibTrans" cxnId="{777BFAAC-BC9B-4EB8-80FD-17BB35BA6433}">
      <dgm:prSet/>
      <dgm:spPr/>
      <dgm:t>
        <a:bodyPr/>
        <a:lstStyle/>
        <a:p>
          <a:pPr rtl="1"/>
          <a:endParaRPr lang="ar-EG"/>
        </a:p>
      </dgm:t>
    </dgm:pt>
    <dgm:pt modelId="{9B8CD00B-4B0C-4A85-BE09-B016F3777359}">
      <dgm:prSet phldrT="[Text]" custT="1"/>
      <dgm:spPr/>
      <dgm:t>
        <a:bodyPr/>
        <a:lstStyle/>
        <a:p>
          <a:pPr rtl="1"/>
          <a:r>
            <a:rPr lang="en-US" sz="2000" dirty="0" smtClean="0"/>
            <a:t>Capillaries</a:t>
          </a:r>
          <a:endParaRPr lang="ar-EG" sz="2000" dirty="0"/>
        </a:p>
      </dgm:t>
    </dgm:pt>
    <dgm:pt modelId="{3120DED1-E9CF-461A-8BEC-9BFA14968487}" type="parTrans" cxnId="{DFCB1BBE-29AE-403F-A871-4A02B25AE1E5}">
      <dgm:prSet/>
      <dgm:spPr/>
      <dgm:t>
        <a:bodyPr/>
        <a:lstStyle/>
        <a:p>
          <a:pPr rtl="1"/>
          <a:endParaRPr lang="ar-EG"/>
        </a:p>
      </dgm:t>
    </dgm:pt>
    <dgm:pt modelId="{10EBC4C7-CA18-49C9-9884-FEB5CA5F8C31}" type="sibTrans" cxnId="{DFCB1BBE-29AE-403F-A871-4A02B25AE1E5}">
      <dgm:prSet/>
      <dgm:spPr/>
      <dgm:t>
        <a:bodyPr/>
        <a:lstStyle/>
        <a:p>
          <a:pPr rtl="1"/>
          <a:endParaRPr lang="ar-EG"/>
        </a:p>
      </dgm:t>
    </dgm:pt>
    <dgm:pt modelId="{642A3B05-B384-4FB6-BB5A-F17BFE4B3668}">
      <dgm:prSet phldrT="[Text]"/>
      <dgm:spPr/>
      <dgm:t>
        <a:bodyPr/>
        <a:lstStyle/>
        <a:p>
          <a:pPr rtl="1"/>
          <a:r>
            <a:rPr lang="en-US" dirty="0" smtClean="0"/>
            <a:t>low pressure side</a:t>
          </a:r>
          <a:endParaRPr lang="ar-EG" dirty="0"/>
        </a:p>
      </dgm:t>
    </dgm:pt>
    <dgm:pt modelId="{4496929B-9A08-4FD1-8356-447DBE59ACFE}" type="parTrans" cxnId="{566C88B7-70AB-4D7D-8EC9-150FD6CA624A}">
      <dgm:prSet/>
      <dgm:spPr/>
      <dgm:t>
        <a:bodyPr/>
        <a:lstStyle/>
        <a:p>
          <a:pPr rtl="1"/>
          <a:endParaRPr lang="ar-EG"/>
        </a:p>
      </dgm:t>
    </dgm:pt>
    <dgm:pt modelId="{CDB2C056-6867-4B35-84FD-81163A95CAEA}" type="sibTrans" cxnId="{566C88B7-70AB-4D7D-8EC9-150FD6CA624A}">
      <dgm:prSet/>
      <dgm:spPr/>
      <dgm:t>
        <a:bodyPr/>
        <a:lstStyle/>
        <a:p>
          <a:pPr rtl="1"/>
          <a:endParaRPr lang="ar-EG"/>
        </a:p>
      </dgm:t>
    </dgm:pt>
    <dgm:pt modelId="{28DB0A3D-272A-4B67-B2E0-7FD1E391D800}">
      <dgm:prSet phldrT="[Text]" custT="1"/>
      <dgm:spPr/>
      <dgm:t>
        <a:bodyPr/>
        <a:lstStyle/>
        <a:p>
          <a:pPr rtl="1"/>
          <a:r>
            <a:rPr lang="en-US" sz="2000" dirty="0" smtClean="0"/>
            <a:t>Veins</a:t>
          </a:r>
          <a:endParaRPr lang="ar-EG" sz="2000" dirty="0"/>
        </a:p>
      </dgm:t>
    </dgm:pt>
    <dgm:pt modelId="{1F3515C7-9566-43B3-A30C-2A50810A1F00}" type="parTrans" cxnId="{ECB6A522-D5EE-4317-BE29-2B6EB11E824E}">
      <dgm:prSet/>
      <dgm:spPr/>
      <dgm:t>
        <a:bodyPr/>
        <a:lstStyle/>
        <a:p>
          <a:pPr rtl="1"/>
          <a:endParaRPr lang="ar-EG"/>
        </a:p>
      </dgm:t>
    </dgm:pt>
    <dgm:pt modelId="{644AD370-AF56-4F02-B04C-4183ACDE89BB}" type="sibTrans" cxnId="{ECB6A522-D5EE-4317-BE29-2B6EB11E824E}">
      <dgm:prSet/>
      <dgm:spPr/>
      <dgm:t>
        <a:bodyPr/>
        <a:lstStyle/>
        <a:p>
          <a:pPr rtl="1"/>
          <a:endParaRPr lang="ar-EG"/>
        </a:p>
      </dgm:t>
    </dgm:pt>
    <dgm:pt modelId="{219818F1-35B6-4DBC-BCB2-C22820B70036}">
      <dgm:prSet phldrT="[Text]" custT="1"/>
      <dgm:spPr/>
      <dgm:t>
        <a:bodyPr/>
        <a:lstStyle/>
        <a:p>
          <a:pPr rtl="1"/>
          <a:r>
            <a:rPr lang="en-US" sz="2000" dirty="0" smtClean="0"/>
            <a:t>Rt. side of the heart</a:t>
          </a:r>
          <a:endParaRPr lang="ar-EG" sz="2000" dirty="0"/>
        </a:p>
      </dgm:t>
    </dgm:pt>
    <dgm:pt modelId="{93820C54-2EAF-4C3B-8351-0C2EDACD61A0}" type="parTrans" cxnId="{3D2AF254-1AE7-4C3D-A2CE-955DBE06C744}">
      <dgm:prSet/>
      <dgm:spPr/>
      <dgm:t>
        <a:bodyPr/>
        <a:lstStyle/>
        <a:p>
          <a:pPr rtl="1"/>
          <a:endParaRPr lang="ar-EG"/>
        </a:p>
      </dgm:t>
    </dgm:pt>
    <dgm:pt modelId="{C5D7DF20-C689-480C-8058-CC6A188F14F2}" type="sibTrans" cxnId="{3D2AF254-1AE7-4C3D-A2CE-955DBE06C744}">
      <dgm:prSet/>
      <dgm:spPr/>
      <dgm:t>
        <a:bodyPr/>
        <a:lstStyle/>
        <a:p>
          <a:pPr rtl="1"/>
          <a:endParaRPr lang="ar-EG"/>
        </a:p>
      </dgm:t>
    </dgm:pt>
    <dgm:pt modelId="{0688FB49-B6EE-4B05-BB54-33C4683CF8C6}">
      <dgm:prSet phldrT="[Text]" custT="1"/>
      <dgm:spPr/>
      <dgm:t>
        <a:bodyPr/>
        <a:lstStyle/>
        <a:p>
          <a:pPr rtl="1"/>
          <a:r>
            <a:rPr lang="en-US" sz="2000" dirty="0" smtClean="0"/>
            <a:t>Arterioles</a:t>
          </a:r>
          <a:endParaRPr lang="ar-EG" sz="2000" dirty="0"/>
        </a:p>
      </dgm:t>
    </dgm:pt>
    <dgm:pt modelId="{8FA68AD7-6EC0-4288-B4DB-DC2C76752569}" type="parTrans" cxnId="{1BD7CA1B-8E76-4E46-8A78-631E948FED9C}">
      <dgm:prSet/>
      <dgm:spPr/>
      <dgm:t>
        <a:bodyPr/>
        <a:lstStyle/>
        <a:p>
          <a:pPr rtl="1"/>
          <a:endParaRPr lang="ar-EG"/>
        </a:p>
      </dgm:t>
    </dgm:pt>
    <dgm:pt modelId="{50463ADF-6324-47B8-AF1B-AF0CF296276E}" type="sibTrans" cxnId="{1BD7CA1B-8E76-4E46-8A78-631E948FED9C}">
      <dgm:prSet/>
      <dgm:spPr/>
      <dgm:t>
        <a:bodyPr/>
        <a:lstStyle/>
        <a:p>
          <a:pPr rtl="1"/>
          <a:endParaRPr lang="ar-EG"/>
        </a:p>
      </dgm:t>
    </dgm:pt>
    <dgm:pt modelId="{0E27C7C7-FC05-4E8E-BEBE-BFD5B3651E29}">
      <dgm:prSet custT="1"/>
      <dgm:spPr/>
      <dgm:t>
        <a:bodyPr/>
        <a:lstStyle/>
        <a:p>
          <a:pPr rtl="1"/>
          <a:r>
            <a:rPr lang="en-US" sz="2000" dirty="0" smtClean="0"/>
            <a:t>Arteries</a:t>
          </a:r>
          <a:endParaRPr lang="ar-EG" sz="2000" dirty="0"/>
        </a:p>
      </dgm:t>
    </dgm:pt>
    <dgm:pt modelId="{E8540A51-15AB-4A39-BA96-E311E6E78FFF}" type="parTrans" cxnId="{2AEAB7E9-8DF5-4AC4-B515-40AA59000D9C}">
      <dgm:prSet/>
      <dgm:spPr/>
      <dgm:t>
        <a:bodyPr/>
        <a:lstStyle/>
        <a:p>
          <a:pPr rtl="1"/>
          <a:endParaRPr lang="ar-EG"/>
        </a:p>
      </dgm:t>
    </dgm:pt>
    <dgm:pt modelId="{8193F6EF-F636-4217-B41F-DF1E29B61992}" type="sibTrans" cxnId="{2AEAB7E9-8DF5-4AC4-B515-40AA59000D9C}">
      <dgm:prSet/>
      <dgm:spPr/>
      <dgm:t>
        <a:bodyPr/>
        <a:lstStyle/>
        <a:p>
          <a:pPr rtl="1"/>
          <a:endParaRPr lang="ar-EG"/>
        </a:p>
      </dgm:t>
    </dgm:pt>
    <dgm:pt modelId="{95DE6606-D83A-4C4F-9FF7-6E2DC81021DF}">
      <dgm:prSet phldrT="[Text]" custT="1"/>
      <dgm:spPr/>
      <dgm:t>
        <a:bodyPr/>
        <a:lstStyle/>
        <a:p>
          <a:pPr rtl="1"/>
          <a:r>
            <a:rPr lang="en-US" sz="2000" dirty="0" smtClean="0"/>
            <a:t>Lt side during diastole</a:t>
          </a:r>
          <a:endParaRPr lang="ar-EG" sz="2000" dirty="0"/>
        </a:p>
      </dgm:t>
    </dgm:pt>
    <dgm:pt modelId="{E12F8B87-9833-4FEC-91A4-BF8B6CFEF85B}" type="parTrans" cxnId="{9974A0BA-CB4E-44DF-887A-5315C4A39D7B}">
      <dgm:prSet/>
      <dgm:spPr/>
      <dgm:t>
        <a:bodyPr/>
        <a:lstStyle/>
        <a:p>
          <a:pPr rtl="1"/>
          <a:endParaRPr lang="ar-EG"/>
        </a:p>
      </dgm:t>
    </dgm:pt>
    <dgm:pt modelId="{38612DF2-7873-4665-AD9F-F0832DED05EC}" type="sibTrans" cxnId="{9974A0BA-CB4E-44DF-887A-5315C4A39D7B}">
      <dgm:prSet/>
      <dgm:spPr/>
      <dgm:t>
        <a:bodyPr/>
        <a:lstStyle/>
        <a:p>
          <a:pPr rtl="1"/>
          <a:endParaRPr lang="ar-EG"/>
        </a:p>
      </dgm:t>
    </dgm:pt>
    <dgm:pt modelId="{6017AD00-CC8E-4D14-8D7A-333C285383E8}">
      <dgm:prSet phldrT="[Text]" custT="1"/>
      <dgm:spPr/>
      <dgm:t>
        <a:bodyPr/>
        <a:lstStyle/>
        <a:p>
          <a:pPr rtl="1"/>
          <a:r>
            <a:rPr lang="en-US" sz="2000" dirty="0" smtClean="0"/>
            <a:t>Pulmonary cir.</a:t>
          </a:r>
          <a:endParaRPr lang="ar-EG" sz="2000" dirty="0"/>
        </a:p>
      </dgm:t>
    </dgm:pt>
    <dgm:pt modelId="{EF5B1C03-1716-4AFF-9891-372AD402E27D}" type="parTrans" cxnId="{FD6AFCEB-9301-4BBA-868C-16AADADEF777}">
      <dgm:prSet/>
      <dgm:spPr/>
      <dgm:t>
        <a:bodyPr/>
        <a:lstStyle/>
        <a:p>
          <a:pPr rtl="1"/>
          <a:endParaRPr lang="ar-EG"/>
        </a:p>
      </dgm:t>
    </dgm:pt>
    <dgm:pt modelId="{6C005680-EB46-4559-A520-253AF2867724}" type="sibTrans" cxnId="{FD6AFCEB-9301-4BBA-868C-16AADADEF777}">
      <dgm:prSet/>
      <dgm:spPr/>
      <dgm:t>
        <a:bodyPr/>
        <a:lstStyle/>
        <a:p>
          <a:pPr rtl="1"/>
          <a:endParaRPr lang="ar-EG"/>
        </a:p>
      </dgm:t>
    </dgm:pt>
    <dgm:pt modelId="{EA5A8562-3DA7-4523-AF35-EC7AC181BD16}" type="pres">
      <dgm:prSet presAssocID="{491B30AB-ACDB-4B86-AAFA-22FE4394D4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E3176940-2DF4-4233-9642-4AAAE51EB6CB}" type="pres">
      <dgm:prSet presAssocID="{8DFEE8E6-5526-4A92-A05E-EC0B5C34CFC7}" presName="root" presStyleCnt="0"/>
      <dgm:spPr/>
    </dgm:pt>
    <dgm:pt modelId="{BD9FCCC2-2976-473F-9640-38CEA9CC1080}" type="pres">
      <dgm:prSet presAssocID="{8DFEE8E6-5526-4A92-A05E-EC0B5C34CFC7}" presName="rootComposite" presStyleCnt="0"/>
      <dgm:spPr/>
    </dgm:pt>
    <dgm:pt modelId="{D9DD6BA0-FAD0-4076-BA26-7AAE80EE782E}" type="pres">
      <dgm:prSet presAssocID="{8DFEE8E6-5526-4A92-A05E-EC0B5C34CFC7}" presName="rootText" presStyleLbl="node1" presStyleIdx="0" presStyleCnt="2" custScaleX="170067" custLinFactX="-6929" custLinFactNeighborX="-100000" custLinFactNeighborY="-73"/>
      <dgm:spPr/>
      <dgm:t>
        <a:bodyPr/>
        <a:lstStyle/>
        <a:p>
          <a:pPr rtl="1"/>
          <a:endParaRPr lang="ar-EG"/>
        </a:p>
      </dgm:t>
    </dgm:pt>
    <dgm:pt modelId="{9FFD5AE7-F8F6-4998-AA88-052421AFF549}" type="pres">
      <dgm:prSet presAssocID="{8DFEE8E6-5526-4A92-A05E-EC0B5C34CFC7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DB9AB6DE-6EB7-41A5-A748-4DFBD4DC2F8F}" type="pres">
      <dgm:prSet presAssocID="{8DFEE8E6-5526-4A92-A05E-EC0B5C34CFC7}" presName="childShape" presStyleCnt="0"/>
      <dgm:spPr/>
    </dgm:pt>
    <dgm:pt modelId="{7B3DDF08-05AE-411E-8E4E-92B8B528D63E}" type="pres">
      <dgm:prSet presAssocID="{B1A8EC31-93F9-4A11-B401-44DB14D0FD3D}" presName="Name13" presStyleLbl="parChTrans1D2" presStyleIdx="0" presStyleCnt="8"/>
      <dgm:spPr/>
      <dgm:t>
        <a:bodyPr/>
        <a:lstStyle/>
        <a:p>
          <a:pPr rtl="1"/>
          <a:endParaRPr lang="ar-EG"/>
        </a:p>
      </dgm:t>
    </dgm:pt>
    <dgm:pt modelId="{A2889BE6-D633-4A42-8AB8-88E16310E76D}" type="pres">
      <dgm:prSet presAssocID="{176570B2-8E72-4A8E-9BBC-652550A0F92E}" presName="childText" presStyleLbl="bgAcc1" presStyleIdx="0" presStyleCnt="8" custScaleX="13128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33BCE32-7173-4AAB-B309-4C63D3B72A75}" type="pres">
      <dgm:prSet presAssocID="{E8540A51-15AB-4A39-BA96-E311E6E78FFF}" presName="Name13" presStyleLbl="parChTrans1D2" presStyleIdx="1" presStyleCnt="8"/>
      <dgm:spPr/>
      <dgm:t>
        <a:bodyPr/>
        <a:lstStyle/>
        <a:p>
          <a:pPr rtl="1"/>
          <a:endParaRPr lang="ar-EG"/>
        </a:p>
      </dgm:t>
    </dgm:pt>
    <dgm:pt modelId="{80DBF5D2-F474-4C57-9A5E-E76137E6EB4E}" type="pres">
      <dgm:prSet presAssocID="{0E27C7C7-FC05-4E8E-BEBE-BFD5B3651E29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03EB21A-9E95-4219-9B5F-BADE6DABBFC2}" type="pres">
      <dgm:prSet presAssocID="{8FA68AD7-6EC0-4288-B4DB-DC2C76752569}" presName="Name13" presStyleLbl="parChTrans1D2" presStyleIdx="2" presStyleCnt="8"/>
      <dgm:spPr/>
      <dgm:t>
        <a:bodyPr/>
        <a:lstStyle/>
        <a:p>
          <a:pPr rtl="1"/>
          <a:endParaRPr lang="ar-EG"/>
        </a:p>
      </dgm:t>
    </dgm:pt>
    <dgm:pt modelId="{84A453E4-6B0A-471D-BB5D-D10108549AD4}" type="pres">
      <dgm:prSet presAssocID="{0688FB49-B6EE-4B05-BB54-33C4683CF8C6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2C2D392-4C01-43C2-B526-F16DDAE26BA4}" type="pres">
      <dgm:prSet presAssocID="{3120DED1-E9CF-461A-8BEC-9BFA14968487}" presName="Name13" presStyleLbl="parChTrans1D2" presStyleIdx="3" presStyleCnt="8"/>
      <dgm:spPr/>
      <dgm:t>
        <a:bodyPr/>
        <a:lstStyle/>
        <a:p>
          <a:pPr rtl="1"/>
          <a:endParaRPr lang="ar-EG"/>
        </a:p>
      </dgm:t>
    </dgm:pt>
    <dgm:pt modelId="{4A8B991C-83B5-422A-9687-8229324185E7}" type="pres">
      <dgm:prSet presAssocID="{9B8CD00B-4B0C-4A85-BE09-B016F3777359}" presName="childText" presStyleLbl="bgAcc1" presStyleIdx="3" presStyleCnt="8" custScaleX="11720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3F0CE16-9E80-4D0A-857A-19DB186F0B07}" type="pres">
      <dgm:prSet presAssocID="{642A3B05-B384-4FB6-BB5A-F17BFE4B3668}" presName="root" presStyleCnt="0"/>
      <dgm:spPr/>
    </dgm:pt>
    <dgm:pt modelId="{043F6C19-7417-4636-A175-E0637C2D82D7}" type="pres">
      <dgm:prSet presAssocID="{642A3B05-B384-4FB6-BB5A-F17BFE4B3668}" presName="rootComposite" presStyleCnt="0"/>
      <dgm:spPr/>
    </dgm:pt>
    <dgm:pt modelId="{B6052794-3909-4583-9F53-3F44607DC385}" type="pres">
      <dgm:prSet presAssocID="{642A3B05-B384-4FB6-BB5A-F17BFE4B3668}" presName="rootText" presStyleLbl="node1" presStyleIdx="1" presStyleCnt="2" custScaleX="187527"/>
      <dgm:spPr/>
      <dgm:t>
        <a:bodyPr/>
        <a:lstStyle/>
        <a:p>
          <a:pPr rtl="1"/>
          <a:endParaRPr lang="ar-EG"/>
        </a:p>
      </dgm:t>
    </dgm:pt>
    <dgm:pt modelId="{EABD0CB7-AC3B-4381-B6EE-CEA5177FC2BB}" type="pres">
      <dgm:prSet presAssocID="{642A3B05-B384-4FB6-BB5A-F17BFE4B3668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2224FD1F-E028-43FD-9983-425F38B98A04}" type="pres">
      <dgm:prSet presAssocID="{642A3B05-B384-4FB6-BB5A-F17BFE4B3668}" presName="childShape" presStyleCnt="0"/>
      <dgm:spPr/>
    </dgm:pt>
    <dgm:pt modelId="{546A9C77-1B3D-4512-9A89-8ECE0DB35D9E}" type="pres">
      <dgm:prSet presAssocID="{1F3515C7-9566-43B3-A30C-2A50810A1F00}" presName="Name13" presStyleLbl="parChTrans1D2" presStyleIdx="4" presStyleCnt="8"/>
      <dgm:spPr/>
      <dgm:t>
        <a:bodyPr/>
        <a:lstStyle/>
        <a:p>
          <a:pPr rtl="1"/>
          <a:endParaRPr lang="ar-EG"/>
        </a:p>
      </dgm:t>
    </dgm:pt>
    <dgm:pt modelId="{3456DF74-7CED-411F-A770-887386E26744}" type="pres">
      <dgm:prSet presAssocID="{28DB0A3D-272A-4B67-B2E0-7FD1E391D800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B8FB375-A3ED-4E82-A018-4474338DB0AC}" type="pres">
      <dgm:prSet presAssocID="{93820C54-2EAF-4C3B-8351-0C2EDACD61A0}" presName="Name13" presStyleLbl="parChTrans1D2" presStyleIdx="5" presStyleCnt="8"/>
      <dgm:spPr/>
      <dgm:t>
        <a:bodyPr/>
        <a:lstStyle/>
        <a:p>
          <a:pPr rtl="1"/>
          <a:endParaRPr lang="ar-EG"/>
        </a:p>
      </dgm:t>
    </dgm:pt>
    <dgm:pt modelId="{92EC25A4-2344-4C6F-9D4D-B3C4070632D9}" type="pres">
      <dgm:prSet presAssocID="{219818F1-35B6-4DBC-BCB2-C22820B70036}" presName="childText" presStyleLbl="bgAcc1" presStyleIdx="5" presStyleCnt="8" custScaleX="19809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18B7260-CF34-4101-A5C2-B3AA5A44A889}" type="pres">
      <dgm:prSet presAssocID="{EF5B1C03-1716-4AFF-9891-372AD402E27D}" presName="Name13" presStyleLbl="parChTrans1D2" presStyleIdx="6" presStyleCnt="8"/>
      <dgm:spPr/>
      <dgm:t>
        <a:bodyPr/>
        <a:lstStyle/>
        <a:p>
          <a:pPr rtl="1"/>
          <a:endParaRPr lang="ar-EG"/>
        </a:p>
      </dgm:t>
    </dgm:pt>
    <dgm:pt modelId="{12823950-6165-461A-8A1B-90D8F12BB235}" type="pres">
      <dgm:prSet presAssocID="{6017AD00-CC8E-4D14-8D7A-333C285383E8}" presName="childText" presStyleLbl="bgAcc1" presStyleIdx="6" presStyleCnt="8" custScaleX="18448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6AE3AB1-430D-4C13-BC98-EA7989B59C0E}" type="pres">
      <dgm:prSet presAssocID="{E12F8B87-9833-4FEC-91A4-BF8B6CFEF85B}" presName="Name13" presStyleLbl="parChTrans1D2" presStyleIdx="7" presStyleCnt="8"/>
      <dgm:spPr/>
      <dgm:t>
        <a:bodyPr/>
        <a:lstStyle/>
        <a:p>
          <a:pPr rtl="1"/>
          <a:endParaRPr lang="ar-EG"/>
        </a:p>
      </dgm:t>
    </dgm:pt>
    <dgm:pt modelId="{DEBF1F10-819E-4497-A6FB-F5253CF8DF28}" type="pres">
      <dgm:prSet presAssocID="{95DE6606-D83A-4C4F-9FF7-6E2DC81021DF}" presName="childText" presStyleLbl="bgAcc1" presStyleIdx="7" presStyleCnt="8" custScaleX="27907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7D6C7328-498B-440A-AA66-30C2FF823570}" type="presOf" srcId="{8DFEE8E6-5526-4A92-A05E-EC0B5C34CFC7}" destId="{D9DD6BA0-FAD0-4076-BA26-7AAE80EE782E}" srcOrd="0" destOrd="0" presId="urn:microsoft.com/office/officeart/2005/8/layout/hierarchy3"/>
    <dgm:cxn modelId="{7F936957-A949-4BB4-A00D-350A7AE7DD05}" type="presOf" srcId="{E8540A51-15AB-4A39-BA96-E311E6E78FFF}" destId="{333BCE32-7173-4AAB-B309-4C63D3B72A75}" srcOrd="0" destOrd="0" presId="urn:microsoft.com/office/officeart/2005/8/layout/hierarchy3"/>
    <dgm:cxn modelId="{BAAD81B8-7F52-48E7-AE81-08B77BBD83EC}" type="presOf" srcId="{6017AD00-CC8E-4D14-8D7A-333C285383E8}" destId="{12823950-6165-461A-8A1B-90D8F12BB235}" srcOrd="0" destOrd="0" presId="urn:microsoft.com/office/officeart/2005/8/layout/hierarchy3"/>
    <dgm:cxn modelId="{8C4EC907-D5F1-4177-8A64-028A27D088F2}" type="presOf" srcId="{642A3B05-B384-4FB6-BB5A-F17BFE4B3668}" destId="{EABD0CB7-AC3B-4381-B6EE-CEA5177FC2BB}" srcOrd="1" destOrd="0" presId="urn:microsoft.com/office/officeart/2005/8/layout/hierarchy3"/>
    <dgm:cxn modelId="{FD6AFCEB-9301-4BBA-868C-16AADADEF777}" srcId="{642A3B05-B384-4FB6-BB5A-F17BFE4B3668}" destId="{6017AD00-CC8E-4D14-8D7A-333C285383E8}" srcOrd="2" destOrd="0" parTransId="{EF5B1C03-1716-4AFF-9891-372AD402E27D}" sibTransId="{6C005680-EB46-4559-A520-253AF2867724}"/>
    <dgm:cxn modelId="{C3D3490D-81A1-4762-A445-4EB01E6D8935}" type="presOf" srcId="{8FA68AD7-6EC0-4288-B4DB-DC2C76752569}" destId="{203EB21A-9E95-4219-9B5F-BADE6DABBFC2}" srcOrd="0" destOrd="0" presId="urn:microsoft.com/office/officeart/2005/8/layout/hierarchy3"/>
    <dgm:cxn modelId="{777BFAAC-BC9B-4EB8-80FD-17BB35BA6433}" srcId="{8DFEE8E6-5526-4A92-A05E-EC0B5C34CFC7}" destId="{176570B2-8E72-4A8E-9BBC-652550A0F92E}" srcOrd="0" destOrd="0" parTransId="{B1A8EC31-93F9-4A11-B401-44DB14D0FD3D}" sibTransId="{DAD44584-E165-465F-84C9-843098FD378A}"/>
    <dgm:cxn modelId="{0F64FDD2-71A2-4F0B-95C0-3B7EFEBC2ED4}" type="presOf" srcId="{1F3515C7-9566-43B3-A30C-2A50810A1F00}" destId="{546A9C77-1B3D-4512-9A89-8ECE0DB35D9E}" srcOrd="0" destOrd="0" presId="urn:microsoft.com/office/officeart/2005/8/layout/hierarchy3"/>
    <dgm:cxn modelId="{B0B13697-D214-427D-A820-1AC31C8D2EA2}" type="presOf" srcId="{642A3B05-B384-4FB6-BB5A-F17BFE4B3668}" destId="{B6052794-3909-4583-9F53-3F44607DC385}" srcOrd="0" destOrd="0" presId="urn:microsoft.com/office/officeart/2005/8/layout/hierarchy3"/>
    <dgm:cxn modelId="{AFBECB96-D848-4ADD-8485-30DFACEA1779}" type="presOf" srcId="{28DB0A3D-272A-4B67-B2E0-7FD1E391D800}" destId="{3456DF74-7CED-411F-A770-887386E26744}" srcOrd="0" destOrd="0" presId="urn:microsoft.com/office/officeart/2005/8/layout/hierarchy3"/>
    <dgm:cxn modelId="{2AEAB7E9-8DF5-4AC4-B515-40AA59000D9C}" srcId="{8DFEE8E6-5526-4A92-A05E-EC0B5C34CFC7}" destId="{0E27C7C7-FC05-4E8E-BEBE-BFD5B3651E29}" srcOrd="1" destOrd="0" parTransId="{E8540A51-15AB-4A39-BA96-E311E6E78FFF}" sibTransId="{8193F6EF-F636-4217-B41F-DF1E29B61992}"/>
    <dgm:cxn modelId="{BEE8A26D-1E73-4E6A-A549-26D5F66259CA}" srcId="{491B30AB-ACDB-4B86-AAFA-22FE4394D422}" destId="{8DFEE8E6-5526-4A92-A05E-EC0B5C34CFC7}" srcOrd="0" destOrd="0" parTransId="{36F59821-A41F-4A00-92F6-C6A74E53E7AF}" sibTransId="{BA9AA2B4-E434-4E4D-B6C7-39DE1101AF43}"/>
    <dgm:cxn modelId="{0310AB7F-02D7-45F3-BDFB-3A6B6903F325}" type="presOf" srcId="{0688FB49-B6EE-4B05-BB54-33C4683CF8C6}" destId="{84A453E4-6B0A-471D-BB5D-D10108549AD4}" srcOrd="0" destOrd="0" presId="urn:microsoft.com/office/officeart/2005/8/layout/hierarchy3"/>
    <dgm:cxn modelId="{3D2AF254-1AE7-4C3D-A2CE-955DBE06C744}" srcId="{642A3B05-B384-4FB6-BB5A-F17BFE4B3668}" destId="{219818F1-35B6-4DBC-BCB2-C22820B70036}" srcOrd="1" destOrd="0" parTransId="{93820C54-2EAF-4C3B-8351-0C2EDACD61A0}" sibTransId="{C5D7DF20-C689-480C-8058-CC6A188F14F2}"/>
    <dgm:cxn modelId="{ECB6A522-D5EE-4317-BE29-2B6EB11E824E}" srcId="{642A3B05-B384-4FB6-BB5A-F17BFE4B3668}" destId="{28DB0A3D-272A-4B67-B2E0-7FD1E391D800}" srcOrd="0" destOrd="0" parTransId="{1F3515C7-9566-43B3-A30C-2A50810A1F00}" sibTransId="{644AD370-AF56-4F02-B04C-4183ACDE89BB}"/>
    <dgm:cxn modelId="{423ADF1A-D797-4127-BC1B-905ACAE207F4}" type="presOf" srcId="{176570B2-8E72-4A8E-9BBC-652550A0F92E}" destId="{A2889BE6-D633-4A42-8AB8-88E16310E76D}" srcOrd="0" destOrd="0" presId="urn:microsoft.com/office/officeart/2005/8/layout/hierarchy3"/>
    <dgm:cxn modelId="{566C88B7-70AB-4D7D-8EC9-150FD6CA624A}" srcId="{491B30AB-ACDB-4B86-AAFA-22FE4394D422}" destId="{642A3B05-B384-4FB6-BB5A-F17BFE4B3668}" srcOrd="1" destOrd="0" parTransId="{4496929B-9A08-4FD1-8356-447DBE59ACFE}" sibTransId="{CDB2C056-6867-4B35-84FD-81163A95CAEA}"/>
    <dgm:cxn modelId="{747D6C98-5874-4950-8BE1-C47F8FF9222E}" type="presOf" srcId="{95DE6606-D83A-4C4F-9FF7-6E2DC81021DF}" destId="{DEBF1F10-819E-4497-A6FB-F5253CF8DF28}" srcOrd="0" destOrd="0" presId="urn:microsoft.com/office/officeart/2005/8/layout/hierarchy3"/>
    <dgm:cxn modelId="{74B975E2-C8BB-4038-A0D7-2ED1953C3942}" type="presOf" srcId="{491B30AB-ACDB-4B86-AAFA-22FE4394D422}" destId="{EA5A8562-3DA7-4523-AF35-EC7AC181BD16}" srcOrd="0" destOrd="0" presId="urn:microsoft.com/office/officeart/2005/8/layout/hierarchy3"/>
    <dgm:cxn modelId="{1BD7CA1B-8E76-4E46-8A78-631E948FED9C}" srcId="{8DFEE8E6-5526-4A92-A05E-EC0B5C34CFC7}" destId="{0688FB49-B6EE-4B05-BB54-33C4683CF8C6}" srcOrd="2" destOrd="0" parTransId="{8FA68AD7-6EC0-4288-B4DB-DC2C76752569}" sibTransId="{50463ADF-6324-47B8-AF1B-AF0CF296276E}"/>
    <dgm:cxn modelId="{9974A0BA-CB4E-44DF-887A-5315C4A39D7B}" srcId="{642A3B05-B384-4FB6-BB5A-F17BFE4B3668}" destId="{95DE6606-D83A-4C4F-9FF7-6E2DC81021DF}" srcOrd="3" destOrd="0" parTransId="{E12F8B87-9833-4FEC-91A4-BF8B6CFEF85B}" sibTransId="{38612DF2-7873-4665-AD9F-F0832DED05EC}"/>
    <dgm:cxn modelId="{8AACD7A2-33FF-4B61-AE26-EA7C82875E63}" type="presOf" srcId="{B1A8EC31-93F9-4A11-B401-44DB14D0FD3D}" destId="{7B3DDF08-05AE-411E-8E4E-92B8B528D63E}" srcOrd="0" destOrd="0" presId="urn:microsoft.com/office/officeart/2005/8/layout/hierarchy3"/>
    <dgm:cxn modelId="{4EDF193B-6AC9-4DEB-90E8-AE5EC8831B19}" type="presOf" srcId="{93820C54-2EAF-4C3B-8351-0C2EDACD61A0}" destId="{FB8FB375-A3ED-4E82-A018-4474338DB0AC}" srcOrd="0" destOrd="0" presId="urn:microsoft.com/office/officeart/2005/8/layout/hierarchy3"/>
    <dgm:cxn modelId="{A3F790D1-B24F-47EA-8B30-C8823190DE92}" type="presOf" srcId="{3120DED1-E9CF-461A-8BEC-9BFA14968487}" destId="{32C2D392-4C01-43C2-B526-F16DDAE26BA4}" srcOrd="0" destOrd="0" presId="urn:microsoft.com/office/officeart/2005/8/layout/hierarchy3"/>
    <dgm:cxn modelId="{DE55E152-9835-43B8-B78E-CDFA164B53D7}" type="presOf" srcId="{9B8CD00B-4B0C-4A85-BE09-B016F3777359}" destId="{4A8B991C-83B5-422A-9687-8229324185E7}" srcOrd="0" destOrd="0" presId="urn:microsoft.com/office/officeart/2005/8/layout/hierarchy3"/>
    <dgm:cxn modelId="{1FEB8EEA-6A82-49A5-A363-A20105EBFDBB}" type="presOf" srcId="{EF5B1C03-1716-4AFF-9891-372AD402E27D}" destId="{718B7260-CF34-4101-A5C2-B3AA5A44A889}" srcOrd="0" destOrd="0" presId="urn:microsoft.com/office/officeart/2005/8/layout/hierarchy3"/>
    <dgm:cxn modelId="{B13B1C49-E00D-4E61-89B6-5E1350E1170D}" type="presOf" srcId="{8DFEE8E6-5526-4A92-A05E-EC0B5C34CFC7}" destId="{9FFD5AE7-F8F6-4998-AA88-052421AFF549}" srcOrd="1" destOrd="0" presId="urn:microsoft.com/office/officeart/2005/8/layout/hierarchy3"/>
    <dgm:cxn modelId="{BAAF61BB-31C1-4B1E-83B9-273ECB27A613}" type="presOf" srcId="{0E27C7C7-FC05-4E8E-BEBE-BFD5B3651E29}" destId="{80DBF5D2-F474-4C57-9A5E-E76137E6EB4E}" srcOrd="0" destOrd="0" presId="urn:microsoft.com/office/officeart/2005/8/layout/hierarchy3"/>
    <dgm:cxn modelId="{829E6976-FC1D-447F-A839-4F8714A9B02A}" type="presOf" srcId="{E12F8B87-9833-4FEC-91A4-BF8B6CFEF85B}" destId="{D6AE3AB1-430D-4C13-BC98-EA7989B59C0E}" srcOrd="0" destOrd="0" presId="urn:microsoft.com/office/officeart/2005/8/layout/hierarchy3"/>
    <dgm:cxn modelId="{DFCB1BBE-29AE-403F-A871-4A02B25AE1E5}" srcId="{8DFEE8E6-5526-4A92-A05E-EC0B5C34CFC7}" destId="{9B8CD00B-4B0C-4A85-BE09-B016F3777359}" srcOrd="3" destOrd="0" parTransId="{3120DED1-E9CF-461A-8BEC-9BFA14968487}" sibTransId="{10EBC4C7-CA18-49C9-9884-FEB5CA5F8C31}"/>
    <dgm:cxn modelId="{E2DBCF76-45D1-4412-9B38-4793B2D3FF45}" type="presOf" srcId="{219818F1-35B6-4DBC-BCB2-C22820B70036}" destId="{92EC25A4-2344-4C6F-9D4D-B3C4070632D9}" srcOrd="0" destOrd="0" presId="urn:microsoft.com/office/officeart/2005/8/layout/hierarchy3"/>
    <dgm:cxn modelId="{B71BEA43-BFB9-4A1C-95A1-04DFB6A3C56F}" type="presParOf" srcId="{EA5A8562-3DA7-4523-AF35-EC7AC181BD16}" destId="{E3176940-2DF4-4233-9642-4AAAE51EB6CB}" srcOrd="0" destOrd="0" presId="urn:microsoft.com/office/officeart/2005/8/layout/hierarchy3"/>
    <dgm:cxn modelId="{DAA6A62C-E170-4FC6-AF1C-EDFA2EC567E8}" type="presParOf" srcId="{E3176940-2DF4-4233-9642-4AAAE51EB6CB}" destId="{BD9FCCC2-2976-473F-9640-38CEA9CC1080}" srcOrd="0" destOrd="0" presId="urn:microsoft.com/office/officeart/2005/8/layout/hierarchy3"/>
    <dgm:cxn modelId="{827F64B8-D81A-424C-B956-3B15F7A7560F}" type="presParOf" srcId="{BD9FCCC2-2976-473F-9640-38CEA9CC1080}" destId="{D9DD6BA0-FAD0-4076-BA26-7AAE80EE782E}" srcOrd="0" destOrd="0" presId="urn:microsoft.com/office/officeart/2005/8/layout/hierarchy3"/>
    <dgm:cxn modelId="{064BA222-6F88-4AA3-BABC-9ADF432DD1BA}" type="presParOf" srcId="{BD9FCCC2-2976-473F-9640-38CEA9CC1080}" destId="{9FFD5AE7-F8F6-4998-AA88-052421AFF549}" srcOrd="1" destOrd="0" presId="urn:microsoft.com/office/officeart/2005/8/layout/hierarchy3"/>
    <dgm:cxn modelId="{02CABE3C-F72D-4B25-9BEE-6F4BC894BDA8}" type="presParOf" srcId="{E3176940-2DF4-4233-9642-4AAAE51EB6CB}" destId="{DB9AB6DE-6EB7-41A5-A748-4DFBD4DC2F8F}" srcOrd="1" destOrd="0" presId="urn:microsoft.com/office/officeart/2005/8/layout/hierarchy3"/>
    <dgm:cxn modelId="{A4BA755D-3EF6-46F8-844D-E6F52B7373A5}" type="presParOf" srcId="{DB9AB6DE-6EB7-41A5-A748-4DFBD4DC2F8F}" destId="{7B3DDF08-05AE-411E-8E4E-92B8B528D63E}" srcOrd="0" destOrd="0" presId="urn:microsoft.com/office/officeart/2005/8/layout/hierarchy3"/>
    <dgm:cxn modelId="{4ED4A6BD-2F25-41F9-87E7-167E830FE21B}" type="presParOf" srcId="{DB9AB6DE-6EB7-41A5-A748-4DFBD4DC2F8F}" destId="{A2889BE6-D633-4A42-8AB8-88E16310E76D}" srcOrd="1" destOrd="0" presId="urn:microsoft.com/office/officeart/2005/8/layout/hierarchy3"/>
    <dgm:cxn modelId="{9FE46670-0996-4EE6-A10A-2944C0341943}" type="presParOf" srcId="{DB9AB6DE-6EB7-41A5-A748-4DFBD4DC2F8F}" destId="{333BCE32-7173-4AAB-B309-4C63D3B72A75}" srcOrd="2" destOrd="0" presId="urn:microsoft.com/office/officeart/2005/8/layout/hierarchy3"/>
    <dgm:cxn modelId="{EC47DDE1-BC13-4EBE-B94A-DB179CBA6A2E}" type="presParOf" srcId="{DB9AB6DE-6EB7-41A5-A748-4DFBD4DC2F8F}" destId="{80DBF5D2-F474-4C57-9A5E-E76137E6EB4E}" srcOrd="3" destOrd="0" presId="urn:microsoft.com/office/officeart/2005/8/layout/hierarchy3"/>
    <dgm:cxn modelId="{70E7B428-7603-4C48-9656-D5C7A3534211}" type="presParOf" srcId="{DB9AB6DE-6EB7-41A5-A748-4DFBD4DC2F8F}" destId="{203EB21A-9E95-4219-9B5F-BADE6DABBFC2}" srcOrd="4" destOrd="0" presId="urn:microsoft.com/office/officeart/2005/8/layout/hierarchy3"/>
    <dgm:cxn modelId="{A915020A-1C9C-4FE7-ACB5-02A33621220B}" type="presParOf" srcId="{DB9AB6DE-6EB7-41A5-A748-4DFBD4DC2F8F}" destId="{84A453E4-6B0A-471D-BB5D-D10108549AD4}" srcOrd="5" destOrd="0" presId="urn:microsoft.com/office/officeart/2005/8/layout/hierarchy3"/>
    <dgm:cxn modelId="{1FD9680B-518C-4E75-BFAA-50253901E4A8}" type="presParOf" srcId="{DB9AB6DE-6EB7-41A5-A748-4DFBD4DC2F8F}" destId="{32C2D392-4C01-43C2-B526-F16DDAE26BA4}" srcOrd="6" destOrd="0" presId="urn:microsoft.com/office/officeart/2005/8/layout/hierarchy3"/>
    <dgm:cxn modelId="{D1837783-FBA5-442A-A14F-BF968BD3F568}" type="presParOf" srcId="{DB9AB6DE-6EB7-41A5-A748-4DFBD4DC2F8F}" destId="{4A8B991C-83B5-422A-9687-8229324185E7}" srcOrd="7" destOrd="0" presId="urn:microsoft.com/office/officeart/2005/8/layout/hierarchy3"/>
    <dgm:cxn modelId="{D70536CC-300C-47C3-B39D-1643A9B77A4A}" type="presParOf" srcId="{EA5A8562-3DA7-4523-AF35-EC7AC181BD16}" destId="{73F0CE16-9E80-4D0A-857A-19DB186F0B07}" srcOrd="1" destOrd="0" presId="urn:microsoft.com/office/officeart/2005/8/layout/hierarchy3"/>
    <dgm:cxn modelId="{75B1A20B-0A6B-46EB-BB37-63DCACE32717}" type="presParOf" srcId="{73F0CE16-9E80-4D0A-857A-19DB186F0B07}" destId="{043F6C19-7417-4636-A175-E0637C2D82D7}" srcOrd="0" destOrd="0" presId="urn:microsoft.com/office/officeart/2005/8/layout/hierarchy3"/>
    <dgm:cxn modelId="{36885F62-1637-430C-906E-5A004B65D5CE}" type="presParOf" srcId="{043F6C19-7417-4636-A175-E0637C2D82D7}" destId="{B6052794-3909-4583-9F53-3F44607DC385}" srcOrd="0" destOrd="0" presId="urn:microsoft.com/office/officeart/2005/8/layout/hierarchy3"/>
    <dgm:cxn modelId="{D7B3C7D4-5379-4066-B023-7959744013DF}" type="presParOf" srcId="{043F6C19-7417-4636-A175-E0637C2D82D7}" destId="{EABD0CB7-AC3B-4381-B6EE-CEA5177FC2BB}" srcOrd="1" destOrd="0" presId="urn:microsoft.com/office/officeart/2005/8/layout/hierarchy3"/>
    <dgm:cxn modelId="{70DADC6B-79C4-4470-82A8-B5A87FC370BE}" type="presParOf" srcId="{73F0CE16-9E80-4D0A-857A-19DB186F0B07}" destId="{2224FD1F-E028-43FD-9983-425F38B98A04}" srcOrd="1" destOrd="0" presId="urn:microsoft.com/office/officeart/2005/8/layout/hierarchy3"/>
    <dgm:cxn modelId="{87EED862-2B14-4B6E-B462-E64AB635CD22}" type="presParOf" srcId="{2224FD1F-E028-43FD-9983-425F38B98A04}" destId="{546A9C77-1B3D-4512-9A89-8ECE0DB35D9E}" srcOrd="0" destOrd="0" presId="urn:microsoft.com/office/officeart/2005/8/layout/hierarchy3"/>
    <dgm:cxn modelId="{C4A507C6-B6DC-4B5D-A373-158E376FB4B2}" type="presParOf" srcId="{2224FD1F-E028-43FD-9983-425F38B98A04}" destId="{3456DF74-7CED-411F-A770-887386E26744}" srcOrd="1" destOrd="0" presId="urn:microsoft.com/office/officeart/2005/8/layout/hierarchy3"/>
    <dgm:cxn modelId="{16B714C1-3A82-43E8-84D8-F3A98FAE9B1A}" type="presParOf" srcId="{2224FD1F-E028-43FD-9983-425F38B98A04}" destId="{FB8FB375-A3ED-4E82-A018-4474338DB0AC}" srcOrd="2" destOrd="0" presId="urn:microsoft.com/office/officeart/2005/8/layout/hierarchy3"/>
    <dgm:cxn modelId="{FD9DA151-1AAB-4E31-A18F-B4F231CA7FC1}" type="presParOf" srcId="{2224FD1F-E028-43FD-9983-425F38B98A04}" destId="{92EC25A4-2344-4C6F-9D4D-B3C4070632D9}" srcOrd="3" destOrd="0" presId="urn:microsoft.com/office/officeart/2005/8/layout/hierarchy3"/>
    <dgm:cxn modelId="{9B0E4257-6CD2-4B82-9CF2-B5771BE08AC8}" type="presParOf" srcId="{2224FD1F-E028-43FD-9983-425F38B98A04}" destId="{718B7260-CF34-4101-A5C2-B3AA5A44A889}" srcOrd="4" destOrd="0" presId="urn:microsoft.com/office/officeart/2005/8/layout/hierarchy3"/>
    <dgm:cxn modelId="{DB50CF8B-3A1D-48EF-9744-02588005B33B}" type="presParOf" srcId="{2224FD1F-E028-43FD-9983-425F38B98A04}" destId="{12823950-6165-461A-8A1B-90D8F12BB235}" srcOrd="5" destOrd="0" presId="urn:microsoft.com/office/officeart/2005/8/layout/hierarchy3"/>
    <dgm:cxn modelId="{0A9702FF-C55F-42E3-ADFE-FF9DC75CBCDE}" type="presParOf" srcId="{2224FD1F-E028-43FD-9983-425F38B98A04}" destId="{D6AE3AB1-430D-4C13-BC98-EA7989B59C0E}" srcOrd="6" destOrd="0" presId="urn:microsoft.com/office/officeart/2005/8/layout/hierarchy3"/>
    <dgm:cxn modelId="{D71E8A61-622D-4048-8949-F2C7307821A2}" type="presParOf" srcId="{2224FD1F-E028-43FD-9983-425F38B98A04}" destId="{DEBF1F10-819E-4497-A6FB-F5253CF8DF2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31950CC-37D6-4A19-A539-2753FBC3D4D9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04C54BE-30C6-470E-B85B-4A11177F0B66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Change body position from Recumbent to standing</a:t>
          </a:r>
          <a:r>
            <a:rPr lang="ar-EG" sz="2000" b="1" dirty="0" smtClean="0">
              <a:solidFill>
                <a:schemeClr val="bg2">
                  <a:lumMod val="25000"/>
                </a:schemeClr>
              </a:solidFill>
            </a:rPr>
            <a:t> </a:t>
          </a:r>
          <a:endParaRPr lang="ar-EG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0B9B4BA8-97D4-4175-BD90-8C76B0980FAB}" type="parTrans" cxnId="{308C4AC8-3833-406C-98AC-05A24D0241E9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0D41A32F-745F-4FA6-89F9-4DDE6D3679B0}" type="sibTrans" cxnId="{308C4AC8-3833-406C-98AC-05A24D0241E9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FFD0D4C7-A298-4015-A1C3-7110BB88B285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Blood shifted in L.L veins</a:t>
          </a:r>
          <a:endParaRPr lang="ar-EG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2CDCC6CF-647E-458B-9E8C-1B90192C430D}" type="parTrans" cxnId="{971DC1BA-1E7F-4602-BD73-DD07CB953D18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7D7E8F90-DAE3-4ECB-9D6B-87B9999E9E22}" type="sibTrans" cxnId="{971DC1BA-1E7F-4602-BD73-DD07CB953D18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50E079A9-78F7-4902-BEED-5FEAE7E2C4E6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-- venous return &amp; -- C.V.P</a:t>
          </a:r>
          <a:endParaRPr lang="ar-EG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9CBE56C4-0AA4-4F94-A7A0-02FAF84AFC78}" type="parTrans" cxnId="{974F74AC-225E-4209-B59C-F367E6AFAC87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FD028E96-D2EE-4B6F-BFE1-E83211E41F49}" type="sibTrans" cxnId="{974F74AC-225E-4209-B59C-F367E6AFAC87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2B1188B1-4860-4E9A-BCE0-D42E1385C8C1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Stimulate arterial </a:t>
          </a:r>
          <a:r>
            <a:rPr lang="en-US" sz="2000" b="1" dirty="0" err="1" smtClean="0">
              <a:solidFill>
                <a:schemeClr val="bg2">
                  <a:lumMod val="25000"/>
                </a:schemeClr>
              </a:solidFill>
            </a:rPr>
            <a:t>baroreceptors</a:t>
          </a:r>
          <a:endParaRPr lang="ar-EG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ECC52311-2133-4F6F-A709-6D8175B61F2D}" type="parTrans" cxnId="{911817F7-647C-43F4-9709-24856270A37B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D2014709-8AA6-4B29-9901-F340381C234F}" type="sibTrans" cxnId="{911817F7-647C-43F4-9709-24856270A37B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6007237C-83D7-4706-BE20-5F874C41C822}">
      <dgm:prSet phldrT="[Text]" custT="1"/>
      <dgm:spPr>
        <a:solidFill>
          <a:srgbClr val="92D05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Stimulate </a:t>
          </a:r>
          <a:r>
            <a:rPr lang="en-US" sz="2000" b="1" dirty="0" err="1" smtClean="0">
              <a:solidFill>
                <a:schemeClr val="bg2">
                  <a:lumMod val="25000"/>
                </a:schemeClr>
              </a:solidFill>
            </a:rPr>
            <a:t>pressor</a:t>
          </a:r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 area of C.V.S</a:t>
          </a:r>
          <a:endParaRPr lang="ar-EG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A7F33E93-7DF8-431D-BC43-769BE6BBE2B2}" type="parTrans" cxnId="{11AF789C-4441-456E-BD51-0C4B4F0FF74B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281964E9-209F-4080-822E-3314C0FAB8DD}" type="sibTrans" cxnId="{11AF789C-4441-456E-BD51-0C4B4F0FF74B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44519721-607C-4F69-B63B-6EECF03CF5F6}">
      <dgm:prSet custT="1"/>
      <dgm:spPr>
        <a:solidFill>
          <a:srgbClr val="92D050"/>
        </a:solidFill>
      </dgm:spPr>
      <dgm:t>
        <a:bodyPr/>
        <a:lstStyle/>
        <a:p>
          <a:pPr rtl="1"/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++ H.R &amp; arterial and venous contraction</a:t>
          </a:r>
          <a:endParaRPr lang="ar-EG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4574E499-63CA-42E8-BB0B-CEADAD56B6BD}" type="parTrans" cxnId="{6128F3E5-5AAB-4E77-94A8-10AB3828300C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C0118944-F417-4BC4-B4B5-DC74756D4727}" type="sibTrans" cxnId="{6128F3E5-5AAB-4E77-94A8-10AB3828300C}">
      <dgm:prSet/>
      <dgm:spPr/>
      <dgm:t>
        <a:bodyPr/>
        <a:lstStyle/>
        <a:p>
          <a:pPr rtl="1"/>
          <a:endParaRPr lang="ar-EG" sz="2000" b="1">
            <a:solidFill>
              <a:schemeClr val="bg2">
                <a:lumMod val="25000"/>
              </a:schemeClr>
            </a:solidFill>
          </a:endParaRPr>
        </a:p>
      </dgm:t>
    </dgm:pt>
    <dgm:pt modelId="{BED38388-B42D-4599-842D-C6C94212F069}" type="pres">
      <dgm:prSet presAssocID="{C31950CC-37D6-4A19-A539-2753FBC3D4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52FE9B84-62DB-4D4F-A322-9B735F478064}" type="pres">
      <dgm:prSet presAssocID="{C04C54BE-30C6-470E-B85B-4A11177F0B66}" presName="node" presStyleLbl="node1" presStyleIdx="0" presStyleCnt="6" custScaleY="14664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3163D09-B228-48F3-A890-A701C00D0DF4}" type="pres">
      <dgm:prSet presAssocID="{0D41A32F-745F-4FA6-89F9-4DDE6D3679B0}" presName="sibTrans" presStyleLbl="sibTrans2D1" presStyleIdx="0" presStyleCnt="5"/>
      <dgm:spPr/>
      <dgm:t>
        <a:bodyPr/>
        <a:lstStyle/>
        <a:p>
          <a:pPr rtl="1"/>
          <a:endParaRPr lang="ar-EG"/>
        </a:p>
      </dgm:t>
    </dgm:pt>
    <dgm:pt modelId="{2E61628D-CB71-4E25-A30B-3D5950F2A8EB}" type="pres">
      <dgm:prSet presAssocID="{0D41A32F-745F-4FA6-89F9-4DDE6D3679B0}" presName="connectorText" presStyleLbl="sibTrans2D1" presStyleIdx="0" presStyleCnt="5"/>
      <dgm:spPr/>
      <dgm:t>
        <a:bodyPr/>
        <a:lstStyle/>
        <a:p>
          <a:pPr rtl="1"/>
          <a:endParaRPr lang="ar-EG"/>
        </a:p>
      </dgm:t>
    </dgm:pt>
    <dgm:pt modelId="{AB2697AE-AF16-46E9-91BD-D797DD78EC89}" type="pres">
      <dgm:prSet presAssocID="{FFD0D4C7-A298-4015-A1C3-7110BB88B285}" presName="node" presStyleLbl="node1" presStyleIdx="1" presStyleCnt="6" custScaleY="14664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B12D8D4-C91D-4BE8-9AD9-EF0F0FE977AE}" type="pres">
      <dgm:prSet presAssocID="{7D7E8F90-DAE3-4ECB-9D6B-87B9999E9E22}" presName="sibTrans" presStyleLbl="sibTrans2D1" presStyleIdx="1" presStyleCnt="5"/>
      <dgm:spPr/>
      <dgm:t>
        <a:bodyPr/>
        <a:lstStyle/>
        <a:p>
          <a:pPr rtl="1"/>
          <a:endParaRPr lang="ar-EG"/>
        </a:p>
      </dgm:t>
    </dgm:pt>
    <dgm:pt modelId="{7A4220D4-BC53-4950-90C6-30F7D2B7B5E2}" type="pres">
      <dgm:prSet presAssocID="{7D7E8F90-DAE3-4ECB-9D6B-87B9999E9E22}" presName="connectorText" presStyleLbl="sibTrans2D1" presStyleIdx="1" presStyleCnt="5"/>
      <dgm:spPr/>
      <dgm:t>
        <a:bodyPr/>
        <a:lstStyle/>
        <a:p>
          <a:pPr rtl="1"/>
          <a:endParaRPr lang="ar-EG"/>
        </a:p>
      </dgm:t>
    </dgm:pt>
    <dgm:pt modelId="{5F8364D6-C1E1-4995-8D76-63DDF54FE0C2}" type="pres">
      <dgm:prSet presAssocID="{50E079A9-78F7-4902-BEED-5FEAE7E2C4E6}" presName="node" presStyleLbl="node1" presStyleIdx="2" presStyleCnt="6" custScaleY="13489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9267A74-0991-470A-875B-6AF85FCD40C3}" type="pres">
      <dgm:prSet presAssocID="{FD028E96-D2EE-4B6F-BFE1-E83211E41F49}" presName="sibTrans" presStyleLbl="sibTrans2D1" presStyleIdx="2" presStyleCnt="5"/>
      <dgm:spPr/>
      <dgm:t>
        <a:bodyPr/>
        <a:lstStyle/>
        <a:p>
          <a:pPr rtl="1"/>
          <a:endParaRPr lang="ar-EG"/>
        </a:p>
      </dgm:t>
    </dgm:pt>
    <dgm:pt modelId="{FC5A024B-66D1-4BFF-B17C-15A80A844BDD}" type="pres">
      <dgm:prSet presAssocID="{FD028E96-D2EE-4B6F-BFE1-E83211E41F49}" presName="connectorText" presStyleLbl="sibTrans2D1" presStyleIdx="2" presStyleCnt="5"/>
      <dgm:spPr/>
      <dgm:t>
        <a:bodyPr/>
        <a:lstStyle/>
        <a:p>
          <a:pPr rtl="1"/>
          <a:endParaRPr lang="ar-EG"/>
        </a:p>
      </dgm:t>
    </dgm:pt>
    <dgm:pt modelId="{F5890F32-8D8D-4E86-825A-E9AAB7CC320F}" type="pres">
      <dgm:prSet presAssocID="{2B1188B1-4860-4E9A-BCE0-D42E1385C8C1}" presName="node" presStyleLbl="node1" presStyleIdx="3" presStyleCnt="6" custScaleY="14308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CD0A11E-A876-445C-A7E8-D01AF56CAF5A}" type="pres">
      <dgm:prSet presAssocID="{D2014709-8AA6-4B29-9901-F340381C234F}" presName="sibTrans" presStyleLbl="sibTrans2D1" presStyleIdx="3" presStyleCnt="5"/>
      <dgm:spPr/>
      <dgm:t>
        <a:bodyPr/>
        <a:lstStyle/>
        <a:p>
          <a:pPr rtl="1"/>
          <a:endParaRPr lang="ar-EG"/>
        </a:p>
      </dgm:t>
    </dgm:pt>
    <dgm:pt modelId="{9C0A2970-3E96-4734-AA90-B39AD64A8BB6}" type="pres">
      <dgm:prSet presAssocID="{D2014709-8AA6-4B29-9901-F340381C234F}" presName="connectorText" presStyleLbl="sibTrans2D1" presStyleIdx="3" presStyleCnt="5"/>
      <dgm:spPr/>
      <dgm:t>
        <a:bodyPr/>
        <a:lstStyle/>
        <a:p>
          <a:pPr rtl="1"/>
          <a:endParaRPr lang="ar-EG"/>
        </a:p>
      </dgm:t>
    </dgm:pt>
    <dgm:pt modelId="{2838D21B-7767-44CF-AF16-1D04BF67D4C3}" type="pres">
      <dgm:prSet presAssocID="{6007237C-83D7-4706-BE20-5F874C41C822}" presName="node" presStyleLbl="node1" presStyleIdx="4" presStyleCnt="6" custScaleY="13133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BD982F8-9565-499B-BF71-F914950B1182}" type="pres">
      <dgm:prSet presAssocID="{281964E9-209F-4080-822E-3314C0FAB8DD}" presName="sibTrans" presStyleLbl="sibTrans2D1" presStyleIdx="4" presStyleCnt="5"/>
      <dgm:spPr/>
      <dgm:t>
        <a:bodyPr/>
        <a:lstStyle/>
        <a:p>
          <a:pPr rtl="1"/>
          <a:endParaRPr lang="ar-EG"/>
        </a:p>
      </dgm:t>
    </dgm:pt>
    <dgm:pt modelId="{E90ADB9E-DE25-47BD-B77E-6EF2F209D1E0}" type="pres">
      <dgm:prSet presAssocID="{281964E9-209F-4080-822E-3314C0FAB8DD}" presName="connectorText" presStyleLbl="sibTrans2D1" presStyleIdx="4" presStyleCnt="5"/>
      <dgm:spPr/>
      <dgm:t>
        <a:bodyPr/>
        <a:lstStyle/>
        <a:p>
          <a:pPr rtl="1"/>
          <a:endParaRPr lang="ar-EG"/>
        </a:p>
      </dgm:t>
    </dgm:pt>
    <dgm:pt modelId="{EA6D255A-D7B4-41A2-830A-4B75C311E81D}" type="pres">
      <dgm:prSet presAssocID="{44519721-607C-4F69-B63B-6EECF03CF5F6}" presName="node" presStyleLbl="node1" presStyleIdx="5" presStyleCnt="6" custScaleY="13133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078394C1-035B-472E-8AB1-B090B024106B}" type="presOf" srcId="{281964E9-209F-4080-822E-3314C0FAB8DD}" destId="{E90ADB9E-DE25-47BD-B77E-6EF2F209D1E0}" srcOrd="1" destOrd="0" presId="urn:microsoft.com/office/officeart/2005/8/layout/process5"/>
    <dgm:cxn modelId="{4E3D12B6-BAF0-4EB7-A431-C40B973F106D}" type="presOf" srcId="{C04C54BE-30C6-470E-B85B-4A11177F0B66}" destId="{52FE9B84-62DB-4D4F-A322-9B735F478064}" srcOrd="0" destOrd="0" presId="urn:microsoft.com/office/officeart/2005/8/layout/process5"/>
    <dgm:cxn modelId="{FFA192B0-7FCE-4836-8B2D-3D53B9F1550A}" type="presOf" srcId="{FD028E96-D2EE-4B6F-BFE1-E83211E41F49}" destId="{D9267A74-0991-470A-875B-6AF85FCD40C3}" srcOrd="0" destOrd="0" presId="urn:microsoft.com/office/officeart/2005/8/layout/process5"/>
    <dgm:cxn modelId="{6016ECB5-2FE2-4C8D-856E-2F573E06ED31}" type="presOf" srcId="{0D41A32F-745F-4FA6-89F9-4DDE6D3679B0}" destId="{2E61628D-CB71-4E25-A30B-3D5950F2A8EB}" srcOrd="1" destOrd="0" presId="urn:microsoft.com/office/officeart/2005/8/layout/process5"/>
    <dgm:cxn modelId="{974F74AC-225E-4209-B59C-F367E6AFAC87}" srcId="{C31950CC-37D6-4A19-A539-2753FBC3D4D9}" destId="{50E079A9-78F7-4902-BEED-5FEAE7E2C4E6}" srcOrd="2" destOrd="0" parTransId="{9CBE56C4-0AA4-4F94-A7A0-02FAF84AFC78}" sibTransId="{FD028E96-D2EE-4B6F-BFE1-E83211E41F49}"/>
    <dgm:cxn modelId="{308C4AC8-3833-406C-98AC-05A24D0241E9}" srcId="{C31950CC-37D6-4A19-A539-2753FBC3D4D9}" destId="{C04C54BE-30C6-470E-B85B-4A11177F0B66}" srcOrd="0" destOrd="0" parTransId="{0B9B4BA8-97D4-4175-BD90-8C76B0980FAB}" sibTransId="{0D41A32F-745F-4FA6-89F9-4DDE6D3679B0}"/>
    <dgm:cxn modelId="{4D6BF605-3DD8-4679-82BA-BC40126E5581}" type="presOf" srcId="{7D7E8F90-DAE3-4ECB-9D6B-87B9999E9E22}" destId="{7A4220D4-BC53-4950-90C6-30F7D2B7B5E2}" srcOrd="1" destOrd="0" presId="urn:microsoft.com/office/officeart/2005/8/layout/process5"/>
    <dgm:cxn modelId="{6128F3E5-5AAB-4E77-94A8-10AB3828300C}" srcId="{C31950CC-37D6-4A19-A539-2753FBC3D4D9}" destId="{44519721-607C-4F69-B63B-6EECF03CF5F6}" srcOrd="5" destOrd="0" parTransId="{4574E499-63CA-42E8-BB0B-CEADAD56B6BD}" sibTransId="{C0118944-F417-4BC4-B4B5-DC74756D4727}"/>
    <dgm:cxn modelId="{971DC1BA-1E7F-4602-BD73-DD07CB953D18}" srcId="{C31950CC-37D6-4A19-A539-2753FBC3D4D9}" destId="{FFD0D4C7-A298-4015-A1C3-7110BB88B285}" srcOrd="1" destOrd="0" parTransId="{2CDCC6CF-647E-458B-9E8C-1B90192C430D}" sibTransId="{7D7E8F90-DAE3-4ECB-9D6B-87B9999E9E22}"/>
    <dgm:cxn modelId="{C5BDC6D3-9D2F-46B0-8FE3-397C82440332}" type="presOf" srcId="{FFD0D4C7-A298-4015-A1C3-7110BB88B285}" destId="{AB2697AE-AF16-46E9-91BD-D797DD78EC89}" srcOrd="0" destOrd="0" presId="urn:microsoft.com/office/officeart/2005/8/layout/process5"/>
    <dgm:cxn modelId="{C6313DBE-B63E-4A82-95A0-FBB4DC4A72B0}" type="presOf" srcId="{6007237C-83D7-4706-BE20-5F874C41C822}" destId="{2838D21B-7767-44CF-AF16-1D04BF67D4C3}" srcOrd="0" destOrd="0" presId="urn:microsoft.com/office/officeart/2005/8/layout/process5"/>
    <dgm:cxn modelId="{C8097F8A-9EC0-4099-9B58-B0C3DB500368}" type="presOf" srcId="{D2014709-8AA6-4B29-9901-F340381C234F}" destId="{9CD0A11E-A876-445C-A7E8-D01AF56CAF5A}" srcOrd="0" destOrd="0" presId="urn:microsoft.com/office/officeart/2005/8/layout/process5"/>
    <dgm:cxn modelId="{A6FE5325-7E6F-4EBB-B778-5D11520AA187}" type="presOf" srcId="{7D7E8F90-DAE3-4ECB-9D6B-87B9999E9E22}" destId="{BB12D8D4-C91D-4BE8-9AD9-EF0F0FE977AE}" srcOrd="0" destOrd="0" presId="urn:microsoft.com/office/officeart/2005/8/layout/process5"/>
    <dgm:cxn modelId="{A6636236-75EC-4513-BC26-7163B5A1A243}" type="presOf" srcId="{0D41A32F-745F-4FA6-89F9-4DDE6D3679B0}" destId="{53163D09-B228-48F3-A890-A701C00D0DF4}" srcOrd="0" destOrd="0" presId="urn:microsoft.com/office/officeart/2005/8/layout/process5"/>
    <dgm:cxn modelId="{6F872695-D802-4ECB-9A5D-31B83FF3FF13}" type="presOf" srcId="{C31950CC-37D6-4A19-A539-2753FBC3D4D9}" destId="{BED38388-B42D-4599-842D-C6C94212F069}" srcOrd="0" destOrd="0" presId="urn:microsoft.com/office/officeart/2005/8/layout/process5"/>
    <dgm:cxn modelId="{11AF789C-4441-456E-BD51-0C4B4F0FF74B}" srcId="{C31950CC-37D6-4A19-A539-2753FBC3D4D9}" destId="{6007237C-83D7-4706-BE20-5F874C41C822}" srcOrd="4" destOrd="0" parTransId="{A7F33E93-7DF8-431D-BC43-769BE6BBE2B2}" sibTransId="{281964E9-209F-4080-822E-3314C0FAB8DD}"/>
    <dgm:cxn modelId="{2BF05EE1-68F2-435E-8FF3-61D820C6474F}" type="presOf" srcId="{50E079A9-78F7-4902-BEED-5FEAE7E2C4E6}" destId="{5F8364D6-C1E1-4995-8D76-63DDF54FE0C2}" srcOrd="0" destOrd="0" presId="urn:microsoft.com/office/officeart/2005/8/layout/process5"/>
    <dgm:cxn modelId="{C578229C-609F-4EC0-9888-C91C313D72DE}" type="presOf" srcId="{44519721-607C-4F69-B63B-6EECF03CF5F6}" destId="{EA6D255A-D7B4-41A2-830A-4B75C311E81D}" srcOrd="0" destOrd="0" presId="urn:microsoft.com/office/officeart/2005/8/layout/process5"/>
    <dgm:cxn modelId="{911817F7-647C-43F4-9709-24856270A37B}" srcId="{C31950CC-37D6-4A19-A539-2753FBC3D4D9}" destId="{2B1188B1-4860-4E9A-BCE0-D42E1385C8C1}" srcOrd="3" destOrd="0" parTransId="{ECC52311-2133-4F6F-A709-6D8175B61F2D}" sibTransId="{D2014709-8AA6-4B29-9901-F340381C234F}"/>
    <dgm:cxn modelId="{431B001F-306D-4BB0-8024-2593271A5057}" type="presOf" srcId="{281964E9-209F-4080-822E-3314C0FAB8DD}" destId="{DBD982F8-9565-499B-BF71-F914950B1182}" srcOrd="0" destOrd="0" presId="urn:microsoft.com/office/officeart/2005/8/layout/process5"/>
    <dgm:cxn modelId="{9BDDF63A-86D0-448D-AF50-20CB7AF35927}" type="presOf" srcId="{D2014709-8AA6-4B29-9901-F340381C234F}" destId="{9C0A2970-3E96-4734-AA90-B39AD64A8BB6}" srcOrd="1" destOrd="0" presId="urn:microsoft.com/office/officeart/2005/8/layout/process5"/>
    <dgm:cxn modelId="{A395AFAE-9225-4A82-AFEB-D633203C62E0}" type="presOf" srcId="{2B1188B1-4860-4E9A-BCE0-D42E1385C8C1}" destId="{F5890F32-8D8D-4E86-825A-E9AAB7CC320F}" srcOrd="0" destOrd="0" presId="urn:microsoft.com/office/officeart/2005/8/layout/process5"/>
    <dgm:cxn modelId="{019B3593-F034-493E-A719-071E27E98568}" type="presOf" srcId="{FD028E96-D2EE-4B6F-BFE1-E83211E41F49}" destId="{FC5A024B-66D1-4BFF-B17C-15A80A844BDD}" srcOrd="1" destOrd="0" presId="urn:microsoft.com/office/officeart/2005/8/layout/process5"/>
    <dgm:cxn modelId="{08ED05A7-9998-41F0-A012-80E1233D7452}" type="presParOf" srcId="{BED38388-B42D-4599-842D-C6C94212F069}" destId="{52FE9B84-62DB-4D4F-A322-9B735F478064}" srcOrd="0" destOrd="0" presId="urn:microsoft.com/office/officeart/2005/8/layout/process5"/>
    <dgm:cxn modelId="{E1198F34-2CB3-4D76-8725-7007B0AF7FDA}" type="presParOf" srcId="{BED38388-B42D-4599-842D-C6C94212F069}" destId="{53163D09-B228-48F3-A890-A701C00D0DF4}" srcOrd="1" destOrd="0" presId="urn:microsoft.com/office/officeart/2005/8/layout/process5"/>
    <dgm:cxn modelId="{56A88F41-CC0D-4759-A459-B2003FAA184A}" type="presParOf" srcId="{53163D09-B228-48F3-A890-A701C00D0DF4}" destId="{2E61628D-CB71-4E25-A30B-3D5950F2A8EB}" srcOrd="0" destOrd="0" presId="urn:microsoft.com/office/officeart/2005/8/layout/process5"/>
    <dgm:cxn modelId="{A562F819-8987-48CB-868E-8247F1433F9E}" type="presParOf" srcId="{BED38388-B42D-4599-842D-C6C94212F069}" destId="{AB2697AE-AF16-46E9-91BD-D797DD78EC89}" srcOrd="2" destOrd="0" presId="urn:microsoft.com/office/officeart/2005/8/layout/process5"/>
    <dgm:cxn modelId="{B0D0FDFD-F645-4535-BA2F-36F856DE633E}" type="presParOf" srcId="{BED38388-B42D-4599-842D-C6C94212F069}" destId="{BB12D8D4-C91D-4BE8-9AD9-EF0F0FE977AE}" srcOrd="3" destOrd="0" presId="urn:microsoft.com/office/officeart/2005/8/layout/process5"/>
    <dgm:cxn modelId="{7F269415-B536-4710-BBF5-2BDEFAA762F5}" type="presParOf" srcId="{BB12D8D4-C91D-4BE8-9AD9-EF0F0FE977AE}" destId="{7A4220D4-BC53-4950-90C6-30F7D2B7B5E2}" srcOrd="0" destOrd="0" presId="urn:microsoft.com/office/officeart/2005/8/layout/process5"/>
    <dgm:cxn modelId="{B1BF704D-3319-488E-9EA4-8B9F35B1A01E}" type="presParOf" srcId="{BED38388-B42D-4599-842D-C6C94212F069}" destId="{5F8364D6-C1E1-4995-8D76-63DDF54FE0C2}" srcOrd="4" destOrd="0" presId="urn:microsoft.com/office/officeart/2005/8/layout/process5"/>
    <dgm:cxn modelId="{261CB928-3C18-4057-8777-9745412ED911}" type="presParOf" srcId="{BED38388-B42D-4599-842D-C6C94212F069}" destId="{D9267A74-0991-470A-875B-6AF85FCD40C3}" srcOrd="5" destOrd="0" presId="urn:microsoft.com/office/officeart/2005/8/layout/process5"/>
    <dgm:cxn modelId="{45FE71DD-6BFF-46C6-89D4-0171FF3B94BE}" type="presParOf" srcId="{D9267A74-0991-470A-875B-6AF85FCD40C3}" destId="{FC5A024B-66D1-4BFF-B17C-15A80A844BDD}" srcOrd="0" destOrd="0" presId="urn:microsoft.com/office/officeart/2005/8/layout/process5"/>
    <dgm:cxn modelId="{3A024638-BE39-4D27-AFF4-258BF19B1F5D}" type="presParOf" srcId="{BED38388-B42D-4599-842D-C6C94212F069}" destId="{F5890F32-8D8D-4E86-825A-E9AAB7CC320F}" srcOrd="6" destOrd="0" presId="urn:microsoft.com/office/officeart/2005/8/layout/process5"/>
    <dgm:cxn modelId="{E82EEC65-1AA3-494D-A36E-93CB8FBD1695}" type="presParOf" srcId="{BED38388-B42D-4599-842D-C6C94212F069}" destId="{9CD0A11E-A876-445C-A7E8-D01AF56CAF5A}" srcOrd="7" destOrd="0" presId="urn:microsoft.com/office/officeart/2005/8/layout/process5"/>
    <dgm:cxn modelId="{3179FC33-981B-46B9-B688-5FE68F67AFA8}" type="presParOf" srcId="{9CD0A11E-A876-445C-A7E8-D01AF56CAF5A}" destId="{9C0A2970-3E96-4734-AA90-B39AD64A8BB6}" srcOrd="0" destOrd="0" presId="urn:microsoft.com/office/officeart/2005/8/layout/process5"/>
    <dgm:cxn modelId="{228549AD-00DC-4935-9A53-4B2A6E471655}" type="presParOf" srcId="{BED38388-B42D-4599-842D-C6C94212F069}" destId="{2838D21B-7767-44CF-AF16-1D04BF67D4C3}" srcOrd="8" destOrd="0" presId="urn:microsoft.com/office/officeart/2005/8/layout/process5"/>
    <dgm:cxn modelId="{485D14F9-4F58-4F9C-907F-08FB9348B9D7}" type="presParOf" srcId="{BED38388-B42D-4599-842D-C6C94212F069}" destId="{DBD982F8-9565-499B-BF71-F914950B1182}" srcOrd="9" destOrd="0" presId="urn:microsoft.com/office/officeart/2005/8/layout/process5"/>
    <dgm:cxn modelId="{752852CB-7111-4A12-AED9-D0DEE8E15564}" type="presParOf" srcId="{DBD982F8-9565-499B-BF71-F914950B1182}" destId="{E90ADB9E-DE25-47BD-B77E-6EF2F209D1E0}" srcOrd="0" destOrd="0" presId="urn:microsoft.com/office/officeart/2005/8/layout/process5"/>
    <dgm:cxn modelId="{1D274D88-D54C-45F5-930A-4A0774DE010B}" type="presParOf" srcId="{BED38388-B42D-4599-842D-C6C94212F069}" destId="{EA6D255A-D7B4-41A2-830A-4B75C311E81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32CA4127-CE47-48D2-8E7A-00C8F808226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F498117-59E2-4CE9-9622-ADEACE866DD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 rtl="1"/>
          <a:r>
            <a:rPr lang="en-US" sz="1800" b="1" dirty="0" smtClean="0"/>
            <a:t>Recumbent position</a:t>
          </a:r>
          <a:endParaRPr lang="ar-EG" sz="1800" b="1" dirty="0"/>
        </a:p>
      </dgm:t>
    </dgm:pt>
    <dgm:pt modelId="{F823250F-940B-4CBD-88BF-BF830C089CB0}" type="parTrans" cxnId="{9DC1881A-5495-41C2-B8DD-B2D1688C57F4}">
      <dgm:prSet/>
      <dgm:spPr/>
      <dgm:t>
        <a:bodyPr/>
        <a:lstStyle/>
        <a:p>
          <a:pPr algn="l" rtl="1"/>
          <a:endParaRPr lang="ar-EG" sz="1800"/>
        </a:p>
      </dgm:t>
    </dgm:pt>
    <dgm:pt modelId="{F254F97E-1937-4301-87D6-A37A33431043}" type="sibTrans" cxnId="{9DC1881A-5495-41C2-B8DD-B2D1688C57F4}">
      <dgm:prSet/>
      <dgm:spPr/>
      <dgm:t>
        <a:bodyPr/>
        <a:lstStyle/>
        <a:p>
          <a:pPr algn="l" rtl="1"/>
          <a:endParaRPr lang="ar-EG" sz="1800"/>
        </a:p>
      </dgm:t>
    </dgm:pt>
    <dgm:pt modelId="{539C8900-BC05-4986-AF41-06C893534CF3}">
      <dgm:prSet phldrT="[Text]" custT="1"/>
      <dgm:spPr>
        <a:solidFill>
          <a:srgbClr val="99FF66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Rt. Atrium= </a:t>
          </a:r>
          <a:r>
            <a:rPr lang="en-US" sz="2400" u="sng" dirty="0" smtClean="0"/>
            <a:t>2</a:t>
          </a:r>
          <a:r>
            <a:rPr lang="en-US" sz="1800" dirty="0" smtClean="0"/>
            <a:t>mmHg</a:t>
          </a:r>
          <a:endParaRPr lang="ar-EG" sz="1800" dirty="0"/>
        </a:p>
      </dgm:t>
    </dgm:pt>
    <dgm:pt modelId="{5FCCBAF6-BF74-49E1-92EC-4F59B726D211}" type="parTrans" cxnId="{1F1FCE68-F8FD-4B1D-896B-115A94D7F120}">
      <dgm:prSet/>
      <dgm:spPr/>
      <dgm:t>
        <a:bodyPr/>
        <a:lstStyle/>
        <a:p>
          <a:pPr algn="l" rtl="1"/>
          <a:endParaRPr lang="ar-EG" sz="1800"/>
        </a:p>
      </dgm:t>
    </dgm:pt>
    <dgm:pt modelId="{3870DC13-B524-4441-BC56-DBE44252215A}" type="sibTrans" cxnId="{1F1FCE68-F8FD-4B1D-896B-115A94D7F120}">
      <dgm:prSet/>
      <dgm:spPr/>
      <dgm:t>
        <a:bodyPr/>
        <a:lstStyle/>
        <a:p>
          <a:pPr algn="l" rtl="1"/>
          <a:endParaRPr lang="ar-EG" sz="1800"/>
        </a:p>
      </dgm:t>
    </dgm:pt>
    <dgm:pt modelId="{F9BCAA48-76F8-489C-9EDF-8FF442A30558}">
      <dgm:prSet phldrT="[Text]" custT="1"/>
      <dgm:spPr>
        <a:solidFill>
          <a:srgbClr val="66CCFF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Thoracic veins above </a:t>
          </a:r>
        </a:p>
        <a:p>
          <a:pPr algn="l" rtl="1"/>
          <a:r>
            <a:rPr lang="en-US" sz="1800" dirty="0" smtClean="0"/>
            <a:t>Diaphragm = </a:t>
          </a:r>
          <a:r>
            <a:rPr lang="en-US" sz="2800" u="sng" dirty="0" smtClean="0"/>
            <a:t>4</a:t>
          </a:r>
          <a:r>
            <a:rPr lang="en-US" sz="1800" dirty="0" smtClean="0"/>
            <a:t> mmHg</a:t>
          </a:r>
          <a:endParaRPr lang="ar-EG" sz="1800" dirty="0"/>
        </a:p>
      </dgm:t>
    </dgm:pt>
    <dgm:pt modelId="{2DAD094E-E20A-4011-B8F8-CBB35176E035}" type="parTrans" cxnId="{D6796C99-3365-44C3-A4D7-E511F557F476}">
      <dgm:prSet/>
      <dgm:spPr/>
      <dgm:t>
        <a:bodyPr/>
        <a:lstStyle/>
        <a:p>
          <a:pPr algn="l" rtl="1"/>
          <a:endParaRPr lang="ar-EG" sz="1800"/>
        </a:p>
      </dgm:t>
    </dgm:pt>
    <dgm:pt modelId="{F3B261BA-5149-4261-9685-C76D83524DCE}" type="sibTrans" cxnId="{D6796C99-3365-44C3-A4D7-E511F557F476}">
      <dgm:prSet/>
      <dgm:spPr/>
      <dgm:t>
        <a:bodyPr/>
        <a:lstStyle/>
        <a:p>
          <a:pPr algn="l" rtl="1"/>
          <a:endParaRPr lang="ar-EG" sz="1800"/>
        </a:p>
      </dgm:t>
    </dgm:pt>
    <dgm:pt modelId="{DD1FC45A-910D-425C-A1D5-32C5457FA609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/>
          <a:r>
            <a:rPr lang="en-US" sz="2000" b="1" dirty="0" smtClean="0"/>
            <a:t>Standing position</a:t>
          </a:r>
          <a:endParaRPr lang="ar-EG" sz="2000" b="1" dirty="0"/>
        </a:p>
      </dgm:t>
    </dgm:pt>
    <dgm:pt modelId="{BD46AE0C-1CC1-4807-A080-352B49D93643}" type="parTrans" cxnId="{299980F8-4BEE-4D46-B8B2-2989A49F5995}">
      <dgm:prSet/>
      <dgm:spPr/>
      <dgm:t>
        <a:bodyPr/>
        <a:lstStyle/>
        <a:p>
          <a:pPr algn="l" rtl="1"/>
          <a:endParaRPr lang="ar-EG" sz="1800"/>
        </a:p>
      </dgm:t>
    </dgm:pt>
    <dgm:pt modelId="{1138ACDA-5346-45D9-A301-DFFB13949B37}" type="sibTrans" cxnId="{299980F8-4BEE-4D46-B8B2-2989A49F5995}">
      <dgm:prSet/>
      <dgm:spPr/>
      <dgm:t>
        <a:bodyPr/>
        <a:lstStyle/>
        <a:p>
          <a:pPr algn="l" rtl="1"/>
          <a:endParaRPr lang="ar-EG" sz="1800"/>
        </a:p>
      </dgm:t>
    </dgm:pt>
    <dgm:pt modelId="{F79ACBAE-B460-4B5C-9735-6BAF5DD44524}">
      <dgm:prSet phldrT="[Text]" custT="1"/>
      <dgm:spPr/>
      <dgm:t>
        <a:bodyPr/>
        <a:lstStyle/>
        <a:p>
          <a:pPr algn="l" rtl="1"/>
          <a:r>
            <a:rPr lang="en-US" sz="1800" dirty="0" smtClean="0"/>
            <a:t>Above Rt. Atrium= </a:t>
          </a:r>
          <a:r>
            <a:rPr lang="en-US" sz="1800" dirty="0" err="1" smtClean="0"/>
            <a:t>subatmosh</a:t>
          </a:r>
          <a:r>
            <a:rPr lang="en-US" sz="1800" dirty="0" smtClean="0"/>
            <a:t>.</a:t>
          </a:r>
          <a:endParaRPr lang="ar-EG" sz="1800" dirty="0"/>
        </a:p>
      </dgm:t>
    </dgm:pt>
    <dgm:pt modelId="{D1FD2621-8674-48AF-8A92-EB8BC549BD0E}" type="parTrans" cxnId="{A181CA5A-1901-486F-9ECB-830469C48385}">
      <dgm:prSet/>
      <dgm:spPr/>
      <dgm:t>
        <a:bodyPr/>
        <a:lstStyle/>
        <a:p>
          <a:pPr algn="l" rtl="1"/>
          <a:endParaRPr lang="ar-EG" sz="1800"/>
        </a:p>
      </dgm:t>
    </dgm:pt>
    <dgm:pt modelId="{41339A4E-260B-4057-B206-75CBD29773AC}" type="sibTrans" cxnId="{A181CA5A-1901-486F-9ECB-830469C48385}">
      <dgm:prSet/>
      <dgm:spPr/>
      <dgm:t>
        <a:bodyPr/>
        <a:lstStyle/>
        <a:p>
          <a:pPr algn="l" rtl="1"/>
          <a:endParaRPr lang="ar-EG" sz="1800"/>
        </a:p>
      </dgm:t>
    </dgm:pt>
    <dgm:pt modelId="{8E10FD49-E596-4AD7-AFDF-8143BD34EE85}">
      <dgm:prSet phldrT="[Text]" custT="1"/>
      <dgm:spPr>
        <a:solidFill>
          <a:srgbClr val="99FF66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Rt. Atrium= </a:t>
          </a:r>
          <a:r>
            <a:rPr lang="en-US" sz="1800" u="sng" dirty="0" smtClean="0"/>
            <a:t>0</a:t>
          </a:r>
          <a:r>
            <a:rPr lang="en-US" sz="1800" dirty="0" smtClean="0"/>
            <a:t> mmHg</a:t>
          </a:r>
          <a:endParaRPr lang="ar-EG" sz="1800" dirty="0"/>
        </a:p>
      </dgm:t>
    </dgm:pt>
    <dgm:pt modelId="{501403E1-AAE3-4530-9179-394595A73AF2}" type="parTrans" cxnId="{760AD02D-FCC8-4912-950E-542BF7EBDD78}">
      <dgm:prSet/>
      <dgm:spPr/>
      <dgm:t>
        <a:bodyPr/>
        <a:lstStyle/>
        <a:p>
          <a:pPr algn="l" rtl="1"/>
          <a:endParaRPr lang="ar-EG" sz="1800"/>
        </a:p>
      </dgm:t>
    </dgm:pt>
    <dgm:pt modelId="{C26080F4-CEBB-4A14-AA3C-9BE395A8183C}" type="sibTrans" cxnId="{760AD02D-FCC8-4912-950E-542BF7EBDD78}">
      <dgm:prSet/>
      <dgm:spPr/>
      <dgm:t>
        <a:bodyPr/>
        <a:lstStyle/>
        <a:p>
          <a:pPr algn="l" rtl="1"/>
          <a:endParaRPr lang="ar-EG" sz="1800"/>
        </a:p>
      </dgm:t>
    </dgm:pt>
    <dgm:pt modelId="{4EB73C68-BACB-4852-B653-75728EEB6D0F}">
      <dgm:prSet phldrT="[Text]" custT="1"/>
      <dgm:spPr>
        <a:solidFill>
          <a:srgbClr val="A19A0D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Lower </a:t>
          </a:r>
          <a:r>
            <a:rPr lang="en-US" sz="1800" dirty="0" err="1" smtClean="0"/>
            <a:t>abd</a:t>
          </a:r>
          <a:r>
            <a:rPr lang="en-US" sz="1800" dirty="0" smtClean="0"/>
            <a:t>. Veins= </a:t>
          </a:r>
          <a:r>
            <a:rPr lang="en-US" sz="2400" u="sng" dirty="0" smtClean="0"/>
            <a:t>12</a:t>
          </a:r>
          <a:r>
            <a:rPr lang="en-US" sz="1800" dirty="0" smtClean="0"/>
            <a:t> mmHg</a:t>
          </a:r>
          <a:endParaRPr lang="ar-EG" sz="1800" dirty="0"/>
        </a:p>
      </dgm:t>
    </dgm:pt>
    <dgm:pt modelId="{6E9024BC-8465-4C46-B3C2-73C393CB3D71}" type="parTrans" cxnId="{D6C925FB-97C2-48C4-AAF4-BC4C298603ED}">
      <dgm:prSet/>
      <dgm:spPr/>
      <dgm:t>
        <a:bodyPr/>
        <a:lstStyle/>
        <a:p>
          <a:pPr algn="l" rtl="1"/>
          <a:endParaRPr lang="ar-EG" sz="1800"/>
        </a:p>
      </dgm:t>
    </dgm:pt>
    <dgm:pt modelId="{0EE54CF9-0D25-4420-ABC6-69921B37B50B}" type="sibTrans" cxnId="{D6C925FB-97C2-48C4-AAF4-BC4C298603ED}">
      <dgm:prSet/>
      <dgm:spPr/>
      <dgm:t>
        <a:bodyPr/>
        <a:lstStyle/>
        <a:p>
          <a:pPr algn="l" rtl="1"/>
          <a:endParaRPr lang="ar-EG" sz="1800"/>
        </a:p>
      </dgm:t>
    </dgm:pt>
    <dgm:pt modelId="{7A101391-4D7D-405E-A3F2-C1B3CB5C8AAB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H.I.P= </a:t>
          </a:r>
          <a:r>
            <a:rPr lang="en-US" sz="2800" u="sng" dirty="0" smtClean="0"/>
            <a:t>10-11</a:t>
          </a:r>
          <a:r>
            <a:rPr lang="en-US" sz="1800" dirty="0" smtClean="0"/>
            <a:t> mmHg</a:t>
          </a:r>
          <a:endParaRPr lang="ar-EG" sz="1800" dirty="0"/>
        </a:p>
      </dgm:t>
    </dgm:pt>
    <dgm:pt modelId="{C2FF80DC-D516-4A05-B5DA-39B85C6DAC14}" type="parTrans" cxnId="{EAA827EA-4316-41DC-ACCE-E175E6435DB9}">
      <dgm:prSet/>
      <dgm:spPr/>
      <dgm:t>
        <a:bodyPr/>
        <a:lstStyle/>
        <a:p>
          <a:pPr algn="l" rtl="1"/>
          <a:endParaRPr lang="ar-EG" sz="1800"/>
        </a:p>
      </dgm:t>
    </dgm:pt>
    <dgm:pt modelId="{16169646-8E9F-44F3-A8DB-B6C553BF84D0}" type="sibTrans" cxnId="{EAA827EA-4316-41DC-ACCE-E175E6435DB9}">
      <dgm:prSet/>
      <dgm:spPr/>
      <dgm:t>
        <a:bodyPr/>
        <a:lstStyle/>
        <a:p>
          <a:pPr algn="l" rtl="1"/>
          <a:endParaRPr lang="ar-EG" sz="1800"/>
        </a:p>
      </dgm:t>
    </dgm:pt>
    <dgm:pt modelId="{90A0C70D-0E44-41A3-A468-3652F193E950}">
      <dgm:prSet custT="1"/>
      <dgm:spPr>
        <a:solidFill>
          <a:srgbClr val="66CCFF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Thoracic veins above diaphragm= </a:t>
          </a:r>
          <a:r>
            <a:rPr lang="en-US" sz="2800" u="sng" dirty="0" smtClean="0"/>
            <a:t>2</a:t>
          </a:r>
          <a:r>
            <a:rPr lang="en-US" sz="1800" dirty="0" smtClean="0"/>
            <a:t>mmHg</a:t>
          </a:r>
          <a:endParaRPr lang="ar-EG" sz="1800" dirty="0"/>
        </a:p>
      </dgm:t>
    </dgm:pt>
    <dgm:pt modelId="{59273BD1-2046-40A7-B7FB-4A75EFA00044}" type="parTrans" cxnId="{C8E7CB82-80E0-41A8-89D2-56A6BAF54BFA}">
      <dgm:prSet/>
      <dgm:spPr/>
      <dgm:t>
        <a:bodyPr/>
        <a:lstStyle/>
        <a:p>
          <a:pPr algn="l" rtl="1"/>
          <a:endParaRPr lang="ar-EG" sz="1800"/>
        </a:p>
      </dgm:t>
    </dgm:pt>
    <dgm:pt modelId="{930C9BBE-11F7-4862-A360-7FD9106AB67E}" type="sibTrans" cxnId="{C8E7CB82-80E0-41A8-89D2-56A6BAF54BFA}">
      <dgm:prSet/>
      <dgm:spPr/>
      <dgm:t>
        <a:bodyPr/>
        <a:lstStyle/>
        <a:p>
          <a:pPr algn="l" rtl="1"/>
          <a:endParaRPr lang="ar-EG" sz="1800"/>
        </a:p>
      </dgm:t>
    </dgm:pt>
    <dgm:pt modelId="{C6BE8655-01B5-44BC-AACE-979BAFBA4599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H.I.P= </a:t>
          </a:r>
          <a:r>
            <a:rPr lang="en-US" sz="2400" u="sng" dirty="0" smtClean="0"/>
            <a:t>10-11 </a:t>
          </a:r>
          <a:r>
            <a:rPr lang="en-US" sz="1800" dirty="0" smtClean="0"/>
            <a:t>mmHg</a:t>
          </a:r>
          <a:endParaRPr lang="ar-EG" sz="1800" dirty="0"/>
        </a:p>
      </dgm:t>
    </dgm:pt>
    <dgm:pt modelId="{25E526C0-5A23-4672-9215-361AF7D25939}" type="parTrans" cxnId="{A32E65CF-F7B3-4381-85E1-5A1B216BC024}">
      <dgm:prSet/>
      <dgm:spPr/>
      <dgm:t>
        <a:bodyPr/>
        <a:lstStyle/>
        <a:p>
          <a:pPr algn="l" rtl="1"/>
          <a:endParaRPr lang="ar-EG" sz="1800"/>
        </a:p>
      </dgm:t>
    </dgm:pt>
    <dgm:pt modelId="{0E3A16EF-2351-45E1-92DE-BC0DF75255E1}" type="sibTrans" cxnId="{A32E65CF-F7B3-4381-85E1-5A1B216BC024}">
      <dgm:prSet/>
      <dgm:spPr/>
      <dgm:t>
        <a:bodyPr/>
        <a:lstStyle/>
        <a:p>
          <a:pPr algn="l" rtl="1"/>
          <a:endParaRPr lang="ar-EG" sz="1800"/>
        </a:p>
      </dgm:t>
    </dgm:pt>
    <dgm:pt modelId="{E00D7CD4-68C3-4ECE-BF66-39A435FC9152}">
      <dgm:prSet custT="1"/>
      <dgm:spPr>
        <a:solidFill>
          <a:srgbClr val="A19A0D">
            <a:alpha val="90000"/>
          </a:srgbClr>
        </a:solidFill>
      </dgm:spPr>
      <dgm:t>
        <a:bodyPr/>
        <a:lstStyle/>
        <a:p>
          <a:pPr algn="l" rtl="1"/>
          <a:r>
            <a:rPr lang="en-US" sz="1800" dirty="0" smtClean="0"/>
            <a:t> Lower </a:t>
          </a:r>
          <a:r>
            <a:rPr lang="en-US" sz="1800" dirty="0" err="1" smtClean="0"/>
            <a:t>abd</a:t>
          </a:r>
          <a:r>
            <a:rPr lang="en-US" sz="1800" dirty="0" smtClean="0"/>
            <a:t>. Veins= 20 mmHg</a:t>
          </a:r>
          <a:endParaRPr lang="ar-EG" sz="1800" dirty="0"/>
        </a:p>
      </dgm:t>
    </dgm:pt>
    <dgm:pt modelId="{587B981A-4E77-4365-B843-DE5AF43A1243}" type="parTrans" cxnId="{B704094A-BA93-4517-8012-8E44504AC3D1}">
      <dgm:prSet/>
      <dgm:spPr/>
      <dgm:t>
        <a:bodyPr/>
        <a:lstStyle/>
        <a:p>
          <a:pPr algn="l" rtl="1"/>
          <a:endParaRPr lang="ar-EG" sz="1800"/>
        </a:p>
      </dgm:t>
    </dgm:pt>
    <dgm:pt modelId="{8548C294-62DF-4CE2-867D-8B581CC2012C}" type="sibTrans" cxnId="{B704094A-BA93-4517-8012-8E44504AC3D1}">
      <dgm:prSet/>
      <dgm:spPr/>
      <dgm:t>
        <a:bodyPr/>
        <a:lstStyle/>
        <a:p>
          <a:pPr algn="l" rtl="1"/>
          <a:endParaRPr lang="ar-EG" sz="1800"/>
        </a:p>
      </dgm:t>
    </dgm:pt>
    <dgm:pt modelId="{FE29D1FA-EB43-458E-B16E-167FBF4EF67E}" type="pres">
      <dgm:prSet presAssocID="{32CA4127-CE47-48D2-8E7A-00C8F808226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04DF3989-3D95-43BC-81A5-136202FF4A2F}" type="pres">
      <dgm:prSet presAssocID="{9F498117-59E2-4CE9-9622-ADEACE866DD3}" presName="root" presStyleCnt="0"/>
      <dgm:spPr/>
    </dgm:pt>
    <dgm:pt modelId="{C5669F29-1117-4443-A042-37127B0ADB16}" type="pres">
      <dgm:prSet presAssocID="{9F498117-59E2-4CE9-9622-ADEACE866DD3}" presName="rootComposite" presStyleCnt="0"/>
      <dgm:spPr/>
    </dgm:pt>
    <dgm:pt modelId="{A08BDBCB-B923-47E6-AE91-1BA8C09CA035}" type="pres">
      <dgm:prSet presAssocID="{9F498117-59E2-4CE9-9622-ADEACE866DD3}" presName="rootText" presStyleLbl="node1" presStyleIdx="0" presStyleCnt="2" custScaleX="259436" custLinFactX="-70875" custLinFactNeighborX="-100000" custLinFactNeighborY="9916"/>
      <dgm:spPr/>
      <dgm:t>
        <a:bodyPr/>
        <a:lstStyle/>
        <a:p>
          <a:pPr rtl="1"/>
          <a:endParaRPr lang="ar-EG"/>
        </a:p>
      </dgm:t>
    </dgm:pt>
    <dgm:pt modelId="{7ED9700E-A4D0-4515-9C98-3AB2FB45902A}" type="pres">
      <dgm:prSet presAssocID="{9F498117-59E2-4CE9-9622-ADEACE866DD3}" presName="rootConnector" presStyleLbl="node1" presStyleIdx="0" presStyleCnt="2"/>
      <dgm:spPr/>
      <dgm:t>
        <a:bodyPr/>
        <a:lstStyle/>
        <a:p>
          <a:pPr rtl="1"/>
          <a:endParaRPr lang="ar-EG"/>
        </a:p>
      </dgm:t>
    </dgm:pt>
    <dgm:pt modelId="{71B8019E-4CA6-446B-BF85-F466DB7500AF}" type="pres">
      <dgm:prSet presAssocID="{9F498117-59E2-4CE9-9622-ADEACE866DD3}" presName="childShape" presStyleCnt="0"/>
      <dgm:spPr/>
    </dgm:pt>
    <dgm:pt modelId="{93F3FAA8-5752-48A4-BE58-2ECDC6D46FB6}" type="pres">
      <dgm:prSet presAssocID="{5FCCBAF6-BF74-49E1-92EC-4F59B726D211}" presName="Name13" presStyleLbl="parChTrans1D2" presStyleIdx="0" presStyleCnt="9"/>
      <dgm:spPr/>
      <dgm:t>
        <a:bodyPr/>
        <a:lstStyle/>
        <a:p>
          <a:pPr rtl="1"/>
          <a:endParaRPr lang="ar-EG"/>
        </a:p>
      </dgm:t>
    </dgm:pt>
    <dgm:pt modelId="{D33CA3D4-D9EF-4D10-B5E8-680E0053F99D}" type="pres">
      <dgm:prSet presAssocID="{539C8900-BC05-4986-AF41-06C893534CF3}" presName="childText" presStyleLbl="bgAcc1" presStyleIdx="0" presStyleCnt="9" custScaleX="207810" custLinFactY="13837" custLinFactNeighborX="-7519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946E1B4-5324-478A-B974-1A39CA15E557}" type="pres">
      <dgm:prSet presAssocID="{2DAD094E-E20A-4011-B8F8-CBB35176E035}" presName="Name13" presStyleLbl="parChTrans1D2" presStyleIdx="1" presStyleCnt="9"/>
      <dgm:spPr/>
      <dgm:t>
        <a:bodyPr/>
        <a:lstStyle/>
        <a:p>
          <a:pPr rtl="1"/>
          <a:endParaRPr lang="ar-EG"/>
        </a:p>
      </dgm:t>
    </dgm:pt>
    <dgm:pt modelId="{0816CB00-D9E1-47B5-ABB4-BC47D893027C}" type="pres">
      <dgm:prSet presAssocID="{F9BCAA48-76F8-489C-9EDF-8FF442A30558}" presName="childText" presStyleLbl="bgAcc1" presStyleIdx="1" presStyleCnt="9" custScaleX="228326" custScaleY="156454" custLinFactY="14097" custLinFactNeighborX="-7519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EE84052-88C5-4568-817B-84666F752D05}" type="pres">
      <dgm:prSet presAssocID="{C2FF80DC-D516-4A05-B5DA-39B85C6DAC14}" presName="Name13" presStyleLbl="parChTrans1D2" presStyleIdx="2" presStyleCnt="9"/>
      <dgm:spPr/>
      <dgm:t>
        <a:bodyPr/>
        <a:lstStyle/>
        <a:p>
          <a:pPr rtl="1"/>
          <a:endParaRPr lang="ar-EG"/>
        </a:p>
      </dgm:t>
    </dgm:pt>
    <dgm:pt modelId="{F81692E2-27AD-439F-8639-A544F48D51DF}" type="pres">
      <dgm:prSet presAssocID="{7A101391-4D7D-405E-A3F2-C1B3CB5C8AAB}" presName="childText" presStyleLbl="bgAcc1" presStyleIdx="2" presStyleCnt="9" custScaleX="270336" custLinFactY="14839" custLinFactNeighborX="-402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4795D9D-6A4E-4AA7-8293-2F7656D7909F}" type="pres">
      <dgm:prSet presAssocID="{6E9024BC-8465-4C46-B3C2-73C393CB3D71}" presName="Name13" presStyleLbl="parChTrans1D2" presStyleIdx="3" presStyleCnt="9"/>
      <dgm:spPr/>
      <dgm:t>
        <a:bodyPr/>
        <a:lstStyle/>
        <a:p>
          <a:pPr rtl="1"/>
          <a:endParaRPr lang="ar-EG"/>
        </a:p>
      </dgm:t>
    </dgm:pt>
    <dgm:pt modelId="{817C0322-1587-4902-925C-375B289AA23A}" type="pres">
      <dgm:prSet presAssocID="{4EB73C68-BACB-4852-B653-75728EEB6D0F}" presName="childText" presStyleLbl="bgAcc1" presStyleIdx="3" presStyleCnt="9" custScaleX="346922" custLinFactY="45141" custLinFactNeighborX="-25688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05F6073-7723-4463-AE3D-21C77CC4EEB8}" type="pres">
      <dgm:prSet presAssocID="{DD1FC45A-910D-425C-A1D5-32C5457FA609}" presName="root" presStyleCnt="0"/>
      <dgm:spPr/>
    </dgm:pt>
    <dgm:pt modelId="{70FF813F-E177-4774-A5E2-BBC133DE304F}" type="pres">
      <dgm:prSet presAssocID="{DD1FC45A-910D-425C-A1D5-32C5457FA609}" presName="rootComposite" presStyleCnt="0"/>
      <dgm:spPr/>
    </dgm:pt>
    <dgm:pt modelId="{7D8795B8-E592-4329-8F08-5A7B10033A84}" type="pres">
      <dgm:prSet presAssocID="{DD1FC45A-910D-425C-A1D5-32C5457FA609}" presName="rootText" presStyleLbl="node1" presStyleIdx="1" presStyleCnt="2" custScaleX="258029" custLinFactNeighborX="-9434" custLinFactNeighborY="-9203"/>
      <dgm:spPr/>
      <dgm:t>
        <a:bodyPr/>
        <a:lstStyle/>
        <a:p>
          <a:pPr rtl="1"/>
          <a:endParaRPr lang="ar-EG"/>
        </a:p>
      </dgm:t>
    </dgm:pt>
    <dgm:pt modelId="{AD05ABDB-C7D6-4540-B7BC-044A9C96DB76}" type="pres">
      <dgm:prSet presAssocID="{DD1FC45A-910D-425C-A1D5-32C5457FA609}" presName="rootConnector" presStyleLbl="node1" presStyleIdx="1" presStyleCnt="2"/>
      <dgm:spPr/>
      <dgm:t>
        <a:bodyPr/>
        <a:lstStyle/>
        <a:p>
          <a:pPr rtl="1"/>
          <a:endParaRPr lang="ar-EG"/>
        </a:p>
      </dgm:t>
    </dgm:pt>
    <dgm:pt modelId="{610DB830-B5A1-4851-8FC4-A9384A222D6A}" type="pres">
      <dgm:prSet presAssocID="{DD1FC45A-910D-425C-A1D5-32C5457FA609}" presName="childShape" presStyleCnt="0"/>
      <dgm:spPr/>
    </dgm:pt>
    <dgm:pt modelId="{A4AE8D5A-29A1-4F88-AA69-6199B9A4DC22}" type="pres">
      <dgm:prSet presAssocID="{D1FD2621-8674-48AF-8A92-EB8BC549BD0E}" presName="Name13" presStyleLbl="parChTrans1D2" presStyleIdx="4" presStyleCnt="9"/>
      <dgm:spPr/>
      <dgm:t>
        <a:bodyPr/>
        <a:lstStyle/>
        <a:p>
          <a:pPr rtl="1"/>
          <a:endParaRPr lang="ar-EG"/>
        </a:p>
      </dgm:t>
    </dgm:pt>
    <dgm:pt modelId="{2BAA2B9F-A96C-4E2E-B160-3059AABAE6F3}" type="pres">
      <dgm:prSet presAssocID="{F79ACBAE-B460-4B5C-9735-6BAF5DD44524}" presName="childText" presStyleLbl="bgAcc1" presStyleIdx="4" presStyleCnt="9" custScaleX="256891" custLinFactNeighborX="5746" custLinFactNeighborY="1135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4B81A53-3FF0-4F43-A3B4-2D5A5BA86B8F}" type="pres">
      <dgm:prSet presAssocID="{501403E1-AAE3-4530-9179-394595A73AF2}" presName="Name13" presStyleLbl="parChTrans1D2" presStyleIdx="5" presStyleCnt="9"/>
      <dgm:spPr/>
      <dgm:t>
        <a:bodyPr/>
        <a:lstStyle/>
        <a:p>
          <a:pPr rtl="1"/>
          <a:endParaRPr lang="ar-EG"/>
        </a:p>
      </dgm:t>
    </dgm:pt>
    <dgm:pt modelId="{88C6875E-438B-4FF0-8BA3-EDF96665DD56}" type="pres">
      <dgm:prSet presAssocID="{8E10FD49-E596-4AD7-AFDF-8143BD34EE85}" presName="childText" presStyleLbl="bgAcc1" presStyleIdx="5" presStyleCnt="9" custScaleX="309776" custLinFactNeighborX="5746" custLinFactNeighborY="22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09FC594-63A1-4518-8D7A-209966BCFA95}" type="pres">
      <dgm:prSet presAssocID="{59273BD1-2046-40A7-B7FB-4A75EFA00044}" presName="Name13" presStyleLbl="parChTrans1D2" presStyleIdx="6" presStyleCnt="9"/>
      <dgm:spPr/>
      <dgm:t>
        <a:bodyPr/>
        <a:lstStyle/>
        <a:p>
          <a:pPr rtl="1"/>
          <a:endParaRPr lang="ar-EG"/>
        </a:p>
      </dgm:t>
    </dgm:pt>
    <dgm:pt modelId="{BC9F23CD-7AA5-4BF2-9984-325EBBBAD2E9}" type="pres">
      <dgm:prSet presAssocID="{90A0C70D-0E44-41A3-A468-3652F193E950}" presName="childText" presStyleLbl="bgAcc1" presStyleIdx="6" presStyleCnt="9" custScaleX="339193" custScaleY="148743" custLinFactNeighborX="5746" custLinFactNeighborY="48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C6B29A7-E7FC-46DD-B94D-66351410D80D}" type="pres">
      <dgm:prSet presAssocID="{25E526C0-5A23-4672-9215-361AF7D25939}" presName="Name13" presStyleLbl="parChTrans1D2" presStyleIdx="7" presStyleCnt="9"/>
      <dgm:spPr/>
      <dgm:t>
        <a:bodyPr/>
        <a:lstStyle/>
        <a:p>
          <a:pPr rtl="1"/>
          <a:endParaRPr lang="ar-EG"/>
        </a:p>
      </dgm:t>
    </dgm:pt>
    <dgm:pt modelId="{7BC19466-6A59-4DA4-8889-42FBF8699173}" type="pres">
      <dgm:prSet presAssocID="{C6BE8655-01B5-44BC-AACE-979BAFBA4599}" presName="childText" presStyleLbl="bgAcc1" presStyleIdx="7" presStyleCnt="9" custScaleX="202777" custLinFactNeighborX="5746" custLinFactNeighborY="-245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7627F76-6E5E-4A36-A70C-86A01D6F1EC6}" type="pres">
      <dgm:prSet presAssocID="{587B981A-4E77-4365-B843-DE5AF43A1243}" presName="Name13" presStyleLbl="parChTrans1D2" presStyleIdx="8" presStyleCnt="9"/>
      <dgm:spPr/>
      <dgm:t>
        <a:bodyPr/>
        <a:lstStyle/>
        <a:p>
          <a:pPr rtl="1"/>
          <a:endParaRPr lang="ar-EG"/>
        </a:p>
      </dgm:t>
    </dgm:pt>
    <dgm:pt modelId="{67FBE0FB-993E-47D7-B5F4-798CC1A286E6}" type="pres">
      <dgm:prSet presAssocID="{E00D7CD4-68C3-4ECE-BF66-39A435FC9152}" presName="childText" presStyleLbl="bgAcc1" presStyleIdx="8" presStyleCnt="9" custScaleX="319299" custLinFactNeighborX="5746" custLinFactNeighborY="-219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4B272385-1E54-43AD-BCE4-0FA22A5F8F84}" type="presOf" srcId="{90A0C70D-0E44-41A3-A468-3652F193E950}" destId="{BC9F23CD-7AA5-4BF2-9984-325EBBBAD2E9}" srcOrd="0" destOrd="0" presId="urn:microsoft.com/office/officeart/2005/8/layout/hierarchy3"/>
    <dgm:cxn modelId="{BFB5552F-68B4-4A22-AB54-0A9C889EB53D}" type="presOf" srcId="{7A101391-4D7D-405E-A3F2-C1B3CB5C8AAB}" destId="{F81692E2-27AD-439F-8639-A544F48D51DF}" srcOrd="0" destOrd="0" presId="urn:microsoft.com/office/officeart/2005/8/layout/hierarchy3"/>
    <dgm:cxn modelId="{AEF83345-A38F-4CCC-ABBA-7F3EAFFB8A09}" type="presOf" srcId="{587B981A-4E77-4365-B843-DE5AF43A1243}" destId="{D7627F76-6E5E-4A36-A70C-86A01D6F1EC6}" srcOrd="0" destOrd="0" presId="urn:microsoft.com/office/officeart/2005/8/layout/hierarchy3"/>
    <dgm:cxn modelId="{760AD02D-FCC8-4912-950E-542BF7EBDD78}" srcId="{DD1FC45A-910D-425C-A1D5-32C5457FA609}" destId="{8E10FD49-E596-4AD7-AFDF-8143BD34EE85}" srcOrd="1" destOrd="0" parTransId="{501403E1-AAE3-4530-9179-394595A73AF2}" sibTransId="{C26080F4-CEBB-4A14-AA3C-9BE395A8183C}"/>
    <dgm:cxn modelId="{A181CA5A-1901-486F-9ECB-830469C48385}" srcId="{DD1FC45A-910D-425C-A1D5-32C5457FA609}" destId="{F79ACBAE-B460-4B5C-9735-6BAF5DD44524}" srcOrd="0" destOrd="0" parTransId="{D1FD2621-8674-48AF-8A92-EB8BC549BD0E}" sibTransId="{41339A4E-260B-4057-B206-75CBD29773AC}"/>
    <dgm:cxn modelId="{1F1FCE68-F8FD-4B1D-896B-115A94D7F120}" srcId="{9F498117-59E2-4CE9-9622-ADEACE866DD3}" destId="{539C8900-BC05-4986-AF41-06C893534CF3}" srcOrd="0" destOrd="0" parTransId="{5FCCBAF6-BF74-49E1-92EC-4F59B726D211}" sibTransId="{3870DC13-B524-4441-BC56-DBE44252215A}"/>
    <dgm:cxn modelId="{9DC1881A-5495-41C2-B8DD-B2D1688C57F4}" srcId="{32CA4127-CE47-48D2-8E7A-00C8F808226A}" destId="{9F498117-59E2-4CE9-9622-ADEACE866DD3}" srcOrd="0" destOrd="0" parTransId="{F823250F-940B-4CBD-88BF-BF830C089CB0}" sibTransId="{F254F97E-1937-4301-87D6-A37A33431043}"/>
    <dgm:cxn modelId="{1167B21A-1236-45AC-8B18-B5E8740B7ED8}" type="presOf" srcId="{32CA4127-CE47-48D2-8E7A-00C8F808226A}" destId="{FE29D1FA-EB43-458E-B16E-167FBF4EF67E}" srcOrd="0" destOrd="0" presId="urn:microsoft.com/office/officeart/2005/8/layout/hierarchy3"/>
    <dgm:cxn modelId="{299980F8-4BEE-4D46-B8B2-2989A49F5995}" srcId="{32CA4127-CE47-48D2-8E7A-00C8F808226A}" destId="{DD1FC45A-910D-425C-A1D5-32C5457FA609}" srcOrd="1" destOrd="0" parTransId="{BD46AE0C-1CC1-4807-A080-352B49D93643}" sibTransId="{1138ACDA-5346-45D9-A301-DFFB13949B37}"/>
    <dgm:cxn modelId="{0D6FD4F4-EF50-407E-9949-B8A63EF52AC3}" type="presOf" srcId="{8E10FD49-E596-4AD7-AFDF-8143BD34EE85}" destId="{88C6875E-438B-4FF0-8BA3-EDF96665DD56}" srcOrd="0" destOrd="0" presId="urn:microsoft.com/office/officeart/2005/8/layout/hierarchy3"/>
    <dgm:cxn modelId="{E63EFA66-AF82-4ED7-A0ED-5CB939404B81}" type="presOf" srcId="{5FCCBAF6-BF74-49E1-92EC-4F59B726D211}" destId="{93F3FAA8-5752-48A4-BE58-2ECDC6D46FB6}" srcOrd="0" destOrd="0" presId="urn:microsoft.com/office/officeart/2005/8/layout/hierarchy3"/>
    <dgm:cxn modelId="{A32E65CF-F7B3-4381-85E1-5A1B216BC024}" srcId="{DD1FC45A-910D-425C-A1D5-32C5457FA609}" destId="{C6BE8655-01B5-44BC-AACE-979BAFBA4599}" srcOrd="3" destOrd="0" parTransId="{25E526C0-5A23-4672-9215-361AF7D25939}" sibTransId="{0E3A16EF-2351-45E1-92DE-BC0DF75255E1}"/>
    <dgm:cxn modelId="{52A6EC0F-5A66-4F8B-A173-6EA7673AD971}" type="presOf" srcId="{501403E1-AAE3-4530-9179-394595A73AF2}" destId="{04B81A53-3FF0-4F43-A3B4-2D5A5BA86B8F}" srcOrd="0" destOrd="0" presId="urn:microsoft.com/office/officeart/2005/8/layout/hierarchy3"/>
    <dgm:cxn modelId="{FCFC6F67-5479-4A25-8902-2818EA21DB62}" type="presOf" srcId="{D1FD2621-8674-48AF-8A92-EB8BC549BD0E}" destId="{A4AE8D5A-29A1-4F88-AA69-6199B9A4DC22}" srcOrd="0" destOrd="0" presId="urn:microsoft.com/office/officeart/2005/8/layout/hierarchy3"/>
    <dgm:cxn modelId="{BA71CA1A-D8C0-4A1A-8C27-11A59F67CAD9}" type="presOf" srcId="{4EB73C68-BACB-4852-B653-75728EEB6D0F}" destId="{817C0322-1587-4902-925C-375B289AA23A}" srcOrd="0" destOrd="0" presId="urn:microsoft.com/office/officeart/2005/8/layout/hierarchy3"/>
    <dgm:cxn modelId="{DF44F500-C1CC-49F1-AC04-DA3CBDD8BF71}" type="presOf" srcId="{F79ACBAE-B460-4B5C-9735-6BAF5DD44524}" destId="{2BAA2B9F-A96C-4E2E-B160-3059AABAE6F3}" srcOrd="0" destOrd="0" presId="urn:microsoft.com/office/officeart/2005/8/layout/hierarchy3"/>
    <dgm:cxn modelId="{C335295B-3A77-43AA-B846-1FBB3020D4AC}" type="presOf" srcId="{9F498117-59E2-4CE9-9622-ADEACE866DD3}" destId="{7ED9700E-A4D0-4515-9C98-3AB2FB45902A}" srcOrd="1" destOrd="0" presId="urn:microsoft.com/office/officeart/2005/8/layout/hierarchy3"/>
    <dgm:cxn modelId="{D6C925FB-97C2-48C4-AAF4-BC4C298603ED}" srcId="{9F498117-59E2-4CE9-9622-ADEACE866DD3}" destId="{4EB73C68-BACB-4852-B653-75728EEB6D0F}" srcOrd="3" destOrd="0" parTransId="{6E9024BC-8465-4C46-B3C2-73C393CB3D71}" sibTransId="{0EE54CF9-0D25-4420-ABC6-69921B37B50B}"/>
    <dgm:cxn modelId="{D6796C99-3365-44C3-A4D7-E511F557F476}" srcId="{9F498117-59E2-4CE9-9622-ADEACE866DD3}" destId="{F9BCAA48-76F8-489C-9EDF-8FF442A30558}" srcOrd="1" destOrd="0" parTransId="{2DAD094E-E20A-4011-B8F8-CBB35176E035}" sibTransId="{F3B261BA-5149-4261-9685-C76D83524DCE}"/>
    <dgm:cxn modelId="{56AD54BB-8F9F-4076-A2E2-04EAA925D3C2}" type="presOf" srcId="{25E526C0-5A23-4672-9215-361AF7D25939}" destId="{8C6B29A7-E7FC-46DD-B94D-66351410D80D}" srcOrd="0" destOrd="0" presId="urn:microsoft.com/office/officeart/2005/8/layout/hierarchy3"/>
    <dgm:cxn modelId="{50A79EC6-838C-44F5-8D77-07A7DA10992B}" type="presOf" srcId="{6E9024BC-8465-4C46-B3C2-73C393CB3D71}" destId="{B4795D9D-6A4E-4AA7-8293-2F7656D7909F}" srcOrd="0" destOrd="0" presId="urn:microsoft.com/office/officeart/2005/8/layout/hierarchy3"/>
    <dgm:cxn modelId="{BEE47CF0-DF3E-4794-8A87-95BB152D6037}" type="presOf" srcId="{2DAD094E-E20A-4011-B8F8-CBB35176E035}" destId="{3946E1B4-5324-478A-B974-1A39CA15E557}" srcOrd="0" destOrd="0" presId="urn:microsoft.com/office/officeart/2005/8/layout/hierarchy3"/>
    <dgm:cxn modelId="{C8E7CB82-80E0-41A8-89D2-56A6BAF54BFA}" srcId="{DD1FC45A-910D-425C-A1D5-32C5457FA609}" destId="{90A0C70D-0E44-41A3-A468-3652F193E950}" srcOrd="2" destOrd="0" parTransId="{59273BD1-2046-40A7-B7FB-4A75EFA00044}" sibTransId="{930C9BBE-11F7-4862-A360-7FD9106AB67E}"/>
    <dgm:cxn modelId="{334301E9-EAE1-4427-BC1B-C759EB457731}" type="presOf" srcId="{C6BE8655-01B5-44BC-AACE-979BAFBA4599}" destId="{7BC19466-6A59-4DA4-8889-42FBF8699173}" srcOrd="0" destOrd="0" presId="urn:microsoft.com/office/officeart/2005/8/layout/hierarchy3"/>
    <dgm:cxn modelId="{E52D993A-BF99-4695-A89F-E705F44A50AA}" type="presOf" srcId="{C2FF80DC-D516-4A05-B5DA-39B85C6DAC14}" destId="{FEE84052-88C5-4568-817B-84666F752D05}" srcOrd="0" destOrd="0" presId="urn:microsoft.com/office/officeart/2005/8/layout/hierarchy3"/>
    <dgm:cxn modelId="{4C0985D7-ABF4-424A-B6A5-16117666D94F}" type="presOf" srcId="{9F498117-59E2-4CE9-9622-ADEACE866DD3}" destId="{A08BDBCB-B923-47E6-AE91-1BA8C09CA035}" srcOrd="0" destOrd="0" presId="urn:microsoft.com/office/officeart/2005/8/layout/hierarchy3"/>
    <dgm:cxn modelId="{1A170BA2-84F6-4363-86AF-18E600038FE9}" type="presOf" srcId="{539C8900-BC05-4986-AF41-06C893534CF3}" destId="{D33CA3D4-D9EF-4D10-B5E8-680E0053F99D}" srcOrd="0" destOrd="0" presId="urn:microsoft.com/office/officeart/2005/8/layout/hierarchy3"/>
    <dgm:cxn modelId="{D2E3BA84-8025-4B3D-8E9B-24C559823456}" type="presOf" srcId="{F9BCAA48-76F8-489C-9EDF-8FF442A30558}" destId="{0816CB00-D9E1-47B5-ABB4-BC47D893027C}" srcOrd="0" destOrd="0" presId="urn:microsoft.com/office/officeart/2005/8/layout/hierarchy3"/>
    <dgm:cxn modelId="{B1720E10-743C-409D-9C45-2CEB5D852C7C}" type="presOf" srcId="{DD1FC45A-910D-425C-A1D5-32C5457FA609}" destId="{AD05ABDB-C7D6-4540-B7BC-044A9C96DB76}" srcOrd="1" destOrd="0" presId="urn:microsoft.com/office/officeart/2005/8/layout/hierarchy3"/>
    <dgm:cxn modelId="{04546D43-A54F-4C2E-A31E-FFF5D5B468A5}" type="presOf" srcId="{E00D7CD4-68C3-4ECE-BF66-39A435FC9152}" destId="{67FBE0FB-993E-47D7-B5F4-798CC1A286E6}" srcOrd="0" destOrd="0" presId="urn:microsoft.com/office/officeart/2005/8/layout/hierarchy3"/>
    <dgm:cxn modelId="{4D76CC08-9188-477C-BFD5-30215913BF20}" type="presOf" srcId="{DD1FC45A-910D-425C-A1D5-32C5457FA609}" destId="{7D8795B8-E592-4329-8F08-5A7B10033A84}" srcOrd="0" destOrd="0" presId="urn:microsoft.com/office/officeart/2005/8/layout/hierarchy3"/>
    <dgm:cxn modelId="{B704094A-BA93-4517-8012-8E44504AC3D1}" srcId="{DD1FC45A-910D-425C-A1D5-32C5457FA609}" destId="{E00D7CD4-68C3-4ECE-BF66-39A435FC9152}" srcOrd="4" destOrd="0" parTransId="{587B981A-4E77-4365-B843-DE5AF43A1243}" sibTransId="{8548C294-62DF-4CE2-867D-8B581CC2012C}"/>
    <dgm:cxn modelId="{A6047779-1B13-41A3-B069-A40CE8CA70E2}" type="presOf" srcId="{59273BD1-2046-40A7-B7FB-4A75EFA00044}" destId="{609FC594-63A1-4518-8D7A-209966BCFA95}" srcOrd="0" destOrd="0" presId="urn:microsoft.com/office/officeart/2005/8/layout/hierarchy3"/>
    <dgm:cxn modelId="{EAA827EA-4316-41DC-ACCE-E175E6435DB9}" srcId="{9F498117-59E2-4CE9-9622-ADEACE866DD3}" destId="{7A101391-4D7D-405E-A3F2-C1B3CB5C8AAB}" srcOrd="2" destOrd="0" parTransId="{C2FF80DC-D516-4A05-B5DA-39B85C6DAC14}" sibTransId="{16169646-8E9F-44F3-A8DB-B6C553BF84D0}"/>
    <dgm:cxn modelId="{B9A49D7C-EACC-4206-A02B-4FCD0BE339BC}" type="presParOf" srcId="{FE29D1FA-EB43-458E-B16E-167FBF4EF67E}" destId="{04DF3989-3D95-43BC-81A5-136202FF4A2F}" srcOrd="0" destOrd="0" presId="urn:microsoft.com/office/officeart/2005/8/layout/hierarchy3"/>
    <dgm:cxn modelId="{3BB7223E-F137-4737-8361-67D2767A49D1}" type="presParOf" srcId="{04DF3989-3D95-43BC-81A5-136202FF4A2F}" destId="{C5669F29-1117-4443-A042-37127B0ADB16}" srcOrd="0" destOrd="0" presId="urn:microsoft.com/office/officeart/2005/8/layout/hierarchy3"/>
    <dgm:cxn modelId="{342EFF8F-5761-4975-BE53-AF75A09635E7}" type="presParOf" srcId="{C5669F29-1117-4443-A042-37127B0ADB16}" destId="{A08BDBCB-B923-47E6-AE91-1BA8C09CA035}" srcOrd="0" destOrd="0" presId="urn:microsoft.com/office/officeart/2005/8/layout/hierarchy3"/>
    <dgm:cxn modelId="{EACAD05F-C726-4EBB-BC05-343EE7E43880}" type="presParOf" srcId="{C5669F29-1117-4443-A042-37127B0ADB16}" destId="{7ED9700E-A4D0-4515-9C98-3AB2FB45902A}" srcOrd="1" destOrd="0" presId="urn:microsoft.com/office/officeart/2005/8/layout/hierarchy3"/>
    <dgm:cxn modelId="{D7402F59-7B8A-4DC6-AAAE-C48B472A9EBD}" type="presParOf" srcId="{04DF3989-3D95-43BC-81A5-136202FF4A2F}" destId="{71B8019E-4CA6-446B-BF85-F466DB7500AF}" srcOrd="1" destOrd="0" presId="urn:microsoft.com/office/officeart/2005/8/layout/hierarchy3"/>
    <dgm:cxn modelId="{EAFD352A-BA9A-42FE-A04F-33A98626F3C4}" type="presParOf" srcId="{71B8019E-4CA6-446B-BF85-F466DB7500AF}" destId="{93F3FAA8-5752-48A4-BE58-2ECDC6D46FB6}" srcOrd="0" destOrd="0" presId="urn:microsoft.com/office/officeart/2005/8/layout/hierarchy3"/>
    <dgm:cxn modelId="{950A9D8B-A0B8-45EA-818D-28CE8D589749}" type="presParOf" srcId="{71B8019E-4CA6-446B-BF85-F466DB7500AF}" destId="{D33CA3D4-D9EF-4D10-B5E8-680E0053F99D}" srcOrd="1" destOrd="0" presId="urn:microsoft.com/office/officeart/2005/8/layout/hierarchy3"/>
    <dgm:cxn modelId="{05D28664-2499-47CC-B276-F8EFEFC87FCF}" type="presParOf" srcId="{71B8019E-4CA6-446B-BF85-F466DB7500AF}" destId="{3946E1B4-5324-478A-B974-1A39CA15E557}" srcOrd="2" destOrd="0" presId="urn:microsoft.com/office/officeart/2005/8/layout/hierarchy3"/>
    <dgm:cxn modelId="{9E6AF73D-DA67-49A2-A466-39EE205BD3AA}" type="presParOf" srcId="{71B8019E-4CA6-446B-BF85-F466DB7500AF}" destId="{0816CB00-D9E1-47B5-ABB4-BC47D893027C}" srcOrd="3" destOrd="0" presId="urn:microsoft.com/office/officeart/2005/8/layout/hierarchy3"/>
    <dgm:cxn modelId="{04BD6693-C31B-46E3-B126-7D1A3CB426D6}" type="presParOf" srcId="{71B8019E-4CA6-446B-BF85-F466DB7500AF}" destId="{FEE84052-88C5-4568-817B-84666F752D05}" srcOrd="4" destOrd="0" presId="urn:microsoft.com/office/officeart/2005/8/layout/hierarchy3"/>
    <dgm:cxn modelId="{7A64A693-5AC0-4100-9856-68BD6DF758F7}" type="presParOf" srcId="{71B8019E-4CA6-446B-BF85-F466DB7500AF}" destId="{F81692E2-27AD-439F-8639-A544F48D51DF}" srcOrd="5" destOrd="0" presId="urn:microsoft.com/office/officeart/2005/8/layout/hierarchy3"/>
    <dgm:cxn modelId="{C213F41E-D8C0-4ED7-BFF8-668F7AF8E67D}" type="presParOf" srcId="{71B8019E-4CA6-446B-BF85-F466DB7500AF}" destId="{B4795D9D-6A4E-4AA7-8293-2F7656D7909F}" srcOrd="6" destOrd="0" presId="urn:microsoft.com/office/officeart/2005/8/layout/hierarchy3"/>
    <dgm:cxn modelId="{2FEA57A7-B97F-4A35-9222-563C50917A8F}" type="presParOf" srcId="{71B8019E-4CA6-446B-BF85-F466DB7500AF}" destId="{817C0322-1587-4902-925C-375B289AA23A}" srcOrd="7" destOrd="0" presId="urn:microsoft.com/office/officeart/2005/8/layout/hierarchy3"/>
    <dgm:cxn modelId="{9DF649E7-B06C-4FC8-860C-94698F33C648}" type="presParOf" srcId="{FE29D1FA-EB43-458E-B16E-167FBF4EF67E}" destId="{205F6073-7723-4463-AE3D-21C77CC4EEB8}" srcOrd="1" destOrd="0" presId="urn:microsoft.com/office/officeart/2005/8/layout/hierarchy3"/>
    <dgm:cxn modelId="{9FCCA6FC-2CCB-4CE4-BCE3-92799D6066B2}" type="presParOf" srcId="{205F6073-7723-4463-AE3D-21C77CC4EEB8}" destId="{70FF813F-E177-4774-A5E2-BBC133DE304F}" srcOrd="0" destOrd="0" presId="urn:microsoft.com/office/officeart/2005/8/layout/hierarchy3"/>
    <dgm:cxn modelId="{6B15A1E3-EEE5-4834-BBDB-CA5111B081D6}" type="presParOf" srcId="{70FF813F-E177-4774-A5E2-BBC133DE304F}" destId="{7D8795B8-E592-4329-8F08-5A7B10033A84}" srcOrd="0" destOrd="0" presId="urn:microsoft.com/office/officeart/2005/8/layout/hierarchy3"/>
    <dgm:cxn modelId="{EFB66C4A-9722-48DC-AB03-309333DD22DA}" type="presParOf" srcId="{70FF813F-E177-4774-A5E2-BBC133DE304F}" destId="{AD05ABDB-C7D6-4540-B7BC-044A9C96DB76}" srcOrd="1" destOrd="0" presId="urn:microsoft.com/office/officeart/2005/8/layout/hierarchy3"/>
    <dgm:cxn modelId="{BDA14472-61A1-4F73-9273-FD0AC412BFCE}" type="presParOf" srcId="{205F6073-7723-4463-AE3D-21C77CC4EEB8}" destId="{610DB830-B5A1-4851-8FC4-A9384A222D6A}" srcOrd="1" destOrd="0" presId="urn:microsoft.com/office/officeart/2005/8/layout/hierarchy3"/>
    <dgm:cxn modelId="{79BB1DA3-244A-455B-898B-49AAD6FF180E}" type="presParOf" srcId="{610DB830-B5A1-4851-8FC4-A9384A222D6A}" destId="{A4AE8D5A-29A1-4F88-AA69-6199B9A4DC22}" srcOrd="0" destOrd="0" presId="urn:microsoft.com/office/officeart/2005/8/layout/hierarchy3"/>
    <dgm:cxn modelId="{2823AD7F-BD88-42E4-BF5A-C8E2868F03E6}" type="presParOf" srcId="{610DB830-B5A1-4851-8FC4-A9384A222D6A}" destId="{2BAA2B9F-A96C-4E2E-B160-3059AABAE6F3}" srcOrd="1" destOrd="0" presId="urn:microsoft.com/office/officeart/2005/8/layout/hierarchy3"/>
    <dgm:cxn modelId="{4E0DB450-4FC0-46DB-883D-CA8A889E6D7A}" type="presParOf" srcId="{610DB830-B5A1-4851-8FC4-A9384A222D6A}" destId="{04B81A53-3FF0-4F43-A3B4-2D5A5BA86B8F}" srcOrd="2" destOrd="0" presId="urn:microsoft.com/office/officeart/2005/8/layout/hierarchy3"/>
    <dgm:cxn modelId="{2A86E413-A69D-40F4-9F1F-8A1F93272414}" type="presParOf" srcId="{610DB830-B5A1-4851-8FC4-A9384A222D6A}" destId="{88C6875E-438B-4FF0-8BA3-EDF96665DD56}" srcOrd="3" destOrd="0" presId="urn:microsoft.com/office/officeart/2005/8/layout/hierarchy3"/>
    <dgm:cxn modelId="{E8F22E04-B3FA-4E0E-B05C-DC2081AF4AA6}" type="presParOf" srcId="{610DB830-B5A1-4851-8FC4-A9384A222D6A}" destId="{609FC594-63A1-4518-8D7A-209966BCFA95}" srcOrd="4" destOrd="0" presId="urn:microsoft.com/office/officeart/2005/8/layout/hierarchy3"/>
    <dgm:cxn modelId="{0ECEF29B-F412-4429-9835-27AA5F271C34}" type="presParOf" srcId="{610DB830-B5A1-4851-8FC4-A9384A222D6A}" destId="{BC9F23CD-7AA5-4BF2-9984-325EBBBAD2E9}" srcOrd="5" destOrd="0" presId="urn:microsoft.com/office/officeart/2005/8/layout/hierarchy3"/>
    <dgm:cxn modelId="{C84C9D51-27D8-4CBD-8869-2DBC201CFCD1}" type="presParOf" srcId="{610DB830-B5A1-4851-8FC4-A9384A222D6A}" destId="{8C6B29A7-E7FC-46DD-B94D-66351410D80D}" srcOrd="6" destOrd="0" presId="urn:microsoft.com/office/officeart/2005/8/layout/hierarchy3"/>
    <dgm:cxn modelId="{5B27B191-FBE8-4890-97D5-826007E3BC88}" type="presParOf" srcId="{610DB830-B5A1-4851-8FC4-A9384A222D6A}" destId="{7BC19466-6A59-4DA4-8889-42FBF8699173}" srcOrd="7" destOrd="0" presId="urn:microsoft.com/office/officeart/2005/8/layout/hierarchy3"/>
    <dgm:cxn modelId="{7A3E9EE6-0C74-4299-A37D-3EE2E10FE650}" type="presParOf" srcId="{610DB830-B5A1-4851-8FC4-A9384A222D6A}" destId="{D7627F76-6E5E-4A36-A70C-86A01D6F1EC6}" srcOrd="8" destOrd="0" presId="urn:microsoft.com/office/officeart/2005/8/layout/hierarchy3"/>
    <dgm:cxn modelId="{CDECF7AA-822A-4615-9EAD-0E77FA7CF908}" type="presParOf" srcId="{610DB830-B5A1-4851-8FC4-A9384A222D6A}" destId="{67FBE0FB-993E-47D7-B5F4-798CC1A286E6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C5413765-6ED1-4A03-B9A3-E4900FFFA18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C391E5F-AC46-48B6-AAE2-FCDA182A50D8}">
      <dgm:prSet phldrT="[Text]" custT="1"/>
      <dgm:spPr/>
      <dgm:t>
        <a:bodyPr/>
        <a:lstStyle/>
        <a:p>
          <a:pPr rtl="1"/>
          <a:r>
            <a:rPr lang="en-US" sz="3200" dirty="0" smtClean="0"/>
            <a:t>1. </a:t>
          </a:r>
          <a:r>
            <a:rPr lang="en-US" sz="3200" dirty="0" err="1" smtClean="0"/>
            <a:t>Venomotor</a:t>
          </a:r>
          <a:r>
            <a:rPr lang="en-US" sz="3200" dirty="0" smtClean="0"/>
            <a:t> tone</a:t>
          </a:r>
          <a:endParaRPr lang="ar-EG" sz="3200" dirty="0"/>
        </a:p>
      </dgm:t>
    </dgm:pt>
    <dgm:pt modelId="{73A9718D-A086-4CCE-AA0F-D278C90A8419}" type="parTrans" cxnId="{E8C911B1-3559-4B0D-A685-E7632CFD5222}">
      <dgm:prSet/>
      <dgm:spPr/>
      <dgm:t>
        <a:bodyPr/>
        <a:lstStyle/>
        <a:p>
          <a:pPr rtl="1"/>
          <a:endParaRPr lang="ar-EG" sz="3200"/>
        </a:p>
      </dgm:t>
    </dgm:pt>
    <dgm:pt modelId="{4A211D95-4067-44E4-9E6E-20677C1976A4}" type="sibTrans" cxnId="{E8C911B1-3559-4B0D-A685-E7632CFD5222}">
      <dgm:prSet/>
      <dgm:spPr/>
      <dgm:t>
        <a:bodyPr/>
        <a:lstStyle/>
        <a:p>
          <a:pPr rtl="1"/>
          <a:endParaRPr lang="ar-EG" sz="3200"/>
        </a:p>
      </dgm:t>
    </dgm:pt>
    <dgm:pt modelId="{B4457B13-A654-4FE6-863A-006CB3AE5462}">
      <dgm:prSet phldrT="[Text]" custT="1"/>
      <dgm:spPr/>
      <dgm:t>
        <a:bodyPr/>
        <a:lstStyle/>
        <a:p>
          <a:pPr rtl="1"/>
          <a:r>
            <a:rPr lang="en-US" sz="3200" dirty="0" smtClean="0"/>
            <a:t>1-  Muscle pump</a:t>
          </a:r>
          <a:endParaRPr lang="ar-EG" sz="3200" dirty="0"/>
        </a:p>
      </dgm:t>
    </dgm:pt>
    <dgm:pt modelId="{8BC2B6E3-5310-4020-BFD3-22A7D56E195F}" type="parTrans" cxnId="{DD8C8674-3FBE-41A4-AE97-56C8E1216353}">
      <dgm:prSet/>
      <dgm:spPr/>
      <dgm:t>
        <a:bodyPr/>
        <a:lstStyle/>
        <a:p>
          <a:pPr rtl="1"/>
          <a:endParaRPr lang="ar-EG" sz="3200"/>
        </a:p>
      </dgm:t>
    </dgm:pt>
    <dgm:pt modelId="{F1B403E0-BE9D-49F9-B475-0604282CEA97}" type="sibTrans" cxnId="{DD8C8674-3FBE-41A4-AE97-56C8E1216353}">
      <dgm:prSet/>
      <dgm:spPr/>
      <dgm:t>
        <a:bodyPr/>
        <a:lstStyle/>
        <a:p>
          <a:pPr rtl="1"/>
          <a:endParaRPr lang="ar-EG" sz="3200"/>
        </a:p>
      </dgm:t>
    </dgm:pt>
    <dgm:pt modelId="{2926D09D-8E5B-469E-8648-77DA7070B126}">
      <dgm:prSet phldrT="[Text]" custT="1"/>
      <dgm:spPr/>
      <dgm:t>
        <a:bodyPr/>
        <a:lstStyle/>
        <a:p>
          <a:pPr rtl="1"/>
          <a:r>
            <a:rPr lang="en-US" sz="3200" dirty="0" smtClean="0"/>
            <a:t>2- Respiratory pump</a:t>
          </a:r>
          <a:endParaRPr lang="ar-EG" sz="3200" dirty="0"/>
        </a:p>
      </dgm:t>
    </dgm:pt>
    <dgm:pt modelId="{CCC19F1F-4ECD-4BCD-A87D-256E11918024}" type="parTrans" cxnId="{7A13A4E8-E4F3-46B6-8A69-4B4510A67A33}">
      <dgm:prSet/>
      <dgm:spPr/>
      <dgm:t>
        <a:bodyPr/>
        <a:lstStyle/>
        <a:p>
          <a:pPr rtl="1"/>
          <a:endParaRPr lang="ar-EG" sz="3200"/>
        </a:p>
      </dgm:t>
    </dgm:pt>
    <dgm:pt modelId="{81DBA416-21A8-4A3F-85BD-197568C2A39A}" type="sibTrans" cxnId="{7A13A4E8-E4F3-46B6-8A69-4B4510A67A33}">
      <dgm:prSet/>
      <dgm:spPr/>
      <dgm:t>
        <a:bodyPr/>
        <a:lstStyle/>
        <a:p>
          <a:pPr rtl="1"/>
          <a:endParaRPr lang="ar-EG" sz="3200"/>
        </a:p>
      </dgm:t>
    </dgm:pt>
    <dgm:pt modelId="{4BABFBDA-9839-48AF-BA53-9CE4EF9FFF12}">
      <dgm:prSet phldrT="[Text]" custT="1"/>
      <dgm:spPr/>
      <dgm:t>
        <a:bodyPr/>
        <a:lstStyle/>
        <a:p>
          <a:pPr rtl="1"/>
          <a:r>
            <a:rPr lang="en-US" sz="3200" dirty="0" smtClean="0"/>
            <a:t>4. Pressure gradient</a:t>
          </a:r>
          <a:endParaRPr lang="ar-EG" sz="3200" dirty="0"/>
        </a:p>
      </dgm:t>
    </dgm:pt>
    <dgm:pt modelId="{A0AFE4FA-2CC9-4A81-879D-3EBA0FBD6E48}" type="parTrans" cxnId="{9D3C2892-726D-40F1-831B-3805C159B705}">
      <dgm:prSet/>
      <dgm:spPr/>
      <dgm:t>
        <a:bodyPr/>
        <a:lstStyle/>
        <a:p>
          <a:pPr rtl="1"/>
          <a:endParaRPr lang="ar-EG" sz="3200"/>
        </a:p>
      </dgm:t>
    </dgm:pt>
    <dgm:pt modelId="{B006DF55-6501-4F7D-B565-0D428DBF33BF}" type="sibTrans" cxnId="{9D3C2892-726D-40F1-831B-3805C159B705}">
      <dgm:prSet/>
      <dgm:spPr/>
      <dgm:t>
        <a:bodyPr/>
        <a:lstStyle/>
        <a:p>
          <a:pPr rtl="1"/>
          <a:endParaRPr lang="ar-EG" sz="3200"/>
        </a:p>
      </dgm:t>
    </dgm:pt>
    <dgm:pt modelId="{EAF4C280-ABFC-48A8-A0D6-478FEECE880E}" type="pres">
      <dgm:prSet presAssocID="{C5413765-6ED1-4A03-B9A3-E4900FFFA18F}" presName="compositeShape" presStyleCnt="0">
        <dgm:presLayoutVars>
          <dgm:dir/>
          <dgm:resizeHandles/>
        </dgm:presLayoutVars>
      </dgm:prSet>
      <dgm:spPr/>
    </dgm:pt>
    <dgm:pt modelId="{2423408E-3C3A-4F91-AFF5-1E72C1E37E3C}" type="pres">
      <dgm:prSet presAssocID="{C5413765-6ED1-4A03-B9A3-E4900FFFA18F}" presName="pyramid" presStyleLbl="node1" presStyleIdx="0" presStyleCnt="1" custLinFactNeighborX="28125" custLinFactNeighborY="-6250"/>
      <dgm:spPr>
        <a:noFill/>
        <a:ln>
          <a:noFill/>
        </a:ln>
      </dgm:spPr>
    </dgm:pt>
    <dgm:pt modelId="{531D7FB8-CDC9-4BCF-BA2A-86676D5E9372}" type="pres">
      <dgm:prSet presAssocID="{C5413765-6ED1-4A03-B9A3-E4900FFFA18F}" presName="theList" presStyleCnt="0"/>
      <dgm:spPr/>
    </dgm:pt>
    <dgm:pt modelId="{B8A73850-DF8B-46B5-90E0-1471DBDD0EE9}" type="pres">
      <dgm:prSet presAssocID="{CC391E5F-AC46-48B6-AAE2-FCDA182A50D8}" presName="aNode" presStyleLbl="fgAcc1" presStyleIdx="0" presStyleCnt="4" custScaleX="162982" custLinFactY="200000" custLinFactNeighborX="1984" custLinFactNeighborY="27912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62B27CE-DA75-4300-B1DA-91860AF5271B}" type="pres">
      <dgm:prSet presAssocID="{CC391E5F-AC46-48B6-AAE2-FCDA182A50D8}" presName="aSpace" presStyleCnt="0"/>
      <dgm:spPr/>
    </dgm:pt>
    <dgm:pt modelId="{BEBACD4C-F86C-4CD6-BABC-6FF1120E1808}" type="pres">
      <dgm:prSet presAssocID="{B4457B13-A654-4FE6-863A-006CB3AE5462}" presName="aNode" presStyleLbl="fgAcc1" presStyleIdx="1" presStyleCnt="4" custScaleX="217069" custLinFactY="-140044" custLinFactNeighborX="-2704" custLinFactNeighborY="-2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AC058CA-5099-4EC7-A5A7-F5EE96C55013}" type="pres">
      <dgm:prSet presAssocID="{B4457B13-A654-4FE6-863A-006CB3AE5462}" presName="aSpace" presStyleCnt="0"/>
      <dgm:spPr/>
    </dgm:pt>
    <dgm:pt modelId="{67C1BADE-5D32-4D0D-ACDF-0D1E9ABC6207}" type="pres">
      <dgm:prSet presAssocID="{2926D09D-8E5B-469E-8648-77DA7070B126}" presName="aNode" presStyleLbl="fgAcc1" presStyleIdx="2" presStyleCnt="4" custScaleX="193992" custLinFactY="-104191" custLinFactNeighborX="-721" custLinFactNeighborY="-2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2956CC3-83C2-4D1B-851B-644EBFDEBC63}" type="pres">
      <dgm:prSet presAssocID="{2926D09D-8E5B-469E-8648-77DA7070B126}" presName="aSpace" presStyleCnt="0"/>
      <dgm:spPr/>
    </dgm:pt>
    <dgm:pt modelId="{5C48E28C-8813-42BB-8719-63DD28659488}" type="pres">
      <dgm:prSet presAssocID="{4BABFBDA-9839-48AF-BA53-9CE4EF9FFF12}" presName="aNode" presStyleLbl="fgAcc1" presStyleIdx="3" presStyleCnt="4" custScaleX="156130" custLinFactY="13462" custLinFactNeighborX="6671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005EE4C-7BCC-4957-ABF4-7A5F5CC996FC}" type="pres">
      <dgm:prSet presAssocID="{4BABFBDA-9839-48AF-BA53-9CE4EF9FFF12}" presName="aSpace" presStyleCnt="0"/>
      <dgm:spPr/>
    </dgm:pt>
  </dgm:ptLst>
  <dgm:cxnLst>
    <dgm:cxn modelId="{74EBE2F2-80F6-43CD-891E-048B4270DB43}" type="presOf" srcId="{B4457B13-A654-4FE6-863A-006CB3AE5462}" destId="{BEBACD4C-F86C-4CD6-BABC-6FF1120E1808}" srcOrd="0" destOrd="0" presId="urn:microsoft.com/office/officeart/2005/8/layout/pyramid2"/>
    <dgm:cxn modelId="{7A13A4E8-E4F3-46B6-8A69-4B4510A67A33}" srcId="{C5413765-6ED1-4A03-B9A3-E4900FFFA18F}" destId="{2926D09D-8E5B-469E-8648-77DA7070B126}" srcOrd="2" destOrd="0" parTransId="{CCC19F1F-4ECD-4BCD-A87D-256E11918024}" sibTransId="{81DBA416-21A8-4A3F-85BD-197568C2A39A}"/>
    <dgm:cxn modelId="{12C2DF78-20A4-4379-ACAD-4F4BF6ADBEF2}" type="presOf" srcId="{CC391E5F-AC46-48B6-AAE2-FCDA182A50D8}" destId="{B8A73850-DF8B-46B5-90E0-1471DBDD0EE9}" srcOrd="0" destOrd="0" presId="urn:microsoft.com/office/officeart/2005/8/layout/pyramid2"/>
    <dgm:cxn modelId="{9D3C2892-726D-40F1-831B-3805C159B705}" srcId="{C5413765-6ED1-4A03-B9A3-E4900FFFA18F}" destId="{4BABFBDA-9839-48AF-BA53-9CE4EF9FFF12}" srcOrd="3" destOrd="0" parTransId="{A0AFE4FA-2CC9-4A81-879D-3EBA0FBD6E48}" sibTransId="{B006DF55-6501-4F7D-B565-0D428DBF33BF}"/>
    <dgm:cxn modelId="{332FD467-1281-4CB5-8C21-50999F88B8EA}" type="presOf" srcId="{4BABFBDA-9839-48AF-BA53-9CE4EF9FFF12}" destId="{5C48E28C-8813-42BB-8719-63DD28659488}" srcOrd="0" destOrd="0" presId="urn:microsoft.com/office/officeart/2005/8/layout/pyramid2"/>
    <dgm:cxn modelId="{E77B9D9B-C8A7-46C5-A7E3-36751A1BE893}" type="presOf" srcId="{C5413765-6ED1-4A03-B9A3-E4900FFFA18F}" destId="{EAF4C280-ABFC-48A8-A0D6-478FEECE880E}" srcOrd="0" destOrd="0" presId="urn:microsoft.com/office/officeart/2005/8/layout/pyramid2"/>
    <dgm:cxn modelId="{DD8C8674-3FBE-41A4-AE97-56C8E1216353}" srcId="{C5413765-6ED1-4A03-B9A3-E4900FFFA18F}" destId="{B4457B13-A654-4FE6-863A-006CB3AE5462}" srcOrd="1" destOrd="0" parTransId="{8BC2B6E3-5310-4020-BFD3-22A7D56E195F}" sibTransId="{F1B403E0-BE9D-49F9-B475-0604282CEA97}"/>
    <dgm:cxn modelId="{ABE8364D-84FD-4025-856D-0F5184A76937}" type="presOf" srcId="{2926D09D-8E5B-469E-8648-77DA7070B126}" destId="{67C1BADE-5D32-4D0D-ACDF-0D1E9ABC6207}" srcOrd="0" destOrd="0" presId="urn:microsoft.com/office/officeart/2005/8/layout/pyramid2"/>
    <dgm:cxn modelId="{E8C911B1-3559-4B0D-A685-E7632CFD5222}" srcId="{C5413765-6ED1-4A03-B9A3-E4900FFFA18F}" destId="{CC391E5F-AC46-48B6-AAE2-FCDA182A50D8}" srcOrd="0" destOrd="0" parTransId="{73A9718D-A086-4CCE-AA0F-D278C90A8419}" sibTransId="{4A211D95-4067-44E4-9E6E-20677C1976A4}"/>
    <dgm:cxn modelId="{5B4CA92B-B3A8-4A78-8A13-FBB1635CE061}" type="presParOf" srcId="{EAF4C280-ABFC-48A8-A0D6-478FEECE880E}" destId="{2423408E-3C3A-4F91-AFF5-1E72C1E37E3C}" srcOrd="0" destOrd="0" presId="urn:microsoft.com/office/officeart/2005/8/layout/pyramid2"/>
    <dgm:cxn modelId="{9609C2BB-E7A4-49CF-B113-413093CFF5FE}" type="presParOf" srcId="{EAF4C280-ABFC-48A8-A0D6-478FEECE880E}" destId="{531D7FB8-CDC9-4BCF-BA2A-86676D5E9372}" srcOrd="1" destOrd="0" presId="urn:microsoft.com/office/officeart/2005/8/layout/pyramid2"/>
    <dgm:cxn modelId="{20A06927-1EC8-4553-99D9-2127B01C987E}" type="presParOf" srcId="{531D7FB8-CDC9-4BCF-BA2A-86676D5E9372}" destId="{B8A73850-DF8B-46B5-90E0-1471DBDD0EE9}" srcOrd="0" destOrd="0" presId="urn:microsoft.com/office/officeart/2005/8/layout/pyramid2"/>
    <dgm:cxn modelId="{CFB3EE50-8816-4276-A9A2-02C035B3C7FF}" type="presParOf" srcId="{531D7FB8-CDC9-4BCF-BA2A-86676D5E9372}" destId="{362B27CE-DA75-4300-B1DA-91860AF5271B}" srcOrd="1" destOrd="0" presId="urn:microsoft.com/office/officeart/2005/8/layout/pyramid2"/>
    <dgm:cxn modelId="{361B31E9-C11E-4345-BE9F-91191A3F9D33}" type="presParOf" srcId="{531D7FB8-CDC9-4BCF-BA2A-86676D5E9372}" destId="{BEBACD4C-F86C-4CD6-BABC-6FF1120E1808}" srcOrd="2" destOrd="0" presId="urn:microsoft.com/office/officeart/2005/8/layout/pyramid2"/>
    <dgm:cxn modelId="{89700B99-4BED-431F-BC35-846DA0BCBCEA}" type="presParOf" srcId="{531D7FB8-CDC9-4BCF-BA2A-86676D5E9372}" destId="{CAC058CA-5099-4EC7-A5A7-F5EE96C55013}" srcOrd="3" destOrd="0" presId="urn:microsoft.com/office/officeart/2005/8/layout/pyramid2"/>
    <dgm:cxn modelId="{BCD628DB-9499-4EB8-8293-7E9E3DC0AACD}" type="presParOf" srcId="{531D7FB8-CDC9-4BCF-BA2A-86676D5E9372}" destId="{67C1BADE-5D32-4D0D-ACDF-0D1E9ABC6207}" srcOrd="4" destOrd="0" presId="urn:microsoft.com/office/officeart/2005/8/layout/pyramid2"/>
    <dgm:cxn modelId="{603EFE46-B371-447A-9FA4-980790C4623C}" type="presParOf" srcId="{531D7FB8-CDC9-4BCF-BA2A-86676D5E9372}" destId="{52956CC3-83C2-4D1B-851B-644EBFDEBC63}" srcOrd="5" destOrd="0" presId="urn:microsoft.com/office/officeart/2005/8/layout/pyramid2"/>
    <dgm:cxn modelId="{2E18D424-B866-4D1D-A65D-9841386A9187}" type="presParOf" srcId="{531D7FB8-CDC9-4BCF-BA2A-86676D5E9372}" destId="{5C48E28C-8813-42BB-8719-63DD28659488}" srcOrd="6" destOrd="0" presId="urn:microsoft.com/office/officeart/2005/8/layout/pyramid2"/>
    <dgm:cxn modelId="{F9668BEC-ADBE-43F6-9E62-5140D67EDF06}" type="presParOf" srcId="{531D7FB8-CDC9-4BCF-BA2A-86676D5E9372}" destId="{8005EE4C-7BCC-4957-ABF4-7A5F5CC996F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87089A-26E6-4F1C-8E29-F49165099D3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7A21150-974D-4F03-AA14-45F84F6D9C96}">
      <dgm:prSet phldrT="[Text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ar-EG" dirty="0">
              <a:noFill/>
            </a:rPr>
            <a:t> </a:t>
          </a:r>
        </a:p>
      </dgm:t>
    </dgm:pt>
    <dgm:pt modelId="{EF1FE2C5-CAA6-40A4-95C5-BC0D8758E471}" type="parTrans" cxnId="{D94B485A-CCE0-4A34-95CE-BFABAA9347A3}">
      <dgm:prSet/>
      <dgm:spPr/>
      <dgm:t>
        <a:bodyPr/>
        <a:lstStyle/>
        <a:p>
          <a:pPr rtl="1"/>
          <a:endParaRPr lang="ar-EG" sz="2400"/>
        </a:p>
      </dgm:t>
    </dgm:pt>
    <dgm:pt modelId="{EE4C7E7D-9A27-41C2-9B8E-DC1DC113E582}" type="sibTrans" cxnId="{D94B485A-CCE0-4A34-95CE-BFABAA9347A3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400"/>
        </a:p>
      </dgm:t>
    </dgm:pt>
    <dgm:pt modelId="{AEBF9E59-4D5F-495C-96AD-78526DDAC982}">
      <dgm:prSet phldrT="[Text]"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ar-EG" dirty="0">
              <a:noFill/>
            </a:rPr>
            <a:t> </a:t>
          </a:r>
        </a:p>
      </dgm:t>
    </dgm:pt>
    <dgm:pt modelId="{65628FF3-DD58-4881-AAF3-F5097C262CF7}" type="parTrans" cxnId="{B7C61D3A-6A9D-4F3E-85A9-CE7DF9D3F071}">
      <dgm:prSet/>
      <dgm:spPr/>
      <dgm:t>
        <a:bodyPr/>
        <a:lstStyle/>
        <a:p>
          <a:pPr rtl="1"/>
          <a:endParaRPr lang="ar-EG" sz="2400"/>
        </a:p>
      </dgm:t>
    </dgm:pt>
    <dgm:pt modelId="{61DD9993-D883-4C54-B454-3A08CFDE341A}" type="sibTrans" cxnId="{B7C61D3A-6A9D-4F3E-85A9-CE7DF9D3F071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400"/>
        </a:p>
      </dgm:t>
    </dgm:pt>
    <dgm:pt modelId="{8B9EA803-1A63-41CD-A243-2D162696BFDA}">
      <dgm:prSet phldrT="[Text]" custT="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ar-EG" dirty="0">
              <a:noFill/>
            </a:rPr>
            <a:t> </a:t>
          </a:r>
        </a:p>
      </dgm:t>
    </dgm:pt>
    <dgm:pt modelId="{72A91667-2C52-4C20-981E-834774841895}" type="parTrans" cxnId="{27200F9E-C30B-403F-9F9A-9A605A11B036}">
      <dgm:prSet/>
      <dgm:spPr/>
      <dgm:t>
        <a:bodyPr/>
        <a:lstStyle/>
        <a:p>
          <a:pPr rtl="1"/>
          <a:endParaRPr lang="ar-EG" sz="2400"/>
        </a:p>
      </dgm:t>
    </dgm:pt>
    <dgm:pt modelId="{F163374C-49DB-465A-A2BD-E38C5A8F88C0}" type="sibTrans" cxnId="{27200F9E-C30B-403F-9F9A-9A605A11B036}">
      <dgm:prSet/>
      <dgm:spPr/>
      <dgm:t>
        <a:bodyPr/>
        <a:lstStyle/>
        <a:p>
          <a:pPr rtl="1"/>
          <a:endParaRPr lang="ar-EG" sz="2400"/>
        </a:p>
      </dgm:t>
    </dgm:pt>
    <dgm:pt modelId="{C64B2212-BCB7-4446-B445-F0AC58CECA19}" type="pres">
      <dgm:prSet presAssocID="{0087089A-26E6-4F1C-8E29-F49165099D3A}" presName="Name0" presStyleCnt="0">
        <dgm:presLayoutVars>
          <dgm:dir/>
          <dgm:resizeHandles val="exact"/>
        </dgm:presLayoutVars>
      </dgm:prSet>
      <dgm:spPr/>
    </dgm:pt>
    <dgm:pt modelId="{D838FDA4-7AB2-4649-8385-1FE5B21D7995}" type="pres">
      <dgm:prSet presAssocID="{57A21150-974D-4F03-AA14-45F84F6D9C96}" presName="node" presStyleLbl="node1" presStyleIdx="0" presStyleCnt="3" custScaleY="9544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11040D3-49AF-40A4-A704-E2F312862A31}" type="pres">
      <dgm:prSet presAssocID="{EE4C7E7D-9A27-41C2-9B8E-DC1DC113E582}" presName="sibTrans" presStyleLbl="sibTrans2D1" presStyleIdx="0" presStyleCnt="2" custScaleX="155690"/>
      <dgm:spPr/>
      <dgm:t>
        <a:bodyPr/>
        <a:lstStyle/>
        <a:p>
          <a:pPr rtl="1"/>
          <a:endParaRPr lang="ar-EG"/>
        </a:p>
      </dgm:t>
    </dgm:pt>
    <dgm:pt modelId="{58B10987-2DAB-4599-A74B-34B59DBC5093}" type="pres">
      <dgm:prSet presAssocID="{EE4C7E7D-9A27-41C2-9B8E-DC1DC113E582}" presName="connectorText" presStyleLbl="sibTrans2D1" presStyleIdx="0" presStyleCnt="2"/>
      <dgm:spPr/>
      <dgm:t>
        <a:bodyPr/>
        <a:lstStyle/>
        <a:p>
          <a:pPr rtl="1"/>
          <a:endParaRPr lang="ar-EG"/>
        </a:p>
      </dgm:t>
    </dgm:pt>
    <dgm:pt modelId="{9A90811D-2571-4EAE-9931-300220B882A6}" type="pres">
      <dgm:prSet presAssocID="{AEBF9E59-4D5F-495C-96AD-78526DDAC98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D389025-8F65-4842-B820-5B779F6CCE8B}" type="pres">
      <dgm:prSet presAssocID="{61DD9993-D883-4C54-B454-3A08CFDE341A}" presName="sibTrans" presStyleLbl="sibTrans2D1" presStyleIdx="1" presStyleCnt="2" custScaleX="173437"/>
      <dgm:spPr/>
      <dgm:t>
        <a:bodyPr/>
        <a:lstStyle/>
        <a:p>
          <a:pPr rtl="1"/>
          <a:endParaRPr lang="ar-EG"/>
        </a:p>
      </dgm:t>
    </dgm:pt>
    <dgm:pt modelId="{89395C66-BE9C-46F1-81C4-0C84153F39E7}" type="pres">
      <dgm:prSet presAssocID="{61DD9993-D883-4C54-B454-3A08CFDE341A}" presName="connectorText" presStyleLbl="sibTrans2D1" presStyleIdx="1" presStyleCnt="2"/>
      <dgm:spPr/>
      <dgm:t>
        <a:bodyPr/>
        <a:lstStyle/>
        <a:p>
          <a:pPr rtl="1"/>
          <a:endParaRPr lang="ar-EG"/>
        </a:p>
      </dgm:t>
    </dgm:pt>
    <dgm:pt modelId="{D75CE9E8-23B6-49D8-ABD4-E110919497CB}" type="pres">
      <dgm:prSet presAssocID="{8B9EA803-1A63-41CD-A243-2D162696BFDA}" presName="node" presStyleLbl="node1" presStyleIdx="2" presStyleCnt="3" custScaleY="1291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7200F9E-C30B-403F-9F9A-9A605A11B036}" srcId="{0087089A-26E6-4F1C-8E29-F49165099D3A}" destId="{8B9EA803-1A63-41CD-A243-2D162696BFDA}" srcOrd="2" destOrd="0" parTransId="{72A91667-2C52-4C20-981E-834774841895}" sibTransId="{F163374C-49DB-465A-A2BD-E38C5A8F88C0}"/>
    <dgm:cxn modelId="{A261D368-2761-4EC1-BB9E-B22BE1FF9D5F}" type="presOf" srcId="{AEBF9E59-4D5F-495C-96AD-78526DDAC982}" destId="{9A90811D-2571-4EAE-9931-300220B882A6}" srcOrd="0" destOrd="0" presId="urn:microsoft.com/office/officeart/2005/8/layout/process1"/>
    <dgm:cxn modelId="{EDE2B082-76BD-4995-9786-CCA8BB9B9291}" type="presOf" srcId="{61DD9993-D883-4C54-B454-3A08CFDE341A}" destId="{ED389025-8F65-4842-B820-5B779F6CCE8B}" srcOrd="0" destOrd="0" presId="urn:microsoft.com/office/officeart/2005/8/layout/process1"/>
    <dgm:cxn modelId="{FB2998B2-D49B-4D37-AE6C-D8C243CC3E2F}" type="presOf" srcId="{8B9EA803-1A63-41CD-A243-2D162696BFDA}" destId="{D75CE9E8-23B6-49D8-ABD4-E110919497CB}" srcOrd="0" destOrd="0" presId="urn:microsoft.com/office/officeart/2005/8/layout/process1"/>
    <dgm:cxn modelId="{385B4851-EC81-4C39-AF8F-2B35DE72D0B3}" type="presOf" srcId="{57A21150-974D-4F03-AA14-45F84F6D9C96}" destId="{D838FDA4-7AB2-4649-8385-1FE5B21D7995}" srcOrd="0" destOrd="0" presId="urn:microsoft.com/office/officeart/2005/8/layout/process1"/>
    <dgm:cxn modelId="{D94B485A-CCE0-4A34-95CE-BFABAA9347A3}" srcId="{0087089A-26E6-4F1C-8E29-F49165099D3A}" destId="{57A21150-974D-4F03-AA14-45F84F6D9C96}" srcOrd="0" destOrd="0" parTransId="{EF1FE2C5-CAA6-40A4-95C5-BC0D8758E471}" sibTransId="{EE4C7E7D-9A27-41C2-9B8E-DC1DC113E582}"/>
    <dgm:cxn modelId="{928D6D58-7B64-41D9-97DA-AE69E1755595}" type="presOf" srcId="{61DD9993-D883-4C54-B454-3A08CFDE341A}" destId="{89395C66-BE9C-46F1-81C4-0C84153F39E7}" srcOrd="1" destOrd="0" presId="urn:microsoft.com/office/officeart/2005/8/layout/process1"/>
    <dgm:cxn modelId="{B7C61D3A-6A9D-4F3E-85A9-CE7DF9D3F071}" srcId="{0087089A-26E6-4F1C-8E29-F49165099D3A}" destId="{AEBF9E59-4D5F-495C-96AD-78526DDAC982}" srcOrd="1" destOrd="0" parTransId="{65628FF3-DD58-4881-AAF3-F5097C262CF7}" sibTransId="{61DD9993-D883-4C54-B454-3A08CFDE341A}"/>
    <dgm:cxn modelId="{0259BB62-F38D-4CA2-86BB-F1A66195098B}" type="presOf" srcId="{EE4C7E7D-9A27-41C2-9B8E-DC1DC113E582}" destId="{311040D3-49AF-40A4-A704-E2F312862A31}" srcOrd="0" destOrd="0" presId="urn:microsoft.com/office/officeart/2005/8/layout/process1"/>
    <dgm:cxn modelId="{A24A3822-3B13-4E56-BEE6-F77783145B1F}" type="presOf" srcId="{EE4C7E7D-9A27-41C2-9B8E-DC1DC113E582}" destId="{58B10987-2DAB-4599-A74B-34B59DBC5093}" srcOrd="1" destOrd="0" presId="urn:microsoft.com/office/officeart/2005/8/layout/process1"/>
    <dgm:cxn modelId="{4768DE89-E66B-409A-9753-F7F597B71DA5}" type="presOf" srcId="{0087089A-26E6-4F1C-8E29-F49165099D3A}" destId="{C64B2212-BCB7-4446-B445-F0AC58CECA19}" srcOrd="0" destOrd="0" presId="urn:microsoft.com/office/officeart/2005/8/layout/process1"/>
    <dgm:cxn modelId="{C53DF83E-CA4A-484D-8187-02A9EE1F3138}" type="presParOf" srcId="{C64B2212-BCB7-4446-B445-F0AC58CECA19}" destId="{D838FDA4-7AB2-4649-8385-1FE5B21D7995}" srcOrd="0" destOrd="0" presId="urn:microsoft.com/office/officeart/2005/8/layout/process1"/>
    <dgm:cxn modelId="{CD9CB918-5F2C-46FA-BEAA-DECB469113BA}" type="presParOf" srcId="{C64B2212-BCB7-4446-B445-F0AC58CECA19}" destId="{311040D3-49AF-40A4-A704-E2F312862A31}" srcOrd="1" destOrd="0" presId="urn:microsoft.com/office/officeart/2005/8/layout/process1"/>
    <dgm:cxn modelId="{03F3F102-D6E7-4641-8CAF-A0E99E436ADD}" type="presParOf" srcId="{311040D3-49AF-40A4-A704-E2F312862A31}" destId="{58B10987-2DAB-4599-A74B-34B59DBC5093}" srcOrd="0" destOrd="0" presId="urn:microsoft.com/office/officeart/2005/8/layout/process1"/>
    <dgm:cxn modelId="{7782A3FB-8D13-4BF3-884E-2AABE431A3C8}" type="presParOf" srcId="{C64B2212-BCB7-4446-B445-F0AC58CECA19}" destId="{9A90811D-2571-4EAE-9931-300220B882A6}" srcOrd="2" destOrd="0" presId="urn:microsoft.com/office/officeart/2005/8/layout/process1"/>
    <dgm:cxn modelId="{7D6403A5-3FCC-4894-B533-0B428CFD1BDF}" type="presParOf" srcId="{C64B2212-BCB7-4446-B445-F0AC58CECA19}" destId="{ED389025-8F65-4842-B820-5B779F6CCE8B}" srcOrd="3" destOrd="0" presId="urn:microsoft.com/office/officeart/2005/8/layout/process1"/>
    <dgm:cxn modelId="{0EE2C1FC-3EBC-4F77-9446-77C6DC6F7580}" type="presParOf" srcId="{ED389025-8F65-4842-B820-5B779F6CCE8B}" destId="{89395C66-BE9C-46F1-81C4-0C84153F39E7}" srcOrd="0" destOrd="0" presId="urn:microsoft.com/office/officeart/2005/8/layout/process1"/>
    <dgm:cxn modelId="{CF7EC091-2694-491E-88C9-B8A658C67A65}" type="presParOf" srcId="{C64B2212-BCB7-4446-B445-F0AC58CECA19}" destId="{D75CE9E8-23B6-49D8-ABD4-E110919497CB}" srcOrd="4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BCBDEC86-3967-4138-B8CE-E0A86D74220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59D273D9-B1B1-4A87-8193-E55C7AB8538E}">
      <dgm:prSet phldrT="[Text]"/>
      <dgm:spPr>
        <a:noFill/>
      </dgm:spPr>
      <dgm:t>
        <a:bodyPr/>
        <a:lstStyle/>
        <a:p>
          <a:pPr rtl="1"/>
          <a:r>
            <a:rPr lang="en-US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Jugular venous pulse wave</a:t>
          </a:r>
          <a:endParaRPr lang="ar-EG" dirty="0">
            <a:solidFill>
              <a:schemeClr val="tx1"/>
            </a:solidFill>
          </a:endParaRPr>
        </a:p>
      </dgm:t>
    </dgm:pt>
    <dgm:pt modelId="{47C66309-EBDE-426C-AADB-F69BB18603B3}" type="parTrans" cxnId="{B14C34A4-24B5-4515-A496-25A5971B6AD9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0689EB90-40F1-4520-9462-8EB178104EEA}" type="sibTrans" cxnId="{B14C34A4-24B5-4515-A496-25A5971B6AD9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760CFB71-2BE9-4C7F-9C0F-66CD766A400D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rtl="0"/>
          <a:r>
            <a:rPr lang="en-US" sz="5400" b="1" u="none" dirty="0" smtClean="0">
              <a:solidFill>
                <a:schemeClr val="tx1"/>
              </a:solidFill>
            </a:rPr>
            <a:t>a</a:t>
          </a:r>
        </a:p>
        <a:p>
          <a:pPr rtl="0"/>
          <a:r>
            <a:rPr lang="en-US" sz="1800" b="1" u="sng" dirty="0" smtClean="0">
              <a:solidFill>
                <a:schemeClr val="tx1"/>
              </a:solidFill>
            </a:rPr>
            <a:t> wave: </a:t>
          </a:r>
          <a:r>
            <a:rPr lang="en-US" sz="1800" b="1" dirty="0" smtClean="0">
              <a:solidFill>
                <a:schemeClr val="tx1"/>
              </a:solidFill>
            </a:rPr>
            <a:t>atrial systole</a:t>
          </a:r>
          <a:endParaRPr lang="ar-EG" sz="1800" dirty="0">
            <a:solidFill>
              <a:schemeClr val="tx1"/>
            </a:solidFill>
          </a:endParaRPr>
        </a:p>
      </dgm:t>
    </dgm:pt>
    <dgm:pt modelId="{68AA950B-07BA-4F8B-9D2F-0B091CDD31ED}" type="parTrans" cxnId="{C27041AD-5A16-44D6-B7DF-65CE1DA6C429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861245F1-B928-471F-BED0-09D4FE51767D}" type="sibTrans" cxnId="{C27041AD-5A16-44D6-B7DF-65CE1DA6C429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50B5A965-7EFA-41C5-8229-C13D98F8BA65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pPr rtl="0"/>
          <a:r>
            <a:rPr lang="en-US" sz="5400" b="1" u="none" dirty="0" smtClean="0">
              <a:solidFill>
                <a:schemeClr val="tx1"/>
              </a:solidFill>
            </a:rPr>
            <a:t>x </a:t>
          </a:r>
          <a:r>
            <a:rPr lang="en-US" sz="2800" b="1" u="sng" dirty="0" smtClean="0">
              <a:solidFill>
                <a:schemeClr val="tx1"/>
              </a:solidFill>
            </a:rPr>
            <a:t>descent</a:t>
          </a:r>
        </a:p>
        <a:p>
          <a:pPr rtl="0"/>
          <a:r>
            <a:rPr lang="en-US" sz="2000" b="1" dirty="0" err="1" smtClean="0">
              <a:solidFill>
                <a:schemeClr val="tx1"/>
              </a:solidFill>
            </a:rPr>
            <a:t>atrial</a:t>
          </a:r>
          <a:r>
            <a:rPr lang="en-US" sz="2000" b="1" dirty="0" smtClean="0">
              <a:solidFill>
                <a:schemeClr val="tx1"/>
              </a:solidFill>
            </a:rPr>
            <a:t> relaxation </a:t>
          </a:r>
          <a:endParaRPr lang="ar-EG" sz="2000" dirty="0">
            <a:solidFill>
              <a:schemeClr val="tx1"/>
            </a:solidFill>
          </a:endParaRPr>
        </a:p>
      </dgm:t>
    </dgm:pt>
    <dgm:pt modelId="{FC181B13-CA2A-4568-B2CB-E09090C35C75}" type="parTrans" cxnId="{71740853-59DE-49B5-8110-DE4EA9A3775B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9A840F08-1E38-4C2D-A960-6A6F7E57AE21}" type="sibTrans" cxnId="{71740853-59DE-49B5-8110-DE4EA9A3775B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681A9F2F-FF0D-4168-9D35-50FFF05CA4DD}">
      <dgm:prSet phldrT="[Text]" custT="1"/>
      <dgm:spPr>
        <a:solidFill>
          <a:srgbClr val="00B0F0"/>
        </a:solidFill>
      </dgm:spPr>
      <dgm:t>
        <a:bodyPr/>
        <a:lstStyle/>
        <a:p>
          <a:pPr rtl="0"/>
          <a:r>
            <a:rPr lang="en-US" sz="5400" b="1" u="none" dirty="0" smtClean="0">
              <a:solidFill>
                <a:schemeClr val="tx1"/>
              </a:solidFill>
            </a:rPr>
            <a:t>C</a:t>
          </a:r>
          <a:r>
            <a:rPr lang="en-US" sz="5400" b="1" u="sng" dirty="0" smtClean="0">
              <a:solidFill>
                <a:schemeClr val="tx1"/>
              </a:solidFill>
            </a:rPr>
            <a:t> </a:t>
          </a:r>
        </a:p>
        <a:p>
          <a:pPr rtl="1"/>
          <a:r>
            <a:rPr lang="en-US" sz="2800" b="1" u="sng" dirty="0" smtClean="0">
              <a:solidFill>
                <a:schemeClr val="tx1"/>
              </a:solidFill>
            </a:rPr>
            <a:t>wave </a:t>
          </a:r>
          <a:r>
            <a:rPr lang="en-US" sz="2200" b="1" u="sng" dirty="0" smtClean="0">
              <a:solidFill>
                <a:schemeClr val="tx1"/>
              </a:solidFill>
            </a:rPr>
            <a:t>:</a:t>
          </a:r>
        </a:p>
        <a:p>
          <a:pPr rtl="1"/>
          <a:r>
            <a:rPr lang="en-US" sz="2200" b="1" dirty="0" smtClean="0">
              <a:solidFill>
                <a:schemeClr val="tx1"/>
              </a:solidFill>
            </a:rPr>
            <a:t>bulge of </a:t>
          </a:r>
          <a:r>
            <a:rPr lang="en-US" sz="2200" b="1" u="sng" dirty="0" smtClean="0">
              <a:solidFill>
                <a:schemeClr val="tx1"/>
              </a:solidFill>
            </a:rPr>
            <a:t>cusps</a:t>
          </a:r>
          <a:r>
            <a:rPr lang="en-US" sz="2200" b="1" dirty="0" smtClean="0">
              <a:solidFill>
                <a:schemeClr val="tx1"/>
              </a:solidFill>
            </a:rPr>
            <a:t> of AV valves towards the atria.</a:t>
          </a:r>
          <a:endParaRPr lang="ar-EG" sz="2200" dirty="0">
            <a:solidFill>
              <a:schemeClr val="tx1"/>
            </a:solidFill>
          </a:endParaRPr>
        </a:p>
      </dgm:t>
    </dgm:pt>
    <dgm:pt modelId="{ECBF6101-A461-45BA-993B-42A400B9B2EC}" type="parTrans" cxnId="{D83EA9CE-F973-4A56-9F60-FCEB32A34C78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532D4CCF-B442-4427-94DB-73DC231CA2DF}" type="sibTrans" cxnId="{D83EA9CE-F973-4A56-9F60-FCEB32A34C78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FA9C139E-5FE1-4EB1-B900-8A39112A2AE2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5400" b="1" i="1" u="none" dirty="0" smtClean="0">
              <a:solidFill>
                <a:schemeClr val="tx1"/>
              </a:solidFill>
            </a:rPr>
            <a:t>X</a:t>
          </a:r>
          <a:r>
            <a:rPr lang="en-US" sz="3200" b="1" i="1" u="none" dirty="0" smtClean="0">
              <a:solidFill>
                <a:schemeClr val="tx1"/>
              </a:solidFill>
            </a:rPr>
            <a:t> </a:t>
          </a:r>
        </a:p>
        <a:p>
          <a:pPr rtl="1"/>
          <a:r>
            <a:rPr lang="en-US" sz="2800" b="1" i="1" u="sng" dirty="0" smtClean="0">
              <a:solidFill>
                <a:schemeClr val="tx1"/>
              </a:solidFill>
            </a:rPr>
            <a:t>wave </a:t>
          </a:r>
          <a:r>
            <a:rPr lang="en-US" sz="2800" b="1" i="1" dirty="0" smtClean="0">
              <a:solidFill>
                <a:schemeClr val="tx1"/>
              </a:solidFill>
            </a:rPr>
            <a:t>: </a:t>
          </a:r>
          <a:r>
            <a:rPr lang="en-US" sz="2000" b="1" i="1" dirty="0" smtClean="0">
              <a:solidFill>
                <a:schemeClr val="tx1"/>
              </a:solidFill>
            </a:rPr>
            <a:t>pulling of A-V valve down-during ventricular </a:t>
          </a:r>
          <a:r>
            <a:rPr lang="en-US" sz="2200" b="1" i="1" dirty="0" smtClean="0">
              <a:solidFill>
                <a:schemeClr val="tx1"/>
              </a:solidFill>
            </a:rPr>
            <a:t>systole. </a:t>
          </a:r>
          <a:endParaRPr lang="en-US" sz="2200" b="1" dirty="0">
            <a:solidFill>
              <a:schemeClr val="tx1"/>
            </a:solidFill>
          </a:endParaRPr>
        </a:p>
      </dgm:t>
    </dgm:pt>
    <dgm:pt modelId="{B4B816D6-DCED-45EE-A5CF-D2885D6B2206}" type="parTrans" cxnId="{053CBBFD-C394-4393-A1A2-80858A28E4CD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186B4A3C-83CA-485C-B933-1566456C025F}" type="sibTrans" cxnId="{053CBBFD-C394-4393-A1A2-80858A28E4CD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8EC6A61A-EF7F-430F-AAFA-09B35F15634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sz="4800" b="1" u="none" dirty="0" smtClean="0">
              <a:solidFill>
                <a:schemeClr val="tx1"/>
              </a:solidFill>
            </a:rPr>
            <a:t>v</a:t>
          </a:r>
          <a:r>
            <a:rPr lang="en-US" sz="2800" b="1" u="none" dirty="0" smtClean="0">
              <a:solidFill>
                <a:schemeClr val="tx1"/>
              </a:solidFill>
            </a:rPr>
            <a:t> </a:t>
          </a:r>
        </a:p>
        <a:p>
          <a:pPr algn="just" rtl="0"/>
          <a:r>
            <a:rPr lang="en-US" sz="2800" b="1" u="sng" dirty="0" smtClean="0">
              <a:solidFill>
                <a:schemeClr val="tx1"/>
              </a:solidFill>
            </a:rPr>
            <a:t>wave </a:t>
          </a:r>
          <a:r>
            <a:rPr lang="en-US" sz="1800" b="1" dirty="0" smtClean="0">
              <a:solidFill>
                <a:schemeClr val="tx1"/>
              </a:solidFill>
            </a:rPr>
            <a:t>V.R</a:t>
          </a:r>
          <a:endParaRPr lang="en-US" sz="1800" b="1" dirty="0">
            <a:solidFill>
              <a:schemeClr val="tx1"/>
            </a:solidFill>
          </a:endParaRPr>
        </a:p>
      </dgm:t>
    </dgm:pt>
    <dgm:pt modelId="{040CC593-FF1E-4D18-9B5E-AA73118AAF92}" type="parTrans" cxnId="{AB3FAAE3-B6AE-44DE-9FE9-E8B89116E6EF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3C577AF4-5974-4F2A-A8D3-4599CD921416}" type="sibTrans" cxnId="{AB3FAAE3-B6AE-44DE-9FE9-E8B89116E6EF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CE13736B-D95A-4E3E-9D56-3F085EE2241A}">
      <dgm:prSet custT="1"/>
      <dgm:spPr/>
      <dgm:t>
        <a:bodyPr/>
        <a:lstStyle/>
        <a:p>
          <a:pPr rtl="0"/>
          <a:r>
            <a:rPr lang="en-US" sz="3600" b="1" u="none" dirty="0" smtClean="0">
              <a:solidFill>
                <a:schemeClr val="tx1"/>
              </a:solidFill>
            </a:rPr>
            <a:t>y</a:t>
          </a:r>
          <a:r>
            <a:rPr lang="en-US" sz="2400" b="1" u="sng" dirty="0" smtClean="0">
              <a:solidFill>
                <a:schemeClr val="tx1"/>
              </a:solidFill>
            </a:rPr>
            <a:t> </a:t>
          </a:r>
          <a:r>
            <a:rPr lang="en-US" sz="2400" b="1" u="sng" dirty="0" err="1" smtClean="0">
              <a:solidFill>
                <a:schemeClr val="tx1"/>
              </a:solidFill>
            </a:rPr>
            <a:t>descent</a:t>
          </a:r>
          <a:r>
            <a:rPr lang="en-US" sz="1800" b="1" dirty="0" err="1" smtClean="0">
              <a:solidFill>
                <a:schemeClr val="tx1"/>
              </a:solidFill>
            </a:rPr>
            <a:t>emptying</a:t>
          </a:r>
          <a:r>
            <a:rPr lang="en-US" sz="1800" b="1" dirty="0" smtClean="0">
              <a:solidFill>
                <a:schemeClr val="tx1"/>
              </a:solidFill>
            </a:rPr>
            <a:t> of the atrium into the ventricle.</a:t>
          </a:r>
          <a:endParaRPr lang="en-US" sz="1800" b="1" dirty="0">
            <a:solidFill>
              <a:schemeClr val="tx1"/>
            </a:solidFill>
          </a:endParaRPr>
        </a:p>
      </dgm:t>
    </dgm:pt>
    <dgm:pt modelId="{35AB36B6-9222-42B8-A9FD-0470DBDE2EF2}" type="parTrans" cxnId="{3EDA1B3D-44A9-43C1-BDFC-C83D30561119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23107FAD-CFEF-4531-B3FF-62BED84EB009}" type="sibTrans" cxnId="{3EDA1B3D-44A9-43C1-BDFC-C83D30561119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274615DC-D348-4107-BFA4-932E646127D0}" type="pres">
      <dgm:prSet presAssocID="{BCBDEC86-3967-4138-B8CE-E0A86D74220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F7F35087-9896-4D7F-A0B9-F2653285F868}" type="pres">
      <dgm:prSet presAssocID="{59D273D9-B1B1-4A87-8193-E55C7AB8538E}" presName="roof" presStyleLbl="dkBgShp" presStyleIdx="0" presStyleCnt="2" custScaleY="70175" custLinFactNeighborX="1754" custLinFactNeighborY="-7456"/>
      <dgm:spPr/>
      <dgm:t>
        <a:bodyPr/>
        <a:lstStyle/>
        <a:p>
          <a:pPr rtl="1"/>
          <a:endParaRPr lang="ar-EG"/>
        </a:p>
      </dgm:t>
    </dgm:pt>
    <dgm:pt modelId="{82E5A9F7-4E3E-40AA-B4A1-69EA9465A893}" type="pres">
      <dgm:prSet presAssocID="{59D273D9-B1B1-4A87-8193-E55C7AB8538E}" presName="pillars" presStyleCnt="0"/>
      <dgm:spPr/>
    </dgm:pt>
    <dgm:pt modelId="{5CC25469-C128-4C69-82BF-08FD6D62E827}" type="pres">
      <dgm:prSet presAssocID="{59D273D9-B1B1-4A87-8193-E55C7AB8538E}" presName="pillar1" presStyleLbl="node1" presStyleIdx="0" presStyleCnt="6" custScaleY="115804" custLinFactNeighborX="-23916" custLinFactNeighborY="-401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7825A705-8563-4BAE-8577-3DDEBC9BBAF0}" type="pres">
      <dgm:prSet presAssocID="{50B5A965-7EFA-41C5-8229-C13D98F8BA65}" presName="pillarX" presStyleLbl="node1" presStyleIdx="1" presStyleCnt="6" custScaleX="134129" custScaleY="112462" custLinFactNeighborX="-2901" custLinFactNeighborY="-167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59BA957-067B-4875-92AF-C2D9ADBC2BC9}" type="pres">
      <dgm:prSet presAssocID="{681A9F2F-FF0D-4168-9D35-50FFF05CA4DD}" presName="pillarX" presStyleLbl="node1" presStyleIdx="2" presStyleCnt="6" custScaleX="125541" custScaleY="116640" custLinFactNeighborX="-7371" custLinFactNeighborY="-360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9DB76D1-72CE-4371-AD22-1D9ABA4B63DD}" type="pres">
      <dgm:prSet presAssocID="{CE13736B-D95A-4E3E-9D56-3F085EE2241A}" presName="pillarX" presStyleLbl="node1" presStyleIdx="3" presStyleCnt="6" custScaleX="99999" custScaleY="116640" custLinFactX="100000" custLinFactNeighborX="132612" custLinFactNeighborY="-360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1B4285F-F932-428E-9CF5-2736AD61C555}" type="pres">
      <dgm:prSet presAssocID="{8EC6A61A-EF7F-430F-AAFA-09B35F15634F}" presName="pillarX" presStyleLbl="node1" presStyleIdx="4" presStyleCnt="6" custScaleY="116640" custLinFactNeighborX="23730" custLinFactNeighborY="-360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C25CD94-CFC2-4140-8BD9-A6561A4771AC}" type="pres">
      <dgm:prSet presAssocID="{FA9C139E-5FE1-4EB1-B900-8A39112A2AE2}" presName="pillarX" presStyleLbl="node1" presStyleIdx="5" presStyleCnt="6" custScaleX="120645" custScaleY="116640" custLinFactX="-100000" custLinFactNeighborX="-101607" custLinFactNeighborY="-360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BCC1F16-3EE8-4C15-8B4C-0F39D63F8BA0}" type="pres">
      <dgm:prSet presAssocID="{59D273D9-B1B1-4A87-8193-E55C7AB8538E}" presName="base" presStyleLbl="dkBgShp" presStyleIdx="1" presStyleCnt="2"/>
      <dgm:spPr/>
    </dgm:pt>
  </dgm:ptLst>
  <dgm:cxnLst>
    <dgm:cxn modelId="{2307DE63-5292-474D-8BBE-EE4D7477EB69}" type="presOf" srcId="{50B5A965-7EFA-41C5-8229-C13D98F8BA65}" destId="{7825A705-8563-4BAE-8577-3DDEBC9BBAF0}" srcOrd="0" destOrd="0" presId="urn:microsoft.com/office/officeart/2005/8/layout/hList3"/>
    <dgm:cxn modelId="{C4C3808B-186C-4C5F-9CD2-4FF10AD9B55D}" type="presOf" srcId="{CE13736B-D95A-4E3E-9D56-3F085EE2241A}" destId="{69DB76D1-72CE-4371-AD22-1D9ABA4B63DD}" srcOrd="0" destOrd="0" presId="urn:microsoft.com/office/officeart/2005/8/layout/hList3"/>
    <dgm:cxn modelId="{1818E60E-FBF9-405B-B4B0-C7AEB6357983}" type="presOf" srcId="{760CFB71-2BE9-4C7F-9C0F-66CD766A400D}" destId="{5CC25469-C128-4C69-82BF-08FD6D62E827}" srcOrd="0" destOrd="0" presId="urn:microsoft.com/office/officeart/2005/8/layout/hList3"/>
    <dgm:cxn modelId="{3EDA1B3D-44A9-43C1-BDFC-C83D30561119}" srcId="{59D273D9-B1B1-4A87-8193-E55C7AB8538E}" destId="{CE13736B-D95A-4E3E-9D56-3F085EE2241A}" srcOrd="3" destOrd="0" parTransId="{35AB36B6-9222-42B8-A9FD-0470DBDE2EF2}" sibTransId="{23107FAD-CFEF-4531-B3FF-62BED84EB009}"/>
    <dgm:cxn modelId="{E31E998F-6830-4AB0-B3C4-511DACD97E33}" type="presOf" srcId="{FA9C139E-5FE1-4EB1-B900-8A39112A2AE2}" destId="{FC25CD94-CFC2-4140-8BD9-A6561A4771AC}" srcOrd="0" destOrd="0" presId="urn:microsoft.com/office/officeart/2005/8/layout/hList3"/>
    <dgm:cxn modelId="{AB3FAAE3-B6AE-44DE-9FE9-E8B89116E6EF}" srcId="{59D273D9-B1B1-4A87-8193-E55C7AB8538E}" destId="{8EC6A61A-EF7F-430F-AAFA-09B35F15634F}" srcOrd="4" destOrd="0" parTransId="{040CC593-FF1E-4D18-9B5E-AA73118AAF92}" sibTransId="{3C577AF4-5974-4F2A-A8D3-4599CD921416}"/>
    <dgm:cxn modelId="{B14C34A4-24B5-4515-A496-25A5971B6AD9}" srcId="{BCBDEC86-3967-4138-B8CE-E0A86D742206}" destId="{59D273D9-B1B1-4A87-8193-E55C7AB8538E}" srcOrd="0" destOrd="0" parTransId="{47C66309-EBDE-426C-AADB-F69BB18603B3}" sibTransId="{0689EB90-40F1-4520-9462-8EB178104EEA}"/>
    <dgm:cxn modelId="{2B9A7A2B-799D-4666-89CB-11C91A9EF118}" type="presOf" srcId="{8EC6A61A-EF7F-430F-AAFA-09B35F15634F}" destId="{01B4285F-F932-428E-9CF5-2736AD61C555}" srcOrd="0" destOrd="0" presId="urn:microsoft.com/office/officeart/2005/8/layout/hList3"/>
    <dgm:cxn modelId="{C27041AD-5A16-44D6-B7DF-65CE1DA6C429}" srcId="{59D273D9-B1B1-4A87-8193-E55C7AB8538E}" destId="{760CFB71-2BE9-4C7F-9C0F-66CD766A400D}" srcOrd="0" destOrd="0" parTransId="{68AA950B-07BA-4F8B-9D2F-0B091CDD31ED}" sibTransId="{861245F1-B928-471F-BED0-09D4FE51767D}"/>
    <dgm:cxn modelId="{71740853-59DE-49B5-8110-DE4EA9A3775B}" srcId="{59D273D9-B1B1-4A87-8193-E55C7AB8538E}" destId="{50B5A965-7EFA-41C5-8229-C13D98F8BA65}" srcOrd="1" destOrd="0" parTransId="{FC181B13-CA2A-4568-B2CB-E09090C35C75}" sibTransId="{9A840F08-1E38-4C2D-A960-6A6F7E57AE21}"/>
    <dgm:cxn modelId="{7535B054-0CE5-4E72-8CC8-79F9D12D987D}" type="presOf" srcId="{681A9F2F-FF0D-4168-9D35-50FFF05CA4DD}" destId="{D59BA957-067B-4875-92AF-C2D9ADBC2BC9}" srcOrd="0" destOrd="0" presId="urn:microsoft.com/office/officeart/2005/8/layout/hList3"/>
    <dgm:cxn modelId="{053CBBFD-C394-4393-A1A2-80858A28E4CD}" srcId="{59D273D9-B1B1-4A87-8193-E55C7AB8538E}" destId="{FA9C139E-5FE1-4EB1-B900-8A39112A2AE2}" srcOrd="5" destOrd="0" parTransId="{B4B816D6-DCED-45EE-A5CF-D2885D6B2206}" sibTransId="{186B4A3C-83CA-485C-B933-1566456C025F}"/>
    <dgm:cxn modelId="{D83EA9CE-F973-4A56-9F60-FCEB32A34C78}" srcId="{59D273D9-B1B1-4A87-8193-E55C7AB8538E}" destId="{681A9F2F-FF0D-4168-9D35-50FFF05CA4DD}" srcOrd="2" destOrd="0" parTransId="{ECBF6101-A461-45BA-993B-42A400B9B2EC}" sibTransId="{532D4CCF-B442-4427-94DB-73DC231CA2DF}"/>
    <dgm:cxn modelId="{CF5BA49E-2532-4D6D-9B94-00D71C2FA808}" type="presOf" srcId="{59D273D9-B1B1-4A87-8193-E55C7AB8538E}" destId="{F7F35087-9896-4D7F-A0B9-F2653285F868}" srcOrd="0" destOrd="0" presId="urn:microsoft.com/office/officeart/2005/8/layout/hList3"/>
    <dgm:cxn modelId="{0F269F99-B700-4F90-AAEF-E6621C5DE8FC}" type="presOf" srcId="{BCBDEC86-3967-4138-B8CE-E0A86D742206}" destId="{274615DC-D348-4107-BFA4-932E646127D0}" srcOrd="0" destOrd="0" presId="urn:microsoft.com/office/officeart/2005/8/layout/hList3"/>
    <dgm:cxn modelId="{163068A9-E358-4F05-AB41-33645EBC58AB}" type="presParOf" srcId="{274615DC-D348-4107-BFA4-932E646127D0}" destId="{F7F35087-9896-4D7F-A0B9-F2653285F868}" srcOrd="0" destOrd="0" presId="urn:microsoft.com/office/officeart/2005/8/layout/hList3"/>
    <dgm:cxn modelId="{00B44BBA-3461-4A83-B7EC-9341BE3B084D}" type="presParOf" srcId="{274615DC-D348-4107-BFA4-932E646127D0}" destId="{82E5A9F7-4E3E-40AA-B4A1-69EA9465A893}" srcOrd="1" destOrd="0" presId="urn:microsoft.com/office/officeart/2005/8/layout/hList3"/>
    <dgm:cxn modelId="{E32806B8-0B2E-4497-9122-52BF5C13D2E7}" type="presParOf" srcId="{82E5A9F7-4E3E-40AA-B4A1-69EA9465A893}" destId="{5CC25469-C128-4C69-82BF-08FD6D62E827}" srcOrd="0" destOrd="0" presId="urn:microsoft.com/office/officeart/2005/8/layout/hList3"/>
    <dgm:cxn modelId="{DC751552-562F-43BB-A517-2C71A4B26892}" type="presParOf" srcId="{82E5A9F7-4E3E-40AA-B4A1-69EA9465A893}" destId="{7825A705-8563-4BAE-8577-3DDEBC9BBAF0}" srcOrd="1" destOrd="0" presId="urn:microsoft.com/office/officeart/2005/8/layout/hList3"/>
    <dgm:cxn modelId="{6C37116C-DCB1-43D7-AA81-A1E62D4001C7}" type="presParOf" srcId="{82E5A9F7-4E3E-40AA-B4A1-69EA9465A893}" destId="{D59BA957-067B-4875-92AF-C2D9ADBC2BC9}" srcOrd="2" destOrd="0" presId="urn:microsoft.com/office/officeart/2005/8/layout/hList3"/>
    <dgm:cxn modelId="{14D7B6D3-4412-4CE3-A5B4-A7105CDC0EEF}" type="presParOf" srcId="{82E5A9F7-4E3E-40AA-B4A1-69EA9465A893}" destId="{69DB76D1-72CE-4371-AD22-1D9ABA4B63DD}" srcOrd="3" destOrd="0" presId="urn:microsoft.com/office/officeart/2005/8/layout/hList3"/>
    <dgm:cxn modelId="{6FB19C4A-D9A8-4A19-AAB6-D88BB80A28C8}" type="presParOf" srcId="{82E5A9F7-4E3E-40AA-B4A1-69EA9465A893}" destId="{01B4285F-F932-428E-9CF5-2736AD61C555}" srcOrd="4" destOrd="0" presId="urn:microsoft.com/office/officeart/2005/8/layout/hList3"/>
    <dgm:cxn modelId="{55396EC4-CCEE-45A8-80E7-5F81AABDA588}" type="presParOf" srcId="{82E5A9F7-4E3E-40AA-B4A1-69EA9465A893}" destId="{FC25CD94-CFC2-4140-8BD9-A6561A4771AC}" srcOrd="5" destOrd="0" presId="urn:microsoft.com/office/officeart/2005/8/layout/hList3"/>
    <dgm:cxn modelId="{04ACA3BB-DF41-4160-A028-0237DD4C7A33}" type="presParOf" srcId="{274615DC-D348-4107-BFA4-932E646127D0}" destId="{DBCC1F16-3EE8-4C15-8B4C-0F39D63F8BA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480E7021-0B90-4E63-8CA5-F32B7E491BAE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</dgm:pt>
    <dgm:pt modelId="{3F492A34-1A91-4803-95D5-4F29E10446A4}">
      <dgm:prSet phldrT="[Text]" custT="1"/>
      <dgm:spPr/>
      <dgm:t>
        <a:bodyPr/>
        <a:lstStyle/>
        <a:p>
          <a:pPr rtl="1"/>
          <a:r>
            <a:rPr lang="en-US" sz="2800" b="1" dirty="0" smtClean="0"/>
            <a:t>coronary  arteries  are  end  arteries</a:t>
          </a:r>
          <a:endParaRPr lang="ar-EG" sz="2800" b="1" dirty="0"/>
        </a:p>
      </dgm:t>
    </dgm:pt>
    <dgm:pt modelId="{305957A1-54B9-41BB-AE5A-D38B76441245}" type="parTrans" cxnId="{AB3848CF-4E56-4701-A825-45B2FB7A2CB9}">
      <dgm:prSet/>
      <dgm:spPr/>
      <dgm:t>
        <a:bodyPr/>
        <a:lstStyle/>
        <a:p>
          <a:pPr rtl="1"/>
          <a:endParaRPr lang="ar-EG" sz="2800" b="1"/>
        </a:p>
      </dgm:t>
    </dgm:pt>
    <dgm:pt modelId="{D01ACE5C-D21E-4A56-8CCB-7DEC7BC3136E}" type="sibTrans" cxnId="{AB3848CF-4E56-4701-A825-45B2FB7A2CB9}">
      <dgm:prSet/>
      <dgm:spPr/>
      <dgm:t>
        <a:bodyPr/>
        <a:lstStyle/>
        <a:p>
          <a:pPr rtl="1"/>
          <a:endParaRPr lang="ar-EG" sz="2800" b="1"/>
        </a:p>
      </dgm:t>
    </dgm:pt>
    <dgm:pt modelId="{ADD10AE2-009B-4B58-864B-8D303D8A65B1}">
      <dgm:prSet phldrT="[Text]" custT="1"/>
      <dgm:spPr/>
      <dgm:t>
        <a:bodyPr/>
        <a:lstStyle/>
        <a:p>
          <a:pPr rtl="1"/>
          <a:r>
            <a:rPr lang="en-US" sz="2800" b="1" dirty="0" smtClean="0"/>
            <a:t>O2  extraction ratio of cardiac muscle  </a:t>
          </a:r>
          <a:r>
            <a:rPr lang="ar-EG" sz="2800" b="1" dirty="0" smtClean="0"/>
            <a:t> </a:t>
          </a:r>
          <a:endParaRPr lang="ar-EG" sz="2800" b="1" dirty="0"/>
        </a:p>
      </dgm:t>
    </dgm:pt>
    <dgm:pt modelId="{2384A0D5-D6D6-464B-9623-45A7A1203201}" type="parTrans" cxnId="{D83C9548-3C2C-45FC-AD2C-7AFFB222A7FC}">
      <dgm:prSet/>
      <dgm:spPr/>
      <dgm:t>
        <a:bodyPr/>
        <a:lstStyle/>
        <a:p>
          <a:pPr rtl="1"/>
          <a:endParaRPr lang="ar-EG" sz="2800" b="1"/>
        </a:p>
      </dgm:t>
    </dgm:pt>
    <dgm:pt modelId="{C3B621F6-FA35-4223-8A2A-1F3E4A79C223}" type="sibTrans" cxnId="{D83C9548-3C2C-45FC-AD2C-7AFFB222A7FC}">
      <dgm:prSet/>
      <dgm:spPr/>
      <dgm:t>
        <a:bodyPr/>
        <a:lstStyle/>
        <a:p>
          <a:pPr rtl="1"/>
          <a:endParaRPr lang="ar-EG" sz="2800" b="1"/>
        </a:p>
      </dgm:t>
    </dgm:pt>
    <dgm:pt modelId="{8BDB22DE-D5D0-4F6D-95EE-32151AC2B412}">
      <dgm:prSet phldrT="[Text]" custT="1"/>
      <dgm:spPr/>
      <dgm:t>
        <a:bodyPr/>
        <a:lstStyle/>
        <a:p>
          <a:pPr rtl="1"/>
          <a:r>
            <a:rPr lang="en-US" sz="2800" b="1" dirty="0" smtClean="0"/>
            <a:t>Coronary blood flow is interrupted</a:t>
          </a:r>
          <a:endParaRPr lang="ar-EG" sz="2800" b="1" dirty="0"/>
        </a:p>
      </dgm:t>
    </dgm:pt>
    <dgm:pt modelId="{7103E4B0-1C5B-4B0F-BF13-EA1F0E0AD317}" type="parTrans" cxnId="{14BF2EC8-ABF0-47D2-9BB2-C1F631962D46}">
      <dgm:prSet/>
      <dgm:spPr/>
      <dgm:t>
        <a:bodyPr/>
        <a:lstStyle/>
        <a:p>
          <a:pPr rtl="1"/>
          <a:endParaRPr lang="ar-EG" sz="2800" b="1"/>
        </a:p>
      </dgm:t>
    </dgm:pt>
    <dgm:pt modelId="{4A43FB12-3E0E-4804-B234-9B9FFAF95A59}" type="sibTrans" cxnId="{14BF2EC8-ABF0-47D2-9BB2-C1F631962D46}">
      <dgm:prSet/>
      <dgm:spPr/>
      <dgm:t>
        <a:bodyPr/>
        <a:lstStyle/>
        <a:p>
          <a:pPr rtl="1"/>
          <a:endParaRPr lang="ar-EG" sz="2800" b="1"/>
        </a:p>
      </dgm:t>
    </dgm:pt>
    <dgm:pt modelId="{E3873900-2557-4A91-BE5A-6E0738113077}" type="pres">
      <dgm:prSet presAssocID="{480E7021-0B90-4E63-8CA5-F32B7E491BAE}" presName="compositeShape" presStyleCnt="0">
        <dgm:presLayoutVars>
          <dgm:dir/>
          <dgm:resizeHandles/>
        </dgm:presLayoutVars>
      </dgm:prSet>
      <dgm:spPr/>
    </dgm:pt>
    <dgm:pt modelId="{59F37227-DEE1-4F6D-AE28-0A07053F9525}" type="pres">
      <dgm:prSet presAssocID="{480E7021-0B90-4E63-8CA5-F32B7E491BAE}" presName="pyramid" presStyleLbl="node1" presStyleIdx="0" presStyleCnt="1"/>
      <dgm:spPr>
        <a:noFill/>
      </dgm:spPr>
    </dgm:pt>
    <dgm:pt modelId="{3FF05A8C-E40A-436E-ACAB-D34A56F06CA7}" type="pres">
      <dgm:prSet presAssocID="{480E7021-0B90-4E63-8CA5-F32B7E491BAE}" presName="theList" presStyleCnt="0"/>
      <dgm:spPr/>
    </dgm:pt>
    <dgm:pt modelId="{52871E4C-1562-4B79-86F3-E5C0096D3A36}" type="pres">
      <dgm:prSet presAssocID="{3F492A34-1A91-4803-95D5-4F29E10446A4}" presName="aNode" presStyleLbl="fgAcc1" presStyleIdx="0" presStyleCnt="3" custScaleX="25673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5F631D5-DABB-407A-813D-8A145200E384}" type="pres">
      <dgm:prSet presAssocID="{3F492A34-1A91-4803-95D5-4F29E10446A4}" presName="aSpace" presStyleCnt="0"/>
      <dgm:spPr/>
    </dgm:pt>
    <dgm:pt modelId="{E68689A1-D840-41B5-B3E6-39EEA57AE320}" type="pres">
      <dgm:prSet presAssocID="{ADD10AE2-009B-4B58-864B-8D303D8A65B1}" presName="aNode" presStyleLbl="fgAcc1" presStyleIdx="1" presStyleCnt="3" custScaleX="25865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412179D7-75B7-44FB-A196-729AC08A28D9}" type="pres">
      <dgm:prSet presAssocID="{ADD10AE2-009B-4B58-864B-8D303D8A65B1}" presName="aSpace" presStyleCnt="0"/>
      <dgm:spPr/>
    </dgm:pt>
    <dgm:pt modelId="{44D5BD05-CA47-439F-AE98-4C10A7F5AC2C}" type="pres">
      <dgm:prSet presAssocID="{8BDB22DE-D5D0-4F6D-95EE-32151AC2B412}" presName="aNode" presStyleLbl="fgAcc1" presStyleIdx="2" presStyleCnt="3" custScaleX="256731" custLinFactNeighborX="3064" custLinFactNeighborY="9786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84C865A-3886-4946-B8C2-8B429DBFCF27}" type="pres">
      <dgm:prSet presAssocID="{8BDB22DE-D5D0-4F6D-95EE-32151AC2B412}" presName="aSpace" presStyleCnt="0"/>
      <dgm:spPr/>
    </dgm:pt>
  </dgm:ptLst>
  <dgm:cxnLst>
    <dgm:cxn modelId="{AB3848CF-4E56-4701-A825-45B2FB7A2CB9}" srcId="{480E7021-0B90-4E63-8CA5-F32B7E491BAE}" destId="{3F492A34-1A91-4803-95D5-4F29E10446A4}" srcOrd="0" destOrd="0" parTransId="{305957A1-54B9-41BB-AE5A-D38B76441245}" sibTransId="{D01ACE5C-D21E-4A56-8CCB-7DEC7BC3136E}"/>
    <dgm:cxn modelId="{06937F03-845A-4288-ACAD-4DD19E8512E0}" type="presOf" srcId="{8BDB22DE-D5D0-4F6D-95EE-32151AC2B412}" destId="{44D5BD05-CA47-439F-AE98-4C10A7F5AC2C}" srcOrd="0" destOrd="0" presId="urn:microsoft.com/office/officeart/2005/8/layout/pyramid2"/>
    <dgm:cxn modelId="{17D1B4D0-1D37-4C40-89A0-E1AF589AA1EC}" type="presOf" srcId="{480E7021-0B90-4E63-8CA5-F32B7E491BAE}" destId="{E3873900-2557-4A91-BE5A-6E0738113077}" srcOrd="0" destOrd="0" presId="urn:microsoft.com/office/officeart/2005/8/layout/pyramid2"/>
    <dgm:cxn modelId="{A5691082-0E89-49BA-A1F6-0CAB8DDEC104}" type="presOf" srcId="{ADD10AE2-009B-4B58-864B-8D303D8A65B1}" destId="{E68689A1-D840-41B5-B3E6-39EEA57AE320}" srcOrd="0" destOrd="0" presId="urn:microsoft.com/office/officeart/2005/8/layout/pyramid2"/>
    <dgm:cxn modelId="{D83C9548-3C2C-45FC-AD2C-7AFFB222A7FC}" srcId="{480E7021-0B90-4E63-8CA5-F32B7E491BAE}" destId="{ADD10AE2-009B-4B58-864B-8D303D8A65B1}" srcOrd="1" destOrd="0" parTransId="{2384A0D5-D6D6-464B-9623-45A7A1203201}" sibTransId="{C3B621F6-FA35-4223-8A2A-1F3E4A79C223}"/>
    <dgm:cxn modelId="{14BF2EC8-ABF0-47D2-9BB2-C1F631962D46}" srcId="{480E7021-0B90-4E63-8CA5-F32B7E491BAE}" destId="{8BDB22DE-D5D0-4F6D-95EE-32151AC2B412}" srcOrd="2" destOrd="0" parTransId="{7103E4B0-1C5B-4B0F-BF13-EA1F0E0AD317}" sibTransId="{4A43FB12-3E0E-4804-B234-9B9FFAF95A59}"/>
    <dgm:cxn modelId="{3FFD1367-5FFA-4160-9190-0781B73F75D5}" type="presOf" srcId="{3F492A34-1A91-4803-95D5-4F29E10446A4}" destId="{52871E4C-1562-4B79-86F3-E5C0096D3A36}" srcOrd="0" destOrd="0" presId="urn:microsoft.com/office/officeart/2005/8/layout/pyramid2"/>
    <dgm:cxn modelId="{F30E269E-91D3-4880-9502-56E225D33DB1}" type="presParOf" srcId="{E3873900-2557-4A91-BE5A-6E0738113077}" destId="{59F37227-DEE1-4F6D-AE28-0A07053F9525}" srcOrd="0" destOrd="0" presId="urn:microsoft.com/office/officeart/2005/8/layout/pyramid2"/>
    <dgm:cxn modelId="{1B2153EC-CD3D-4DE3-930D-88FC196010AA}" type="presParOf" srcId="{E3873900-2557-4A91-BE5A-6E0738113077}" destId="{3FF05A8C-E40A-436E-ACAB-D34A56F06CA7}" srcOrd="1" destOrd="0" presId="urn:microsoft.com/office/officeart/2005/8/layout/pyramid2"/>
    <dgm:cxn modelId="{8AC5D587-30C9-48BA-83A0-A4F2E0695CA7}" type="presParOf" srcId="{3FF05A8C-E40A-436E-ACAB-D34A56F06CA7}" destId="{52871E4C-1562-4B79-86F3-E5C0096D3A36}" srcOrd="0" destOrd="0" presId="urn:microsoft.com/office/officeart/2005/8/layout/pyramid2"/>
    <dgm:cxn modelId="{A37C5FEA-A03F-4B41-9494-BF90699460C1}" type="presParOf" srcId="{3FF05A8C-E40A-436E-ACAB-D34A56F06CA7}" destId="{05F631D5-DABB-407A-813D-8A145200E384}" srcOrd="1" destOrd="0" presId="urn:microsoft.com/office/officeart/2005/8/layout/pyramid2"/>
    <dgm:cxn modelId="{503497A2-D8FC-4983-B31A-A1B521A1DB6E}" type="presParOf" srcId="{3FF05A8C-E40A-436E-ACAB-D34A56F06CA7}" destId="{E68689A1-D840-41B5-B3E6-39EEA57AE320}" srcOrd="2" destOrd="0" presId="urn:microsoft.com/office/officeart/2005/8/layout/pyramid2"/>
    <dgm:cxn modelId="{39E81FD6-0954-41E0-BFF0-CA377F4D3F2E}" type="presParOf" srcId="{3FF05A8C-E40A-436E-ACAB-D34A56F06CA7}" destId="{412179D7-75B7-44FB-A196-729AC08A28D9}" srcOrd="3" destOrd="0" presId="urn:microsoft.com/office/officeart/2005/8/layout/pyramid2"/>
    <dgm:cxn modelId="{B37B5D44-7D6D-4CFA-B0B6-42A8D753DFAF}" type="presParOf" srcId="{3FF05A8C-E40A-436E-ACAB-D34A56F06CA7}" destId="{44D5BD05-CA47-439F-AE98-4C10A7F5AC2C}" srcOrd="4" destOrd="0" presId="urn:microsoft.com/office/officeart/2005/8/layout/pyramid2"/>
    <dgm:cxn modelId="{5EFB80F5-84CB-4846-9BF0-D0271E41ECD1}" type="presParOf" srcId="{3FF05A8C-E40A-436E-ACAB-D34A56F06CA7}" destId="{684C865A-3886-4946-B8C2-8B429DBFCF2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10.xml><?xml version="1.0" encoding="utf-8"?>
<dgm:dataModel xmlns:dgm="http://schemas.openxmlformats.org/drawingml/2006/diagram" xmlns:a="http://schemas.openxmlformats.org/drawingml/2006/main">
  <dgm:ptLst>
    <dgm:pt modelId="{0087089A-26E6-4F1C-8E29-F49165099D3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mc:AlternateContent xmlns:mc="http://schemas.openxmlformats.org/markup-compatibility/2006" xmlns:a14="http://schemas.microsoft.com/office/drawing/2010/main">
      <mc:Choice Requires="a14">
        <dgm:pt modelId="{57A21150-974D-4F03-AA14-45F84F6D9C96}">
          <dgm:prSet phldrT="[Text]" custT="1"/>
          <dgm:spPr>
            <a:solidFill>
              <a:srgbClr val="FFC000"/>
            </a:solidFill>
          </dgm:spPr>
          <dgm:t>
            <a:bodyPr/>
            <a:lstStyle/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As: </a:t>
              </a:r>
            </a:p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F </a:t>
              </a:r>
              <a:r>
                <a:rPr lang="el-GR" sz="2400" b="1" dirty="0" smtClean="0">
                  <a:solidFill>
                    <a:schemeClr val="tx1"/>
                  </a:solidFill>
                  <a:latin typeface="Franklin Gothic Book"/>
                </a:rPr>
                <a:t>α</a:t>
              </a:r>
              <a:r>
                <a:rPr lang="en-US" sz="2400" b="1" dirty="0" smtClean="0">
                  <a:solidFill>
                    <a:schemeClr val="tx1"/>
                  </a:solidFill>
                  <a:latin typeface="Franklin Gothic Book"/>
                </a:rPr>
                <a:t>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</m:ctrlPr>
                    </m:fPr>
                    <m:num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𝑷</m:t>
                      </m:r>
                    </m:num>
                    <m:den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𝑹</m:t>
                      </m:r>
                    </m:den>
                  </m:f>
                </m:oMath>
              </a14:m>
              <a:endParaRPr lang="ar-EG" sz="2400" b="1" dirty="0">
                <a:solidFill>
                  <a:schemeClr val="tx1"/>
                </a:solidFill>
              </a:endParaRPr>
            </a:p>
          </dgm:t>
        </dgm:pt>
      </mc:Choice>
      <mc:Fallback xmlns="">
        <dgm:pt modelId="{57A21150-974D-4F03-AA14-45F84F6D9C96}">
          <dgm:prSet phldrT="[Text]" custT="1"/>
          <dgm:spPr>
            <a:solidFill>
              <a:srgbClr val="FFC000"/>
            </a:solidFill>
          </dgm:spPr>
          <dgm:t>
            <a:bodyPr/>
            <a:lstStyle/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As: </a:t>
              </a:r>
            </a:p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F </a:t>
              </a:r>
              <a:r>
                <a:rPr lang="el-GR" sz="2400" b="1" dirty="0" smtClean="0">
                  <a:solidFill>
                    <a:schemeClr val="tx1"/>
                  </a:solidFill>
                  <a:latin typeface="Franklin Gothic Book"/>
                </a:rPr>
                <a:t>α</a:t>
              </a:r>
              <a:r>
                <a:rPr lang="en-US" sz="2400" b="1" dirty="0" smtClean="0">
                  <a:solidFill>
                    <a:schemeClr val="tx1"/>
                  </a:solidFill>
                  <a:latin typeface="Franklin Gothic Book"/>
                </a:rPr>
                <a:t> 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  <a:ea typeface="Cambria Math"/>
                </a:rPr>
                <a:t>∆𝑷/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</a:rPr>
                <a:t>𝑹</a:t>
              </a:r>
              <a:endParaRPr lang="ar-EG" sz="2400" b="1" dirty="0">
                <a:solidFill>
                  <a:schemeClr val="tx1"/>
                </a:solidFill>
              </a:endParaRPr>
            </a:p>
          </dgm:t>
        </dgm:pt>
      </mc:Fallback>
    </mc:AlternateContent>
    <dgm:pt modelId="{EF1FE2C5-CAA6-40A4-95C5-BC0D8758E471}" type="parTrans" cxnId="{D94B485A-CCE0-4A34-95CE-BFABAA9347A3}">
      <dgm:prSet/>
      <dgm:spPr/>
      <dgm:t>
        <a:bodyPr/>
        <a:lstStyle/>
        <a:p>
          <a:pPr rtl="1"/>
          <a:endParaRPr lang="ar-EG" sz="2400"/>
        </a:p>
      </dgm:t>
    </dgm:pt>
    <dgm:pt modelId="{EE4C7E7D-9A27-41C2-9B8E-DC1DC113E582}" type="sibTrans" cxnId="{D94B485A-CCE0-4A34-95CE-BFABAA9347A3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400"/>
        </a:p>
      </dgm:t>
    </dgm:pt>
    <mc:AlternateContent xmlns:mc="http://schemas.openxmlformats.org/markup-compatibility/2006" xmlns:a14="http://schemas.microsoft.com/office/drawing/2010/main">
      <mc:Choice Requires="a14">
        <dgm:pt modelId="{AEBF9E59-4D5F-495C-96AD-78526DDAC982}">
          <dgm:prSet phldrT="[Text]" custT="1"/>
          <dgm:spPr>
            <a:solidFill>
              <a:srgbClr val="FFC000"/>
            </a:solidFill>
          </dgm:spPr>
          <dgm:t>
            <a:bodyPr/>
            <a:lstStyle/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So :</a:t>
              </a:r>
            </a:p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R =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</m:ctrlPr>
                    </m:fPr>
                    <m:num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∆ 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𝑷</m:t>
                      </m:r>
                    </m:num>
                    <m:den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𝑭</m:t>
                      </m:r>
                    </m:den>
                  </m:f>
                </m:oMath>
              </a14:m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endParaRPr lang="ar-EG" sz="2400" b="1" dirty="0">
                <a:solidFill>
                  <a:schemeClr val="tx1"/>
                </a:solidFill>
              </a:endParaRPr>
            </a:p>
          </dgm:t>
        </dgm:pt>
      </mc:Choice>
      <mc:Fallback xmlns="">
        <dgm:pt modelId="{AEBF9E59-4D5F-495C-96AD-78526DDAC982}">
          <dgm:prSet phldrT="[Text]" custT="1"/>
          <dgm:spPr>
            <a:solidFill>
              <a:srgbClr val="FFC000"/>
            </a:solidFill>
          </dgm:spPr>
          <dgm:t>
            <a:bodyPr/>
            <a:lstStyle/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So :</a:t>
              </a:r>
            </a:p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R =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</a:rPr>
                <a:t>(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  <a:ea typeface="Cambria Math"/>
                </a:rPr>
                <a:t>∆ 𝑷)/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</a:rPr>
                <a:t>𝑭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endParaRPr lang="ar-EG" sz="2400" b="1" dirty="0">
                <a:solidFill>
                  <a:schemeClr val="tx1"/>
                </a:solidFill>
              </a:endParaRPr>
            </a:p>
          </dgm:t>
        </dgm:pt>
      </mc:Fallback>
    </mc:AlternateContent>
    <dgm:pt modelId="{65628FF3-DD58-4881-AAF3-F5097C262CF7}" type="parTrans" cxnId="{B7C61D3A-6A9D-4F3E-85A9-CE7DF9D3F071}">
      <dgm:prSet/>
      <dgm:spPr/>
      <dgm:t>
        <a:bodyPr/>
        <a:lstStyle/>
        <a:p>
          <a:pPr rtl="1"/>
          <a:endParaRPr lang="ar-EG" sz="2400"/>
        </a:p>
      </dgm:t>
    </dgm:pt>
    <dgm:pt modelId="{61DD9993-D883-4C54-B454-3A08CFDE341A}" type="sibTrans" cxnId="{B7C61D3A-6A9D-4F3E-85A9-CE7DF9D3F071}">
      <dgm:prSet custT="1"/>
      <dgm:spPr>
        <a:solidFill>
          <a:schemeClr val="tx1"/>
        </a:solidFill>
      </dgm:spPr>
      <dgm:t>
        <a:bodyPr/>
        <a:lstStyle/>
        <a:p>
          <a:pPr rtl="1"/>
          <a:endParaRPr lang="ar-EG" sz="2400"/>
        </a:p>
      </dgm:t>
    </dgm:pt>
    <mc:AlternateContent xmlns:mc="http://schemas.openxmlformats.org/markup-compatibility/2006" xmlns:a14="http://schemas.microsoft.com/office/drawing/2010/main">
      <mc:Choice Requires="a14">
        <dgm:pt modelId="{8B9EA803-1A63-41CD-A243-2D162696BFDA}">
          <dgm:prSet phldrT="[Text]" custT="1"/>
          <dgm:spPr>
            <a:solidFill>
              <a:srgbClr val="99FF66"/>
            </a:solidFill>
          </dgm:spPr>
          <dgm:t>
            <a:bodyPr/>
            <a:lstStyle/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Systemic circulation</a:t>
              </a:r>
            </a:p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R =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</m:ctrlPr>
                    </m:fPr>
                    <m:num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𝟗𝟎</m:t>
                      </m:r>
                    </m:num>
                    <m:den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𝟓</m:t>
                      </m:r>
                    </m:den>
                  </m:f>
                </m:oMath>
              </a14:m>
              <a:r>
                <a:rPr lang="en-US" sz="2400" b="1" dirty="0" smtClean="0">
                  <a:solidFill>
                    <a:schemeClr val="tx1"/>
                  </a:solidFill>
                </a:rPr>
                <a:t>= </a:t>
              </a:r>
              <a:r>
                <a:rPr lang="en-US" sz="3200" b="1" u="sng" dirty="0" smtClean="0">
                  <a:solidFill>
                    <a:srgbClr val="FF0000"/>
                  </a:solidFill>
                </a:rPr>
                <a:t>18</a:t>
              </a:r>
            </a:p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mmHg\l\min</a:t>
              </a:r>
              <a:endParaRPr lang="ar-EG" sz="2400" b="1" dirty="0">
                <a:solidFill>
                  <a:schemeClr val="tx1"/>
                </a:solidFill>
              </a:endParaRPr>
            </a:p>
          </dgm:t>
        </dgm:pt>
      </mc:Choice>
      <mc:Fallback xmlns="">
        <dgm:pt modelId="{8B9EA803-1A63-41CD-A243-2D162696BFDA}">
          <dgm:prSet phldrT="[Text]" custT="1"/>
          <dgm:spPr>
            <a:solidFill>
              <a:srgbClr val="99FF66"/>
            </a:solidFill>
          </dgm:spPr>
          <dgm:t>
            <a:bodyPr/>
            <a:lstStyle/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Systemic circulation</a:t>
              </a:r>
            </a:p>
            <a:p>
              <a:pPr rtl="0"/>
              <a:r>
                <a:rPr lang="en-US" sz="2400" b="1" dirty="0" smtClean="0">
                  <a:solidFill>
                    <a:schemeClr val="tx1"/>
                  </a:solidFill>
                </a:rPr>
                <a:t>R =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</a:rPr>
                <a:t>𝟗𝟎/</a:t>
              </a:r>
              <a:r>
                <a:rPr lang="en-US" sz="2400" b="1" i="0" smtClean="0">
                  <a:solidFill>
                    <a:schemeClr val="tx1"/>
                  </a:solidFill>
                  <a:latin typeface="Cambria Math"/>
                  <a:ea typeface="Cambria Math"/>
                </a:rPr>
                <a:t>𝟓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= </a:t>
              </a:r>
              <a:r>
                <a:rPr lang="en-US" sz="3200" b="1" u="sng" dirty="0" smtClean="0">
                  <a:solidFill>
                    <a:srgbClr val="FF0000"/>
                  </a:solidFill>
                </a:rPr>
                <a:t>18</a:t>
              </a:r>
            </a:p>
            <a:p>
              <a:pPr rtl="1"/>
              <a:r>
                <a:rPr lang="en-US" sz="2400" b="1" dirty="0" smtClean="0">
                  <a:solidFill>
                    <a:schemeClr val="tx1"/>
                  </a:solidFill>
                </a:rPr>
                <a:t>mmHg\l\min</a:t>
              </a:r>
              <a:endParaRPr lang="ar-EG" sz="2400" b="1" dirty="0">
                <a:solidFill>
                  <a:schemeClr val="tx1"/>
                </a:solidFill>
              </a:endParaRPr>
            </a:p>
          </dgm:t>
        </dgm:pt>
      </mc:Fallback>
    </mc:AlternateContent>
    <dgm:pt modelId="{72A91667-2C52-4C20-981E-834774841895}" type="parTrans" cxnId="{27200F9E-C30B-403F-9F9A-9A605A11B036}">
      <dgm:prSet/>
      <dgm:spPr/>
      <dgm:t>
        <a:bodyPr/>
        <a:lstStyle/>
        <a:p>
          <a:pPr rtl="1"/>
          <a:endParaRPr lang="ar-EG" sz="2400"/>
        </a:p>
      </dgm:t>
    </dgm:pt>
    <dgm:pt modelId="{F163374C-49DB-465A-A2BD-E38C5A8F88C0}" type="sibTrans" cxnId="{27200F9E-C30B-403F-9F9A-9A605A11B036}">
      <dgm:prSet/>
      <dgm:spPr/>
      <dgm:t>
        <a:bodyPr/>
        <a:lstStyle/>
        <a:p>
          <a:pPr rtl="1"/>
          <a:endParaRPr lang="ar-EG" sz="2400"/>
        </a:p>
      </dgm:t>
    </dgm:pt>
    <dgm:pt modelId="{C64B2212-BCB7-4446-B445-F0AC58CECA19}" type="pres">
      <dgm:prSet presAssocID="{0087089A-26E6-4F1C-8E29-F49165099D3A}" presName="Name0" presStyleCnt="0">
        <dgm:presLayoutVars>
          <dgm:dir/>
          <dgm:resizeHandles val="exact"/>
        </dgm:presLayoutVars>
      </dgm:prSet>
      <dgm:spPr/>
    </dgm:pt>
    <dgm:pt modelId="{D838FDA4-7AB2-4649-8385-1FE5B21D7995}" type="pres">
      <dgm:prSet presAssocID="{57A21150-974D-4F03-AA14-45F84F6D9C96}" presName="node" presStyleLbl="node1" presStyleIdx="0" presStyleCnt="3" custScaleY="9544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11040D3-49AF-40A4-A704-E2F312862A31}" type="pres">
      <dgm:prSet presAssocID="{EE4C7E7D-9A27-41C2-9B8E-DC1DC113E582}" presName="sibTrans" presStyleLbl="sibTrans2D1" presStyleIdx="0" presStyleCnt="2" custScaleX="155690"/>
      <dgm:spPr/>
      <dgm:t>
        <a:bodyPr/>
        <a:lstStyle/>
        <a:p>
          <a:pPr rtl="1"/>
          <a:endParaRPr lang="ar-EG"/>
        </a:p>
      </dgm:t>
    </dgm:pt>
    <dgm:pt modelId="{58B10987-2DAB-4599-A74B-34B59DBC5093}" type="pres">
      <dgm:prSet presAssocID="{EE4C7E7D-9A27-41C2-9B8E-DC1DC113E582}" presName="connectorText" presStyleLbl="sibTrans2D1" presStyleIdx="0" presStyleCnt="2"/>
      <dgm:spPr/>
      <dgm:t>
        <a:bodyPr/>
        <a:lstStyle/>
        <a:p>
          <a:pPr rtl="1"/>
          <a:endParaRPr lang="ar-EG"/>
        </a:p>
      </dgm:t>
    </dgm:pt>
    <dgm:pt modelId="{9A90811D-2571-4EAE-9931-300220B882A6}" type="pres">
      <dgm:prSet presAssocID="{AEBF9E59-4D5F-495C-96AD-78526DDAC98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D389025-8F65-4842-B820-5B779F6CCE8B}" type="pres">
      <dgm:prSet presAssocID="{61DD9993-D883-4C54-B454-3A08CFDE341A}" presName="sibTrans" presStyleLbl="sibTrans2D1" presStyleIdx="1" presStyleCnt="2" custScaleX="173437"/>
      <dgm:spPr/>
      <dgm:t>
        <a:bodyPr/>
        <a:lstStyle/>
        <a:p>
          <a:pPr rtl="1"/>
          <a:endParaRPr lang="ar-EG"/>
        </a:p>
      </dgm:t>
    </dgm:pt>
    <dgm:pt modelId="{89395C66-BE9C-46F1-81C4-0C84153F39E7}" type="pres">
      <dgm:prSet presAssocID="{61DD9993-D883-4C54-B454-3A08CFDE341A}" presName="connectorText" presStyleLbl="sibTrans2D1" presStyleIdx="1" presStyleCnt="2"/>
      <dgm:spPr/>
      <dgm:t>
        <a:bodyPr/>
        <a:lstStyle/>
        <a:p>
          <a:pPr rtl="1"/>
          <a:endParaRPr lang="ar-EG"/>
        </a:p>
      </dgm:t>
    </dgm:pt>
    <dgm:pt modelId="{D75CE9E8-23B6-49D8-ABD4-E110919497CB}" type="pres">
      <dgm:prSet presAssocID="{8B9EA803-1A63-41CD-A243-2D162696BFDA}" presName="node" presStyleLbl="node1" presStyleIdx="2" presStyleCnt="3" custScaleY="1291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D94B485A-CCE0-4A34-95CE-BFABAA9347A3}" srcId="{0087089A-26E6-4F1C-8E29-F49165099D3A}" destId="{57A21150-974D-4F03-AA14-45F84F6D9C96}" srcOrd="0" destOrd="0" parTransId="{EF1FE2C5-CAA6-40A4-95C5-BC0D8758E471}" sibTransId="{EE4C7E7D-9A27-41C2-9B8E-DC1DC113E582}"/>
    <dgm:cxn modelId="{90266CA8-D31C-4759-9687-5057A993E908}" type="presOf" srcId="{8B9EA803-1A63-41CD-A243-2D162696BFDA}" destId="{D75CE9E8-23B6-49D8-ABD4-E110919497CB}" srcOrd="0" destOrd="0" presId="urn:microsoft.com/office/officeart/2005/8/layout/process1"/>
    <dgm:cxn modelId="{27200F9E-C30B-403F-9F9A-9A605A11B036}" srcId="{0087089A-26E6-4F1C-8E29-F49165099D3A}" destId="{8B9EA803-1A63-41CD-A243-2D162696BFDA}" srcOrd="2" destOrd="0" parTransId="{72A91667-2C52-4C20-981E-834774841895}" sibTransId="{F163374C-49DB-465A-A2BD-E38C5A8F88C0}"/>
    <dgm:cxn modelId="{1FA6F69A-8E2D-4C94-A9C0-0A3C99CC38EA}" type="presOf" srcId="{AEBF9E59-4D5F-495C-96AD-78526DDAC982}" destId="{9A90811D-2571-4EAE-9931-300220B882A6}" srcOrd="0" destOrd="0" presId="urn:microsoft.com/office/officeart/2005/8/layout/process1"/>
    <dgm:cxn modelId="{4ECF0A00-92C8-4A18-B8EF-19E7C3291B0E}" type="presOf" srcId="{61DD9993-D883-4C54-B454-3A08CFDE341A}" destId="{89395C66-BE9C-46F1-81C4-0C84153F39E7}" srcOrd="1" destOrd="0" presId="urn:microsoft.com/office/officeart/2005/8/layout/process1"/>
    <dgm:cxn modelId="{FC3EF2EA-0FB3-484C-A6E7-7CC99F818EB0}" type="presOf" srcId="{EE4C7E7D-9A27-41C2-9B8E-DC1DC113E582}" destId="{311040D3-49AF-40A4-A704-E2F312862A31}" srcOrd="0" destOrd="0" presId="urn:microsoft.com/office/officeart/2005/8/layout/process1"/>
    <dgm:cxn modelId="{6EA5BD20-1A2D-446C-86A2-0E4890AA4197}" type="presOf" srcId="{61DD9993-D883-4C54-B454-3A08CFDE341A}" destId="{ED389025-8F65-4842-B820-5B779F6CCE8B}" srcOrd="0" destOrd="0" presId="urn:microsoft.com/office/officeart/2005/8/layout/process1"/>
    <dgm:cxn modelId="{FE24A280-003B-421E-8DF1-8C7963BB94E2}" type="presOf" srcId="{EE4C7E7D-9A27-41C2-9B8E-DC1DC113E582}" destId="{58B10987-2DAB-4599-A74B-34B59DBC5093}" srcOrd="1" destOrd="0" presId="urn:microsoft.com/office/officeart/2005/8/layout/process1"/>
    <dgm:cxn modelId="{696165B1-A6E7-4A32-96BE-10CB80FE3B06}" type="presOf" srcId="{0087089A-26E6-4F1C-8E29-F49165099D3A}" destId="{C64B2212-BCB7-4446-B445-F0AC58CECA19}" srcOrd="0" destOrd="0" presId="urn:microsoft.com/office/officeart/2005/8/layout/process1"/>
    <dgm:cxn modelId="{B7C61D3A-6A9D-4F3E-85A9-CE7DF9D3F071}" srcId="{0087089A-26E6-4F1C-8E29-F49165099D3A}" destId="{AEBF9E59-4D5F-495C-96AD-78526DDAC982}" srcOrd="1" destOrd="0" parTransId="{65628FF3-DD58-4881-AAF3-F5097C262CF7}" sibTransId="{61DD9993-D883-4C54-B454-3A08CFDE341A}"/>
    <dgm:cxn modelId="{72C0EE53-110F-4C65-9884-F89380E077DF}" type="presOf" srcId="{57A21150-974D-4F03-AA14-45F84F6D9C96}" destId="{D838FDA4-7AB2-4649-8385-1FE5B21D7995}" srcOrd="0" destOrd="0" presId="urn:microsoft.com/office/officeart/2005/8/layout/process1"/>
    <dgm:cxn modelId="{8675AE0B-250C-44D1-81E1-9B1A0F977D7D}" type="presParOf" srcId="{C64B2212-BCB7-4446-B445-F0AC58CECA19}" destId="{D838FDA4-7AB2-4649-8385-1FE5B21D7995}" srcOrd="0" destOrd="0" presId="urn:microsoft.com/office/officeart/2005/8/layout/process1"/>
    <dgm:cxn modelId="{8A4B4239-47D8-4ADF-BE8F-AE855D30A561}" type="presParOf" srcId="{C64B2212-BCB7-4446-B445-F0AC58CECA19}" destId="{311040D3-49AF-40A4-A704-E2F312862A31}" srcOrd="1" destOrd="0" presId="urn:microsoft.com/office/officeart/2005/8/layout/process1"/>
    <dgm:cxn modelId="{22356F18-BC77-4917-9461-5466547A7467}" type="presParOf" srcId="{311040D3-49AF-40A4-A704-E2F312862A31}" destId="{58B10987-2DAB-4599-A74B-34B59DBC5093}" srcOrd="0" destOrd="0" presId="urn:microsoft.com/office/officeart/2005/8/layout/process1"/>
    <dgm:cxn modelId="{09C01F20-87BE-46E4-AA32-8212DC1DDBF0}" type="presParOf" srcId="{C64B2212-BCB7-4446-B445-F0AC58CECA19}" destId="{9A90811D-2571-4EAE-9931-300220B882A6}" srcOrd="2" destOrd="0" presId="urn:microsoft.com/office/officeart/2005/8/layout/process1"/>
    <dgm:cxn modelId="{D688206F-88C6-4982-87BF-9F2CBBA8627A}" type="presParOf" srcId="{C64B2212-BCB7-4446-B445-F0AC58CECA19}" destId="{ED389025-8F65-4842-B820-5B779F6CCE8B}" srcOrd="3" destOrd="0" presId="urn:microsoft.com/office/officeart/2005/8/layout/process1"/>
    <dgm:cxn modelId="{74C8BF93-9568-4D7B-9B45-54556F83F40F}" type="presParOf" srcId="{ED389025-8F65-4842-B820-5B779F6CCE8B}" destId="{89395C66-BE9C-46F1-81C4-0C84153F39E7}" srcOrd="0" destOrd="0" presId="urn:microsoft.com/office/officeart/2005/8/layout/process1"/>
    <dgm:cxn modelId="{C879FED3-AA1F-4FBB-B032-DAEE69FC6319}" type="presParOf" srcId="{C64B2212-BCB7-4446-B445-F0AC58CECA19}" destId="{D75CE9E8-23B6-49D8-ABD4-E110919497C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1C9B89A9-A06C-4EE1-9760-E0126F439B6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22298072-B932-4D9C-A96B-94D01E793D13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1-intrinsic  mechanisms (</a:t>
          </a:r>
          <a:r>
            <a:rPr lang="en-US" b="1" dirty="0" err="1" smtClean="0">
              <a:solidFill>
                <a:schemeClr val="tx1"/>
              </a:solidFill>
            </a:rPr>
            <a:t>autoregulation</a:t>
          </a:r>
          <a:endParaRPr lang="ar-EG" dirty="0">
            <a:solidFill>
              <a:schemeClr val="tx1"/>
            </a:solidFill>
          </a:endParaRPr>
        </a:p>
      </dgm:t>
    </dgm:pt>
    <dgm:pt modelId="{76D940B3-FCCC-4A53-9B52-BE15F86F6F16}" type="parTrans" cxnId="{F94BB9F9-9991-4180-8CB6-D6321935A2BE}">
      <dgm:prSet/>
      <dgm:spPr/>
      <dgm:t>
        <a:bodyPr/>
        <a:lstStyle/>
        <a:p>
          <a:pPr rtl="1"/>
          <a:endParaRPr lang="ar-EG"/>
        </a:p>
      </dgm:t>
    </dgm:pt>
    <dgm:pt modelId="{DFD694BF-ECA5-4492-B796-4DCC2785EFF4}" type="sibTrans" cxnId="{F94BB9F9-9991-4180-8CB6-D6321935A2BE}">
      <dgm:prSet/>
      <dgm:spPr/>
      <dgm:t>
        <a:bodyPr/>
        <a:lstStyle/>
        <a:p>
          <a:pPr rtl="1"/>
          <a:endParaRPr lang="ar-EG"/>
        </a:p>
      </dgm:t>
    </dgm:pt>
    <dgm:pt modelId="{5DEDB97B-8BF1-4ABC-B043-D81885FF9110}">
      <dgm:prSet phldrT="[Text]"/>
      <dgm:spPr>
        <a:solidFill>
          <a:srgbClr val="99FF66">
            <a:alpha val="90000"/>
          </a:srgbClr>
        </a:solidFill>
      </dgm:spPr>
      <dgm:t>
        <a:bodyPr/>
        <a:lstStyle/>
        <a:p>
          <a:pPr algn="l" rtl="0"/>
          <a:r>
            <a:rPr lang="en-US" b="1" dirty="0" smtClean="0">
              <a:solidFill>
                <a:schemeClr val="tx1"/>
              </a:solidFill>
            </a:rPr>
            <a:t>Metabolites cause V.D</a:t>
          </a:r>
          <a:endParaRPr lang="ar-EG" b="1" dirty="0">
            <a:solidFill>
              <a:schemeClr val="tx1"/>
            </a:solidFill>
          </a:endParaRPr>
        </a:p>
      </dgm:t>
    </dgm:pt>
    <dgm:pt modelId="{FD008268-B42F-4702-8D60-55E33B81CCC5}" type="parTrans" cxnId="{9912B1DB-9433-4E89-8629-5202ABB0B781}">
      <dgm:prSet/>
      <dgm:spPr/>
      <dgm:t>
        <a:bodyPr/>
        <a:lstStyle/>
        <a:p>
          <a:pPr rtl="1"/>
          <a:endParaRPr lang="ar-EG"/>
        </a:p>
      </dgm:t>
    </dgm:pt>
    <dgm:pt modelId="{7A64824C-2D25-4F96-BC01-4FC9CFC93F7B}" type="sibTrans" cxnId="{9912B1DB-9433-4E89-8629-5202ABB0B781}">
      <dgm:prSet/>
      <dgm:spPr/>
      <dgm:t>
        <a:bodyPr/>
        <a:lstStyle/>
        <a:p>
          <a:pPr rtl="1"/>
          <a:endParaRPr lang="ar-EG"/>
        </a:p>
      </dgm:t>
    </dgm:pt>
    <dgm:pt modelId="{062EF28F-3EFF-495F-A0B8-B698032C3FE2}">
      <dgm:prSet phldrT="[Text]"/>
      <dgm:spPr>
        <a:solidFill>
          <a:srgbClr val="99FF66">
            <a:alpha val="90000"/>
          </a:srgbClr>
        </a:solidFill>
      </dgm:spPr>
      <dgm:t>
        <a:bodyPr/>
        <a:lstStyle/>
        <a:p>
          <a:pPr algn="l" rtl="0"/>
          <a:r>
            <a:rPr lang="en-US" b="1" dirty="0" smtClean="0">
              <a:solidFill>
                <a:schemeClr val="tx1"/>
              </a:solidFill>
            </a:rPr>
            <a:t>As –PO2, +PCo2 &amp; acidosis</a:t>
          </a:r>
          <a:endParaRPr lang="ar-EG" b="1" dirty="0">
            <a:solidFill>
              <a:schemeClr val="tx1"/>
            </a:solidFill>
          </a:endParaRPr>
        </a:p>
      </dgm:t>
    </dgm:pt>
    <dgm:pt modelId="{9CCA8575-FDDE-4D8C-9725-DAC3DCBDDFF5}" type="parTrans" cxnId="{FB55F2A9-90A5-43EC-B52A-0AD34BF0F0E4}">
      <dgm:prSet/>
      <dgm:spPr/>
      <dgm:t>
        <a:bodyPr/>
        <a:lstStyle/>
        <a:p>
          <a:pPr rtl="1"/>
          <a:endParaRPr lang="ar-EG"/>
        </a:p>
      </dgm:t>
    </dgm:pt>
    <dgm:pt modelId="{BF59D81C-298C-4FEC-B59A-07D9CE5BFE8B}" type="sibTrans" cxnId="{FB55F2A9-90A5-43EC-B52A-0AD34BF0F0E4}">
      <dgm:prSet/>
      <dgm:spPr/>
      <dgm:t>
        <a:bodyPr/>
        <a:lstStyle/>
        <a:p>
          <a:pPr rtl="1"/>
          <a:endParaRPr lang="ar-EG"/>
        </a:p>
      </dgm:t>
    </dgm:pt>
    <dgm:pt modelId="{4ECCE71A-022D-4675-92B2-B5E39485D473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2- mechanical  regulation</a:t>
          </a:r>
          <a:endParaRPr lang="ar-EG" dirty="0">
            <a:solidFill>
              <a:schemeClr val="tx1"/>
            </a:solidFill>
          </a:endParaRPr>
        </a:p>
      </dgm:t>
    </dgm:pt>
    <dgm:pt modelId="{D732361F-027C-49FC-840C-E6B4A4705FC0}" type="parTrans" cxnId="{19B3BB88-1521-4B94-A86B-36DBC4E1280F}">
      <dgm:prSet/>
      <dgm:spPr/>
      <dgm:t>
        <a:bodyPr/>
        <a:lstStyle/>
        <a:p>
          <a:pPr rtl="1"/>
          <a:endParaRPr lang="ar-EG"/>
        </a:p>
      </dgm:t>
    </dgm:pt>
    <dgm:pt modelId="{83B565BC-3BA6-438C-A8EA-CB670FFECB12}" type="sibTrans" cxnId="{19B3BB88-1521-4B94-A86B-36DBC4E1280F}">
      <dgm:prSet/>
      <dgm:spPr/>
      <dgm:t>
        <a:bodyPr/>
        <a:lstStyle/>
        <a:p>
          <a:pPr rtl="1"/>
          <a:endParaRPr lang="ar-EG"/>
        </a:p>
      </dgm:t>
    </dgm:pt>
    <dgm:pt modelId="{58255C61-8A70-404F-8BC9-DC9E6AD93D8E}">
      <dgm:prSet/>
      <dgm:spPr>
        <a:solidFill>
          <a:srgbClr val="99FF66">
            <a:alpha val="90000"/>
          </a:srgbClr>
        </a:solidFill>
      </dgm:spPr>
      <dgm:t>
        <a:bodyPr/>
        <a:lstStyle/>
        <a:p>
          <a:pPr rtl="0"/>
          <a:r>
            <a:rPr lang="en-US" b="1" dirty="0" smtClean="0"/>
            <a:t>During systole</a:t>
          </a:r>
          <a:endParaRPr lang="ar-EG" dirty="0"/>
        </a:p>
      </dgm:t>
    </dgm:pt>
    <dgm:pt modelId="{19CA32AA-1C6A-4920-89C9-704F13BD49CC}" type="parTrans" cxnId="{985041B4-D89A-4043-B5A5-6A43E203C47E}">
      <dgm:prSet/>
      <dgm:spPr/>
      <dgm:t>
        <a:bodyPr/>
        <a:lstStyle/>
        <a:p>
          <a:pPr rtl="1"/>
          <a:endParaRPr lang="ar-EG"/>
        </a:p>
      </dgm:t>
    </dgm:pt>
    <dgm:pt modelId="{2944B22C-FC93-4507-B8B4-E875BCE1D21E}" type="sibTrans" cxnId="{985041B4-D89A-4043-B5A5-6A43E203C47E}">
      <dgm:prSet/>
      <dgm:spPr/>
      <dgm:t>
        <a:bodyPr/>
        <a:lstStyle/>
        <a:p>
          <a:pPr rtl="1"/>
          <a:endParaRPr lang="ar-EG"/>
        </a:p>
      </dgm:t>
    </dgm:pt>
    <dgm:pt modelId="{872740DC-F314-4F5C-8CE4-ADA3BC78DDA1}">
      <dgm:prSet/>
      <dgm:spPr>
        <a:solidFill>
          <a:srgbClr val="99FF66">
            <a:alpha val="90000"/>
          </a:srgbClr>
        </a:solidFill>
      </dgm:spPr>
      <dgm:t>
        <a:bodyPr/>
        <a:lstStyle/>
        <a:p>
          <a:pPr rtl="0"/>
          <a:r>
            <a:rPr lang="en-US" b="1" dirty="0" smtClean="0"/>
            <a:t>During diastole</a:t>
          </a:r>
          <a:endParaRPr lang="ar-EG" b="1" dirty="0"/>
        </a:p>
      </dgm:t>
    </dgm:pt>
    <dgm:pt modelId="{CFCBB2C9-9921-475B-839A-E4EC3EA52AFD}" type="parTrans" cxnId="{264A6376-8349-4E83-B683-9C1036639C74}">
      <dgm:prSet/>
      <dgm:spPr/>
      <dgm:t>
        <a:bodyPr/>
        <a:lstStyle/>
        <a:p>
          <a:pPr rtl="1"/>
          <a:endParaRPr lang="ar-EG"/>
        </a:p>
      </dgm:t>
    </dgm:pt>
    <dgm:pt modelId="{1A3A3BEF-BBEF-41DB-9670-3425950F19CB}" type="sibTrans" cxnId="{264A6376-8349-4E83-B683-9C1036639C74}">
      <dgm:prSet/>
      <dgm:spPr/>
      <dgm:t>
        <a:bodyPr/>
        <a:lstStyle/>
        <a:p>
          <a:pPr rtl="1"/>
          <a:endParaRPr lang="ar-EG"/>
        </a:p>
      </dgm:t>
    </dgm:pt>
    <dgm:pt modelId="{BA4850BA-C3A2-4DAA-99F6-CCCD64738E4E}">
      <dgm:prSet/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3-nervous  regulation</a:t>
          </a:r>
        </a:p>
      </dgm:t>
    </dgm:pt>
    <dgm:pt modelId="{0E56FE0A-1E32-4A43-8DF0-5FA389399F72}" type="parTrans" cxnId="{00AAE0A1-A26E-4603-8EB0-36C701A7EC76}">
      <dgm:prSet/>
      <dgm:spPr/>
      <dgm:t>
        <a:bodyPr/>
        <a:lstStyle/>
        <a:p>
          <a:pPr rtl="1"/>
          <a:endParaRPr lang="ar-EG"/>
        </a:p>
      </dgm:t>
    </dgm:pt>
    <dgm:pt modelId="{E0B535AE-C615-48AB-BA2B-91D3F5EE7D09}" type="sibTrans" cxnId="{00AAE0A1-A26E-4603-8EB0-36C701A7EC76}">
      <dgm:prSet/>
      <dgm:spPr/>
      <dgm:t>
        <a:bodyPr/>
        <a:lstStyle/>
        <a:p>
          <a:pPr rtl="1"/>
          <a:endParaRPr lang="ar-EG"/>
        </a:p>
      </dgm:t>
    </dgm:pt>
    <dgm:pt modelId="{6312C453-CA9D-4C64-A1A0-DA900A78D4BB}">
      <dgm:prSet/>
      <dgm:spPr>
        <a:solidFill>
          <a:srgbClr val="99FF66">
            <a:alpha val="90000"/>
          </a:srgbClr>
        </a:solidFill>
      </dgm:spPr>
      <dgm:t>
        <a:bodyPr/>
        <a:lstStyle/>
        <a:p>
          <a:pPr rtl="0"/>
          <a:r>
            <a:rPr lang="en-US" b="1" dirty="0" smtClean="0"/>
            <a:t>Sympathetic effects</a:t>
          </a:r>
          <a:endParaRPr lang="ar-EG" b="1" dirty="0"/>
        </a:p>
      </dgm:t>
    </dgm:pt>
    <dgm:pt modelId="{67CFFDA2-0603-441E-9DA9-14C364AD85CD}" type="parTrans" cxnId="{E02AA930-4D5F-4DA7-A321-FDC596F59E72}">
      <dgm:prSet/>
      <dgm:spPr/>
      <dgm:t>
        <a:bodyPr/>
        <a:lstStyle/>
        <a:p>
          <a:pPr rtl="1"/>
          <a:endParaRPr lang="ar-EG"/>
        </a:p>
      </dgm:t>
    </dgm:pt>
    <dgm:pt modelId="{3F3983F3-2A3C-4206-AFAC-620C44EDE976}" type="sibTrans" cxnId="{E02AA930-4D5F-4DA7-A321-FDC596F59E72}">
      <dgm:prSet/>
      <dgm:spPr/>
      <dgm:t>
        <a:bodyPr/>
        <a:lstStyle/>
        <a:p>
          <a:pPr rtl="1"/>
          <a:endParaRPr lang="ar-EG"/>
        </a:p>
      </dgm:t>
    </dgm:pt>
    <dgm:pt modelId="{480A2E84-D918-40D8-9FA4-A746FC7B8428}">
      <dgm:prSet/>
      <dgm:spPr>
        <a:solidFill>
          <a:srgbClr val="99FF66">
            <a:alpha val="90000"/>
          </a:srgbClr>
        </a:solidFill>
      </dgm:spPr>
      <dgm:t>
        <a:bodyPr/>
        <a:lstStyle/>
        <a:p>
          <a:pPr rtl="0"/>
          <a:r>
            <a:rPr lang="en-US" b="1" dirty="0" smtClean="0"/>
            <a:t>Parasympathetic effect</a:t>
          </a:r>
          <a:endParaRPr lang="ar-EG" b="1" dirty="0"/>
        </a:p>
      </dgm:t>
    </dgm:pt>
    <dgm:pt modelId="{FB4C08C1-1C92-4D8C-A2F7-B0A996A150EF}" type="parTrans" cxnId="{35F59F61-DC7A-4CC8-9042-F07DAFC14D00}">
      <dgm:prSet/>
      <dgm:spPr/>
      <dgm:t>
        <a:bodyPr/>
        <a:lstStyle/>
        <a:p>
          <a:pPr rtl="1"/>
          <a:endParaRPr lang="ar-EG"/>
        </a:p>
      </dgm:t>
    </dgm:pt>
    <dgm:pt modelId="{8022BAAE-CDEA-4AEB-BCDE-E680DE489CEC}" type="sibTrans" cxnId="{35F59F61-DC7A-4CC8-9042-F07DAFC14D00}">
      <dgm:prSet/>
      <dgm:spPr/>
      <dgm:t>
        <a:bodyPr/>
        <a:lstStyle/>
        <a:p>
          <a:pPr rtl="1"/>
          <a:endParaRPr lang="ar-EG"/>
        </a:p>
      </dgm:t>
    </dgm:pt>
    <dgm:pt modelId="{2625F167-3E21-4928-BA4D-C4BE62D94FAB}" type="pres">
      <dgm:prSet presAssocID="{1C9B89A9-A06C-4EE1-9760-E0126F439B6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85762B61-E624-4D38-9057-6AA2DB61F49C}" type="pres">
      <dgm:prSet presAssocID="{22298072-B932-4D9C-A96B-94D01E793D13}" presName="linNode" presStyleCnt="0"/>
      <dgm:spPr/>
    </dgm:pt>
    <dgm:pt modelId="{ECE5CFBA-0A38-428D-A20E-18B188D69C89}" type="pres">
      <dgm:prSet presAssocID="{22298072-B932-4D9C-A96B-94D01E793D13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C6218AC-7FE8-4FCA-8A73-E66538BE941D}" type="pres">
      <dgm:prSet presAssocID="{22298072-B932-4D9C-A96B-94D01E793D13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8E70A12-2926-4A5D-B88D-A24191064FA6}" type="pres">
      <dgm:prSet presAssocID="{DFD694BF-ECA5-4492-B796-4DCC2785EFF4}" presName="spacing" presStyleCnt="0"/>
      <dgm:spPr/>
    </dgm:pt>
    <dgm:pt modelId="{6608CB9D-9104-4181-BB29-1964004D2B95}" type="pres">
      <dgm:prSet presAssocID="{4ECCE71A-022D-4675-92B2-B5E39485D473}" presName="linNode" presStyleCnt="0"/>
      <dgm:spPr/>
    </dgm:pt>
    <dgm:pt modelId="{1D199F54-656A-4678-B2BD-37E698C10260}" type="pres">
      <dgm:prSet presAssocID="{4ECCE71A-022D-4675-92B2-B5E39485D473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5661705-99FC-414D-BC05-A5E3C7381BC2}" type="pres">
      <dgm:prSet presAssocID="{4ECCE71A-022D-4675-92B2-B5E39485D473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FAA8EF0-7336-4105-A727-DAC388A1A79F}" type="pres">
      <dgm:prSet presAssocID="{83B565BC-3BA6-438C-A8EA-CB670FFECB12}" presName="spacing" presStyleCnt="0"/>
      <dgm:spPr/>
    </dgm:pt>
    <dgm:pt modelId="{70E3299F-1B7A-463A-BBE8-184015F28A86}" type="pres">
      <dgm:prSet presAssocID="{BA4850BA-C3A2-4DAA-99F6-CCCD64738E4E}" presName="linNode" presStyleCnt="0"/>
      <dgm:spPr/>
    </dgm:pt>
    <dgm:pt modelId="{75E52E58-0B3A-40EC-9ACE-9BE54FC9D1AC}" type="pres">
      <dgm:prSet presAssocID="{BA4850BA-C3A2-4DAA-99F6-CCCD64738E4E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9B72C60-FD5C-424C-96B8-79ABC6E8B13D}" type="pres">
      <dgm:prSet presAssocID="{BA4850BA-C3A2-4DAA-99F6-CCCD64738E4E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16FA14EF-00EB-4EE3-8C99-3DA480ECB2F6}" type="presOf" srcId="{5DEDB97B-8BF1-4ABC-B043-D81885FF9110}" destId="{BC6218AC-7FE8-4FCA-8A73-E66538BE941D}" srcOrd="0" destOrd="0" presId="urn:microsoft.com/office/officeart/2005/8/layout/vList6"/>
    <dgm:cxn modelId="{9912B1DB-9433-4E89-8629-5202ABB0B781}" srcId="{22298072-B932-4D9C-A96B-94D01E793D13}" destId="{5DEDB97B-8BF1-4ABC-B043-D81885FF9110}" srcOrd="0" destOrd="0" parTransId="{FD008268-B42F-4702-8D60-55E33B81CCC5}" sibTransId="{7A64824C-2D25-4F96-BC01-4FC9CFC93F7B}"/>
    <dgm:cxn modelId="{6C9ADF52-EE36-43E2-8312-E44B8CA73B54}" type="presOf" srcId="{22298072-B932-4D9C-A96B-94D01E793D13}" destId="{ECE5CFBA-0A38-428D-A20E-18B188D69C89}" srcOrd="0" destOrd="0" presId="urn:microsoft.com/office/officeart/2005/8/layout/vList6"/>
    <dgm:cxn modelId="{00AAE0A1-A26E-4603-8EB0-36C701A7EC76}" srcId="{1C9B89A9-A06C-4EE1-9760-E0126F439B66}" destId="{BA4850BA-C3A2-4DAA-99F6-CCCD64738E4E}" srcOrd="2" destOrd="0" parTransId="{0E56FE0A-1E32-4A43-8DF0-5FA389399F72}" sibTransId="{E0B535AE-C615-48AB-BA2B-91D3F5EE7D09}"/>
    <dgm:cxn modelId="{EED6AACA-CBE8-458B-8FF2-67EDD2E0B3BA}" type="presOf" srcId="{6312C453-CA9D-4C64-A1A0-DA900A78D4BB}" destId="{69B72C60-FD5C-424C-96B8-79ABC6E8B13D}" srcOrd="0" destOrd="0" presId="urn:microsoft.com/office/officeart/2005/8/layout/vList6"/>
    <dgm:cxn modelId="{E02AA930-4D5F-4DA7-A321-FDC596F59E72}" srcId="{BA4850BA-C3A2-4DAA-99F6-CCCD64738E4E}" destId="{6312C453-CA9D-4C64-A1A0-DA900A78D4BB}" srcOrd="0" destOrd="0" parTransId="{67CFFDA2-0603-441E-9DA9-14C364AD85CD}" sibTransId="{3F3983F3-2A3C-4206-AFAC-620C44EDE976}"/>
    <dgm:cxn modelId="{218CC9C9-29B9-45D4-8A99-E5333BC5CED7}" type="presOf" srcId="{58255C61-8A70-404F-8BC9-DC9E6AD93D8E}" destId="{85661705-99FC-414D-BC05-A5E3C7381BC2}" srcOrd="0" destOrd="0" presId="urn:microsoft.com/office/officeart/2005/8/layout/vList6"/>
    <dgm:cxn modelId="{19B3BB88-1521-4B94-A86B-36DBC4E1280F}" srcId="{1C9B89A9-A06C-4EE1-9760-E0126F439B66}" destId="{4ECCE71A-022D-4675-92B2-B5E39485D473}" srcOrd="1" destOrd="0" parTransId="{D732361F-027C-49FC-840C-E6B4A4705FC0}" sibTransId="{83B565BC-3BA6-438C-A8EA-CB670FFECB12}"/>
    <dgm:cxn modelId="{F94BB9F9-9991-4180-8CB6-D6321935A2BE}" srcId="{1C9B89A9-A06C-4EE1-9760-E0126F439B66}" destId="{22298072-B932-4D9C-A96B-94D01E793D13}" srcOrd="0" destOrd="0" parTransId="{76D940B3-FCCC-4A53-9B52-BE15F86F6F16}" sibTransId="{DFD694BF-ECA5-4492-B796-4DCC2785EFF4}"/>
    <dgm:cxn modelId="{264A6376-8349-4E83-B683-9C1036639C74}" srcId="{4ECCE71A-022D-4675-92B2-B5E39485D473}" destId="{872740DC-F314-4F5C-8CE4-ADA3BC78DDA1}" srcOrd="1" destOrd="0" parTransId="{CFCBB2C9-9921-475B-839A-E4EC3EA52AFD}" sibTransId="{1A3A3BEF-BBEF-41DB-9670-3425950F19CB}"/>
    <dgm:cxn modelId="{35F59F61-DC7A-4CC8-9042-F07DAFC14D00}" srcId="{BA4850BA-C3A2-4DAA-99F6-CCCD64738E4E}" destId="{480A2E84-D918-40D8-9FA4-A746FC7B8428}" srcOrd="1" destOrd="0" parTransId="{FB4C08C1-1C92-4D8C-A2F7-B0A996A150EF}" sibTransId="{8022BAAE-CDEA-4AEB-BCDE-E680DE489CEC}"/>
    <dgm:cxn modelId="{FB55F2A9-90A5-43EC-B52A-0AD34BF0F0E4}" srcId="{22298072-B932-4D9C-A96B-94D01E793D13}" destId="{062EF28F-3EFF-495F-A0B8-B698032C3FE2}" srcOrd="1" destOrd="0" parTransId="{9CCA8575-FDDE-4D8C-9725-DAC3DCBDDFF5}" sibTransId="{BF59D81C-298C-4FEC-B59A-07D9CE5BFE8B}"/>
    <dgm:cxn modelId="{09C5158D-5D77-45AC-AED4-FB64DFC72BF4}" type="presOf" srcId="{4ECCE71A-022D-4675-92B2-B5E39485D473}" destId="{1D199F54-656A-4678-B2BD-37E698C10260}" srcOrd="0" destOrd="0" presId="urn:microsoft.com/office/officeart/2005/8/layout/vList6"/>
    <dgm:cxn modelId="{985041B4-D89A-4043-B5A5-6A43E203C47E}" srcId="{4ECCE71A-022D-4675-92B2-B5E39485D473}" destId="{58255C61-8A70-404F-8BC9-DC9E6AD93D8E}" srcOrd="0" destOrd="0" parTransId="{19CA32AA-1C6A-4920-89C9-704F13BD49CC}" sibTransId="{2944B22C-FC93-4507-B8B4-E875BCE1D21E}"/>
    <dgm:cxn modelId="{8D15C138-C69C-4BC7-871E-BA0B2DD2FD9E}" type="presOf" srcId="{BA4850BA-C3A2-4DAA-99F6-CCCD64738E4E}" destId="{75E52E58-0B3A-40EC-9ACE-9BE54FC9D1AC}" srcOrd="0" destOrd="0" presId="urn:microsoft.com/office/officeart/2005/8/layout/vList6"/>
    <dgm:cxn modelId="{18774869-A096-49D1-9EC8-AD293003DB9E}" type="presOf" srcId="{1C9B89A9-A06C-4EE1-9760-E0126F439B66}" destId="{2625F167-3E21-4928-BA4D-C4BE62D94FAB}" srcOrd="0" destOrd="0" presId="urn:microsoft.com/office/officeart/2005/8/layout/vList6"/>
    <dgm:cxn modelId="{7DA2F52E-0A4D-4C3D-A210-6FB5FD7BAC68}" type="presOf" srcId="{062EF28F-3EFF-495F-A0B8-B698032C3FE2}" destId="{BC6218AC-7FE8-4FCA-8A73-E66538BE941D}" srcOrd="0" destOrd="1" presId="urn:microsoft.com/office/officeart/2005/8/layout/vList6"/>
    <dgm:cxn modelId="{2719F45A-2992-4304-8BDF-5DE4D686E7A2}" type="presOf" srcId="{872740DC-F314-4F5C-8CE4-ADA3BC78DDA1}" destId="{85661705-99FC-414D-BC05-A5E3C7381BC2}" srcOrd="0" destOrd="1" presId="urn:microsoft.com/office/officeart/2005/8/layout/vList6"/>
    <dgm:cxn modelId="{68D74AA0-1440-424B-9708-059D355E75EF}" type="presOf" srcId="{480A2E84-D918-40D8-9FA4-A746FC7B8428}" destId="{69B72C60-FD5C-424C-96B8-79ABC6E8B13D}" srcOrd="0" destOrd="1" presId="urn:microsoft.com/office/officeart/2005/8/layout/vList6"/>
    <dgm:cxn modelId="{43128603-6AE5-4E1A-9C4C-65DFF8228347}" type="presParOf" srcId="{2625F167-3E21-4928-BA4D-C4BE62D94FAB}" destId="{85762B61-E624-4D38-9057-6AA2DB61F49C}" srcOrd="0" destOrd="0" presId="urn:microsoft.com/office/officeart/2005/8/layout/vList6"/>
    <dgm:cxn modelId="{5E0A407B-EA82-47CD-A3B3-51E416CFBA6A}" type="presParOf" srcId="{85762B61-E624-4D38-9057-6AA2DB61F49C}" destId="{ECE5CFBA-0A38-428D-A20E-18B188D69C89}" srcOrd="0" destOrd="0" presId="urn:microsoft.com/office/officeart/2005/8/layout/vList6"/>
    <dgm:cxn modelId="{518C7DE7-7CE8-4874-9D22-4AA481B01EC8}" type="presParOf" srcId="{85762B61-E624-4D38-9057-6AA2DB61F49C}" destId="{BC6218AC-7FE8-4FCA-8A73-E66538BE941D}" srcOrd="1" destOrd="0" presId="urn:microsoft.com/office/officeart/2005/8/layout/vList6"/>
    <dgm:cxn modelId="{4C985DA4-F05C-45A9-B055-BD1006B34E86}" type="presParOf" srcId="{2625F167-3E21-4928-BA4D-C4BE62D94FAB}" destId="{B8E70A12-2926-4A5D-B88D-A24191064FA6}" srcOrd="1" destOrd="0" presId="urn:microsoft.com/office/officeart/2005/8/layout/vList6"/>
    <dgm:cxn modelId="{C0D8A217-AD51-4566-AE2B-2C578E430C2B}" type="presParOf" srcId="{2625F167-3E21-4928-BA4D-C4BE62D94FAB}" destId="{6608CB9D-9104-4181-BB29-1964004D2B95}" srcOrd="2" destOrd="0" presId="urn:microsoft.com/office/officeart/2005/8/layout/vList6"/>
    <dgm:cxn modelId="{082CB05F-B69C-48F5-98F2-83EC6762A05C}" type="presParOf" srcId="{6608CB9D-9104-4181-BB29-1964004D2B95}" destId="{1D199F54-656A-4678-B2BD-37E698C10260}" srcOrd="0" destOrd="0" presId="urn:microsoft.com/office/officeart/2005/8/layout/vList6"/>
    <dgm:cxn modelId="{E6686F9F-C1C0-456B-9BC7-C96E82F57B71}" type="presParOf" srcId="{6608CB9D-9104-4181-BB29-1964004D2B95}" destId="{85661705-99FC-414D-BC05-A5E3C7381BC2}" srcOrd="1" destOrd="0" presId="urn:microsoft.com/office/officeart/2005/8/layout/vList6"/>
    <dgm:cxn modelId="{00E1D015-F933-4FD1-88E5-0D73E205FD11}" type="presParOf" srcId="{2625F167-3E21-4928-BA4D-C4BE62D94FAB}" destId="{AFAA8EF0-7336-4105-A727-DAC388A1A79F}" srcOrd="3" destOrd="0" presId="urn:microsoft.com/office/officeart/2005/8/layout/vList6"/>
    <dgm:cxn modelId="{FFE00F29-FDBE-4A22-A4A3-7B19D8C87CA3}" type="presParOf" srcId="{2625F167-3E21-4928-BA4D-C4BE62D94FAB}" destId="{70E3299F-1B7A-463A-BBE8-184015F28A86}" srcOrd="4" destOrd="0" presId="urn:microsoft.com/office/officeart/2005/8/layout/vList6"/>
    <dgm:cxn modelId="{F76FA8B5-5271-48D6-BF0C-1B5057E31667}" type="presParOf" srcId="{70E3299F-1B7A-463A-BBE8-184015F28A86}" destId="{75E52E58-0B3A-40EC-9ACE-9BE54FC9D1AC}" srcOrd="0" destOrd="0" presId="urn:microsoft.com/office/officeart/2005/8/layout/vList6"/>
    <dgm:cxn modelId="{95EF2A5E-2555-4CBA-8358-AE07066B8EAF}" type="presParOf" srcId="{70E3299F-1B7A-463A-BBE8-184015F28A86}" destId="{69B72C60-FD5C-424C-96B8-79ABC6E8B1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125BB30D-4D71-4120-8246-8AB7ED35E6A9}" type="doc">
      <dgm:prSet loTypeId="urn:microsoft.com/office/officeart/2005/8/layout/pyramid1" loCatId="pyramid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91DC269-4272-4D43-AEEF-3D50AEF10BB4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3600" dirty="0" smtClean="0"/>
            <a:t>1- auto-regulation</a:t>
          </a:r>
          <a:endParaRPr lang="ar-EG" sz="3600" dirty="0"/>
        </a:p>
      </dgm:t>
    </dgm:pt>
    <dgm:pt modelId="{18627B11-281E-423A-A9B6-5CFE1DAD690A}" type="parTrans" cxnId="{2FBA574E-6C8A-4410-8261-D1AEDB58D08F}">
      <dgm:prSet/>
      <dgm:spPr/>
      <dgm:t>
        <a:bodyPr/>
        <a:lstStyle/>
        <a:p>
          <a:pPr rtl="1"/>
          <a:endParaRPr lang="ar-EG"/>
        </a:p>
      </dgm:t>
    </dgm:pt>
    <dgm:pt modelId="{147BF5A7-BC0B-4CC2-BE36-07BCC40C1CB9}" type="sibTrans" cxnId="{2FBA574E-6C8A-4410-8261-D1AEDB58D08F}">
      <dgm:prSet/>
      <dgm:spPr/>
      <dgm:t>
        <a:bodyPr/>
        <a:lstStyle/>
        <a:p>
          <a:pPr rtl="1"/>
          <a:endParaRPr lang="ar-EG"/>
        </a:p>
      </dgm:t>
    </dgm:pt>
    <dgm:pt modelId="{CB34609D-CA25-4C45-B022-9EB409ED88CC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dirty="0" smtClean="0"/>
            <a:t>2- nervous factors</a:t>
          </a:r>
          <a:endParaRPr lang="ar-EG" dirty="0"/>
        </a:p>
      </dgm:t>
    </dgm:pt>
    <dgm:pt modelId="{2526D9BC-A8BD-4355-80EE-70ED56C86C0B}" type="parTrans" cxnId="{F210095D-5B87-48B7-90A5-7F8610A4D996}">
      <dgm:prSet/>
      <dgm:spPr/>
      <dgm:t>
        <a:bodyPr/>
        <a:lstStyle/>
        <a:p>
          <a:pPr rtl="1"/>
          <a:endParaRPr lang="ar-EG"/>
        </a:p>
      </dgm:t>
    </dgm:pt>
    <dgm:pt modelId="{E04E427A-4148-4F7A-B946-43F70A651F7D}" type="sibTrans" cxnId="{F210095D-5B87-48B7-90A5-7F8610A4D996}">
      <dgm:prSet/>
      <dgm:spPr/>
      <dgm:t>
        <a:bodyPr/>
        <a:lstStyle/>
        <a:p>
          <a:pPr rtl="1"/>
          <a:endParaRPr lang="ar-EG"/>
        </a:p>
      </dgm:t>
    </dgm:pt>
    <dgm:pt modelId="{D56AC092-55BD-4AC6-ADFC-A4FDBCAB2463}">
      <dgm:prSet phldrT="[Text]"/>
      <dgm:spPr>
        <a:solidFill>
          <a:srgbClr val="FF7C80"/>
        </a:solidFill>
      </dgm:spPr>
      <dgm:t>
        <a:bodyPr/>
        <a:lstStyle/>
        <a:p>
          <a:pPr rtl="1"/>
          <a:r>
            <a:rPr lang="en-US" dirty="0" smtClean="0"/>
            <a:t>3- intracranial tension</a:t>
          </a:r>
          <a:endParaRPr lang="ar-EG" dirty="0"/>
        </a:p>
      </dgm:t>
    </dgm:pt>
    <dgm:pt modelId="{9971230F-DFD6-440A-8882-49375FBC6CCF}" type="parTrans" cxnId="{6D78E36F-8D19-4050-811B-0F5C9E9E301E}">
      <dgm:prSet/>
      <dgm:spPr/>
      <dgm:t>
        <a:bodyPr/>
        <a:lstStyle/>
        <a:p>
          <a:pPr rtl="1"/>
          <a:endParaRPr lang="ar-EG"/>
        </a:p>
      </dgm:t>
    </dgm:pt>
    <dgm:pt modelId="{CE88536D-BE02-4FFB-BCD4-462A8C15A3C5}" type="sibTrans" cxnId="{6D78E36F-8D19-4050-811B-0F5C9E9E301E}">
      <dgm:prSet/>
      <dgm:spPr/>
      <dgm:t>
        <a:bodyPr/>
        <a:lstStyle/>
        <a:p>
          <a:pPr rtl="1"/>
          <a:endParaRPr lang="ar-EG"/>
        </a:p>
      </dgm:t>
    </dgm:pt>
    <dgm:pt modelId="{E5D4E1BC-27C6-47F4-B891-5EEC4A6F6AB2}" type="pres">
      <dgm:prSet presAssocID="{125BB30D-4D71-4120-8246-8AB7ED35E6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66D39596-990F-4C66-9EB6-ECDB03DC6FBE}" type="pres">
      <dgm:prSet presAssocID="{091DC269-4272-4D43-AEEF-3D50AEF10BB4}" presName="Name8" presStyleCnt="0"/>
      <dgm:spPr/>
    </dgm:pt>
    <dgm:pt modelId="{FB0FF565-5499-4A6B-B8B7-3451D8850CF7}" type="pres">
      <dgm:prSet presAssocID="{091DC269-4272-4D43-AEEF-3D50AEF10BB4}" presName="level" presStyleLbl="node1" presStyleIdx="0" presStyleCnt="3" custScaleX="175175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5946421-6AA4-4ABB-8398-5C1205F6D1A1}" type="pres">
      <dgm:prSet presAssocID="{091DC269-4272-4D43-AEEF-3D50AEF10B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7AB776E-CFD0-498E-B204-0F87D3061075}" type="pres">
      <dgm:prSet presAssocID="{CB34609D-CA25-4C45-B022-9EB409ED88CC}" presName="Name8" presStyleCnt="0"/>
      <dgm:spPr/>
    </dgm:pt>
    <dgm:pt modelId="{FF124E29-F559-4116-8E38-480FF4F1AEB7}" type="pres">
      <dgm:prSet presAssocID="{CB34609D-CA25-4C45-B022-9EB409ED88CC}" presName="level" presStyleLbl="node1" presStyleIdx="1" presStyleCnt="3" custScaleX="11335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3975C81-E343-427A-9C21-2AEC4D350349}" type="pres">
      <dgm:prSet presAssocID="{CB34609D-CA25-4C45-B022-9EB409ED88C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0B9D09B-E750-4C5C-96B3-FB23A43BA837}" type="pres">
      <dgm:prSet presAssocID="{D56AC092-55BD-4AC6-ADFC-A4FDBCAB2463}" presName="Name8" presStyleCnt="0"/>
      <dgm:spPr/>
    </dgm:pt>
    <dgm:pt modelId="{F272F17A-F6B0-4BEF-ADDC-DDA7C834F61F}" type="pres">
      <dgm:prSet presAssocID="{D56AC092-55BD-4AC6-ADFC-A4FDBCAB246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729CE97-850D-4508-8616-F3247F5BE186}" type="pres">
      <dgm:prSet presAssocID="{D56AC092-55BD-4AC6-ADFC-A4FDBCAB24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71F891D-E593-4583-A2AC-63F7A584FC48}" type="presOf" srcId="{D56AC092-55BD-4AC6-ADFC-A4FDBCAB2463}" destId="{3729CE97-850D-4508-8616-F3247F5BE186}" srcOrd="1" destOrd="0" presId="urn:microsoft.com/office/officeart/2005/8/layout/pyramid1"/>
    <dgm:cxn modelId="{6D78E36F-8D19-4050-811B-0F5C9E9E301E}" srcId="{125BB30D-4D71-4120-8246-8AB7ED35E6A9}" destId="{D56AC092-55BD-4AC6-ADFC-A4FDBCAB2463}" srcOrd="2" destOrd="0" parTransId="{9971230F-DFD6-440A-8882-49375FBC6CCF}" sibTransId="{CE88536D-BE02-4FFB-BCD4-462A8C15A3C5}"/>
    <dgm:cxn modelId="{8E5B344D-2430-41F6-B852-FFC42ADB7B62}" type="presOf" srcId="{091DC269-4272-4D43-AEEF-3D50AEF10BB4}" destId="{FB0FF565-5499-4A6B-B8B7-3451D8850CF7}" srcOrd="0" destOrd="0" presId="urn:microsoft.com/office/officeart/2005/8/layout/pyramid1"/>
    <dgm:cxn modelId="{F210095D-5B87-48B7-90A5-7F8610A4D996}" srcId="{125BB30D-4D71-4120-8246-8AB7ED35E6A9}" destId="{CB34609D-CA25-4C45-B022-9EB409ED88CC}" srcOrd="1" destOrd="0" parTransId="{2526D9BC-A8BD-4355-80EE-70ED56C86C0B}" sibTransId="{E04E427A-4148-4F7A-B946-43F70A651F7D}"/>
    <dgm:cxn modelId="{45B3E4E3-A575-40A8-9F3B-E75167EC0201}" type="presOf" srcId="{D56AC092-55BD-4AC6-ADFC-A4FDBCAB2463}" destId="{F272F17A-F6B0-4BEF-ADDC-DDA7C834F61F}" srcOrd="0" destOrd="0" presId="urn:microsoft.com/office/officeart/2005/8/layout/pyramid1"/>
    <dgm:cxn modelId="{2FBA574E-6C8A-4410-8261-D1AEDB58D08F}" srcId="{125BB30D-4D71-4120-8246-8AB7ED35E6A9}" destId="{091DC269-4272-4D43-AEEF-3D50AEF10BB4}" srcOrd="0" destOrd="0" parTransId="{18627B11-281E-423A-A9B6-5CFE1DAD690A}" sibTransId="{147BF5A7-BC0B-4CC2-BE36-07BCC40C1CB9}"/>
    <dgm:cxn modelId="{1AF9470D-F5A0-41F4-A1D8-4BB6C3CFCD13}" type="presOf" srcId="{CB34609D-CA25-4C45-B022-9EB409ED88CC}" destId="{FF124E29-F559-4116-8E38-480FF4F1AEB7}" srcOrd="0" destOrd="0" presId="urn:microsoft.com/office/officeart/2005/8/layout/pyramid1"/>
    <dgm:cxn modelId="{2E5AAF11-495E-4EF6-A2FD-CB62A8800C95}" type="presOf" srcId="{091DC269-4272-4D43-AEEF-3D50AEF10BB4}" destId="{A5946421-6AA4-4ABB-8398-5C1205F6D1A1}" srcOrd="1" destOrd="0" presId="urn:microsoft.com/office/officeart/2005/8/layout/pyramid1"/>
    <dgm:cxn modelId="{8C65D745-5B81-41D0-8C1D-7E23FB933DD6}" type="presOf" srcId="{125BB30D-4D71-4120-8246-8AB7ED35E6A9}" destId="{E5D4E1BC-27C6-47F4-B891-5EEC4A6F6AB2}" srcOrd="0" destOrd="0" presId="urn:microsoft.com/office/officeart/2005/8/layout/pyramid1"/>
    <dgm:cxn modelId="{3F405CB7-7C7D-430A-8E6A-9296078D563F}" type="presOf" srcId="{CB34609D-CA25-4C45-B022-9EB409ED88CC}" destId="{F3975C81-E343-427A-9C21-2AEC4D350349}" srcOrd="1" destOrd="0" presId="urn:microsoft.com/office/officeart/2005/8/layout/pyramid1"/>
    <dgm:cxn modelId="{20674611-DA0E-45C3-A886-33F679CA35F9}" type="presParOf" srcId="{E5D4E1BC-27C6-47F4-B891-5EEC4A6F6AB2}" destId="{66D39596-990F-4C66-9EB6-ECDB03DC6FBE}" srcOrd="0" destOrd="0" presId="urn:microsoft.com/office/officeart/2005/8/layout/pyramid1"/>
    <dgm:cxn modelId="{D646F0DF-2BBF-43A5-9912-B6FE1BACFE6F}" type="presParOf" srcId="{66D39596-990F-4C66-9EB6-ECDB03DC6FBE}" destId="{FB0FF565-5499-4A6B-B8B7-3451D8850CF7}" srcOrd="0" destOrd="0" presId="urn:microsoft.com/office/officeart/2005/8/layout/pyramid1"/>
    <dgm:cxn modelId="{969619D5-E388-4025-8346-BB90172FB791}" type="presParOf" srcId="{66D39596-990F-4C66-9EB6-ECDB03DC6FBE}" destId="{A5946421-6AA4-4ABB-8398-5C1205F6D1A1}" srcOrd="1" destOrd="0" presId="urn:microsoft.com/office/officeart/2005/8/layout/pyramid1"/>
    <dgm:cxn modelId="{86EEE2C0-D32A-4E81-917C-DE4C3E2B9215}" type="presParOf" srcId="{E5D4E1BC-27C6-47F4-B891-5EEC4A6F6AB2}" destId="{37AB776E-CFD0-498E-B204-0F87D3061075}" srcOrd="1" destOrd="0" presId="urn:microsoft.com/office/officeart/2005/8/layout/pyramid1"/>
    <dgm:cxn modelId="{DE3BE081-27F2-49D9-A0A6-60A3ADDB8EDA}" type="presParOf" srcId="{37AB776E-CFD0-498E-B204-0F87D3061075}" destId="{FF124E29-F559-4116-8E38-480FF4F1AEB7}" srcOrd="0" destOrd="0" presId="urn:microsoft.com/office/officeart/2005/8/layout/pyramid1"/>
    <dgm:cxn modelId="{421E5CBA-1432-4592-ABBA-D4CAC704B4D4}" type="presParOf" srcId="{37AB776E-CFD0-498E-B204-0F87D3061075}" destId="{F3975C81-E343-427A-9C21-2AEC4D350349}" srcOrd="1" destOrd="0" presId="urn:microsoft.com/office/officeart/2005/8/layout/pyramid1"/>
    <dgm:cxn modelId="{AA797958-6356-4217-AE60-5C2010851E1C}" type="presParOf" srcId="{E5D4E1BC-27C6-47F4-B891-5EEC4A6F6AB2}" destId="{10B9D09B-E750-4C5C-96B3-FB23A43BA837}" srcOrd="2" destOrd="0" presId="urn:microsoft.com/office/officeart/2005/8/layout/pyramid1"/>
    <dgm:cxn modelId="{FD1CE578-1411-4FF7-8FD0-22CD0F27B494}" type="presParOf" srcId="{10B9D09B-E750-4C5C-96B3-FB23A43BA837}" destId="{F272F17A-F6B0-4BEF-ADDC-DDA7C834F61F}" srcOrd="0" destOrd="0" presId="urn:microsoft.com/office/officeart/2005/8/layout/pyramid1"/>
    <dgm:cxn modelId="{2CBF4D39-FCE9-48A5-A448-9617C159B83F}" type="presParOf" srcId="{10B9D09B-E750-4C5C-96B3-FB23A43BA837}" destId="{3729CE97-850D-4508-8616-F3247F5BE186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D512CCE-C27B-4D8B-85C9-E9FF90D73ACA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</dgm:pt>
    <dgm:pt modelId="{994A7299-2DAE-41D4-8EB1-10068AED5B6F}">
      <dgm:prSet phldrT="[Text]" custT="1"/>
      <dgm:spPr/>
      <dgm:t>
        <a:bodyPr/>
        <a:lstStyle/>
        <a:p>
          <a:pPr rtl="1"/>
          <a:r>
            <a:rPr lang="en-US" sz="4000" b="1" dirty="0" smtClean="0"/>
            <a:t>Blood shifted to L.L</a:t>
          </a:r>
          <a:endParaRPr lang="ar-EG" sz="4000" b="1" dirty="0"/>
        </a:p>
      </dgm:t>
    </dgm:pt>
    <dgm:pt modelId="{8A6D92C2-69C4-4C08-A52D-2B0669CBC937}" type="parTrans" cxnId="{8304A855-D002-468E-B4E7-BB6309780C81}">
      <dgm:prSet/>
      <dgm:spPr/>
      <dgm:t>
        <a:bodyPr/>
        <a:lstStyle/>
        <a:p>
          <a:pPr rtl="1"/>
          <a:endParaRPr lang="ar-EG" sz="4000" b="1"/>
        </a:p>
      </dgm:t>
    </dgm:pt>
    <dgm:pt modelId="{4335F1EB-47C0-4A1E-B721-192EAEE4F0A0}" type="sibTrans" cxnId="{8304A855-D002-468E-B4E7-BB6309780C81}">
      <dgm:prSet custT="1"/>
      <dgm:spPr>
        <a:solidFill>
          <a:srgbClr val="FF0000"/>
        </a:solidFill>
      </dgm:spPr>
      <dgm:t>
        <a:bodyPr/>
        <a:lstStyle/>
        <a:p>
          <a:pPr rtl="1"/>
          <a:endParaRPr lang="ar-EG" sz="4000" b="1"/>
        </a:p>
      </dgm:t>
    </dgm:pt>
    <dgm:pt modelId="{7F3FCC8D-CCE7-4ED1-8744-2B1E3F7A6E2F}">
      <dgm:prSet phldrT="[Text]" custT="1"/>
      <dgm:spPr/>
      <dgm:t>
        <a:bodyPr/>
        <a:lstStyle/>
        <a:p>
          <a:pPr rtl="1"/>
          <a:r>
            <a:rPr lang="en-US" sz="4000" b="1" dirty="0" smtClean="0"/>
            <a:t>-- C.V.P</a:t>
          </a:r>
          <a:endParaRPr lang="ar-EG" sz="4000" b="1" dirty="0"/>
        </a:p>
      </dgm:t>
    </dgm:pt>
    <dgm:pt modelId="{9F1C84C6-8F24-4208-A316-087896F11DE7}" type="parTrans" cxnId="{FD185B55-E93B-42DE-89E0-72297EAAA6B9}">
      <dgm:prSet/>
      <dgm:spPr/>
      <dgm:t>
        <a:bodyPr/>
        <a:lstStyle/>
        <a:p>
          <a:pPr rtl="1"/>
          <a:endParaRPr lang="ar-EG" sz="4000" b="1"/>
        </a:p>
      </dgm:t>
    </dgm:pt>
    <dgm:pt modelId="{AC9E1D4A-BBC0-4BA3-9EF6-78742FB13B25}" type="sibTrans" cxnId="{FD185B55-E93B-42DE-89E0-72297EAAA6B9}">
      <dgm:prSet custT="1"/>
      <dgm:spPr>
        <a:solidFill>
          <a:srgbClr val="FF0000"/>
        </a:solidFill>
      </dgm:spPr>
      <dgm:t>
        <a:bodyPr/>
        <a:lstStyle/>
        <a:p>
          <a:pPr rtl="1"/>
          <a:endParaRPr lang="ar-EG" sz="4000" b="1"/>
        </a:p>
      </dgm:t>
    </dgm:pt>
    <dgm:pt modelId="{612D566E-00E2-4964-AF31-B4C7502CDD72}">
      <dgm:prSet phldrT="[Text]" custT="1"/>
      <dgm:spPr/>
      <dgm:t>
        <a:bodyPr/>
        <a:lstStyle/>
        <a:p>
          <a:pPr rtl="1"/>
          <a:r>
            <a:rPr lang="en-US" sz="4000" b="1" dirty="0" smtClean="0"/>
            <a:t>++ </a:t>
          </a:r>
          <a:r>
            <a:rPr lang="en-US" sz="4000" b="1" dirty="0" err="1" smtClean="0"/>
            <a:t>pressor</a:t>
          </a:r>
          <a:r>
            <a:rPr lang="en-US" sz="4000" b="1" dirty="0" smtClean="0"/>
            <a:t> area</a:t>
          </a:r>
          <a:endParaRPr lang="ar-EG" sz="4000" b="1" dirty="0"/>
        </a:p>
      </dgm:t>
    </dgm:pt>
    <dgm:pt modelId="{61F1C1F2-B542-429E-82E4-012A0BAB29C7}" type="parTrans" cxnId="{2603728A-81A9-4435-9478-3A060E93F44B}">
      <dgm:prSet/>
      <dgm:spPr/>
      <dgm:t>
        <a:bodyPr/>
        <a:lstStyle/>
        <a:p>
          <a:pPr rtl="1"/>
          <a:endParaRPr lang="ar-EG" sz="4000" b="1"/>
        </a:p>
      </dgm:t>
    </dgm:pt>
    <dgm:pt modelId="{3ACF0303-1C72-4422-82E5-954F462ED047}" type="sibTrans" cxnId="{2603728A-81A9-4435-9478-3A060E93F44B}">
      <dgm:prSet custT="1"/>
      <dgm:spPr>
        <a:solidFill>
          <a:srgbClr val="FF0000"/>
        </a:solidFill>
      </dgm:spPr>
      <dgm:t>
        <a:bodyPr/>
        <a:lstStyle/>
        <a:p>
          <a:pPr rtl="1"/>
          <a:endParaRPr lang="ar-EG" sz="4000" b="1"/>
        </a:p>
      </dgm:t>
    </dgm:pt>
    <dgm:pt modelId="{7BF47047-E107-4C7F-94FF-78DE240C4770}">
      <dgm:prSet phldrT="[Text]" custT="1"/>
      <dgm:spPr/>
      <dgm:t>
        <a:bodyPr/>
        <a:lstStyle/>
        <a:p>
          <a:pPr rtl="1"/>
          <a:r>
            <a:rPr lang="en-US" sz="4000" b="1" dirty="0" smtClean="0"/>
            <a:t>++ A.B.P</a:t>
          </a:r>
          <a:endParaRPr lang="ar-EG" sz="4000" b="1" dirty="0"/>
        </a:p>
      </dgm:t>
    </dgm:pt>
    <dgm:pt modelId="{17D598D0-0C74-4302-A3B5-09B8203E813C}" type="parTrans" cxnId="{9DD48B95-AB3A-40D1-B604-E954C7358338}">
      <dgm:prSet/>
      <dgm:spPr/>
      <dgm:t>
        <a:bodyPr/>
        <a:lstStyle/>
        <a:p>
          <a:pPr rtl="1"/>
          <a:endParaRPr lang="ar-EG" sz="4000" b="1"/>
        </a:p>
      </dgm:t>
    </dgm:pt>
    <dgm:pt modelId="{FE2358AB-3A31-41A8-964A-5A73BA0D9CAD}" type="sibTrans" cxnId="{9DD48B95-AB3A-40D1-B604-E954C7358338}">
      <dgm:prSet/>
      <dgm:spPr/>
      <dgm:t>
        <a:bodyPr/>
        <a:lstStyle/>
        <a:p>
          <a:pPr rtl="1"/>
          <a:endParaRPr lang="ar-EG" sz="4000" b="1"/>
        </a:p>
      </dgm:t>
    </dgm:pt>
    <dgm:pt modelId="{C7C98C9A-E7A9-4F11-AFAC-B2D39F3B8249}">
      <dgm:prSet phldrT="[Text]" custT="1"/>
      <dgm:spPr/>
      <dgm:t>
        <a:bodyPr/>
        <a:lstStyle/>
        <a:p>
          <a:pPr rtl="1"/>
          <a:r>
            <a:rPr lang="en-US" sz="4000" b="1" dirty="0" smtClean="0"/>
            <a:t>++ H.R &amp; P.R</a:t>
          </a:r>
          <a:endParaRPr lang="ar-EG" sz="4000" b="1" dirty="0"/>
        </a:p>
      </dgm:t>
    </dgm:pt>
    <dgm:pt modelId="{D015E130-57B0-4A98-B612-F2233F5B7930}" type="parTrans" cxnId="{70155DD8-0006-41F0-832E-6D743029FEDD}">
      <dgm:prSet/>
      <dgm:spPr/>
      <dgm:t>
        <a:bodyPr/>
        <a:lstStyle/>
        <a:p>
          <a:pPr rtl="1"/>
          <a:endParaRPr lang="ar-EG" sz="4000" b="1"/>
        </a:p>
      </dgm:t>
    </dgm:pt>
    <dgm:pt modelId="{CC5996AC-CE56-46E6-8F91-9C1A5160E451}" type="sibTrans" cxnId="{70155DD8-0006-41F0-832E-6D743029FEDD}">
      <dgm:prSet custT="1"/>
      <dgm:spPr>
        <a:solidFill>
          <a:srgbClr val="FF0000"/>
        </a:solidFill>
      </dgm:spPr>
      <dgm:t>
        <a:bodyPr/>
        <a:lstStyle/>
        <a:p>
          <a:pPr rtl="1"/>
          <a:endParaRPr lang="ar-EG" sz="4000" b="1"/>
        </a:p>
      </dgm:t>
    </dgm:pt>
    <dgm:pt modelId="{4EAFB6DD-0D25-485D-9702-AD99DF4799B7}" type="pres">
      <dgm:prSet presAssocID="{7D512CCE-C27B-4D8B-85C9-E9FF90D73ACA}" presName="linearFlow" presStyleCnt="0">
        <dgm:presLayoutVars>
          <dgm:resizeHandles val="exact"/>
        </dgm:presLayoutVars>
      </dgm:prSet>
      <dgm:spPr/>
    </dgm:pt>
    <dgm:pt modelId="{50B20522-769E-4CC6-937F-60D1597B00B1}" type="pres">
      <dgm:prSet presAssocID="{994A7299-2DAE-41D4-8EB1-10068AED5B6F}" presName="node" presStyleLbl="node1" presStyleIdx="0" presStyleCnt="5" custScaleX="22339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2361A63-20B9-45F0-B278-943F503FC259}" type="pres">
      <dgm:prSet presAssocID="{4335F1EB-47C0-4A1E-B721-192EAEE4F0A0}" presName="sibTrans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DF27859D-1657-401D-B229-52AAE9A81926}" type="pres">
      <dgm:prSet presAssocID="{4335F1EB-47C0-4A1E-B721-192EAEE4F0A0}" presName="connectorText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F341ABB9-AD3C-431B-8E0C-5F1A09A3AC55}" type="pres">
      <dgm:prSet presAssocID="{7F3FCC8D-CCE7-4ED1-8744-2B1E3F7A6E2F}" presName="node" presStyleLbl="node1" presStyleIdx="1" presStyleCnt="5" custScaleX="21682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49BBC3E-D93D-4D86-B424-4D61C4E88544}" type="pres">
      <dgm:prSet presAssocID="{AC9E1D4A-BBC0-4BA3-9EF6-78742FB13B25}" presName="sibTrans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77774280-D17D-47A7-8A2F-42F440BEFF4A}" type="pres">
      <dgm:prSet presAssocID="{AC9E1D4A-BBC0-4BA3-9EF6-78742FB13B25}" presName="connectorText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E2ACBA9D-458B-4A70-8A83-363B5EBECC82}" type="pres">
      <dgm:prSet presAssocID="{612D566E-00E2-4964-AF31-B4C7502CDD72}" presName="node" presStyleLbl="node1" presStyleIdx="2" presStyleCnt="5" custScaleX="22339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AC12FA0-A61E-413F-9870-1F71393DFFCD}" type="pres">
      <dgm:prSet presAssocID="{3ACF0303-1C72-4422-82E5-954F462ED047}" presName="sibTrans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CDC413DF-DCEA-43B0-87A2-54468FFDA537}" type="pres">
      <dgm:prSet presAssocID="{3ACF0303-1C72-4422-82E5-954F462ED047}" presName="connectorText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4C5ABDEC-15E3-4F27-B871-76580EA61E78}" type="pres">
      <dgm:prSet presAssocID="{C7C98C9A-E7A9-4F11-AFAC-B2D39F3B8249}" presName="node" presStyleLbl="node1" presStyleIdx="3" presStyleCnt="5" custScaleX="22339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56B66E8-A4AA-425F-B1F4-8EF7BFD7E975}" type="pres">
      <dgm:prSet presAssocID="{CC5996AC-CE56-46E6-8F91-9C1A5160E451}" presName="sibTrans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E81865B1-FFD8-412D-A0E0-51A45ECF74D0}" type="pres">
      <dgm:prSet presAssocID="{CC5996AC-CE56-46E6-8F91-9C1A5160E451}" presName="connectorText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98977C0C-0FFD-43B5-A3D2-FD720C5A3DA5}" type="pres">
      <dgm:prSet presAssocID="{7BF47047-E107-4C7F-94FF-78DE240C4770}" presName="node" presStyleLbl="node1" presStyleIdx="4" presStyleCnt="5" custScaleX="21682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BD692105-0FE2-43EE-84BC-11660D1A6F0E}" type="presOf" srcId="{994A7299-2DAE-41D4-8EB1-10068AED5B6F}" destId="{50B20522-769E-4CC6-937F-60D1597B00B1}" srcOrd="0" destOrd="0" presId="urn:microsoft.com/office/officeart/2005/8/layout/process2"/>
    <dgm:cxn modelId="{A6493468-2029-4216-BEC9-FF184328A403}" type="presOf" srcId="{AC9E1D4A-BBC0-4BA3-9EF6-78742FB13B25}" destId="{549BBC3E-D93D-4D86-B424-4D61C4E88544}" srcOrd="0" destOrd="0" presId="urn:microsoft.com/office/officeart/2005/8/layout/process2"/>
    <dgm:cxn modelId="{F47045CB-0C79-4391-814D-C7EF460AA9D0}" type="presOf" srcId="{7D512CCE-C27B-4D8B-85C9-E9FF90D73ACA}" destId="{4EAFB6DD-0D25-485D-9702-AD99DF4799B7}" srcOrd="0" destOrd="0" presId="urn:microsoft.com/office/officeart/2005/8/layout/process2"/>
    <dgm:cxn modelId="{5D91CA00-F893-492A-860B-6409F67861E4}" type="presOf" srcId="{3ACF0303-1C72-4422-82E5-954F462ED047}" destId="{BAC12FA0-A61E-413F-9870-1F71393DFFCD}" srcOrd="0" destOrd="0" presId="urn:microsoft.com/office/officeart/2005/8/layout/process2"/>
    <dgm:cxn modelId="{2603728A-81A9-4435-9478-3A060E93F44B}" srcId="{7D512CCE-C27B-4D8B-85C9-E9FF90D73ACA}" destId="{612D566E-00E2-4964-AF31-B4C7502CDD72}" srcOrd="2" destOrd="0" parTransId="{61F1C1F2-B542-429E-82E4-012A0BAB29C7}" sibTransId="{3ACF0303-1C72-4422-82E5-954F462ED047}"/>
    <dgm:cxn modelId="{5C0FB664-6902-4515-89E0-A7D86C2D673E}" type="presOf" srcId="{7BF47047-E107-4C7F-94FF-78DE240C4770}" destId="{98977C0C-0FFD-43B5-A3D2-FD720C5A3DA5}" srcOrd="0" destOrd="0" presId="urn:microsoft.com/office/officeart/2005/8/layout/process2"/>
    <dgm:cxn modelId="{162EA0BE-0384-485D-B579-7632BA4F99FB}" type="presOf" srcId="{C7C98C9A-E7A9-4F11-AFAC-B2D39F3B8249}" destId="{4C5ABDEC-15E3-4F27-B871-76580EA61E78}" srcOrd="0" destOrd="0" presId="urn:microsoft.com/office/officeart/2005/8/layout/process2"/>
    <dgm:cxn modelId="{FD185B55-E93B-42DE-89E0-72297EAAA6B9}" srcId="{7D512CCE-C27B-4D8B-85C9-E9FF90D73ACA}" destId="{7F3FCC8D-CCE7-4ED1-8744-2B1E3F7A6E2F}" srcOrd="1" destOrd="0" parTransId="{9F1C84C6-8F24-4208-A316-087896F11DE7}" sibTransId="{AC9E1D4A-BBC0-4BA3-9EF6-78742FB13B25}"/>
    <dgm:cxn modelId="{6B5ECDE7-B542-4CF3-92A3-5A943260E07D}" type="presOf" srcId="{CC5996AC-CE56-46E6-8F91-9C1A5160E451}" destId="{E81865B1-FFD8-412D-A0E0-51A45ECF74D0}" srcOrd="1" destOrd="0" presId="urn:microsoft.com/office/officeart/2005/8/layout/process2"/>
    <dgm:cxn modelId="{CA949CF4-B33D-42FD-AD46-2D60EF386134}" type="presOf" srcId="{7F3FCC8D-CCE7-4ED1-8744-2B1E3F7A6E2F}" destId="{F341ABB9-AD3C-431B-8E0C-5F1A09A3AC55}" srcOrd="0" destOrd="0" presId="urn:microsoft.com/office/officeart/2005/8/layout/process2"/>
    <dgm:cxn modelId="{92C8CD02-C094-4BB2-8271-F8CD2B742138}" type="presOf" srcId="{3ACF0303-1C72-4422-82E5-954F462ED047}" destId="{CDC413DF-DCEA-43B0-87A2-54468FFDA537}" srcOrd="1" destOrd="0" presId="urn:microsoft.com/office/officeart/2005/8/layout/process2"/>
    <dgm:cxn modelId="{04DB94A6-9248-4437-99D3-080989767F3D}" type="presOf" srcId="{AC9E1D4A-BBC0-4BA3-9EF6-78742FB13B25}" destId="{77774280-D17D-47A7-8A2F-42F440BEFF4A}" srcOrd="1" destOrd="0" presId="urn:microsoft.com/office/officeart/2005/8/layout/process2"/>
    <dgm:cxn modelId="{B4766ACC-0A3B-4485-BCD4-35A23832B256}" type="presOf" srcId="{4335F1EB-47C0-4A1E-B721-192EAEE4F0A0}" destId="{92361A63-20B9-45F0-B278-943F503FC259}" srcOrd="0" destOrd="0" presId="urn:microsoft.com/office/officeart/2005/8/layout/process2"/>
    <dgm:cxn modelId="{9DD48B95-AB3A-40D1-B604-E954C7358338}" srcId="{7D512CCE-C27B-4D8B-85C9-E9FF90D73ACA}" destId="{7BF47047-E107-4C7F-94FF-78DE240C4770}" srcOrd="4" destOrd="0" parTransId="{17D598D0-0C74-4302-A3B5-09B8203E813C}" sibTransId="{FE2358AB-3A31-41A8-964A-5A73BA0D9CAD}"/>
    <dgm:cxn modelId="{70155DD8-0006-41F0-832E-6D743029FEDD}" srcId="{7D512CCE-C27B-4D8B-85C9-E9FF90D73ACA}" destId="{C7C98C9A-E7A9-4F11-AFAC-B2D39F3B8249}" srcOrd="3" destOrd="0" parTransId="{D015E130-57B0-4A98-B612-F2233F5B7930}" sibTransId="{CC5996AC-CE56-46E6-8F91-9C1A5160E451}"/>
    <dgm:cxn modelId="{F6E36E3A-90D7-47D1-A6EB-4ED8E2134321}" type="presOf" srcId="{4335F1EB-47C0-4A1E-B721-192EAEE4F0A0}" destId="{DF27859D-1657-401D-B229-52AAE9A81926}" srcOrd="1" destOrd="0" presId="urn:microsoft.com/office/officeart/2005/8/layout/process2"/>
    <dgm:cxn modelId="{8327137C-DE38-47EF-AA57-96EE819C65CF}" type="presOf" srcId="{CC5996AC-CE56-46E6-8F91-9C1A5160E451}" destId="{556B66E8-A4AA-425F-B1F4-8EF7BFD7E975}" srcOrd="0" destOrd="0" presId="urn:microsoft.com/office/officeart/2005/8/layout/process2"/>
    <dgm:cxn modelId="{8304A855-D002-468E-B4E7-BB6309780C81}" srcId="{7D512CCE-C27B-4D8B-85C9-E9FF90D73ACA}" destId="{994A7299-2DAE-41D4-8EB1-10068AED5B6F}" srcOrd="0" destOrd="0" parTransId="{8A6D92C2-69C4-4C08-A52D-2B0669CBC937}" sibTransId="{4335F1EB-47C0-4A1E-B721-192EAEE4F0A0}"/>
    <dgm:cxn modelId="{FD27D5FC-4746-4865-9A8B-459EE262CFC2}" type="presOf" srcId="{612D566E-00E2-4964-AF31-B4C7502CDD72}" destId="{E2ACBA9D-458B-4A70-8A83-363B5EBECC82}" srcOrd="0" destOrd="0" presId="urn:microsoft.com/office/officeart/2005/8/layout/process2"/>
    <dgm:cxn modelId="{7FBF33F0-3A14-4905-A8B7-5F03909017C6}" type="presParOf" srcId="{4EAFB6DD-0D25-485D-9702-AD99DF4799B7}" destId="{50B20522-769E-4CC6-937F-60D1597B00B1}" srcOrd="0" destOrd="0" presId="urn:microsoft.com/office/officeart/2005/8/layout/process2"/>
    <dgm:cxn modelId="{A201FAF2-7A4E-48FE-9851-4C8E2CA29286}" type="presParOf" srcId="{4EAFB6DD-0D25-485D-9702-AD99DF4799B7}" destId="{92361A63-20B9-45F0-B278-943F503FC259}" srcOrd="1" destOrd="0" presId="urn:microsoft.com/office/officeart/2005/8/layout/process2"/>
    <dgm:cxn modelId="{198F5852-AE7C-46EF-91D4-C3B8B954FD52}" type="presParOf" srcId="{92361A63-20B9-45F0-B278-943F503FC259}" destId="{DF27859D-1657-401D-B229-52AAE9A81926}" srcOrd="0" destOrd="0" presId="urn:microsoft.com/office/officeart/2005/8/layout/process2"/>
    <dgm:cxn modelId="{B2C85C8E-9E7B-4824-AEBC-BC6A76F836DF}" type="presParOf" srcId="{4EAFB6DD-0D25-485D-9702-AD99DF4799B7}" destId="{F341ABB9-AD3C-431B-8E0C-5F1A09A3AC55}" srcOrd="2" destOrd="0" presId="urn:microsoft.com/office/officeart/2005/8/layout/process2"/>
    <dgm:cxn modelId="{52B99D32-9D82-4EF3-AA0F-D400D3E3D59A}" type="presParOf" srcId="{4EAFB6DD-0D25-485D-9702-AD99DF4799B7}" destId="{549BBC3E-D93D-4D86-B424-4D61C4E88544}" srcOrd="3" destOrd="0" presId="urn:microsoft.com/office/officeart/2005/8/layout/process2"/>
    <dgm:cxn modelId="{E484ADA9-53B9-43C2-A515-B77CB44865F2}" type="presParOf" srcId="{549BBC3E-D93D-4D86-B424-4D61C4E88544}" destId="{77774280-D17D-47A7-8A2F-42F440BEFF4A}" srcOrd="0" destOrd="0" presId="urn:microsoft.com/office/officeart/2005/8/layout/process2"/>
    <dgm:cxn modelId="{A765940E-0124-4605-A189-42E1C760CD40}" type="presParOf" srcId="{4EAFB6DD-0D25-485D-9702-AD99DF4799B7}" destId="{E2ACBA9D-458B-4A70-8A83-363B5EBECC82}" srcOrd="4" destOrd="0" presId="urn:microsoft.com/office/officeart/2005/8/layout/process2"/>
    <dgm:cxn modelId="{52090AE4-76BB-4809-AF0B-5E6DD1FDB6B6}" type="presParOf" srcId="{4EAFB6DD-0D25-485D-9702-AD99DF4799B7}" destId="{BAC12FA0-A61E-413F-9870-1F71393DFFCD}" srcOrd="5" destOrd="0" presId="urn:microsoft.com/office/officeart/2005/8/layout/process2"/>
    <dgm:cxn modelId="{338F5A3F-C926-4683-926A-A1ECC3EFE18B}" type="presParOf" srcId="{BAC12FA0-A61E-413F-9870-1F71393DFFCD}" destId="{CDC413DF-DCEA-43B0-87A2-54468FFDA537}" srcOrd="0" destOrd="0" presId="urn:microsoft.com/office/officeart/2005/8/layout/process2"/>
    <dgm:cxn modelId="{5BE04793-071B-4A19-B59B-B549FF1A6752}" type="presParOf" srcId="{4EAFB6DD-0D25-485D-9702-AD99DF4799B7}" destId="{4C5ABDEC-15E3-4F27-B871-76580EA61E78}" srcOrd="6" destOrd="0" presId="urn:microsoft.com/office/officeart/2005/8/layout/process2"/>
    <dgm:cxn modelId="{90DEA48B-42F0-4D17-B54A-733EA8115016}" type="presParOf" srcId="{4EAFB6DD-0D25-485D-9702-AD99DF4799B7}" destId="{556B66E8-A4AA-425F-B1F4-8EF7BFD7E975}" srcOrd="7" destOrd="0" presId="urn:microsoft.com/office/officeart/2005/8/layout/process2"/>
    <dgm:cxn modelId="{71137172-747E-429F-AD1F-C74283CA6EEE}" type="presParOf" srcId="{556B66E8-A4AA-425F-B1F4-8EF7BFD7E975}" destId="{E81865B1-FFD8-412D-A0E0-51A45ECF74D0}" srcOrd="0" destOrd="0" presId="urn:microsoft.com/office/officeart/2005/8/layout/process2"/>
    <dgm:cxn modelId="{F45268B1-6203-4B4B-BA0A-DA3351A4FA66}" type="presParOf" srcId="{4EAFB6DD-0D25-485D-9702-AD99DF4799B7}" destId="{98977C0C-0FFD-43B5-A3D2-FD720C5A3DA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B2058DD1-7806-42FC-8DBC-68DC9D6EC7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4CAB4A4-74D8-44A9-95F7-E4CDD76C9DE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3200" dirty="0" smtClean="0"/>
            <a:t>Positive gravity</a:t>
          </a:r>
          <a:endParaRPr lang="ar-EG" sz="3200" dirty="0"/>
        </a:p>
      </dgm:t>
    </dgm:pt>
    <dgm:pt modelId="{89E78283-C1D5-405A-8BC2-45238DBDCBFD}" type="parTrans" cxnId="{602C4717-80AD-482D-93B5-0C472A1A6B5E}">
      <dgm:prSet/>
      <dgm:spPr/>
      <dgm:t>
        <a:bodyPr/>
        <a:lstStyle/>
        <a:p>
          <a:pPr rtl="1"/>
          <a:endParaRPr lang="ar-EG"/>
        </a:p>
      </dgm:t>
    </dgm:pt>
    <dgm:pt modelId="{5765124F-C642-448C-B943-E9F2DD586FAB}" type="sibTrans" cxnId="{602C4717-80AD-482D-93B5-0C472A1A6B5E}">
      <dgm:prSet/>
      <dgm:spPr/>
      <dgm:t>
        <a:bodyPr/>
        <a:lstStyle/>
        <a:p>
          <a:pPr rtl="1"/>
          <a:endParaRPr lang="ar-EG"/>
        </a:p>
      </dgm:t>
    </dgm:pt>
    <dgm:pt modelId="{E8631EBC-0475-460D-BAE7-11E4EFCB0BD6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pPr rtl="1"/>
          <a:r>
            <a:rPr lang="en-US" dirty="0" smtClean="0"/>
            <a:t>Blood pooling to  </a:t>
          </a:r>
          <a:r>
            <a:rPr lang="en-US" dirty="0" err="1" smtClean="0"/>
            <a:t>edoma</a:t>
          </a:r>
          <a:r>
            <a:rPr lang="ar-EG" dirty="0" smtClean="0">
              <a:latin typeface="Times New Roman"/>
              <a:cs typeface="Times New Roman"/>
            </a:rPr>
            <a:t>→</a:t>
          </a:r>
          <a:r>
            <a:rPr lang="en-US" dirty="0" smtClean="0"/>
            <a:t>L.L</a:t>
          </a:r>
          <a:endParaRPr lang="ar-EG" dirty="0"/>
        </a:p>
      </dgm:t>
    </dgm:pt>
    <dgm:pt modelId="{27CA9CA3-D055-41AA-8A48-56F0171625C3}" type="parTrans" cxnId="{537E7757-A4F3-4D5E-BF98-3FF4A9C46EBF}">
      <dgm:prSet/>
      <dgm:spPr/>
      <dgm:t>
        <a:bodyPr/>
        <a:lstStyle/>
        <a:p>
          <a:pPr rtl="1"/>
          <a:endParaRPr lang="ar-EG"/>
        </a:p>
      </dgm:t>
    </dgm:pt>
    <dgm:pt modelId="{130AFCFF-A47E-4496-BD61-22613EE6C636}" type="sibTrans" cxnId="{537E7757-A4F3-4D5E-BF98-3FF4A9C46EBF}">
      <dgm:prSet/>
      <dgm:spPr/>
      <dgm:t>
        <a:bodyPr/>
        <a:lstStyle/>
        <a:p>
          <a:pPr rtl="1"/>
          <a:endParaRPr lang="ar-EG"/>
        </a:p>
      </dgm:t>
    </dgm:pt>
    <dgm:pt modelId="{B8AC6365-5F15-4CBF-8255-1F8D6F1CE353}" type="pres">
      <dgm:prSet presAssocID="{B2058DD1-7806-42FC-8DBC-68DC9D6EC7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64CEFBF0-B97A-46B6-97D8-BC70C1B2C9D2}" type="pres">
      <dgm:prSet presAssocID="{94CAB4A4-74D8-44A9-95F7-E4CDD76C9DE9}" presName="root" presStyleCnt="0"/>
      <dgm:spPr/>
    </dgm:pt>
    <dgm:pt modelId="{0225FD9E-2F3B-4AC0-86D1-C1B795C3A3EC}" type="pres">
      <dgm:prSet presAssocID="{94CAB4A4-74D8-44A9-95F7-E4CDD76C9DE9}" presName="rootComposite" presStyleCnt="0"/>
      <dgm:spPr/>
    </dgm:pt>
    <dgm:pt modelId="{BB6F48F7-526A-4CCD-8E20-51B2B131BBFA}" type="pres">
      <dgm:prSet presAssocID="{94CAB4A4-74D8-44A9-95F7-E4CDD76C9DE9}" presName="rootText" presStyleLbl="node1" presStyleIdx="0" presStyleCnt="1" custScaleX="92456" custScaleY="48403" custLinFactNeighborX="5235" custLinFactNeighborY="-623"/>
      <dgm:spPr/>
      <dgm:t>
        <a:bodyPr/>
        <a:lstStyle/>
        <a:p>
          <a:pPr rtl="1"/>
          <a:endParaRPr lang="ar-EG"/>
        </a:p>
      </dgm:t>
    </dgm:pt>
    <dgm:pt modelId="{599C3920-2C72-450F-A1A4-C0154B5F997D}" type="pres">
      <dgm:prSet presAssocID="{94CAB4A4-74D8-44A9-95F7-E4CDD76C9DE9}" presName="rootConnector" presStyleLbl="node1" presStyleIdx="0" presStyleCnt="1"/>
      <dgm:spPr/>
      <dgm:t>
        <a:bodyPr/>
        <a:lstStyle/>
        <a:p>
          <a:pPr rtl="1"/>
          <a:endParaRPr lang="ar-EG"/>
        </a:p>
      </dgm:t>
    </dgm:pt>
    <dgm:pt modelId="{61BE38C8-A530-494A-A80B-C13A319D3150}" type="pres">
      <dgm:prSet presAssocID="{94CAB4A4-74D8-44A9-95F7-E4CDD76C9DE9}" presName="childShape" presStyleCnt="0"/>
      <dgm:spPr/>
    </dgm:pt>
    <dgm:pt modelId="{8F5D592B-6B27-4811-8387-5A82BEA6D4B3}" type="pres">
      <dgm:prSet presAssocID="{27CA9CA3-D055-41AA-8A48-56F0171625C3}" presName="Name13" presStyleLbl="parChTrans1D2" presStyleIdx="0" presStyleCnt="1"/>
      <dgm:spPr/>
      <dgm:t>
        <a:bodyPr/>
        <a:lstStyle/>
        <a:p>
          <a:pPr rtl="1"/>
          <a:endParaRPr lang="ar-EG"/>
        </a:p>
      </dgm:t>
    </dgm:pt>
    <dgm:pt modelId="{458CA242-2C86-4480-A218-0EEF0B6E81A0}" type="pres">
      <dgm:prSet presAssocID="{E8631EBC-0475-460D-BAE7-11E4EFCB0BD6}" presName="childText" presStyleLbl="bgAcc1" presStyleIdx="0" presStyleCnt="1" custScaleX="131631" custScaleY="46082" custLinFactNeighborX="248" custLinFactNeighborY="-1051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537E7757-A4F3-4D5E-BF98-3FF4A9C46EBF}" srcId="{94CAB4A4-74D8-44A9-95F7-E4CDD76C9DE9}" destId="{E8631EBC-0475-460D-BAE7-11E4EFCB0BD6}" srcOrd="0" destOrd="0" parTransId="{27CA9CA3-D055-41AA-8A48-56F0171625C3}" sibTransId="{130AFCFF-A47E-4496-BD61-22613EE6C636}"/>
    <dgm:cxn modelId="{DCD93D2F-CFBC-439D-AC75-E05CA5F1F4AE}" type="presOf" srcId="{94CAB4A4-74D8-44A9-95F7-E4CDD76C9DE9}" destId="{BB6F48F7-526A-4CCD-8E20-51B2B131BBFA}" srcOrd="0" destOrd="0" presId="urn:microsoft.com/office/officeart/2005/8/layout/hierarchy3"/>
    <dgm:cxn modelId="{602C4717-80AD-482D-93B5-0C472A1A6B5E}" srcId="{B2058DD1-7806-42FC-8DBC-68DC9D6EC718}" destId="{94CAB4A4-74D8-44A9-95F7-E4CDD76C9DE9}" srcOrd="0" destOrd="0" parTransId="{89E78283-C1D5-405A-8BC2-45238DBDCBFD}" sibTransId="{5765124F-C642-448C-B943-E9F2DD586FAB}"/>
    <dgm:cxn modelId="{574939C3-18B3-4D8F-86F0-C9E66BF36DD3}" type="presOf" srcId="{E8631EBC-0475-460D-BAE7-11E4EFCB0BD6}" destId="{458CA242-2C86-4480-A218-0EEF0B6E81A0}" srcOrd="0" destOrd="0" presId="urn:microsoft.com/office/officeart/2005/8/layout/hierarchy3"/>
    <dgm:cxn modelId="{3A422908-A7AB-42A2-890F-07744A4C2460}" type="presOf" srcId="{94CAB4A4-74D8-44A9-95F7-E4CDD76C9DE9}" destId="{599C3920-2C72-450F-A1A4-C0154B5F997D}" srcOrd="1" destOrd="0" presId="urn:microsoft.com/office/officeart/2005/8/layout/hierarchy3"/>
    <dgm:cxn modelId="{A4CB3837-55BC-4A9B-9B05-EF3DA1D96EFF}" type="presOf" srcId="{27CA9CA3-D055-41AA-8A48-56F0171625C3}" destId="{8F5D592B-6B27-4811-8387-5A82BEA6D4B3}" srcOrd="0" destOrd="0" presId="urn:microsoft.com/office/officeart/2005/8/layout/hierarchy3"/>
    <dgm:cxn modelId="{D1196147-DA9C-4683-ADDB-51DA0FB789CF}" type="presOf" srcId="{B2058DD1-7806-42FC-8DBC-68DC9D6EC718}" destId="{B8AC6365-5F15-4CBF-8255-1F8D6F1CE353}" srcOrd="0" destOrd="0" presId="urn:microsoft.com/office/officeart/2005/8/layout/hierarchy3"/>
    <dgm:cxn modelId="{40E2EB34-D310-4C76-AFBF-FB03F0DDFCD8}" type="presParOf" srcId="{B8AC6365-5F15-4CBF-8255-1F8D6F1CE353}" destId="{64CEFBF0-B97A-46B6-97D8-BC70C1B2C9D2}" srcOrd="0" destOrd="0" presId="urn:microsoft.com/office/officeart/2005/8/layout/hierarchy3"/>
    <dgm:cxn modelId="{D304898D-7487-4BD1-B505-442C586DAD80}" type="presParOf" srcId="{64CEFBF0-B97A-46B6-97D8-BC70C1B2C9D2}" destId="{0225FD9E-2F3B-4AC0-86D1-C1B795C3A3EC}" srcOrd="0" destOrd="0" presId="urn:microsoft.com/office/officeart/2005/8/layout/hierarchy3"/>
    <dgm:cxn modelId="{C2119437-9E2B-4EFE-86AF-FA209CC6A4A6}" type="presParOf" srcId="{0225FD9E-2F3B-4AC0-86D1-C1B795C3A3EC}" destId="{BB6F48F7-526A-4CCD-8E20-51B2B131BBFA}" srcOrd="0" destOrd="0" presId="urn:microsoft.com/office/officeart/2005/8/layout/hierarchy3"/>
    <dgm:cxn modelId="{4D62D223-9B1E-452F-9BE5-5BB4DB15FCC2}" type="presParOf" srcId="{0225FD9E-2F3B-4AC0-86D1-C1B795C3A3EC}" destId="{599C3920-2C72-450F-A1A4-C0154B5F997D}" srcOrd="1" destOrd="0" presId="urn:microsoft.com/office/officeart/2005/8/layout/hierarchy3"/>
    <dgm:cxn modelId="{2CCCBE9D-78C9-4478-B349-0B3E1F38641B}" type="presParOf" srcId="{64CEFBF0-B97A-46B6-97D8-BC70C1B2C9D2}" destId="{61BE38C8-A530-494A-A80B-C13A319D3150}" srcOrd="1" destOrd="0" presId="urn:microsoft.com/office/officeart/2005/8/layout/hierarchy3"/>
    <dgm:cxn modelId="{441AECB5-BC68-4D5C-AD2C-4ED81B2A5B7E}" type="presParOf" srcId="{61BE38C8-A530-494A-A80B-C13A319D3150}" destId="{8F5D592B-6B27-4811-8387-5A82BEA6D4B3}" srcOrd="0" destOrd="0" presId="urn:microsoft.com/office/officeart/2005/8/layout/hierarchy3"/>
    <dgm:cxn modelId="{E337674E-F01E-46FF-AEA5-F40AFF08D821}" type="presParOf" srcId="{61BE38C8-A530-494A-A80B-C13A319D3150}" destId="{458CA242-2C86-4480-A218-0EEF0B6E81A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BC7DB475-73E8-4033-B09E-86037BEF51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627FEDCE-BD58-4B82-8A4E-208D021EC6A1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1.   + + C.O.P</a:t>
          </a:r>
          <a:endParaRPr lang="ar-EG" b="1" dirty="0">
            <a:solidFill>
              <a:schemeClr val="tx1"/>
            </a:solidFill>
          </a:endParaRPr>
        </a:p>
      </dgm:t>
    </dgm:pt>
    <dgm:pt modelId="{8C7E2756-E6E4-4088-AE7D-6E4012E612BB}" type="parTrans" cxnId="{82E5221E-9CFA-4916-96B6-071A49EEBAEB}">
      <dgm:prSet/>
      <dgm:spPr/>
      <dgm:t>
        <a:bodyPr/>
        <a:lstStyle/>
        <a:p>
          <a:pPr rtl="1"/>
          <a:endParaRPr lang="ar-EG"/>
        </a:p>
      </dgm:t>
    </dgm:pt>
    <dgm:pt modelId="{92835991-D8E1-41C9-8601-BB17D32C46F9}" type="sibTrans" cxnId="{82E5221E-9CFA-4916-96B6-071A49EEBAEB}">
      <dgm:prSet/>
      <dgm:spPr/>
      <dgm:t>
        <a:bodyPr/>
        <a:lstStyle/>
        <a:p>
          <a:pPr rtl="1"/>
          <a:endParaRPr lang="ar-EG"/>
        </a:p>
      </dgm:t>
    </dgm:pt>
    <dgm:pt modelId="{C7EEECA8-FEF6-4005-879E-B233B7471156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3. Shift of O2 dissociation curve to right</a:t>
          </a:r>
          <a:endParaRPr lang="ar-EG" b="1" dirty="0">
            <a:solidFill>
              <a:schemeClr val="tx1"/>
            </a:solidFill>
          </a:endParaRPr>
        </a:p>
      </dgm:t>
    </dgm:pt>
    <dgm:pt modelId="{24B0DF0F-61F0-438B-98A8-91FF5489E4A9}" type="parTrans" cxnId="{6353B13F-A47A-45BC-8BF4-40A733AFAE4C}">
      <dgm:prSet/>
      <dgm:spPr/>
      <dgm:t>
        <a:bodyPr/>
        <a:lstStyle/>
        <a:p>
          <a:pPr rtl="1"/>
          <a:endParaRPr lang="ar-EG"/>
        </a:p>
      </dgm:t>
    </dgm:pt>
    <dgm:pt modelId="{EEB66294-651B-41C7-902B-E663BF38C67C}" type="sibTrans" cxnId="{6353B13F-A47A-45BC-8BF4-40A733AFAE4C}">
      <dgm:prSet/>
      <dgm:spPr/>
      <dgm:t>
        <a:bodyPr/>
        <a:lstStyle/>
        <a:p>
          <a:pPr rtl="1"/>
          <a:endParaRPr lang="ar-EG"/>
        </a:p>
      </dgm:t>
    </dgm:pt>
    <dgm:pt modelId="{062A22B3-246D-4A54-9BAF-CDFBDADB1560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++ temp., ++ PCO2, - - PO2,     ++ 2,3 DBG</a:t>
          </a:r>
          <a:endParaRPr lang="ar-EG" dirty="0"/>
        </a:p>
      </dgm:t>
    </dgm:pt>
    <dgm:pt modelId="{1A7F06C6-2E17-4F9B-876E-0FD5FDF894E1}" type="parTrans" cxnId="{C6878C0A-8823-4ECD-BEEC-4724A0147F6E}">
      <dgm:prSet/>
      <dgm:spPr/>
      <dgm:t>
        <a:bodyPr/>
        <a:lstStyle/>
        <a:p>
          <a:pPr rtl="1"/>
          <a:endParaRPr lang="ar-EG"/>
        </a:p>
      </dgm:t>
    </dgm:pt>
    <dgm:pt modelId="{6EC60960-33EF-4001-B8E1-26585D99D357}" type="sibTrans" cxnId="{C6878C0A-8823-4ECD-BEEC-4724A0147F6E}">
      <dgm:prSet/>
      <dgm:spPr/>
      <dgm:t>
        <a:bodyPr/>
        <a:lstStyle/>
        <a:p>
          <a:pPr rtl="1"/>
          <a:endParaRPr lang="ar-EG"/>
        </a:p>
      </dgm:t>
    </dgm:pt>
    <dgm:pt modelId="{032FC8F2-C2D7-424F-8FD3-6B464BD64437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2.    Dilatation of skeletal blood vessels</a:t>
          </a:r>
          <a:endParaRPr lang="ar-EG" b="1" dirty="0">
            <a:solidFill>
              <a:schemeClr val="tx1"/>
            </a:solidFill>
          </a:endParaRPr>
        </a:p>
      </dgm:t>
    </dgm:pt>
    <dgm:pt modelId="{4912281A-A84D-46C8-BC01-1E9145AF2F27}" type="parTrans" cxnId="{F1A920C4-934A-42DC-9566-56DA792AE7F5}">
      <dgm:prSet/>
      <dgm:spPr/>
      <dgm:t>
        <a:bodyPr/>
        <a:lstStyle/>
        <a:p>
          <a:pPr rtl="1"/>
          <a:endParaRPr lang="ar-EG"/>
        </a:p>
      </dgm:t>
    </dgm:pt>
    <dgm:pt modelId="{15834502-BEC9-430B-9434-592DA3AA01A8}" type="sibTrans" cxnId="{F1A920C4-934A-42DC-9566-56DA792AE7F5}">
      <dgm:prSet/>
      <dgm:spPr/>
      <dgm:t>
        <a:bodyPr/>
        <a:lstStyle/>
        <a:p>
          <a:pPr rtl="1"/>
          <a:endParaRPr lang="ar-EG"/>
        </a:p>
      </dgm:t>
    </dgm:pt>
    <dgm:pt modelId="{3787C3BA-8CBC-4740-B536-55EF385AC092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 Sympathetic cholinergic fibers</a:t>
          </a:r>
          <a:endParaRPr lang="ar-EG" dirty="0"/>
        </a:p>
      </dgm:t>
    </dgm:pt>
    <dgm:pt modelId="{4FAF1FE0-7913-4D35-8C5B-3E3599AA2B43}" type="parTrans" cxnId="{E5935BF7-8F01-4577-99E2-AAC678D63B7B}">
      <dgm:prSet/>
      <dgm:spPr/>
      <dgm:t>
        <a:bodyPr/>
        <a:lstStyle/>
        <a:p>
          <a:pPr rtl="1"/>
          <a:endParaRPr lang="ar-EG"/>
        </a:p>
      </dgm:t>
    </dgm:pt>
    <dgm:pt modelId="{7F31D3CE-8491-439E-B296-9C79595E1DA1}" type="sibTrans" cxnId="{E5935BF7-8F01-4577-99E2-AAC678D63B7B}">
      <dgm:prSet/>
      <dgm:spPr/>
      <dgm:t>
        <a:bodyPr/>
        <a:lstStyle/>
        <a:p>
          <a:pPr rtl="1"/>
          <a:endParaRPr lang="ar-EG"/>
        </a:p>
      </dgm:t>
    </dgm:pt>
    <dgm:pt modelId="{C1A05B49-6AFD-499B-A968-E5F801265623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 metabolites</a:t>
          </a:r>
          <a:endParaRPr lang="ar-EG" dirty="0"/>
        </a:p>
      </dgm:t>
    </dgm:pt>
    <dgm:pt modelId="{FC65E189-E9FF-4CD9-AD89-7F7585B1F134}" type="parTrans" cxnId="{00F828C0-BB2F-43F7-BC45-CA9114D5A8C1}">
      <dgm:prSet/>
      <dgm:spPr/>
      <dgm:t>
        <a:bodyPr/>
        <a:lstStyle/>
        <a:p>
          <a:pPr rtl="1"/>
          <a:endParaRPr lang="ar-EG"/>
        </a:p>
      </dgm:t>
    </dgm:pt>
    <dgm:pt modelId="{78B0DCF7-4F43-4D1C-9ACE-6383E7EBD085}" type="sibTrans" cxnId="{00F828C0-BB2F-43F7-BC45-CA9114D5A8C1}">
      <dgm:prSet/>
      <dgm:spPr/>
      <dgm:t>
        <a:bodyPr/>
        <a:lstStyle/>
        <a:p>
          <a:pPr rtl="1"/>
          <a:endParaRPr lang="ar-EG"/>
        </a:p>
      </dgm:t>
    </dgm:pt>
    <dgm:pt modelId="{5365BE3E-070F-454F-82E0-19D7A03FC69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From 5 L to 30 L </a:t>
          </a:r>
          <a:r>
            <a:rPr lang="en-US" dirty="0" smtClean="0">
              <a:latin typeface="Times New Roman"/>
              <a:cs typeface="Times New Roman"/>
            </a:rPr>
            <a:t>→ ++ A.B.P</a:t>
          </a:r>
          <a:endParaRPr lang="ar-EG" dirty="0"/>
        </a:p>
      </dgm:t>
    </dgm:pt>
    <dgm:pt modelId="{6F4FF2E7-CB17-4EAA-A7B3-7C7D83A2DB25}" type="sibTrans" cxnId="{9C188C67-31D6-4563-88DF-8BB922ACE186}">
      <dgm:prSet/>
      <dgm:spPr/>
      <dgm:t>
        <a:bodyPr/>
        <a:lstStyle/>
        <a:p>
          <a:pPr rtl="1"/>
          <a:endParaRPr lang="ar-EG"/>
        </a:p>
      </dgm:t>
    </dgm:pt>
    <dgm:pt modelId="{C29707EC-48A8-433F-A3E6-EFFCA7E8B451}" type="parTrans" cxnId="{9C188C67-31D6-4563-88DF-8BB922ACE186}">
      <dgm:prSet/>
      <dgm:spPr/>
      <dgm:t>
        <a:bodyPr/>
        <a:lstStyle/>
        <a:p>
          <a:pPr rtl="1"/>
          <a:endParaRPr lang="ar-EG"/>
        </a:p>
      </dgm:t>
    </dgm:pt>
    <dgm:pt modelId="{B2A4D2C0-FEF2-476F-831D-C84212EE225A}" type="pres">
      <dgm:prSet presAssocID="{BC7DB475-73E8-4033-B09E-86037BEF51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D4C7001A-C34D-43B0-BC36-D0E9E446BC73}" type="pres">
      <dgm:prSet presAssocID="{627FEDCE-BD58-4B82-8A4E-208D021EC6A1}" presName="linNode" presStyleCnt="0"/>
      <dgm:spPr/>
    </dgm:pt>
    <dgm:pt modelId="{1A67F8C5-6CEB-453E-81BB-CC4781E2F0A7}" type="pres">
      <dgm:prSet presAssocID="{627FEDCE-BD58-4B82-8A4E-208D021EC6A1}" presName="parentText" presStyleLbl="node1" presStyleIdx="0" presStyleCnt="3" custScaleY="69405" custLinFactNeighborX="-4300" custLinFactNeighborY="-42837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9AEE2E9-3145-4DC8-A811-17595AA4DD54}" type="pres">
      <dgm:prSet presAssocID="{627FEDCE-BD58-4B82-8A4E-208D021EC6A1}" presName="descendantText" presStyleLbl="alignAccFollowNode1" presStyleIdx="0" presStyleCnt="3" custScaleY="6078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F63C92F-ACB6-44FA-9B67-62900ACD8AF0}" type="pres">
      <dgm:prSet presAssocID="{92835991-D8E1-41C9-8601-BB17D32C46F9}" presName="sp" presStyleCnt="0"/>
      <dgm:spPr/>
    </dgm:pt>
    <dgm:pt modelId="{82C13175-5CA9-4F68-92F7-69C14692A6BF}" type="pres">
      <dgm:prSet presAssocID="{C7EEECA8-FEF6-4005-879E-B233B7471156}" presName="linNode" presStyleCnt="0"/>
      <dgm:spPr/>
    </dgm:pt>
    <dgm:pt modelId="{5BD7376D-D642-413F-8B51-350B6425CED1}" type="pres">
      <dgm:prSet presAssocID="{C7EEECA8-FEF6-4005-879E-B233B7471156}" presName="parentText" presStyleLbl="node1" presStyleIdx="1" presStyleCnt="3" custScaleY="62533" custLinFactNeighborX="-1433" custLinFactNeighborY="84405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75ECC02-81BD-40C0-BD28-420E51B9EDEF}" type="pres">
      <dgm:prSet presAssocID="{C7EEECA8-FEF6-4005-879E-B233B7471156}" presName="descendantText" presStyleLbl="alignAccFollowNode1" presStyleIdx="1" presStyleCnt="3" custLinFactY="4701" custLinFactNeighborX="4485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4336CA0-1C69-4A2B-A602-FB79BFAA440D}" type="pres">
      <dgm:prSet presAssocID="{EEB66294-651B-41C7-902B-E663BF38C67C}" presName="sp" presStyleCnt="0"/>
      <dgm:spPr/>
    </dgm:pt>
    <dgm:pt modelId="{2346283A-FC48-4E19-B28D-8DA4982E018D}" type="pres">
      <dgm:prSet presAssocID="{032FC8F2-C2D7-424F-8FD3-6B464BD64437}" presName="linNode" presStyleCnt="0"/>
      <dgm:spPr/>
    </dgm:pt>
    <dgm:pt modelId="{52D2A49F-7697-43BB-9AA3-C02A843DE351}" type="pres">
      <dgm:prSet presAssocID="{032FC8F2-C2D7-424F-8FD3-6B464BD64437}" presName="parentText" presStyleLbl="node1" presStyleIdx="2" presStyleCnt="3" custScaleY="61465" custLinFactNeighborY="-85525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B1E8D3A-50AD-411E-A5D2-6BD402C4E3D8}" type="pres">
      <dgm:prSet presAssocID="{032FC8F2-C2D7-424F-8FD3-6B464BD64437}" presName="descendantText" presStyleLbl="alignAccFollowNode1" presStyleIdx="2" presStyleCnt="3" custLinFactY="-7044" custLinFactNeighborX="1937" custLinFactNeighborY="-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38772242-6E37-4990-8EAA-5D440194EBB7}" type="presOf" srcId="{BC7DB475-73E8-4033-B09E-86037BEF51A7}" destId="{B2A4D2C0-FEF2-476F-831D-C84212EE225A}" srcOrd="0" destOrd="0" presId="urn:microsoft.com/office/officeart/2005/8/layout/vList5"/>
    <dgm:cxn modelId="{9C188C67-31D6-4563-88DF-8BB922ACE186}" srcId="{627FEDCE-BD58-4B82-8A4E-208D021EC6A1}" destId="{5365BE3E-070F-454F-82E0-19D7A03FC69F}" srcOrd="0" destOrd="0" parTransId="{C29707EC-48A8-433F-A3E6-EFFCA7E8B451}" sibTransId="{6F4FF2E7-CB17-4EAA-A7B3-7C7D83A2DB25}"/>
    <dgm:cxn modelId="{E5935BF7-8F01-4577-99E2-AAC678D63B7B}" srcId="{032FC8F2-C2D7-424F-8FD3-6B464BD64437}" destId="{3787C3BA-8CBC-4740-B536-55EF385AC092}" srcOrd="0" destOrd="0" parTransId="{4FAF1FE0-7913-4D35-8C5B-3E3599AA2B43}" sibTransId="{7F31D3CE-8491-439E-B296-9C79595E1DA1}"/>
    <dgm:cxn modelId="{07202897-65D8-466A-ACB5-FB02FA246D8B}" type="presOf" srcId="{032FC8F2-C2D7-424F-8FD3-6B464BD64437}" destId="{52D2A49F-7697-43BB-9AA3-C02A843DE351}" srcOrd="0" destOrd="0" presId="urn:microsoft.com/office/officeart/2005/8/layout/vList5"/>
    <dgm:cxn modelId="{2DE76F5C-155A-4794-8842-97D90BFDAC41}" type="presOf" srcId="{C7EEECA8-FEF6-4005-879E-B233B7471156}" destId="{5BD7376D-D642-413F-8B51-350B6425CED1}" srcOrd="0" destOrd="0" presId="urn:microsoft.com/office/officeart/2005/8/layout/vList5"/>
    <dgm:cxn modelId="{82E5221E-9CFA-4916-96B6-071A49EEBAEB}" srcId="{BC7DB475-73E8-4033-B09E-86037BEF51A7}" destId="{627FEDCE-BD58-4B82-8A4E-208D021EC6A1}" srcOrd="0" destOrd="0" parTransId="{8C7E2756-E6E4-4088-AE7D-6E4012E612BB}" sibTransId="{92835991-D8E1-41C9-8601-BB17D32C46F9}"/>
    <dgm:cxn modelId="{00F828C0-BB2F-43F7-BC45-CA9114D5A8C1}" srcId="{032FC8F2-C2D7-424F-8FD3-6B464BD64437}" destId="{C1A05B49-6AFD-499B-A968-E5F801265623}" srcOrd="1" destOrd="0" parTransId="{FC65E189-E9FF-4CD9-AD89-7F7585B1F134}" sibTransId="{78B0DCF7-4F43-4D1C-9ACE-6383E7EBD085}"/>
    <dgm:cxn modelId="{E1E1F502-2ACF-446E-BDF4-90958CD91A6E}" type="presOf" srcId="{C1A05B49-6AFD-499B-A968-E5F801265623}" destId="{2B1E8D3A-50AD-411E-A5D2-6BD402C4E3D8}" srcOrd="0" destOrd="1" presId="urn:microsoft.com/office/officeart/2005/8/layout/vList5"/>
    <dgm:cxn modelId="{272EE4BA-4D8B-4743-AE8B-A48BBFE2A03C}" type="presOf" srcId="{627FEDCE-BD58-4B82-8A4E-208D021EC6A1}" destId="{1A67F8C5-6CEB-453E-81BB-CC4781E2F0A7}" srcOrd="0" destOrd="0" presId="urn:microsoft.com/office/officeart/2005/8/layout/vList5"/>
    <dgm:cxn modelId="{F501EFD9-33ED-4109-8C0F-945F7FFB1D7A}" type="presOf" srcId="{5365BE3E-070F-454F-82E0-19D7A03FC69F}" destId="{A9AEE2E9-3145-4DC8-A811-17595AA4DD54}" srcOrd="0" destOrd="0" presId="urn:microsoft.com/office/officeart/2005/8/layout/vList5"/>
    <dgm:cxn modelId="{6353B13F-A47A-45BC-8BF4-40A733AFAE4C}" srcId="{BC7DB475-73E8-4033-B09E-86037BEF51A7}" destId="{C7EEECA8-FEF6-4005-879E-B233B7471156}" srcOrd="1" destOrd="0" parTransId="{24B0DF0F-61F0-438B-98A8-91FF5489E4A9}" sibTransId="{EEB66294-651B-41C7-902B-E663BF38C67C}"/>
    <dgm:cxn modelId="{F1A920C4-934A-42DC-9566-56DA792AE7F5}" srcId="{BC7DB475-73E8-4033-B09E-86037BEF51A7}" destId="{032FC8F2-C2D7-424F-8FD3-6B464BD64437}" srcOrd="2" destOrd="0" parTransId="{4912281A-A84D-46C8-BC01-1E9145AF2F27}" sibTransId="{15834502-BEC9-430B-9434-592DA3AA01A8}"/>
    <dgm:cxn modelId="{9BE00C58-A1F5-4C21-B1FC-BF132817024A}" type="presOf" srcId="{3787C3BA-8CBC-4740-B536-55EF385AC092}" destId="{2B1E8D3A-50AD-411E-A5D2-6BD402C4E3D8}" srcOrd="0" destOrd="0" presId="urn:microsoft.com/office/officeart/2005/8/layout/vList5"/>
    <dgm:cxn modelId="{C6878C0A-8823-4ECD-BEEC-4724A0147F6E}" srcId="{C7EEECA8-FEF6-4005-879E-B233B7471156}" destId="{062A22B3-246D-4A54-9BAF-CDFBDADB1560}" srcOrd="0" destOrd="0" parTransId="{1A7F06C6-2E17-4F9B-876E-0FD5FDF894E1}" sibTransId="{6EC60960-33EF-4001-B8E1-26585D99D357}"/>
    <dgm:cxn modelId="{54876090-50D4-4837-8A6D-0B9E710F2017}" type="presOf" srcId="{062A22B3-246D-4A54-9BAF-CDFBDADB1560}" destId="{C75ECC02-81BD-40C0-BD28-420E51B9EDEF}" srcOrd="0" destOrd="0" presId="urn:microsoft.com/office/officeart/2005/8/layout/vList5"/>
    <dgm:cxn modelId="{3739942E-16CA-4551-B6FA-8516F01EB512}" type="presParOf" srcId="{B2A4D2C0-FEF2-476F-831D-C84212EE225A}" destId="{D4C7001A-C34D-43B0-BC36-D0E9E446BC73}" srcOrd="0" destOrd="0" presId="urn:microsoft.com/office/officeart/2005/8/layout/vList5"/>
    <dgm:cxn modelId="{FFB8183E-586D-49E5-A4BC-02C8578F2592}" type="presParOf" srcId="{D4C7001A-C34D-43B0-BC36-D0E9E446BC73}" destId="{1A67F8C5-6CEB-453E-81BB-CC4781E2F0A7}" srcOrd="0" destOrd="0" presId="urn:microsoft.com/office/officeart/2005/8/layout/vList5"/>
    <dgm:cxn modelId="{D1B3A895-730A-490F-921D-5B474E161072}" type="presParOf" srcId="{D4C7001A-C34D-43B0-BC36-D0E9E446BC73}" destId="{A9AEE2E9-3145-4DC8-A811-17595AA4DD54}" srcOrd="1" destOrd="0" presId="urn:microsoft.com/office/officeart/2005/8/layout/vList5"/>
    <dgm:cxn modelId="{920C5BFA-6049-4698-9D19-C6B351494621}" type="presParOf" srcId="{B2A4D2C0-FEF2-476F-831D-C84212EE225A}" destId="{1F63C92F-ACB6-44FA-9B67-62900ACD8AF0}" srcOrd="1" destOrd="0" presId="urn:microsoft.com/office/officeart/2005/8/layout/vList5"/>
    <dgm:cxn modelId="{EB726DDC-2025-4E67-B329-796F3E42D363}" type="presParOf" srcId="{B2A4D2C0-FEF2-476F-831D-C84212EE225A}" destId="{82C13175-5CA9-4F68-92F7-69C14692A6BF}" srcOrd="2" destOrd="0" presId="urn:microsoft.com/office/officeart/2005/8/layout/vList5"/>
    <dgm:cxn modelId="{4E468124-7014-4AFF-8BA7-3A73DCBC3F66}" type="presParOf" srcId="{82C13175-5CA9-4F68-92F7-69C14692A6BF}" destId="{5BD7376D-D642-413F-8B51-350B6425CED1}" srcOrd="0" destOrd="0" presId="urn:microsoft.com/office/officeart/2005/8/layout/vList5"/>
    <dgm:cxn modelId="{1982EFAD-F320-462F-A77A-5FBE2B1D105D}" type="presParOf" srcId="{82C13175-5CA9-4F68-92F7-69C14692A6BF}" destId="{C75ECC02-81BD-40C0-BD28-420E51B9EDEF}" srcOrd="1" destOrd="0" presId="urn:microsoft.com/office/officeart/2005/8/layout/vList5"/>
    <dgm:cxn modelId="{BB167C05-0517-4BA5-B351-C01AB7D5599F}" type="presParOf" srcId="{B2A4D2C0-FEF2-476F-831D-C84212EE225A}" destId="{04336CA0-1C69-4A2B-A602-FB79BFAA440D}" srcOrd="3" destOrd="0" presId="urn:microsoft.com/office/officeart/2005/8/layout/vList5"/>
    <dgm:cxn modelId="{76D5321B-7EBD-4BFC-B706-58948AA28322}" type="presParOf" srcId="{B2A4D2C0-FEF2-476F-831D-C84212EE225A}" destId="{2346283A-FC48-4E19-B28D-8DA4982E018D}" srcOrd="4" destOrd="0" presId="urn:microsoft.com/office/officeart/2005/8/layout/vList5"/>
    <dgm:cxn modelId="{207A0233-2E74-4658-B0A1-2D9DD205008C}" type="presParOf" srcId="{2346283A-FC48-4E19-B28D-8DA4982E018D}" destId="{52D2A49F-7697-43BB-9AA3-C02A843DE351}" srcOrd="0" destOrd="0" presId="urn:microsoft.com/office/officeart/2005/8/layout/vList5"/>
    <dgm:cxn modelId="{CB510FFB-CAB8-4727-A1D5-7DD72F0E6C12}" type="presParOf" srcId="{2346283A-FC48-4E19-B28D-8DA4982E018D}" destId="{2B1E8D3A-50AD-411E-A5D2-6BD402C4E3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B4D21E60-DBEB-4088-8AAB-0FACD552851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B57C3EAA-9268-438F-956A-DA13146FDC14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400" dirty="0" smtClean="0"/>
            <a:t>++ V.R</a:t>
          </a:r>
          <a:endParaRPr lang="ar-EG" sz="2400" dirty="0"/>
        </a:p>
      </dgm:t>
    </dgm:pt>
    <dgm:pt modelId="{14B7919E-8567-4A29-B0CE-8B83353128C0}" type="parTrans" cxnId="{0D7821DF-6564-4131-A37F-1BD458565D8F}">
      <dgm:prSet/>
      <dgm:spPr/>
      <dgm:t>
        <a:bodyPr/>
        <a:lstStyle/>
        <a:p>
          <a:pPr rtl="1"/>
          <a:endParaRPr lang="ar-EG" sz="2400"/>
        </a:p>
      </dgm:t>
    </dgm:pt>
    <dgm:pt modelId="{08DF1C7A-D5BE-49D9-88FE-9EE83FE2C50C}" type="sibTrans" cxnId="{0D7821DF-6564-4131-A37F-1BD458565D8F}">
      <dgm:prSet/>
      <dgm:spPr/>
      <dgm:t>
        <a:bodyPr/>
        <a:lstStyle/>
        <a:p>
          <a:pPr rtl="1"/>
          <a:endParaRPr lang="ar-EG" sz="2400"/>
        </a:p>
      </dgm:t>
    </dgm:pt>
    <dgm:pt modelId="{166DE07D-8440-494F-8566-48704F1915E3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400" b="1" dirty="0" err="1" smtClean="0">
              <a:solidFill>
                <a:schemeClr val="tx1"/>
              </a:solidFill>
            </a:rPr>
            <a:t>Veno</a:t>
          </a:r>
          <a:r>
            <a:rPr lang="en-US" sz="2400" b="1" dirty="0" smtClean="0">
              <a:solidFill>
                <a:schemeClr val="tx1"/>
              </a:solidFill>
            </a:rPr>
            <a:t>-constriction</a:t>
          </a:r>
          <a:endParaRPr lang="ar-EG" sz="2400" b="1" dirty="0">
            <a:solidFill>
              <a:schemeClr val="tx1"/>
            </a:solidFill>
          </a:endParaRPr>
        </a:p>
      </dgm:t>
    </dgm:pt>
    <dgm:pt modelId="{E9A25F70-47D3-4D6E-9935-43544556B160}" type="parTrans" cxnId="{95D7EC9E-2633-42D2-8335-BA32B90454E5}">
      <dgm:prSet/>
      <dgm:spPr>
        <a:solidFill>
          <a:srgbClr val="FFFF00"/>
        </a:solidFill>
      </dgm:spPr>
      <dgm:t>
        <a:bodyPr/>
        <a:lstStyle/>
        <a:p>
          <a:pPr rtl="1"/>
          <a:endParaRPr lang="ar-EG" sz="2400">
            <a:solidFill>
              <a:schemeClr val="tx1"/>
            </a:solidFill>
          </a:endParaRPr>
        </a:p>
      </dgm:t>
    </dgm:pt>
    <dgm:pt modelId="{21710D32-BF99-44D2-B748-904BC994474A}" type="sibTrans" cxnId="{95D7EC9E-2633-42D2-8335-BA32B90454E5}">
      <dgm:prSet/>
      <dgm:spPr/>
      <dgm:t>
        <a:bodyPr/>
        <a:lstStyle/>
        <a:p>
          <a:pPr rtl="1"/>
          <a:endParaRPr lang="ar-EG" sz="2400"/>
        </a:p>
      </dgm:t>
    </dgm:pt>
    <dgm:pt modelId="{4928F6F5-145A-4B9F-BAB5-E4B8F896731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800" b="1" dirty="0" smtClean="0">
              <a:solidFill>
                <a:schemeClr val="tx1"/>
              </a:solidFill>
            </a:rPr>
            <a:t>Muscle pump</a:t>
          </a:r>
          <a:endParaRPr lang="ar-EG" sz="2800" b="1" dirty="0">
            <a:solidFill>
              <a:schemeClr val="tx1"/>
            </a:solidFill>
          </a:endParaRPr>
        </a:p>
      </dgm:t>
    </dgm:pt>
    <dgm:pt modelId="{E584EE2D-26E5-4D48-AD35-69ADFFB03769}" type="parTrans" cxnId="{0A3B8C3C-272F-4F19-98B8-26B2A245AA52}">
      <dgm:prSet/>
      <dgm:spPr>
        <a:solidFill>
          <a:srgbClr val="FFFF00"/>
        </a:solidFill>
      </dgm:spPr>
      <dgm:t>
        <a:bodyPr/>
        <a:lstStyle/>
        <a:p>
          <a:pPr rtl="1"/>
          <a:endParaRPr lang="ar-EG" sz="2400"/>
        </a:p>
      </dgm:t>
    </dgm:pt>
    <dgm:pt modelId="{4419ACC0-FAE5-4546-8C26-4E95B5B348D2}" type="sibTrans" cxnId="{0A3B8C3C-272F-4F19-98B8-26B2A245AA52}">
      <dgm:prSet/>
      <dgm:spPr/>
      <dgm:t>
        <a:bodyPr/>
        <a:lstStyle/>
        <a:p>
          <a:pPr rtl="1"/>
          <a:endParaRPr lang="ar-EG" sz="2400"/>
        </a:p>
      </dgm:t>
    </dgm:pt>
    <dgm:pt modelId="{26AADA85-0A15-412C-8081-71C47B454FCA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Respiratory pump </a:t>
          </a:r>
          <a:endParaRPr lang="ar-EG" sz="2400" b="1" dirty="0">
            <a:solidFill>
              <a:schemeClr val="tx1"/>
            </a:solidFill>
          </a:endParaRPr>
        </a:p>
      </dgm:t>
    </dgm:pt>
    <dgm:pt modelId="{E9582E54-DB7B-499D-A3A7-D05538D8004B}" type="parTrans" cxnId="{82337F87-B226-46C5-9B63-5D42D50C9112}">
      <dgm:prSet/>
      <dgm:spPr>
        <a:solidFill>
          <a:srgbClr val="FFFF00"/>
        </a:solidFill>
      </dgm:spPr>
      <dgm:t>
        <a:bodyPr/>
        <a:lstStyle/>
        <a:p>
          <a:pPr rtl="1"/>
          <a:endParaRPr lang="ar-EG" sz="2400"/>
        </a:p>
      </dgm:t>
    </dgm:pt>
    <dgm:pt modelId="{3E3C74A0-C34C-4B92-8190-C3DF4785C839}" type="sibTrans" cxnId="{82337F87-B226-46C5-9B63-5D42D50C9112}">
      <dgm:prSet/>
      <dgm:spPr/>
      <dgm:t>
        <a:bodyPr/>
        <a:lstStyle/>
        <a:p>
          <a:pPr rtl="1"/>
          <a:endParaRPr lang="ar-EG" sz="2400"/>
        </a:p>
      </dgm:t>
    </dgm:pt>
    <dgm:pt modelId="{94381D3E-F153-4FCB-BBA1-5395BD4CB6E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V.D of muscle arterioles</a:t>
          </a:r>
          <a:endParaRPr lang="ar-EG" sz="2400" b="1" dirty="0">
            <a:solidFill>
              <a:schemeClr val="tx1"/>
            </a:solidFill>
          </a:endParaRPr>
        </a:p>
      </dgm:t>
    </dgm:pt>
    <dgm:pt modelId="{DE117F8E-BCC5-4B10-AA9D-A48E08FF90CA}" type="parTrans" cxnId="{852515B7-12E4-4B40-BC81-F27131BAD681}">
      <dgm:prSet/>
      <dgm:spPr>
        <a:solidFill>
          <a:srgbClr val="FFFF00"/>
        </a:solidFill>
      </dgm:spPr>
      <dgm:t>
        <a:bodyPr/>
        <a:lstStyle/>
        <a:p>
          <a:pPr rtl="1"/>
          <a:endParaRPr lang="ar-EG" sz="2400"/>
        </a:p>
      </dgm:t>
    </dgm:pt>
    <dgm:pt modelId="{8D4AF371-3D17-4E2C-B59B-8F94C08D685E}" type="sibTrans" cxnId="{852515B7-12E4-4B40-BC81-F27131BAD681}">
      <dgm:prSet/>
      <dgm:spPr/>
      <dgm:t>
        <a:bodyPr/>
        <a:lstStyle/>
        <a:p>
          <a:pPr rtl="1"/>
          <a:endParaRPr lang="ar-EG" sz="2400"/>
        </a:p>
      </dgm:t>
    </dgm:pt>
    <dgm:pt modelId="{9B5A426D-2F4F-45B2-A9F7-71AB3212FD59}" type="pres">
      <dgm:prSet presAssocID="{B4D21E60-DBEB-4088-8AAB-0FACD552851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3499B26F-223D-4613-A697-4A4E2A88D105}" type="pres">
      <dgm:prSet presAssocID="{B57C3EAA-9268-438F-956A-DA13146FDC14}" presName="centerShape" presStyleLbl="node0" presStyleIdx="0" presStyleCnt="1" custScaleX="73608" custScaleY="68577" custLinFactNeighborX="-1490" custLinFactNeighborY="-13481"/>
      <dgm:spPr/>
      <dgm:t>
        <a:bodyPr/>
        <a:lstStyle/>
        <a:p>
          <a:pPr rtl="1"/>
          <a:endParaRPr lang="ar-EG"/>
        </a:p>
      </dgm:t>
    </dgm:pt>
    <dgm:pt modelId="{D7D194D7-CCAD-4A91-A16A-5BCABE2AD2FB}" type="pres">
      <dgm:prSet presAssocID="{E9A25F70-47D3-4D6E-9935-43544556B160}" presName="parTrans" presStyleLbl="bgSibTrans2D1" presStyleIdx="0" presStyleCnt="4" custAng="20872523" custScaleX="30553" custLinFactNeighborX="27127" custLinFactNeighborY="39086"/>
      <dgm:spPr/>
      <dgm:t>
        <a:bodyPr/>
        <a:lstStyle/>
        <a:p>
          <a:pPr rtl="1"/>
          <a:endParaRPr lang="ar-EG"/>
        </a:p>
      </dgm:t>
    </dgm:pt>
    <dgm:pt modelId="{58CD243D-116B-4E85-9CD5-C681ED9D38D3}" type="pres">
      <dgm:prSet presAssocID="{166DE07D-8440-494F-8566-48704F1915E3}" presName="node" presStyleLbl="node1" presStyleIdx="0" presStyleCnt="4" custScaleX="117517" custScaleY="79336" custRadScaleRad="113448" custRadScaleInc="-3649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B7DBD15-1BC2-43D4-997C-20BCC542B990}" type="pres">
      <dgm:prSet presAssocID="{E584EE2D-26E5-4D48-AD35-69ADFFB03769}" presName="parTrans" presStyleLbl="bgSibTrans2D1" presStyleIdx="1" presStyleCnt="4" custScaleX="23246" custLinFactNeighborX="30750" custLinFactNeighborY="30427"/>
      <dgm:spPr/>
      <dgm:t>
        <a:bodyPr/>
        <a:lstStyle/>
        <a:p>
          <a:pPr rtl="1"/>
          <a:endParaRPr lang="ar-EG"/>
        </a:p>
      </dgm:t>
    </dgm:pt>
    <dgm:pt modelId="{F34B905C-0D0A-4E7A-A02C-3308F76EF39E}" type="pres">
      <dgm:prSet presAssocID="{4928F6F5-145A-4B9F-BAB5-E4B8F8967311}" presName="node" presStyleLbl="node1" presStyleIdx="1" presStyleCnt="4" custScaleX="134894" custScaleY="70773" custRadScaleRad="127410" custRadScaleInc="-5776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CA25426-B5C8-4151-9088-74004C0F0797}" type="pres">
      <dgm:prSet presAssocID="{DE117F8E-BCC5-4B10-AA9D-A48E08FF90CA}" presName="parTrans" presStyleLbl="bgSibTrans2D1" presStyleIdx="2" presStyleCnt="4" custScaleX="36458" custLinFactNeighborX="-32768" custLinFactNeighborY="33949"/>
      <dgm:spPr/>
      <dgm:t>
        <a:bodyPr/>
        <a:lstStyle/>
        <a:p>
          <a:pPr rtl="1"/>
          <a:endParaRPr lang="ar-EG"/>
        </a:p>
      </dgm:t>
    </dgm:pt>
    <dgm:pt modelId="{0C6955C7-1517-485B-8A7C-451188FD91A9}" type="pres">
      <dgm:prSet presAssocID="{94381D3E-F153-4FCB-BBA1-5395BD4CB6E1}" presName="node" presStyleLbl="node1" presStyleIdx="2" presStyleCnt="4" custScaleX="153019" custScaleY="49824" custRadScaleRad="127533" custRadScaleInc="5214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CC8759A-793E-44AE-BB22-A00B1083FDAF}" type="pres">
      <dgm:prSet presAssocID="{E9582E54-DB7B-499D-A3A7-D05538D8004B}" presName="parTrans" presStyleLbl="bgSibTrans2D1" presStyleIdx="3" presStyleCnt="4" custFlipHor="0" custScaleX="33069" custLinFactNeighborX="-35964" custLinFactNeighborY="-36579"/>
      <dgm:spPr/>
      <dgm:t>
        <a:bodyPr/>
        <a:lstStyle/>
        <a:p>
          <a:pPr rtl="1"/>
          <a:endParaRPr lang="ar-EG"/>
        </a:p>
      </dgm:t>
    </dgm:pt>
    <dgm:pt modelId="{FB46D3E8-E46B-41A0-9D2B-5A82C087ED8A}" type="pres">
      <dgm:prSet presAssocID="{26AADA85-0A15-412C-8081-71C47B454FCA}" presName="node" presStyleLbl="node1" presStyleIdx="3" presStyleCnt="4" custScaleX="127234" custScaleY="63612" custRadScaleRad="106839" custRadScaleInc="3115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82337F87-B226-46C5-9B63-5D42D50C9112}" srcId="{B57C3EAA-9268-438F-956A-DA13146FDC14}" destId="{26AADA85-0A15-412C-8081-71C47B454FCA}" srcOrd="3" destOrd="0" parTransId="{E9582E54-DB7B-499D-A3A7-D05538D8004B}" sibTransId="{3E3C74A0-C34C-4B92-8190-C3DF4785C839}"/>
    <dgm:cxn modelId="{0D7821DF-6564-4131-A37F-1BD458565D8F}" srcId="{B4D21E60-DBEB-4088-8AAB-0FACD552851B}" destId="{B57C3EAA-9268-438F-956A-DA13146FDC14}" srcOrd="0" destOrd="0" parTransId="{14B7919E-8567-4A29-B0CE-8B83353128C0}" sibTransId="{08DF1C7A-D5BE-49D9-88FE-9EE83FE2C50C}"/>
    <dgm:cxn modelId="{1197EAC7-2006-4F1B-8AA7-8AFB8EFCDEEA}" type="presOf" srcId="{166DE07D-8440-494F-8566-48704F1915E3}" destId="{58CD243D-116B-4E85-9CD5-C681ED9D38D3}" srcOrd="0" destOrd="0" presId="urn:microsoft.com/office/officeart/2005/8/layout/radial4"/>
    <dgm:cxn modelId="{B9DE057F-CFEA-42A9-9D92-39A0C1D17F63}" type="presOf" srcId="{E9A25F70-47D3-4D6E-9935-43544556B160}" destId="{D7D194D7-CCAD-4A91-A16A-5BCABE2AD2FB}" srcOrd="0" destOrd="0" presId="urn:microsoft.com/office/officeart/2005/8/layout/radial4"/>
    <dgm:cxn modelId="{852515B7-12E4-4B40-BC81-F27131BAD681}" srcId="{B57C3EAA-9268-438F-956A-DA13146FDC14}" destId="{94381D3E-F153-4FCB-BBA1-5395BD4CB6E1}" srcOrd="2" destOrd="0" parTransId="{DE117F8E-BCC5-4B10-AA9D-A48E08FF90CA}" sibTransId="{8D4AF371-3D17-4E2C-B59B-8F94C08D685E}"/>
    <dgm:cxn modelId="{331C1F0C-3D92-455D-824E-10A851A6B647}" type="presOf" srcId="{DE117F8E-BCC5-4B10-AA9D-A48E08FF90CA}" destId="{0CA25426-B5C8-4151-9088-74004C0F0797}" srcOrd="0" destOrd="0" presId="urn:microsoft.com/office/officeart/2005/8/layout/radial4"/>
    <dgm:cxn modelId="{2AC7A7DA-C59E-4E4B-BBC6-3746C48C7754}" type="presOf" srcId="{94381D3E-F153-4FCB-BBA1-5395BD4CB6E1}" destId="{0C6955C7-1517-485B-8A7C-451188FD91A9}" srcOrd="0" destOrd="0" presId="urn:microsoft.com/office/officeart/2005/8/layout/radial4"/>
    <dgm:cxn modelId="{C1CAD615-4B11-46CB-B734-ADFA5C0E4DB2}" type="presOf" srcId="{E9582E54-DB7B-499D-A3A7-D05538D8004B}" destId="{2CC8759A-793E-44AE-BB22-A00B1083FDAF}" srcOrd="0" destOrd="0" presId="urn:microsoft.com/office/officeart/2005/8/layout/radial4"/>
    <dgm:cxn modelId="{85EB4DC1-1136-402C-AF23-C6C575A1D642}" type="presOf" srcId="{B4D21E60-DBEB-4088-8AAB-0FACD552851B}" destId="{9B5A426D-2F4F-45B2-A9F7-71AB3212FD59}" srcOrd="0" destOrd="0" presId="urn:microsoft.com/office/officeart/2005/8/layout/radial4"/>
    <dgm:cxn modelId="{95D7EC9E-2633-42D2-8335-BA32B90454E5}" srcId="{B57C3EAA-9268-438F-956A-DA13146FDC14}" destId="{166DE07D-8440-494F-8566-48704F1915E3}" srcOrd="0" destOrd="0" parTransId="{E9A25F70-47D3-4D6E-9935-43544556B160}" sibTransId="{21710D32-BF99-44D2-B748-904BC994474A}"/>
    <dgm:cxn modelId="{0A3B8C3C-272F-4F19-98B8-26B2A245AA52}" srcId="{B57C3EAA-9268-438F-956A-DA13146FDC14}" destId="{4928F6F5-145A-4B9F-BAB5-E4B8F8967311}" srcOrd="1" destOrd="0" parTransId="{E584EE2D-26E5-4D48-AD35-69ADFFB03769}" sibTransId="{4419ACC0-FAE5-4546-8C26-4E95B5B348D2}"/>
    <dgm:cxn modelId="{D785B01E-53FA-4C2A-9E30-EB4CFB77EEDB}" type="presOf" srcId="{26AADA85-0A15-412C-8081-71C47B454FCA}" destId="{FB46D3E8-E46B-41A0-9D2B-5A82C087ED8A}" srcOrd="0" destOrd="0" presId="urn:microsoft.com/office/officeart/2005/8/layout/radial4"/>
    <dgm:cxn modelId="{ADE22522-B1E0-4271-A6B6-E229870D9FAD}" type="presOf" srcId="{4928F6F5-145A-4B9F-BAB5-E4B8F8967311}" destId="{F34B905C-0D0A-4E7A-A02C-3308F76EF39E}" srcOrd="0" destOrd="0" presId="urn:microsoft.com/office/officeart/2005/8/layout/radial4"/>
    <dgm:cxn modelId="{049FADD7-184B-486A-B3F6-1B7798A9D6E3}" type="presOf" srcId="{E584EE2D-26E5-4D48-AD35-69ADFFB03769}" destId="{FB7DBD15-1BC2-43D4-997C-20BCC542B990}" srcOrd="0" destOrd="0" presId="urn:microsoft.com/office/officeart/2005/8/layout/radial4"/>
    <dgm:cxn modelId="{588899D8-57EF-4B75-BA60-6263E37D9B7A}" type="presOf" srcId="{B57C3EAA-9268-438F-956A-DA13146FDC14}" destId="{3499B26F-223D-4613-A697-4A4E2A88D105}" srcOrd="0" destOrd="0" presId="urn:microsoft.com/office/officeart/2005/8/layout/radial4"/>
    <dgm:cxn modelId="{E06E69B1-29AF-44D2-8FE1-70099C964B18}" type="presParOf" srcId="{9B5A426D-2F4F-45B2-A9F7-71AB3212FD59}" destId="{3499B26F-223D-4613-A697-4A4E2A88D105}" srcOrd="0" destOrd="0" presId="urn:microsoft.com/office/officeart/2005/8/layout/radial4"/>
    <dgm:cxn modelId="{366F0AEF-E7C9-448A-BE8A-451FC6ED54FF}" type="presParOf" srcId="{9B5A426D-2F4F-45B2-A9F7-71AB3212FD59}" destId="{D7D194D7-CCAD-4A91-A16A-5BCABE2AD2FB}" srcOrd="1" destOrd="0" presId="urn:microsoft.com/office/officeart/2005/8/layout/radial4"/>
    <dgm:cxn modelId="{FDC447ED-0672-4E71-8295-E56DE58AA8E1}" type="presParOf" srcId="{9B5A426D-2F4F-45B2-A9F7-71AB3212FD59}" destId="{58CD243D-116B-4E85-9CD5-C681ED9D38D3}" srcOrd="2" destOrd="0" presId="urn:microsoft.com/office/officeart/2005/8/layout/radial4"/>
    <dgm:cxn modelId="{444958BE-B20D-46D9-8F11-9707240274E8}" type="presParOf" srcId="{9B5A426D-2F4F-45B2-A9F7-71AB3212FD59}" destId="{FB7DBD15-1BC2-43D4-997C-20BCC542B990}" srcOrd="3" destOrd="0" presId="urn:microsoft.com/office/officeart/2005/8/layout/radial4"/>
    <dgm:cxn modelId="{BE7F5612-396F-4483-85FD-8F9A99708546}" type="presParOf" srcId="{9B5A426D-2F4F-45B2-A9F7-71AB3212FD59}" destId="{F34B905C-0D0A-4E7A-A02C-3308F76EF39E}" srcOrd="4" destOrd="0" presId="urn:microsoft.com/office/officeart/2005/8/layout/radial4"/>
    <dgm:cxn modelId="{7C8DEE92-DB68-486C-AF50-401E34A4DFAD}" type="presParOf" srcId="{9B5A426D-2F4F-45B2-A9F7-71AB3212FD59}" destId="{0CA25426-B5C8-4151-9088-74004C0F0797}" srcOrd="5" destOrd="0" presId="urn:microsoft.com/office/officeart/2005/8/layout/radial4"/>
    <dgm:cxn modelId="{CE7C9845-0B65-4CBC-B626-2EABA43785EF}" type="presParOf" srcId="{9B5A426D-2F4F-45B2-A9F7-71AB3212FD59}" destId="{0C6955C7-1517-485B-8A7C-451188FD91A9}" srcOrd="6" destOrd="0" presId="urn:microsoft.com/office/officeart/2005/8/layout/radial4"/>
    <dgm:cxn modelId="{D0C1F27A-443D-4359-B188-D586B6F505AD}" type="presParOf" srcId="{9B5A426D-2F4F-45B2-A9F7-71AB3212FD59}" destId="{2CC8759A-793E-44AE-BB22-A00B1083FDAF}" srcOrd="7" destOrd="0" presId="urn:microsoft.com/office/officeart/2005/8/layout/radial4"/>
    <dgm:cxn modelId="{09C710A0-083E-41C9-B757-06E5A0D14EA2}" type="presParOf" srcId="{9B5A426D-2F4F-45B2-A9F7-71AB3212FD59}" destId="{FB46D3E8-E46B-41A0-9D2B-5A82C087ED8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357BEEAB-2FEA-4643-9661-410AAAF3DD4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ar-EG"/>
        </a:p>
      </dgm:t>
    </dgm:pt>
    <dgm:pt modelId="{EBB6A38C-73F4-4BC1-8E02-2E0AF9AF7034}">
      <dgm:prSet phldrT="[Text]" custT="1"/>
      <dgm:spPr/>
      <dgm:t>
        <a:bodyPr/>
        <a:lstStyle/>
        <a:p>
          <a:pPr rtl="1"/>
          <a:r>
            <a:rPr lang="en-US" sz="2800" b="1" dirty="0" smtClean="0"/>
            <a:t>1-hypovolemic  shock (cold shock)</a:t>
          </a:r>
          <a:endParaRPr lang="ar-EG" sz="2800" dirty="0"/>
        </a:p>
      </dgm:t>
    </dgm:pt>
    <dgm:pt modelId="{7A3FBC18-07D7-460A-B442-BC124E49573E}" type="parTrans" cxnId="{CCAEC432-F182-4FE6-8559-8626939577EC}">
      <dgm:prSet/>
      <dgm:spPr/>
      <dgm:t>
        <a:bodyPr/>
        <a:lstStyle/>
        <a:p>
          <a:pPr rtl="1"/>
          <a:endParaRPr lang="ar-EG" sz="2800"/>
        </a:p>
      </dgm:t>
    </dgm:pt>
    <dgm:pt modelId="{86B94A54-62A8-4F3B-8BFD-B1B7A3C78810}" type="sibTrans" cxnId="{CCAEC432-F182-4FE6-8559-8626939577EC}">
      <dgm:prSet/>
      <dgm:spPr/>
      <dgm:t>
        <a:bodyPr/>
        <a:lstStyle/>
        <a:p>
          <a:pPr rtl="1"/>
          <a:endParaRPr lang="ar-EG" sz="2800"/>
        </a:p>
      </dgm:t>
    </dgm:pt>
    <dgm:pt modelId="{9DC2A839-2BB4-4000-B286-978CE5DC8F8B}">
      <dgm:prSet phldrT="[Text]" custT="1"/>
      <dgm:spPr/>
      <dgm:t>
        <a:bodyPr/>
        <a:lstStyle/>
        <a:p>
          <a:pPr rtl="1"/>
          <a:r>
            <a:rPr lang="en-US" sz="2800" b="1" dirty="0" smtClean="0"/>
            <a:t>2-cardiogenic  shock (congested shock)</a:t>
          </a:r>
          <a:endParaRPr lang="ar-EG" sz="2800" dirty="0"/>
        </a:p>
      </dgm:t>
    </dgm:pt>
    <dgm:pt modelId="{6A757E0A-0CA9-485E-984B-ECA99568EEC2}" type="parTrans" cxnId="{433DB892-B4BD-46AF-95B9-3FA672F56807}">
      <dgm:prSet/>
      <dgm:spPr/>
      <dgm:t>
        <a:bodyPr/>
        <a:lstStyle/>
        <a:p>
          <a:pPr rtl="1"/>
          <a:endParaRPr lang="ar-EG" sz="2800"/>
        </a:p>
      </dgm:t>
    </dgm:pt>
    <dgm:pt modelId="{83F30881-1FAF-44F2-B427-F71CFD4BDDCF}" type="sibTrans" cxnId="{433DB892-B4BD-46AF-95B9-3FA672F56807}">
      <dgm:prSet/>
      <dgm:spPr/>
      <dgm:t>
        <a:bodyPr/>
        <a:lstStyle/>
        <a:p>
          <a:pPr rtl="1"/>
          <a:endParaRPr lang="ar-EG" sz="2800"/>
        </a:p>
      </dgm:t>
    </dgm:pt>
    <dgm:pt modelId="{2CA6D920-8151-42FC-83D5-5DE2E931F74F}">
      <dgm:prSet custT="1"/>
      <dgm:spPr/>
      <dgm:t>
        <a:bodyPr/>
        <a:lstStyle/>
        <a:p>
          <a:pPr rtl="1"/>
          <a:r>
            <a:rPr lang="en-US" sz="2800" b="1" dirty="0" smtClean="0"/>
            <a:t>3-septic  shock (worm shock)</a:t>
          </a:r>
        </a:p>
      </dgm:t>
    </dgm:pt>
    <dgm:pt modelId="{73D45714-FED6-416F-908E-686B87853FDF}" type="parTrans" cxnId="{CED402DB-1653-4ED1-B598-7BBA6D566D9E}">
      <dgm:prSet/>
      <dgm:spPr/>
      <dgm:t>
        <a:bodyPr/>
        <a:lstStyle/>
        <a:p>
          <a:pPr rtl="1"/>
          <a:endParaRPr lang="ar-EG" sz="2800"/>
        </a:p>
      </dgm:t>
    </dgm:pt>
    <dgm:pt modelId="{F63613DE-FDEC-4525-9B49-C6DFB9EEC824}" type="sibTrans" cxnId="{CED402DB-1653-4ED1-B598-7BBA6D566D9E}">
      <dgm:prSet/>
      <dgm:spPr/>
      <dgm:t>
        <a:bodyPr/>
        <a:lstStyle/>
        <a:p>
          <a:pPr rtl="1"/>
          <a:endParaRPr lang="ar-EG" sz="2800"/>
        </a:p>
      </dgm:t>
    </dgm:pt>
    <dgm:pt modelId="{EC8448F4-4DF1-49EA-8CF4-47CA65D5BA4A}">
      <dgm:prSet custT="1"/>
      <dgm:spPr/>
      <dgm:t>
        <a:bodyPr/>
        <a:lstStyle/>
        <a:p>
          <a:pPr rtl="1"/>
          <a:r>
            <a:rPr lang="en-US" sz="2800" b="1" dirty="0" smtClean="0"/>
            <a:t>4-anaphylactic shock (worm shock)</a:t>
          </a:r>
        </a:p>
      </dgm:t>
    </dgm:pt>
    <dgm:pt modelId="{B82EE03D-A1E4-4B61-BF5F-51291C150634}" type="parTrans" cxnId="{A62A01A5-7FB2-45AB-A02C-FD5CAEAFEEEB}">
      <dgm:prSet/>
      <dgm:spPr/>
      <dgm:t>
        <a:bodyPr/>
        <a:lstStyle/>
        <a:p>
          <a:pPr rtl="1"/>
          <a:endParaRPr lang="ar-EG" sz="2800"/>
        </a:p>
      </dgm:t>
    </dgm:pt>
    <dgm:pt modelId="{EC17A2A9-5277-4B30-897E-9CDB35885400}" type="sibTrans" cxnId="{A62A01A5-7FB2-45AB-A02C-FD5CAEAFEEEB}">
      <dgm:prSet/>
      <dgm:spPr/>
      <dgm:t>
        <a:bodyPr/>
        <a:lstStyle/>
        <a:p>
          <a:pPr rtl="1"/>
          <a:endParaRPr lang="ar-EG" sz="2800"/>
        </a:p>
      </dgm:t>
    </dgm:pt>
    <dgm:pt modelId="{0DC9FB37-C542-418C-950A-DB5BD6728378}" type="pres">
      <dgm:prSet presAssocID="{357BEEAB-2FEA-4643-9661-410AAAF3DD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3F385602-1993-45D7-81EE-F3B4D61BC551}" type="pres">
      <dgm:prSet presAssocID="{357BEEAB-2FEA-4643-9661-410AAAF3DD46}" presName="Name1" presStyleCnt="0"/>
      <dgm:spPr/>
      <dgm:t>
        <a:bodyPr/>
        <a:lstStyle/>
        <a:p>
          <a:pPr rtl="1"/>
          <a:endParaRPr lang="ar-EG"/>
        </a:p>
      </dgm:t>
    </dgm:pt>
    <dgm:pt modelId="{87415C9E-2759-43F6-98C3-A0FA2F0AB599}" type="pres">
      <dgm:prSet presAssocID="{357BEEAB-2FEA-4643-9661-410AAAF3DD46}" presName="cycle" presStyleCnt="0"/>
      <dgm:spPr/>
      <dgm:t>
        <a:bodyPr/>
        <a:lstStyle/>
        <a:p>
          <a:pPr rtl="1"/>
          <a:endParaRPr lang="ar-EG"/>
        </a:p>
      </dgm:t>
    </dgm:pt>
    <dgm:pt modelId="{CDE99BBE-FE8B-451A-86D0-F8C5E96C9DFC}" type="pres">
      <dgm:prSet presAssocID="{357BEEAB-2FEA-4643-9661-410AAAF3DD46}" presName="srcNode" presStyleLbl="node1" presStyleIdx="0" presStyleCnt="4"/>
      <dgm:spPr/>
      <dgm:t>
        <a:bodyPr/>
        <a:lstStyle/>
        <a:p>
          <a:pPr rtl="1"/>
          <a:endParaRPr lang="ar-EG"/>
        </a:p>
      </dgm:t>
    </dgm:pt>
    <dgm:pt modelId="{F094FF37-F92A-460B-A307-9D44FFFEEE0C}" type="pres">
      <dgm:prSet presAssocID="{357BEEAB-2FEA-4643-9661-410AAAF3DD46}" presName="conn" presStyleLbl="parChTrans1D2" presStyleIdx="0" presStyleCnt="1"/>
      <dgm:spPr/>
      <dgm:t>
        <a:bodyPr/>
        <a:lstStyle/>
        <a:p>
          <a:pPr rtl="1"/>
          <a:endParaRPr lang="ar-EG"/>
        </a:p>
      </dgm:t>
    </dgm:pt>
    <dgm:pt modelId="{7D80FDA5-76E0-4DB9-B295-EC7CE850D572}" type="pres">
      <dgm:prSet presAssocID="{357BEEAB-2FEA-4643-9661-410AAAF3DD46}" presName="extraNode" presStyleLbl="node1" presStyleIdx="0" presStyleCnt="4"/>
      <dgm:spPr/>
      <dgm:t>
        <a:bodyPr/>
        <a:lstStyle/>
        <a:p>
          <a:pPr rtl="1"/>
          <a:endParaRPr lang="ar-EG"/>
        </a:p>
      </dgm:t>
    </dgm:pt>
    <dgm:pt modelId="{DB4D4EED-1C14-4A8A-A997-B316BADBE69E}" type="pres">
      <dgm:prSet presAssocID="{357BEEAB-2FEA-4643-9661-410AAAF3DD46}" presName="dstNode" presStyleLbl="node1" presStyleIdx="0" presStyleCnt="4"/>
      <dgm:spPr/>
      <dgm:t>
        <a:bodyPr/>
        <a:lstStyle/>
        <a:p>
          <a:pPr rtl="1"/>
          <a:endParaRPr lang="ar-EG"/>
        </a:p>
      </dgm:t>
    </dgm:pt>
    <dgm:pt modelId="{A029FD11-C2D9-4F9C-A218-E920C31D9842}" type="pres">
      <dgm:prSet presAssocID="{EBB6A38C-73F4-4BC1-8E02-2E0AF9AF703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C32339E-A8D4-439C-8BD7-31518B86ADB9}" type="pres">
      <dgm:prSet presAssocID="{EBB6A38C-73F4-4BC1-8E02-2E0AF9AF7034}" presName="accent_1" presStyleCnt="0"/>
      <dgm:spPr/>
      <dgm:t>
        <a:bodyPr/>
        <a:lstStyle/>
        <a:p>
          <a:pPr rtl="1"/>
          <a:endParaRPr lang="ar-EG"/>
        </a:p>
      </dgm:t>
    </dgm:pt>
    <dgm:pt modelId="{D14B2EBA-066C-4C76-ABE0-75243B7F33B2}" type="pres">
      <dgm:prSet presAssocID="{EBB6A38C-73F4-4BC1-8E02-2E0AF9AF7034}" presName="accentRepeatNode" presStyleLbl="solidFgAcc1" presStyleIdx="0" presStyleCnt="4"/>
      <dgm:spPr/>
      <dgm:t>
        <a:bodyPr/>
        <a:lstStyle/>
        <a:p>
          <a:pPr rtl="1"/>
          <a:endParaRPr lang="ar-EG"/>
        </a:p>
      </dgm:t>
    </dgm:pt>
    <dgm:pt modelId="{AF9A2BE5-AC1D-4630-9993-B80D5901087D}" type="pres">
      <dgm:prSet presAssocID="{9DC2A839-2BB4-4000-B286-978CE5DC8F8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C9A1443-F636-402B-8918-D91645D14E03}" type="pres">
      <dgm:prSet presAssocID="{9DC2A839-2BB4-4000-B286-978CE5DC8F8B}" presName="accent_2" presStyleCnt="0"/>
      <dgm:spPr/>
      <dgm:t>
        <a:bodyPr/>
        <a:lstStyle/>
        <a:p>
          <a:pPr rtl="1"/>
          <a:endParaRPr lang="ar-EG"/>
        </a:p>
      </dgm:t>
    </dgm:pt>
    <dgm:pt modelId="{33BEFB19-58EB-4EC8-9A8A-3028C8DA17D7}" type="pres">
      <dgm:prSet presAssocID="{9DC2A839-2BB4-4000-B286-978CE5DC8F8B}" presName="accentRepeatNode" presStyleLbl="solidFgAcc1" presStyleIdx="1" presStyleCnt="4"/>
      <dgm:spPr/>
      <dgm:t>
        <a:bodyPr/>
        <a:lstStyle/>
        <a:p>
          <a:pPr rtl="1"/>
          <a:endParaRPr lang="ar-EG"/>
        </a:p>
      </dgm:t>
    </dgm:pt>
    <dgm:pt modelId="{291283D8-7111-4D11-A341-E8847649CDA2}" type="pres">
      <dgm:prSet presAssocID="{2CA6D920-8151-42FC-83D5-5DE2E931F74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4EE74DF-D12B-4BF1-AD5F-4371ADD3F720}" type="pres">
      <dgm:prSet presAssocID="{2CA6D920-8151-42FC-83D5-5DE2E931F74F}" presName="accent_3" presStyleCnt="0"/>
      <dgm:spPr/>
      <dgm:t>
        <a:bodyPr/>
        <a:lstStyle/>
        <a:p>
          <a:pPr rtl="1"/>
          <a:endParaRPr lang="ar-EG"/>
        </a:p>
      </dgm:t>
    </dgm:pt>
    <dgm:pt modelId="{A5B12408-E5A3-4392-8615-0DC435EFA1AE}" type="pres">
      <dgm:prSet presAssocID="{2CA6D920-8151-42FC-83D5-5DE2E931F74F}" presName="accentRepeatNode" presStyleLbl="solidFgAcc1" presStyleIdx="2" presStyleCnt="4"/>
      <dgm:spPr/>
      <dgm:t>
        <a:bodyPr/>
        <a:lstStyle/>
        <a:p>
          <a:pPr rtl="1"/>
          <a:endParaRPr lang="ar-EG"/>
        </a:p>
      </dgm:t>
    </dgm:pt>
    <dgm:pt modelId="{F84D3EBC-C302-4D87-B692-66B28F71EA98}" type="pres">
      <dgm:prSet presAssocID="{EC8448F4-4DF1-49EA-8CF4-47CA65D5BA4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DFB1D3E-9502-4D76-A05E-0BB5896FC8C1}" type="pres">
      <dgm:prSet presAssocID="{EC8448F4-4DF1-49EA-8CF4-47CA65D5BA4A}" presName="accent_4" presStyleCnt="0"/>
      <dgm:spPr/>
      <dgm:t>
        <a:bodyPr/>
        <a:lstStyle/>
        <a:p>
          <a:pPr rtl="1"/>
          <a:endParaRPr lang="ar-EG"/>
        </a:p>
      </dgm:t>
    </dgm:pt>
    <dgm:pt modelId="{071A8CF9-9BBB-4618-9E5D-A5F53B8C8CDC}" type="pres">
      <dgm:prSet presAssocID="{EC8448F4-4DF1-49EA-8CF4-47CA65D5BA4A}" presName="accentRepeatNode" presStyleLbl="solidFgAcc1" presStyleIdx="3" presStyleCnt="4"/>
      <dgm:spPr/>
      <dgm:t>
        <a:bodyPr/>
        <a:lstStyle/>
        <a:p>
          <a:pPr rtl="1"/>
          <a:endParaRPr lang="ar-EG"/>
        </a:p>
      </dgm:t>
    </dgm:pt>
  </dgm:ptLst>
  <dgm:cxnLst>
    <dgm:cxn modelId="{CCAEC432-F182-4FE6-8559-8626939577EC}" srcId="{357BEEAB-2FEA-4643-9661-410AAAF3DD46}" destId="{EBB6A38C-73F4-4BC1-8E02-2E0AF9AF7034}" srcOrd="0" destOrd="0" parTransId="{7A3FBC18-07D7-460A-B442-BC124E49573E}" sibTransId="{86B94A54-62A8-4F3B-8BFD-B1B7A3C78810}"/>
    <dgm:cxn modelId="{3D671B8C-3984-4BFC-9C2A-C5F99DC74CE7}" type="presOf" srcId="{357BEEAB-2FEA-4643-9661-410AAAF3DD46}" destId="{0DC9FB37-C542-418C-950A-DB5BD6728378}" srcOrd="0" destOrd="0" presId="urn:microsoft.com/office/officeart/2008/layout/VerticalCurvedList"/>
    <dgm:cxn modelId="{D6636099-2602-4860-9F83-AAC065804F17}" type="presOf" srcId="{EC8448F4-4DF1-49EA-8CF4-47CA65D5BA4A}" destId="{F84D3EBC-C302-4D87-B692-66B28F71EA98}" srcOrd="0" destOrd="0" presId="urn:microsoft.com/office/officeart/2008/layout/VerticalCurvedList"/>
    <dgm:cxn modelId="{CED402DB-1653-4ED1-B598-7BBA6D566D9E}" srcId="{357BEEAB-2FEA-4643-9661-410AAAF3DD46}" destId="{2CA6D920-8151-42FC-83D5-5DE2E931F74F}" srcOrd="2" destOrd="0" parTransId="{73D45714-FED6-416F-908E-686B87853FDF}" sibTransId="{F63613DE-FDEC-4525-9B49-C6DFB9EEC824}"/>
    <dgm:cxn modelId="{433DB892-B4BD-46AF-95B9-3FA672F56807}" srcId="{357BEEAB-2FEA-4643-9661-410AAAF3DD46}" destId="{9DC2A839-2BB4-4000-B286-978CE5DC8F8B}" srcOrd="1" destOrd="0" parTransId="{6A757E0A-0CA9-485E-984B-ECA99568EEC2}" sibTransId="{83F30881-1FAF-44F2-B427-F71CFD4BDDCF}"/>
    <dgm:cxn modelId="{A62A01A5-7FB2-45AB-A02C-FD5CAEAFEEEB}" srcId="{357BEEAB-2FEA-4643-9661-410AAAF3DD46}" destId="{EC8448F4-4DF1-49EA-8CF4-47CA65D5BA4A}" srcOrd="3" destOrd="0" parTransId="{B82EE03D-A1E4-4B61-BF5F-51291C150634}" sibTransId="{EC17A2A9-5277-4B30-897E-9CDB35885400}"/>
    <dgm:cxn modelId="{76A27D25-CDD3-4AF6-BEDD-089027BFBEDE}" type="presOf" srcId="{2CA6D920-8151-42FC-83D5-5DE2E931F74F}" destId="{291283D8-7111-4D11-A341-E8847649CDA2}" srcOrd="0" destOrd="0" presId="urn:microsoft.com/office/officeart/2008/layout/VerticalCurvedList"/>
    <dgm:cxn modelId="{9A715134-89E1-4EF1-B1FF-76D36534BEBA}" type="presOf" srcId="{86B94A54-62A8-4F3B-8BFD-B1B7A3C78810}" destId="{F094FF37-F92A-460B-A307-9D44FFFEEE0C}" srcOrd="0" destOrd="0" presId="urn:microsoft.com/office/officeart/2008/layout/VerticalCurvedList"/>
    <dgm:cxn modelId="{8D4F3C3B-6EEC-42FD-88E2-853080353508}" type="presOf" srcId="{EBB6A38C-73F4-4BC1-8E02-2E0AF9AF7034}" destId="{A029FD11-C2D9-4F9C-A218-E920C31D9842}" srcOrd="0" destOrd="0" presId="urn:microsoft.com/office/officeart/2008/layout/VerticalCurvedList"/>
    <dgm:cxn modelId="{211B12C4-DB3E-4CF3-B844-A075D8BF5ACE}" type="presOf" srcId="{9DC2A839-2BB4-4000-B286-978CE5DC8F8B}" destId="{AF9A2BE5-AC1D-4630-9993-B80D5901087D}" srcOrd="0" destOrd="0" presId="urn:microsoft.com/office/officeart/2008/layout/VerticalCurvedList"/>
    <dgm:cxn modelId="{5261DAA9-74F6-4172-A3B2-E6EE23D3CE89}" type="presParOf" srcId="{0DC9FB37-C542-418C-950A-DB5BD6728378}" destId="{3F385602-1993-45D7-81EE-F3B4D61BC551}" srcOrd="0" destOrd="0" presId="urn:microsoft.com/office/officeart/2008/layout/VerticalCurvedList"/>
    <dgm:cxn modelId="{BC940533-94B3-4CC1-9FAD-84C264C2E3FA}" type="presParOf" srcId="{3F385602-1993-45D7-81EE-F3B4D61BC551}" destId="{87415C9E-2759-43F6-98C3-A0FA2F0AB599}" srcOrd="0" destOrd="0" presId="urn:microsoft.com/office/officeart/2008/layout/VerticalCurvedList"/>
    <dgm:cxn modelId="{A0CF0418-8467-479B-81D9-D10FD44F6864}" type="presParOf" srcId="{87415C9E-2759-43F6-98C3-A0FA2F0AB599}" destId="{CDE99BBE-FE8B-451A-86D0-F8C5E96C9DFC}" srcOrd="0" destOrd="0" presId="urn:microsoft.com/office/officeart/2008/layout/VerticalCurvedList"/>
    <dgm:cxn modelId="{B307D261-8793-4F20-A6B6-B8853B0F6FB3}" type="presParOf" srcId="{87415C9E-2759-43F6-98C3-A0FA2F0AB599}" destId="{F094FF37-F92A-460B-A307-9D44FFFEEE0C}" srcOrd="1" destOrd="0" presId="urn:microsoft.com/office/officeart/2008/layout/VerticalCurvedList"/>
    <dgm:cxn modelId="{99759DD4-FDD8-4C56-A248-3427693E61B9}" type="presParOf" srcId="{87415C9E-2759-43F6-98C3-A0FA2F0AB599}" destId="{7D80FDA5-76E0-4DB9-B295-EC7CE850D572}" srcOrd="2" destOrd="0" presId="urn:microsoft.com/office/officeart/2008/layout/VerticalCurvedList"/>
    <dgm:cxn modelId="{B76AF3E7-F1D0-4AF9-9EDD-93E3ADF30E7B}" type="presParOf" srcId="{87415C9E-2759-43F6-98C3-A0FA2F0AB599}" destId="{DB4D4EED-1C14-4A8A-A997-B316BADBE69E}" srcOrd="3" destOrd="0" presId="urn:microsoft.com/office/officeart/2008/layout/VerticalCurvedList"/>
    <dgm:cxn modelId="{5C1EE6F4-931D-49D0-9C3E-B1FED78C10FF}" type="presParOf" srcId="{3F385602-1993-45D7-81EE-F3B4D61BC551}" destId="{A029FD11-C2D9-4F9C-A218-E920C31D9842}" srcOrd="1" destOrd="0" presId="urn:microsoft.com/office/officeart/2008/layout/VerticalCurvedList"/>
    <dgm:cxn modelId="{8E0F01CE-DA52-4A41-8AD6-0886CAD89CC8}" type="presParOf" srcId="{3F385602-1993-45D7-81EE-F3B4D61BC551}" destId="{CC32339E-A8D4-439C-8BD7-31518B86ADB9}" srcOrd="2" destOrd="0" presId="urn:microsoft.com/office/officeart/2008/layout/VerticalCurvedList"/>
    <dgm:cxn modelId="{9F78B0F8-43D6-480D-A6BE-A2CC50CDCBBB}" type="presParOf" srcId="{CC32339E-A8D4-439C-8BD7-31518B86ADB9}" destId="{D14B2EBA-066C-4C76-ABE0-75243B7F33B2}" srcOrd="0" destOrd="0" presId="urn:microsoft.com/office/officeart/2008/layout/VerticalCurvedList"/>
    <dgm:cxn modelId="{205EB79C-8C19-4CE0-B169-1C526519B7E6}" type="presParOf" srcId="{3F385602-1993-45D7-81EE-F3B4D61BC551}" destId="{AF9A2BE5-AC1D-4630-9993-B80D5901087D}" srcOrd="3" destOrd="0" presId="urn:microsoft.com/office/officeart/2008/layout/VerticalCurvedList"/>
    <dgm:cxn modelId="{F35C349F-0CA9-4B26-B1FA-263B89425648}" type="presParOf" srcId="{3F385602-1993-45D7-81EE-F3B4D61BC551}" destId="{AC9A1443-F636-402B-8918-D91645D14E03}" srcOrd="4" destOrd="0" presId="urn:microsoft.com/office/officeart/2008/layout/VerticalCurvedList"/>
    <dgm:cxn modelId="{C3B3EEFA-8070-49B4-AAE3-07D2E0DA0700}" type="presParOf" srcId="{AC9A1443-F636-402B-8918-D91645D14E03}" destId="{33BEFB19-58EB-4EC8-9A8A-3028C8DA17D7}" srcOrd="0" destOrd="0" presId="urn:microsoft.com/office/officeart/2008/layout/VerticalCurvedList"/>
    <dgm:cxn modelId="{49F0B1C0-7828-42B4-80B4-301C45EC9CD5}" type="presParOf" srcId="{3F385602-1993-45D7-81EE-F3B4D61BC551}" destId="{291283D8-7111-4D11-A341-E8847649CDA2}" srcOrd="5" destOrd="0" presId="urn:microsoft.com/office/officeart/2008/layout/VerticalCurvedList"/>
    <dgm:cxn modelId="{2A8E4CCA-CCCB-41A7-B72A-E015E2CB9848}" type="presParOf" srcId="{3F385602-1993-45D7-81EE-F3B4D61BC551}" destId="{54EE74DF-D12B-4BF1-AD5F-4371ADD3F720}" srcOrd="6" destOrd="0" presId="urn:microsoft.com/office/officeart/2008/layout/VerticalCurvedList"/>
    <dgm:cxn modelId="{B636A076-883A-4949-9A4E-5073B97FACBB}" type="presParOf" srcId="{54EE74DF-D12B-4BF1-AD5F-4371ADD3F720}" destId="{A5B12408-E5A3-4392-8615-0DC435EFA1AE}" srcOrd="0" destOrd="0" presId="urn:microsoft.com/office/officeart/2008/layout/VerticalCurvedList"/>
    <dgm:cxn modelId="{6BF1D915-9902-47E7-930E-65B7CD3022A6}" type="presParOf" srcId="{3F385602-1993-45D7-81EE-F3B4D61BC551}" destId="{F84D3EBC-C302-4D87-B692-66B28F71EA98}" srcOrd="7" destOrd="0" presId="urn:microsoft.com/office/officeart/2008/layout/VerticalCurvedList"/>
    <dgm:cxn modelId="{69106438-E104-422C-9A94-732897A55F6F}" type="presParOf" srcId="{3F385602-1993-45D7-81EE-F3B4D61BC551}" destId="{6DFB1D3E-9502-4D76-A05E-0BB5896FC8C1}" srcOrd="8" destOrd="0" presId="urn:microsoft.com/office/officeart/2008/layout/VerticalCurvedList"/>
    <dgm:cxn modelId="{586ADCC0-A6B0-4F09-B6C0-0A7A8B6BE1B2}" type="presParOf" srcId="{6DFB1D3E-9502-4D76-A05E-0BB5896FC8C1}" destId="{071A8CF9-9BBB-4618-9E5D-A5F53B8C8C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30E8ACBB-1445-4654-B5EB-38BA0B1059D9}" type="doc">
      <dgm:prSet loTypeId="urn:microsoft.com/office/officeart/2005/8/layout/list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pPr rtl="1"/>
          <a:endParaRPr lang="ar-EG"/>
        </a:p>
      </dgm:t>
    </dgm:pt>
    <dgm:pt modelId="{918C89FF-76DE-4AB6-8D5F-EB44B83028BD}">
      <dgm:prSet phldrT="[Text]" custT="1"/>
      <dgm:spPr/>
      <dgm:t>
        <a:bodyPr/>
        <a:lstStyle/>
        <a:p>
          <a:pPr algn="ctr" rtl="1"/>
          <a:r>
            <a:rPr lang="en-US" sz="3200" dirty="0" smtClean="0"/>
            <a:t>1. Nervous ( rapid mechanism)</a:t>
          </a:r>
          <a:endParaRPr lang="ar-EG" sz="3200" dirty="0"/>
        </a:p>
      </dgm:t>
    </dgm:pt>
    <dgm:pt modelId="{65A7E17D-1D55-4694-B625-9DDD8F0CCC04}" type="parTrans" cxnId="{F439E2DB-858E-4A88-B779-60B2A3A63B80}">
      <dgm:prSet/>
      <dgm:spPr/>
      <dgm:t>
        <a:bodyPr/>
        <a:lstStyle/>
        <a:p>
          <a:pPr algn="ctr" rtl="1"/>
          <a:endParaRPr lang="ar-EG" sz="3200"/>
        </a:p>
      </dgm:t>
    </dgm:pt>
    <dgm:pt modelId="{932436B6-2F02-437C-8D6A-029931AFE41B}" type="sibTrans" cxnId="{F439E2DB-858E-4A88-B779-60B2A3A63B80}">
      <dgm:prSet/>
      <dgm:spPr/>
      <dgm:t>
        <a:bodyPr/>
        <a:lstStyle/>
        <a:p>
          <a:pPr algn="ctr" rtl="1"/>
          <a:endParaRPr lang="ar-EG" sz="3200"/>
        </a:p>
      </dgm:t>
    </dgm:pt>
    <dgm:pt modelId="{ED7E533E-400C-49F8-B049-6BA1DF778C8F}">
      <dgm:prSet phldrT="[Text]" custT="1"/>
      <dgm:spPr/>
      <dgm:t>
        <a:bodyPr/>
        <a:lstStyle/>
        <a:p>
          <a:pPr algn="ctr" rtl="1"/>
          <a:r>
            <a:rPr lang="en-US" sz="3200" dirty="0" smtClean="0"/>
            <a:t>2. Capillary fluid shift mechanism</a:t>
          </a:r>
          <a:endParaRPr lang="ar-EG" sz="3200" dirty="0"/>
        </a:p>
      </dgm:t>
    </dgm:pt>
    <dgm:pt modelId="{197A5EA8-32DA-4B8D-8AFC-44D09A77E66A}" type="parTrans" cxnId="{DF3C4D67-6D97-45B4-8E72-9706BCFA25C9}">
      <dgm:prSet/>
      <dgm:spPr/>
      <dgm:t>
        <a:bodyPr/>
        <a:lstStyle/>
        <a:p>
          <a:pPr algn="ctr" rtl="1"/>
          <a:endParaRPr lang="ar-EG" sz="3200"/>
        </a:p>
      </dgm:t>
    </dgm:pt>
    <dgm:pt modelId="{7A61BE2A-1CC2-49C3-B263-68661E35F798}" type="sibTrans" cxnId="{DF3C4D67-6D97-45B4-8E72-9706BCFA25C9}">
      <dgm:prSet/>
      <dgm:spPr/>
      <dgm:t>
        <a:bodyPr/>
        <a:lstStyle/>
        <a:p>
          <a:pPr algn="ctr" rtl="1"/>
          <a:endParaRPr lang="ar-EG" sz="3200"/>
        </a:p>
      </dgm:t>
    </dgm:pt>
    <dgm:pt modelId="{2AD83A68-CB16-4738-B42A-0AEAF48A841A}">
      <dgm:prSet phldrT="[Text]" custT="1"/>
      <dgm:spPr/>
      <dgm:t>
        <a:bodyPr/>
        <a:lstStyle/>
        <a:p>
          <a:pPr algn="ctr" rtl="1"/>
          <a:r>
            <a:rPr lang="en-US" sz="3200" dirty="0" smtClean="0"/>
            <a:t>3. Hormonal mechanism</a:t>
          </a:r>
          <a:endParaRPr lang="ar-EG" sz="3200" dirty="0"/>
        </a:p>
      </dgm:t>
    </dgm:pt>
    <dgm:pt modelId="{4AE914C2-A87C-44B5-9D41-E362480F562D}" type="parTrans" cxnId="{84842AF0-8B20-41FE-9E28-8876B0232B2B}">
      <dgm:prSet/>
      <dgm:spPr/>
      <dgm:t>
        <a:bodyPr/>
        <a:lstStyle/>
        <a:p>
          <a:pPr algn="ctr" rtl="1"/>
          <a:endParaRPr lang="ar-EG" sz="3200"/>
        </a:p>
      </dgm:t>
    </dgm:pt>
    <dgm:pt modelId="{903D297B-64CC-4B24-9018-B154E1D173F0}" type="sibTrans" cxnId="{84842AF0-8B20-41FE-9E28-8876B0232B2B}">
      <dgm:prSet/>
      <dgm:spPr/>
      <dgm:t>
        <a:bodyPr/>
        <a:lstStyle/>
        <a:p>
          <a:pPr algn="ctr" rtl="1"/>
          <a:endParaRPr lang="ar-EG" sz="3200"/>
        </a:p>
      </dgm:t>
    </dgm:pt>
    <dgm:pt modelId="{7A4A0058-67B0-49D5-83B8-7914539FE700}" type="pres">
      <dgm:prSet presAssocID="{30E8ACBB-1445-4654-B5EB-38BA0B1059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8608C90C-B74A-4FA8-A310-273E159E7DE5}" type="pres">
      <dgm:prSet presAssocID="{918C89FF-76DE-4AB6-8D5F-EB44B83028BD}" presName="parentLin" presStyleCnt="0"/>
      <dgm:spPr/>
    </dgm:pt>
    <dgm:pt modelId="{AD4704FC-9925-4055-B54B-5442DA9E2472}" type="pres">
      <dgm:prSet presAssocID="{918C89FF-76DE-4AB6-8D5F-EB44B83028BD}" presName="parentLeftMargin" presStyleLbl="node1" presStyleIdx="0" presStyleCnt="3"/>
      <dgm:spPr/>
      <dgm:t>
        <a:bodyPr/>
        <a:lstStyle/>
        <a:p>
          <a:pPr rtl="1"/>
          <a:endParaRPr lang="ar-EG"/>
        </a:p>
      </dgm:t>
    </dgm:pt>
    <dgm:pt modelId="{95B8FB22-8A69-4774-BDD7-947A9FBCBE7B}" type="pres">
      <dgm:prSet presAssocID="{918C89FF-76DE-4AB6-8D5F-EB44B83028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85CF3E9-6A4C-4FDE-8AD1-5BA7604ED73E}" type="pres">
      <dgm:prSet presAssocID="{918C89FF-76DE-4AB6-8D5F-EB44B83028BD}" presName="negativeSpace" presStyleCnt="0"/>
      <dgm:spPr/>
    </dgm:pt>
    <dgm:pt modelId="{0DC39825-55E1-47FA-B047-1489DCE51E48}" type="pres">
      <dgm:prSet presAssocID="{918C89FF-76DE-4AB6-8D5F-EB44B83028BD}" presName="childText" presStyleLbl="conFgAcc1" presStyleIdx="0" presStyleCnt="3">
        <dgm:presLayoutVars>
          <dgm:bulletEnabled val="1"/>
        </dgm:presLayoutVars>
      </dgm:prSet>
      <dgm:spPr/>
    </dgm:pt>
    <dgm:pt modelId="{D62943AB-FE8C-4081-8CE2-F3AA8A87B428}" type="pres">
      <dgm:prSet presAssocID="{932436B6-2F02-437C-8D6A-029931AFE41B}" presName="spaceBetweenRectangles" presStyleCnt="0"/>
      <dgm:spPr/>
    </dgm:pt>
    <dgm:pt modelId="{759FC4B2-FD6B-4697-95F4-C12D6DBFED57}" type="pres">
      <dgm:prSet presAssocID="{ED7E533E-400C-49F8-B049-6BA1DF778C8F}" presName="parentLin" presStyleCnt="0"/>
      <dgm:spPr/>
    </dgm:pt>
    <dgm:pt modelId="{6A0BE1D3-36C8-4D8D-BE32-8485A6B96C90}" type="pres">
      <dgm:prSet presAssocID="{ED7E533E-400C-49F8-B049-6BA1DF778C8F}" presName="parentLeftMargin" presStyleLbl="node1" presStyleIdx="0" presStyleCnt="3"/>
      <dgm:spPr/>
      <dgm:t>
        <a:bodyPr/>
        <a:lstStyle/>
        <a:p>
          <a:pPr rtl="1"/>
          <a:endParaRPr lang="ar-EG"/>
        </a:p>
      </dgm:t>
    </dgm:pt>
    <dgm:pt modelId="{91A6D370-9536-4120-9ABF-2E4EFC183287}" type="pres">
      <dgm:prSet presAssocID="{ED7E533E-400C-49F8-B049-6BA1DF778C8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C1DFAFD-F5AF-4742-9DB5-4A843D177950}" type="pres">
      <dgm:prSet presAssocID="{ED7E533E-400C-49F8-B049-6BA1DF778C8F}" presName="negativeSpace" presStyleCnt="0"/>
      <dgm:spPr/>
    </dgm:pt>
    <dgm:pt modelId="{D1C1C6BF-48D8-4A33-8403-E96C514F3C4F}" type="pres">
      <dgm:prSet presAssocID="{ED7E533E-400C-49F8-B049-6BA1DF778C8F}" presName="childText" presStyleLbl="conFgAcc1" presStyleIdx="1" presStyleCnt="3">
        <dgm:presLayoutVars>
          <dgm:bulletEnabled val="1"/>
        </dgm:presLayoutVars>
      </dgm:prSet>
      <dgm:spPr/>
    </dgm:pt>
    <dgm:pt modelId="{A2384DB4-5A82-41D8-ADCB-72EFFCD75AEF}" type="pres">
      <dgm:prSet presAssocID="{7A61BE2A-1CC2-49C3-B263-68661E35F798}" presName="spaceBetweenRectangles" presStyleCnt="0"/>
      <dgm:spPr/>
    </dgm:pt>
    <dgm:pt modelId="{D0030035-9D48-42E6-BCDE-909D328A015C}" type="pres">
      <dgm:prSet presAssocID="{2AD83A68-CB16-4738-B42A-0AEAF48A841A}" presName="parentLin" presStyleCnt="0"/>
      <dgm:spPr/>
    </dgm:pt>
    <dgm:pt modelId="{96D1B909-4EE1-4AB1-ABE2-0E955F4C47BA}" type="pres">
      <dgm:prSet presAssocID="{2AD83A68-CB16-4738-B42A-0AEAF48A841A}" presName="parentLeftMargin" presStyleLbl="node1" presStyleIdx="1" presStyleCnt="3"/>
      <dgm:spPr/>
      <dgm:t>
        <a:bodyPr/>
        <a:lstStyle/>
        <a:p>
          <a:pPr rtl="1"/>
          <a:endParaRPr lang="ar-EG"/>
        </a:p>
      </dgm:t>
    </dgm:pt>
    <dgm:pt modelId="{E2E53CDE-39A1-4F51-AB21-F30631EAE503}" type="pres">
      <dgm:prSet presAssocID="{2AD83A68-CB16-4738-B42A-0AEAF48A841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267C34D-662F-48D3-9504-413AA11145B1}" type="pres">
      <dgm:prSet presAssocID="{2AD83A68-CB16-4738-B42A-0AEAF48A841A}" presName="negativeSpace" presStyleCnt="0"/>
      <dgm:spPr/>
    </dgm:pt>
    <dgm:pt modelId="{399BDAC0-D31D-4A4C-9028-787CDB1A2958}" type="pres">
      <dgm:prSet presAssocID="{2AD83A68-CB16-4738-B42A-0AEAF48A841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85EFF2A-17F0-4A4A-A288-A646A1A5EDA3}" type="presOf" srcId="{ED7E533E-400C-49F8-B049-6BA1DF778C8F}" destId="{91A6D370-9536-4120-9ABF-2E4EFC183287}" srcOrd="1" destOrd="0" presId="urn:microsoft.com/office/officeart/2005/8/layout/list1"/>
    <dgm:cxn modelId="{4B1EF583-ED4A-43A5-AF4D-22F18F59D178}" type="presOf" srcId="{2AD83A68-CB16-4738-B42A-0AEAF48A841A}" destId="{E2E53CDE-39A1-4F51-AB21-F30631EAE503}" srcOrd="1" destOrd="0" presId="urn:microsoft.com/office/officeart/2005/8/layout/list1"/>
    <dgm:cxn modelId="{CEFEC351-ED65-4625-AF68-D6556951728F}" type="presOf" srcId="{918C89FF-76DE-4AB6-8D5F-EB44B83028BD}" destId="{AD4704FC-9925-4055-B54B-5442DA9E2472}" srcOrd="0" destOrd="0" presId="urn:microsoft.com/office/officeart/2005/8/layout/list1"/>
    <dgm:cxn modelId="{9EBF26C3-374F-408F-8BAA-31A8CE807E53}" type="presOf" srcId="{ED7E533E-400C-49F8-B049-6BA1DF778C8F}" destId="{6A0BE1D3-36C8-4D8D-BE32-8485A6B96C90}" srcOrd="0" destOrd="0" presId="urn:microsoft.com/office/officeart/2005/8/layout/list1"/>
    <dgm:cxn modelId="{84842AF0-8B20-41FE-9E28-8876B0232B2B}" srcId="{30E8ACBB-1445-4654-B5EB-38BA0B1059D9}" destId="{2AD83A68-CB16-4738-B42A-0AEAF48A841A}" srcOrd="2" destOrd="0" parTransId="{4AE914C2-A87C-44B5-9D41-E362480F562D}" sibTransId="{903D297B-64CC-4B24-9018-B154E1D173F0}"/>
    <dgm:cxn modelId="{6A181638-1BEC-4944-96BA-E2E278826E86}" type="presOf" srcId="{2AD83A68-CB16-4738-B42A-0AEAF48A841A}" destId="{96D1B909-4EE1-4AB1-ABE2-0E955F4C47BA}" srcOrd="0" destOrd="0" presId="urn:microsoft.com/office/officeart/2005/8/layout/list1"/>
    <dgm:cxn modelId="{DF3C4D67-6D97-45B4-8E72-9706BCFA25C9}" srcId="{30E8ACBB-1445-4654-B5EB-38BA0B1059D9}" destId="{ED7E533E-400C-49F8-B049-6BA1DF778C8F}" srcOrd="1" destOrd="0" parTransId="{197A5EA8-32DA-4B8D-8AFC-44D09A77E66A}" sibTransId="{7A61BE2A-1CC2-49C3-B263-68661E35F798}"/>
    <dgm:cxn modelId="{F439E2DB-858E-4A88-B779-60B2A3A63B80}" srcId="{30E8ACBB-1445-4654-B5EB-38BA0B1059D9}" destId="{918C89FF-76DE-4AB6-8D5F-EB44B83028BD}" srcOrd="0" destOrd="0" parTransId="{65A7E17D-1D55-4694-B625-9DDD8F0CCC04}" sibTransId="{932436B6-2F02-437C-8D6A-029931AFE41B}"/>
    <dgm:cxn modelId="{9B76BF9E-8E9D-4C7B-829E-C6AC35C78ACF}" type="presOf" srcId="{30E8ACBB-1445-4654-B5EB-38BA0B1059D9}" destId="{7A4A0058-67B0-49D5-83B8-7914539FE700}" srcOrd="0" destOrd="0" presId="urn:microsoft.com/office/officeart/2005/8/layout/list1"/>
    <dgm:cxn modelId="{4BB7E820-32BA-4793-8FD8-C31FF29DE73F}" type="presOf" srcId="{918C89FF-76DE-4AB6-8D5F-EB44B83028BD}" destId="{95B8FB22-8A69-4774-BDD7-947A9FBCBE7B}" srcOrd="1" destOrd="0" presId="urn:microsoft.com/office/officeart/2005/8/layout/list1"/>
    <dgm:cxn modelId="{29659447-7210-426F-AB08-7A668EA6A8EF}" type="presParOf" srcId="{7A4A0058-67B0-49D5-83B8-7914539FE700}" destId="{8608C90C-B74A-4FA8-A310-273E159E7DE5}" srcOrd="0" destOrd="0" presId="urn:microsoft.com/office/officeart/2005/8/layout/list1"/>
    <dgm:cxn modelId="{50167F9A-0A8D-4618-A1B7-DE967F6DA78A}" type="presParOf" srcId="{8608C90C-B74A-4FA8-A310-273E159E7DE5}" destId="{AD4704FC-9925-4055-B54B-5442DA9E2472}" srcOrd="0" destOrd="0" presId="urn:microsoft.com/office/officeart/2005/8/layout/list1"/>
    <dgm:cxn modelId="{5D45262C-0264-4396-A4AF-0EEA0FE06F36}" type="presParOf" srcId="{8608C90C-B74A-4FA8-A310-273E159E7DE5}" destId="{95B8FB22-8A69-4774-BDD7-947A9FBCBE7B}" srcOrd="1" destOrd="0" presId="urn:microsoft.com/office/officeart/2005/8/layout/list1"/>
    <dgm:cxn modelId="{DCEDF915-EC7B-4C53-A4ED-458A47ED2B58}" type="presParOf" srcId="{7A4A0058-67B0-49D5-83B8-7914539FE700}" destId="{A85CF3E9-6A4C-4FDE-8AD1-5BA7604ED73E}" srcOrd="1" destOrd="0" presId="urn:microsoft.com/office/officeart/2005/8/layout/list1"/>
    <dgm:cxn modelId="{CF25DC6C-E739-4133-8CAA-5AB8463BC9F4}" type="presParOf" srcId="{7A4A0058-67B0-49D5-83B8-7914539FE700}" destId="{0DC39825-55E1-47FA-B047-1489DCE51E48}" srcOrd="2" destOrd="0" presId="urn:microsoft.com/office/officeart/2005/8/layout/list1"/>
    <dgm:cxn modelId="{6649BED1-8896-4D10-8188-4EED31AD9A9F}" type="presParOf" srcId="{7A4A0058-67B0-49D5-83B8-7914539FE700}" destId="{D62943AB-FE8C-4081-8CE2-F3AA8A87B428}" srcOrd="3" destOrd="0" presId="urn:microsoft.com/office/officeart/2005/8/layout/list1"/>
    <dgm:cxn modelId="{4A0FC988-B514-4A6E-9FC6-F20BA92398AD}" type="presParOf" srcId="{7A4A0058-67B0-49D5-83B8-7914539FE700}" destId="{759FC4B2-FD6B-4697-95F4-C12D6DBFED57}" srcOrd="4" destOrd="0" presId="urn:microsoft.com/office/officeart/2005/8/layout/list1"/>
    <dgm:cxn modelId="{624E3DF3-A51F-4DC9-AFD9-A1E827714BBE}" type="presParOf" srcId="{759FC4B2-FD6B-4697-95F4-C12D6DBFED57}" destId="{6A0BE1D3-36C8-4D8D-BE32-8485A6B96C90}" srcOrd="0" destOrd="0" presId="urn:microsoft.com/office/officeart/2005/8/layout/list1"/>
    <dgm:cxn modelId="{E65785BB-4AF8-4DBE-BD0F-507B882F88D0}" type="presParOf" srcId="{759FC4B2-FD6B-4697-95F4-C12D6DBFED57}" destId="{91A6D370-9536-4120-9ABF-2E4EFC183287}" srcOrd="1" destOrd="0" presId="urn:microsoft.com/office/officeart/2005/8/layout/list1"/>
    <dgm:cxn modelId="{2402E4C7-3076-41D6-94B2-5EB5010135FB}" type="presParOf" srcId="{7A4A0058-67B0-49D5-83B8-7914539FE700}" destId="{AC1DFAFD-F5AF-4742-9DB5-4A843D177950}" srcOrd="5" destOrd="0" presId="urn:microsoft.com/office/officeart/2005/8/layout/list1"/>
    <dgm:cxn modelId="{561EC10F-4FA0-4AED-982B-1B74F7043016}" type="presParOf" srcId="{7A4A0058-67B0-49D5-83B8-7914539FE700}" destId="{D1C1C6BF-48D8-4A33-8403-E96C514F3C4F}" srcOrd="6" destOrd="0" presId="urn:microsoft.com/office/officeart/2005/8/layout/list1"/>
    <dgm:cxn modelId="{75B35332-A032-4BE8-A728-10C8E1B24411}" type="presParOf" srcId="{7A4A0058-67B0-49D5-83B8-7914539FE700}" destId="{A2384DB4-5A82-41D8-ADCB-72EFFCD75AEF}" srcOrd="7" destOrd="0" presId="urn:microsoft.com/office/officeart/2005/8/layout/list1"/>
    <dgm:cxn modelId="{978F0D3C-5689-4ACB-9321-EC4AA7C1469F}" type="presParOf" srcId="{7A4A0058-67B0-49D5-83B8-7914539FE700}" destId="{D0030035-9D48-42E6-BCDE-909D328A015C}" srcOrd="8" destOrd="0" presId="urn:microsoft.com/office/officeart/2005/8/layout/list1"/>
    <dgm:cxn modelId="{842D334D-4907-4D29-BF0B-B125868A06AD}" type="presParOf" srcId="{D0030035-9D48-42E6-BCDE-909D328A015C}" destId="{96D1B909-4EE1-4AB1-ABE2-0E955F4C47BA}" srcOrd="0" destOrd="0" presId="urn:microsoft.com/office/officeart/2005/8/layout/list1"/>
    <dgm:cxn modelId="{600A31D5-0B8A-4E78-94E4-A5EF88BB2913}" type="presParOf" srcId="{D0030035-9D48-42E6-BCDE-909D328A015C}" destId="{E2E53CDE-39A1-4F51-AB21-F30631EAE503}" srcOrd="1" destOrd="0" presId="urn:microsoft.com/office/officeart/2005/8/layout/list1"/>
    <dgm:cxn modelId="{A448CEE8-82AD-4A38-8E17-30DD33D436C1}" type="presParOf" srcId="{7A4A0058-67B0-49D5-83B8-7914539FE700}" destId="{8267C34D-662F-48D3-9504-413AA11145B1}" srcOrd="9" destOrd="0" presId="urn:microsoft.com/office/officeart/2005/8/layout/list1"/>
    <dgm:cxn modelId="{46EA5162-6A25-4453-9710-B4A4A208FA89}" type="presParOf" srcId="{7A4A0058-67B0-49D5-83B8-7914539FE700}" destId="{399BDAC0-D31D-4A4C-9028-787CDB1A29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71134F-12C8-4313-B3E7-8D38EB0BF8D4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0825297F-586B-409C-8E12-B449236DB179}">
      <dgm:prSet phldrT="[Text]"/>
      <dgm:spPr>
        <a:noFill/>
        <a:ln>
          <a:noFill/>
        </a:ln>
      </dgm:spPr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I.V.C</a:t>
          </a:r>
          <a:endParaRPr lang="ar-EG" dirty="0">
            <a:solidFill>
              <a:schemeClr val="tx1"/>
            </a:solidFill>
          </a:endParaRPr>
        </a:p>
      </dgm:t>
    </dgm:pt>
    <dgm:pt modelId="{71E81F5D-595D-46B7-AD9A-583E001DDB54}" type="parTrans" cxnId="{A672328E-BEE5-44C9-8B06-2F3A4D6C307C}">
      <dgm:prSet/>
      <dgm:spPr/>
      <dgm:t>
        <a:bodyPr/>
        <a:lstStyle/>
        <a:p>
          <a:pPr rtl="1"/>
          <a:endParaRPr lang="ar-EG"/>
        </a:p>
      </dgm:t>
    </dgm:pt>
    <dgm:pt modelId="{D4C50244-6DCD-4E56-8211-414D31DE9974}" type="sibTrans" cxnId="{A672328E-BEE5-44C9-8B06-2F3A4D6C307C}">
      <dgm:prSet/>
      <dgm:spPr/>
      <dgm:t>
        <a:bodyPr/>
        <a:lstStyle/>
        <a:p>
          <a:pPr rtl="1"/>
          <a:endParaRPr lang="ar-EG"/>
        </a:p>
      </dgm:t>
    </dgm:pt>
    <dgm:pt modelId="{2BC23CE1-2272-4C1C-A8B9-9122DFCC9A5F}" type="pres">
      <dgm:prSet presAssocID="{F471134F-12C8-4313-B3E7-8D38EB0BF8D4}" presName="diagram" presStyleCnt="0">
        <dgm:presLayoutVars>
          <dgm:dir/>
        </dgm:presLayoutVars>
      </dgm:prSet>
      <dgm:spPr/>
    </dgm:pt>
    <dgm:pt modelId="{C5285D91-AC32-4949-8C7D-75B015896D72}" type="pres">
      <dgm:prSet presAssocID="{0825297F-586B-409C-8E12-B449236DB179}" presName="composite" presStyleCnt="0"/>
      <dgm:spPr/>
    </dgm:pt>
    <dgm:pt modelId="{4D0AA703-CE98-41DC-A461-4DC04FDA318B}" type="pres">
      <dgm:prSet presAssocID="{0825297F-586B-409C-8E12-B449236DB179}" presName="Image" presStyleLbl="bgShp" presStyleIdx="0" presStyleCnt="1" custScaleY="187066" custLinFactNeighborY="-3447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xmlns="" id="0" name="" descr="http://t1.gstatic.com/images?q=tbn:ANd9GcTUigKNz7UH9rzgdnhzOkHhzVuix9_qoxE93xUl8Dr9e3CRCMiG"/>
        </a:ext>
      </dgm:extLst>
    </dgm:pt>
    <dgm:pt modelId="{365B35A6-71BA-40B5-9D3F-33F9F47FBBD6}" type="pres">
      <dgm:prSet presAssocID="{0825297F-586B-409C-8E12-B449236DB179}" presName="Parent" presStyleLbl="node0" presStyleIdx="0" presStyleCnt="1" custLinFactY="72305" custLinFactNeighborX="-12603" custLinFactNeighborY="1000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672328E-BEE5-44C9-8B06-2F3A4D6C307C}" srcId="{F471134F-12C8-4313-B3E7-8D38EB0BF8D4}" destId="{0825297F-586B-409C-8E12-B449236DB179}" srcOrd="0" destOrd="0" parTransId="{71E81F5D-595D-46B7-AD9A-583E001DDB54}" sibTransId="{D4C50244-6DCD-4E56-8211-414D31DE9974}"/>
    <dgm:cxn modelId="{E2B4FA8C-DC60-4EBC-84CC-16E887BCB0DE}" type="presOf" srcId="{0825297F-586B-409C-8E12-B449236DB179}" destId="{365B35A6-71BA-40B5-9D3F-33F9F47FBBD6}" srcOrd="0" destOrd="0" presId="urn:microsoft.com/office/officeart/2008/layout/BendingPictureCaption"/>
    <dgm:cxn modelId="{DCB8DBAD-323F-4BF9-9178-C87BBADF13AD}" type="presOf" srcId="{F471134F-12C8-4313-B3E7-8D38EB0BF8D4}" destId="{2BC23CE1-2272-4C1C-A8B9-9122DFCC9A5F}" srcOrd="0" destOrd="0" presId="urn:microsoft.com/office/officeart/2008/layout/BendingPictureCaption"/>
    <dgm:cxn modelId="{CE8289D6-C832-4613-B216-55AC878A71FB}" type="presParOf" srcId="{2BC23CE1-2272-4C1C-A8B9-9122DFCC9A5F}" destId="{C5285D91-AC32-4949-8C7D-75B015896D72}" srcOrd="0" destOrd="0" presId="urn:microsoft.com/office/officeart/2008/layout/BendingPictureCaption"/>
    <dgm:cxn modelId="{57256EF0-65D2-4CD0-A684-AA4C4C8A5124}" type="presParOf" srcId="{C5285D91-AC32-4949-8C7D-75B015896D72}" destId="{4D0AA703-CE98-41DC-A461-4DC04FDA318B}" srcOrd="0" destOrd="0" presId="urn:microsoft.com/office/officeart/2008/layout/BendingPictureCaption"/>
    <dgm:cxn modelId="{419B464F-B788-4C90-B872-C2EB3E2A4B76}" type="presParOf" srcId="{C5285D91-AC32-4949-8C7D-75B015896D72}" destId="{365B35A6-71BA-40B5-9D3F-33F9F47FBBD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8CB56633-9531-495D-94CF-E9360445457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32CE76B7-3472-4355-8647-E188CB3F28E3}">
      <dgm:prSet phldrT="[Text]"/>
      <dgm:spPr>
        <a:solidFill>
          <a:srgbClr val="66CCFF"/>
        </a:solidFill>
      </dgm:spPr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Cardiogenic shock</a:t>
          </a:r>
          <a:endParaRPr lang="ar-EG" dirty="0">
            <a:solidFill>
              <a:schemeClr val="tx1"/>
            </a:solidFill>
          </a:endParaRPr>
        </a:p>
      </dgm:t>
    </dgm:pt>
    <dgm:pt modelId="{093BF0EF-B7DF-4DCC-9075-49A7BE5A96A9}" type="parTrans" cxnId="{6B70AB27-8939-4418-BC00-2DE98D68B363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08574CE5-94B6-4805-8361-242B395E0158}" type="sibTrans" cxnId="{6B70AB27-8939-4418-BC00-2DE98D68B363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08ACC2FC-F174-4126-A353-7BF4E9BCFBD3}">
      <dgm:prSet phldrT="[Text]"/>
      <dgm:spPr>
        <a:solidFill>
          <a:srgbClr val="FFC000"/>
        </a:solidFill>
      </dgm:spPr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infarction</a:t>
          </a:r>
          <a:endParaRPr lang="ar-EG" dirty="0">
            <a:solidFill>
              <a:schemeClr val="tx1"/>
            </a:solidFill>
          </a:endParaRPr>
        </a:p>
      </dgm:t>
    </dgm:pt>
    <dgm:pt modelId="{918A32E7-1F18-458C-8243-A9C1A8788E6A}" type="parTrans" cxnId="{336282FC-7F9A-458A-9EDD-F2A1DE278F25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AAE4F7E9-C022-471C-BFD9-68AAB9D1B803}" type="sibTrans" cxnId="{336282FC-7F9A-458A-9EDD-F2A1DE278F25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70E7691C-A7D1-4AD8-8A4D-A74426A7CC18}">
      <dgm:prSet phldrT="[Text]"/>
      <dgm:spPr>
        <a:solidFill>
          <a:srgbClr val="99FF66"/>
        </a:solidFill>
      </dgm:spPr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Rapid</a:t>
          </a:r>
        </a:p>
        <a:p>
          <a:pPr rtl="1"/>
          <a:r>
            <a:rPr lang="en-US" dirty="0" smtClean="0">
              <a:solidFill>
                <a:schemeClr val="tx1"/>
              </a:solidFill>
            </a:rPr>
            <a:t>arrhythmia</a:t>
          </a:r>
          <a:endParaRPr lang="ar-EG" dirty="0">
            <a:solidFill>
              <a:schemeClr val="tx1"/>
            </a:solidFill>
          </a:endParaRPr>
        </a:p>
      </dgm:t>
    </dgm:pt>
    <dgm:pt modelId="{31466EE6-AD19-4778-8999-425199463277}" type="parTrans" cxnId="{285C2FDA-7D59-45DB-96A1-CB2EEE9EF763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A9743C44-AE29-45EC-8A96-ECAC2C420AF7}" type="sibTrans" cxnId="{285C2FDA-7D59-45DB-96A1-CB2EEE9EF763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98CEA38B-921C-4F9A-B48D-3BD1A1897F6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pPr rtl="1"/>
          <a:r>
            <a:rPr lang="en-US" dirty="0" smtClean="0">
              <a:solidFill>
                <a:schemeClr val="bg1"/>
              </a:solidFill>
            </a:rPr>
            <a:t>H.F</a:t>
          </a:r>
          <a:endParaRPr lang="ar-EG" dirty="0">
            <a:solidFill>
              <a:schemeClr val="bg1"/>
            </a:solidFill>
          </a:endParaRPr>
        </a:p>
      </dgm:t>
    </dgm:pt>
    <dgm:pt modelId="{343049F6-E481-4D9E-B70E-9DB87A8B3DBE}" type="parTrans" cxnId="{E4D0A43C-0CA0-4CF5-80E1-A62D40E069A4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8E110256-5901-4797-9B76-AADB42720CB3}" type="sibTrans" cxnId="{E4D0A43C-0CA0-4CF5-80E1-A62D40E069A4}">
      <dgm:prSet/>
      <dgm:spPr/>
      <dgm:t>
        <a:bodyPr/>
        <a:lstStyle/>
        <a:p>
          <a:pPr rtl="1"/>
          <a:endParaRPr lang="ar-EG">
            <a:solidFill>
              <a:schemeClr val="tx1"/>
            </a:solidFill>
          </a:endParaRPr>
        </a:p>
      </dgm:t>
    </dgm:pt>
    <dgm:pt modelId="{E2D6222C-F0E1-4B50-9CC0-AEB6BDE0435A}" type="pres">
      <dgm:prSet presAssocID="{8CB56633-9531-495D-94CF-E9360445457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8E8F7A81-F49C-4C1A-BCEF-86B93E9CA0C9}" type="pres">
      <dgm:prSet presAssocID="{32CE76B7-3472-4355-8647-E188CB3F28E3}" presName="roof" presStyleLbl="dkBgShp" presStyleIdx="0" presStyleCnt="2" custLinFactNeighborX="-938"/>
      <dgm:spPr/>
      <dgm:t>
        <a:bodyPr/>
        <a:lstStyle/>
        <a:p>
          <a:pPr rtl="1"/>
          <a:endParaRPr lang="ar-EG"/>
        </a:p>
      </dgm:t>
    </dgm:pt>
    <dgm:pt modelId="{2D0A700B-C70C-436A-98C2-42FE5091D5A2}" type="pres">
      <dgm:prSet presAssocID="{32CE76B7-3472-4355-8647-E188CB3F28E3}" presName="pillars" presStyleCnt="0"/>
      <dgm:spPr/>
    </dgm:pt>
    <dgm:pt modelId="{8A4176DB-62B0-4350-A230-DA397CEB4820}" type="pres">
      <dgm:prSet presAssocID="{32CE76B7-3472-4355-8647-E188CB3F28E3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960848E-990C-4DAB-BB45-C066EF7DBA30}" type="pres">
      <dgm:prSet presAssocID="{70E7691C-A7D1-4AD8-8A4D-A74426A7CC1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2859146-F342-4962-9DB9-984BE025A119}" type="pres">
      <dgm:prSet presAssocID="{98CEA38B-921C-4F9A-B48D-3BD1A1897F69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EB3CE32-BC91-4BEF-8BD5-50843133E55B}" type="pres">
      <dgm:prSet presAssocID="{32CE76B7-3472-4355-8647-E188CB3F28E3}" presName="base" presStyleLbl="dkBgShp" presStyleIdx="1" presStyleCnt="2"/>
      <dgm:spPr/>
    </dgm:pt>
  </dgm:ptLst>
  <dgm:cxnLst>
    <dgm:cxn modelId="{E4D0A43C-0CA0-4CF5-80E1-A62D40E069A4}" srcId="{32CE76B7-3472-4355-8647-E188CB3F28E3}" destId="{98CEA38B-921C-4F9A-B48D-3BD1A1897F69}" srcOrd="2" destOrd="0" parTransId="{343049F6-E481-4D9E-B70E-9DB87A8B3DBE}" sibTransId="{8E110256-5901-4797-9B76-AADB42720CB3}"/>
    <dgm:cxn modelId="{54FC9692-E690-4ED2-9DAD-EBD96806FB4E}" type="presOf" srcId="{98CEA38B-921C-4F9A-B48D-3BD1A1897F69}" destId="{32859146-F342-4962-9DB9-984BE025A119}" srcOrd="0" destOrd="0" presId="urn:microsoft.com/office/officeart/2005/8/layout/hList3"/>
    <dgm:cxn modelId="{336282FC-7F9A-458A-9EDD-F2A1DE278F25}" srcId="{32CE76B7-3472-4355-8647-E188CB3F28E3}" destId="{08ACC2FC-F174-4126-A353-7BF4E9BCFBD3}" srcOrd="0" destOrd="0" parTransId="{918A32E7-1F18-458C-8243-A9C1A8788E6A}" sibTransId="{AAE4F7E9-C022-471C-BFD9-68AAB9D1B803}"/>
    <dgm:cxn modelId="{013A1DF2-6805-4F0A-9E20-E17DE031D12A}" type="presOf" srcId="{8CB56633-9531-495D-94CF-E93604454578}" destId="{E2D6222C-F0E1-4B50-9CC0-AEB6BDE0435A}" srcOrd="0" destOrd="0" presId="urn:microsoft.com/office/officeart/2005/8/layout/hList3"/>
    <dgm:cxn modelId="{3543D405-A21E-4BD5-BDA0-0A940E1B9F5B}" type="presOf" srcId="{32CE76B7-3472-4355-8647-E188CB3F28E3}" destId="{8E8F7A81-F49C-4C1A-BCEF-86B93E9CA0C9}" srcOrd="0" destOrd="0" presId="urn:microsoft.com/office/officeart/2005/8/layout/hList3"/>
    <dgm:cxn modelId="{6B70AB27-8939-4418-BC00-2DE98D68B363}" srcId="{8CB56633-9531-495D-94CF-E93604454578}" destId="{32CE76B7-3472-4355-8647-E188CB3F28E3}" srcOrd="0" destOrd="0" parTransId="{093BF0EF-B7DF-4DCC-9075-49A7BE5A96A9}" sibTransId="{08574CE5-94B6-4805-8361-242B395E0158}"/>
    <dgm:cxn modelId="{285C2FDA-7D59-45DB-96A1-CB2EEE9EF763}" srcId="{32CE76B7-3472-4355-8647-E188CB3F28E3}" destId="{70E7691C-A7D1-4AD8-8A4D-A74426A7CC18}" srcOrd="1" destOrd="0" parTransId="{31466EE6-AD19-4778-8999-425199463277}" sibTransId="{A9743C44-AE29-45EC-8A96-ECAC2C420AF7}"/>
    <dgm:cxn modelId="{DB0EFF56-BCFE-4B7E-8428-C009A603159D}" type="presOf" srcId="{70E7691C-A7D1-4AD8-8A4D-A74426A7CC18}" destId="{E960848E-990C-4DAB-BB45-C066EF7DBA30}" srcOrd="0" destOrd="0" presId="urn:microsoft.com/office/officeart/2005/8/layout/hList3"/>
    <dgm:cxn modelId="{28825C2A-E2B9-4980-910B-D4B6005A9020}" type="presOf" srcId="{08ACC2FC-F174-4126-A353-7BF4E9BCFBD3}" destId="{8A4176DB-62B0-4350-A230-DA397CEB4820}" srcOrd="0" destOrd="0" presId="urn:microsoft.com/office/officeart/2005/8/layout/hList3"/>
    <dgm:cxn modelId="{46AA1EA3-5BEE-4717-9EB9-16540EC7C9F1}" type="presParOf" srcId="{E2D6222C-F0E1-4B50-9CC0-AEB6BDE0435A}" destId="{8E8F7A81-F49C-4C1A-BCEF-86B93E9CA0C9}" srcOrd="0" destOrd="0" presId="urn:microsoft.com/office/officeart/2005/8/layout/hList3"/>
    <dgm:cxn modelId="{AB51C14E-1766-41B8-B646-0D8E7EAC5849}" type="presParOf" srcId="{E2D6222C-F0E1-4B50-9CC0-AEB6BDE0435A}" destId="{2D0A700B-C70C-436A-98C2-42FE5091D5A2}" srcOrd="1" destOrd="0" presId="urn:microsoft.com/office/officeart/2005/8/layout/hList3"/>
    <dgm:cxn modelId="{71E01EF5-DAC6-4605-9F0E-D8E80EBEBB12}" type="presParOf" srcId="{2D0A700B-C70C-436A-98C2-42FE5091D5A2}" destId="{8A4176DB-62B0-4350-A230-DA397CEB4820}" srcOrd="0" destOrd="0" presId="urn:microsoft.com/office/officeart/2005/8/layout/hList3"/>
    <dgm:cxn modelId="{2BEF44D8-B061-4407-99B1-B337F7DC147D}" type="presParOf" srcId="{2D0A700B-C70C-436A-98C2-42FE5091D5A2}" destId="{E960848E-990C-4DAB-BB45-C066EF7DBA30}" srcOrd="1" destOrd="0" presId="urn:microsoft.com/office/officeart/2005/8/layout/hList3"/>
    <dgm:cxn modelId="{9C011D8C-B0DC-484F-B509-C1C984ADF577}" type="presParOf" srcId="{2D0A700B-C70C-436A-98C2-42FE5091D5A2}" destId="{32859146-F342-4962-9DB9-984BE025A119}" srcOrd="2" destOrd="0" presId="urn:microsoft.com/office/officeart/2005/8/layout/hList3"/>
    <dgm:cxn modelId="{8BD84C54-A8B3-48E6-8B58-0B5B49001E89}" type="presParOf" srcId="{E2D6222C-F0E1-4B50-9CC0-AEB6BDE0435A}" destId="{1EB3CE32-BC91-4BEF-8BD5-50843133E55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F7206057-B6EC-40EB-B542-6AC90D043C4F}" type="doc">
      <dgm:prSet loTypeId="urn:microsoft.com/office/officeart/2005/8/layout/vList3#2" loCatId="picture" qsTypeId="urn:microsoft.com/office/officeart/2005/8/quickstyle/simple1" qsCatId="simple" csTypeId="urn:microsoft.com/office/officeart/2005/8/colors/accent1_2" csCatId="accent1" phldr="1"/>
      <dgm:spPr/>
    </dgm:pt>
    <dgm:pt modelId="{74842D41-2F2A-438A-8BB5-5AC3E1C86DBA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3600" b="1" dirty="0" smtClean="0"/>
            <a:t>    cerebral ischemia  </a:t>
          </a:r>
          <a:r>
            <a:rPr lang="en-US" sz="3600" b="1" dirty="0" smtClean="0">
              <a:latin typeface="Times New Roman"/>
              <a:cs typeface="Times New Roman"/>
            </a:rPr>
            <a:t>→ </a:t>
          </a:r>
          <a:r>
            <a:rPr lang="en-US" sz="3600" b="1" dirty="0" smtClean="0"/>
            <a:t>failure of  the  C.V centers</a:t>
          </a:r>
          <a:endParaRPr lang="ar-EG" sz="3600" dirty="0"/>
        </a:p>
      </dgm:t>
    </dgm:pt>
    <dgm:pt modelId="{37BC5EDC-75D1-45A5-BA1B-8FAB44D9071A}" type="parTrans" cxnId="{7E6960D8-8ABF-4E69-9206-CFCC567422BA}">
      <dgm:prSet/>
      <dgm:spPr/>
      <dgm:t>
        <a:bodyPr/>
        <a:lstStyle/>
        <a:p>
          <a:pPr rtl="1"/>
          <a:endParaRPr lang="ar-EG" sz="2800"/>
        </a:p>
      </dgm:t>
    </dgm:pt>
    <dgm:pt modelId="{8F1F57DC-2C7D-4E4C-8681-B4E7FAD791E1}" type="sibTrans" cxnId="{7E6960D8-8ABF-4E69-9206-CFCC567422BA}">
      <dgm:prSet/>
      <dgm:spPr/>
      <dgm:t>
        <a:bodyPr/>
        <a:lstStyle/>
        <a:p>
          <a:pPr rtl="1"/>
          <a:endParaRPr lang="ar-EG" sz="2800"/>
        </a:p>
      </dgm:t>
    </dgm:pt>
    <dgm:pt modelId="{6C4A2BF8-952F-4FB6-A7FA-B6D02345139E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3200" b="1" dirty="0" smtClean="0"/>
            <a:t>         cardiac ischemia   </a:t>
          </a:r>
          <a:r>
            <a:rPr lang="en-US" sz="3200" b="1" dirty="0" smtClean="0">
              <a:latin typeface="Times New Roman"/>
              <a:cs typeface="Times New Roman"/>
            </a:rPr>
            <a:t>→</a:t>
          </a:r>
        </a:p>
        <a:p>
          <a:pPr rtl="1"/>
          <a:r>
            <a:rPr lang="en-US" sz="3200" b="1" dirty="0" smtClean="0"/>
            <a:t> decreased myocardial </a:t>
          </a:r>
        </a:p>
        <a:p>
          <a:pPr rtl="1"/>
          <a:r>
            <a:rPr lang="en-US" sz="3200" b="1" dirty="0" smtClean="0"/>
            <a:t>contraction</a:t>
          </a:r>
          <a:endParaRPr lang="ar-EG" sz="3200" dirty="0"/>
        </a:p>
      </dgm:t>
    </dgm:pt>
    <dgm:pt modelId="{E9C0B7B2-31E4-4C23-953F-D2EF951EF03E}" type="parTrans" cxnId="{3581BE8B-32D2-4A70-8D88-7A13067EB4E9}">
      <dgm:prSet/>
      <dgm:spPr/>
      <dgm:t>
        <a:bodyPr/>
        <a:lstStyle/>
        <a:p>
          <a:pPr rtl="1"/>
          <a:endParaRPr lang="ar-EG" sz="2800"/>
        </a:p>
      </dgm:t>
    </dgm:pt>
    <dgm:pt modelId="{B9F62336-808C-4FA4-8449-25D0C1A7748F}" type="sibTrans" cxnId="{3581BE8B-32D2-4A70-8D88-7A13067EB4E9}">
      <dgm:prSet/>
      <dgm:spPr/>
      <dgm:t>
        <a:bodyPr/>
        <a:lstStyle/>
        <a:p>
          <a:pPr rtl="1"/>
          <a:endParaRPr lang="ar-EG" sz="2800"/>
        </a:p>
      </dgm:t>
    </dgm:pt>
    <dgm:pt modelId="{C455CCDB-2133-4E67-A0FC-75CEF515D90B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sz="3200" b="1" dirty="0" smtClean="0"/>
            <a:t>Relaxation of pre-capillary sphincter  with constricted </a:t>
          </a:r>
          <a:r>
            <a:rPr lang="en-US" sz="3200" b="1" dirty="0" err="1" smtClean="0"/>
            <a:t>venules</a:t>
          </a:r>
          <a:endParaRPr lang="ar-EG" sz="3200" dirty="0"/>
        </a:p>
      </dgm:t>
    </dgm:pt>
    <dgm:pt modelId="{ED053003-FB20-4F8A-B600-16E61C3FB462}" type="parTrans" cxnId="{1BF56462-3229-4B2F-8615-370B46C429AD}">
      <dgm:prSet/>
      <dgm:spPr/>
      <dgm:t>
        <a:bodyPr/>
        <a:lstStyle/>
        <a:p>
          <a:pPr rtl="1"/>
          <a:endParaRPr lang="ar-EG" sz="2800"/>
        </a:p>
      </dgm:t>
    </dgm:pt>
    <dgm:pt modelId="{F4ED01F9-EEB1-4D8C-AA24-27FCE8A2EBC5}" type="sibTrans" cxnId="{1BF56462-3229-4B2F-8615-370B46C429AD}">
      <dgm:prSet/>
      <dgm:spPr/>
      <dgm:t>
        <a:bodyPr/>
        <a:lstStyle/>
        <a:p>
          <a:pPr rtl="1"/>
          <a:endParaRPr lang="ar-EG" sz="2800"/>
        </a:p>
      </dgm:t>
    </dgm:pt>
    <dgm:pt modelId="{A9505602-517A-4A5A-83D5-E415538DF4FF}" type="pres">
      <dgm:prSet presAssocID="{F7206057-B6EC-40EB-B542-6AC90D043C4F}" presName="linearFlow" presStyleCnt="0">
        <dgm:presLayoutVars>
          <dgm:dir/>
          <dgm:resizeHandles val="exact"/>
        </dgm:presLayoutVars>
      </dgm:prSet>
      <dgm:spPr/>
    </dgm:pt>
    <dgm:pt modelId="{711FFDFB-60C0-4FA3-BA50-327B8436A08D}" type="pres">
      <dgm:prSet presAssocID="{74842D41-2F2A-438A-8BB5-5AC3E1C86DBA}" presName="composite" presStyleCnt="0"/>
      <dgm:spPr/>
    </dgm:pt>
    <dgm:pt modelId="{F7261E1B-BB56-490F-A3EC-CF307EF9B9D9}" type="pres">
      <dgm:prSet presAssocID="{74842D41-2F2A-438A-8BB5-5AC3E1C86DBA}" presName="imgShp" presStyleLbl="fgImgPlace1" presStyleIdx="0" presStyleCnt="3" custLinFactNeighborX="-23975" custLinFactNeighborY="-1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  <dgm:pt modelId="{1C9A9BBC-119C-4CDF-B6D2-94D7ABF37A3B}" type="pres">
      <dgm:prSet presAssocID="{74842D41-2F2A-438A-8BB5-5AC3E1C86DBA}" presName="txShp" presStyleLbl="node1" presStyleIdx="0" presStyleCnt="3" custScaleX="121027" custLinFactNeighborX="7321" custLinFactNeighborY="445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487A0B3-1E8E-487C-AA28-0F84791A0BF1}" type="pres">
      <dgm:prSet presAssocID="{8F1F57DC-2C7D-4E4C-8681-B4E7FAD791E1}" presName="spacing" presStyleCnt="0"/>
      <dgm:spPr/>
    </dgm:pt>
    <dgm:pt modelId="{F010401A-4613-45D2-BE22-483E552F529E}" type="pres">
      <dgm:prSet presAssocID="{6C4A2BF8-952F-4FB6-A7FA-B6D02345139E}" presName="composite" presStyleCnt="0"/>
      <dgm:spPr/>
    </dgm:pt>
    <dgm:pt modelId="{EE764C47-6A8A-4534-A502-00EE342DE58F}" type="pres">
      <dgm:prSet presAssocID="{6C4A2BF8-952F-4FB6-A7FA-B6D02345139E}" presName="imgShp" presStyleLbl="fgImgPlace1" presStyleIdx="1" presStyleCnt="3" custScaleX="118562" custLinFactNeighborX="-41474" custLinFactNeighborY="-70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6000" b="-6000"/>
          </a:stretch>
        </a:blipFill>
      </dgm:spPr>
    </dgm:pt>
    <dgm:pt modelId="{D18C3D09-0598-4922-9E1F-659EB73CF409}" type="pres">
      <dgm:prSet presAssocID="{6C4A2BF8-952F-4FB6-A7FA-B6D02345139E}" presName="txShp" presStyleLbl="node1" presStyleIdx="1" presStyleCnt="3" custScaleX="118554" custLinFactNeighborX="9189" custLinFactNeighborY="-346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734350F-0F99-40F4-BCF0-22AAC6900BEF}" type="pres">
      <dgm:prSet presAssocID="{B9F62336-808C-4FA4-8449-25D0C1A7748F}" presName="spacing" presStyleCnt="0"/>
      <dgm:spPr/>
    </dgm:pt>
    <dgm:pt modelId="{AC353C90-1D86-4C85-97AA-B0C0D57E5AF5}" type="pres">
      <dgm:prSet presAssocID="{C455CCDB-2133-4E67-A0FC-75CEF515D90B}" presName="composite" presStyleCnt="0"/>
      <dgm:spPr/>
    </dgm:pt>
    <dgm:pt modelId="{F2B17D68-1A69-4E05-923A-979D0873C8ED}" type="pres">
      <dgm:prSet presAssocID="{C455CCDB-2133-4E67-A0FC-75CEF515D90B}" presName="imgShp" presStyleLbl="fgImgPlace1" presStyleIdx="2" presStyleCnt="3" custScaleX="122800" custLinFactNeighborX="-32216" custLinFactNeighborY="-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</dgm:spPr>
    </dgm:pt>
    <dgm:pt modelId="{E30986EE-B3EA-426A-BF93-E8B754055352}" type="pres">
      <dgm:prSet presAssocID="{C455CCDB-2133-4E67-A0FC-75CEF515D90B}" presName="txShp" presStyleLbl="node1" presStyleIdx="2" presStyleCnt="3" custScaleX="127058" custLinFactNeighborX="4158" custLinFactNeighborY="-199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81F3D9C3-7B2D-4666-8B9A-0AF76B355411}" type="presOf" srcId="{C455CCDB-2133-4E67-A0FC-75CEF515D90B}" destId="{E30986EE-B3EA-426A-BF93-E8B754055352}" srcOrd="0" destOrd="0" presId="urn:microsoft.com/office/officeart/2005/8/layout/vList3#2"/>
    <dgm:cxn modelId="{D72B0C83-A8F4-4064-9246-004B95ECC550}" type="presOf" srcId="{74842D41-2F2A-438A-8BB5-5AC3E1C86DBA}" destId="{1C9A9BBC-119C-4CDF-B6D2-94D7ABF37A3B}" srcOrd="0" destOrd="0" presId="urn:microsoft.com/office/officeart/2005/8/layout/vList3#2"/>
    <dgm:cxn modelId="{3581BE8B-32D2-4A70-8D88-7A13067EB4E9}" srcId="{F7206057-B6EC-40EB-B542-6AC90D043C4F}" destId="{6C4A2BF8-952F-4FB6-A7FA-B6D02345139E}" srcOrd="1" destOrd="0" parTransId="{E9C0B7B2-31E4-4C23-953F-D2EF951EF03E}" sibTransId="{B9F62336-808C-4FA4-8449-25D0C1A7748F}"/>
    <dgm:cxn modelId="{45F652DE-1413-457B-B03C-5D6F0FAEBEB2}" type="presOf" srcId="{6C4A2BF8-952F-4FB6-A7FA-B6D02345139E}" destId="{D18C3D09-0598-4922-9E1F-659EB73CF409}" srcOrd="0" destOrd="0" presId="urn:microsoft.com/office/officeart/2005/8/layout/vList3#2"/>
    <dgm:cxn modelId="{E32DB72A-1AD0-4F21-9D3A-D9DB7A537E33}" type="presOf" srcId="{F7206057-B6EC-40EB-B542-6AC90D043C4F}" destId="{A9505602-517A-4A5A-83D5-E415538DF4FF}" srcOrd="0" destOrd="0" presId="urn:microsoft.com/office/officeart/2005/8/layout/vList3#2"/>
    <dgm:cxn modelId="{1BF56462-3229-4B2F-8615-370B46C429AD}" srcId="{F7206057-B6EC-40EB-B542-6AC90D043C4F}" destId="{C455CCDB-2133-4E67-A0FC-75CEF515D90B}" srcOrd="2" destOrd="0" parTransId="{ED053003-FB20-4F8A-B600-16E61C3FB462}" sibTransId="{F4ED01F9-EEB1-4D8C-AA24-27FCE8A2EBC5}"/>
    <dgm:cxn modelId="{7E6960D8-8ABF-4E69-9206-CFCC567422BA}" srcId="{F7206057-B6EC-40EB-B542-6AC90D043C4F}" destId="{74842D41-2F2A-438A-8BB5-5AC3E1C86DBA}" srcOrd="0" destOrd="0" parTransId="{37BC5EDC-75D1-45A5-BA1B-8FAB44D9071A}" sibTransId="{8F1F57DC-2C7D-4E4C-8681-B4E7FAD791E1}"/>
    <dgm:cxn modelId="{A854025A-4781-4E56-886F-87282AD9648B}" type="presParOf" srcId="{A9505602-517A-4A5A-83D5-E415538DF4FF}" destId="{711FFDFB-60C0-4FA3-BA50-327B8436A08D}" srcOrd="0" destOrd="0" presId="urn:microsoft.com/office/officeart/2005/8/layout/vList3#2"/>
    <dgm:cxn modelId="{32B6134C-3CF6-4B79-A714-45665D0C9E3E}" type="presParOf" srcId="{711FFDFB-60C0-4FA3-BA50-327B8436A08D}" destId="{F7261E1B-BB56-490F-A3EC-CF307EF9B9D9}" srcOrd="0" destOrd="0" presId="urn:microsoft.com/office/officeart/2005/8/layout/vList3#2"/>
    <dgm:cxn modelId="{D0955C58-4CF8-4FE9-8613-74D1E1EDF30A}" type="presParOf" srcId="{711FFDFB-60C0-4FA3-BA50-327B8436A08D}" destId="{1C9A9BBC-119C-4CDF-B6D2-94D7ABF37A3B}" srcOrd="1" destOrd="0" presId="urn:microsoft.com/office/officeart/2005/8/layout/vList3#2"/>
    <dgm:cxn modelId="{C300F20D-BD90-403C-98F6-02FD4B973A95}" type="presParOf" srcId="{A9505602-517A-4A5A-83D5-E415538DF4FF}" destId="{0487A0B3-1E8E-487C-AA28-0F84791A0BF1}" srcOrd="1" destOrd="0" presId="urn:microsoft.com/office/officeart/2005/8/layout/vList3#2"/>
    <dgm:cxn modelId="{D3CFA436-9F51-4238-AA8D-4AE6DEC4867D}" type="presParOf" srcId="{A9505602-517A-4A5A-83D5-E415538DF4FF}" destId="{F010401A-4613-45D2-BE22-483E552F529E}" srcOrd="2" destOrd="0" presId="urn:microsoft.com/office/officeart/2005/8/layout/vList3#2"/>
    <dgm:cxn modelId="{DE5BCA3E-6CED-4BD0-BE75-0EBC220A00D7}" type="presParOf" srcId="{F010401A-4613-45D2-BE22-483E552F529E}" destId="{EE764C47-6A8A-4534-A502-00EE342DE58F}" srcOrd="0" destOrd="0" presId="urn:microsoft.com/office/officeart/2005/8/layout/vList3#2"/>
    <dgm:cxn modelId="{D9364ABE-D064-41A1-BF31-54CB1BC5C8DE}" type="presParOf" srcId="{F010401A-4613-45D2-BE22-483E552F529E}" destId="{D18C3D09-0598-4922-9E1F-659EB73CF409}" srcOrd="1" destOrd="0" presId="urn:microsoft.com/office/officeart/2005/8/layout/vList3#2"/>
    <dgm:cxn modelId="{01469E57-B814-4AE1-A959-FA29D297519A}" type="presParOf" srcId="{A9505602-517A-4A5A-83D5-E415538DF4FF}" destId="{C734350F-0F99-40F4-BCF0-22AAC6900BEF}" srcOrd="3" destOrd="0" presId="urn:microsoft.com/office/officeart/2005/8/layout/vList3#2"/>
    <dgm:cxn modelId="{B01E9ECF-AB60-4D67-9E4D-734D6744F64C}" type="presParOf" srcId="{A9505602-517A-4A5A-83D5-E415538DF4FF}" destId="{AC353C90-1D86-4C85-97AA-B0C0D57E5AF5}" srcOrd="4" destOrd="0" presId="urn:microsoft.com/office/officeart/2005/8/layout/vList3#2"/>
    <dgm:cxn modelId="{AF764CD7-0F2F-4F32-AA1A-1322460352F9}" type="presParOf" srcId="{AC353C90-1D86-4C85-97AA-B0C0D57E5AF5}" destId="{F2B17D68-1A69-4E05-923A-979D0873C8ED}" srcOrd="0" destOrd="0" presId="urn:microsoft.com/office/officeart/2005/8/layout/vList3#2"/>
    <dgm:cxn modelId="{F48AA0F0-9B71-4B17-8DE9-6D591827A3DB}" type="presParOf" srcId="{AC353C90-1D86-4C85-97AA-B0C0D57E5AF5}" destId="{E30986EE-B3EA-426A-BF93-E8B75405535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45901A10-E371-4FD2-9BA9-0CDBAD119C4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F54A438-EE8E-482D-8744-50449CB63AAF}">
      <dgm:prSet phldrT="[Text]" custT="1"/>
      <dgm:spPr/>
      <dgm:t>
        <a:bodyPr/>
        <a:lstStyle/>
        <a:p>
          <a:pPr algn="ctr" rtl="0"/>
          <a:r>
            <a:rPr lang="en-US" sz="3200" b="1" dirty="0" smtClean="0"/>
            <a:t>hepatic</a:t>
          </a:r>
          <a:endParaRPr lang="ar-EG" sz="3200" b="1" dirty="0"/>
        </a:p>
      </dgm:t>
    </dgm:pt>
    <dgm:pt modelId="{CB185279-AEAE-4532-AA75-84F4A453CB39}" type="parTrans" cxnId="{1D7BC17A-588F-4DD7-A0D4-DD4CDCC11174}">
      <dgm:prSet/>
      <dgm:spPr/>
      <dgm:t>
        <a:bodyPr/>
        <a:lstStyle/>
        <a:p>
          <a:pPr algn="ctr" rtl="0"/>
          <a:endParaRPr lang="ar-EG" sz="3200" b="1"/>
        </a:p>
      </dgm:t>
    </dgm:pt>
    <dgm:pt modelId="{DA14FD14-303E-45BE-86E8-D612987FD381}" type="sibTrans" cxnId="{1D7BC17A-588F-4DD7-A0D4-DD4CDCC11174}">
      <dgm:prSet/>
      <dgm:spPr/>
      <dgm:t>
        <a:bodyPr/>
        <a:lstStyle/>
        <a:p>
          <a:pPr algn="ctr" rtl="0"/>
          <a:endParaRPr lang="ar-EG" sz="3200" b="1"/>
        </a:p>
      </dgm:t>
    </dgm:pt>
    <dgm:pt modelId="{1172370B-6268-4ED8-9BBA-E33F5103D45D}">
      <dgm:prSet phldrT="[Text]" custT="1"/>
      <dgm:spPr/>
      <dgm:t>
        <a:bodyPr/>
        <a:lstStyle/>
        <a:p>
          <a:pPr algn="ctr" rtl="0"/>
          <a:r>
            <a:rPr lang="en-US" sz="3200" b="1" dirty="0" smtClean="0"/>
            <a:t>renal</a:t>
          </a:r>
          <a:endParaRPr lang="ar-EG" sz="3200" b="1" dirty="0"/>
        </a:p>
      </dgm:t>
    </dgm:pt>
    <dgm:pt modelId="{C7648A75-DDC8-4827-BCFE-90A16BD599CB}" type="parTrans" cxnId="{035D54D5-621C-4AA7-9E25-FE6EF95CE4E2}">
      <dgm:prSet/>
      <dgm:spPr/>
      <dgm:t>
        <a:bodyPr/>
        <a:lstStyle/>
        <a:p>
          <a:pPr algn="ctr" rtl="0"/>
          <a:endParaRPr lang="ar-EG" sz="3200" b="1"/>
        </a:p>
      </dgm:t>
    </dgm:pt>
    <dgm:pt modelId="{56D6A628-633F-4854-84E6-2C21EE599232}" type="sibTrans" cxnId="{035D54D5-621C-4AA7-9E25-FE6EF95CE4E2}">
      <dgm:prSet/>
      <dgm:spPr/>
      <dgm:t>
        <a:bodyPr/>
        <a:lstStyle/>
        <a:p>
          <a:pPr algn="ctr" rtl="0"/>
          <a:endParaRPr lang="ar-EG" sz="3200" b="1"/>
        </a:p>
      </dgm:t>
    </dgm:pt>
    <dgm:pt modelId="{3D650593-B91A-4D3D-BBBE-163124DE7D1F}">
      <dgm:prSet phldrT="[Text]" custT="1"/>
      <dgm:spPr/>
      <dgm:t>
        <a:bodyPr/>
        <a:lstStyle/>
        <a:p>
          <a:pPr algn="ctr" rtl="0"/>
          <a:r>
            <a:rPr lang="en-US" sz="3200" b="1" dirty="0" smtClean="0"/>
            <a:t>Nutritional</a:t>
          </a:r>
          <a:endParaRPr lang="ar-EG" sz="3200" b="1" dirty="0"/>
        </a:p>
      </dgm:t>
    </dgm:pt>
    <dgm:pt modelId="{C69246D5-81CD-47DA-9971-D5B2A3472A31}" type="parTrans" cxnId="{F79B91F1-337B-4C1B-B7A1-21E807C7BB54}">
      <dgm:prSet/>
      <dgm:spPr/>
      <dgm:t>
        <a:bodyPr/>
        <a:lstStyle/>
        <a:p>
          <a:pPr algn="ctr" rtl="0"/>
          <a:endParaRPr lang="ar-EG" sz="3200" b="1"/>
        </a:p>
      </dgm:t>
    </dgm:pt>
    <dgm:pt modelId="{D47E8506-FF52-4ED9-AA9A-97C1AB921561}" type="sibTrans" cxnId="{F79B91F1-337B-4C1B-B7A1-21E807C7BB54}">
      <dgm:prSet/>
      <dgm:spPr/>
      <dgm:t>
        <a:bodyPr/>
        <a:lstStyle/>
        <a:p>
          <a:pPr algn="ctr" rtl="0"/>
          <a:endParaRPr lang="ar-EG" sz="3200" b="1"/>
        </a:p>
      </dgm:t>
    </dgm:pt>
    <dgm:pt modelId="{7527A888-76CE-42B7-8D37-597D859C8174}">
      <dgm:prSet phldrT="[Text]" custT="1"/>
      <dgm:spPr/>
      <dgm:t>
        <a:bodyPr/>
        <a:lstStyle/>
        <a:p>
          <a:pPr algn="ctr" rtl="0"/>
          <a:r>
            <a:rPr lang="en-US" sz="3200" b="1" dirty="0" smtClean="0"/>
            <a:t>Cardiac</a:t>
          </a:r>
          <a:endParaRPr lang="ar-EG" sz="3200" b="1" dirty="0"/>
        </a:p>
      </dgm:t>
    </dgm:pt>
    <dgm:pt modelId="{1A7880F6-A633-4AE5-88A6-3A1C0E7FCA11}" type="parTrans" cxnId="{AFD9EC37-42CB-413F-8060-581FAF272888}">
      <dgm:prSet/>
      <dgm:spPr/>
      <dgm:t>
        <a:bodyPr/>
        <a:lstStyle/>
        <a:p>
          <a:pPr algn="ctr" rtl="0"/>
          <a:endParaRPr lang="ar-EG" sz="3200" b="1"/>
        </a:p>
      </dgm:t>
    </dgm:pt>
    <dgm:pt modelId="{2D890DDF-40FB-4A1F-A9A0-21D22489B8C9}" type="sibTrans" cxnId="{AFD9EC37-42CB-413F-8060-581FAF272888}">
      <dgm:prSet/>
      <dgm:spPr/>
      <dgm:t>
        <a:bodyPr/>
        <a:lstStyle/>
        <a:p>
          <a:pPr algn="ctr" rtl="0"/>
          <a:endParaRPr lang="ar-EG" sz="3200" b="1"/>
        </a:p>
      </dgm:t>
    </dgm:pt>
    <dgm:pt modelId="{93FEDD8B-F815-4E61-BCBF-C3040830CBDD}">
      <dgm:prSet phldrT="[Text]" custT="1"/>
      <dgm:spPr/>
      <dgm:t>
        <a:bodyPr/>
        <a:lstStyle/>
        <a:p>
          <a:pPr algn="ctr" rtl="0"/>
          <a:r>
            <a:rPr lang="en-US" sz="3200" b="1" dirty="0" smtClean="0"/>
            <a:t>Lymphatic</a:t>
          </a:r>
          <a:endParaRPr lang="ar-EG" sz="3200" b="1" dirty="0"/>
        </a:p>
      </dgm:t>
    </dgm:pt>
    <dgm:pt modelId="{F69E1140-714F-4A7F-B7FE-A320BBE5DAAF}" type="parTrans" cxnId="{C2FAC43C-C4E2-4ED3-BC27-DCD731833DF1}">
      <dgm:prSet/>
      <dgm:spPr/>
      <dgm:t>
        <a:bodyPr/>
        <a:lstStyle/>
        <a:p>
          <a:pPr algn="ctr" rtl="0"/>
          <a:endParaRPr lang="ar-EG" sz="3200" b="1"/>
        </a:p>
      </dgm:t>
    </dgm:pt>
    <dgm:pt modelId="{1373BD1E-876A-430C-A304-D37989107BCA}" type="sibTrans" cxnId="{C2FAC43C-C4E2-4ED3-BC27-DCD731833DF1}">
      <dgm:prSet/>
      <dgm:spPr/>
      <dgm:t>
        <a:bodyPr/>
        <a:lstStyle/>
        <a:p>
          <a:pPr algn="ctr" rtl="0"/>
          <a:endParaRPr lang="ar-EG" sz="3200" b="1"/>
        </a:p>
      </dgm:t>
    </dgm:pt>
    <dgm:pt modelId="{99D6BCD3-996D-4B05-8A6D-DC6BCB80A3EC}">
      <dgm:prSet phldrT="[Text]" custT="1"/>
      <dgm:spPr/>
      <dgm:t>
        <a:bodyPr/>
        <a:lstStyle/>
        <a:p>
          <a:pPr algn="ctr" rtl="0"/>
          <a:r>
            <a:rPr lang="en-US" sz="3200" b="1" dirty="0" smtClean="0"/>
            <a:t>local</a:t>
          </a:r>
          <a:endParaRPr lang="ar-EG" sz="3200" b="1" dirty="0"/>
        </a:p>
      </dgm:t>
    </dgm:pt>
    <dgm:pt modelId="{11B3488F-0492-4F67-8C4C-C6153502BC2E}" type="parTrans" cxnId="{E21682B1-D5D6-40D4-9A5C-F425B1CBE8C4}">
      <dgm:prSet/>
      <dgm:spPr/>
      <dgm:t>
        <a:bodyPr/>
        <a:lstStyle/>
        <a:p>
          <a:pPr algn="ctr" rtl="0"/>
          <a:endParaRPr lang="ar-EG" sz="3200" b="1"/>
        </a:p>
      </dgm:t>
    </dgm:pt>
    <dgm:pt modelId="{CBA97164-BE79-4D2F-8D1C-C2E4962FBE4C}" type="sibTrans" cxnId="{E21682B1-D5D6-40D4-9A5C-F425B1CBE8C4}">
      <dgm:prSet/>
      <dgm:spPr/>
      <dgm:t>
        <a:bodyPr/>
        <a:lstStyle/>
        <a:p>
          <a:pPr algn="ctr" rtl="0"/>
          <a:endParaRPr lang="ar-EG" sz="3200" b="1"/>
        </a:p>
      </dgm:t>
    </dgm:pt>
    <dgm:pt modelId="{654DEF55-3123-416E-8815-559D589B8BA3}" type="pres">
      <dgm:prSet presAssocID="{45901A10-E371-4FD2-9BA9-0CDBAD119C44}" presName="compositeShape" presStyleCnt="0">
        <dgm:presLayoutVars>
          <dgm:dir/>
          <dgm:resizeHandles/>
        </dgm:presLayoutVars>
      </dgm:prSet>
      <dgm:spPr/>
    </dgm:pt>
    <dgm:pt modelId="{7E8A0BF2-D8C3-410C-9B89-889D45831899}" type="pres">
      <dgm:prSet presAssocID="{45901A10-E371-4FD2-9BA9-0CDBAD119C44}" presName="pyramid" presStyleLbl="node1" presStyleIdx="0" presStyleCnt="1"/>
      <dgm:spPr>
        <a:noFill/>
      </dgm:spPr>
    </dgm:pt>
    <dgm:pt modelId="{C6FDCCF8-6802-4848-A2CF-F6C2121BF910}" type="pres">
      <dgm:prSet presAssocID="{45901A10-E371-4FD2-9BA9-0CDBAD119C44}" presName="theList" presStyleCnt="0"/>
      <dgm:spPr/>
    </dgm:pt>
    <dgm:pt modelId="{D1C1FFDD-54E4-41D5-BBD9-EF00AFF34CE2}" type="pres">
      <dgm:prSet presAssocID="{EF54A438-EE8E-482D-8744-50449CB63AAF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0C8F3-5610-4512-B41E-BF58CD121227}" type="pres">
      <dgm:prSet presAssocID="{EF54A438-EE8E-482D-8744-50449CB63AAF}" presName="aSpace" presStyleCnt="0"/>
      <dgm:spPr/>
    </dgm:pt>
    <dgm:pt modelId="{648F8454-F4AB-4289-A819-E72D7D1FC210}" type="pres">
      <dgm:prSet presAssocID="{1172370B-6268-4ED8-9BBA-E33F5103D45D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6B2A6-1C71-4244-A007-78F13006ABA8}" type="pres">
      <dgm:prSet presAssocID="{1172370B-6268-4ED8-9BBA-E33F5103D45D}" presName="aSpace" presStyleCnt="0"/>
      <dgm:spPr/>
    </dgm:pt>
    <dgm:pt modelId="{9805DACA-1A5D-41BD-B095-8768C186139F}" type="pres">
      <dgm:prSet presAssocID="{3D650593-B91A-4D3D-BBBE-163124DE7D1F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A3758-7D68-4F21-BAC9-3876404CD2B6}" type="pres">
      <dgm:prSet presAssocID="{3D650593-B91A-4D3D-BBBE-163124DE7D1F}" presName="aSpace" presStyleCnt="0"/>
      <dgm:spPr/>
    </dgm:pt>
    <dgm:pt modelId="{B08EEC80-6786-47AD-8CF1-13CFF425A0A3}" type="pres">
      <dgm:prSet presAssocID="{7527A888-76CE-42B7-8D37-597D859C8174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8EE46-16DA-4D30-9F0F-561783BA9152}" type="pres">
      <dgm:prSet presAssocID="{7527A888-76CE-42B7-8D37-597D859C8174}" presName="aSpace" presStyleCnt="0"/>
      <dgm:spPr/>
    </dgm:pt>
    <dgm:pt modelId="{89392421-C02A-4FBF-B295-745B9F7ADA38}" type="pres">
      <dgm:prSet presAssocID="{93FEDD8B-F815-4E61-BCBF-C3040830CBDD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C9A26-DE24-4CB1-B62C-492E14EA40C0}" type="pres">
      <dgm:prSet presAssocID="{93FEDD8B-F815-4E61-BCBF-C3040830CBDD}" presName="aSpace" presStyleCnt="0"/>
      <dgm:spPr/>
    </dgm:pt>
    <dgm:pt modelId="{57A5CE52-1E0B-4787-938F-63A169E81FD3}" type="pres">
      <dgm:prSet presAssocID="{99D6BCD3-996D-4B05-8A6D-DC6BCB80A3EC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DEC19-1D6B-4CBB-8730-86C99A528E4A}" type="pres">
      <dgm:prSet presAssocID="{99D6BCD3-996D-4B05-8A6D-DC6BCB80A3EC}" presName="aSpace" presStyleCnt="0"/>
      <dgm:spPr/>
    </dgm:pt>
  </dgm:ptLst>
  <dgm:cxnLst>
    <dgm:cxn modelId="{F79B91F1-337B-4C1B-B7A1-21E807C7BB54}" srcId="{45901A10-E371-4FD2-9BA9-0CDBAD119C44}" destId="{3D650593-B91A-4D3D-BBBE-163124DE7D1F}" srcOrd="2" destOrd="0" parTransId="{C69246D5-81CD-47DA-9971-D5B2A3472A31}" sibTransId="{D47E8506-FF52-4ED9-AA9A-97C1AB921561}"/>
    <dgm:cxn modelId="{035D54D5-621C-4AA7-9E25-FE6EF95CE4E2}" srcId="{45901A10-E371-4FD2-9BA9-0CDBAD119C44}" destId="{1172370B-6268-4ED8-9BBA-E33F5103D45D}" srcOrd="1" destOrd="0" parTransId="{C7648A75-DDC8-4827-BCFE-90A16BD599CB}" sibTransId="{56D6A628-633F-4854-84E6-2C21EE599232}"/>
    <dgm:cxn modelId="{5A342A9A-3126-4D94-A17D-31EEEACA142D}" type="presOf" srcId="{45901A10-E371-4FD2-9BA9-0CDBAD119C44}" destId="{654DEF55-3123-416E-8815-559D589B8BA3}" srcOrd="0" destOrd="0" presId="urn:microsoft.com/office/officeart/2005/8/layout/pyramid2"/>
    <dgm:cxn modelId="{069BB97C-4D0B-470E-9AB7-1306CAE4EA18}" type="presOf" srcId="{EF54A438-EE8E-482D-8744-50449CB63AAF}" destId="{D1C1FFDD-54E4-41D5-BBD9-EF00AFF34CE2}" srcOrd="0" destOrd="0" presId="urn:microsoft.com/office/officeart/2005/8/layout/pyramid2"/>
    <dgm:cxn modelId="{44895A75-8F2E-4481-91E5-1EBF2BEC81F3}" type="presOf" srcId="{1172370B-6268-4ED8-9BBA-E33F5103D45D}" destId="{648F8454-F4AB-4289-A819-E72D7D1FC210}" srcOrd="0" destOrd="0" presId="urn:microsoft.com/office/officeart/2005/8/layout/pyramid2"/>
    <dgm:cxn modelId="{88A10A38-55C7-4414-AF13-B353DA3578DC}" type="presOf" srcId="{93FEDD8B-F815-4E61-BCBF-C3040830CBDD}" destId="{89392421-C02A-4FBF-B295-745B9F7ADA38}" srcOrd="0" destOrd="0" presId="urn:microsoft.com/office/officeart/2005/8/layout/pyramid2"/>
    <dgm:cxn modelId="{8329284D-4C79-4D69-8922-7D0B3BBFA75A}" type="presOf" srcId="{99D6BCD3-996D-4B05-8A6D-DC6BCB80A3EC}" destId="{57A5CE52-1E0B-4787-938F-63A169E81FD3}" srcOrd="0" destOrd="0" presId="urn:microsoft.com/office/officeart/2005/8/layout/pyramid2"/>
    <dgm:cxn modelId="{42F59EAB-85A5-4715-B4CB-39872F0023C4}" type="presOf" srcId="{3D650593-B91A-4D3D-BBBE-163124DE7D1F}" destId="{9805DACA-1A5D-41BD-B095-8768C186139F}" srcOrd="0" destOrd="0" presId="urn:microsoft.com/office/officeart/2005/8/layout/pyramid2"/>
    <dgm:cxn modelId="{AFD9EC37-42CB-413F-8060-581FAF272888}" srcId="{45901A10-E371-4FD2-9BA9-0CDBAD119C44}" destId="{7527A888-76CE-42B7-8D37-597D859C8174}" srcOrd="3" destOrd="0" parTransId="{1A7880F6-A633-4AE5-88A6-3A1C0E7FCA11}" sibTransId="{2D890DDF-40FB-4A1F-A9A0-21D22489B8C9}"/>
    <dgm:cxn modelId="{922FF5B4-68D2-4BDA-B209-95D4BAEC7137}" type="presOf" srcId="{7527A888-76CE-42B7-8D37-597D859C8174}" destId="{B08EEC80-6786-47AD-8CF1-13CFF425A0A3}" srcOrd="0" destOrd="0" presId="urn:microsoft.com/office/officeart/2005/8/layout/pyramid2"/>
    <dgm:cxn modelId="{E21682B1-D5D6-40D4-9A5C-F425B1CBE8C4}" srcId="{45901A10-E371-4FD2-9BA9-0CDBAD119C44}" destId="{99D6BCD3-996D-4B05-8A6D-DC6BCB80A3EC}" srcOrd="5" destOrd="0" parTransId="{11B3488F-0492-4F67-8C4C-C6153502BC2E}" sibTransId="{CBA97164-BE79-4D2F-8D1C-C2E4962FBE4C}"/>
    <dgm:cxn modelId="{1D7BC17A-588F-4DD7-A0D4-DD4CDCC11174}" srcId="{45901A10-E371-4FD2-9BA9-0CDBAD119C44}" destId="{EF54A438-EE8E-482D-8744-50449CB63AAF}" srcOrd="0" destOrd="0" parTransId="{CB185279-AEAE-4532-AA75-84F4A453CB39}" sibTransId="{DA14FD14-303E-45BE-86E8-D612987FD381}"/>
    <dgm:cxn modelId="{C2FAC43C-C4E2-4ED3-BC27-DCD731833DF1}" srcId="{45901A10-E371-4FD2-9BA9-0CDBAD119C44}" destId="{93FEDD8B-F815-4E61-BCBF-C3040830CBDD}" srcOrd="4" destOrd="0" parTransId="{F69E1140-714F-4A7F-B7FE-A320BBE5DAAF}" sibTransId="{1373BD1E-876A-430C-A304-D37989107BCA}"/>
    <dgm:cxn modelId="{9BDAD2CE-3A1F-4FA7-B334-495864438B9F}" type="presParOf" srcId="{654DEF55-3123-416E-8815-559D589B8BA3}" destId="{7E8A0BF2-D8C3-410C-9B89-889D45831899}" srcOrd="0" destOrd="0" presId="urn:microsoft.com/office/officeart/2005/8/layout/pyramid2"/>
    <dgm:cxn modelId="{750C384C-4045-47BE-9CF3-D9893FDE3BFC}" type="presParOf" srcId="{654DEF55-3123-416E-8815-559D589B8BA3}" destId="{C6FDCCF8-6802-4848-A2CF-F6C2121BF910}" srcOrd="1" destOrd="0" presId="urn:microsoft.com/office/officeart/2005/8/layout/pyramid2"/>
    <dgm:cxn modelId="{AE84FFC9-9DF9-42F1-9EA0-FFC75EA23D06}" type="presParOf" srcId="{C6FDCCF8-6802-4848-A2CF-F6C2121BF910}" destId="{D1C1FFDD-54E4-41D5-BBD9-EF00AFF34CE2}" srcOrd="0" destOrd="0" presId="urn:microsoft.com/office/officeart/2005/8/layout/pyramid2"/>
    <dgm:cxn modelId="{A6B564A2-056B-45AA-A4D0-B221DA2FB44C}" type="presParOf" srcId="{C6FDCCF8-6802-4848-A2CF-F6C2121BF910}" destId="{A3D0C8F3-5610-4512-B41E-BF58CD121227}" srcOrd="1" destOrd="0" presId="urn:microsoft.com/office/officeart/2005/8/layout/pyramid2"/>
    <dgm:cxn modelId="{460C1C21-D36D-44FB-9D20-4F2251AFA856}" type="presParOf" srcId="{C6FDCCF8-6802-4848-A2CF-F6C2121BF910}" destId="{648F8454-F4AB-4289-A819-E72D7D1FC210}" srcOrd="2" destOrd="0" presId="urn:microsoft.com/office/officeart/2005/8/layout/pyramid2"/>
    <dgm:cxn modelId="{7F1EB2AB-ECB2-4928-8CE5-8B9CFEBDFF73}" type="presParOf" srcId="{C6FDCCF8-6802-4848-A2CF-F6C2121BF910}" destId="{DD16B2A6-1C71-4244-A007-78F13006ABA8}" srcOrd="3" destOrd="0" presId="urn:microsoft.com/office/officeart/2005/8/layout/pyramid2"/>
    <dgm:cxn modelId="{511B9094-A3D7-4133-987C-3E2A59DDCA7F}" type="presParOf" srcId="{C6FDCCF8-6802-4848-A2CF-F6C2121BF910}" destId="{9805DACA-1A5D-41BD-B095-8768C186139F}" srcOrd="4" destOrd="0" presId="urn:microsoft.com/office/officeart/2005/8/layout/pyramid2"/>
    <dgm:cxn modelId="{512426BF-42BC-45AC-BC93-3C91913B06A6}" type="presParOf" srcId="{C6FDCCF8-6802-4848-A2CF-F6C2121BF910}" destId="{815A3758-7D68-4F21-BAC9-3876404CD2B6}" srcOrd="5" destOrd="0" presId="urn:microsoft.com/office/officeart/2005/8/layout/pyramid2"/>
    <dgm:cxn modelId="{AC1D9DAD-A465-4F29-9605-BEF32056F125}" type="presParOf" srcId="{C6FDCCF8-6802-4848-A2CF-F6C2121BF910}" destId="{B08EEC80-6786-47AD-8CF1-13CFF425A0A3}" srcOrd="6" destOrd="0" presId="urn:microsoft.com/office/officeart/2005/8/layout/pyramid2"/>
    <dgm:cxn modelId="{2732FC62-4937-42F1-B3FC-55104DB04577}" type="presParOf" srcId="{C6FDCCF8-6802-4848-A2CF-F6C2121BF910}" destId="{62D8EE46-16DA-4D30-9F0F-561783BA9152}" srcOrd="7" destOrd="0" presId="urn:microsoft.com/office/officeart/2005/8/layout/pyramid2"/>
    <dgm:cxn modelId="{A1BE6645-615F-43C8-B4D2-6F6AD9335D13}" type="presParOf" srcId="{C6FDCCF8-6802-4848-A2CF-F6C2121BF910}" destId="{89392421-C02A-4FBF-B295-745B9F7ADA38}" srcOrd="8" destOrd="0" presId="urn:microsoft.com/office/officeart/2005/8/layout/pyramid2"/>
    <dgm:cxn modelId="{CB03F87E-6A1A-41B0-AB5E-3FE4D8997793}" type="presParOf" srcId="{C6FDCCF8-6802-4848-A2CF-F6C2121BF910}" destId="{4B2C9A26-DE24-4CB1-B62C-492E14EA40C0}" srcOrd="9" destOrd="0" presId="urn:microsoft.com/office/officeart/2005/8/layout/pyramid2"/>
    <dgm:cxn modelId="{2030DE51-36C3-463E-8D20-0F3726A0B9A4}" type="presParOf" srcId="{C6FDCCF8-6802-4848-A2CF-F6C2121BF910}" destId="{57A5CE52-1E0B-4787-938F-63A169E81FD3}" srcOrd="10" destOrd="0" presId="urn:microsoft.com/office/officeart/2005/8/layout/pyramid2"/>
    <dgm:cxn modelId="{424F4D4C-9320-469E-9A53-C0FC5436ECD1}" type="presParOf" srcId="{C6FDCCF8-6802-4848-A2CF-F6C2121BF910}" destId="{CEADEC19-1D6B-4CBB-8730-86C99A528E4A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D332D329-9013-48A7-86A2-F5F625E3BAC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1AD3A992-4BC3-4506-8632-AAB130F38545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2600" b="1" dirty="0" smtClean="0">
              <a:solidFill>
                <a:schemeClr val="tx1"/>
              </a:solidFill>
            </a:rPr>
            <a:t> </a:t>
          </a:r>
          <a:r>
            <a:rPr lang="en-US" sz="3200" b="1" dirty="0" smtClean="0">
              <a:solidFill>
                <a:schemeClr val="tx1"/>
              </a:solidFill>
            </a:rPr>
            <a:t>--</a:t>
          </a:r>
          <a:r>
            <a:rPr lang="en-US" sz="2600" b="1" dirty="0" smtClean="0">
              <a:solidFill>
                <a:schemeClr val="tx1"/>
              </a:solidFill>
            </a:rPr>
            <a:t> C.O.P</a:t>
          </a:r>
          <a:endParaRPr lang="ar-EG" sz="2600" b="1" dirty="0">
            <a:solidFill>
              <a:schemeClr val="tx1"/>
            </a:solidFill>
          </a:endParaRPr>
        </a:p>
      </dgm:t>
    </dgm:pt>
    <dgm:pt modelId="{0E3E8DC8-08F5-49CF-A733-78145814D4A3}" type="parTrans" cxnId="{9CFDC31F-60B9-472F-949F-4AC0710950A1}">
      <dgm:prSet/>
      <dgm:spPr/>
      <dgm:t>
        <a:bodyPr/>
        <a:lstStyle/>
        <a:p>
          <a:pPr rtl="1"/>
          <a:endParaRPr lang="ar-EG"/>
        </a:p>
      </dgm:t>
    </dgm:pt>
    <dgm:pt modelId="{9D978740-AD9B-412D-81DF-665568A558A0}" type="sibTrans" cxnId="{9CFDC31F-60B9-472F-949F-4AC0710950A1}">
      <dgm:prSet/>
      <dgm:spPr/>
      <dgm:t>
        <a:bodyPr/>
        <a:lstStyle/>
        <a:p>
          <a:pPr rtl="1"/>
          <a:endParaRPr lang="ar-EG"/>
        </a:p>
      </dgm:t>
    </dgm:pt>
    <dgm:pt modelId="{095F021C-25C0-4AAC-BFC8-C2018B48A9E0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000" b="1" dirty="0" smtClean="0">
            <a:solidFill>
              <a:srgbClr val="0070C0"/>
            </a:solidFill>
          </a:endParaRPr>
        </a:p>
        <a:p>
          <a:pPr rtl="1"/>
          <a:endParaRPr lang="en-US" sz="2000" b="1" dirty="0" smtClean="0">
            <a:solidFill>
              <a:srgbClr val="0070C0"/>
            </a:solidFill>
          </a:endParaRPr>
        </a:p>
        <a:p>
          <a:pPr rtl="1"/>
          <a:endParaRPr lang="en-US" sz="2000" b="1" dirty="0" smtClean="0">
            <a:solidFill>
              <a:srgbClr val="0070C0"/>
            </a:solidFill>
          </a:endParaRPr>
        </a:p>
        <a:p>
          <a:pPr rtl="1"/>
          <a:endParaRPr lang="en-US" sz="2000" b="1" dirty="0" smtClean="0">
            <a:solidFill>
              <a:srgbClr val="0070C0"/>
            </a:solidFill>
          </a:endParaRPr>
        </a:p>
        <a:p>
          <a:pPr rtl="1"/>
          <a:r>
            <a:rPr lang="en-US" sz="2000" b="1" u="sng" dirty="0" smtClean="0">
              <a:solidFill>
                <a:srgbClr val="FF0000"/>
              </a:solidFill>
            </a:rPr>
            <a:t>LUNG CONGESTION</a:t>
          </a:r>
          <a:endParaRPr lang="ar-EG" sz="2000" b="1" u="sng" dirty="0">
            <a:solidFill>
              <a:srgbClr val="FF0000"/>
            </a:solidFill>
          </a:endParaRPr>
        </a:p>
      </dgm:t>
    </dgm:pt>
    <dgm:pt modelId="{A15DD2E4-B4D2-43F6-A79D-08B0156DE613}" type="parTrans" cxnId="{8810EF35-848B-4A51-BDDB-4482966C270F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08036AB2-3249-4EA6-8240-861D95F74EAD}" type="sibTrans" cxnId="{8810EF35-848B-4A51-BDDB-4482966C270F}">
      <dgm:prSet/>
      <dgm:spPr/>
      <dgm:t>
        <a:bodyPr/>
        <a:lstStyle/>
        <a:p>
          <a:pPr rtl="1"/>
          <a:endParaRPr lang="ar-EG"/>
        </a:p>
      </dgm:t>
    </dgm:pt>
    <dgm:pt modelId="{C3329280-4F1E-463E-AB26-8000ECE529CF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400" dirty="0" smtClean="0">
            <a:solidFill>
              <a:srgbClr val="0070C0"/>
            </a:solidFill>
          </a:endParaRPr>
        </a:p>
        <a:p>
          <a:pPr rtl="1"/>
          <a:endParaRPr lang="en-US" sz="2400" dirty="0" smtClean="0">
            <a:solidFill>
              <a:srgbClr val="0070C0"/>
            </a:solidFill>
          </a:endParaRPr>
        </a:p>
        <a:p>
          <a:pPr rtl="1"/>
          <a:endParaRPr lang="en-US" sz="2400" dirty="0" smtClean="0">
            <a:solidFill>
              <a:srgbClr val="0070C0"/>
            </a:solidFill>
          </a:endParaRPr>
        </a:p>
        <a:p>
          <a:pPr rtl="1"/>
          <a:endParaRPr lang="en-US" sz="2400" dirty="0" smtClean="0">
            <a:solidFill>
              <a:srgbClr val="0070C0"/>
            </a:solidFill>
          </a:endParaRPr>
        </a:p>
        <a:p>
          <a:pPr rtl="1"/>
          <a:endParaRPr lang="en-US" sz="2400" dirty="0" smtClean="0">
            <a:solidFill>
              <a:srgbClr val="0070C0"/>
            </a:solidFill>
          </a:endParaRPr>
        </a:p>
        <a:p>
          <a:pPr rtl="1"/>
          <a:endParaRPr lang="en-US" sz="2400" dirty="0" smtClean="0">
            <a:solidFill>
              <a:srgbClr val="0070C0"/>
            </a:solidFill>
          </a:endParaRPr>
        </a:p>
        <a:p>
          <a:pPr rtl="1"/>
          <a:r>
            <a:rPr lang="en-US" sz="2400" dirty="0" smtClean="0">
              <a:solidFill>
                <a:srgbClr val="0070C0"/>
              </a:solidFill>
            </a:rPr>
            <a:t>      </a:t>
          </a:r>
          <a:r>
            <a:rPr lang="en-US" sz="2400" b="1" dirty="0" smtClean="0">
              <a:solidFill>
                <a:srgbClr val="0070C0"/>
              </a:solidFill>
            </a:rPr>
            <a:t>MUSCLE      FATIGUE</a:t>
          </a:r>
          <a:endParaRPr lang="ar-EG" sz="2400" b="1" dirty="0">
            <a:solidFill>
              <a:srgbClr val="0070C0"/>
            </a:solidFill>
          </a:endParaRPr>
        </a:p>
      </dgm:t>
    </dgm:pt>
    <dgm:pt modelId="{8101B92E-4DAF-40B5-8F44-971398BCCE57}" type="parTrans" cxnId="{C5DD4574-7A0D-429D-8057-09C6BE71EE21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31FB7DBA-33BB-4CAE-A636-D25DAC3AEFD8}" type="sibTrans" cxnId="{C5DD4574-7A0D-429D-8057-09C6BE71EE21}">
      <dgm:prSet/>
      <dgm:spPr/>
      <dgm:t>
        <a:bodyPr/>
        <a:lstStyle/>
        <a:p>
          <a:pPr rtl="1"/>
          <a:endParaRPr lang="ar-EG"/>
        </a:p>
      </dgm:t>
    </dgm:pt>
    <dgm:pt modelId="{FA6F2401-9CA4-4B88-A7AD-C687F8180981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r>
            <a:rPr lang="en-US" sz="2000" b="1" dirty="0" smtClean="0">
              <a:solidFill>
                <a:srgbClr val="0070C0"/>
              </a:solidFill>
            </a:rPr>
            <a:t>-- BLOOD FLOW TO HEART </a:t>
          </a:r>
          <a:r>
            <a:rPr lang="en-US" sz="2000" b="1" dirty="0" smtClean="0">
              <a:solidFill>
                <a:srgbClr val="0070C0"/>
              </a:solidFill>
              <a:latin typeface="Times New Roman"/>
              <a:cs typeface="Times New Roman"/>
            </a:rPr>
            <a:t>→ </a:t>
          </a:r>
          <a:r>
            <a:rPr lang="en-US" sz="2000" u="sng" dirty="0" smtClean="0">
              <a:solidFill>
                <a:srgbClr val="FF0000"/>
              </a:solidFill>
              <a:latin typeface="Times New Roman"/>
              <a:cs typeface="Times New Roman"/>
            </a:rPr>
            <a:t>ANGINA PECTORIS</a:t>
          </a:r>
          <a:endParaRPr lang="ar-EG" sz="2000" b="1" u="sng" dirty="0">
            <a:solidFill>
              <a:srgbClr val="FF0000"/>
            </a:solidFill>
          </a:endParaRPr>
        </a:p>
      </dgm:t>
    </dgm:pt>
    <dgm:pt modelId="{34FDC8B3-9BE0-460F-B800-610B9AEF93EC}" type="parTrans" cxnId="{5633C28C-75BA-47ED-8BEC-D75656A2D70E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44D6ADF1-49FC-4884-A359-BB7C20CEA756}" type="sibTrans" cxnId="{5633C28C-75BA-47ED-8BEC-D75656A2D70E}">
      <dgm:prSet/>
      <dgm:spPr/>
      <dgm:t>
        <a:bodyPr/>
        <a:lstStyle/>
        <a:p>
          <a:pPr rtl="1"/>
          <a:endParaRPr lang="ar-EG"/>
        </a:p>
      </dgm:t>
    </dgm:pt>
    <dgm:pt modelId="{C111FA29-032E-4875-A535-A6BA63890BF6}" type="pres">
      <dgm:prSet presAssocID="{D332D329-9013-48A7-86A2-F5F625E3BAC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358E4151-CE18-4629-A497-52DAA33BE0E8}" type="pres">
      <dgm:prSet presAssocID="{1AD3A992-4BC3-4506-8632-AAB130F38545}" presName="centerShape" presStyleLbl="node0" presStyleIdx="0" presStyleCnt="1" custScaleX="171144" custLinFactNeighborX="-2305" custLinFactNeighborY="25554"/>
      <dgm:spPr/>
      <dgm:t>
        <a:bodyPr/>
        <a:lstStyle/>
        <a:p>
          <a:pPr rtl="1"/>
          <a:endParaRPr lang="ar-EG"/>
        </a:p>
      </dgm:t>
    </dgm:pt>
    <dgm:pt modelId="{905AE68A-09D2-4F35-A7FF-B42BF33EF16D}" type="pres">
      <dgm:prSet presAssocID="{A15DD2E4-B4D2-43F6-A79D-08B0156DE613}" presName="parTrans" presStyleLbl="sibTrans2D1" presStyleIdx="0" presStyleCnt="3" custAng="21458711" custFlipHor="1" custScaleX="87552" custScaleY="76204" custLinFactNeighborX="-7695" custLinFactNeighborY="148"/>
      <dgm:spPr/>
      <dgm:t>
        <a:bodyPr/>
        <a:lstStyle/>
        <a:p>
          <a:pPr rtl="1"/>
          <a:endParaRPr lang="ar-EG"/>
        </a:p>
      </dgm:t>
    </dgm:pt>
    <dgm:pt modelId="{2DAD14BF-5079-4B04-8D1A-460F22106D7E}" type="pres">
      <dgm:prSet presAssocID="{A15DD2E4-B4D2-43F6-A79D-08B0156DE613}" presName="connectorText" presStyleLbl="sibTrans2D1" presStyleIdx="0" presStyleCnt="3"/>
      <dgm:spPr/>
      <dgm:t>
        <a:bodyPr/>
        <a:lstStyle/>
        <a:p>
          <a:pPr rtl="1"/>
          <a:endParaRPr lang="ar-EG"/>
        </a:p>
      </dgm:t>
    </dgm:pt>
    <dgm:pt modelId="{E6E728B9-B750-4908-B658-45C2D4CCEECB}" type="pres">
      <dgm:prSet presAssocID="{095F021C-25C0-4AAC-BFC8-C2018B48A9E0}" presName="node" presStyleLbl="node1" presStyleIdx="0" presStyleCnt="3" custScaleX="197818" custScaleY="95131" custRadScaleRad="87654" custRadScaleInc="-178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521AA4E-60B5-48DE-AB13-CDAFAF2BFA0B}" type="pres">
      <dgm:prSet presAssocID="{8101B92E-4DAF-40B5-8F44-971398BCCE57}" presName="parTrans" presStyleLbl="sibTrans2D1" presStyleIdx="1" presStyleCnt="3" custLinFactNeighborX="9534" custLinFactNeighborY="-16985"/>
      <dgm:spPr/>
      <dgm:t>
        <a:bodyPr/>
        <a:lstStyle/>
        <a:p>
          <a:pPr rtl="1"/>
          <a:endParaRPr lang="ar-EG"/>
        </a:p>
      </dgm:t>
    </dgm:pt>
    <dgm:pt modelId="{5F94F1CB-CD81-45BC-A753-B2A1A0F9E47E}" type="pres">
      <dgm:prSet presAssocID="{8101B92E-4DAF-40B5-8F44-971398BCCE57}" presName="connectorText" presStyleLbl="sibTrans2D1" presStyleIdx="1" presStyleCnt="3"/>
      <dgm:spPr/>
      <dgm:t>
        <a:bodyPr/>
        <a:lstStyle/>
        <a:p>
          <a:pPr rtl="1"/>
          <a:endParaRPr lang="ar-EG"/>
        </a:p>
      </dgm:t>
    </dgm:pt>
    <dgm:pt modelId="{1B7E11F1-9EB6-4768-ABAC-B2B9C3EB3592}" type="pres">
      <dgm:prSet presAssocID="{C3329280-4F1E-463E-AB26-8000ECE529CF}" presName="node" presStyleLbl="node1" presStyleIdx="1" presStyleCnt="3" custScaleX="167637" custScaleY="156092" custRadScaleRad="148726" custRadScaleInc="-3954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B90B8CD6-9BDB-4268-8E4D-D28D543C95FE}" type="pres">
      <dgm:prSet presAssocID="{34FDC8B3-9BE0-460F-B800-610B9AEF93EC}" presName="parTrans" presStyleLbl="sibTrans2D1" presStyleIdx="2" presStyleCnt="3" custScaleX="94155" custLinFactNeighborX="11858" custLinFactNeighborY="4007"/>
      <dgm:spPr/>
      <dgm:t>
        <a:bodyPr/>
        <a:lstStyle/>
        <a:p>
          <a:pPr rtl="1"/>
          <a:endParaRPr lang="ar-EG"/>
        </a:p>
      </dgm:t>
    </dgm:pt>
    <dgm:pt modelId="{B030AA34-50BE-4FD5-A3BD-1A41AF009AFD}" type="pres">
      <dgm:prSet presAssocID="{34FDC8B3-9BE0-460F-B800-610B9AEF93EC}" presName="connectorText" presStyleLbl="sibTrans2D1" presStyleIdx="2" presStyleCnt="3"/>
      <dgm:spPr/>
      <dgm:t>
        <a:bodyPr/>
        <a:lstStyle/>
        <a:p>
          <a:pPr rtl="1"/>
          <a:endParaRPr lang="ar-EG"/>
        </a:p>
      </dgm:t>
    </dgm:pt>
    <dgm:pt modelId="{06CDAF80-7BF3-4090-895F-1F29D5355016}" type="pres">
      <dgm:prSet presAssocID="{FA6F2401-9CA4-4B88-A7AD-C687F8180981}" presName="node" presStyleLbl="node1" presStyleIdx="2" presStyleCnt="3" custScaleX="198073" custScaleY="82780" custRadScaleRad="143523" custRadScaleInc="6997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6FD15A35-BAD1-4043-803A-4DD013D09387}" type="presOf" srcId="{C3329280-4F1E-463E-AB26-8000ECE529CF}" destId="{1B7E11F1-9EB6-4768-ABAC-B2B9C3EB3592}" srcOrd="0" destOrd="0" presId="urn:microsoft.com/office/officeart/2005/8/layout/radial5"/>
    <dgm:cxn modelId="{18E28A99-F7A3-41B7-A280-A81ABF1BF41A}" type="presOf" srcId="{095F021C-25C0-4AAC-BFC8-C2018B48A9E0}" destId="{E6E728B9-B750-4908-B658-45C2D4CCEECB}" srcOrd="0" destOrd="0" presId="urn:microsoft.com/office/officeart/2005/8/layout/radial5"/>
    <dgm:cxn modelId="{5633C28C-75BA-47ED-8BEC-D75656A2D70E}" srcId="{1AD3A992-4BC3-4506-8632-AAB130F38545}" destId="{FA6F2401-9CA4-4B88-A7AD-C687F8180981}" srcOrd="2" destOrd="0" parTransId="{34FDC8B3-9BE0-460F-B800-610B9AEF93EC}" sibTransId="{44D6ADF1-49FC-4884-A359-BB7C20CEA756}"/>
    <dgm:cxn modelId="{8810EF35-848B-4A51-BDDB-4482966C270F}" srcId="{1AD3A992-4BC3-4506-8632-AAB130F38545}" destId="{095F021C-25C0-4AAC-BFC8-C2018B48A9E0}" srcOrd="0" destOrd="0" parTransId="{A15DD2E4-B4D2-43F6-A79D-08B0156DE613}" sibTransId="{08036AB2-3249-4EA6-8240-861D95F74EAD}"/>
    <dgm:cxn modelId="{2DA18367-29ED-4ACB-9EEC-67FB997B815C}" type="presOf" srcId="{8101B92E-4DAF-40B5-8F44-971398BCCE57}" destId="{5F94F1CB-CD81-45BC-A753-B2A1A0F9E47E}" srcOrd="1" destOrd="0" presId="urn:microsoft.com/office/officeart/2005/8/layout/radial5"/>
    <dgm:cxn modelId="{ED1A2059-A4AE-44BA-89C5-84EE63455373}" type="presOf" srcId="{1AD3A992-4BC3-4506-8632-AAB130F38545}" destId="{358E4151-CE18-4629-A497-52DAA33BE0E8}" srcOrd="0" destOrd="0" presId="urn:microsoft.com/office/officeart/2005/8/layout/radial5"/>
    <dgm:cxn modelId="{1D3B3D66-8986-4A7D-8A0E-DDBF342A5FFD}" type="presOf" srcId="{A15DD2E4-B4D2-43F6-A79D-08B0156DE613}" destId="{905AE68A-09D2-4F35-A7FF-B42BF33EF16D}" srcOrd="0" destOrd="0" presId="urn:microsoft.com/office/officeart/2005/8/layout/radial5"/>
    <dgm:cxn modelId="{9B5B7DB1-C893-44A7-98E8-51B40581A232}" type="presOf" srcId="{A15DD2E4-B4D2-43F6-A79D-08B0156DE613}" destId="{2DAD14BF-5079-4B04-8D1A-460F22106D7E}" srcOrd="1" destOrd="0" presId="urn:microsoft.com/office/officeart/2005/8/layout/radial5"/>
    <dgm:cxn modelId="{013097FC-C008-4825-AB0E-69A4ACE12932}" type="presOf" srcId="{D332D329-9013-48A7-86A2-F5F625E3BACF}" destId="{C111FA29-032E-4875-A535-A6BA63890BF6}" srcOrd="0" destOrd="0" presId="urn:microsoft.com/office/officeart/2005/8/layout/radial5"/>
    <dgm:cxn modelId="{3F0C617A-FF80-4A60-8DD3-1BB66E22F1D0}" type="presOf" srcId="{FA6F2401-9CA4-4B88-A7AD-C687F8180981}" destId="{06CDAF80-7BF3-4090-895F-1F29D5355016}" srcOrd="0" destOrd="0" presId="urn:microsoft.com/office/officeart/2005/8/layout/radial5"/>
    <dgm:cxn modelId="{C5DD4574-7A0D-429D-8057-09C6BE71EE21}" srcId="{1AD3A992-4BC3-4506-8632-AAB130F38545}" destId="{C3329280-4F1E-463E-AB26-8000ECE529CF}" srcOrd="1" destOrd="0" parTransId="{8101B92E-4DAF-40B5-8F44-971398BCCE57}" sibTransId="{31FB7DBA-33BB-4CAE-A636-D25DAC3AEFD8}"/>
    <dgm:cxn modelId="{C51E06D1-ECAC-412D-8CC7-92FD4FA220CD}" type="presOf" srcId="{8101B92E-4DAF-40B5-8F44-971398BCCE57}" destId="{0521AA4E-60B5-48DE-AB13-CDAFAF2BFA0B}" srcOrd="0" destOrd="0" presId="urn:microsoft.com/office/officeart/2005/8/layout/radial5"/>
    <dgm:cxn modelId="{B9776A4D-41FB-4AC3-A3BF-32A380A71970}" type="presOf" srcId="{34FDC8B3-9BE0-460F-B800-610B9AEF93EC}" destId="{B90B8CD6-9BDB-4268-8E4D-D28D543C95FE}" srcOrd="0" destOrd="0" presId="urn:microsoft.com/office/officeart/2005/8/layout/radial5"/>
    <dgm:cxn modelId="{9CFDC31F-60B9-472F-949F-4AC0710950A1}" srcId="{D332D329-9013-48A7-86A2-F5F625E3BACF}" destId="{1AD3A992-4BC3-4506-8632-AAB130F38545}" srcOrd="0" destOrd="0" parTransId="{0E3E8DC8-08F5-49CF-A733-78145814D4A3}" sibTransId="{9D978740-AD9B-412D-81DF-665568A558A0}"/>
    <dgm:cxn modelId="{643D7E4B-66EE-4E46-9BF6-6235AD9B2A97}" type="presOf" srcId="{34FDC8B3-9BE0-460F-B800-610B9AEF93EC}" destId="{B030AA34-50BE-4FD5-A3BD-1A41AF009AFD}" srcOrd="1" destOrd="0" presId="urn:microsoft.com/office/officeart/2005/8/layout/radial5"/>
    <dgm:cxn modelId="{4821DAE3-2E07-462A-8F28-B22A81822A89}" type="presParOf" srcId="{C111FA29-032E-4875-A535-A6BA63890BF6}" destId="{358E4151-CE18-4629-A497-52DAA33BE0E8}" srcOrd="0" destOrd="0" presId="urn:microsoft.com/office/officeart/2005/8/layout/radial5"/>
    <dgm:cxn modelId="{2A431390-D7FB-4725-9141-FACA5D57201D}" type="presParOf" srcId="{C111FA29-032E-4875-A535-A6BA63890BF6}" destId="{905AE68A-09D2-4F35-A7FF-B42BF33EF16D}" srcOrd="1" destOrd="0" presId="urn:microsoft.com/office/officeart/2005/8/layout/radial5"/>
    <dgm:cxn modelId="{7B4FD3D8-65FC-4D85-AF15-619F2CCD28F2}" type="presParOf" srcId="{905AE68A-09D2-4F35-A7FF-B42BF33EF16D}" destId="{2DAD14BF-5079-4B04-8D1A-460F22106D7E}" srcOrd="0" destOrd="0" presId="urn:microsoft.com/office/officeart/2005/8/layout/radial5"/>
    <dgm:cxn modelId="{947DAC69-1D1F-4CFB-82FE-E8D056EEFCEF}" type="presParOf" srcId="{C111FA29-032E-4875-A535-A6BA63890BF6}" destId="{E6E728B9-B750-4908-B658-45C2D4CCEECB}" srcOrd="2" destOrd="0" presId="urn:microsoft.com/office/officeart/2005/8/layout/radial5"/>
    <dgm:cxn modelId="{A7FA7A5E-8163-4FA4-81A9-82E4ACF4D3AF}" type="presParOf" srcId="{C111FA29-032E-4875-A535-A6BA63890BF6}" destId="{0521AA4E-60B5-48DE-AB13-CDAFAF2BFA0B}" srcOrd="3" destOrd="0" presId="urn:microsoft.com/office/officeart/2005/8/layout/radial5"/>
    <dgm:cxn modelId="{293460FD-8399-47C2-801A-6CA2CE03EBC6}" type="presParOf" srcId="{0521AA4E-60B5-48DE-AB13-CDAFAF2BFA0B}" destId="{5F94F1CB-CD81-45BC-A753-B2A1A0F9E47E}" srcOrd="0" destOrd="0" presId="urn:microsoft.com/office/officeart/2005/8/layout/radial5"/>
    <dgm:cxn modelId="{98701E0F-E63D-4E35-BA7C-E341235CA23F}" type="presParOf" srcId="{C111FA29-032E-4875-A535-A6BA63890BF6}" destId="{1B7E11F1-9EB6-4768-ABAC-B2B9C3EB3592}" srcOrd="4" destOrd="0" presId="urn:microsoft.com/office/officeart/2005/8/layout/radial5"/>
    <dgm:cxn modelId="{4E8BD5D7-9F7A-42C6-89BD-9C8202ABDC5F}" type="presParOf" srcId="{C111FA29-032E-4875-A535-A6BA63890BF6}" destId="{B90B8CD6-9BDB-4268-8E4D-D28D543C95FE}" srcOrd="5" destOrd="0" presId="urn:microsoft.com/office/officeart/2005/8/layout/radial5"/>
    <dgm:cxn modelId="{F36DCDBB-73B6-40AD-A4FB-3D0D422F43BE}" type="presParOf" srcId="{B90B8CD6-9BDB-4268-8E4D-D28D543C95FE}" destId="{B030AA34-50BE-4FD5-A3BD-1A41AF009AFD}" srcOrd="0" destOrd="0" presId="urn:microsoft.com/office/officeart/2005/8/layout/radial5"/>
    <dgm:cxn modelId="{1A86DF5A-0CC2-4064-B373-7C2FDF07C3D1}" type="presParOf" srcId="{C111FA29-032E-4875-A535-A6BA63890BF6}" destId="{06CDAF80-7BF3-4090-895F-1F29D5355016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52A787B4-6A1E-435F-A66F-B4A9F77F82ED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FBA0FBE3-B0B1-4681-AD2C-6BDB571820A5}">
      <dgm:prSet phldrT="[Text]" custT="1"/>
      <dgm:spPr>
        <a:solidFill>
          <a:srgbClr val="99FF66"/>
        </a:solidFill>
      </dgm:spPr>
      <dgm:t>
        <a:bodyPr/>
        <a:lstStyle/>
        <a:p>
          <a:pPr rtl="1"/>
          <a:r>
            <a:rPr lang="en-US" sz="2400" b="1" dirty="0" smtClean="0">
              <a:solidFill>
                <a:schemeClr val="tx1"/>
              </a:solidFill>
            </a:rPr>
            <a:t>Systemic congestion</a:t>
          </a:r>
          <a:endParaRPr lang="ar-EG" sz="2400" b="1" dirty="0">
            <a:solidFill>
              <a:schemeClr val="tx1"/>
            </a:solidFill>
          </a:endParaRPr>
        </a:p>
      </dgm:t>
    </dgm:pt>
    <dgm:pt modelId="{CC792A09-C2D4-44AA-8371-82B7CACB2D55}" type="parTrans" cxnId="{4413FD8F-783C-45DD-AEAB-EB0FC7596C1E}">
      <dgm:prSet/>
      <dgm:spPr/>
      <dgm:t>
        <a:bodyPr/>
        <a:lstStyle/>
        <a:p>
          <a:pPr rtl="1"/>
          <a:endParaRPr lang="ar-EG"/>
        </a:p>
      </dgm:t>
    </dgm:pt>
    <dgm:pt modelId="{DFD1BCAF-7C99-476C-968C-5D533FECF77D}" type="sibTrans" cxnId="{4413FD8F-783C-45DD-AEAB-EB0FC7596C1E}">
      <dgm:prSet/>
      <dgm:spPr/>
      <dgm:t>
        <a:bodyPr/>
        <a:lstStyle/>
        <a:p>
          <a:pPr rtl="1"/>
          <a:endParaRPr lang="ar-EG"/>
        </a:p>
      </dgm:t>
    </dgm:pt>
    <dgm:pt modelId="{2B9185B2-440D-45FC-982D-209A1334BC86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r>
            <a:rPr lang="en-US" sz="2000" b="1" dirty="0" smtClean="0">
              <a:solidFill>
                <a:schemeClr val="tx1"/>
              </a:solidFill>
            </a:rPr>
            <a:t>Hepatomegally</a:t>
          </a: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en-US" sz="500" b="1" dirty="0" smtClean="0">
            <a:solidFill>
              <a:schemeClr val="tx1"/>
            </a:solidFill>
          </a:endParaRPr>
        </a:p>
        <a:p>
          <a:pPr rtl="1"/>
          <a:endParaRPr lang="ar-EG" sz="500" dirty="0">
            <a:solidFill>
              <a:schemeClr val="tx1"/>
            </a:solidFill>
          </a:endParaRPr>
        </a:p>
      </dgm:t>
    </dgm:pt>
    <dgm:pt modelId="{6F725BDA-A8BA-4B8C-9C61-8644A1738C8A}" type="parTrans" cxnId="{338BAF07-B11F-4B26-ADE4-E39023B8A187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BC218E26-9798-46A4-AF3D-BB32ACBDD375}" type="sibTrans" cxnId="{338BAF07-B11F-4B26-ADE4-E39023B8A187}">
      <dgm:prSet/>
      <dgm:spPr/>
      <dgm:t>
        <a:bodyPr/>
        <a:lstStyle/>
        <a:p>
          <a:pPr rtl="1"/>
          <a:endParaRPr lang="ar-EG"/>
        </a:p>
      </dgm:t>
    </dgm:pt>
    <dgm:pt modelId="{7BDA3587-D9F1-4FF1-A50E-F84FB7166A0E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0"/>
          <a:r>
            <a:rPr lang="en-US" sz="2000" b="1" u="sng" dirty="0" smtClean="0">
              <a:solidFill>
                <a:srgbClr val="FF0000"/>
              </a:solidFill>
            </a:rPr>
            <a:t>Ascites</a:t>
          </a:r>
        </a:p>
        <a:p>
          <a:pPr rtl="1"/>
          <a:endParaRPr lang="en-US" sz="500" b="1" dirty="0" smtClean="0"/>
        </a:p>
        <a:p>
          <a:pPr rtl="1"/>
          <a:endParaRPr lang="ar-EG" sz="500" dirty="0"/>
        </a:p>
      </dgm:t>
    </dgm:pt>
    <dgm:pt modelId="{3C898BE8-FC84-40E8-898C-B2095612A49A}" type="parTrans" cxnId="{DB4C35E0-1990-499F-92CE-FD9E37F6E2FB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3AC7054B-8877-43D3-9BFE-23887B1FB750}" type="sibTrans" cxnId="{DB4C35E0-1990-499F-92CE-FD9E37F6E2FB}">
      <dgm:prSet/>
      <dgm:spPr/>
      <dgm:t>
        <a:bodyPr/>
        <a:lstStyle/>
        <a:p>
          <a:pPr rtl="1"/>
          <a:endParaRPr lang="ar-EG"/>
        </a:p>
      </dgm:t>
    </dgm:pt>
    <dgm:pt modelId="{4E9E3BBA-B3DC-4CE4-AC0B-6F0E5B331C8F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r>
            <a:rPr lang="en-US" sz="500" b="1" dirty="0" smtClean="0"/>
            <a:t>4</a:t>
          </a:r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500" b="1" dirty="0" smtClean="0"/>
        </a:p>
        <a:p>
          <a:pPr rtl="1"/>
          <a:endParaRPr lang="en-US" sz="2000" b="1" dirty="0" smtClean="0">
            <a:solidFill>
              <a:schemeClr val="tx1"/>
            </a:solidFill>
          </a:endParaRPr>
        </a:p>
        <a:p>
          <a:pPr rtl="1"/>
          <a:r>
            <a:rPr lang="en-US" sz="2000" b="1" dirty="0" smtClean="0">
              <a:solidFill>
                <a:schemeClr val="tx1"/>
              </a:solidFill>
            </a:rPr>
            <a:t>congested  neck  veins</a:t>
          </a:r>
          <a:endParaRPr lang="ar-EG" sz="500" dirty="0"/>
        </a:p>
      </dgm:t>
    </dgm:pt>
    <dgm:pt modelId="{C92036D8-F45E-4E85-B356-E0F7E01CBD5E}" type="parTrans" cxnId="{010540F9-82A0-4CE4-B2E0-7493817E0585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A889E222-4C8C-431D-BAB1-F5BC4B1605DF}" type="sibTrans" cxnId="{010540F9-82A0-4CE4-B2E0-7493817E0585}">
      <dgm:prSet/>
      <dgm:spPr/>
      <dgm:t>
        <a:bodyPr/>
        <a:lstStyle/>
        <a:p>
          <a:pPr rtl="1"/>
          <a:endParaRPr lang="ar-EG"/>
        </a:p>
      </dgm:t>
    </dgm:pt>
    <dgm:pt modelId="{A83DB484-3473-4FD3-9430-3CDA593E222D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400" b="1" dirty="0" smtClean="0">
            <a:solidFill>
              <a:schemeClr val="tx1"/>
            </a:solidFill>
          </a:endParaRPr>
        </a:p>
        <a:p>
          <a:pPr rtl="1"/>
          <a:endParaRPr lang="en-US" sz="2400" b="1" dirty="0" smtClean="0">
            <a:solidFill>
              <a:schemeClr val="tx1"/>
            </a:solidFill>
          </a:endParaRPr>
        </a:p>
        <a:p>
          <a:pPr rtl="1"/>
          <a:endParaRPr lang="ar-EG" sz="2400" b="1" dirty="0" smtClean="0">
            <a:solidFill>
              <a:schemeClr val="tx1"/>
            </a:solidFill>
          </a:endParaRPr>
        </a:p>
        <a:p>
          <a:pPr rtl="1"/>
          <a:endParaRPr lang="ar-EG" sz="2400" b="1" dirty="0" smtClean="0">
            <a:solidFill>
              <a:schemeClr val="tx1"/>
            </a:solidFill>
          </a:endParaRPr>
        </a:p>
        <a:p>
          <a:pPr rtl="1"/>
          <a:endParaRPr lang="ar-EG" sz="2400" b="1" dirty="0" smtClean="0">
            <a:solidFill>
              <a:schemeClr val="tx1"/>
            </a:solidFill>
          </a:endParaRPr>
        </a:p>
        <a:p>
          <a:pPr rtl="1"/>
          <a:endParaRPr lang="ar-EG" sz="2400" b="1" dirty="0" smtClean="0">
            <a:solidFill>
              <a:schemeClr val="tx1"/>
            </a:solidFill>
          </a:endParaRPr>
        </a:p>
        <a:p>
          <a:pPr rtl="1"/>
          <a:r>
            <a:rPr lang="en-US" sz="2400" b="1" dirty="0" smtClean="0">
              <a:solidFill>
                <a:schemeClr val="tx1"/>
              </a:solidFill>
            </a:rPr>
            <a:t>lower</a:t>
          </a:r>
          <a:r>
            <a:rPr lang="en-US" sz="1000" b="1" dirty="0" smtClean="0"/>
            <a:t>  </a:t>
          </a:r>
          <a:r>
            <a:rPr lang="en-US" sz="2400" b="1" dirty="0" smtClean="0">
              <a:solidFill>
                <a:schemeClr val="tx1"/>
              </a:solidFill>
            </a:rPr>
            <a:t>limb edema</a:t>
          </a:r>
          <a:endParaRPr lang="ar-EG" sz="2400" b="1" dirty="0" smtClean="0">
            <a:solidFill>
              <a:schemeClr val="tx1"/>
            </a:solidFill>
          </a:endParaRPr>
        </a:p>
      </dgm:t>
    </dgm:pt>
    <dgm:pt modelId="{6A539C2C-C707-4B36-A43B-AF90DE422E21}" type="parTrans" cxnId="{30919426-D534-4D31-AF51-CDDB57E19558}">
      <dgm:prSet/>
      <dgm:spPr>
        <a:solidFill>
          <a:schemeClr val="tx1"/>
        </a:solidFill>
      </dgm:spPr>
      <dgm:t>
        <a:bodyPr/>
        <a:lstStyle/>
        <a:p>
          <a:pPr rtl="1"/>
          <a:endParaRPr lang="ar-EG"/>
        </a:p>
      </dgm:t>
    </dgm:pt>
    <dgm:pt modelId="{CECEBCD7-7AB9-474B-BE0E-208535A4EF8B}" type="sibTrans" cxnId="{30919426-D534-4D31-AF51-CDDB57E19558}">
      <dgm:prSet/>
      <dgm:spPr/>
      <dgm:t>
        <a:bodyPr/>
        <a:lstStyle/>
        <a:p>
          <a:pPr rtl="1"/>
          <a:endParaRPr lang="ar-EG"/>
        </a:p>
      </dgm:t>
    </dgm:pt>
    <dgm:pt modelId="{0744D73A-CF2D-4F37-A6A3-1A64EF08D7C4}" type="pres">
      <dgm:prSet presAssocID="{52A787B4-6A1E-435F-A66F-B4A9F77F82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D1F0D4CC-F010-4252-846F-2D87635B0AFD}" type="pres">
      <dgm:prSet presAssocID="{FBA0FBE3-B0B1-4681-AD2C-6BDB571820A5}" presName="centerShape" presStyleLbl="node0" presStyleIdx="0" presStyleCnt="1" custScaleX="206973" custScaleY="66803" custLinFactNeighborX="217" custLinFactNeighborY="-3944"/>
      <dgm:spPr/>
      <dgm:t>
        <a:bodyPr/>
        <a:lstStyle/>
        <a:p>
          <a:pPr rtl="1"/>
          <a:endParaRPr lang="ar-EG"/>
        </a:p>
      </dgm:t>
    </dgm:pt>
    <dgm:pt modelId="{5CBC1CD4-F686-4371-B3A9-50FEB636971E}" type="pres">
      <dgm:prSet presAssocID="{6F725BDA-A8BA-4B8C-9C61-8644A1738C8A}" presName="parTrans" presStyleLbl="sibTrans2D1" presStyleIdx="0" presStyleCnt="4" custScaleX="66368" custLinFactNeighborX="-12405" custLinFactNeighborY="16317"/>
      <dgm:spPr/>
      <dgm:t>
        <a:bodyPr/>
        <a:lstStyle/>
        <a:p>
          <a:pPr rtl="1"/>
          <a:endParaRPr lang="ar-EG"/>
        </a:p>
      </dgm:t>
    </dgm:pt>
    <dgm:pt modelId="{1A1E6D76-B321-4A77-BFB1-27FE6B172F6A}" type="pres">
      <dgm:prSet presAssocID="{6F725BDA-A8BA-4B8C-9C61-8644A1738C8A}" presName="connectorText" presStyleLbl="sibTrans2D1" presStyleIdx="0" presStyleCnt="4"/>
      <dgm:spPr/>
      <dgm:t>
        <a:bodyPr/>
        <a:lstStyle/>
        <a:p>
          <a:pPr rtl="1"/>
          <a:endParaRPr lang="ar-EG"/>
        </a:p>
      </dgm:t>
    </dgm:pt>
    <dgm:pt modelId="{85DDF466-48F1-4186-83C3-2E1F9006C11F}" type="pres">
      <dgm:prSet presAssocID="{2B9185B2-440D-45FC-982D-209A1334BC86}" presName="node" presStyleLbl="node1" presStyleIdx="0" presStyleCnt="4" custScaleX="242126" custScaleY="6653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EDAFC2E-761A-4CB8-9245-578A60C9C7A8}" type="pres">
      <dgm:prSet presAssocID="{3C898BE8-FC84-40E8-898C-B2095612A49A}" presName="parTrans" presStyleLbl="sibTrans2D1" presStyleIdx="1" presStyleCnt="4" custLinFactNeighborX="7697" custLinFactNeighborY="-9553"/>
      <dgm:spPr/>
      <dgm:t>
        <a:bodyPr/>
        <a:lstStyle/>
        <a:p>
          <a:pPr rtl="1"/>
          <a:endParaRPr lang="ar-EG"/>
        </a:p>
      </dgm:t>
    </dgm:pt>
    <dgm:pt modelId="{0F399917-0F5A-4F79-AAB8-DAF88E86C346}" type="pres">
      <dgm:prSet presAssocID="{3C898BE8-FC84-40E8-898C-B2095612A49A}" presName="connectorText" presStyleLbl="sibTrans2D1" presStyleIdx="1" presStyleCnt="4"/>
      <dgm:spPr/>
      <dgm:t>
        <a:bodyPr/>
        <a:lstStyle/>
        <a:p>
          <a:pPr rtl="1"/>
          <a:endParaRPr lang="ar-EG"/>
        </a:p>
      </dgm:t>
    </dgm:pt>
    <dgm:pt modelId="{488671C9-4B45-4A34-8DEC-B1EDECA8BCCB}" type="pres">
      <dgm:prSet presAssocID="{7BDA3587-D9F1-4FF1-A50E-F84FB7166A0E}" presName="node" presStyleLbl="node1" presStyleIdx="1" presStyleCnt="4" custScaleX="153011" custScaleY="102854" custRadScaleRad="164093" custRadScaleInc="-1841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CC10233-E2B8-4CC1-B1D1-B42210710415}" type="pres">
      <dgm:prSet presAssocID="{C92036D8-F45E-4E85-B356-E0F7E01CBD5E}" presName="parTrans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F7CE8B3A-2B8D-4E80-BF44-ED4BDCFB1851}" type="pres">
      <dgm:prSet presAssocID="{C92036D8-F45E-4E85-B356-E0F7E01CBD5E}" presName="connectorText" presStyleLbl="sibTrans2D1" presStyleIdx="2" presStyleCnt="4"/>
      <dgm:spPr/>
      <dgm:t>
        <a:bodyPr/>
        <a:lstStyle/>
        <a:p>
          <a:pPr rtl="1"/>
          <a:endParaRPr lang="ar-EG"/>
        </a:p>
      </dgm:t>
    </dgm:pt>
    <dgm:pt modelId="{479950BD-A258-4938-9AD6-88ACA0DFA12B}" type="pres">
      <dgm:prSet presAssocID="{4E9E3BBA-B3DC-4CE4-AC0B-6F0E5B331C8F}" presName="node" presStyleLbl="node1" presStyleIdx="2" presStyleCnt="4" custScaleX="196088" custScaleY="195802" custRadScaleRad="83431" custRadScaleInc="-12865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7EE0AAD-40B2-4591-B623-848D94AA9803}" type="pres">
      <dgm:prSet presAssocID="{6A539C2C-C707-4B36-A43B-AF90DE422E21}" presName="parTrans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3EDDDEC0-8C95-4910-B10D-D4CE694FFB77}" type="pres">
      <dgm:prSet presAssocID="{6A539C2C-C707-4B36-A43B-AF90DE422E21}" presName="connectorText" presStyleLbl="sibTrans2D1" presStyleIdx="3" presStyleCnt="4"/>
      <dgm:spPr/>
      <dgm:t>
        <a:bodyPr/>
        <a:lstStyle/>
        <a:p>
          <a:pPr rtl="1"/>
          <a:endParaRPr lang="ar-EG"/>
        </a:p>
      </dgm:t>
    </dgm:pt>
    <dgm:pt modelId="{AC8EFE79-E1CA-49B4-A4AB-359DED0ED710}" type="pres">
      <dgm:prSet presAssocID="{A83DB484-3473-4FD3-9430-3CDA593E222D}" presName="node" presStyleLbl="node1" presStyleIdx="3" presStyleCnt="4" custScaleX="156352" custRadScaleRad="179330" custRadScaleInc="12622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F1C5EA10-3AF5-40BF-AE85-B84F8BB15AD9}" type="presOf" srcId="{3C898BE8-FC84-40E8-898C-B2095612A49A}" destId="{6EDAFC2E-761A-4CB8-9245-578A60C9C7A8}" srcOrd="0" destOrd="0" presId="urn:microsoft.com/office/officeart/2005/8/layout/radial5"/>
    <dgm:cxn modelId="{2BFD7706-CE20-40FE-9424-B9035BCDF8F1}" type="presOf" srcId="{52A787B4-6A1E-435F-A66F-B4A9F77F82ED}" destId="{0744D73A-CF2D-4F37-A6A3-1A64EF08D7C4}" srcOrd="0" destOrd="0" presId="urn:microsoft.com/office/officeart/2005/8/layout/radial5"/>
    <dgm:cxn modelId="{5AE3DB22-C8A0-465D-8A6E-8198638B5E59}" type="presOf" srcId="{6F725BDA-A8BA-4B8C-9C61-8644A1738C8A}" destId="{5CBC1CD4-F686-4371-B3A9-50FEB636971E}" srcOrd="0" destOrd="0" presId="urn:microsoft.com/office/officeart/2005/8/layout/radial5"/>
    <dgm:cxn modelId="{4413FD8F-783C-45DD-AEAB-EB0FC7596C1E}" srcId="{52A787B4-6A1E-435F-A66F-B4A9F77F82ED}" destId="{FBA0FBE3-B0B1-4681-AD2C-6BDB571820A5}" srcOrd="0" destOrd="0" parTransId="{CC792A09-C2D4-44AA-8371-82B7CACB2D55}" sibTransId="{DFD1BCAF-7C99-476C-968C-5D533FECF77D}"/>
    <dgm:cxn modelId="{7DC95B76-B072-4442-9E02-D533486883F5}" type="presOf" srcId="{FBA0FBE3-B0B1-4681-AD2C-6BDB571820A5}" destId="{D1F0D4CC-F010-4252-846F-2D87635B0AFD}" srcOrd="0" destOrd="0" presId="urn:microsoft.com/office/officeart/2005/8/layout/radial5"/>
    <dgm:cxn modelId="{C6935140-4211-4E06-A793-4742A2DE1046}" type="presOf" srcId="{4E9E3BBA-B3DC-4CE4-AC0B-6F0E5B331C8F}" destId="{479950BD-A258-4938-9AD6-88ACA0DFA12B}" srcOrd="0" destOrd="0" presId="urn:microsoft.com/office/officeart/2005/8/layout/radial5"/>
    <dgm:cxn modelId="{DB4C35E0-1990-499F-92CE-FD9E37F6E2FB}" srcId="{FBA0FBE3-B0B1-4681-AD2C-6BDB571820A5}" destId="{7BDA3587-D9F1-4FF1-A50E-F84FB7166A0E}" srcOrd="1" destOrd="0" parTransId="{3C898BE8-FC84-40E8-898C-B2095612A49A}" sibTransId="{3AC7054B-8877-43D3-9BFE-23887B1FB750}"/>
    <dgm:cxn modelId="{010540F9-82A0-4CE4-B2E0-7493817E0585}" srcId="{FBA0FBE3-B0B1-4681-AD2C-6BDB571820A5}" destId="{4E9E3BBA-B3DC-4CE4-AC0B-6F0E5B331C8F}" srcOrd="2" destOrd="0" parTransId="{C92036D8-F45E-4E85-B356-E0F7E01CBD5E}" sibTransId="{A889E222-4C8C-431D-BAB1-F5BC4B1605DF}"/>
    <dgm:cxn modelId="{20F612DD-E6F6-4F84-9E94-74BAB72753E2}" type="presOf" srcId="{3C898BE8-FC84-40E8-898C-B2095612A49A}" destId="{0F399917-0F5A-4F79-AAB8-DAF88E86C346}" srcOrd="1" destOrd="0" presId="urn:microsoft.com/office/officeart/2005/8/layout/radial5"/>
    <dgm:cxn modelId="{BE5C44D6-2249-4E67-9407-DF740B96100E}" type="presOf" srcId="{6F725BDA-A8BA-4B8C-9C61-8644A1738C8A}" destId="{1A1E6D76-B321-4A77-BFB1-27FE6B172F6A}" srcOrd="1" destOrd="0" presId="urn:microsoft.com/office/officeart/2005/8/layout/radial5"/>
    <dgm:cxn modelId="{30919426-D534-4D31-AF51-CDDB57E19558}" srcId="{FBA0FBE3-B0B1-4681-AD2C-6BDB571820A5}" destId="{A83DB484-3473-4FD3-9430-3CDA593E222D}" srcOrd="3" destOrd="0" parTransId="{6A539C2C-C707-4B36-A43B-AF90DE422E21}" sibTransId="{CECEBCD7-7AB9-474B-BE0E-208535A4EF8B}"/>
    <dgm:cxn modelId="{E4E20E24-6D82-4CE9-96FF-B42E32ABF041}" type="presOf" srcId="{A83DB484-3473-4FD3-9430-3CDA593E222D}" destId="{AC8EFE79-E1CA-49B4-A4AB-359DED0ED710}" srcOrd="0" destOrd="0" presId="urn:microsoft.com/office/officeart/2005/8/layout/radial5"/>
    <dgm:cxn modelId="{75209045-18BE-4DCC-B52E-EE384AFE1FFB}" type="presOf" srcId="{2B9185B2-440D-45FC-982D-209A1334BC86}" destId="{85DDF466-48F1-4186-83C3-2E1F9006C11F}" srcOrd="0" destOrd="0" presId="urn:microsoft.com/office/officeart/2005/8/layout/radial5"/>
    <dgm:cxn modelId="{622E45AF-1F58-4761-8064-52F52D1E2F85}" type="presOf" srcId="{6A539C2C-C707-4B36-A43B-AF90DE422E21}" destId="{3EDDDEC0-8C95-4910-B10D-D4CE694FFB77}" srcOrd="1" destOrd="0" presId="urn:microsoft.com/office/officeart/2005/8/layout/radial5"/>
    <dgm:cxn modelId="{39A7CBE1-A384-4679-93CC-F42DD0B12057}" type="presOf" srcId="{C92036D8-F45E-4E85-B356-E0F7E01CBD5E}" destId="{3CC10233-E2B8-4CC1-B1D1-B42210710415}" srcOrd="0" destOrd="0" presId="urn:microsoft.com/office/officeart/2005/8/layout/radial5"/>
    <dgm:cxn modelId="{2CD305BC-0C73-49C5-A3FC-347C4361C487}" type="presOf" srcId="{C92036D8-F45E-4E85-B356-E0F7E01CBD5E}" destId="{F7CE8B3A-2B8D-4E80-BF44-ED4BDCFB1851}" srcOrd="1" destOrd="0" presId="urn:microsoft.com/office/officeart/2005/8/layout/radial5"/>
    <dgm:cxn modelId="{338BAF07-B11F-4B26-ADE4-E39023B8A187}" srcId="{FBA0FBE3-B0B1-4681-AD2C-6BDB571820A5}" destId="{2B9185B2-440D-45FC-982D-209A1334BC86}" srcOrd="0" destOrd="0" parTransId="{6F725BDA-A8BA-4B8C-9C61-8644A1738C8A}" sibTransId="{BC218E26-9798-46A4-AF3D-BB32ACBDD375}"/>
    <dgm:cxn modelId="{FEDA431B-2568-4762-B080-8FD8D1415E71}" type="presOf" srcId="{7BDA3587-D9F1-4FF1-A50E-F84FB7166A0E}" destId="{488671C9-4B45-4A34-8DEC-B1EDECA8BCCB}" srcOrd="0" destOrd="0" presId="urn:microsoft.com/office/officeart/2005/8/layout/radial5"/>
    <dgm:cxn modelId="{8962489D-EE7F-449D-99D9-27B51DB2D042}" type="presOf" srcId="{6A539C2C-C707-4B36-A43B-AF90DE422E21}" destId="{C7EE0AAD-40B2-4591-B623-848D94AA9803}" srcOrd="0" destOrd="0" presId="urn:microsoft.com/office/officeart/2005/8/layout/radial5"/>
    <dgm:cxn modelId="{10E60EF4-6E0A-4C11-A38F-2721D08DE563}" type="presParOf" srcId="{0744D73A-CF2D-4F37-A6A3-1A64EF08D7C4}" destId="{D1F0D4CC-F010-4252-846F-2D87635B0AFD}" srcOrd="0" destOrd="0" presId="urn:microsoft.com/office/officeart/2005/8/layout/radial5"/>
    <dgm:cxn modelId="{02E32812-178E-46E5-8058-C0230A42D4F9}" type="presParOf" srcId="{0744D73A-CF2D-4F37-A6A3-1A64EF08D7C4}" destId="{5CBC1CD4-F686-4371-B3A9-50FEB636971E}" srcOrd="1" destOrd="0" presId="urn:microsoft.com/office/officeart/2005/8/layout/radial5"/>
    <dgm:cxn modelId="{DA66A2D4-A8D0-4F52-82AE-966479E6EF0D}" type="presParOf" srcId="{5CBC1CD4-F686-4371-B3A9-50FEB636971E}" destId="{1A1E6D76-B321-4A77-BFB1-27FE6B172F6A}" srcOrd="0" destOrd="0" presId="urn:microsoft.com/office/officeart/2005/8/layout/radial5"/>
    <dgm:cxn modelId="{F8843662-A352-4D90-8444-C8DBBA56C2EE}" type="presParOf" srcId="{0744D73A-CF2D-4F37-A6A3-1A64EF08D7C4}" destId="{85DDF466-48F1-4186-83C3-2E1F9006C11F}" srcOrd="2" destOrd="0" presId="urn:microsoft.com/office/officeart/2005/8/layout/radial5"/>
    <dgm:cxn modelId="{6EA68FBC-029B-4EBF-978D-D03B5136309F}" type="presParOf" srcId="{0744D73A-CF2D-4F37-A6A3-1A64EF08D7C4}" destId="{6EDAFC2E-761A-4CB8-9245-578A60C9C7A8}" srcOrd="3" destOrd="0" presId="urn:microsoft.com/office/officeart/2005/8/layout/radial5"/>
    <dgm:cxn modelId="{5C838F70-DAF3-442C-B497-468FACEF8B26}" type="presParOf" srcId="{6EDAFC2E-761A-4CB8-9245-578A60C9C7A8}" destId="{0F399917-0F5A-4F79-AAB8-DAF88E86C346}" srcOrd="0" destOrd="0" presId="urn:microsoft.com/office/officeart/2005/8/layout/radial5"/>
    <dgm:cxn modelId="{64FA5DB9-3B14-47E4-8359-49E5193778DC}" type="presParOf" srcId="{0744D73A-CF2D-4F37-A6A3-1A64EF08D7C4}" destId="{488671C9-4B45-4A34-8DEC-B1EDECA8BCCB}" srcOrd="4" destOrd="0" presId="urn:microsoft.com/office/officeart/2005/8/layout/radial5"/>
    <dgm:cxn modelId="{1EA2FA88-0B05-46AB-92B6-AD9DF668E888}" type="presParOf" srcId="{0744D73A-CF2D-4F37-A6A3-1A64EF08D7C4}" destId="{3CC10233-E2B8-4CC1-B1D1-B42210710415}" srcOrd="5" destOrd="0" presId="urn:microsoft.com/office/officeart/2005/8/layout/radial5"/>
    <dgm:cxn modelId="{6DA6C715-A4DE-4A18-9FC6-F31A643AF882}" type="presParOf" srcId="{3CC10233-E2B8-4CC1-B1D1-B42210710415}" destId="{F7CE8B3A-2B8D-4E80-BF44-ED4BDCFB1851}" srcOrd="0" destOrd="0" presId="urn:microsoft.com/office/officeart/2005/8/layout/radial5"/>
    <dgm:cxn modelId="{7C89BEEE-7E79-4C83-8DBF-66CFBCC5F023}" type="presParOf" srcId="{0744D73A-CF2D-4F37-A6A3-1A64EF08D7C4}" destId="{479950BD-A258-4938-9AD6-88ACA0DFA12B}" srcOrd="6" destOrd="0" presId="urn:microsoft.com/office/officeart/2005/8/layout/radial5"/>
    <dgm:cxn modelId="{0879E3B5-5AE4-4117-8F2F-02F0F9EF46B5}" type="presParOf" srcId="{0744D73A-CF2D-4F37-A6A3-1A64EF08D7C4}" destId="{C7EE0AAD-40B2-4591-B623-848D94AA9803}" srcOrd="7" destOrd="0" presId="urn:microsoft.com/office/officeart/2005/8/layout/radial5"/>
    <dgm:cxn modelId="{B8754484-146A-45AC-83A1-FCBA317CFF91}" type="presParOf" srcId="{C7EE0AAD-40B2-4591-B623-848D94AA9803}" destId="{3EDDDEC0-8C95-4910-B10D-D4CE694FFB77}" srcOrd="0" destOrd="0" presId="urn:microsoft.com/office/officeart/2005/8/layout/radial5"/>
    <dgm:cxn modelId="{4398C577-0FA5-4ACA-BBAD-A0AC4303A820}" type="presParOf" srcId="{0744D73A-CF2D-4F37-A6A3-1A64EF08D7C4}" destId="{AC8EFE79-E1CA-49B4-A4AB-359DED0ED710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D4F1C2-485E-4E5C-8FE3-A4B99C4D0A6C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AA7C089C-8B6B-4496-8857-B591F46839D4}">
      <dgm:prSet phldrT="[Text]"/>
      <dgm:spPr/>
      <dgm:t>
        <a:bodyPr/>
        <a:lstStyle/>
        <a:p>
          <a:pPr rtl="1"/>
          <a:r>
            <a:rPr lang="en-US" b="1" dirty="0" smtClean="0"/>
            <a:t>&lt;45y</a:t>
          </a:r>
          <a:endParaRPr lang="ar-EG" dirty="0"/>
        </a:p>
      </dgm:t>
    </dgm:pt>
    <dgm:pt modelId="{0548AE15-7296-4444-B5A7-2E83061DC843}" type="parTrans" cxnId="{3406A406-B2FA-4239-8566-D39BC55C6473}">
      <dgm:prSet/>
      <dgm:spPr/>
      <dgm:t>
        <a:bodyPr/>
        <a:lstStyle/>
        <a:p>
          <a:pPr rtl="1"/>
          <a:endParaRPr lang="ar-EG"/>
        </a:p>
      </dgm:t>
    </dgm:pt>
    <dgm:pt modelId="{31ADBA3F-6FD4-4B8F-A2DA-1A9896515849}" type="sibTrans" cxnId="{3406A406-B2FA-4239-8566-D39BC55C6473}">
      <dgm:prSet/>
      <dgm:spPr/>
      <dgm:t>
        <a:bodyPr/>
        <a:lstStyle/>
        <a:p>
          <a:pPr rtl="1"/>
          <a:endParaRPr lang="ar-EG"/>
        </a:p>
      </dgm:t>
    </dgm:pt>
    <dgm:pt modelId="{362BED80-4552-4357-A5BA-804A2C494F2E}">
      <dgm:prSet phldrT="[Text]"/>
      <dgm:spPr/>
      <dgm:t>
        <a:bodyPr/>
        <a:lstStyle/>
        <a:p>
          <a:pPr rtl="1"/>
          <a:r>
            <a:rPr lang="en-US" b="1" dirty="0" smtClean="0"/>
            <a:t>  </a:t>
          </a:r>
          <a:r>
            <a:rPr lang="en-US" b="1" dirty="0" smtClean="0">
              <a:latin typeface="Franklin Gothic Book"/>
            </a:rPr>
            <a:t>♂ </a:t>
          </a:r>
          <a:r>
            <a:rPr lang="en-US" b="1" dirty="0" smtClean="0"/>
            <a:t>&lt; </a:t>
          </a:r>
          <a:r>
            <a:rPr lang="en-US" b="1" dirty="0" smtClean="0">
              <a:latin typeface="Franklin Gothic Book"/>
            </a:rPr>
            <a:t>♂</a:t>
          </a:r>
          <a:endParaRPr lang="ar-EG" dirty="0"/>
        </a:p>
      </dgm:t>
    </dgm:pt>
    <dgm:pt modelId="{942A3DF3-362F-4B7E-A864-871BE7A9161B}" type="parTrans" cxnId="{82BF8974-55AA-4263-8E18-4149B7431423}">
      <dgm:prSet/>
      <dgm:spPr/>
      <dgm:t>
        <a:bodyPr/>
        <a:lstStyle/>
        <a:p>
          <a:pPr rtl="1"/>
          <a:endParaRPr lang="ar-EG"/>
        </a:p>
      </dgm:t>
    </dgm:pt>
    <dgm:pt modelId="{5443CCD1-9733-405C-BEB5-8ABF4937A92D}" type="sibTrans" cxnId="{82BF8974-55AA-4263-8E18-4149B7431423}">
      <dgm:prSet/>
      <dgm:spPr/>
      <dgm:t>
        <a:bodyPr/>
        <a:lstStyle/>
        <a:p>
          <a:pPr rtl="1"/>
          <a:endParaRPr lang="ar-EG"/>
        </a:p>
      </dgm:t>
    </dgm:pt>
    <dgm:pt modelId="{D2F00CE4-6028-46D9-A299-3D9722E437DF}">
      <dgm:prSet phldrT="[Text]"/>
      <dgm:spPr/>
      <dgm:t>
        <a:bodyPr/>
        <a:lstStyle/>
        <a:p>
          <a:pPr rtl="1"/>
          <a:r>
            <a:rPr lang="en-US" b="1" dirty="0" smtClean="0"/>
            <a:t>&gt;45y</a:t>
          </a:r>
          <a:endParaRPr lang="ar-EG" dirty="0"/>
        </a:p>
      </dgm:t>
    </dgm:pt>
    <dgm:pt modelId="{EB42993B-2E5F-4E84-B18F-627A4F32A02F}" type="parTrans" cxnId="{C02222AD-038A-4ED4-83FA-0BB5329CEEC8}">
      <dgm:prSet/>
      <dgm:spPr/>
      <dgm:t>
        <a:bodyPr/>
        <a:lstStyle/>
        <a:p>
          <a:pPr rtl="1"/>
          <a:endParaRPr lang="ar-EG"/>
        </a:p>
      </dgm:t>
    </dgm:pt>
    <dgm:pt modelId="{CE619A60-AAED-42C1-8FB7-56CBBDCAB429}" type="sibTrans" cxnId="{C02222AD-038A-4ED4-83FA-0BB5329CEEC8}">
      <dgm:prSet/>
      <dgm:spPr/>
      <dgm:t>
        <a:bodyPr/>
        <a:lstStyle/>
        <a:p>
          <a:pPr rtl="1"/>
          <a:endParaRPr lang="ar-EG"/>
        </a:p>
      </dgm:t>
    </dgm:pt>
    <dgm:pt modelId="{953F6077-478C-4648-BE13-BF780A54F0B6}">
      <dgm:prSet phldrT="[Text]"/>
      <dgm:spPr/>
      <dgm:t>
        <a:bodyPr/>
        <a:lstStyle/>
        <a:p>
          <a:pPr rtl="1"/>
          <a:r>
            <a:rPr lang="en-US" b="1" dirty="0" smtClean="0">
              <a:latin typeface="Franklin Gothic Book"/>
            </a:rPr>
            <a:t>♂ &gt;</a:t>
          </a:r>
          <a:r>
            <a:rPr lang="en-US" b="1" dirty="0" smtClean="0"/>
            <a:t> </a:t>
          </a:r>
          <a:r>
            <a:rPr lang="en-US" b="1" dirty="0" smtClean="0">
              <a:latin typeface="Franklin Gothic Book"/>
            </a:rPr>
            <a:t>♂</a:t>
          </a:r>
          <a:endParaRPr lang="ar-EG" dirty="0"/>
        </a:p>
      </dgm:t>
    </dgm:pt>
    <dgm:pt modelId="{4C842D9D-26F9-45B7-9DCD-87A10F0DD544}" type="parTrans" cxnId="{C1BE4963-0358-4506-9041-1B447FD23ECE}">
      <dgm:prSet/>
      <dgm:spPr/>
      <dgm:t>
        <a:bodyPr/>
        <a:lstStyle/>
        <a:p>
          <a:pPr rtl="1"/>
          <a:endParaRPr lang="ar-EG"/>
        </a:p>
      </dgm:t>
    </dgm:pt>
    <dgm:pt modelId="{8B10AA83-0D6F-42D9-80F7-12110CEA41C8}" type="sibTrans" cxnId="{C1BE4963-0358-4506-9041-1B447FD23ECE}">
      <dgm:prSet/>
      <dgm:spPr/>
      <dgm:t>
        <a:bodyPr/>
        <a:lstStyle/>
        <a:p>
          <a:pPr rtl="1"/>
          <a:endParaRPr lang="ar-EG"/>
        </a:p>
      </dgm:t>
    </dgm:pt>
    <dgm:pt modelId="{53F3C6A2-554B-4AD2-9CC0-2C639FF86A7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EG" dirty="0"/>
        </a:p>
      </dgm:t>
    </dgm:pt>
    <dgm:pt modelId="{87A72E2B-2A90-41A8-8DA4-65206CBC66CF}" type="parTrans" cxnId="{61656FD3-9EF3-4AED-BEE8-E92B10A88F07}">
      <dgm:prSet/>
      <dgm:spPr/>
      <dgm:t>
        <a:bodyPr/>
        <a:lstStyle/>
        <a:p>
          <a:pPr rtl="1"/>
          <a:endParaRPr lang="ar-EG"/>
        </a:p>
      </dgm:t>
    </dgm:pt>
    <dgm:pt modelId="{3F1D3CE0-E982-4721-8B09-4BB4F9E7D8D8}" type="sibTrans" cxnId="{61656FD3-9EF3-4AED-BEE8-E92B10A88F07}">
      <dgm:prSet/>
      <dgm:spPr/>
      <dgm:t>
        <a:bodyPr/>
        <a:lstStyle/>
        <a:p>
          <a:pPr rtl="1"/>
          <a:endParaRPr lang="ar-EG"/>
        </a:p>
      </dgm:t>
    </dgm:pt>
    <dgm:pt modelId="{268CE5AE-92D7-4589-B200-C94737D5772F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ar-EG" dirty="0"/>
        </a:p>
      </dgm:t>
    </dgm:pt>
    <dgm:pt modelId="{26E1C183-7A2F-4BC8-8DAC-ADFF17BAF778}" type="sibTrans" cxnId="{8FBAD2C7-9D40-4180-A479-D0DF4DAEFE5F}">
      <dgm:prSet/>
      <dgm:spPr/>
      <dgm:t>
        <a:bodyPr/>
        <a:lstStyle/>
        <a:p>
          <a:pPr rtl="1"/>
          <a:endParaRPr lang="ar-EG"/>
        </a:p>
      </dgm:t>
    </dgm:pt>
    <dgm:pt modelId="{9735A348-A1D3-4D6F-9A65-BD050C7570A6}" type="parTrans" cxnId="{8FBAD2C7-9D40-4180-A479-D0DF4DAEFE5F}">
      <dgm:prSet/>
      <dgm:spPr/>
      <dgm:t>
        <a:bodyPr/>
        <a:lstStyle/>
        <a:p>
          <a:pPr rtl="1"/>
          <a:endParaRPr lang="ar-EG"/>
        </a:p>
      </dgm:t>
    </dgm:pt>
    <dgm:pt modelId="{75691D91-FF6A-423A-A256-31DC7761C4E2}" type="pres">
      <dgm:prSet presAssocID="{DFD4F1C2-485E-4E5C-8FE3-A4B99C4D0A6C}" presName="list" presStyleCnt="0">
        <dgm:presLayoutVars>
          <dgm:dir/>
          <dgm:animLvl val="lvl"/>
        </dgm:presLayoutVars>
      </dgm:prSet>
      <dgm:spPr/>
      <dgm:t>
        <a:bodyPr/>
        <a:lstStyle/>
        <a:p>
          <a:pPr rtl="1"/>
          <a:endParaRPr lang="ar-EG"/>
        </a:p>
      </dgm:t>
    </dgm:pt>
    <dgm:pt modelId="{AAA95DEA-D463-42A6-8E1F-0CAFF93CAD3E}" type="pres">
      <dgm:prSet presAssocID="{AA7C089C-8B6B-4496-8857-B591F46839D4}" presName="posSpace" presStyleCnt="0"/>
      <dgm:spPr/>
    </dgm:pt>
    <dgm:pt modelId="{74FC7293-4A01-4626-9F43-5F4E328D4CD3}" type="pres">
      <dgm:prSet presAssocID="{AA7C089C-8B6B-4496-8857-B591F46839D4}" presName="vertFlow" presStyleCnt="0"/>
      <dgm:spPr/>
    </dgm:pt>
    <dgm:pt modelId="{D9A0C4B4-75D4-497C-B026-9C7EFABCFA39}" type="pres">
      <dgm:prSet presAssocID="{AA7C089C-8B6B-4496-8857-B591F46839D4}" presName="topSpace" presStyleCnt="0"/>
      <dgm:spPr/>
    </dgm:pt>
    <dgm:pt modelId="{8CCA3669-FFB5-4CCD-AD89-F29798DFBF02}" type="pres">
      <dgm:prSet presAssocID="{AA7C089C-8B6B-4496-8857-B591F46839D4}" presName="firstComp" presStyleCnt="0"/>
      <dgm:spPr/>
    </dgm:pt>
    <dgm:pt modelId="{328DEB4E-1131-4AB4-A04F-5843C92D176E}" type="pres">
      <dgm:prSet presAssocID="{AA7C089C-8B6B-4496-8857-B591F46839D4}" presName="firstChild" presStyleLbl="bgAccFollowNode1" presStyleIdx="0" presStyleCnt="4" custScaleY="75743" custLinFactNeighborX="741" custLinFactNeighborY="10688"/>
      <dgm:spPr/>
      <dgm:t>
        <a:bodyPr/>
        <a:lstStyle/>
        <a:p>
          <a:pPr rtl="1"/>
          <a:endParaRPr lang="ar-EG"/>
        </a:p>
      </dgm:t>
    </dgm:pt>
    <dgm:pt modelId="{33E2C1A0-50DA-4E16-BB8D-A3E8F6E6D272}" type="pres">
      <dgm:prSet presAssocID="{AA7C089C-8B6B-4496-8857-B591F46839D4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DE7B7EC-18FB-4B8C-87FE-5EC6E84049F2}" type="pres">
      <dgm:prSet presAssocID="{268CE5AE-92D7-4589-B200-C94737D5772F}" presName="comp" presStyleCnt="0"/>
      <dgm:spPr/>
    </dgm:pt>
    <dgm:pt modelId="{81A37CB9-2950-45A2-9FCE-D485B693D949}" type="pres">
      <dgm:prSet presAssocID="{268CE5AE-92D7-4589-B200-C94737D5772F}" presName="child" presStyleLbl="bgAccFollowNode1" presStyleIdx="1" presStyleCnt="4"/>
      <dgm:spPr/>
      <dgm:t>
        <a:bodyPr/>
        <a:lstStyle/>
        <a:p>
          <a:pPr rtl="1"/>
          <a:endParaRPr lang="ar-EG"/>
        </a:p>
      </dgm:t>
    </dgm:pt>
    <dgm:pt modelId="{504B39BF-B54E-41F3-93D9-06D98B92126A}" type="pres">
      <dgm:prSet presAssocID="{268CE5AE-92D7-4589-B200-C94737D5772F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91D0DEBD-F92F-4C29-AB0A-3D1A6D99E0D1}" type="pres">
      <dgm:prSet presAssocID="{AA7C089C-8B6B-4496-8857-B591F46839D4}" presName="negSpace" presStyleCnt="0"/>
      <dgm:spPr/>
    </dgm:pt>
    <dgm:pt modelId="{5E6D38C5-A20C-4558-8E5A-0EB02EFFC51D}" type="pres">
      <dgm:prSet presAssocID="{AA7C089C-8B6B-4496-8857-B591F46839D4}" presName="circle" presStyleLbl="node1" presStyleIdx="0" presStyleCnt="2"/>
      <dgm:spPr/>
      <dgm:t>
        <a:bodyPr/>
        <a:lstStyle/>
        <a:p>
          <a:pPr rtl="1"/>
          <a:endParaRPr lang="ar-EG"/>
        </a:p>
      </dgm:t>
    </dgm:pt>
    <dgm:pt modelId="{59B9202B-525D-415E-82F9-BF2B39B9FD06}" type="pres">
      <dgm:prSet presAssocID="{31ADBA3F-6FD4-4B8F-A2DA-1A9896515849}" presName="transSpace" presStyleCnt="0"/>
      <dgm:spPr/>
    </dgm:pt>
    <dgm:pt modelId="{27531C0E-4068-4564-A130-821F9AF906D9}" type="pres">
      <dgm:prSet presAssocID="{D2F00CE4-6028-46D9-A299-3D9722E437DF}" presName="posSpace" presStyleCnt="0"/>
      <dgm:spPr/>
    </dgm:pt>
    <dgm:pt modelId="{D1E7C006-B0B8-46C9-8DEB-6902A48CBBC8}" type="pres">
      <dgm:prSet presAssocID="{D2F00CE4-6028-46D9-A299-3D9722E437DF}" presName="vertFlow" presStyleCnt="0"/>
      <dgm:spPr/>
    </dgm:pt>
    <dgm:pt modelId="{70C99BB9-BA8D-40E4-AA9F-DC1EEF04CC81}" type="pres">
      <dgm:prSet presAssocID="{D2F00CE4-6028-46D9-A299-3D9722E437DF}" presName="topSpace" presStyleCnt="0"/>
      <dgm:spPr/>
    </dgm:pt>
    <dgm:pt modelId="{7785F313-FC41-4B4F-BB7A-BCE2A3AB03B8}" type="pres">
      <dgm:prSet presAssocID="{D2F00CE4-6028-46D9-A299-3D9722E437DF}" presName="firstComp" presStyleCnt="0"/>
      <dgm:spPr/>
    </dgm:pt>
    <dgm:pt modelId="{AB9B3A3B-EC57-4C45-ACDB-8004AFC16842}" type="pres">
      <dgm:prSet presAssocID="{D2F00CE4-6028-46D9-A299-3D9722E437DF}" presName="firstChild" presStyleLbl="bgAccFollowNode1" presStyleIdx="2" presStyleCnt="4" custScaleY="75743"/>
      <dgm:spPr/>
      <dgm:t>
        <a:bodyPr/>
        <a:lstStyle/>
        <a:p>
          <a:pPr rtl="1"/>
          <a:endParaRPr lang="ar-EG"/>
        </a:p>
      </dgm:t>
    </dgm:pt>
    <dgm:pt modelId="{F34C8CD8-33E1-4DA6-8B5E-8B751ACBF33D}" type="pres">
      <dgm:prSet presAssocID="{D2F00CE4-6028-46D9-A299-3D9722E437DF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350E5573-1BF0-457D-A690-F137EA380432}" type="pres">
      <dgm:prSet presAssocID="{53F3C6A2-554B-4AD2-9CC0-2C639FF86A78}" presName="comp" presStyleCnt="0"/>
      <dgm:spPr/>
    </dgm:pt>
    <dgm:pt modelId="{44EDE30D-55DD-4312-B018-40F8B55AFBC2}" type="pres">
      <dgm:prSet presAssocID="{53F3C6A2-554B-4AD2-9CC0-2C639FF86A78}" presName="child" presStyleLbl="bgAccFollowNode1" presStyleIdx="3" presStyleCnt="4"/>
      <dgm:spPr/>
      <dgm:t>
        <a:bodyPr/>
        <a:lstStyle/>
        <a:p>
          <a:pPr rtl="1"/>
          <a:endParaRPr lang="ar-EG"/>
        </a:p>
      </dgm:t>
    </dgm:pt>
    <dgm:pt modelId="{02A851C0-D184-4F80-BAA9-CE6AB931CD5C}" type="pres">
      <dgm:prSet presAssocID="{53F3C6A2-554B-4AD2-9CC0-2C639FF86A78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EA31D1B-B59D-4F14-9E3D-760E45BE4E00}" type="pres">
      <dgm:prSet presAssocID="{D2F00CE4-6028-46D9-A299-3D9722E437DF}" presName="negSpace" presStyleCnt="0"/>
      <dgm:spPr/>
    </dgm:pt>
    <dgm:pt modelId="{A139C7B9-C44F-48D4-A21D-9D714D2642E3}" type="pres">
      <dgm:prSet presAssocID="{D2F00CE4-6028-46D9-A299-3D9722E437DF}" presName="circle" presStyleLbl="node1" presStyleIdx="1" presStyleCnt="2"/>
      <dgm:spPr/>
      <dgm:t>
        <a:bodyPr/>
        <a:lstStyle/>
        <a:p>
          <a:pPr rtl="1"/>
          <a:endParaRPr lang="ar-EG"/>
        </a:p>
      </dgm:t>
    </dgm:pt>
  </dgm:ptLst>
  <dgm:cxnLst>
    <dgm:cxn modelId="{156D6E30-09A1-40CC-8659-8468A2B63117}" type="presOf" srcId="{53F3C6A2-554B-4AD2-9CC0-2C639FF86A78}" destId="{44EDE30D-55DD-4312-B018-40F8B55AFBC2}" srcOrd="0" destOrd="0" presId="urn:microsoft.com/office/officeart/2005/8/layout/hList9"/>
    <dgm:cxn modelId="{100A7710-7B5A-4B61-876D-289ED9D7B870}" type="presOf" srcId="{953F6077-478C-4648-BE13-BF780A54F0B6}" destId="{AB9B3A3B-EC57-4C45-ACDB-8004AFC16842}" srcOrd="0" destOrd="0" presId="urn:microsoft.com/office/officeart/2005/8/layout/hList9"/>
    <dgm:cxn modelId="{3406A406-B2FA-4239-8566-D39BC55C6473}" srcId="{DFD4F1C2-485E-4E5C-8FE3-A4B99C4D0A6C}" destId="{AA7C089C-8B6B-4496-8857-B591F46839D4}" srcOrd="0" destOrd="0" parTransId="{0548AE15-7296-4444-B5A7-2E83061DC843}" sibTransId="{31ADBA3F-6FD4-4B8F-A2DA-1A9896515849}"/>
    <dgm:cxn modelId="{39DD0A69-92E0-42B2-A853-E836A5B34C1D}" type="presOf" srcId="{53F3C6A2-554B-4AD2-9CC0-2C639FF86A78}" destId="{02A851C0-D184-4F80-BAA9-CE6AB931CD5C}" srcOrd="1" destOrd="0" presId="urn:microsoft.com/office/officeart/2005/8/layout/hList9"/>
    <dgm:cxn modelId="{165AE5DB-4536-44F2-8EA8-A59448D03C7D}" type="presOf" srcId="{362BED80-4552-4357-A5BA-804A2C494F2E}" destId="{33E2C1A0-50DA-4E16-BB8D-A3E8F6E6D272}" srcOrd="1" destOrd="0" presId="urn:microsoft.com/office/officeart/2005/8/layout/hList9"/>
    <dgm:cxn modelId="{C02222AD-038A-4ED4-83FA-0BB5329CEEC8}" srcId="{DFD4F1C2-485E-4E5C-8FE3-A4B99C4D0A6C}" destId="{D2F00CE4-6028-46D9-A299-3D9722E437DF}" srcOrd="1" destOrd="0" parTransId="{EB42993B-2E5F-4E84-B18F-627A4F32A02F}" sibTransId="{CE619A60-AAED-42C1-8FB7-56CBBDCAB429}"/>
    <dgm:cxn modelId="{61656FD3-9EF3-4AED-BEE8-E92B10A88F07}" srcId="{D2F00CE4-6028-46D9-A299-3D9722E437DF}" destId="{53F3C6A2-554B-4AD2-9CC0-2C639FF86A78}" srcOrd="1" destOrd="0" parTransId="{87A72E2B-2A90-41A8-8DA4-65206CBC66CF}" sibTransId="{3F1D3CE0-E982-4721-8B09-4BB4F9E7D8D8}"/>
    <dgm:cxn modelId="{5EE0BF4D-8C78-43C5-BBB0-472734D09C80}" type="presOf" srcId="{268CE5AE-92D7-4589-B200-C94737D5772F}" destId="{504B39BF-B54E-41F3-93D9-06D98B92126A}" srcOrd="1" destOrd="0" presId="urn:microsoft.com/office/officeart/2005/8/layout/hList9"/>
    <dgm:cxn modelId="{28B40A64-7820-4D52-AB93-A6B2637AB367}" type="presOf" srcId="{268CE5AE-92D7-4589-B200-C94737D5772F}" destId="{81A37CB9-2950-45A2-9FCE-D485B693D949}" srcOrd="0" destOrd="0" presId="urn:microsoft.com/office/officeart/2005/8/layout/hList9"/>
    <dgm:cxn modelId="{8FBAD2C7-9D40-4180-A479-D0DF4DAEFE5F}" srcId="{AA7C089C-8B6B-4496-8857-B591F46839D4}" destId="{268CE5AE-92D7-4589-B200-C94737D5772F}" srcOrd="1" destOrd="0" parTransId="{9735A348-A1D3-4D6F-9A65-BD050C7570A6}" sibTransId="{26E1C183-7A2F-4BC8-8DAC-ADFF17BAF778}"/>
    <dgm:cxn modelId="{D5399396-74E9-45DE-87EF-1ECC4DA05CDB}" type="presOf" srcId="{953F6077-478C-4648-BE13-BF780A54F0B6}" destId="{F34C8CD8-33E1-4DA6-8B5E-8B751ACBF33D}" srcOrd="1" destOrd="0" presId="urn:microsoft.com/office/officeart/2005/8/layout/hList9"/>
    <dgm:cxn modelId="{8105C88C-5CFE-4090-BAD3-35019BDB9890}" type="presOf" srcId="{362BED80-4552-4357-A5BA-804A2C494F2E}" destId="{328DEB4E-1131-4AB4-A04F-5843C92D176E}" srcOrd="0" destOrd="0" presId="urn:microsoft.com/office/officeart/2005/8/layout/hList9"/>
    <dgm:cxn modelId="{82BF8974-55AA-4263-8E18-4149B7431423}" srcId="{AA7C089C-8B6B-4496-8857-B591F46839D4}" destId="{362BED80-4552-4357-A5BA-804A2C494F2E}" srcOrd="0" destOrd="0" parTransId="{942A3DF3-362F-4B7E-A864-871BE7A9161B}" sibTransId="{5443CCD1-9733-405C-BEB5-8ABF4937A92D}"/>
    <dgm:cxn modelId="{3BB13798-5214-44D1-B4AA-046A22FCB578}" type="presOf" srcId="{D2F00CE4-6028-46D9-A299-3D9722E437DF}" destId="{A139C7B9-C44F-48D4-A21D-9D714D2642E3}" srcOrd="0" destOrd="0" presId="urn:microsoft.com/office/officeart/2005/8/layout/hList9"/>
    <dgm:cxn modelId="{35BE8EFC-777C-41CB-8EFC-1ED1294CB3A4}" type="presOf" srcId="{AA7C089C-8B6B-4496-8857-B591F46839D4}" destId="{5E6D38C5-A20C-4558-8E5A-0EB02EFFC51D}" srcOrd="0" destOrd="0" presId="urn:microsoft.com/office/officeart/2005/8/layout/hList9"/>
    <dgm:cxn modelId="{55EB943B-DAB3-438F-9EDB-DC0FC4D08DA6}" type="presOf" srcId="{DFD4F1C2-485E-4E5C-8FE3-A4B99C4D0A6C}" destId="{75691D91-FF6A-423A-A256-31DC7761C4E2}" srcOrd="0" destOrd="0" presId="urn:microsoft.com/office/officeart/2005/8/layout/hList9"/>
    <dgm:cxn modelId="{C1BE4963-0358-4506-9041-1B447FD23ECE}" srcId="{D2F00CE4-6028-46D9-A299-3D9722E437DF}" destId="{953F6077-478C-4648-BE13-BF780A54F0B6}" srcOrd="0" destOrd="0" parTransId="{4C842D9D-26F9-45B7-9DCD-87A10F0DD544}" sibTransId="{8B10AA83-0D6F-42D9-80F7-12110CEA41C8}"/>
    <dgm:cxn modelId="{4F2B3A8F-6CCA-406C-B4ED-7589181310D2}" type="presParOf" srcId="{75691D91-FF6A-423A-A256-31DC7761C4E2}" destId="{AAA95DEA-D463-42A6-8E1F-0CAFF93CAD3E}" srcOrd="0" destOrd="0" presId="urn:microsoft.com/office/officeart/2005/8/layout/hList9"/>
    <dgm:cxn modelId="{EF139D33-310D-4CD7-B057-9157DA1C3DA2}" type="presParOf" srcId="{75691D91-FF6A-423A-A256-31DC7761C4E2}" destId="{74FC7293-4A01-4626-9F43-5F4E328D4CD3}" srcOrd="1" destOrd="0" presId="urn:microsoft.com/office/officeart/2005/8/layout/hList9"/>
    <dgm:cxn modelId="{AF7B2605-D5F5-40D4-A4C3-7BA5352574E1}" type="presParOf" srcId="{74FC7293-4A01-4626-9F43-5F4E328D4CD3}" destId="{D9A0C4B4-75D4-497C-B026-9C7EFABCFA39}" srcOrd="0" destOrd="0" presId="urn:microsoft.com/office/officeart/2005/8/layout/hList9"/>
    <dgm:cxn modelId="{B383ABFA-B511-4444-9761-95E7510DCDD6}" type="presParOf" srcId="{74FC7293-4A01-4626-9F43-5F4E328D4CD3}" destId="{8CCA3669-FFB5-4CCD-AD89-F29798DFBF02}" srcOrd="1" destOrd="0" presId="urn:microsoft.com/office/officeart/2005/8/layout/hList9"/>
    <dgm:cxn modelId="{A17D52E6-2F8B-4B83-A6C1-C02045384A14}" type="presParOf" srcId="{8CCA3669-FFB5-4CCD-AD89-F29798DFBF02}" destId="{328DEB4E-1131-4AB4-A04F-5843C92D176E}" srcOrd="0" destOrd="0" presId="urn:microsoft.com/office/officeart/2005/8/layout/hList9"/>
    <dgm:cxn modelId="{347CFDE8-237C-4C69-8013-54342D2283F9}" type="presParOf" srcId="{8CCA3669-FFB5-4CCD-AD89-F29798DFBF02}" destId="{33E2C1A0-50DA-4E16-BB8D-A3E8F6E6D272}" srcOrd="1" destOrd="0" presId="urn:microsoft.com/office/officeart/2005/8/layout/hList9"/>
    <dgm:cxn modelId="{D9936E03-F788-4F46-8EFB-66EEB86742C3}" type="presParOf" srcId="{74FC7293-4A01-4626-9F43-5F4E328D4CD3}" destId="{5DE7B7EC-18FB-4B8C-87FE-5EC6E84049F2}" srcOrd="2" destOrd="0" presId="urn:microsoft.com/office/officeart/2005/8/layout/hList9"/>
    <dgm:cxn modelId="{6C5C67F0-8374-4D4E-B918-1C42168DC5DE}" type="presParOf" srcId="{5DE7B7EC-18FB-4B8C-87FE-5EC6E84049F2}" destId="{81A37CB9-2950-45A2-9FCE-D485B693D949}" srcOrd="0" destOrd="0" presId="urn:microsoft.com/office/officeart/2005/8/layout/hList9"/>
    <dgm:cxn modelId="{65C428E3-DA95-4ABE-9B6C-C99F873ED174}" type="presParOf" srcId="{5DE7B7EC-18FB-4B8C-87FE-5EC6E84049F2}" destId="{504B39BF-B54E-41F3-93D9-06D98B92126A}" srcOrd="1" destOrd="0" presId="urn:microsoft.com/office/officeart/2005/8/layout/hList9"/>
    <dgm:cxn modelId="{07381E10-BED4-4E50-93B1-855E50861052}" type="presParOf" srcId="{75691D91-FF6A-423A-A256-31DC7761C4E2}" destId="{91D0DEBD-F92F-4C29-AB0A-3D1A6D99E0D1}" srcOrd="2" destOrd="0" presId="urn:microsoft.com/office/officeart/2005/8/layout/hList9"/>
    <dgm:cxn modelId="{A02F02F1-8801-40B1-B346-C77F458A34F6}" type="presParOf" srcId="{75691D91-FF6A-423A-A256-31DC7761C4E2}" destId="{5E6D38C5-A20C-4558-8E5A-0EB02EFFC51D}" srcOrd="3" destOrd="0" presId="urn:microsoft.com/office/officeart/2005/8/layout/hList9"/>
    <dgm:cxn modelId="{23ACB27B-0B25-4369-85C2-E2964A985275}" type="presParOf" srcId="{75691D91-FF6A-423A-A256-31DC7761C4E2}" destId="{59B9202B-525D-415E-82F9-BF2B39B9FD06}" srcOrd="4" destOrd="0" presId="urn:microsoft.com/office/officeart/2005/8/layout/hList9"/>
    <dgm:cxn modelId="{4A6A34DB-1B6C-444A-B986-625B475C0086}" type="presParOf" srcId="{75691D91-FF6A-423A-A256-31DC7761C4E2}" destId="{27531C0E-4068-4564-A130-821F9AF906D9}" srcOrd="5" destOrd="0" presId="urn:microsoft.com/office/officeart/2005/8/layout/hList9"/>
    <dgm:cxn modelId="{A294BF84-9539-4804-9C5C-7CF39104DF20}" type="presParOf" srcId="{75691D91-FF6A-423A-A256-31DC7761C4E2}" destId="{D1E7C006-B0B8-46C9-8DEB-6902A48CBBC8}" srcOrd="6" destOrd="0" presId="urn:microsoft.com/office/officeart/2005/8/layout/hList9"/>
    <dgm:cxn modelId="{54876DF2-81EB-4310-BC74-926ED22AA3F4}" type="presParOf" srcId="{D1E7C006-B0B8-46C9-8DEB-6902A48CBBC8}" destId="{70C99BB9-BA8D-40E4-AA9F-DC1EEF04CC81}" srcOrd="0" destOrd="0" presId="urn:microsoft.com/office/officeart/2005/8/layout/hList9"/>
    <dgm:cxn modelId="{FAE9F243-49AB-4DF4-AE13-CDFA1810CCBE}" type="presParOf" srcId="{D1E7C006-B0B8-46C9-8DEB-6902A48CBBC8}" destId="{7785F313-FC41-4B4F-BB7A-BCE2A3AB03B8}" srcOrd="1" destOrd="0" presId="urn:microsoft.com/office/officeart/2005/8/layout/hList9"/>
    <dgm:cxn modelId="{0DE8DF55-97B4-48B8-AA7F-DFF9AEFE5DAE}" type="presParOf" srcId="{7785F313-FC41-4B4F-BB7A-BCE2A3AB03B8}" destId="{AB9B3A3B-EC57-4C45-ACDB-8004AFC16842}" srcOrd="0" destOrd="0" presId="urn:microsoft.com/office/officeart/2005/8/layout/hList9"/>
    <dgm:cxn modelId="{4CF26C6B-AA57-4DBA-A0BE-46671EE29B3B}" type="presParOf" srcId="{7785F313-FC41-4B4F-BB7A-BCE2A3AB03B8}" destId="{F34C8CD8-33E1-4DA6-8B5E-8B751ACBF33D}" srcOrd="1" destOrd="0" presId="urn:microsoft.com/office/officeart/2005/8/layout/hList9"/>
    <dgm:cxn modelId="{93F2570D-6259-4948-8874-2CC3163E418E}" type="presParOf" srcId="{D1E7C006-B0B8-46C9-8DEB-6902A48CBBC8}" destId="{350E5573-1BF0-457D-A690-F137EA380432}" srcOrd="2" destOrd="0" presId="urn:microsoft.com/office/officeart/2005/8/layout/hList9"/>
    <dgm:cxn modelId="{E663E79A-1CC4-4A0A-875E-590E4589A4BF}" type="presParOf" srcId="{350E5573-1BF0-457D-A690-F137EA380432}" destId="{44EDE30D-55DD-4312-B018-40F8B55AFBC2}" srcOrd="0" destOrd="0" presId="urn:microsoft.com/office/officeart/2005/8/layout/hList9"/>
    <dgm:cxn modelId="{9A8050DA-7E46-43A7-A431-5BB9298A6443}" type="presParOf" srcId="{350E5573-1BF0-457D-A690-F137EA380432}" destId="{02A851C0-D184-4F80-BAA9-CE6AB931CD5C}" srcOrd="1" destOrd="0" presId="urn:microsoft.com/office/officeart/2005/8/layout/hList9"/>
    <dgm:cxn modelId="{4EEE7B51-20FE-4948-BCCB-9637481FF79E}" type="presParOf" srcId="{75691D91-FF6A-423A-A256-31DC7761C4E2}" destId="{FEA31D1B-B59D-4F14-9E3D-760E45BE4E00}" srcOrd="7" destOrd="0" presId="urn:microsoft.com/office/officeart/2005/8/layout/hList9"/>
    <dgm:cxn modelId="{33A1281F-3A4A-4C80-87DC-D0235AA8BB04}" type="presParOf" srcId="{75691D91-FF6A-423A-A256-31DC7761C4E2}" destId="{A139C7B9-C44F-48D4-A21D-9D714D2642E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499800-61D4-469D-BD98-48DB5F8E98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2AF78E3-8CBE-4F8F-BC3F-FE1471AF74CB}">
      <dgm:prSet phldrT="[Text]" custT="1"/>
      <dgm:spPr>
        <a:noFill/>
        <a:ln>
          <a:noFill/>
        </a:ln>
      </dgm:spPr>
      <dgm:t>
        <a:bodyPr/>
        <a:lstStyle/>
        <a:p>
          <a:pPr algn="ctr" rtl="0"/>
          <a:r>
            <a:rPr lang="en-US" sz="3600" b="1" dirty="0" smtClean="0">
              <a:solidFill>
                <a:srgbClr val="FF0000"/>
              </a:solidFill>
            </a:rPr>
            <a:t>Systolic blood pressure</a:t>
          </a:r>
          <a:endParaRPr lang="ar-EG" sz="3600" b="1" dirty="0">
            <a:solidFill>
              <a:srgbClr val="FF0000"/>
            </a:solidFill>
          </a:endParaRPr>
        </a:p>
      </dgm:t>
    </dgm:pt>
    <dgm:pt modelId="{241ED35F-B398-437B-9D8B-9386230CE179}" type="parTrans" cxnId="{4B249FDC-4AA8-496D-A7F1-F802E0430909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8465C6B8-50DC-48DF-98B8-1D8F8C8055C5}" type="sibTrans" cxnId="{4B249FDC-4AA8-496D-A7F1-F802E0430909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A5B26D6A-424B-4F4A-B96C-B503A4B4F709}">
      <dgm:prSet phldrT="[Text]"/>
      <dgm:spPr/>
      <dgm:t>
        <a:bodyPr/>
        <a:lstStyle/>
        <a:p>
          <a:pPr algn="ctr" rtl="0"/>
          <a:r>
            <a:rPr lang="en-US" b="1" dirty="0" smtClean="0">
              <a:solidFill>
                <a:srgbClr val="7030A0"/>
              </a:solidFill>
            </a:rPr>
            <a:t>++ up to 180 mmHg</a:t>
          </a:r>
          <a:endParaRPr lang="ar-EG" b="1" dirty="0">
            <a:solidFill>
              <a:srgbClr val="7030A0"/>
            </a:solidFill>
          </a:endParaRPr>
        </a:p>
      </dgm:t>
    </dgm:pt>
    <dgm:pt modelId="{F6035C37-B014-41F6-BF34-20A29454B81B}" type="parTrans" cxnId="{2FA8FA30-6EC4-4452-BCE8-3ADE13195ECD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20BFEB3F-B781-4967-A1C2-201593BAB2BD}" type="sibTrans" cxnId="{2FA8FA30-6EC4-4452-BCE8-3ADE13195ECD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01D63F98-3CE3-4861-8005-08CC5442DB2B}">
      <dgm:prSet phldrT="[Text]" custT="1"/>
      <dgm:spPr>
        <a:noFill/>
        <a:ln>
          <a:noFill/>
        </a:ln>
      </dgm:spPr>
      <dgm:t>
        <a:bodyPr/>
        <a:lstStyle/>
        <a:p>
          <a:pPr algn="ctr" rtl="0"/>
          <a:r>
            <a:rPr lang="en-US" sz="3200" b="1" dirty="0" smtClean="0">
              <a:solidFill>
                <a:srgbClr val="FF0000"/>
              </a:solidFill>
            </a:rPr>
            <a:t>Diastolic blood pressure</a:t>
          </a:r>
          <a:endParaRPr lang="ar-EG" sz="3200" b="1" dirty="0">
            <a:solidFill>
              <a:srgbClr val="FF0000"/>
            </a:solidFill>
          </a:endParaRPr>
        </a:p>
      </dgm:t>
    </dgm:pt>
    <dgm:pt modelId="{A078A8EC-70B2-40AB-B973-1ADBDC7BA6CF}" type="parTrans" cxnId="{C8980D94-5D58-4917-9651-8BC417988C1D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A3AA4A48-0320-4D2C-BC65-F8B289B4B36C}" type="sibTrans" cxnId="{C8980D94-5D58-4917-9651-8BC417988C1D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AED7CD93-E59C-4D24-B0B9-3F591E4398C2}">
      <dgm:prSet phldrT="[Text]" custT="1"/>
      <dgm:spPr/>
      <dgm:t>
        <a:bodyPr/>
        <a:lstStyle/>
        <a:p>
          <a:pPr algn="ctr" rtl="0"/>
          <a:r>
            <a:rPr lang="en-US" sz="2800" b="1" dirty="0" smtClean="0">
              <a:solidFill>
                <a:srgbClr val="7030A0"/>
              </a:solidFill>
            </a:rPr>
            <a:t>Decreased due to V.D of blood vessels of skeletal muscle</a:t>
          </a:r>
          <a:endParaRPr lang="ar-EG" sz="2800" b="1" dirty="0">
            <a:solidFill>
              <a:srgbClr val="7030A0"/>
            </a:solidFill>
          </a:endParaRPr>
        </a:p>
      </dgm:t>
    </dgm:pt>
    <dgm:pt modelId="{318322E8-7BA0-4236-B45B-231CCE1FFE04}" type="parTrans" cxnId="{81D8F4CE-5D9A-44EA-8416-5F85B8976F96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3FABF2AA-F9F0-4EA0-8573-19C656D65586}" type="sibTrans" cxnId="{81D8F4CE-5D9A-44EA-8416-5F85B8976F96}">
      <dgm:prSet/>
      <dgm:spPr/>
      <dgm:t>
        <a:bodyPr/>
        <a:lstStyle/>
        <a:p>
          <a:pPr rtl="1"/>
          <a:endParaRPr lang="ar-EG">
            <a:solidFill>
              <a:srgbClr val="7030A0"/>
            </a:solidFill>
          </a:endParaRPr>
        </a:p>
      </dgm:t>
    </dgm:pt>
    <dgm:pt modelId="{1A83A81A-A15C-4C38-9A47-E462BE73ABF3}" type="pres">
      <dgm:prSet presAssocID="{1A499800-61D4-469D-BD98-48DB5F8E98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65EB00A4-19CD-4304-9FB8-407510FFF4B9}" type="pres">
      <dgm:prSet presAssocID="{C2AF78E3-8CBE-4F8F-BC3F-FE1471AF74CB}" presName="parentText" presStyleLbl="node1" presStyleIdx="0" presStyleCnt="2" custScaleX="64887" custScaleY="102730" custLinFactNeighborX="-701" custLinFactNeighborY="-8291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E0D8A607-ECBB-4E0F-828E-F85F58961063}" type="pres">
      <dgm:prSet presAssocID="{C2AF78E3-8CBE-4F8F-BC3F-FE1471AF74CB}" presName="childText" presStyleLbl="revTx" presStyleIdx="0" presStyleCnt="2" custScaleX="43925" custScaleY="42686" custLinFactNeighborY="-3220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FC87EB0-7F06-49BC-8735-78A0140E6D3C}" type="pres">
      <dgm:prSet presAssocID="{01D63F98-3CE3-4861-8005-08CC5442DB2B}" presName="parentText" presStyleLbl="node1" presStyleIdx="1" presStyleCnt="2" custScaleX="62617" custScaleY="101420" custLinFactNeighborX="0" custLinFactNeighborY="380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B87A5A4-B0BC-4270-A8C2-240A16A1814A}" type="pres">
      <dgm:prSet presAssocID="{01D63F98-3CE3-4861-8005-08CC5442DB2B}" presName="childText" presStyleLbl="revTx" presStyleIdx="1" presStyleCnt="2" custScaleY="82790" custLinFactNeighborY="2235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E4BB29F9-03FC-43F1-96D6-C31C72B66371}" type="presOf" srcId="{1A499800-61D4-469D-BD98-48DB5F8E9844}" destId="{1A83A81A-A15C-4C38-9A47-E462BE73ABF3}" srcOrd="0" destOrd="0" presId="urn:microsoft.com/office/officeart/2005/8/layout/vList2"/>
    <dgm:cxn modelId="{4AFA4ACD-2150-487F-BC3E-8BC4B3F2EFE6}" type="presOf" srcId="{AED7CD93-E59C-4D24-B0B9-3F591E4398C2}" destId="{2B87A5A4-B0BC-4270-A8C2-240A16A1814A}" srcOrd="0" destOrd="0" presId="urn:microsoft.com/office/officeart/2005/8/layout/vList2"/>
    <dgm:cxn modelId="{C345D7D8-D5AC-4060-B492-B203FD870F1E}" type="presOf" srcId="{A5B26D6A-424B-4F4A-B96C-B503A4B4F709}" destId="{E0D8A607-ECBB-4E0F-828E-F85F58961063}" srcOrd="0" destOrd="0" presId="urn:microsoft.com/office/officeart/2005/8/layout/vList2"/>
    <dgm:cxn modelId="{C8980D94-5D58-4917-9651-8BC417988C1D}" srcId="{1A499800-61D4-469D-BD98-48DB5F8E9844}" destId="{01D63F98-3CE3-4861-8005-08CC5442DB2B}" srcOrd="1" destOrd="0" parTransId="{A078A8EC-70B2-40AB-B973-1ADBDC7BA6CF}" sibTransId="{A3AA4A48-0320-4D2C-BC65-F8B289B4B36C}"/>
    <dgm:cxn modelId="{4B249FDC-4AA8-496D-A7F1-F802E0430909}" srcId="{1A499800-61D4-469D-BD98-48DB5F8E9844}" destId="{C2AF78E3-8CBE-4F8F-BC3F-FE1471AF74CB}" srcOrd="0" destOrd="0" parTransId="{241ED35F-B398-437B-9D8B-9386230CE179}" sibTransId="{8465C6B8-50DC-48DF-98B8-1D8F8C8055C5}"/>
    <dgm:cxn modelId="{A7BFCEE2-A354-4BAC-9DB8-842C80220FD8}" type="presOf" srcId="{C2AF78E3-8CBE-4F8F-BC3F-FE1471AF74CB}" destId="{65EB00A4-19CD-4304-9FB8-407510FFF4B9}" srcOrd="0" destOrd="0" presId="urn:microsoft.com/office/officeart/2005/8/layout/vList2"/>
    <dgm:cxn modelId="{2FA8FA30-6EC4-4452-BCE8-3ADE13195ECD}" srcId="{C2AF78E3-8CBE-4F8F-BC3F-FE1471AF74CB}" destId="{A5B26D6A-424B-4F4A-B96C-B503A4B4F709}" srcOrd="0" destOrd="0" parTransId="{F6035C37-B014-41F6-BF34-20A29454B81B}" sibTransId="{20BFEB3F-B781-4967-A1C2-201593BAB2BD}"/>
    <dgm:cxn modelId="{81D8F4CE-5D9A-44EA-8416-5F85B8976F96}" srcId="{01D63F98-3CE3-4861-8005-08CC5442DB2B}" destId="{AED7CD93-E59C-4D24-B0B9-3F591E4398C2}" srcOrd="0" destOrd="0" parTransId="{318322E8-7BA0-4236-B45B-231CCE1FFE04}" sibTransId="{3FABF2AA-F9F0-4EA0-8573-19C656D65586}"/>
    <dgm:cxn modelId="{85B7DEEC-AC17-4EA9-82CE-7A9430D3EFEA}" type="presOf" srcId="{01D63F98-3CE3-4861-8005-08CC5442DB2B}" destId="{FFC87EB0-7F06-49BC-8735-78A0140E6D3C}" srcOrd="0" destOrd="0" presId="urn:microsoft.com/office/officeart/2005/8/layout/vList2"/>
    <dgm:cxn modelId="{DB7CF991-F60E-421B-9FB4-AAFC4C0AC060}" type="presParOf" srcId="{1A83A81A-A15C-4C38-9A47-E462BE73ABF3}" destId="{65EB00A4-19CD-4304-9FB8-407510FFF4B9}" srcOrd="0" destOrd="0" presId="urn:microsoft.com/office/officeart/2005/8/layout/vList2"/>
    <dgm:cxn modelId="{C5DA4C8A-4D0B-4A0F-B43B-019DEA5FE04A}" type="presParOf" srcId="{1A83A81A-A15C-4C38-9A47-E462BE73ABF3}" destId="{E0D8A607-ECBB-4E0F-828E-F85F58961063}" srcOrd="1" destOrd="0" presId="urn:microsoft.com/office/officeart/2005/8/layout/vList2"/>
    <dgm:cxn modelId="{6A1DCC8F-A071-4D41-BD1D-CCE70855B231}" type="presParOf" srcId="{1A83A81A-A15C-4C38-9A47-E462BE73ABF3}" destId="{FFC87EB0-7F06-49BC-8735-78A0140E6D3C}" srcOrd="2" destOrd="0" presId="urn:microsoft.com/office/officeart/2005/8/layout/vList2"/>
    <dgm:cxn modelId="{A2F62FD1-CDE0-4418-B0D4-397EDE44353E}" type="presParOf" srcId="{1A83A81A-A15C-4C38-9A47-E462BE73ABF3}" destId="{2B87A5A4-B0BC-4270-A8C2-240A16A1814A}" srcOrd="3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D140A5-6DBC-4FB7-9267-CCEF658205A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E9A9076-F5DF-45D6-A4D1-04D1EF43D2B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9FF66"/>
        </a:solidFill>
      </dgm:spPr>
      <dgm:t>
        <a:bodyPr/>
        <a:lstStyle/>
        <a:p>
          <a:pPr rtl="1"/>
          <a:r>
            <a:rPr lang="en-US" sz="3200" b="1" dirty="0" smtClean="0"/>
            <a:t>After meal</a:t>
          </a:r>
          <a:endParaRPr lang="ar-EG" sz="3200" b="1" dirty="0"/>
        </a:p>
      </dgm:t>
    </dgm:pt>
    <dgm:pt modelId="{CB2465CB-D8AE-4A0B-8AF4-D592C8B08A08}" type="parTrans" cxnId="{1341374D-4247-4821-B391-5EEE5F74FFFB}">
      <dgm:prSet/>
      <dgm:spPr/>
      <dgm:t>
        <a:bodyPr/>
        <a:lstStyle/>
        <a:p>
          <a:pPr rtl="1"/>
          <a:endParaRPr lang="ar-EG" b="1"/>
        </a:p>
      </dgm:t>
    </dgm:pt>
    <dgm:pt modelId="{F5D3A128-C6E2-4076-87E6-E2B118E28522}" type="sibTrans" cxnId="{1341374D-4247-4821-B391-5EEE5F74FFFB}">
      <dgm:prSet/>
      <dgm:spPr/>
      <dgm:t>
        <a:bodyPr/>
        <a:lstStyle/>
        <a:p>
          <a:pPr rtl="1"/>
          <a:endParaRPr lang="ar-EG" b="1"/>
        </a:p>
      </dgm:t>
    </dgm:pt>
    <dgm:pt modelId="{5E7B5B8F-ED41-4A59-B08C-369EA2FAE95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pPr rtl="1"/>
          <a:r>
            <a:rPr lang="en-US" sz="3600" b="1" dirty="0" smtClean="0"/>
            <a:t>++ VR</a:t>
          </a:r>
          <a:endParaRPr lang="ar-EG" sz="3600" b="1" dirty="0"/>
        </a:p>
      </dgm:t>
    </dgm:pt>
    <dgm:pt modelId="{6C11F076-9086-4E50-9CA6-E7DB99A612F7}" type="parTrans" cxnId="{9CF1A8FC-67AF-41B6-888C-4B601EFAED47}">
      <dgm:prSet/>
      <dgm:spPr/>
      <dgm:t>
        <a:bodyPr/>
        <a:lstStyle/>
        <a:p>
          <a:pPr rtl="1"/>
          <a:endParaRPr lang="ar-EG" b="1"/>
        </a:p>
      </dgm:t>
    </dgm:pt>
    <dgm:pt modelId="{6BA862CE-449A-4B40-9864-571D78DAEE47}" type="sibTrans" cxnId="{9CF1A8FC-67AF-41B6-888C-4B601EFAED47}">
      <dgm:prSet/>
      <dgm:spPr/>
      <dgm:t>
        <a:bodyPr/>
        <a:lstStyle/>
        <a:p>
          <a:pPr rtl="1"/>
          <a:endParaRPr lang="ar-EG" b="1"/>
        </a:p>
      </dgm:t>
    </dgm:pt>
    <dgm:pt modelId="{9D863560-2705-4830-A2F8-894370B6168D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66CCFF"/>
        </a:solidFill>
      </dgm:spPr>
      <dgm:t>
        <a:bodyPr/>
        <a:lstStyle/>
        <a:p>
          <a:pPr rtl="1"/>
          <a:r>
            <a:rPr lang="en-US" b="1" dirty="0" smtClean="0"/>
            <a:t>++ COP</a:t>
          </a:r>
          <a:endParaRPr lang="ar-EG" b="1" dirty="0"/>
        </a:p>
      </dgm:t>
    </dgm:pt>
    <dgm:pt modelId="{1F34F23F-28C4-4279-9F92-2CDFD015B53E}" type="parTrans" cxnId="{DD4C0FB6-B672-4A37-886B-EA393AB7838D}">
      <dgm:prSet/>
      <dgm:spPr/>
      <dgm:t>
        <a:bodyPr/>
        <a:lstStyle/>
        <a:p>
          <a:pPr rtl="1"/>
          <a:endParaRPr lang="ar-EG" b="1"/>
        </a:p>
      </dgm:t>
    </dgm:pt>
    <dgm:pt modelId="{C45C4853-C25D-4EB0-AE34-57CD48AC3984}" type="sibTrans" cxnId="{DD4C0FB6-B672-4A37-886B-EA393AB7838D}">
      <dgm:prSet/>
      <dgm:spPr/>
      <dgm:t>
        <a:bodyPr/>
        <a:lstStyle/>
        <a:p>
          <a:pPr rtl="1"/>
          <a:endParaRPr lang="ar-EG" b="1"/>
        </a:p>
      </dgm:t>
    </dgm:pt>
    <dgm:pt modelId="{9A3EFB30-E01C-442B-9C33-6404610331F3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pPr algn="ctr" rtl="1"/>
          <a:r>
            <a:rPr lang="en-US" sz="3200" b="1" dirty="0" smtClean="0"/>
            <a:t>Splanchnic VD</a:t>
          </a:r>
          <a:endParaRPr lang="ar-EG" sz="3200" b="1" dirty="0"/>
        </a:p>
      </dgm:t>
    </dgm:pt>
    <dgm:pt modelId="{0ECFCBCB-BFA6-4C7F-94A4-18438909F42C}" type="parTrans" cxnId="{482550BE-AFFA-445A-AACA-DA2B31E181BB}">
      <dgm:prSet/>
      <dgm:spPr/>
      <dgm:t>
        <a:bodyPr/>
        <a:lstStyle/>
        <a:p>
          <a:pPr rtl="1"/>
          <a:endParaRPr lang="ar-EG"/>
        </a:p>
      </dgm:t>
    </dgm:pt>
    <dgm:pt modelId="{DF70BFC6-E4B4-4D9A-A7D7-DCA9A6EB427C}" type="sibTrans" cxnId="{482550BE-AFFA-445A-AACA-DA2B31E181BB}">
      <dgm:prSet/>
      <dgm:spPr/>
      <dgm:t>
        <a:bodyPr/>
        <a:lstStyle/>
        <a:p>
          <a:pPr rtl="1"/>
          <a:endParaRPr lang="ar-EG"/>
        </a:p>
      </dgm:t>
    </dgm:pt>
    <dgm:pt modelId="{9EB5B26C-0C90-46F2-AC12-BA631B1C4813}" type="pres">
      <dgm:prSet presAssocID="{8BD140A5-6DBC-4FB7-9267-CCEF658205A9}" presName="arrowDiagram" presStyleCnt="0">
        <dgm:presLayoutVars>
          <dgm:chMax val="5"/>
          <dgm:dir/>
          <dgm:resizeHandles val="exact"/>
        </dgm:presLayoutVars>
      </dgm:prSet>
      <dgm:spPr/>
    </dgm:pt>
    <dgm:pt modelId="{01EB9DFD-0D6B-4D98-A799-4CB5915FF6DA}" type="pres">
      <dgm:prSet presAssocID="{8BD140A5-6DBC-4FB7-9267-CCEF658205A9}" presName="arrow" presStyleLbl="bgShp" presStyleIdx="0" presStyleCnt="1" custLinFactNeighborY="-1333"/>
      <dgm:spPr/>
    </dgm:pt>
    <dgm:pt modelId="{C22C48D2-511C-49A5-AD57-E662061DB1C5}" type="pres">
      <dgm:prSet presAssocID="{8BD140A5-6DBC-4FB7-9267-CCEF658205A9}" presName="arrowDiagram4" presStyleCnt="0"/>
      <dgm:spPr/>
    </dgm:pt>
    <dgm:pt modelId="{DD4F36E0-C710-4E72-8AFE-03E7B896D856}" type="pres">
      <dgm:prSet presAssocID="{0E9A9076-F5DF-45D6-A4D1-04D1EF43D2BC}" presName="bullet4a" presStyleLbl="node1" presStyleIdx="0" presStyleCnt="4"/>
      <dgm:spPr/>
    </dgm:pt>
    <dgm:pt modelId="{6EB1DE19-B721-4B5F-BFFF-A7772C051F53}" type="pres">
      <dgm:prSet presAssocID="{0E9A9076-F5DF-45D6-A4D1-04D1EF43D2BC}" presName="textBox4a" presStyleLbl="revTx" presStyleIdx="0" presStyleCnt="4" custScaleY="73403" custLinFactNeighborX="7612" custLinFactNeighborY="-666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504AF207-49D4-470F-BFFE-6A5AA474BC2E}" type="pres">
      <dgm:prSet presAssocID="{9A3EFB30-E01C-442B-9C33-6404610331F3}" presName="bullet4b" presStyleLbl="node1" presStyleIdx="1" presStyleCnt="4"/>
      <dgm:spPr/>
    </dgm:pt>
    <dgm:pt modelId="{806F4553-3BB5-4A88-841F-11A8C7695359}" type="pres">
      <dgm:prSet presAssocID="{9A3EFB30-E01C-442B-9C33-6404610331F3}" presName="textBox4b" presStyleLbl="revTx" presStyleIdx="1" presStyleCnt="4" custScaleX="147241" custScaleY="37481" custLinFactNeighborX="5079" custLinFactNeighborY="-2503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27DA2345-1AEE-4EF9-BC2F-B52096ECB605}" type="pres">
      <dgm:prSet presAssocID="{5E7B5B8F-ED41-4A59-B08C-369EA2FAE95B}" presName="bullet4c" presStyleLbl="node1" presStyleIdx="2" presStyleCnt="4"/>
      <dgm:spPr/>
    </dgm:pt>
    <dgm:pt modelId="{1DF5849A-E8A3-462D-9F22-D72D27C93C33}" type="pres">
      <dgm:prSet presAssocID="{5E7B5B8F-ED41-4A59-B08C-369EA2FAE95B}" presName="textBox4c" presStyleLbl="revTx" presStyleIdx="2" presStyleCnt="4" custScaleY="23284" custLinFactNeighborX="2381" custLinFactNeighborY="-3595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2CA1FD2-5FAA-4F5C-9322-6BB891589810}" type="pres">
      <dgm:prSet presAssocID="{9D863560-2705-4830-A2F8-894370B6168D}" presName="bullet4d" presStyleLbl="node1" presStyleIdx="3" presStyleCnt="4"/>
      <dgm:spPr/>
    </dgm:pt>
    <dgm:pt modelId="{20752D6D-D3BF-4A5F-A8E5-4F24DF6A51A2}" type="pres">
      <dgm:prSet presAssocID="{9D863560-2705-4830-A2F8-894370B6168D}" presName="textBox4d" presStyleLbl="revTx" presStyleIdx="3" presStyleCnt="4" custScaleY="33586" custLinFactNeighborX="-869" custLinFactNeighborY="-3947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DD4C0FB6-B672-4A37-886B-EA393AB7838D}" srcId="{8BD140A5-6DBC-4FB7-9267-CCEF658205A9}" destId="{9D863560-2705-4830-A2F8-894370B6168D}" srcOrd="3" destOrd="0" parTransId="{1F34F23F-28C4-4279-9F92-2CDFD015B53E}" sibTransId="{C45C4853-C25D-4EB0-AE34-57CD48AC3984}"/>
    <dgm:cxn modelId="{938CDA36-7FAD-46A2-AD05-0E321EB86D84}" type="presOf" srcId="{8BD140A5-6DBC-4FB7-9267-CCEF658205A9}" destId="{9EB5B26C-0C90-46F2-AC12-BA631B1C4813}" srcOrd="0" destOrd="0" presId="urn:microsoft.com/office/officeart/2005/8/layout/arrow2"/>
    <dgm:cxn modelId="{833B482E-37AD-4D52-A46F-F0B08486ECFC}" type="presOf" srcId="{0E9A9076-F5DF-45D6-A4D1-04D1EF43D2BC}" destId="{6EB1DE19-B721-4B5F-BFFF-A7772C051F53}" srcOrd="0" destOrd="0" presId="urn:microsoft.com/office/officeart/2005/8/layout/arrow2"/>
    <dgm:cxn modelId="{1341374D-4247-4821-B391-5EEE5F74FFFB}" srcId="{8BD140A5-6DBC-4FB7-9267-CCEF658205A9}" destId="{0E9A9076-F5DF-45D6-A4D1-04D1EF43D2BC}" srcOrd="0" destOrd="0" parTransId="{CB2465CB-D8AE-4A0B-8AF4-D592C8B08A08}" sibTransId="{F5D3A128-C6E2-4076-87E6-E2B118E28522}"/>
    <dgm:cxn modelId="{9CF1A8FC-67AF-41B6-888C-4B601EFAED47}" srcId="{8BD140A5-6DBC-4FB7-9267-CCEF658205A9}" destId="{5E7B5B8F-ED41-4A59-B08C-369EA2FAE95B}" srcOrd="2" destOrd="0" parTransId="{6C11F076-9086-4E50-9CA6-E7DB99A612F7}" sibTransId="{6BA862CE-449A-4B40-9864-571D78DAEE47}"/>
    <dgm:cxn modelId="{22C34452-B63F-4646-9E35-135D6FF0DCE0}" type="presOf" srcId="{5E7B5B8F-ED41-4A59-B08C-369EA2FAE95B}" destId="{1DF5849A-E8A3-462D-9F22-D72D27C93C33}" srcOrd="0" destOrd="0" presId="urn:microsoft.com/office/officeart/2005/8/layout/arrow2"/>
    <dgm:cxn modelId="{AD6457FF-A8B2-4D89-8F4A-EB26578D14F0}" type="presOf" srcId="{9D863560-2705-4830-A2F8-894370B6168D}" destId="{20752D6D-D3BF-4A5F-A8E5-4F24DF6A51A2}" srcOrd="0" destOrd="0" presId="urn:microsoft.com/office/officeart/2005/8/layout/arrow2"/>
    <dgm:cxn modelId="{482550BE-AFFA-445A-AACA-DA2B31E181BB}" srcId="{8BD140A5-6DBC-4FB7-9267-CCEF658205A9}" destId="{9A3EFB30-E01C-442B-9C33-6404610331F3}" srcOrd="1" destOrd="0" parTransId="{0ECFCBCB-BFA6-4C7F-94A4-18438909F42C}" sibTransId="{DF70BFC6-E4B4-4D9A-A7D7-DCA9A6EB427C}"/>
    <dgm:cxn modelId="{F53253E5-1BB6-4877-8CA0-99845087658C}" type="presOf" srcId="{9A3EFB30-E01C-442B-9C33-6404610331F3}" destId="{806F4553-3BB5-4A88-841F-11A8C7695359}" srcOrd="0" destOrd="0" presId="urn:microsoft.com/office/officeart/2005/8/layout/arrow2"/>
    <dgm:cxn modelId="{003AAD74-2B48-4468-B0AD-C1E348976C15}" type="presParOf" srcId="{9EB5B26C-0C90-46F2-AC12-BA631B1C4813}" destId="{01EB9DFD-0D6B-4D98-A799-4CB5915FF6DA}" srcOrd="0" destOrd="0" presId="urn:microsoft.com/office/officeart/2005/8/layout/arrow2"/>
    <dgm:cxn modelId="{4F6C1F20-186E-43C9-830C-9EFF30C5871A}" type="presParOf" srcId="{9EB5B26C-0C90-46F2-AC12-BA631B1C4813}" destId="{C22C48D2-511C-49A5-AD57-E662061DB1C5}" srcOrd="1" destOrd="0" presId="urn:microsoft.com/office/officeart/2005/8/layout/arrow2"/>
    <dgm:cxn modelId="{AAE2DD17-9A11-4B70-9AF8-B52FEEEA213C}" type="presParOf" srcId="{C22C48D2-511C-49A5-AD57-E662061DB1C5}" destId="{DD4F36E0-C710-4E72-8AFE-03E7B896D856}" srcOrd="0" destOrd="0" presId="urn:microsoft.com/office/officeart/2005/8/layout/arrow2"/>
    <dgm:cxn modelId="{25D71E63-6D35-4827-BB53-5385B76F86CF}" type="presParOf" srcId="{C22C48D2-511C-49A5-AD57-E662061DB1C5}" destId="{6EB1DE19-B721-4B5F-BFFF-A7772C051F53}" srcOrd="1" destOrd="0" presId="urn:microsoft.com/office/officeart/2005/8/layout/arrow2"/>
    <dgm:cxn modelId="{9C78E41B-5828-4CF2-814A-7539F3F6ECC3}" type="presParOf" srcId="{C22C48D2-511C-49A5-AD57-E662061DB1C5}" destId="{504AF207-49D4-470F-BFFE-6A5AA474BC2E}" srcOrd="2" destOrd="0" presId="urn:microsoft.com/office/officeart/2005/8/layout/arrow2"/>
    <dgm:cxn modelId="{BE74E25D-0510-495F-8E6D-E7D9B44EB400}" type="presParOf" srcId="{C22C48D2-511C-49A5-AD57-E662061DB1C5}" destId="{806F4553-3BB5-4A88-841F-11A8C7695359}" srcOrd="3" destOrd="0" presId="urn:microsoft.com/office/officeart/2005/8/layout/arrow2"/>
    <dgm:cxn modelId="{8B3B9155-F556-4B32-A9BF-040C192C237D}" type="presParOf" srcId="{C22C48D2-511C-49A5-AD57-E662061DB1C5}" destId="{27DA2345-1AEE-4EF9-BC2F-B52096ECB605}" srcOrd="4" destOrd="0" presId="urn:microsoft.com/office/officeart/2005/8/layout/arrow2"/>
    <dgm:cxn modelId="{CA8366A6-AD17-433B-967C-CE5AD7195ED0}" type="presParOf" srcId="{C22C48D2-511C-49A5-AD57-E662061DB1C5}" destId="{1DF5849A-E8A3-462D-9F22-D72D27C93C33}" srcOrd="5" destOrd="0" presId="urn:microsoft.com/office/officeart/2005/8/layout/arrow2"/>
    <dgm:cxn modelId="{98828ACE-314B-47F1-94D2-777FFE1BFA5B}" type="presParOf" srcId="{C22C48D2-511C-49A5-AD57-E662061DB1C5}" destId="{D2CA1FD2-5FAA-4F5C-9322-6BB891589810}" srcOrd="6" destOrd="0" presId="urn:microsoft.com/office/officeart/2005/8/layout/arrow2"/>
    <dgm:cxn modelId="{C3BE475D-2A84-455A-973D-2CD6D2916E88}" type="presParOf" srcId="{C22C48D2-511C-49A5-AD57-E662061DB1C5}" destId="{20752D6D-D3BF-4A5F-A8E5-4F24DF6A51A2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FF518-E09E-49FA-B0D2-A708F5F04D53}">
      <dsp:nvSpPr>
        <dsp:cNvPr id="0" name=""/>
        <dsp:cNvSpPr/>
      </dsp:nvSpPr>
      <dsp:spPr>
        <a:xfrm>
          <a:off x="1961311" y="761383"/>
          <a:ext cx="4987747" cy="2682240"/>
        </a:xfrm>
        <a:prstGeom prst="round2DiagRect">
          <a:avLst>
            <a:gd name="adj1" fmla="val 0"/>
            <a:gd name="adj2" fmla="val 16670"/>
          </a:avLst>
        </a:prstGeom>
        <a:solidFill>
          <a:srgbClr val="FFFF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4E0029B5-F775-4BBB-9825-0447515D5217}">
      <dsp:nvSpPr>
        <dsp:cNvPr id="0" name=""/>
        <dsp:cNvSpPr/>
      </dsp:nvSpPr>
      <dsp:spPr>
        <a:xfrm>
          <a:off x="4455185" y="1045863"/>
          <a:ext cx="665" cy="211328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EE04D-878B-48EC-BC93-8F52936394B3}">
      <dsp:nvSpPr>
        <dsp:cNvPr id="0" name=""/>
        <dsp:cNvSpPr/>
      </dsp:nvSpPr>
      <dsp:spPr>
        <a:xfrm>
          <a:off x="2127569" y="964583"/>
          <a:ext cx="2161357" cy="22758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Pressure gradient</a:t>
          </a:r>
        </a:p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(</a:t>
          </a:r>
          <a:r>
            <a:rPr lang="en-US" sz="3500" kern="1200" dirty="0" smtClean="0">
              <a:latin typeface="Arial"/>
              <a:cs typeface="Arial"/>
            </a:rPr>
            <a:t>∆ P)</a:t>
          </a:r>
          <a:endParaRPr lang="ar-EG" sz="3500" kern="1200" dirty="0"/>
        </a:p>
      </dsp:txBody>
      <dsp:txXfrm>
        <a:off x="2127569" y="964583"/>
        <a:ext cx="2161357" cy="2275840"/>
      </dsp:txXfrm>
    </dsp:sp>
    <dsp:sp modelId="{00547F2C-2948-4E34-9DE4-910FCCB763C1}">
      <dsp:nvSpPr>
        <dsp:cNvPr id="0" name=""/>
        <dsp:cNvSpPr/>
      </dsp:nvSpPr>
      <dsp:spPr>
        <a:xfrm>
          <a:off x="4621443" y="964583"/>
          <a:ext cx="2161357" cy="22758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Peripheral resistance</a:t>
          </a:r>
        </a:p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(P.R)</a:t>
          </a:r>
          <a:endParaRPr lang="ar-EG" sz="3500" kern="1200" dirty="0"/>
        </a:p>
      </dsp:txBody>
      <dsp:txXfrm>
        <a:off x="4621443" y="964583"/>
        <a:ext cx="2161357" cy="2275840"/>
      </dsp:txXfrm>
    </dsp:sp>
    <dsp:sp modelId="{F2BFC4EB-199F-4D09-BD00-2EC69BA9D13E}">
      <dsp:nvSpPr>
        <dsp:cNvPr id="0" name=""/>
        <dsp:cNvSpPr/>
      </dsp:nvSpPr>
      <dsp:spPr>
        <a:xfrm rot="16200000">
          <a:off x="-165470" y="1152451"/>
          <a:ext cx="2987673" cy="1285134"/>
        </a:xfrm>
        <a:prstGeom prst="rightArrow">
          <a:avLst>
            <a:gd name="adj1" fmla="val 49830"/>
            <a:gd name="adj2" fmla="val 6066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Direct  proportional</a:t>
          </a:r>
          <a:endParaRPr lang="ar-EG" sz="2400" b="1" kern="1200" dirty="0"/>
        </a:p>
      </dsp:txBody>
      <dsp:txXfrm>
        <a:off x="28758" y="1669055"/>
        <a:ext cx="2599217" cy="640382"/>
      </dsp:txXfrm>
    </dsp:sp>
    <dsp:sp modelId="{98C09E87-4EAC-4F3C-AEA1-0D44B9B1376F}">
      <dsp:nvSpPr>
        <dsp:cNvPr id="0" name=""/>
        <dsp:cNvSpPr/>
      </dsp:nvSpPr>
      <dsp:spPr>
        <a:xfrm rot="5400000">
          <a:off x="6152770" y="1577342"/>
          <a:ext cx="2705658" cy="1447593"/>
        </a:xfrm>
        <a:prstGeom prst="rightArrow">
          <a:avLst>
            <a:gd name="adj1" fmla="val 49830"/>
            <a:gd name="adj2" fmla="val 6066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Inversely  proportional</a:t>
          </a:r>
          <a:endParaRPr lang="ar-EG" sz="2400" b="1" kern="1200" dirty="0"/>
        </a:p>
      </dsp:txBody>
      <dsp:txXfrm>
        <a:off x="6371551" y="1721690"/>
        <a:ext cx="2268096" cy="7213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5E9C4-A5D5-413B-8201-7BC770C8D990}">
      <dsp:nvSpPr>
        <dsp:cNvPr id="0" name=""/>
        <dsp:cNvSpPr/>
      </dsp:nvSpPr>
      <dsp:spPr>
        <a:xfrm>
          <a:off x="0" y="0"/>
          <a:ext cx="8763000" cy="1219200"/>
        </a:xfrm>
        <a:prstGeom prst="rect">
          <a:avLst/>
        </a:prstGeom>
        <a:noFill/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Factors  that  determine  ABP &amp; Pulse pressure</a:t>
          </a:r>
          <a:endParaRPr lang="ar-EG" sz="3600" b="1" kern="1200" dirty="0">
            <a:solidFill>
              <a:schemeClr val="tx1"/>
            </a:solidFill>
          </a:endParaRPr>
        </a:p>
      </dsp:txBody>
      <dsp:txXfrm>
        <a:off x="0" y="0"/>
        <a:ext cx="8763000" cy="1219200"/>
      </dsp:txXfrm>
    </dsp:sp>
    <dsp:sp modelId="{6196370C-94E6-40AC-87E6-3B66CD5BA31E}">
      <dsp:nvSpPr>
        <dsp:cNvPr id="0" name=""/>
        <dsp:cNvSpPr/>
      </dsp:nvSpPr>
      <dsp:spPr>
        <a:xfrm>
          <a:off x="1224" y="1219200"/>
          <a:ext cx="2113731" cy="2560320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1-Stroke volume (SV) </a:t>
          </a:r>
          <a:endParaRPr lang="ar-EG" sz="3600" b="1" kern="1200" dirty="0"/>
        </a:p>
      </dsp:txBody>
      <dsp:txXfrm>
        <a:off x="1224" y="1219200"/>
        <a:ext cx="2113731" cy="2560320"/>
      </dsp:txXfrm>
    </dsp:sp>
    <dsp:sp modelId="{9030ED49-440B-4960-BD0D-C4567200CA52}">
      <dsp:nvSpPr>
        <dsp:cNvPr id="0" name=""/>
        <dsp:cNvSpPr/>
      </dsp:nvSpPr>
      <dsp:spPr>
        <a:xfrm>
          <a:off x="2114956" y="1219200"/>
          <a:ext cx="2113731" cy="2560320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2- Heart  rate (HR)</a:t>
          </a:r>
          <a:endParaRPr lang="ar-EG" sz="3600" b="1" kern="1200" dirty="0">
            <a:solidFill>
              <a:schemeClr val="tx1"/>
            </a:solidFill>
          </a:endParaRPr>
        </a:p>
      </dsp:txBody>
      <dsp:txXfrm>
        <a:off x="2114956" y="1219200"/>
        <a:ext cx="2113731" cy="2560320"/>
      </dsp:txXfrm>
    </dsp:sp>
    <dsp:sp modelId="{038FC082-9A67-4168-AF23-A4F817395CC5}">
      <dsp:nvSpPr>
        <dsp:cNvPr id="0" name=""/>
        <dsp:cNvSpPr/>
      </dsp:nvSpPr>
      <dsp:spPr>
        <a:xfrm>
          <a:off x="4228687" y="1219200"/>
          <a:ext cx="2419355" cy="256032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3- Peripheral resistance</a:t>
          </a:r>
          <a:endParaRPr lang="ar-EG" sz="3600" b="1" kern="1200" dirty="0">
            <a:solidFill>
              <a:schemeClr val="tx1"/>
            </a:solidFill>
          </a:endParaRPr>
        </a:p>
      </dsp:txBody>
      <dsp:txXfrm>
        <a:off x="4228687" y="1219200"/>
        <a:ext cx="2419355" cy="2560320"/>
      </dsp:txXfrm>
    </dsp:sp>
    <dsp:sp modelId="{EE7708C2-177B-4BFB-8C69-6BEEBB6B97B6}">
      <dsp:nvSpPr>
        <dsp:cNvPr id="0" name=""/>
        <dsp:cNvSpPr/>
      </dsp:nvSpPr>
      <dsp:spPr>
        <a:xfrm>
          <a:off x="6648043" y="1219200"/>
          <a:ext cx="2113731" cy="256032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4- elasticity of blood vessels</a:t>
          </a:r>
          <a:endParaRPr lang="ar-EG" sz="3600" b="1" kern="1200" dirty="0">
            <a:solidFill>
              <a:schemeClr val="tx1"/>
            </a:solidFill>
          </a:endParaRPr>
        </a:p>
      </dsp:txBody>
      <dsp:txXfrm>
        <a:off x="6648043" y="1219200"/>
        <a:ext cx="2113731" cy="2560320"/>
      </dsp:txXfrm>
    </dsp:sp>
    <dsp:sp modelId="{A55FC8D0-1DC4-40E8-9F3F-DF6D36B75CD6}">
      <dsp:nvSpPr>
        <dsp:cNvPr id="0" name=""/>
        <dsp:cNvSpPr/>
      </dsp:nvSpPr>
      <dsp:spPr>
        <a:xfrm>
          <a:off x="0" y="3779520"/>
          <a:ext cx="8763000" cy="284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86E09-924F-45D1-A879-BB0EAA4E747E}">
      <dsp:nvSpPr>
        <dsp:cNvPr id="0" name=""/>
        <dsp:cNvSpPr/>
      </dsp:nvSpPr>
      <dsp:spPr>
        <a:xfrm>
          <a:off x="0" y="0"/>
          <a:ext cx="1444076" cy="1656083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02174F-A74D-434A-99F3-7B708C9DF0DF}">
      <dsp:nvSpPr>
        <dsp:cNvPr id="0" name=""/>
        <dsp:cNvSpPr/>
      </dsp:nvSpPr>
      <dsp:spPr>
        <a:xfrm>
          <a:off x="943581" y="723531"/>
          <a:ext cx="4061974" cy="1112495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ysClr val="windowText" lastClr="000000"/>
              </a:solidFill>
              <a:latin typeface="+mn-lt"/>
            </a:rPr>
            <a:t>+++ systolic P</a:t>
          </a:r>
          <a:endParaRPr lang="ar-EG" sz="3200" b="1" kern="1200" dirty="0">
            <a:solidFill>
              <a:sysClr val="windowText" lastClr="000000"/>
            </a:solidFill>
            <a:latin typeface="+mn-lt"/>
          </a:endParaRPr>
        </a:p>
      </dsp:txBody>
      <dsp:txXfrm>
        <a:off x="943581" y="723531"/>
        <a:ext cx="4061974" cy="1112495"/>
      </dsp:txXfrm>
    </dsp:sp>
    <dsp:sp modelId="{A6C1648F-6196-43AB-BE73-2A2961DB0690}">
      <dsp:nvSpPr>
        <dsp:cNvPr id="0" name=""/>
        <dsp:cNvSpPr/>
      </dsp:nvSpPr>
      <dsp:spPr>
        <a:xfrm rot="10800000">
          <a:off x="613075" y="2667742"/>
          <a:ext cx="608166" cy="894093"/>
        </a:xfrm>
        <a:prstGeom prst="downArrow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A8DF65-2ED2-48EF-9C70-1160F49A9869}">
      <dsp:nvSpPr>
        <dsp:cNvPr id="0" name=""/>
        <dsp:cNvSpPr/>
      </dsp:nvSpPr>
      <dsp:spPr>
        <a:xfrm>
          <a:off x="1909232" y="2595741"/>
          <a:ext cx="2576706" cy="1061698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+</a:t>
          </a:r>
        </a:p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diastolic P</a:t>
          </a:r>
          <a:endParaRPr lang="ar-EG" sz="2800" b="1" kern="1200" dirty="0"/>
        </a:p>
      </dsp:txBody>
      <dsp:txXfrm>
        <a:off x="1909232" y="2595741"/>
        <a:ext cx="2576706" cy="10616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7E818-11D6-444D-9C64-9C21B7E03F3D}">
      <dsp:nvSpPr>
        <dsp:cNvPr id="0" name=""/>
        <dsp:cNvSpPr/>
      </dsp:nvSpPr>
      <dsp:spPr>
        <a:xfrm>
          <a:off x="925602" y="159645"/>
          <a:ext cx="575268" cy="938781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A58A3-1051-439E-A786-16E6C6DE7CA2}">
      <dsp:nvSpPr>
        <dsp:cNvPr id="0" name=""/>
        <dsp:cNvSpPr/>
      </dsp:nvSpPr>
      <dsp:spPr>
        <a:xfrm>
          <a:off x="1712735" y="94866"/>
          <a:ext cx="1819704" cy="1042421"/>
        </a:xfrm>
        <a:prstGeom prst="rect">
          <a:avLst/>
        </a:prstGeom>
        <a:solidFill>
          <a:srgbClr val="FFFF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Systolic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P</a:t>
          </a:r>
          <a:endParaRPr lang="ar-EG" sz="2500" b="1" kern="1200" dirty="0"/>
        </a:p>
      </dsp:txBody>
      <dsp:txXfrm>
        <a:off x="1712735" y="94866"/>
        <a:ext cx="1819704" cy="1042421"/>
      </dsp:txXfrm>
    </dsp:sp>
    <dsp:sp modelId="{45508AE0-E9D7-4FDE-A975-A0BBD61F9B3C}">
      <dsp:nvSpPr>
        <dsp:cNvPr id="0" name=""/>
        <dsp:cNvSpPr/>
      </dsp:nvSpPr>
      <dsp:spPr>
        <a:xfrm>
          <a:off x="925595" y="1378840"/>
          <a:ext cx="615443" cy="789439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16B9F-E184-477E-9A90-995642BB9004}">
      <dsp:nvSpPr>
        <dsp:cNvPr id="0" name=""/>
        <dsp:cNvSpPr/>
      </dsp:nvSpPr>
      <dsp:spPr>
        <a:xfrm>
          <a:off x="1823258" y="1302639"/>
          <a:ext cx="1656707" cy="1065278"/>
        </a:xfrm>
        <a:prstGeom prst="rect">
          <a:avLst/>
        </a:prstGeom>
        <a:solidFill>
          <a:srgbClr val="66CC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Diastolic P </a:t>
          </a:r>
          <a:endParaRPr lang="ar-EG" sz="2800" b="1" kern="1200" dirty="0"/>
        </a:p>
      </dsp:txBody>
      <dsp:txXfrm>
        <a:off x="1823258" y="1302639"/>
        <a:ext cx="1656707" cy="10652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6F7C5-7660-4DC4-907A-6A387837CE45}">
      <dsp:nvSpPr>
        <dsp:cNvPr id="0" name=""/>
        <dsp:cNvSpPr/>
      </dsp:nvSpPr>
      <dsp:spPr>
        <a:xfrm>
          <a:off x="0" y="0"/>
          <a:ext cx="6776793" cy="931134"/>
        </a:xfrm>
        <a:prstGeom prst="roundRect">
          <a:avLst>
            <a:gd name="adj" fmla="val 10000"/>
          </a:avLst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Measurement of ABP</a:t>
          </a:r>
          <a:endParaRPr lang="ar-EG" sz="4000" kern="1200" dirty="0">
            <a:solidFill>
              <a:schemeClr val="tx1"/>
            </a:solidFill>
          </a:endParaRPr>
        </a:p>
      </dsp:txBody>
      <dsp:txXfrm>
        <a:off x="27272" y="27272"/>
        <a:ext cx="6722249" cy="876590"/>
      </dsp:txXfrm>
    </dsp:sp>
    <dsp:sp modelId="{7242302F-5A3A-49B2-BA35-F2A43C09FFEF}">
      <dsp:nvSpPr>
        <dsp:cNvPr id="0" name=""/>
        <dsp:cNvSpPr/>
      </dsp:nvSpPr>
      <dsp:spPr>
        <a:xfrm>
          <a:off x="0" y="1145795"/>
          <a:ext cx="3251820" cy="757517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Palpatory</a:t>
          </a:r>
          <a:endParaRPr lang="ar-EG" sz="2400" kern="1200" dirty="0"/>
        </a:p>
      </dsp:txBody>
      <dsp:txXfrm>
        <a:off x="22187" y="1167982"/>
        <a:ext cx="3207446" cy="713143"/>
      </dsp:txXfrm>
    </dsp:sp>
    <dsp:sp modelId="{A40D4CC7-A5BE-455D-BAB0-6E2902DC2C31}">
      <dsp:nvSpPr>
        <dsp:cNvPr id="0" name=""/>
        <dsp:cNvSpPr/>
      </dsp:nvSpPr>
      <dsp:spPr>
        <a:xfrm>
          <a:off x="3529979" y="1145795"/>
          <a:ext cx="3251820" cy="775195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Auscaltatory</a:t>
          </a:r>
          <a:endParaRPr lang="ar-EG" sz="2800" kern="1200" dirty="0"/>
        </a:p>
      </dsp:txBody>
      <dsp:txXfrm>
        <a:off x="3552684" y="1168500"/>
        <a:ext cx="3206410" cy="7297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F6CCF-2571-4219-950D-2A3CBEF11FEC}">
      <dsp:nvSpPr>
        <dsp:cNvPr id="0" name=""/>
        <dsp:cNvSpPr/>
      </dsp:nvSpPr>
      <dsp:spPr>
        <a:xfrm rot="5400000">
          <a:off x="5366777" y="-2102421"/>
          <a:ext cx="1080492" cy="55595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ctr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1" u="none" kern="1200" dirty="0" smtClean="0">
              <a:solidFill>
                <a:schemeClr val="tx1"/>
              </a:solidFill>
            </a:rPr>
            <a:t>Nervous  regulatory  mechanism</a:t>
          </a:r>
          <a:endParaRPr lang="ar-EG" sz="3000" u="none" kern="1200" dirty="0">
            <a:solidFill>
              <a:schemeClr val="tx1"/>
            </a:solidFill>
          </a:endParaRPr>
        </a:p>
      </dsp:txBody>
      <dsp:txXfrm rot="-5400000">
        <a:off x="3127248" y="189853"/>
        <a:ext cx="5506807" cy="975002"/>
      </dsp:txXfrm>
    </dsp:sp>
    <dsp:sp modelId="{E543EBA6-9416-4B97-870A-631ECBC0E781}">
      <dsp:nvSpPr>
        <dsp:cNvPr id="0" name=""/>
        <dsp:cNvSpPr/>
      </dsp:nvSpPr>
      <dsp:spPr>
        <a:xfrm>
          <a:off x="0" y="2046"/>
          <a:ext cx="3127248" cy="1350615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none" kern="1200" dirty="0" smtClean="0">
              <a:solidFill>
                <a:schemeClr val="tx1"/>
              </a:solidFill>
            </a:rPr>
            <a:t>1. Rapidly  acting  mechanism</a:t>
          </a:r>
          <a:endParaRPr lang="ar-EG" sz="2800" u="none" kern="1200" dirty="0">
            <a:solidFill>
              <a:schemeClr val="tx1"/>
            </a:solidFill>
          </a:endParaRPr>
        </a:p>
      </dsp:txBody>
      <dsp:txXfrm>
        <a:off x="65932" y="67978"/>
        <a:ext cx="2995384" cy="1218751"/>
      </dsp:txXfrm>
    </dsp:sp>
    <dsp:sp modelId="{E1816B0C-B271-462C-88F2-158DD38B5989}">
      <dsp:nvSpPr>
        <dsp:cNvPr id="0" name=""/>
        <dsp:cNvSpPr/>
      </dsp:nvSpPr>
      <dsp:spPr>
        <a:xfrm rot="5400000">
          <a:off x="5366777" y="-684275"/>
          <a:ext cx="1080492" cy="55595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ctr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1" kern="1200" dirty="0" smtClean="0">
              <a:solidFill>
                <a:schemeClr val="tx1"/>
              </a:solidFill>
            </a:rPr>
            <a:t>Capillary  fluid  shift  mechanism</a:t>
          </a:r>
          <a:endParaRPr lang="ar-EG" sz="3000" u="sng" kern="1200" dirty="0">
            <a:solidFill>
              <a:schemeClr val="tx1"/>
            </a:solidFill>
          </a:endParaRPr>
        </a:p>
      </dsp:txBody>
      <dsp:txXfrm rot="-5400000">
        <a:off x="3127248" y="1607999"/>
        <a:ext cx="5506807" cy="975002"/>
      </dsp:txXfrm>
    </dsp:sp>
    <dsp:sp modelId="{5513DCA0-0C07-4604-9735-252541A44F66}">
      <dsp:nvSpPr>
        <dsp:cNvPr id="0" name=""/>
        <dsp:cNvSpPr/>
      </dsp:nvSpPr>
      <dsp:spPr>
        <a:xfrm>
          <a:off x="0" y="1420192"/>
          <a:ext cx="3127248" cy="1350615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none" kern="1200" dirty="0" smtClean="0">
              <a:solidFill>
                <a:schemeClr val="tx1"/>
              </a:solidFill>
            </a:rPr>
            <a:t>2. Intermediately acting  mechanism</a:t>
          </a:r>
          <a:endParaRPr lang="ar-EG" sz="2800" u="none" kern="1200" dirty="0">
            <a:solidFill>
              <a:schemeClr val="tx1"/>
            </a:solidFill>
          </a:endParaRPr>
        </a:p>
      </dsp:txBody>
      <dsp:txXfrm>
        <a:off x="65932" y="1486124"/>
        <a:ext cx="2995384" cy="1218751"/>
      </dsp:txXfrm>
    </dsp:sp>
    <dsp:sp modelId="{E2994246-B22F-42BD-AAF3-CB17D27B3B81}">
      <dsp:nvSpPr>
        <dsp:cNvPr id="0" name=""/>
        <dsp:cNvSpPr/>
      </dsp:nvSpPr>
      <dsp:spPr>
        <a:xfrm rot="5400000">
          <a:off x="5366777" y="733870"/>
          <a:ext cx="1080492" cy="55595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ctr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1" kern="1200" dirty="0" smtClean="0">
              <a:solidFill>
                <a:schemeClr val="tx1"/>
              </a:solidFill>
            </a:rPr>
            <a:t>Hormonal  mechanism</a:t>
          </a:r>
          <a:endParaRPr lang="ar-EG" sz="3000" u="sng" kern="1200" dirty="0">
            <a:solidFill>
              <a:schemeClr val="tx1"/>
            </a:solidFill>
          </a:endParaRPr>
        </a:p>
      </dsp:txBody>
      <dsp:txXfrm rot="-5400000">
        <a:off x="3127248" y="3026145"/>
        <a:ext cx="5506807" cy="975002"/>
      </dsp:txXfrm>
    </dsp:sp>
    <dsp:sp modelId="{66E11B3C-81E0-4F53-B589-7CBF5277E4CF}">
      <dsp:nvSpPr>
        <dsp:cNvPr id="0" name=""/>
        <dsp:cNvSpPr/>
      </dsp:nvSpPr>
      <dsp:spPr>
        <a:xfrm>
          <a:off x="0" y="2838339"/>
          <a:ext cx="3127248" cy="1350615"/>
        </a:xfrm>
        <a:prstGeom prst="roundRect">
          <a:avLst/>
        </a:prstGeom>
        <a:solidFill>
          <a:srgbClr val="FF7C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none" kern="1200" dirty="0" smtClean="0">
              <a:solidFill>
                <a:schemeClr val="tx1"/>
              </a:solidFill>
            </a:rPr>
            <a:t>3. Slowly acting  mechanism</a:t>
          </a:r>
          <a:endParaRPr lang="ar-EG" sz="2800" u="none" kern="1200" dirty="0">
            <a:solidFill>
              <a:schemeClr val="tx1"/>
            </a:solidFill>
          </a:endParaRPr>
        </a:p>
      </dsp:txBody>
      <dsp:txXfrm>
        <a:off x="65932" y="2904271"/>
        <a:ext cx="2995384" cy="121875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3914B-9EE4-44A5-A2F1-02A0E3C7B82B}">
      <dsp:nvSpPr>
        <dsp:cNvPr id="0" name=""/>
        <dsp:cNvSpPr/>
      </dsp:nvSpPr>
      <dsp:spPr>
        <a:xfrm>
          <a:off x="1162589" y="2536"/>
          <a:ext cx="2725787" cy="136289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A. Pressor area</a:t>
          </a:r>
          <a:endParaRPr lang="ar-EG" sz="3800" kern="1200" dirty="0"/>
        </a:p>
      </dsp:txBody>
      <dsp:txXfrm>
        <a:off x="1202507" y="42454"/>
        <a:ext cx="2645951" cy="1283057"/>
      </dsp:txXfrm>
    </dsp:sp>
    <dsp:sp modelId="{43A35D75-DE46-4497-8C2A-B87079443F2F}">
      <dsp:nvSpPr>
        <dsp:cNvPr id="0" name=""/>
        <dsp:cNvSpPr/>
      </dsp:nvSpPr>
      <dsp:spPr>
        <a:xfrm>
          <a:off x="1435168" y="1365429"/>
          <a:ext cx="272578" cy="1022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170"/>
              </a:lnTo>
              <a:lnTo>
                <a:pt x="272578" y="10221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BC1BE-6225-48FB-9A9E-0ECCFCD0F621}">
      <dsp:nvSpPr>
        <dsp:cNvPr id="0" name=""/>
        <dsp:cNvSpPr/>
      </dsp:nvSpPr>
      <dsp:spPr>
        <a:xfrm>
          <a:off x="1707746" y="1706153"/>
          <a:ext cx="2180629" cy="1362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vasoconstrictor center (V.C.C.)</a:t>
          </a:r>
          <a:endParaRPr lang="ar-EG" sz="2400" kern="1200" dirty="0"/>
        </a:p>
      </dsp:txBody>
      <dsp:txXfrm>
        <a:off x="1747664" y="1746071"/>
        <a:ext cx="2100793" cy="1283057"/>
      </dsp:txXfrm>
    </dsp:sp>
    <dsp:sp modelId="{CA5AA3BA-9E0E-4A9A-8AC7-37ADD69AA78F}">
      <dsp:nvSpPr>
        <dsp:cNvPr id="0" name=""/>
        <dsp:cNvSpPr/>
      </dsp:nvSpPr>
      <dsp:spPr>
        <a:xfrm>
          <a:off x="1435168" y="1365429"/>
          <a:ext cx="272578" cy="2728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8323"/>
              </a:lnTo>
              <a:lnTo>
                <a:pt x="272578" y="27283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1EE5D-9D1E-4039-92A7-4FFF507D5E41}">
      <dsp:nvSpPr>
        <dsp:cNvPr id="0" name=""/>
        <dsp:cNvSpPr/>
      </dsp:nvSpPr>
      <dsp:spPr>
        <a:xfrm>
          <a:off x="1707746" y="3412306"/>
          <a:ext cx="2180629" cy="1362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cardio-stimulatory  center (C.S.C)</a:t>
          </a:r>
          <a:endParaRPr lang="ar-EG" sz="2400" kern="1200" dirty="0"/>
        </a:p>
      </dsp:txBody>
      <dsp:txXfrm>
        <a:off x="1747664" y="3452224"/>
        <a:ext cx="2100793" cy="1283057"/>
      </dsp:txXfrm>
    </dsp:sp>
    <dsp:sp modelId="{5DDBE28D-6160-497B-9744-F8E27B538872}">
      <dsp:nvSpPr>
        <dsp:cNvPr id="0" name=""/>
        <dsp:cNvSpPr/>
      </dsp:nvSpPr>
      <dsp:spPr>
        <a:xfrm>
          <a:off x="4569823" y="2536"/>
          <a:ext cx="2725787" cy="136289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solidFill>
                <a:schemeClr val="bg1"/>
              </a:solidFill>
            </a:rPr>
            <a:t>B. Depressor area</a:t>
          </a:r>
          <a:endParaRPr lang="ar-EG" sz="3800" kern="1200" dirty="0">
            <a:solidFill>
              <a:schemeClr val="bg1"/>
            </a:solidFill>
          </a:endParaRPr>
        </a:p>
      </dsp:txBody>
      <dsp:txXfrm>
        <a:off x="4609741" y="42454"/>
        <a:ext cx="2645951" cy="1283057"/>
      </dsp:txXfrm>
    </dsp:sp>
    <dsp:sp modelId="{3DBE351F-CCA3-4426-ACFF-2791D040180A}">
      <dsp:nvSpPr>
        <dsp:cNvPr id="0" name=""/>
        <dsp:cNvSpPr/>
      </dsp:nvSpPr>
      <dsp:spPr>
        <a:xfrm>
          <a:off x="4842402" y="1365429"/>
          <a:ext cx="272578" cy="1022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170"/>
              </a:lnTo>
              <a:lnTo>
                <a:pt x="272578" y="10221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7D76F-8CEE-4CCC-A48D-1682FE574EEE}">
      <dsp:nvSpPr>
        <dsp:cNvPr id="0" name=""/>
        <dsp:cNvSpPr/>
      </dsp:nvSpPr>
      <dsp:spPr>
        <a:xfrm>
          <a:off x="5114980" y="1706153"/>
          <a:ext cx="2180629" cy="1362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vasodilator  center (V.D.C.)</a:t>
          </a:r>
          <a:endParaRPr lang="ar-EG" sz="2400" kern="1200" dirty="0"/>
        </a:p>
      </dsp:txBody>
      <dsp:txXfrm>
        <a:off x="5154898" y="1746071"/>
        <a:ext cx="2100793" cy="1283057"/>
      </dsp:txXfrm>
    </dsp:sp>
    <dsp:sp modelId="{E84FE3AC-45D5-4CB0-AEF1-AD0013F68DCB}">
      <dsp:nvSpPr>
        <dsp:cNvPr id="0" name=""/>
        <dsp:cNvSpPr/>
      </dsp:nvSpPr>
      <dsp:spPr>
        <a:xfrm>
          <a:off x="4842402" y="1365429"/>
          <a:ext cx="272578" cy="2725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5787"/>
              </a:lnTo>
              <a:lnTo>
                <a:pt x="272578" y="27257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99345-A764-46AC-AB3D-C875B48A3298}">
      <dsp:nvSpPr>
        <dsp:cNvPr id="0" name=""/>
        <dsp:cNvSpPr/>
      </dsp:nvSpPr>
      <dsp:spPr>
        <a:xfrm>
          <a:off x="5114980" y="3409770"/>
          <a:ext cx="2180629" cy="1362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cardio inhibitory center (C.I.C)</a:t>
          </a:r>
          <a:endParaRPr lang="ar-EG" sz="2400" kern="1200" dirty="0"/>
        </a:p>
      </dsp:txBody>
      <dsp:txXfrm>
        <a:off x="5154898" y="3449688"/>
        <a:ext cx="2100793" cy="12830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C8837-0675-4B86-BF90-EE66406711FD}">
      <dsp:nvSpPr>
        <dsp:cNvPr id="0" name=""/>
        <dsp:cNvSpPr/>
      </dsp:nvSpPr>
      <dsp:spPr>
        <a:xfrm>
          <a:off x="895647" y="1048655"/>
          <a:ext cx="3025675" cy="196668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 smtClean="0"/>
            <a:t>Pressor</a:t>
          </a:r>
          <a:r>
            <a:rPr lang="en-US" sz="4700" kern="1200" dirty="0" smtClean="0"/>
            <a:t> area</a:t>
          </a:r>
          <a:endParaRPr lang="ar-EG" sz="4700" kern="1200" dirty="0"/>
        </a:p>
      </dsp:txBody>
      <dsp:txXfrm>
        <a:off x="991653" y="1144661"/>
        <a:ext cx="2833663" cy="1774677"/>
      </dsp:txXfrm>
    </dsp:sp>
    <dsp:sp modelId="{8B8BD26E-7F7B-4DDB-8246-BAB708B382B3}">
      <dsp:nvSpPr>
        <dsp:cNvPr id="0" name=""/>
        <dsp:cNvSpPr/>
      </dsp:nvSpPr>
      <dsp:spPr>
        <a:xfrm>
          <a:off x="2408485" y="363785"/>
          <a:ext cx="3336428" cy="3336428"/>
        </a:xfrm>
        <a:custGeom>
          <a:avLst/>
          <a:gdLst/>
          <a:ahLst/>
          <a:cxnLst/>
          <a:rect l="0" t="0" r="0" b="0"/>
          <a:pathLst>
            <a:path>
              <a:moveTo>
                <a:pt x="702609" y="307866"/>
              </a:moveTo>
              <a:arcTo wR="1668214" hR="1668214" stAng="14077921" swAng="4244158"/>
            </a:path>
          </a:pathLst>
        </a:custGeom>
        <a:noFill/>
        <a:ln w="381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64D067CC-C51E-4A5D-AA32-9FB5C35D0B52}">
      <dsp:nvSpPr>
        <dsp:cNvPr id="0" name=""/>
        <dsp:cNvSpPr/>
      </dsp:nvSpPr>
      <dsp:spPr>
        <a:xfrm>
          <a:off x="4232076" y="1048655"/>
          <a:ext cx="3025675" cy="1966689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>
              <a:solidFill>
                <a:schemeClr val="tx1"/>
              </a:solidFill>
            </a:rPr>
            <a:t>Depressor area</a:t>
          </a:r>
          <a:endParaRPr lang="ar-EG" sz="4700" kern="1200" dirty="0">
            <a:solidFill>
              <a:schemeClr val="tx1"/>
            </a:solidFill>
          </a:endParaRPr>
        </a:p>
      </dsp:txBody>
      <dsp:txXfrm>
        <a:off x="4328082" y="1144661"/>
        <a:ext cx="2833663" cy="1774677"/>
      </dsp:txXfrm>
    </dsp:sp>
    <dsp:sp modelId="{AB886BEC-BEF6-4F9C-8C20-F09840BC02D1}">
      <dsp:nvSpPr>
        <dsp:cNvPr id="0" name=""/>
        <dsp:cNvSpPr/>
      </dsp:nvSpPr>
      <dsp:spPr>
        <a:xfrm>
          <a:off x="2408485" y="363785"/>
          <a:ext cx="3336428" cy="3336428"/>
        </a:xfrm>
        <a:custGeom>
          <a:avLst/>
          <a:gdLst/>
          <a:ahLst/>
          <a:cxnLst/>
          <a:rect l="0" t="0" r="0" b="0"/>
          <a:pathLst>
            <a:path>
              <a:moveTo>
                <a:pt x="2633819" y="3028562"/>
              </a:moveTo>
              <a:arcTo wR="1668214" hR="1668214" stAng="3277921" swAng="4244158"/>
            </a:path>
          </a:pathLst>
        </a:custGeom>
        <a:noFill/>
        <a:ln w="38100" cap="flat" cmpd="sng" algn="ctr">
          <a:solidFill>
            <a:schemeClr val="dk1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905AF-C870-4712-99AC-F4844B9E1272}">
      <dsp:nvSpPr>
        <dsp:cNvPr id="0" name=""/>
        <dsp:cNvSpPr/>
      </dsp:nvSpPr>
      <dsp:spPr>
        <a:xfrm>
          <a:off x="-5513922" y="-844209"/>
          <a:ext cx="6565219" cy="6565219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55A42-4D6A-48CD-B9B8-D482F12B1AE2}">
      <dsp:nvSpPr>
        <dsp:cNvPr id="0" name=""/>
        <dsp:cNvSpPr/>
      </dsp:nvSpPr>
      <dsp:spPr>
        <a:xfrm>
          <a:off x="550354" y="374928"/>
          <a:ext cx="7535021" cy="75024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5508" tIns="88900" rIns="88900" bIns="88900" numCol="1" spcCol="1270" anchor="ctr" anchorCtr="0">
          <a:noAutofit/>
        </a:bodyPr>
        <a:lstStyle/>
        <a:p>
          <a:pPr lvl="0" algn="l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tx1"/>
              </a:solidFill>
            </a:rPr>
            <a:t>A- cardiovascular  mechanoreceptors</a:t>
          </a:r>
          <a:endParaRPr lang="ar-EG" sz="3500" kern="1200" dirty="0">
            <a:solidFill>
              <a:schemeClr val="tx1"/>
            </a:solidFill>
          </a:endParaRPr>
        </a:p>
      </dsp:txBody>
      <dsp:txXfrm>
        <a:off x="550354" y="374928"/>
        <a:ext cx="7535021" cy="750246"/>
      </dsp:txXfrm>
    </dsp:sp>
    <dsp:sp modelId="{BC7A408D-E1BD-4F3B-BC03-21797984B724}">
      <dsp:nvSpPr>
        <dsp:cNvPr id="0" name=""/>
        <dsp:cNvSpPr/>
      </dsp:nvSpPr>
      <dsp:spPr>
        <a:xfrm>
          <a:off x="81450" y="281147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0DF83-1109-4AD7-8114-6AC067FA0F28}">
      <dsp:nvSpPr>
        <dsp:cNvPr id="0" name=""/>
        <dsp:cNvSpPr/>
      </dsp:nvSpPr>
      <dsp:spPr>
        <a:xfrm>
          <a:off x="980488" y="1500493"/>
          <a:ext cx="7104887" cy="750246"/>
        </a:xfrm>
        <a:prstGeom prst="rect">
          <a:avLst/>
        </a:prstGeom>
        <a:solidFill>
          <a:srgbClr val="66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5508" tIns="88900" rIns="88900" bIns="8890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tx1"/>
              </a:solidFill>
            </a:rPr>
            <a:t>B- Higher  centers</a:t>
          </a:r>
          <a:endParaRPr lang="ar-EG" sz="3500" kern="1200" dirty="0">
            <a:solidFill>
              <a:schemeClr val="tx1"/>
            </a:solidFill>
          </a:endParaRPr>
        </a:p>
      </dsp:txBody>
      <dsp:txXfrm>
        <a:off x="980488" y="1500493"/>
        <a:ext cx="7104887" cy="750246"/>
      </dsp:txXfrm>
    </dsp:sp>
    <dsp:sp modelId="{07F17A7D-F468-4AB2-9A14-7CF8232A1DFC}">
      <dsp:nvSpPr>
        <dsp:cNvPr id="0" name=""/>
        <dsp:cNvSpPr/>
      </dsp:nvSpPr>
      <dsp:spPr>
        <a:xfrm>
          <a:off x="511583" y="1406712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7CCFC-86F0-4E62-9AEA-A5BEB861B3D0}">
      <dsp:nvSpPr>
        <dsp:cNvPr id="0" name=""/>
        <dsp:cNvSpPr/>
      </dsp:nvSpPr>
      <dsp:spPr>
        <a:xfrm>
          <a:off x="980488" y="2626059"/>
          <a:ext cx="7104887" cy="750246"/>
        </a:xfrm>
        <a:prstGeom prst="rect">
          <a:avLst/>
        </a:prstGeom>
        <a:solidFill>
          <a:srgbClr val="660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5508" tIns="88900" rIns="88900" bIns="88900" numCol="1" spcCol="1270" anchor="ctr" anchorCtr="0">
          <a:noAutofit/>
        </a:bodyPr>
        <a:lstStyle/>
        <a:p>
          <a:pPr lvl="0" algn="l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bg1"/>
              </a:solidFill>
            </a:rPr>
            <a:t>C-Changes  in  blood  gases</a:t>
          </a:r>
          <a:endParaRPr lang="ar-EG" sz="3500" kern="1200" dirty="0">
            <a:solidFill>
              <a:schemeClr val="bg1"/>
            </a:solidFill>
          </a:endParaRPr>
        </a:p>
      </dsp:txBody>
      <dsp:txXfrm>
        <a:off x="980488" y="2626059"/>
        <a:ext cx="7104887" cy="750246"/>
      </dsp:txXfrm>
    </dsp:sp>
    <dsp:sp modelId="{743EA717-E5ED-405C-B20E-0F84903B0701}">
      <dsp:nvSpPr>
        <dsp:cNvPr id="0" name=""/>
        <dsp:cNvSpPr/>
      </dsp:nvSpPr>
      <dsp:spPr>
        <a:xfrm>
          <a:off x="511583" y="2532278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90247-BE14-4C33-B1A6-013F325909EF}">
      <dsp:nvSpPr>
        <dsp:cNvPr id="0" name=""/>
        <dsp:cNvSpPr/>
      </dsp:nvSpPr>
      <dsp:spPr>
        <a:xfrm>
          <a:off x="550354" y="3751624"/>
          <a:ext cx="7535021" cy="750246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5508" tIns="88900" rIns="88900" bIns="88900" numCol="1" spcCol="1270" anchor="ctr" anchorCtr="0">
          <a:noAutofit/>
        </a:bodyPr>
        <a:lstStyle/>
        <a:p>
          <a:pPr lvl="0" algn="l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tx1"/>
              </a:solidFill>
            </a:rPr>
            <a:t>D- peripheral   sensory  receptors</a:t>
          </a:r>
          <a:endParaRPr lang="ar-EG" sz="3500" kern="1200" dirty="0">
            <a:solidFill>
              <a:schemeClr val="tx1"/>
            </a:solidFill>
          </a:endParaRPr>
        </a:p>
      </dsp:txBody>
      <dsp:txXfrm>
        <a:off x="550354" y="3751624"/>
        <a:ext cx="7535021" cy="750246"/>
      </dsp:txXfrm>
    </dsp:sp>
    <dsp:sp modelId="{C940CFBF-98C5-4356-8122-43102F235036}">
      <dsp:nvSpPr>
        <dsp:cNvPr id="0" name=""/>
        <dsp:cNvSpPr/>
      </dsp:nvSpPr>
      <dsp:spPr>
        <a:xfrm>
          <a:off x="81450" y="3657843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64EF1-1A4B-46F2-A8A4-570895DA184D}">
      <dsp:nvSpPr>
        <dsp:cNvPr id="0" name=""/>
        <dsp:cNvSpPr/>
      </dsp:nvSpPr>
      <dsp:spPr>
        <a:xfrm>
          <a:off x="350510" y="228603"/>
          <a:ext cx="2551229" cy="970824"/>
        </a:xfrm>
        <a:prstGeom prst="roundRect">
          <a:avLst>
            <a:gd name="adj" fmla="val 1000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Arial"/>
              <a:cs typeface="Arial"/>
            </a:rPr>
            <a:t>∆P for   systemic circulation</a:t>
          </a:r>
          <a:endParaRPr lang="ar-EG" sz="2200" b="1" kern="1200" dirty="0"/>
        </a:p>
      </dsp:txBody>
      <dsp:txXfrm>
        <a:off x="378944" y="257037"/>
        <a:ext cx="2494361" cy="913956"/>
      </dsp:txXfrm>
    </dsp:sp>
    <dsp:sp modelId="{4EBBA50E-CAC5-43CE-AFA6-AA3C6FA04569}">
      <dsp:nvSpPr>
        <dsp:cNvPr id="0" name=""/>
        <dsp:cNvSpPr/>
      </dsp:nvSpPr>
      <dsp:spPr>
        <a:xfrm>
          <a:off x="605633" y="1199427"/>
          <a:ext cx="494543" cy="499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560"/>
              </a:lnTo>
              <a:lnTo>
                <a:pt x="494543" y="499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C615A-A51E-4626-BD6B-D527B48CE630}">
      <dsp:nvSpPr>
        <dsp:cNvPr id="0" name=""/>
        <dsp:cNvSpPr/>
      </dsp:nvSpPr>
      <dsp:spPr>
        <a:xfrm>
          <a:off x="1100177" y="1213575"/>
          <a:ext cx="1553319" cy="970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90-0=</a:t>
          </a:r>
          <a:r>
            <a:rPr lang="en-US" sz="3000" b="1" u="sng" kern="1200" dirty="0" smtClean="0">
              <a:solidFill>
                <a:srgbClr val="FF0000"/>
              </a:solidFill>
            </a:rPr>
            <a:t>90</a:t>
          </a:r>
          <a:r>
            <a:rPr lang="en-US" sz="3000" b="1" kern="1200" dirty="0" smtClean="0"/>
            <a:t> mmHg</a:t>
          </a:r>
          <a:endParaRPr lang="ar-EG" sz="3000" b="1" kern="1200" dirty="0"/>
        </a:p>
      </dsp:txBody>
      <dsp:txXfrm>
        <a:off x="1128611" y="1242009"/>
        <a:ext cx="1496451" cy="913956"/>
      </dsp:txXfrm>
    </dsp:sp>
    <dsp:sp modelId="{C856F38E-4020-4313-B340-9B5D7C1FCF98}">
      <dsp:nvSpPr>
        <dsp:cNvPr id="0" name=""/>
        <dsp:cNvSpPr/>
      </dsp:nvSpPr>
      <dsp:spPr>
        <a:xfrm>
          <a:off x="4245769" y="228603"/>
          <a:ext cx="2612236" cy="970824"/>
        </a:xfrm>
        <a:prstGeom prst="roundRect">
          <a:avLst>
            <a:gd name="adj" fmla="val 10000"/>
          </a:avLst>
        </a:prstGeom>
        <a:solidFill>
          <a:srgbClr val="FF7C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Arial"/>
              <a:cs typeface="Arial"/>
            </a:rPr>
            <a:t>∆P for   pulmonary circulation</a:t>
          </a:r>
          <a:endParaRPr lang="ar-EG" sz="2200" b="1" kern="1200" dirty="0"/>
        </a:p>
      </dsp:txBody>
      <dsp:txXfrm>
        <a:off x="4274203" y="257037"/>
        <a:ext cx="2555368" cy="913956"/>
      </dsp:txXfrm>
    </dsp:sp>
    <dsp:sp modelId="{BB3E5EA8-6030-4D14-9EC8-08C125626CA3}">
      <dsp:nvSpPr>
        <dsp:cNvPr id="0" name=""/>
        <dsp:cNvSpPr/>
      </dsp:nvSpPr>
      <dsp:spPr>
        <a:xfrm>
          <a:off x="4506992" y="1199427"/>
          <a:ext cx="964803" cy="499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560"/>
              </a:lnTo>
              <a:lnTo>
                <a:pt x="964803" y="499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625C7-E590-47F8-868C-7391394C0D80}">
      <dsp:nvSpPr>
        <dsp:cNvPr id="0" name=""/>
        <dsp:cNvSpPr/>
      </dsp:nvSpPr>
      <dsp:spPr>
        <a:xfrm>
          <a:off x="5471796" y="1213575"/>
          <a:ext cx="1553319" cy="9708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15-0=</a:t>
          </a:r>
          <a:r>
            <a:rPr lang="en-US" sz="3000" b="1" u="sng" kern="1200" dirty="0" smtClean="0">
              <a:solidFill>
                <a:srgbClr val="FF0000"/>
              </a:solidFill>
            </a:rPr>
            <a:t>15</a:t>
          </a:r>
          <a:r>
            <a:rPr lang="en-US" sz="3000" b="1" kern="1200" dirty="0" smtClean="0"/>
            <a:t> mmHg</a:t>
          </a:r>
          <a:endParaRPr lang="ar-EG" sz="3000" b="1" kern="1200" dirty="0"/>
        </a:p>
      </dsp:txBody>
      <dsp:txXfrm>
        <a:off x="5500230" y="1242009"/>
        <a:ext cx="1496451" cy="9139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DF7E9-0F64-469D-8BC4-B1AEACB8E7CA}">
      <dsp:nvSpPr>
        <dsp:cNvPr id="0" name=""/>
        <dsp:cNvSpPr/>
      </dsp:nvSpPr>
      <dsp:spPr>
        <a:xfrm>
          <a:off x="1617927" y="5"/>
          <a:ext cx="5316272" cy="339701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D97A2B-93FA-4A90-8790-B7BC9F25566E}">
      <dsp:nvSpPr>
        <dsp:cNvPr id="0" name=""/>
        <dsp:cNvSpPr/>
      </dsp:nvSpPr>
      <dsp:spPr>
        <a:xfrm>
          <a:off x="1184725" y="3582216"/>
          <a:ext cx="5735984" cy="76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tx1"/>
              </a:solidFill>
            </a:rPr>
            <a:t>PR caused by arterioles</a:t>
          </a:r>
          <a:endParaRPr lang="ar-EG" sz="3500" b="1" kern="1200" dirty="0">
            <a:solidFill>
              <a:schemeClr val="tx1"/>
            </a:solidFill>
          </a:endParaRPr>
        </a:p>
      </dsp:txBody>
      <dsp:txXfrm>
        <a:off x="1184725" y="3582216"/>
        <a:ext cx="5735984" cy="761183"/>
      </dsp:txXfrm>
    </dsp:sp>
    <dsp:sp modelId="{F2F1F05A-2E58-454E-9A8A-B1439F757761}">
      <dsp:nvSpPr>
        <dsp:cNvPr id="0" name=""/>
        <dsp:cNvSpPr/>
      </dsp:nvSpPr>
      <dsp:spPr>
        <a:xfrm>
          <a:off x="2566777" y="3147964"/>
          <a:ext cx="652114" cy="652283"/>
        </a:xfrm>
        <a:prstGeom prst="halfFrame">
          <a:avLst>
            <a:gd name="adj1" fmla="val 25770"/>
            <a:gd name="adj2" fmla="val 2577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ED7730-7E42-47F9-8E1D-26574CDA6AF4}">
      <dsp:nvSpPr>
        <dsp:cNvPr id="0" name=""/>
        <dsp:cNvSpPr/>
      </dsp:nvSpPr>
      <dsp:spPr>
        <a:xfrm rot="5400000">
          <a:off x="6903734" y="-326057"/>
          <a:ext cx="652283" cy="652114"/>
        </a:xfrm>
        <a:prstGeom prst="halfFrame">
          <a:avLst>
            <a:gd name="adj1" fmla="val 25770"/>
            <a:gd name="adj2" fmla="val 2577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203BD2-90A3-4D8B-A0FC-074E3771C483}">
      <dsp:nvSpPr>
        <dsp:cNvPr id="0" name=""/>
        <dsp:cNvSpPr/>
      </dsp:nvSpPr>
      <dsp:spPr>
        <a:xfrm rot="16200000">
          <a:off x="2566693" y="4017342"/>
          <a:ext cx="652283" cy="652114"/>
        </a:xfrm>
        <a:prstGeom prst="halfFrame">
          <a:avLst>
            <a:gd name="adj1" fmla="val 25770"/>
            <a:gd name="adj2" fmla="val 2577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1130EA-5A91-46A5-A602-C79BC257CCF3}">
      <dsp:nvSpPr>
        <dsp:cNvPr id="0" name=""/>
        <dsp:cNvSpPr/>
      </dsp:nvSpPr>
      <dsp:spPr>
        <a:xfrm rot="10800000">
          <a:off x="4811697" y="4017258"/>
          <a:ext cx="652114" cy="652283"/>
        </a:xfrm>
        <a:prstGeom prst="halfFrame">
          <a:avLst>
            <a:gd name="adj1" fmla="val 25770"/>
            <a:gd name="adj2" fmla="val 2577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221DD-9A37-4C13-9FDA-0D9AB442E703}">
      <dsp:nvSpPr>
        <dsp:cNvPr id="0" name=""/>
        <dsp:cNvSpPr/>
      </dsp:nvSpPr>
      <dsp:spPr>
        <a:xfrm>
          <a:off x="0" y="0"/>
          <a:ext cx="8763000" cy="1028703"/>
        </a:xfrm>
        <a:prstGeom prst="rect">
          <a:avLst/>
        </a:prstGeom>
        <a:solidFill>
          <a:srgbClr val="66C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>
              <a:solidFill>
                <a:schemeClr val="tx1"/>
              </a:solidFill>
            </a:rPr>
            <a:t>Factors affecting resistance(PR</a:t>
          </a:r>
          <a:r>
            <a:rPr lang="en-US" sz="4700" kern="1200" dirty="0" smtClean="0">
              <a:solidFill>
                <a:schemeClr val="tx1"/>
              </a:solidFill>
            </a:rPr>
            <a:t>)</a:t>
          </a:r>
          <a:endParaRPr lang="ar-EG" sz="4700" kern="1200" dirty="0">
            <a:solidFill>
              <a:schemeClr val="tx1"/>
            </a:solidFill>
          </a:endParaRPr>
        </a:p>
      </dsp:txBody>
      <dsp:txXfrm>
        <a:off x="0" y="0"/>
        <a:ext cx="8763000" cy="1028703"/>
      </dsp:txXfrm>
    </dsp:sp>
    <dsp:sp modelId="{2750BE23-8096-4607-9478-29A5A587F09B}">
      <dsp:nvSpPr>
        <dsp:cNvPr id="0" name=""/>
        <dsp:cNvSpPr/>
      </dsp:nvSpPr>
      <dsp:spPr>
        <a:xfrm>
          <a:off x="4278" y="1066801"/>
          <a:ext cx="2918147" cy="372998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Radius of 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Arteriole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(r)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PR  </a:t>
          </a:r>
          <a:r>
            <a:rPr lang="el-GR" sz="3400" b="1" kern="1200" dirty="0" smtClean="0">
              <a:solidFill>
                <a:schemeClr val="tx1"/>
              </a:solidFill>
              <a:latin typeface="Franklin Gothic Book"/>
            </a:rPr>
            <a:t>α</a:t>
          </a:r>
          <a:r>
            <a:rPr lang="en-US" sz="3400" b="1" kern="1200" dirty="0" smtClean="0">
              <a:solidFill>
                <a:schemeClr val="tx1"/>
              </a:solidFill>
              <a:latin typeface="Franklin Gothic Book"/>
            </a:rPr>
            <a:t>  </a:t>
          </a:r>
          <a:r>
            <a:rPr lang="en-US" sz="3400" b="1" kern="1200" dirty="0" smtClean="0">
              <a:solidFill>
                <a:schemeClr val="tx1"/>
              </a:solidFill>
            </a:rPr>
            <a:t>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3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</m:ctrlPr>
                </m:fPr>
                <m:num>
                  <m:r>
                    <a:rPr lang="en-US" sz="3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𝟏</m:t>
                  </m:r>
                </m:num>
                <m:den>
                  <m:r>
                    <a:rPr lang="en-US" sz="3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𝒓</m:t>
                  </m:r>
                  <m:r>
                    <a:rPr lang="en-US" sz="3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𝟒</m:t>
                  </m:r>
                </m:den>
              </m:f>
            </m:oMath>
          </a14:m>
          <a:endParaRPr lang="en-US" sz="3400" b="1" kern="1200" dirty="0" smtClean="0">
            <a:solidFill>
              <a:schemeClr val="tx1"/>
            </a:solidFill>
          </a:endParaRP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3400" kern="1200" dirty="0">
            <a:solidFill>
              <a:schemeClr val="tx1"/>
            </a:solidFill>
          </a:endParaRPr>
        </a:p>
      </dsp:txBody>
      <dsp:txXfrm>
        <a:off x="4278" y="1066801"/>
        <a:ext cx="2918147" cy="3729989"/>
      </dsp:txXfrm>
    </dsp:sp>
    <dsp:sp modelId="{15F052A6-3E71-4501-BE3D-13EAB2B5A45D}">
      <dsp:nvSpPr>
        <dsp:cNvPr id="0" name=""/>
        <dsp:cNvSpPr/>
      </dsp:nvSpPr>
      <dsp:spPr>
        <a:xfrm>
          <a:off x="2922426" y="1066801"/>
          <a:ext cx="2918147" cy="3729989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Blood viscosity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(V)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PR </a:t>
          </a:r>
          <a:r>
            <a:rPr lang="el-GR" sz="3400" b="1" kern="1200" dirty="0" smtClean="0">
              <a:latin typeface="Franklin Gothic Book"/>
            </a:rPr>
            <a:t>α</a:t>
          </a:r>
          <a:r>
            <a:rPr lang="en-US" sz="3400" b="1" kern="1200" dirty="0" smtClean="0">
              <a:latin typeface="Franklin Gothic Book"/>
            </a:rPr>
            <a:t> V</a:t>
          </a:r>
          <a:endParaRPr lang="ar-EG" sz="3400" kern="1200" dirty="0"/>
        </a:p>
      </dsp:txBody>
      <dsp:txXfrm>
        <a:off x="2922426" y="1066801"/>
        <a:ext cx="2918147" cy="3729989"/>
      </dsp:txXfrm>
    </dsp:sp>
    <dsp:sp modelId="{BB01F54B-8C11-4EEB-8F60-18B6B7AD4ED4}">
      <dsp:nvSpPr>
        <dsp:cNvPr id="0" name=""/>
        <dsp:cNvSpPr/>
      </dsp:nvSpPr>
      <dsp:spPr>
        <a:xfrm>
          <a:off x="5840573" y="1066801"/>
          <a:ext cx="2918147" cy="3729989"/>
        </a:xfrm>
        <a:prstGeom prst="rect">
          <a:avLst/>
        </a:prstGeom>
        <a:solidFill>
          <a:srgbClr val="99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Length of blood vessels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(L)</a:t>
          </a:r>
        </a:p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chemeClr val="tx1"/>
              </a:solidFill>
            </a:rPr>
            <a:t>PR </a:t>
          </a:r>
          <a:r>
            <a:rPr lang="el-GR" sz="3400" b="1" kern="1200" dirty="0" smtClean="0">
              <a:solidFill>
                <a:schemeClr val="tx1"/>
              </a:solidFill>
              <a:latin typeface="Franklin Gothic Book"/>
            </a:rPr>
            <a:t>α</a:t>
          </a:r>
          <a:r>
            <a:rPr lang="en-US" sz="3400" b="1" kern="1200" dirty="0" smtClean="0">
              <a:solidFill>
                <a:schemeClr val="tx1"/>
              </a:solidFill>
              <a:latin typeface="Franklin Gothic Book"/>
            </a:rPr>
            <a:t> L</a:t>
          </a:r>
          <a:endParaRPr lang="ar-EG" sz="3400" kern="1200" dirty="0">
            <a:solidFill>
              <a:schemeClr val="tx1"/>
            </a:solidFill>
          </a:endParaRPr>
        </a:p>
      </dsp:txBody>
      <dsp:txXfrm>
        <a:off x="5840573" y="1066801"/>
        <a:ext cx="2918147" cy="3729989"/>
      </dsp:txXfrm>
    </dsp:sp>
    <dsp:sp modelId="{976FE453-742D-4B19-AD74-9E6EE239FCBA}">
      <dsp:nvSpPr>
        <dsp:cNvPr id="0" name=""/>
        <dsp:cNvSpPr/>
      </dsp:nvSpPr>
      <dsp:spPr>
        <a:xfrm>
          <a:off x="0" y="4491990"/>
          <a:ext cx="8763000" cy="346710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8FDA4-7AB2-4649-8385-1FE5B21D7995}">
      <dsp:nvSpPr>
        <dsp:cNvPr id="0" name=""/>
        <dsp:cNvSpPr/>
      </dsp:nvSpPr>
      <dsp:spPr>
        <a:xfrm>
          <a:off x="7567" y="550068"/>
          <a:ext cx="2261964" cy="2024062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As: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F </a:t>
          </a:r>
          <a:r>
            <a:rPr lang="el-GR" sz="2400" b="1" kern="1200" dirty="0" smtClean="0">
              <a:solidFill>
                <a:schemeClr val="tx1"/>
              </a:solidFill>
              <a:latin typeface="Franklin Gothic Book"/>
            </a:rPr>
            <a:t>α</a:t>
          </a:r>
          <a:r>
            <a:rPr lang="en-US" sz="2400" b="1" kern="1200" dirty="0" smtClean="0">
              <a:solidFill>
                <a:schemeClr val="tx1"/>
              </a:solidFill>
              <a:latin typeface="Franklin Gothic Book"/>
            </a:rPr>
            <a:t>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</a:rPr>
                  </m:ctrlPr>
                </m:fPr>
                <m:num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∆</m:t>
                  </m:r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𝑷</m:t>
                  </m:r>
                </m:num>
                <m:den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</a:rPr>
                    <m:t>𝑹</m:t>
                  </m:r>
                </m:den>
              </m:f>
            </m:oMath>
          </a14:m>
          <a:endParaRPr lang="ar-EG" sz="2400" b="1" kern="1200" dirty="0">
            <a:solidFill>
              <a:schemeClr val="tx1"/>
            </a:solidFill>
          </a:endParaRPr>
        </a:p>
      </dsp:txBody>
      <dsp:txXfrm>
        <a:off x="66850" y="609351"/>
        <a:ext cx="2143398" cy="1905496"/>
      </dsp:txXfrm>
    </dsp:sp>
    <dsp:sp modelId="{311040D3-49AF-40A4-A704-E2F312862A31}">
      <dsp:nvSpPr>
        <dsp:cNvPr id="0" name=""/>
        <dsp:cNvSpPr/>
      </dsp:nvSpPr>
      <dsp:spPr>
        <a:xfrm>
          <a:off x="2362201" y="1281616"/>
          <a:ext cx="746590" cy="56096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2400" kern="1200"/>
        </a:p>
      </dsp:txBody>
      <dsp:txXfrm>
        <a:off x="2362201" y="1393809"/>
        <a:ext cx="578300" cy="336581"/>
      </dsp:txXfrm>
    </dsp:sp>
    <dsp:sp modelId="{9A90811D-2571-4EAE-9931-300220B882A6}">
      <dsp:nvSpPr>
        <dsp:cNvPr id="0" name=""/>
        <dsp:cNvSpPr/>
      </dsp:nvSpPr>
      <dsp:spPr>
        <a:xfrm>
          <a:off x="3174317" y="501804"/>
          <a:ext cx="2261964" cy="212059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So :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R =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</a:rPr>
                  </m:ctrlPr>
                </m:fPr>
                <m:num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∆ </m:t>
                  </m:r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𝑷</m:t>
                  </m:r>
                </m:num>
                <m:den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</a:rPr>
                    <m:t>𝑭</m:t>
                  </m:r>
                </m:den>
              </m:f>
            </m:oMath>
          </a14:m>
          <a:r>
            <a:rPr lang="en-US" sz="2400" b="1" kern="1200" dirty="0" smtClean="0">
              <a:solidFill>
                <a:schemeClr val="tx1"/>
              </a:solidFill>
            </a:rPr>
            <a:t> </a:t>
          </a:r>
          <a:endParaRPr lang="ar-EG" sz="2400" b="1" kern="1200" dirty="0">
            <a:solidFill>
              <a:schemeClr val="tx1"/>
            </a:solidFill>
          </a:endParaRPr>
        </a:p>
      </dsp:txBody>
      <dsp:txXfrm>
        <a:off x="3236427" y="563914"/>
        <a:ext cx="2137744" cy="1996371"/>
      </dsp:txXfrm>
    </dsp:sp>
    <dsp:sp modelId="{ED389025-8F65-4842-B820-5B779F6CCE8B}">
      <dsp:nvSpPr>
        <dsp:cNvPr id="0" name=""/>
        <dsp:cNvSpPr/>
      </dsp:nvSpPr>
      <dsp:spPr>
        <a:xfrm>
          <a:off x="5486399" y="1281616"/>
          <a:ext cx="831693" cy="56096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2400" kern="1200"/>
        </a:p>
      </dsp:txBody>
      <dsp:txXfrm>
        <a:off x="5486399" y="1393809"/>
        <a:ext cx="663403" cy="336581"/>
      </dsp:txXfrm>
    </dsp:sp>
    <dsp:sp modelId="{D75CE9E8-23B6-49D8-ABD4-E110919497CB}">
      <dsp:nvSpPr>
        <dsp:cNvPr id="0" name=""/>
        <dsp:cNvSpPr/>
      </dsp:nvSpPr>
      <dsp:spPr>
        <a:xfrm>
          <a:off x="6341067" y="192876"/>
          <a:ext cx="2261964" cy="2738447"/>
        </a:xfrm>
        <a:prstGeom prst="roundRect">
          <a:avLst>
            <a:gd name="adj" fmla="val 10000"/>
          </a:avLst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Systemic circulation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R =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</a:rPr>
                  </m:ctrlPr>
                </m:fPr>
                <m:num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</a:rPr>
                    <m:t>𝟗𝟎</m:t>
                  </m:r>
                </m:num>
                <m:den>
                  <m:r>
                    <a:rPr lang="en-US" sz="2400" b="1" i="1" kern="1200" smtClean="0">
                      <a:solidFill>
                        <a:schemeClr val="tx1"/>
                      </a:solidFill>
                      <a:latin typeface="Cambria Math"/>
                      <a:ea typeface="Cambria Math"/>
                    </a:rPr>
                    <m:t>𝟓</m:t>
                  </m:r>
                </m:den>
              </m:f>
            </m:oMath>
          </a14:m>
          <a:r>
            <a:rPr lang="en-US" sz="2400" b="1" kern="1200" dirty="0" smtClean="0">
              <a:solidFill>
                <a:schemeClr val="tx1"/>
              </a:solidFill>
            </a:rPr>
            <a:t>= </a:t>
          </a:r>
          <a:r>
            <a:rPr lang="en-US" sz="3200" b="1" u="sng" kern="1200" dirty="0" smtClean="0">
              <a:solidFill>
                <a:srgbClr val="FF0000"/>
              </a:solidFill>
            </a:rPr>
            <a:t>18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mmHg\l\min</a:t>
          </a:r>
          <a:endParaRPr lang="ar-EG" sz="2400" b="1" kern="1200" dirty="0">
            <a:solidFill>
              <a:schemeClr val="tx1"/>
            </a:solidFill>
          </a:endParaRPr>
        </a:p>
      </dsp:txBody>
      <dsp:txXfrm>
        <a:off x="6407318" y="259127"/>
        <a:ext cx="2129462" cy="2605945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AA703-CE98-41DC-A461-4DC04FDA318B}">
      <dsp:nvSpPr>
        <dsp:cNvPr id="0" name=""/>
        <dsp:cNvSpPr/>
      </dsp:nvSpPr>
      <dsp:spPr>
        <a:xfrm>
          <a:off x="0" y="0"/>
          <a:ext cx="2444305" cy="33790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B35A6-71BA-40B5-9D3F-33F9F47FBBD6}">
      <dsp:nvSpPr>
        <dsp:cNvPr id="0" name=""/>
        <dsp:cNvSpPr/>
      </dsp:nvSpPr>
      <dsp:spPr>
        <a:xfrm>
          <a:off x="228609" y="3467100"/>
          <a:ext cx="2106263" cy="50617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I.V.C</a:t>
          </a:r>
          <a:endParaRPr lang="ar-EG" sz="2800" kern="1200" dirty="0">
            <a:solidFill>
              <a:schemeClr val="tx1"/>
            </a:solidFill>
          </a:endParaRPr>
        </a:p>
      </dsp:txBody>
      <dsp:txXfrm>
        <a:off x="228609" y="3467100"/>
        <a:ext cx="2106263" cy="50617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DEB4E-1131-4AB4-A04F-5843C92D176E}">
      <dsp:nvSpPr>
        <dsp:cNvPr id="0" name=""/>
        <dsp:cNvSpPr/>
      </dsp:nvSpPr>
      <dsp:spPr>
        <a:xfrm>
          <a:off x="1442345" y="1510937"/>
          <a:ext cx="2664257" cy="13459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4264" rIns="334264" bIns="334264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/>
            <a:t>  </a:t>
          </a:r>
          <a:r>
            <a:rPr lang="en-US" sz="4700" b="1" kern="1200" dirty="0" smtClean="0">
              <a:latin typeface="Franklin Gothic Book"/>
            </a:rPr>
            <a:t>♂ </a:t>
          </a:r>
          <a:r>
            <a:rPr lang="en-US" sz="4700" b="1" kern="1200" dirty="0" smtClean="0"/>
            <a:t>&lt; </a:t>
          </a:r>
          <a:r>
            <a:rPr lang="en-US" sz="4700" b="1" kern="1200" dirty="0" smtClean="0">
              <a:latin typeface="Franklin Gothic Book"/>
            </a:rPr>
            <a:t>♂</a:t>
          </a:r>
          <a:endParaRPr lang="ar-EG" sz="4700" kern="1200" dirty="0"/>
        </a:p>
      </dsp:txBody>
      <dsp:txXfrm>
        <a:off x="1868626" y="1510937"/>
        <a:ext cx="2237976" cy="1345998"/>
      </dsp:txXfrm>
    </dsp:sp>
    <dsp:sp modelId="{81A37CB9-2950-45A2-9FCE-D485B693D949}">
      <dsp:nvSpPr>
        <dsp:cNvPr id="0" name=""/>
        <dsp:cNvSpPr/>
      </dsp:nvSpPr>
      <dsp:spPr>
        <a:xfrm>
          <a:off x="1422603" y="2667003"/>
          <a:ext cx="2664257" cy="177706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4264" rIns="334264" bIns="334264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700" kern="1200" dirty="0"/>
        </a:p>
      </dsp:txBody>
      <dsp:txXfrm>
        <a:off x="1848884" y="2667003"/>
        <a:ext cx="2237976" cy="1777060"/>
      </dsp:txXfrm>
    </dsp:sp>
    <dsp:sp modelId="{5E6D38C5-A20C-4558-8E5A-0EB02EFFC51D}">
      <dsp:nvSpPr>
        <dsp:cNvPr id="0" name=""/>
        <dsp:cNvSpPr/>
      </dsp:nvSpPr>
      <dsp:spPr>
        <a:xfrm>
          <a:off x="1665" y="610536"/>
          <a:ext cx="1776171" cy="17761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b="1" kern="1200" dirty="0" smtClean="0"/>
            <a:t>&lt;45y</a:t>
          </a:r>
          <a:endParaRPr lang="ar-EG" sz="4900" kern="1200" dirty="0"/>
        </a:p>
      </dsp:txBody>
      <dsp:txXfrm>
        <a:off x="261779" y="870650"/>
        <a:ext cx="1255943" cy="1255943"/>
      </dsp:txXfrm>
    </dsp:sp>
    <dsp:sp modelId="{AB9B3A3B-EC57-4C45-ACDB-8004AFC16842}">
      <dsp:nvSpPr>
        <dsp:cNvPr id="0" name=""/>
        <dsp:cNvSpPr/>
      </dsp:nvSpPr>
      <dsp:spPr>
        <a:xfrm>
          <a:off x="5863033" y="1321005"/>
          <a:ext cx="2664257" cy="13459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4264" rIns="334264" bIns="334264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>
              <a:latin typeface="Franklin Gothic Book"/>
            </a:rPr>
            <a:t>♂ &gt;</a:t>
          </a:r>
          <a:r>
            <a:rPr lang="en-US" sz="4700" b="1" kern="1200" dirty="0" smtClean="0"/>
            <a:t> </a:t>
          </a:r>
          <a:r>
            <a:rPr lang="en-US" sz="4700" b="1" kern="1200" dirty="0" smtClean="0">
              <a:latin typeface="Franklin Gothic Book"/>
            </a:rPr>
            <a:t>♂</a:t>
          </a:r>
          <a:endParaRPr lang="ar-EG" sz="4700" kern="1200" dirty="0"/>
        </a:p>
      </dsp:txBody>
      <dsp:txXfrm>
        <a:off x="6289314" y="1321005"/>
        <a:ext cx="2237976" cy="1345998"/>
      </dsp:txXfrm>
    </dsp:sp>
    <dsp:sp modelId="{44EDE30D-55DD-4312-B018-40F8B55AFBC2}">
      <dsp:nvSpPr>
        <dsp:cNvPr id="0" name=""/>
        <dsp:cNvSpPr/>
      </dsp:nvSpPr>
      <dsp:spPr>
        <a:xfrm>
          <a:off x="5863033" y="2667003"/>
          <a:ext cx="2664257" cy="177706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4264" rIns="334264" bIns="334264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700" kern="1200" dirty="0"/>
        </a:p>
      </dsp:txBody>
      <dsp:txXfrm>
        <a:off x="6289314" y="2667003"/>
        <a:ext cx="2237976" cy="1777060"/>
      </dsp:txXfrm>
    </dsp:sp>
    <dsp:sp modelId="{A139C7B9-C44F-48D4-A21D-9D714D2642E3}">
      <dsp:nvSpPr>
        <dsp:cNvPr id="0" name=""/>
        <dsp:cNvSpPr/>
      </dsp:nvSpPr>
      <dsp:spPr>
        <a:xfrm>
          <a:off x="4442095" y="610536"/>
          <a:ext cx="1776171" cy="17761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b="1" kern="1200" dirty="0" smtClean="0"/>
            <a:t>&gt;45y</a:t>
          </a:r>
          <a:endParaRPr lang="ar-EG" sz="4900" kern="1200" dirty="0"/>
        </a:p>
      </dsp:txBody>
      <dsp:txXfrm>
        <a:off x="4702209" y="870650"/>
        <a:ext cx="1255943" cy="12559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B00A4-19CD-4304-9FB8-407510FFF4B9}">
      <dsp:nvSpPr>
        <dsp:cNvPr id="0" name=""/>
        <dsp:cNvSpPr/>
      </dsp:nvSpPr>
      <dsp:spPr>
        <a:xfrm>
          <a:off x="1451359" y="0"/>
          <a:ext cx="5587160" cy="1230787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Systolic blood pressure</a:t>
          </a:r>
          <a:endParaRPr lang="ar-EG" sz="3600" b="1" kern="1200" dirty="0">
            <a:solidFill>
              <a:srgbClr val="FF0000"/>
            </a:solidFill>
          </a:endParaRPr>
        </a:p>
      </dsp:txBody>
      <dsp:txXfrm>
        <a:off x="1511441" y="60082"/>
        <a:ext cx="5466996" cy="1110623"/>
      </dsp:txXfrm>
    </dsp:sp>
    <dsp:sp modelId="{E0D8A607-ECBB-4E0F-828E-F85F58961063}">
      <dsp:nvSpPr>
        <dsp:cNvPr id="0" name=""/>
        <dsp:cNvSpPr/>
      </dsp:nvSpPr>
      <dsp:spPr>
        <a:xfrm>
          <a:off x="2414196" y="1425743"/>
          <a:ext cx="3782206" cy="45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387" tIns="41910" rIns="234696" bIns="41910" numCol="1" spcCol="1270" anchor="t" anchorCtr="0">
          <a:noAutofit/>
        </a:bodyPr>
        <a:lstStyle/>
        <a:p>
          <a:pPr marL="228600" lvl="1" indent="-228600" algn="ctr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b="1" kern="1200" dirty="0" smtClean="0">
              <a:solidFill>
                <a:srgbClr val="7030A0"/>
              </a:solidFill>
            </a:rPr>
            <a:t>++ up to 180 mmHg</a:t>
          </a:r>
          <a:endParaRPr lang="ar-EG" sz="2600" b="1" kern="1200" dirty="0">
            <a:solidFill>
              <a:srgbClr val="7030A0"/>
            </a:solidFill>
          </a:endParaRPr>
        </a:p>
      </dsp:txBody>
      <dsp:txXfrm>
        <a:off x="2414196" y="1425743"/>
        <a:ext cx="3782206" cy="452403"/>
      </dsp:txXfrm>
    </dsp:sp>
    <dsp:sp modelId="{FFC87EB0-7F06-49BC-8735-78A0140E6D3C}">
      <dsp:nvSpPr>
        <dsp:cNvPr id="0" name=""/>
        <dsp:cNvSpPr/>
      </dsp:nvSpPr>
      <dsp:spPr>
        <a:xfrm>
          <a:off x="1609450" y="2304256"/>
          <a:ext cx="5391699" cy="1215092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</a:rPr>
            <a:t>Diastolic blood pressure</a:t>
          </a:r>
          <a:endParaRPr lang="ar-EG" sz="3200" b="1" kern="1200" dirty="0">
            <a:solidFill>
              <a:srgbClr val="FF0000"/>
            </a:solidFill>
          </a:endParaRPr>
        </a:p>
      </dsp:txBody>
      <dsp:txXfrm>
        <a:off x="1668766" y="2363572"/>
        <a:ext cx="5273067" cy="1096460"/>
      </dsp:txXfrm>
    </dsp:sp>
    <dsp:sp modelId="{2B87A5A4-B0BC-4270-A8C2-240A16A1814A}">
      <dsp:nvSpPr>
        <dsp:cNvPr id="0" name=""/>
        <dsp:cNvSpPr/>
      </dsp:nvSpPr>
      <dsp:spPr>
        <a:xfrm>
          <a:off x="0" y="3746875"/>
          <a:ext cx="8610600" cy="877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387" tIns="35560" rIns="199136" bIns="35560" numCol="1" spcCol="1270" anchor="t" anchorCtr="0">
          <a:noAutofit/>
        </a:bodyPr>
        <a:lstStyle/>
        <a:p>
          <a:pPr marL="285750" lvl="1" indent="-285750" algn="ctr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1" kern="1200" dirty="0" smtClean="0">
              <a:solidFill>
                <a:srgbClr val="7030A0"/>
              </a:solidFill>
            </a:rPr>
            <a:t>Decreased due to V.D of blood vessels of skeletal muscle</a:t>
          </a:r>
          <a:endParaRPr lang="ar-EG" sz="2800" b="1" kern="1200" dirty="0">
            <a:solidFill>
              <a:srgbClr val="7030A0"/>
            </a:solidFill>
          </a:endParaRPr>
        </a:p>
      </dsp:txBody>
      <dsp:txXfrm>
        <a:off x="0" y="3746875"/>
        <a:ext cx="8610600" cy="8774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B9DFD-0D6B-4D98-A799-4CB5915FF6DA}">
      <dsp:nvSpPr>
        <dsp:cNvPr id="0" name=""/>
        <dsp:cNvSpPr/>
      </dsp:nvSpPr>
      <dsp:spPr>
        <a:xfrm>
          <a:off x="198119" y="0"/>
          <a:ext cx="7680960" cy="48006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F36E0-C710-4E72-8AFE-03E7B896D856}">
      <dsp:nvSpPr>
        <dsp:cNvPr id="0" name=""/>
        <dsp:cNvSpPr/>
      </dsp:nvSpPr>
      <dsp:spPr>
        <a:xfrm>
          <a:off x="954694" y="3569726"/>
          <a:ext cx="176662" cy="1766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1DE19-B721-4B5F-BFFF-A7772C051F53}">
      <dsp:nvSpPr>
        <dsp:cNvPr id="0" name=""/>
        <dsp:cNvSpPr/>
      </dsp:nvSpPr>
      <dsp:spPr>
        <a:xfrm>
          <a:off x="1143004" y="3733802"/>
          <a:ext cx="1313444" cy="838660"/>
        </a:xfrm>
        <a:prstGeom prst="rect">
          <a:avLst/>
        </a:prstGeom>
        <a:solidFill>
          <a:srgbClr val="99FF6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3610" tIns="0" rIns="0" bIns="0" numCol="1" spcCol="1270" anchor="t" anchorCtr="0">
          <a:noAutofit/>
        </a:bodyPr>
        <a:lstStyle/>
        <a:p>
          <a:pPr lvl="0" algn="l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After meal</a:t>
          </a:r>
          <a:endParaRPr lang="ar-EG" sz="3200" b="1" kern="1200" dirty="0"/>
        </a:p>
      </dsp:txBody>
      <dsp:txXfrm>
        <a:off x="1143004" y="3733802"/>
        <a:ext cx="1313444" cy="838660"/>
      </dsp:txXfrm>
    </dsp:sp>
    <dsp:sp modelId="{504AF207-49D4-470F-BFFE-6A5AA474BC2E}">
      <dsp:nvSpPr>
        <dsp:cNvPr id="0" name=""/>
        <dsp:cNvSpPr/>
      </dsp:nvSpPr>
      <dsp:spPr>
        <a:xfrm>
          <a:off x="2202850" y="2453106"/>
          <a:ext cx="307238" cy="307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F4553-3BB5-4A88-841F-11A8C7695359}">
      <dsp:nvSpPr>
        <dsp:cNvPr id="0" name=""/>
        <dsp:cNvSpPr/>
      </dsp:nvSpPr>
      <dsp:spPr>
        <a:xfrm>
          <a:off x="2057395" y="2743195"/>
          <a:ext cx="2374999" cy="822285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62799" tIns="0" rIns="0" bIns="0" numCol="1" spcCol="1270" anchor="t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Splanchnic VD</a:t>
          </a:r>
          <a:endParaRPr lang="ar-EG" sz="3200" b="1" kern="1200" dirty="0"/>
        </a:p>
      </dsp:txBody>
      <dsp:txXfrm>
        <a:off x="2057395" y="2743195"/>
        <a:ext cx="2374999" cy="822285"/>
      </dsp:txXfrm>
    </dsp:sp>
    <dsp:sp modelId="{27DA2345-1AEE-4EF9-BC2F-B52096ECB605}">
      <dsp:nvSpPr>
        <dsp:cNvPr id="0" name=""/>
        <dsp:cNvSpPr/>
      </dsp:nvSpPr>
      <dsp:spPr>
        <a:xfrm>
          <a:off x="3796649" y="1630283"/>
          <a:ext cx="407090" cy="407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5849A-E8A3-462D-9F22-D72D27C93C33}">
      <dsp:nvSpPr>
        <dsp:cNvPr id="0" name=""/>
        <dsp:cNvSpPr/>
      </dsp:nvSpPr>
      <dsp:spPr>
        <a:xfrm>
          <a:off x="4038600" y="1905002"/>
          <a:ext cx="1613001" cy="690782"/>
        </a:xfrm>
        <a:prstGeom prst="rect">
          <a:avLst/>
        </a:prstGeom>
        <a:solidFill>
          <a:srgbClr val="FFFF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15709" tIns="0" rIns="0" bIns="0" numCol="1" spcCol="1270" anchor="t" anchorCtr="0">
          <a:noAutofit/>
        </a:bodyPr>
        <a:lstStyle/>
        <a:p>
          <a:pPr lvl="0" algn="l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++ VR</a:t>
          </a:r>
          <a:endParaRPr lang="ar-EG" sz="3600" b="1" kern="1200" dirty="0"/>
        </a:p>
      </dsp:txBody>
      <dsp:txXfrm>
        <a:off x="4038600" y="1905002"/>
        <a:ext cx="1613001" cy="690782"/>
      </dsp:txXfrm>
    </dsp:sp>
    <dsp:sp modelId="{D2CA1FD2-5FAA-4F5C-9322-6BB891589810}">
      <dsp:nvSpPr>
        <dsp:cNvPr id="0" name=""/>
        <dsp:cNvSpPr/>
      </dsp:nvSpPr>
      <dsp:spPr>
        <a:xfrm>
          <a:off x="5532546" y="1085895"/>
          <a:ext cx="545348" cy="5453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52D6D-D3BF-4A5F-A8E5-4F24DF6A51A2}">
      <dsp:nvSpPr>
        <dsp:cNvPr id="0" name=""/>
        <dsp:cNvSpPr/>
      </dsp:nvSpPr>
      <dsp:spPr>
        <a:xfrm>
          <a:off x="5791203" y="1142995"/>
          <a:ext cx="1613001" cy="1156040"/>
        </a:xfrm>
        <a:prstGeom prst="rect">
          <a:avLst/>
        </a:prstGeom>
        <a:solidFill>
          <a:srgbClr val="66CC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88969" tIns="0" rIns="0" bIns="0" numCol="1" spcCol="1270" anchor="t" anchorCtr="0">
          <a:noAutofit/>
        </a:bodyPr>
        <a:lstStyle/>
        <a:p>
          <a:pPr lvl="0" algn="l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/>
            <a:t>++ COP</a:t>
          </a:r>
          <a:endParaRPr lang="ar-EG" sz="4100" b="1" kern="1200" dirty="0"/>
        </a:p>
      </dsp:txBody>
      <dsp:txXfrm>
        <a:off x="5791203" y="1142995"/>
        <a:ext cx="1613001" cy="1156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18160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117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50DBCF4-6347-4366-A690-FC22D04C48AD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18160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117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E417686-42E2-43BB-A132-249FFE603CE8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191645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205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mona kamal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1B2CF-7692-4C8C-9982-68D20AAFE1C2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1D57-1AB0-4843-A6D2-0124CF556F7E}" type="datetimeFigureOut">
              <a:rPr lang="ar-EG" smtClean="0"/>
              <a:pPr/>
              <a:t>09/08/1440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79336-5721-4E0E-AEB9-5BA9FF2258E8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3" Type="http://schemas.openxmlformats.org/officeDocument/2006/relationships/diagramData" Target="../diagrams/data38.xml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34.png"/><Relationship Id="rId7" Type="http://schemas.openxmlformats.org/officeDocument/2006/relationships/diagramColors" Target="../diagrams/colors55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5.xml"/><Relationship Id="rId5" Type="http://schemas.openxmlformats.org/officeDocument/2006/relationships/diagramLayout" Target="../diagrams/layout55.xml"/><Relationship Id="rId4" Type="http://schemas.openxmlformats.org/officeDocument/2006/relationships/diagramData" Target="../diagrams/data55.xml"/><Relationship Id="rId9" Type="http://schemas.microsoft.com/office/2007/relationships/diagramDrawing" Target="../diagrams/drawing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7.xml"/><Relationship Id="rId7" Type="http://schemas.microsoft.com/office/2007/relationships/diagramDrawing" Target="../diagrams/drawing57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7.xml"/><Relationship Id="rId5" Type="http://schemas.openxmlformats.org/officeDocument/2006/relationships/diagramQuickStyle" Target="../diagrams/quickStyle57.xml"/><Relationship Id="rId4" Type="http://schemas.openxmlformats.org/officeDocument/2006/relationships/diagramLayout" Target="../diagrams/layout5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8.xml"/><Relationship Id="rId5" Type="http://schemas.openxmlformats.org/officeDocument/2006/relationships/diagramQuickStyle" Target="../diagrams/quickStyle58.xml"/><Relationship Id="rId4" Type="http://schemas.openxmlformats.org/officeDocument/2006/relationships/diagramLayout" Target="../diagrams/layout5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9.xml"/><Relationship Id="rId7" Type="http://schemas.microsoft.com/office/2007/relationships/diagramDrawing" Target="../diagrams/drawing59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9.xml"/><Relationship Id="rId5" Type="http://schemas.openxmlformats.org/officeDocument/2006/relationships/diagramQuickStyle" Target="../diagrams/quickStyle59.xml"/><Relationship Id="rId4" Type="http://schemas.openxmlformats.org/officeDocument/2006/relationships/diagramLayout" Target="../diagrams/layout59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7" Type="http://schemas.microsoft.com/office/2007/relationships/diagramDrawing" Target="../diagrams/drawing60.xml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3.xml"/><Relationship Id="rId7" Type="http://schemas.microsoft.com/office/2007/relationships/diagramDrawing" Target="../diagrams/drawing63.xm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4" Type="http://schemas.openxmlformats.org/officeDocument/2006/relationships/diagramLayout" Target="../diagrams/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4.xml"/><Relationship Id="rId7" Type="http://schemas.microsoft.com/office/2007/relationships/diagramDrawing" Target="../diagrams/drawing64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4.xml"/><Relationship Id="rId5" Type="http://schemas.openxmlformats.org/officeDocument/2006/relationships/diagramQuickStyle" Target="../diagrams/quickStyle64.xml"/><Relationship Id="rId4" Type="http://schemas.openxmlformats.org/officeDocument/2006/relationships/diagramLayout" Target="../diagrams/layout6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diagramData" Target="../diagrams/data13.xm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Data" Target="../diagrams/data410.xml"/><Relationship Id="rId7" Type="http://schemas.openxmlformats.org/officeDocument/2006/relationships/diagramData" Target="../diagrams/data4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10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410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410.xml"/><Relationship Id="rId9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510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51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510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510.xml"/><Relationship Id="rId9" Type="http://schemas.openxmlformats.org/officeDocument/2006/relationships/diagramColors" Target="../diagrams/colors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Data" Target="../diagrams/data23.xml"/><Relationship Id="rId7" Type="http://schemas.openxmlformats.org/officeDocument/2006/relationships/diagramData" Target="../diagrams/data24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11" Type="http://schemas.microsoft.com/office/2007/relationships/diagramDrawing" Target="../diagrams/drawing23.xml"/><Relationship Id="rId5" Type="http://schemas.openxmlformats.org/officeDocument/2006/relationships/diagramQuickStyle" Target="../diagrams/quickStyle23.xml"/><Relationship Id="rId10" Type="http://schemas.openxmlformats.org/officeDocument/2006/relationships/diagramColors" Target="../diagrams/colors24.xml"/><Relationship Id="rId4" Type="http://schemas.openxmlformats.org/officeDocument/2006/relationships/diagramLayout" Target="../diagrams/layout23.xml"/><Relationship Id="rId9" Type="http://schemas.openxmlformats.org/officeDocument/2006/relationships/diagramQuickStyle" Target="../diagrams/quickStyle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diagramData" Target="../diagrams/data25.xml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Data" Target="../diagrams/data27.xml"/><Relationship Id="rId7" Type="http://schemas.openxmlformats.org/officeDocument/2006/relationships/diagramData" Target="../diagrams/data28.xml"/><Relationship Id="rId12" Type="http://schemas.microsoft.com/office/2007/relationships/diagramDrawing" Target="../diagrams/drawing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11" Type="http://schemas.microsoft.com/office/2007/relationships/diagramDrawing" Target="../diagrams/drawing27.xml"/><Relationship Id="rId5" Type="http://schemas.openxmlformats.org/officeDocument/2006/relationships/diagramQuickStyle" Target="../diagrams/quickStyle27.xml"/><Relationship Id="rId10" Type="http://schemas.openxmlformats.org/officeDocument/2006/relationships/diagramColors" Target="../diagrams/colors28.xml"/><Relationship Id="rId4" Type="http://schemas.openxmlformats.org/officeDocument/2006/relationships/diagramLayout" Target="../diagrams/layout27.xml"/><Relationship Id="rId9" Type="http://schemas.openxmlformats.org/officeDocument/2006/relationships/diagramQuickStyle" Target="../diagrams/quickStyle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4202" y="1600200"/>
            <a:ext cx="6911444" cy="92333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Cardiac Hemodynamic</a:t>
            </a:r>
            <a:endParaRPr lang="ar-EG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Documents and Settings\Administrator\My Documents\My Pictures\TOGET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048000"/>
            <a:ext cx="5138739" cy="312420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XPPRESP3\My Documents\My Pictures\laplace.gif"/>
          <p:cNvPicPr>
            <a:picLocks noChangeAspect="1" noChangeArrowheads="1"/>
          </p:cNvPicPr>
          <p:nvPr/>
        </p:nvPicPr>
        <p:blipFill rotWithShape="1">
          <a:blip r:embed="rId3" cstate="print"/>
          <a:srcRect b="33333"/>
          <a:stretch/>
        </p:blipFill>
        <p:spPr bwMode="auto">
          <a:xfrm>
            <a:off x="2514601" y="1905000"/>
            <a:ext cx="3545968" cy="2082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52601" y="838200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Low of Laplace</a:t>
            </a:r>
            <a:endParaRPr lang="ar-E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334000"/>
            <a:ext cx="65532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So, capillaries which are delicate structures not rupture in spite of exposure to high pressure</a:t>
            </a:r>
            <a:endParaRPr lang="ar-EG" sz="2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4343400"/>
            <a:ext cx="3886200" cy="685800"/>
          </a:xfrm>
          <a:prstGeom prst="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 smtClean="0"/>
              <a:t>T = P x r</a:t>
            </a:r>
            <a:endParaRPr lang="ar-EG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397714" y="253151"/>
            <a:ext cx="4419600" cy="838200"/>
            <a:chOff x="1955066" y="152396"/>
            <a:chExt cx="4419600" cy="1212547"/>
          </a:xfrm>
        </p:grpSpPr>
        <p:sp>
          <p:nvSpPr>
            <p:cNvPr id="5" name="Rounded Rectangle 4"/>
            <p:cNvSpPr/>
            <p:nvPr/>
          </p:nvSpPr>
          <p:spPr>
            <a:xfrm>
              <a:off x="1955066" y="152396"/>
              <a:ext cx="4347929" cy="1212547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9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990580" y="187910"/>
              <a:ext cx="4384086" cy="114151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/>
              <a:r>
                <a:rPr lang="en-US" sz="2800" b="1" dirty="0" smtClean="0"/>
                <a:t>3. Role of endothelium</a:t>
              </a:r>
              <a:endParaRPr lang="ar-EG" sz="2800" b="1" dirty="0" smtClean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" y="1552546"/>
            <a:ext cx="7162800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190500" lvl="1" algn="just">
              <a:spcBef>
                <a:spcPct val="50000"/>
              </a:spcBef>
              <a:buSzPct val="85000"/>
              <a:tabLst>
                <a:tab pos="185738" algn="l"/>
              </a:tabLst>
            </a:pPr>
            <a:r>
              <a:rPr lang="en-US" sz="2000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achen BT" pitchFamily="18" charset="0"/>
                <a:sym typeface="Symbol" pitchFamily="18" charset="2"/>
              </a:rPr>
              <a:t>Substances released by the  vascular endothelium</a:t>
            </a:r>
            <a:endParaRPr lang="ar-EG" sz="20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achen BT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637520792"/>
              </p:ext>
            </p:extLst>
          </p:nvPr>
        </p:nvGraphicFramePr>
        <p:xfrm>
          <a:off x="0" y="2286000"/>
          <a:ext cx="6096000" cy="3581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://www.nature.com/nrc/journal/v7/n6/images/nrc2152-f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3" t="7728" r="9031" b="66780"/>
          <a:stretch/>
        </p:blipFill>
        <p:spPr bwMode="auto">
          <a:xfrm rot="5165370">
            <a:off x="5392383" y="3110938"/>
            <a:ext cx="4177701" cy="23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7400" y="1143000"/>
            <a:ext cx="461055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rtl="1"/>
            <a:r>
              <a:rPr lang="en-US" sz="2800" b="1" dirty="0" smtClean="0">
                <a:latin typeface="Verdana" pitchFamily="34" charset="0"/>
                <a:cs typeface="Times New Roman" pitchFamily="18" charset="0"/>
                <a:sym typeface="Symbol" pitchFamily="18" charset="2"/>
              </a:rPr>
              <a:t>Action of Endothelins </a:t>
            </a:r>
            <a:endParaRPr lang="ar-EG" sz="2800" dirty="0"/>
          </a:p>
        </p:txBody>
      </p:sp>
      <p:sp>
        <p:nvSpPr>
          <p:cNvPr id="7" name="Rectangle 6"/>
          <p:cNvSpPr/>
          <p:nvPr/>
        </p:nvSpPr>
        <p:spPr>
          <a:xfrm>
            <a:off x="785786" y="2000240"/>
            <a:ext cx="7491442" cy="44386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l" rtl="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V.C of blood vessels</a:t>
            </a:r>
          </a:p>
          <a:p>
            <a:pPr marL="342900" indent="-342900" algn="l" rtl="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+</a:t>
            </a:r>
            <a:r>
              <a:rPr lang="en-US" sz="3200" dirty="0" err="1" smtClean="0">
                <a:solidFill>
                  <a:srgbClr val="FF0000"/>
                </a:solidFill>
              </a:rPr>
              <a:t>ve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inotropic</a:t>
            </a:r>
            <a:r>
              <a:rPr lang="en-US" sz="3200" dirty="0" smtClean="0">
                <a:solidFill>
                  <a:srgbClr val="FF0000"/>
                </a:solidFill>
              </a:rPr>
              <a:t> &amp; +</a:t>
            </a:r>
            <a:r>
              <a:rPr lang="en-US" sz="3200" dirty="0" err="1" smtClean="0">
                <a:solidFill>
                  <a:srgbClr val="FF0000"/>
                </a:solidFill>
              </a:rPr>
              <a:t>ve</a:t>
            </a:r>
            <a:r>
              <a:rPr lang="en-US" sz="3200" dirty="0" smtClean="0">
                <a:solidFill>
                  <a:srgbClr val="FF0000"/>
                </a:solidFill>
              </a:rPr>
              <a:t> chrontropic effect</a:t>
            </a:r>
          </a:p>
          <a:p>
            <a:pPr marL="342900" indent="-342900" algn="l" rtl="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V.C of coronary vessels</a:t>
            </a:r>
          </a:p>
          <a:p>
            <a:pPr marL="342900" indent="-342900" algn="l" rtl="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-- GFR &amp; renal blood flow</a:t>
            </a:r>
          </a:p>
          <a:p>
            <a:pPr marL="342900" indent="-342900" algn="l" rtl="0">
              <a:lnSpc>
                <a:spcPct val="150000"/>
              </a:lnSpc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++ Na reabsorption in renal tubules</a:t>
            </a:r>
            <a:endParaRPr lang="ar-EG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1604" y="500042"/>
            <a:ext cx="6006964" cy="707886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Capillary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circulation</a:t>
            </a:r>
            <a:endParaRPr lang="ar-EG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SAMSUNG\Desktop\image004.jpg"/>
          <p:cNvPicPr>
            <a:picLocks noChangeAspect="1" noChangeArrowheads="1"/>
          </p:cNvPicPr>
          <p:nvPr/>
        </p:nvPicPr>
        <p:blipFill>
          <a:blip r:embed="rId3"/>
          <a:srcRect t="2778"/>
          <a:stretch>
            <a:fillRect/>
          </a:stretch>
        </p:blipFill>
        <p:spPr bwMode="auto">
          <a:xfrm>
            <a:off x="428596" y="1357298"/>
            <a:ext cx="8358246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034" y="1785926"/>
            <a:ext cx="8153400" cy="385765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3600" dirty="0" smtClean="0">
                <a:solidFill>
                  <a:schemeClr val="tx1"/>
                </a:solidFill>
              </a:rPr>
              <a:t>*About 10 billion capillary in the body</a:t>
            </a:r>
          </a:p>
          <a:p>
            <a:pPr algn="l" rtl="0"/>
            <a:r>
              <a:rPr lang="en-US" sz="3600" dirty="0" smtClean="0">
                <a:solidFill>
                  <a:schemeClr val="tx1"/>
                </a:solidFill>
              </a:rPr>
              <a:t>*About 100 m2</a:t>
            </a:r>
          </a:p>
          <a:p>
            <a:pPr algn="l" rtl="0"/>
            <a:r>
              <a:rPr lang="en-US" sz="3600" dirty="0" smtClean="0">
                <a:solidFill>
                  <a:schemeClr val="tx1"/>
                </a:solidFill>
              </a:rPr>
              <a:t>*Diameter = 10 u</a:t>
            </a:r>
          </a:p>
          <a:p>
            <a:pPr algn="l" rtl="0"/>
            <a:r>
              <a:rPr lang="en-US" sz="3600" dirty="0" smtClean="0">
                <a:solidFill>
                  <a:schemeClr val="tx1"/>
                </a:solidFill>
              </a:rPr>
              <a:t>*Capillary network connect arteriole and </a:t>
            </a:r>
            <a:r>
              <a:rPr lang="en-US" sz="3600" dirty="0" err="1" smtClean="0">
                <a:solidFill>
                  <a:schemeClr val="tx1"/>
                </a:solidFill>
              </a:rPr>
              <a:t>venule</a:t>
            </a:r>
            <a:r>
              <a:rPr lang="en-US" sz="3600" dirty="0" smtClean="0">
                <a:solidFill>
                  <a:schemeClr val="tx1"/>
                </a:solidFill>
              </a:rPr>
              <a:t> through met-arterioles and </a:t>
            </a:r>
            <a:r>
              <a:rPr lang="en-US" sz="3600" dirty="0" err="1" smtClean="0">
                <a:solidFill>
                  <a:schemeClr val="tx1"/>
                </a:solidFill>
              </a:rPr>
              <a:t>throughfare</a:t>
            </a:r>
            <a:r>
              <a:rPr lang="en-US" sz="3600" dirty="0" smtClean="0">
                <a:solidFill>
                  <a:schemeClr val="tx1"/>
                </a:solidFill>
              </a:rPr>
              <a:t> vessels</a:t>
            </a: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457201"/>
            <a:ext cx="75373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Morphology of capillaries</a:t>
            </a:r>
            <a:endParaRPr lang="ar-EG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685801"/>
            <a:ext cx="7982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Structure of capillary wall</a:t>
            </a:r>
            <a:endParaRPr lang="ar-EG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1314" name="Picture 2" descr="http://www.physioweb.org/IMAGES/capilla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643050"/>
            <a:ext cx="5857916" cy="2190750"/>
          </a:xfrm>
          <a:prstGeom prst="rect">
            <a:avLst/>
          </a:prstGeom>
          <a:noFill/>
        </p:spPr>
      </p:pic>
      <p:pic>
        <p:nvPicPr>
          <p:cNvPr id="141316" name="Picture 4" descr="http://stevegallik.org/sites/histologyolm.stevegallik.org/images/arteries_and_vein.gif"/>
          <p:cNvPicPr>
            <a:picLocks noChangeAspect="1" noChangeArrowheads="1"/>
          </p:cNvPicPr>
          <p:nvPr/>
        </p:nvPicPr>
        <p:blipFill>
          <a:blip r:embed="rId4"/>
          <a:srcRect t="69697"/>
          <a:stretch>
            <a:fillRect/>
          </a:stretch>
        </p:blipFill>
        <p:spPr bwMode="auto">
          <a:xfrm>
            <a:off x="1428728" y="4000504"/>
            <a:ext cx="6858048" cy="2285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43000" y="381000"/>
            <a:ext cx="70866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 smtClean="0"/>
              <a:t>Classification of capillaries</a:t>
            </a:r>
            <a:endParaRPr lang="ar-EG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1428728" y="2000240"/>
            <a:ext cx="6429420" cy="3571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lnSpc>
                <a:spcPct val="20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1- tight </a:t>
            </a:r>
            <a:r>
              <a:rPr lang="en-US" sz="3600" dirty="0" err="1" smtClean="0">
                <a:solidFill>
                  <a:schemeClr val="tx1"/>
                </a:solidFill>
              </a:rPr>
              <a:t>junctional</a:t>
            </a:r>
            <a:r>
              <a:rPr lang="en-US" sz="3600" dirty="0" smtClean="0">
                <a:solidFill>
                  <a:schemeClr val="tx1"/>
                </a:solidFill>
              </a:rPr>
              <a:t> capillaries</a:t>
            </a:r>
          </a:p>
          <a:p>
            <a:pPr algn="ctr" rtl="0">
              <a:lnSpc>
                <a:spcPct val="20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2- fenestrated capillaries</a:t>
            </a:r>
          </a:p>
          <a:p>
            <a:pPr algn="ctr" rtl="0">
              <a:lnSpc>
                <a:spcPct val="20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3- </a:t>
            </a:r>
            <a:r>
              <a:rPr lang="en-US" sz="3600" dirty="0" err="1" smtClean="0">
                <a:solidFill>
                  <a:schemeClr val="tx1"/>
                </a:solidFill>
              </a:rPr>
              <a:t>discontenous</a:t>
            </a:r>
            <a:r>
              <a:rPr lang="en-US" sz="3600" dirty="0" smtClean="0">
                <a:solidFill>
                  <a:schemeClr val="tx1"/>
                </a:solidFill>
              </a:rPr>
              <a:t> capillaries</a:t>
            </a:r>
            <a:endParaRPr lang="ar-EG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http://www.nature.com/nm/journal/v9/n6/images/nm0603-661-F2.gif"/>
          <p:cNvPicPr>
            <a:picLocks noChangeAspect="1" noChangeArrowheads="1"/>
          </p:cNvPicPr>
          <p:nvPr/>
        </p:nvPicPr>
        <p:blipFill>
          <a:blip r:embed="rId2"/>
          <a:srcRect r="3988"/>
          <a:stretch>
            <a:fillRect/>
          </a:stretch>
        </p:blipFill>
        <p:spPr bwMode="auto">
          <a:xfrm>
            <a:off x="187310" y="357166"/>
            <a:ext cx="859953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o.quizlet.com/i/NwUq5OMMKsuGLHD157npWg_m.jpg"/>
          <p:cNvPicPr>
            <a:picLocks noChangeAspect="1" noChangeArrowheads="1"/>
          </p:cNvPicPr>
          <p:nvPr/>
        </p:nvPicPr>
        <p:blipFill>
          <a:blip r:embed="rId2"/>
          <a:srcRect t="1205"/>
          <a:stretch>
            <a:fillRect/>
          </a:stretch>
        </p:blipFill>
        <p:spPr bwMode="auto">
          <a:xfrm>
            <a:off x="428596" y="571480"/>
            <a:ext cx="8429684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533400"/>
            <a:ext cx="83284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Capillary  blood  pressure</a:t>
            </a:r>
            <a:endParaRPr lang="ar-EG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34" y="1428736"/>
            <a:ext cx="8086188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u="sng" dirty="0" smtClean="0"/>
              <a:t>Factors affecting  the  capillary  pressure</a:t>
            </a:r>
            <a:endParaRPr lang="en-US" sz="3600" b="1" u="sng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57158" y="2590801"/>
          <a:ext cx="8253442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33400"/>
            <a:ext cx="8148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Capillary  fragility</a:t>
            </a:r>
            <a:endParaRPr lang="ar-E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Documents and Settings\e\My Documents\My Pictures\untitl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514725" cy="449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7" name="Rectangle 6"/>
          <p:cNvSpPr/>
          <p:nvPr/>
        </p:nvSpPr>
        <p:spPr>
          <a:xfrm>
            <a:off x="152400" y="1905000"/>
            <a:ext cx="4419600" cy="396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* </a:t>
            </a:r>
            <a:r>
              <a:rPr lang="en-US" sz="2800" b="1" dirty="0" smtClean="0">
                <a:solidFill>
                  <a:schemeClr val="tx1"/>
                </a:solidFill>
              </a:rPr>
              <a:t>Pressure is elevated to 80 mmHg for </a:t>
            </a:r>
            <a:r>
              <a:rPr lang="en-US" sz="2800" b="1" u="sng" dirty="0" smtClean="0">
                <a:solidFill>
                  <a:schemeClr val="tx1"/>
                </a:solidFill>
              </a:rPr>
              <a:t>5- 8 min.</a:t>
            </a:r>
          </a:p>
          <a:p>
            <a:pPr algn="l" rtl="0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*In area of </a:t>
            </a:r>
            <a:r>
              <a:rPr lang="en-US" sz="2800" b="1" u="sng" dirty="0" smtClean="0">
                <a:solidFill>
                  <a:srgbClr val="FF0000"/>
                </a:solidFill>
              </a:rPr>
              <a:t>5 cm</a:t>
            </a:r>
            <a:r>
              <a:rPr lang="en-US" sz="2800" b="1" dirty="0" smtClean="0">
                <a:solidFill>
                  <a:srgbClr val="FF0000"/>
                </a:solidFill>
              </a:rPr>
              <a:t>, count number of </a:t>
            </a:r>
            <a:r>
              <a:rPr lang="en-US" sz="2800" b="1" dirty="0" err="1" smtClean="0">
                <a:solidFill>
                  <a:srgbClr val="FF0000"/>
                </a:solidFill>
              </a:rPr>
              <a:t>petichea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2800" b="1" u="sng" dirty="0" smtClean="0">
                <a:solidFill>
                  <a:srgbClr val="0070C0"/>
                </a:solidFill>
              </a:rPr>
              <a:t>*   &gt;   5   </a:t>
            </a:r>
            <a:r>
              <a:rPr lang="en-US" sz="2800" b="1" dirty="0" smtClean="0">
                <a:solidFill>
                  <a:srgbClr val="0070C0"/>
                </a:solidFill>
              </a:rPr>
              <a:t> indicate capillary fragility</a:t>
            </a:r>
            <a:endParaRPr lang="ar-EG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hearts.vcu.edu/images/photos/aorta_anatom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667"/>
          <a:stretch/>
        </p:blipFill>
        <p:spPr bwMode="auto">
          <a:xfrm>
            <a:off x="4648200" y="1219200"/>
            <a:ext cx="29464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012917019"/>
              </p:ext>
            </p:extLst>
          </p:nvPr>
        </p:nvGraphicFramePr>
        <p:xfrm>
          <a:off x="1295400" y="1219200"/>
          <a:ext cx="2600325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5461000" y="4648201"/>
            <a:ext cx="1676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Aorta</a:t>
            </a:r>
            <a:endParaRPr lang="ar-EG" sz="32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Tension in aorta = 8 times in I.V.C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xmlns="" val="28459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lague03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8429652" cy="4534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" name="Rectangle 3"/>
          <p:cNvSpPr/>
          <p:nvPr/>
        </p:nvSpPr>
        <p:spPr>
          <a:xfrm>
            <a:off x="2362200" y="457200"/>
            <a:ext cx="4876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Petichal  heamorragh</a:t>
            </a:r>
            <a:endParaRPr lang="ar-EG" sz="2800" b="1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457200"/>
            <a:ext cx="4876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Causes of capillary fragility</a:t>
            </a:r>
            <a:endParaRPr lang="ar-EG" sz="2800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1905000"/>
          <a:ext cx="8153400" cy="4452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33400"/>
            <a:ext cx="85598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Capillary  blood  flow  and  vasomotion</a:t>
            </a:r>
            <a:endParaRPr lang="ar-EG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1214422"/>
            <a:ext cx="6000792" cy="609600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3600" b="1" dirty="0" smtClean="0"/>
              <a:t>1. Intermittent ( vasomotion):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657600"/>
            <a:ext cx="4533904" cy="609600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3600" b="1" dirty="0" smtClean="0"/>
              <a:t>2.  The flow is slow: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472" y="2057401"/>
            <a:ext cx="7429528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rtl="0"/>
            <a:r>
              <a:rPr lang="en-US" sz="2800" dirty="0" smtClean="0">
                <a:solidFill>
                  <a:schemeClr val="tx1"/>
                </a:solidFill>
                <a:cs typeface="+mj-cs"/>
              </a:rPr>
              <a:t>* Caused by intermittent contraction and relaxation</a:t>
            </a:r>
          </a:p>
          <a:p>
            <a:pPr algn="just" rtl="0"/>
            <a:r>
              <a:rPr lang="en-US" sz="2800" dirty="0" smtClean="0">
                <a:solidFill>
                  <a:schemeClr val="tx1"/>
                </a:solidFill>
                <a:cs typeface="+mj-cs"/>
              </a:rPr>
              <a:t>* About 6-12/min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034" y="4429132"/>
            <a:ext cx="828199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solidFill>
                  <a:schemeClr val="tx1"/>
                </a:solidFill>
              </a:rPr>
              <a:t>* </a:t>
            </a:r>
            <a:r>
              <a:rPr lang="en-US" sz="2800" dirty="0" smtClean="0">
                <a:solidFill>
                  <a:schemeClr val="tx1"/>
                </a:solidFill>
                <a:cs typeface="+mj-cs"/>
              </a:rPr>
              <a:t>The flow is slow due to great total cross sectional area of capillaries.</a:t>
            </a:r>
          </a:p>
          <a:p>
            <a:pPr algn="l" rtl="0"/>
            <a:r>
              <a:rPr lang="en-US" sz="2800" dirty="0" smtClean="0">
                <a:solidFill>
                  <a:schemeClr val="tx1"/>
                </a:solidFill>
                <a:cs typeface="+mj-cs"/>
              </a:rPr>
              <a:t>* Blood flow velocity= 0.5 mm/sec.</a:t>
            </a:r>
          </a:p>
          <a:p>
            <a:pPr algn="l" rtl="0"/>
            <a:r>
              <a:rPr lang="en-US" sz="2800" dirty="0" smtClean="0">
                <a:solidFill>
                  <a:schemeClr val="tx1"/>
                </a:solidFill>
                <a:cs typeface="+mj-cs"/>
              </a:rPr>
              <a:t>* That allow sufficient time for exchange</a:t>
            </a:r>
            <a:endParaRPr lang="ar-EG" sz="2800" dirty="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00" name="Picture 4" descr="http://bioserv.fiu.edu/~walterm/GenBio2004/new_chap44_circulation/f44-8_the_capillary_net_c.jpg"/>
          <p:cNvPicPr>
            <a:picLocks noChangeAspect="1" noChangeArrowheads="1"/>
          </p:cNvPicPr>
          <p:nvPr/>
        </p:nvPicPr>
        <p:blipFill>
          <a:blip r:embed="rId2"/>
          <a:srcRect t="4688"/>
          <a:stretch>
            <a:fillRect/>
          </a:stretch>
        </p:blipFill>
        <p:spPr bwMode="auto">
          <a:xfrm>
            <a:off x="243905" y="285728"/>
            <a:ext cx="8900095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457200"/>
            <a:ext cx="76486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Transport  of  materials </a:t>
            </a:r>
          </a:p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across the  capillary  wall</a:t>
            </a:r>
            <a:endParaRPr lang="ar-EG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447800" y="22098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838200"/>
            <a:ext cx="65923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1-capillary  diffusion</a:t>
            </a:r>
            <a:endParaRPr lang="ar-EG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828800"/>
            <a:ext cx="7391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For transport of H2O &amp; water soluble substances</a:t>
            </a:r>
            <a:endParaRPr lang="ar-EG" sz="3200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85800" y="2590801"/>
          <a:ext cx="8458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e\My Documents\My Pictures\diffusion_capillary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500306"/>
            <a:ext cx="7219976" cy="363855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2209800" y="990601"/>
            <a:ext cx="4948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capillary  diffusion</a:t>
            </a:r>
            <a:endParaRPr lang="ar-EG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1" y="1600201"/>
            <a:ext cx="3052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en-US" sz="3200" b="1" u="sng" dirty="0" smtClean="0"/>
              <a:t>Conc. gradient</a:t>
            </a:r>
            <a:endParaRPr lang="ar-EG" sz="3200" b="1" u="sng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914400" y="1676401"/>
          <a:ext cx="7924800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990602" y="533400"/>
            <a:ext cx="71728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200" b="1" u="sng" dirty="0" smtClean="0">
                <a:solidFill>
                  <a:srgbClr val="660033"/>
                </a:solidFill>
                <a:latin typeface="+mn-lt"/>
              </a:rPr>
              <a:t>Capillary permeability</a:t>
            </a:r>
            <a:endParaRPr lang="en-US" sz="3200" b="1" u="sng" kern="1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660033"/>
              </a:solidFill>
              <a:effectLst/>
              <a:latin typeface="+mn-lt"/>
            </a:endParaRPr>
          </a:p>
          <a:p>
            <a:pPr algn="ctr"/>
            <a:r>
              <a:rPr lang="en-US" sz="3200" b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+mj-lt"/>
              </a:rPr>
              <a:t>Factors  affecting  capillary  permeability</a:t>
            </a:r>
            <a:endParaRPr lang="ar-EG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457201"/>
            <a:ext cx="8164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kern="1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2. Trans  capillary  filtration</a:t>
            </a:r>
            <a:endParaRPr lang="ar-EG" sz="32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 descr="C:\Documents and Settings\e\My Documents\My Pictures\M010%20edem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7"/>
            <a:ext cx="8358246" cy="5024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e\My Documents\My Pictures\fet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166"/>
            <a:ext cx="9144001" cy="650083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cxnSp>
        <p:nvCxnSpPr>
          <p:cNvPr id="5" name="Straight Arrow Connector 4"/>
          <p:cNvCxnSpPr/>
          <p:nvPr/>
        </p:nvCxnSpPr>
        <p:spPr>
          <a:xfrm rot="10800000">
            <a:off x="2500298" y="3286124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786050" y="3143248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2928926" y="2928934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2285984" y="3500438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5643570" y="3643314"/>
            <a:ext cx="928694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5786446" y="3500438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5715008" y="3857628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5643570" y="4143380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15140" y="2786058"/>
            <a:ext cx="2428860" cy="378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Venous end</a:t>
            </a:r>
            <a:endParaRPr lang="ar-EG" sz="3200" b="1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5143512"/>
            <a:ext cx="2571736" cy="142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Arterioal</a:t>
            </a:r>
            <a:r>
              <a:rPr lang="en-US" sz="3200" dirty="0" smtClean="0">
                <a:solidFill>
                  <a:srgbClr val="FF0000"/>
                </a:solidFill>
              </a:rPr>
              <a:t> end</a:t>
            </a:r>
            <a:endParaRPr lang="ar-EG" sz="3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00430" y="6000768"/>
            <a:ext cx="2428860" cy="85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Lymphatic vessel</a:t>
            </a:r>
            <a:endParaRPr lang="ar-EG" sz="2400" b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4000496" y="5500702"/>
            <a:ext cx="1000132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Down Ribbon 3"/>
          <p:cNvSpPr/>
          <p:nvPr/>
        </p:nvSpPr>
        <p:spPr>
          <a:xfrm>
            <a:off x="1259632" y="620688"/>
            <a:ext cx="6626224" cy="769441"/>
          </a:xfrm>
          <a:prstGeom prst="ellipseRibbon">
            <a:avLst>
              <a:gd name="adj1" fmla="val 0"/>
              <a:gd name="adj2" fmla="val 75000"/>
              <a:gd name="adj3" fmla="val 12500"/>
            </a:avLst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vascular System</a:t>
            </a:r>
          </a:p>
        </p:txBody>
      </p:sp>
      <p:pic>
        <p:nvPicPr>
          <p:cNvPr id="5" name="Picture 3" descr="42-08-BloodVesselStruct-L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 b="3969"/>
          <a:stretch>
            <a:fillRect/>
          </a:stretch>
        </p:blipFill>
        <p:spPr>
          <a:xfrm>
            <a:off x="611560" y="1628800"/>
            <a:ext cx="7736656" cy="4856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533401"/>
            <a:ext cx="74857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Force  Affecting filtration</a:t>
            </a:r>
            <a:endParaRPr lang="ar-EG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642910" y="1857364"/>
          <a:ext cx="798673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000108"/>
            <a:ext cx="8466419" cy="381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upload.wikimedia.org/wikipedia/commons/0/03/Illu_capillary_microcircul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3"/>
            <a:ext cx="8001056" cy="5476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7290" y="0"/>
            <a:ext cx="6801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capillary  filtration forces</a:t>
            </a:r>
            <a:endParaRPr lang="ar-EG" sz="2800" dirty="0"/>
          </a:p>
        </p:txBody>
      </p:sp>
      <p:pic>
        <p:nvPicPr>
          <p:cNvPr id="110594" name="Picture 2" descr="http://lnni.org/images/filtration_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4"/>
            <a:ext cx="821533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e\My Documents\My Pictures\capillaryexchan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24000"/>
            <a:ext cx="8858280" cy="4905396"/>
          </a:xfrm>
          <a:prstGeom prst="rect">
            <a:avLst/>
          </a:prstGeom>
          <a:ln w="28575">
            <a:solidFill>
              <a:srgbClr val="66CC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" name="Rectangle 3"/>
          <p:cNvSpPr/>
          <p:nvPr/>
        </p:nvSpPr>
        <p:spPr>
          <a:xfrm>
            <a:off x="1500166" y="428604"/>
            <a:ext cx="59436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u="sng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capillary  filtration forces</a:t>
            </a:r>
            <a:endParaRPr lang="ar-EG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895600"/>
            <a:ext cx="6932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3-Cytopempesis</a:t>
            </a:r>
            <a:endParaRPr lang="ar-E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2" y="914400"/>
            <a:ext cx="4993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4-diapedesis</a:t>
            </a:r>
            <a:endParaRPr lang="ar-E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24" name="Picture 4" descr="http://t1.gstatic.com/images?q=tbn:ANd9GcTpodwHNzMpbD5WSIeKJIkZwQYE04E2Gt93_QgY7GWXrhVKLh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2362200"/>
            <a:ext cx="7786742" cy="3352816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http://www.activahealthcare.co.uk/images/conditions/dependenc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124200"/>
            <a:ext cx="5867400" cy="2971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971800" y="685800"/>
            <a:ext cx="3048000" cy="6858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Oedoma</a:t>
            </a:r>
            <a:endParaRPr lang="ar-EG" sz="28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981200"/>
            <a:ext cx="6096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/>
              <a:t>Fluid accumulation in interstitial tissue spaces</a:t>
            </a:r>
            <a:endParaRPr lang="ar-EG" sz="2400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62000" y="1676401"/>
          <a:ext cx="7696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762000" y="838200"/>
            <a:ext cx="2133600" cy="457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 smtClean="0"/>
              <a:t>Causes:</a:t>
            </a:r>
            <a:endParaRPr lang="ar-EG" sz="28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1" y="533400"/>
            <a:ext cx="821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Venous  circulation</a:t>
            </a:r>
            <a:endParaRPr lang="ar-E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50" name="AutoShape 2" descr="data:image/jpg;base64,/9j/4AAQSkZJRgABAQAAAQABAAD/2wCEAAkGBhQSEBQUDxQVFBQUFRcUFRQUFBQVFBUUFBUVFBUUFBQXHCYeFxkjGRQVHy8gJCcpLCwsFR8xNTAqNSYrLCkBCQoKDgwOGg8PGi8lHCQpLDYsLC0pLCwpLDAsLCwpKiwsLCwsLCwsLCwsLiwsLCwsLCwpLCwsLCwsLCksLCwsLP/AABEIAQQAwgMBIgACEQEDEQH/xAAcAAEAAgMBAQEAAAAAAAAAAAAAAQYDBAUHAgj/xABFEAACAQIDBAcEBwYFAgcAAAABAhEAAwQSIQUiMUEGEzJRYXGBI0KRoQcUUmJyksEzgqKxstEVQ1Nz0hbCJWODk9Ph8P/EABsBAAIDAQEBAAAAAAAAAAAAAAABAgMEBQYH/8QAMhEAAgECAwQIBgIDAAAAAAAAAAECAxEEITEFEkFREyJhcYGhsfAykcHR4fEUQgYVJP/aAAwDAQACEQMRAD8A9wqKUikAilKUDFTUUoAmoqaiKYgaUioIpDJFTXxWritr2rejuM32RLN+Uaj1oEZDtG2FzFoGZ11B7VvNnEeGRj6Vgfb9kZpfskg7r8s4JG7qB1byRoMpqvY7atiXJt33BJcrnyIpIyswyGRImZ+0e+K0No7TD7q4S8uUZm6tmz9W+c6jISFPWP8AHnEU2rakoxc/hLzh8alyerYNlOUweBGhHyPwrPVF2R0+wSMwbrbRdixNwF1zcOKyfUjzNXHBbQt3lzWXW4p95GBHlpwPhUIzjLRk6lGpT+OLXejYmlDQGpFYpNKUCJqJpSmMTUzUTSaBE0pSgCKVNRSAUpQ0DFKVFAE1NfM1M0AKwYzGpaXM7QOXMk9wA1JrT2ttxbW6u9c5LyE8Cx5eXE/OqricSzMXutLcydAo7hyA8PjJq2FNy7iuc1FG9tHpA905UPVodOMMfxMOyPAfE8K5WUQQJzZtMsZSOHAjMST5fpX06EDMVbL3lXVT+9ECpa7Ogz5eKgvIU6TGmvOIyn1437qjlEpbvds+LuI0O+RnIFy2iBQUB92N3kdCBqTxnXj4kKUQ5D+1KteZ2CMuhCNE5DB5ToNJrtHGEPnN50JXecAlpA0WA29y1MeNcm/vwesNx7r+1tA9XKqZGe4xyyYkaaT31jxF7aPM6OFyfccrGot9mFrD2IsRcZLJudZetghXi6ZJAkE6A6zGhrXS4bbi/gLi4ckDLYW+9+8x7iFQgz9lzX1icWyHrFe/9YTQXEuZktIGKFbm7PCdQSDI8qX2s4fEG4+JuYh3UOLuEuqjLcb9oHLKeMnhyJkcq5Lavfz0/N+zQ9XSTcFHVWyWbvpfW6txu89UuBeejP0h52FnaCGxe4BmUojnxDdgn4Hw4Vdb13KrMFLZQTlWMzQOAkgSfOvz5tvH3brhrjX2UCLfXsWaOYBgD4CvSPoy6TNcBw14liqZ7LHibfAoTzKn5T3Vpo4i8ujfgzmY7Zu5SVemsuMU727uPeuBecDjkvW1uWzKsJHI8YIIPAgggjkQaziuNZXqcYVGiYlTcA5C9byhyPxoynztk867Na4u6zOJUiovLR6e+zQUpFKmVilKmgQpSlAEGlTSkBFKUoATUTU18XWgEkgQCZPLxoA+s1crbu2epUKn7Rhpzyj7RHyA5nyNRgQyC5evMSCoYTxCCTEcAeGlVu5fLF71wa8Y5TyUeAA+XjV0Kd32EJTsu0lEYkKoLXHJ8TJ4ye/mW5VY9ldH1tQzw9zjPuqfuD/u4+XCsWxcA9pSWQF24kvwHEKNNO8959I6RuXP9NY/3D/wpTqf1WgQhxNma5mM6OWX1AKMeaQPisFT5xNafUYq2XdZeXugW5k5S102m33yqB7IQI0JnUafVsYscxozaEIZGZSJaZgguPAKPWtNrQm0malzoveUzYuqDwk5kMd0rmn4VyL/AELxRyibBCzAaCNeMzb3h4GfCrBabGESQARwU9UCx3AwJBICibhXnos+PxZuYwAG5oSwRVK2z22uA3GKSBkXq25A5WHEilJb2pZTm4O6K7a+jG84y38Tktls5tWVOUtwmDCjQAdnSrTsLoXhcJraty/+o+8/oeC/ugV0i92eykcvaNMctOroXu8lt+rv/wAKrjSgndLM0VMZWqR3JSy5LJeWvicX6Q7SnZ1/OJyqGWeT51Ckd2pj1Nee9A5GMwRHPrwfw5XP967f0obfOQYTdzsVdghLaA7qtIEEmGj7o76+fo32XmxTXOKYa31Knkbr6uR5CfzCslTrV0lw/Z18KnS2fOUtJXt8t31fkXfa59vg+/rn/L9WvT8wK69cZj1mOAHZw9ok/wC7fICjzFtGP/qCuxW2PE4VTJRXZ9W/QUmoipipFQpNIpFMBNKRSgCailIpCEUilKAFam0dVVPtsFP4e038Kn41txWpi/2ln8Tf0NTWoPQ5/Sm/ltKo99xP4V3j8wo9a52zMLnu2l5KOtbzEZf4iv5TWfpb2rQ+65+dsVn6Pp7W6e5bYHlvn9B8KuWULlbV5HdippSqC04lxcUXMSo6yJ9nAtl4lBMn2cdsdqY7qwt9cNsrlOZliZsjK27mIKnsnfy8W4TFWA1ydp9IFtEqu+/MA7q/iPf4DXyppN5IWhpizjGc5pCht0ZrWWM3vZdSoCiOB3uetZ8FZxUg3GgArKnqtZKh82VeHbKxB7M91efdLOk+PW8VW6UtkZk6pQgK+erSD4/zrjWulG0F1GJun8RzfJprHLFwg7NM7dHYtarTU1KOemf4PdTXA6W9KUwNksYa40i0nee89yiRPw5151a+lHGoIcWn+8yEH+AgfKqxtba13E3DcvtmY+gAHAKOAHhVdTGR3epqacNsKq6i6a272PU2cI12/fzmbl+68J3tdb3u4BdPAachXsuz9iHB4A2rIz3Bbc6cbl5lOuve0DXgAO6uJ9HXQ02FF/ELF5lhFI1tWz3/AHzz7gY5mrxFTw1FxjeWrM+1MdGpNU6fwR+Tt9F9+w4fRDYt3DWIxFzrLjHM0AaGAurcXMBRJ0hQAOZ70VEUrXGKirI49Wo6k3OWrEUilKkQJikVANTQIUpSgCKVNVb6/irctcBKnWWAKqJugkhUUiALZyySeR70BaaiKreG2niXUOoGRriwRaYwivZDEDNOVlN3TUiDrpFZ8XtDEi64S3KqwysEYjKbbSTJGczBhe6JBNAHdrVxujWm7nj8ysv8yK5uysZiTci6kplchipRicxyaahZGmUmQACa6JuXDxtDv1cHUajlTQpHH6Wprab8a/HIR/SaybAve2b79tGH7hIP9YrLt+zceyZRdw5+2Sd0GYGTXdJrh4LFMhV1APVkkgMSWRgQQN3X/wChVsetAg8pXLtStRMRcYAqtsgiQetMEHUEezqRcu80T/3W/wDjqosuanSHaJtWwE0dzAPNQO0w8eA82FVIV0+kGKLXQGy7gggMSJYgnio1gL8q5kd1a6KSjcz1W7mttTBdbZKgS67yeP3fX+1efnaZ+zXpSPBqldNdj9XcF1BuXeMe7c94evH41x9o0N19JDxPV/49i1L/AJ6mvD7GgmKV9DpUK1u2QTbLEEEHrIEgyNMtcua+jdPA1yFNrM9dKhFq3Dva9D9A7Gx7YmxbvW7igXFzR1cweDKd7iCCPSt0WLnO78LY/vXj3Qfp42Cm3cU3LLNmgHfQnQlZ0MwNNOHHv9f2Vte1ibYuWHDqe7iD3MOIPga7tGuqkctT5/tDAVMLUaa6t8n74n2cNc/1T+RP7Vr4rB3dwqwuFHzQ8WxGR0O8iH7YPDlXSrS2rhndALZgzJGd0zCCIzpvCCQ2nHLHOrjn8LHHubBuuWa7dzQzMg6xwFJOaN0DLplXnoJ5kVs4/ZF57rsl3KpG6CznKQmXRRATWTIJOvKNYxHR1mshM0tnuuzFnEm6l1ZgHj7QGOGmlZMLse6t4sbrNbhwELMQAxOVSCNYBG8TOkcKBGPZmxrqXVc3ZTfJQO7LvtcaJYS/bU5iZ3O413arh6N3gFFu+QFXKBLwD1aqTxkgsCeIidKz4Ho+yMj3HzsjlhJcwhW4uUCYB3xrHu+UAHcpSlMDn7VxdxMvVJmkmd1m1EQm72M0nfO6I141z3fFZLImWYHrCbJIk3rXEBt1RbN3TmBxBirBUUgK/Zx+KZLoa0EIskpCtPW9WpUCdDLFtOIyweNRe2ni1cr1QIE74R9YdlDBQTyCHLJJBJAPCrDSKAOJsvE4lnRr4yKUbMgSIcC0RLFieJux5etduaUoGRVP2ns84e7K9hicvcOZtn5x4eRq41r49UNtutjJEtPAAazPKImRrpU4S3XcjKO8ivbM2wLOjT1RkyASbZOpBA1Knw4eumHaHSB7v7MlUPCDvMO8sOA8B6nkOJa2oFc8QsnKXjVeXWDgDHHl5VneyraqTbJ1OXsnxgz8YnxrT0cb3KXKSyILgQNB3DT+VbAsSJWtpceFtNb6lMrCCVYqxPJiSGJIOsk8q1cLdiA3HmRoPhU03yIWRhJ76x4zAretNafgw0P2WGqt8a6b2c3CsJwhqFSMakHFllKcqM1OOqdzyLFYZrbsjiGUlSPEViq79PNimBfUaiFuR3cFf9PhVJFeSq03Tm4s+p4LFRxNFVF4950NmdHcRiEd8Paa4qdorHGJgAmWMchJrc2Bty9hr2a0cl0GGV5C3I/y7qmIbjB4z3HWvXegmxThsDbRxDtNxxzDPqAfELlHpWt016DJjEL2wqYgDdeIDwNEufoeXiNK3rCOMVKL6x5+e2adSrKjWiujvZP6vmu71Ol0Z6TW8ZazW9110uWz2kbuPeNDB/kQQOzXhOydp3sNfzgFcRZlblttOttgwysObDv8ARwr2nY+1UxNlLtoyrifEEaFW8QdK1UK3SKz1RxdoYH+NLejnB6e/Tn8zdpUVNaDmClKUwFKUoAiKRU0pAQKRU0oARURU0oAiKrHSHH526pTuJq/3n5L5DT1/DXb2tjuqtMw7XZWftHh6DUnwBqoWMMXZLanec6sdSJ1LHxAk+Zq6lH+zK6jdrI3Ng7EF24LriVQ6ffcd/eqn5+Rnt4vo5ZfXLkY80OWT3ldVPmRXQw9hUUKggKIA8BWSoym27klFWsVu50Sady6D+JNfirfpWBui97vtn95x/2GrXShVZLiLo4lRubHxFv3Q4+40/JgpPpNatzGZTDbp7m3T8Gg1eag1JVXxQtzkyhZhelCOsVgVKqC+h0M5ZjzrF0S+jAWrvXYohsrTat8eB3Xuci3A5RpPM8K9CiprPUhCpNTazRto4qtRpypwllLUClKVIzFD+knosXT63hxF2yJePftr70cyvzWRyFcT6P9viziApMWMUYA5W740j14eq91erMJ414p0j2F9Wxl3DjS3d9rYPcdcoB8CGX0WsVeLpyVSPj798Dv7PqLEUpYWpyy99mq7Lo9rqa4nQ/bf1rCW7jdsblzv6xNGkeOjfvV2hWxNNXRw6kHCTjLVMmlKVIgKUpQApSlICIqaipoAUr5doEmkzQBWukOIz31tzogk+bCT8FA/Oaz9GcNJe6e/IvlozR65R+5XFfEZmu3DwYkjyYwv8AHwq2bGw+SxbB45Qx/E283zY1ok92CRVHOTZu0pQis5aIqailAyaUpQIUpUUATSlIpgQapH0qbKz4Vb6dvDuDP3HIB+DZD6Grwa1NrYEXrF20eFxGT8ykA+hM1XUjvxcS/DVuhqxqcn+/IoP0abTAxF217t9BiEHcw3bg89f4a9Irw/opjTavYV20NvEdU34L0qZ8iTXtGOxq2bZd5yjKDAmMzBZ8gTr4VRhZ3hnw/Z0drUN3EdX+369LfM2aUpWs44mlKUARSk0mkMTSk0oAh2ABJ4DU+la+KxEWWdeSMw9FJFfO1kmy+pG6SY5wCY9a18ZZyYO4szFp4POMpipJZEWyrW7U2cv2mVPiMv61e47qpeHH7P/ft/wBa1dQatraldLQUpXy9yASZ0E6Ak6dwHGqC0+qVzMN0isvbzlggGpzFeAjWVJB4iddOcV9DpDYmC8aqN5WUHMJESPHXunWKBnRqa5n/AFFZ5P4yQyiIDTLAToynTk6nmKznaiAKSW3pgZHzaEA5lyyoBIBJAAkUxG5UGufb2/aInMYAknI5CgTxYLEaETMEggcK+b3SC0rEMTo2UQrHMwOUqIHHNp48qQHSqQK5S9JLUSSw0nsOYBBIBgaEhWgcdPKtu3tO2VBzhZnRzkMglSCraiCCPSgZtVBrANoW/wDUT86/3qG2la53Lf51/vTA8S2xY6vEY9Bpkum4vhFwsPkwr2HaS9fgrkf5lhiPNrZI+ZFeVdKV/wDEcWV1W4jFWHZb2aEweB1r1bo8c2Cw887Fv521rBQXXnH3xO9tGV6VGouS9F9Ubmz8R1lm2/20VvzKD+tbFcvos04LD/7Nv4BAP0rp1tjojiVFabS5smKVFKkVilIpFIYpSKmgDW2h+yufgb+k1jx4zYe4BztNHqhrauJKkd4I+Ola+A3rKTzUA/CDUuBHiVC2/swTyuKfSQf5Vbv8MtfYHzqn2k9lcQ8VEeo3T8xV1wl/PbVh7yq35hP61ZV1uQpmL/C7X+mvwFfS7PtCYtoJBBIUAwdCJGtbMUqkt0OYOj9vMDvGM8ku5Yl0FuS5ObRBA9DxFSvR2wI3OyZG+/eT38yde+B3CulFKANFtiWSIKAiI4twyonf9m2g9K+zsq2QoIJyEkb7zqczBmmWBIBIJIMDurbqaBGg2xLJAGTQArEtBDTIInXtMRPCTEVH+A2JB6sSDMyxJOYPJM728A2s610KUwNAbFs6ezXQQOJ0gjXXXQnU8Mx7zW2lhRwA4k8ObEsT6kk+tZKiaQyOrHcPhU5RUGpmmI8U6VXZ2ljTyVWH8Fta9Z6PjLgsOO6xa+Vta8Xx9/rbuMuD/NvFF8c91iPkBXtO0m6nB3Y/y7Lx+5bMfyrBh31py96s9BtONqVGnxsvSP3PnouIwWG/2bZ+KA/rXTmtfZuH6uzbT7FtF/KoH6Vs1tjojh1HebfaxSlKkVkRSppSAilKmaBkRWpgRGdfsuY8m3x/UfhW5Wm+7eB5XFyn8S7y/It8KaIsrmMshMTcQ8GJI8rgzf1Zh6V1+jV6bOQ8bbFfQ7y/Jo/drV6UYaCl0fgP9SH45h+8Kw7HxWS+D7t4R5OJK/zYebCrn1oFa6sizRUxSaVQXAUpSgBFIpNTQIUpSgCIpFTUE0AQRXO6Q7R6jCXrvNLbFfxEQg/MRXSmqD9K20vZ2sKnavOGYfcQwJ83IP7hqupPcg5GnC0emrRhzefdx8im9EcB1mIwlvjN3r2/Da1E+eT+KvWukutgW+d65atej3Fz/wAAc+lUz6MMCHv38QOxbUYe0fAQSfgq/nqw7awuIubRw4tNltKpu3CQCFZc6Ss6Zyt0geUwctZaEd2l3/o6+0J9Ji7Xtuq+fP4reiLQKmgpW88+KUpQAioqaikMVEVNKAEVhxeHzLAMMCCp7mGo/wD3jWappiNbG4QXbbI2mYce48QR5EA+lVC2hg223XB0j3XXuPzB8jV3qv8ASPZ8Hrk8A/p2X9OB8IPu1ZTlZ2ITjfM6WyMf1tsE9obrjuYcfQ8R4Gt6KqOExptOLq6g7t1R3cmA7xqR5kc9LXZuhlDKZBEgjgQeBqM47rHF3R9xSgpUCYikVNKBCKUpQAqKmooGfF24FBLEAAEkngANST4V4bt7bRxOJvYgSQT1NheeXgCB35ST53Kun0odJsqjB2DNy7HWRxCHgnm3P7vnXE+jrYH1jFC4RNnC9k8nvHWfjveiVgxEukmqUfH32HotnUlh6MsXU5Zd35eXdc9E6J7EGFwlq17wGZ4/1G1bzg6eSiuxQVNbkklZHn5zc5OUtWxSlKZAUpSmApUVNICKmlRQMmlKUCFfLLIg6zoRyr6pQBUdpbPOHfdE220Hh/5Z/Q/qNZ2XtXqDBk2mM+KE8SAPmPUayDab9hXUq4lSIIPOqltLZbWTza2dA3jyVvvdx5+eh0RkprdkVSTjmi3W7gYAqQQdQQZB8jUzVFw+JuKYtswk8AYk+R0nSsr3rjLNxnZQ2RhmhgYJjKwgcDyPZMxUXSaeo+kLTe21ZXtXFnwOY/BZrTudMcKvG7/Bc/41WHyjtqzK3ZAcBomJnLB104AGD41z7+LyT7R1ayQbCFUbUyDmPZAyx38dO6qKt4aen5NFCPSO3v0L9g+kuGumLd62T9nMFb8rQTXSrxfH4WbPtLVp7Ni4Tcv2nRLtwN7iFu1BYe6eAjx+9jdK8Th7bXMPcW7YFzIuHvvmvgMdyFEHXhuyNDpWf+Qk817+x0/9a5x3qcvB+SvzfJ2PZZqv9MeliYGzOjXWBFpO8/ab7o59/DnVLv8A0y3MpCYZVfhLXGIB/CFB9Jqj4vG3sZfzOWuXbhCgASTPBVUcB3AVVVxcUrQzZrwexKsp72IW7Ba5rP5eps4KzexV+BL38Qx1PIHt3GjgIkeAB8K9z2BsVMLh0s2+CjVubMe0x8z+g5VxegvQwYO3nuwb9wDMRqEXlbU93CTzI7gKtdWYajuLelqzNtXHKvJU6XwR07fwuH5FKUrUcYUpSmApSlACoqaikBNKVFAE0qKUATSlIoAV8XLYYEMAQRBBEgjuI519xSmBVdr7AKS1uWTmupZf1ZfmPHlzLVpWIy5E0Jl3GQxqAuYc+4lvlrfKreJtYa87dW+RgwBcQbbuxcRHBjNtwSI1ESatjU4SK5Q5HBxl0uJY5m4QVUiIAHPxG7l8a595H6poCG3adS6MMjtJhTcAOYjWNG0n1qw4vo9fHZCuAZGVgDxkjegjXkG8eNcTG7CvnNOGdmJBDSxKxxAIeDI01mqqqvnE04ayefvzONtayDfU3MLhSttDcKWr62luK2ik3C5zQRwEEz41y8JaS4TCYUPdDXA3XXrK4QD4LMwQAWOlWDE9CcXeeUwtmyCpWHY5RPvgZ2YN3aR4V1tn/RWJVtoYhruUBQgYhQBoEzsc0eAy1z5U5Slpfv8A19z0dPF0adJKU+Giu35Sa1txXLNFCXY2IxmJZbbDEuYzXUzZOAGZ3dVjQcSJPjXrHQ3oLawS5mi5fIhrhGijmtsHgPHifDhXZ2LYsLaAwiqtsExkECe/xPiePGuhV1LDxg955s52M2rVxEeijlDlz77eiyFKUrScgUpSmApSlAClKUAKipqKQEilBSgBSlKAFJqKUATNKUoAgieNc59hW+tW4BlIyyoACnJ2dAOIIXX7scK6NTQBW7eExdrsQ0ySM4Km4XzMzZwCiNmbdSSCo7zWbZuOvm9kujRt7eTKVREQNuhjxuPA/C3HSu9UUAVrNjYAHPMCxVF1AAzQWOkgkARMzOtfT7BvXwoxNwACTAkkkwIYdnQZ+E6vHBd6yVFAzWwOzksgi2IzHMdSZPDn4DhW1SlAhSoqaAFKUpgCaUpQApSlACkVxMT0qt27rW2V8yutsaLvNcUtbCjNMMVZQSIJUjlWm3Tm2NTbuRH3M+brVtZDbzSDLKfAEd9K47Fnihqr4jpwgDZbVwQpIZggEgGJTOG7UCIHGtv/AKpTqLl3LpbuC1BZAcxcWsza+zXMZlvdE0CHSLat6yV6rJBt3mIZGZs1q2bgghwIOg4ViwfSsvfSy1kqzFwxzjKChfVZAzjcExqM66HjXza6YDNlKcbnV5yyJbBNy+igkk8sO2vMlQO1A126doYZFlMhJBaD1h+q5UzCQpH1gqZ4FeVA7E7R6YXFzqtghsuIyOWBB6g3UByEDNLWpKgkgOp1nT4xvTG57QWrOiNcTMS8nLavsmVcnaL2Yg/aXjNfSdNSWJNvKsAiWiA4wpR7rf5agYkzoewe7WX6bkIX6hgoUMMz5T2cO7SMp0C4gRElshAXUUxH1e6XXR1gTDM2RnGpcaIt9iD7PRyLAgCR7ZNddX/Ul83YWwcitctt2jwu2LaXFbJDbt1mI4DK2sqasti8rCVMiSPVSVI9CCPSslIZWdk9I7t7rENoqUsk594kXQlpsrKUCyTcMAE/s2kCtfCdJ8Uyov1Y5mUjORcVCwto3BlUiGYggjXIYq2KgEwAJMmNJPee86VNAFZsdIcSSg+qs0hN8K6qS6Lc94boAF1TPBgg96sK9JcYVBGEMm3ceCt0Syq5VIjdOZVEHjmkd1WylAjgY3HYrqVKpD9bctvltu0oOtVLiLMrmK2zJkDNrpWLAbVxfWWrd2yMp0uXMtwA7itI4hSC0a6MQYiIqyUoGVc9IcTN0pYzoj3UBW28yjYhEE5t+Wt2pIgLnM94j/EMeobLaDQbjDOjEnXFsqghxpFqwg0/zgatMVNAFXu7Ux8vksLus8Sja5Vvsqj2m9JSwM4ge2IiRpNzaeNm77NLSKbhV7o3cqq+XMQ4gSqHNrox9LPSmIr93aOKbD2blq1v3GDshgdXaYllRwSN7KVBI5g1pYq7tBkC5IzEEsgRWHYOTW5osB5YSeAirbSlYCtbYtY3r2OHJyCGtiLeTSxfBRt4Fpu9Vx0GYEcNOhsa5iS1760FAz+yyx2ZaNQdRlycRMlvIdWlMCJpU0oA1bmz7bMGZBIcP3S4BCswHaI5TMelfZwaRGRY1EZViGMsIjnSlIZ9rZXuHwFfQtjXQa8dOOka9+lRSgROWkUpQMkClKUAKClKAFTSlAClKUCFQKUoGTQUpQIUpSmApSlAClKUAKUpQB//2Q=="/>
          <p:cNvSpPr>
            <a:spLocks noChangeAspect="1" noChangeArrowheads="1"/>
          </p:cNvSpPr>
          <p:nvPr/>
        </p:nvSpPr>
        <p:spPr bwMode="auto">
          <a:xfrm>
            <a:off x="8923339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2054" name="Picture 6" descr="http://faculty.ksu.edu.sa/75719/Pictures%20Library/Cardiovascular%20system/Pulmonary%20and%20systemic%20circulation.jpg"/>
          <p:cNvPicPr>
            <a:picLocks noChangeAspect="1" noChangeArrowheads="1"/>
          </p:cNvPicPr>
          <p:nvPr/>
        </p:nvPicPr>
        <p:blipFill>
          <a:blip r:embed="rId3" cstate="print"/>
          <a:srcRect b="9263"/>
          <a:stretch>
            <a:fillRect/>
          </a:stretch>
        </p:blipFill>
        <p:spPr bwMode="auto">
          <a:xfrm>
            <a:off x="1071538" y="1500174"/>
            <a:ext cx="7291414" cy="4572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838200"/>
            <a:ext cx="3200400" cy="914400"/>
          </a:xfrm>
        </p:spPr>
        <p:txBody>
          <a:bodyPr/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Arteries</a:t>
            </a:r>
            <a:endParaRPr lang="ar-EG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http://people.eku.edu/ritchisong/arterie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593"/>
          <a:stretch/>
        </p:blipFill>
        <p:spPr bwMode="auto">
          <a:xfrm>
            <a:off x="457200" y="2057400"/>
            <a:ext cx="80772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78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609600"/>
            <a:ext cx="5562600" cy="7620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Circulatory system is divided into:</a:t>
            </a:r>
            <a:endParaRPr lang="ar-EG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295400" y="1676401"/>
          <a:ext cx="7086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3108" y="373543"/>
            <a:ext cx="4996496" cy="769441"/>
          </a:xfrm>
          <a:prstGeom prst="rect">
            <a:avLst/>
          </a:prstGeom>
          <a:solidFill>
            <a:srgbClr val="0033C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b="1" dirty="0" smtClean="0"/>
              <a:t>Structure of the vein</a:t>
            </a:r>
          </a:p>
        </p:txBody>
      </p:sp>
      <p:pic>
        <p:nvPicPr>
          <p:cNvPr id="80898" name="Picture 2" descr="http://classconnection.s3.amazonaws.com/996/flashcards/1030996/png/artery_vein11328771849840.png"/>
          <p:cNvPicPr>
            <a:picLocks noChangeAspect="1" noChangeArrowheads="1"/>
          </p:cNvPicPr>
          <p:nvPr/>
        </p:nvPicPr>
        <p:blipFill>
          <a:blip r:embed="rId3"/>
          <a:srcRect b="28819"/>
          <a:stretch>
            <a:fillRect/>
          </a:stretch>
        </p:blipFill>
        <p:spPr bwMode="auto">
          <a:xfrm>
            <a:off x="0" y="1000084"/>
            <a:ext cx="9144000" cy="585791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14678" y="5214950"/>
            <a:ext cx="2143140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Rectangle 7"/>
          <p:cNvSpPr/>
          <p:nvPr/>
        </p:nvSpPr>
        <p:spPr>
          <a:xfrm>
            <a:off x="3143240" y="1785926"/>
            <a:ext cx="2143140" cy="1643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214546" y="4143380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714876" y="4071942"/>
            <a:ext cx="1062046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2357422" y="2714620"/>
            <a:ext cx="1285884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678893" y="2821777"/>
            <a:ext cx="1143008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7422" y="500042"/>
            <a:ext cx="4701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Structure of the veins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EG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5234" name="Picture 2" descr="http://www.teachpe.com/images/500structure_of_vei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643050"/>
            <a:ext cx="3667134" cy="3867157"/>
          </a:xfrm>
          <a:prstGeom prst="rect">
            <a:avLst/>
          </a:prstGeom>
          <a:noFill/>
        </p:spPr>
      </p:pic>
      <p:pic>
        <p:nvPicPr>
          <p:cNvPr id="95236" name="Picture 4" descr="http://image.shutterstock.com/display_pic_with_logo/803866/803866,1311869514,2/stock-vector-veins-of-the-person-under-varicose-the-structure-of-a-veins-the-veins-in-the-manifestation-of-81820360.jpg"/>
          <p:cNvPicPr>
            <a:picLocks noChangeAspect="1" noChangeArrowheads="1"/>
          </p:cNvPicPr>
          <p:nvPr/>
        </p:nvPicPr>
        <p:blipFill>
          <a:blip r:embed="rId4"/>
          <a:srcRect r="51666" b="55981"/>
          <a:stretch>
            <a:fillRect/>
          </a:stretch>
        </p:blipFill>
        <p:spPr bwMode="auto">
          <a:xfrm>
            <a:off x="1071538" y="1857364"/>
            <a:ext cx="3071834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1" y="609601"/>
            <a:ext cx="65966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Functions  of  the  veins</a:t>
            </a:r>
            <a:endParaRPr lang="ar-EG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910" y="1571612"/>
            <a:ext cx="78405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</a:rPr>
              <a:t>1- Veins  act  as transport vessels</a:t>
            </a:r>
            <a:endParaRPr lang="ar-EG"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6802" name="Picture 2" descr="http://www.cvphysiology.com/Blood%20Pressure/BP019%20vascular%20network%20R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857496"/>
            <a:ext cx="7429552" cy="3409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http://classconnection.s3.amazonaws.com/636/flashcards/1088636/png/screen_shot_2012-05-19_at_102208_am13374481227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7572428" cy="442915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57290" y="642918"/>
            <a:ext cx="724922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u="sng" dirty="0" smtClean="0">
                <a:solidFill>
                  <a:schemeClr val="bg2">
                    <a:lumMod val="25000"/>
                  </a:schemeClr>
                </a:solidFill>
              </a:rPr>
              <a:t>2- Veins act  as  a capacitance vessels</a:t>
            </a:r>
            <a:endParaRPr lang="ar-EG" sz="3600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596" y="571480"/>
            <a:ext cx="8063682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</a:rPr>
              <a:t>Effect  of  gravity  on  the  venous  system</a:t>
            </a:r>
            <a:endParaRPr lang="ar-EG" sz="3600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1604" y="1857364"/>
            <a:ext cx="5400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/>
            <a:r>
              <a:rPr lang="en-US" sz="3600" b="1" dirty="0" smtClean="0">
                <a:solidFill>
                  <a:srgbClr val="FF0000"/>
                </a:solidFill>
              </a:rPr>
              <a:t>1. Orthostatic  hypotension</a:t>
            </a:r>
            <a:endParaRPr lang="ar-EG" sz="3600" dirty="0"/>
          </a:p>
        </p:txBody>
      </p:sp>
      <p:sp>
        <p:nvSpPr>
          <p:cNvPr id="7" name="Rectangle 6"/>
          <p:cNvSpPr/>
          <p:nvPr/>
        </p:nvSpPr>
        <p:spPr>
          <a:xfrm>
            <a:off x="1285852" y="3000372"/>
            <a:ext cx="6299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b="1" dirty="0" smtClean="0">
                <a:solidFill>
                  <a:srgbClr val="FF0000"/>
                </a:solidFill>
              </a:rPr>
              <a:t>2. Hydrostatic  indifferent  point</a:t>
            </a:r>
            <a:endParaRPr lang="ar-EG" sz="3600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8728" y="4000504"/>
            <a:ext cx="5721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3. Venous  pressure  gradient</a:t>
            </a:r>
            <a:endParaRPr lang="ar-EG" sz="3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81000" y="1397000"/>
          <a:ext cx="82296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2500510" y="393116"/>
            <a:ext cx="5417765" cy="646331"/>
          </a:xfrm>
          <a:prstGeom prst="rect">
            <a:avLst/>
          </a:prstGeom>
          <a:noFill/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</a:rPr>
              <a:t>1- Orthostatic  hypotension</a:t>
            </a:r>
            <a:endParaRPr lang="ar-EG" sz="3600" b="1" u="sng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http://www.disease-picture.com/wp-content/uploads/2009/8/28/florinef-for-orthostatic-hypotension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7929618" cy="427597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Orthostatic = postural hypotension</a:t>
            </a:r>
            <a:endParaRPr lang="ar-EG" b="1" u="sng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799" y="685800"/>
            <a:ext cx="6824049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b="1" u="sng" dirty="0" smtClean="0"/>
              <a:t>2-hydrostatic  indifferent  point</a:t>
            </a:r>
            <a:endParaRPr lang="ar-EG" sz="4000" b="1" u="sng" dirty="0"/>
          </a:p>
        </p:txBody>
      </p:sp>
      <p:sp>
        <p:nvSpPr>
          <p:cNvPr id="5" name="Rounded Rectangle 4"/>
          <p:cNvSpPr/>
          <p:nvPr/>
        </p:nvSpPr>
        <p:spPr>
          <a:xfrm>
            <a:off x="533400" y="1600200"/>
            <a:ext cx="8077200" cy="46482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rtl="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Area 5-8 cm below the diaphragm in standing position </a:t>
            </a:r>
          </a:p>
          <a:p>
            <a:pPr algn="just" rtl="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May be shifted depending on  venous capacity and blood volume. </a:t>
            </a:r>
          </a:p>
          <a:p>
            <a:pPr algn="just" rtl="0">
              <a:lnSpc>
                <a:spcPct val="150000"/>
              </a:lnSpc>
              <a:buFontTx/>
              <a:buChar char="-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 venous p at H.I.P= 10-11mmHg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univ.net/physiology/book/images/12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6" t="12922" r="18112"/>
          <a:stretch/>
        </p:blipFill>
        <p:spPr bwMode="auto">
          <a:xfrm>
            <a:off x="500034" y="1142984"/>
            <a:ext cx="8072493" cy="46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021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Blood pressure"/>
          <p:cNvPicPr>
            <a:picLocks noChangeAspect="1" noChangeArrowheads="1"/>
          </p:cNvPicPr>
          <p:nvPr/>
        </p:nvPicPr>
        <p:blipFill rotWithShape="1">
          <a:blip r:embed="rId3" cstate="print"/>
          <a:srcRect t="18018" b="6757"/>
          <a:stretch/>
        </p:blipFill>
        <p:spPr bwMode="auto">
          <a:xfrm>
            <a:off x="4381500" y="2895600"/>
            <a:ext cx="44577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5"/>
          <p:cNvGrpSpPr/>
          <p:nvPr/>
        </p:nvGrpSpPr>
        <p:grpSpPr>
          <a:xfrm>
            <a:off x="597542" y="1676400"/>
            <a:ext cx="7696200" cy="914400"/>
            <a:chOff x="0" y="125728"/>
            <a:chExt cx="8077200" cy="832939"/>
          </a:xfrm>
          <a:noFill/>
        </p:grpSpPr>
        <p:sp>
          <p:nvSpPr>
            <p:cNvPr id="7" name="Rounded Rectangle 6"/>
            <p:cNvSpPr/>
            <p:nvPr/>
          </p:nvSpPr>
          <p:spPr>
            <a:xfrm>
              <a:off x="0" y="125728"/>
              <a:ext cx="8077200" cy="832939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0660" y="166389"/>
              <a:ext cx="7956568" cy="79227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chemeClr val="tx1"/>
                  </a:solidFill>
                </a:rPr>
                <a:t>It is </a:t>
              </a:r>
              <a:r>
                <a:rPr lang="en-US" sz="2800" b="1" kern="1200" dirty="0" smtClean="0">
                  <a:solidFill>
                    <a:schemeClr val="tx1"/>
                  </a:solidFill>
                </a:rPr>
                <a:t>the pressure exerted by circulating blood upon the walls of blood vessels.</a:t>
              </a:r>
              <a:endParaRPr lang="ar-EG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52603" y="838200"/>
            <a:ext cx="50577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66800" rtl="1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Blood pressure (BP) 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http://www.iub.edu/~p412/images/htn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65" y="2879725"/>
            <a:ext cx="3933835" cy="367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393412"/>
            <a:ext cx="714169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3-venous  pressure  gradient</a:t>
            </a:r>
            <a:endParaRPr lang="ar-EG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33400" y="1447800"/>
          <a:ext cx="8305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buzzle.com/images/diagrams/blank-human-body-diagram.jpg"/>
          <p:cNvPicPr>
            <a:picLocks noChangeAspect="1" noChangeArrowheads="1"/>
          </p:cNvPicPr>
          <p:nvPr/>
        </p:nvPicPr>
        <p:blipFill>
          <a:blip r:embed="rId2"/>
          <a:srcRect b="13200"/>
          <a:stretch>
            <a:fillRect/>
          </a:stretch>
        </p:blipFill>
        <p:spPr bwMode="auto">
          <a:xfrm rot="5400000">
            <a:off x="5022055" y="1335870"/>
            <a:ext cx="2528879" cy="571500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85720" y="2928934"/>
            <a:ext cx="1428760" cy="3571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 smtClean="0">
                <a:solidFill>
                  <a:schemeClr val="tx1"/>
                </a:solidFill>
              </a:rPr>
              <a:t>10 mmHg 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720" y="2071678"/>
            <a:ext cx="1428760" cy="3571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 smtClean="0">
                <a:solidFill>
                  <a:schemeClr val="tx1"/>
                </a:solidFill>
              </a:rPr>
              <a:t>0 mmHg </a:t>
            </a:r>
            <a:endParaRPr lang="ar-EG" b="1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7158" y="500042"/>
            <a:ext cx="7192562" cy="6000792"/>
            <a:chOff x="357158" y="500042"/>
            <a:chExt cx="7192562" cy="6000792"/>
          </a:xfrm>
        </p:grpSpPr>
        <p:pic>
          <p:nvPicPr>
            <p:cNvPr id="316422" name="Picture 6" descr="http://www.buzzle.com/images/diagrams/blank-human-body-diagram.jpg"/>
            <p:cNvPicPr>
              <a:picLocks noChangeAspect="1" noChangeArrowheads="1"/>
            </p:cNvPicPr>
            <p:nvPr/>
          </p:nvPicPr>
          <p:blipFill>
            <a:blip r:embed="rId2"/>
            <a:srcRect b="13200"/>
            <a:stretch>
              <a:fillRect/>
            </a:stretch>
          </p:blipFill>
          <p:spPr bwMode="auto">
            <a:xfrm>
              <a:off x="857224" y="785794"/>
              <a:ext cx="2714644" cy="5214974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357290" y="6143644"/>
              <a:ext cx="1428760" cy="3571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80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3393273" y="4679165"/>
              <a:ext cx="1428760" cy="3571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20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5203604" y="2654520"/>
              <a:ext cx="1428760" cy="40595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12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7158" y="3357562"/>
              <a:ext cx="1428760" cy="35719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20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5846546" y="2654520"/>
              <a:ext cx="1428760" cy="4059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10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6632364" y="2725958"/>
              <a:ext cx="1428760" cy="40595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2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596" y="500042"/>
              <a:ext cx="2571768" cy="28575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0"/>
              <a:r>
                <a:rPr lang="en-US" b="1" dirty="0" smtClean="0">
                  <a:solidFill>
                    <a:schemeClr val="tx1"/>
                  </a:solidFill>
                </a:rPr>
                <a:t>sub atmospheric-  mmHg </a:t>
              </a:r>
              <a:endParaRPr lang="ar-EG" b="1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500166" y="2857496"/>
              <a:ext cx="2286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5643570" y="4071942"/>
              <a:ext cx="2428892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1" y="685801"/>
            <a:ext cx="7887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Mean  circulatory pressure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EG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981200"/>
            <a:ext cx="7543800" cy="114307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defRPr/>
            </a:pPr>
            <a:r>
              <a:rPr lang="en-US" sz="2400" b="1" dirty="0" smtClean="0"/>
              <a:t>It  is  the  mean  pressure  in  the  vascular  system  when  the  blood  stop  flowing , it  is about  </a:t>
            </a:r>
            <a:r>
              <a:rPr lang="en-US" sz="2400" b="1" dirty="0" smtClean="0">
                <a:solidFill>
                  <a:schemeClr val="accent1"/>
                </a:solidFill>
              </a:rPr>
              <a:t>7-8</a:t>
            </a:r>
            <a:r>
              <a:rPr lang="en-US" sz="2400" b="1" dirty="0" smtClean="0"/>
              <a:t> mmHg.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3505200"/>
            <a:ext cx="7467600" cy="2031325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It  depends  on the  relation between  the  blood  volume  and the  capacity  of  the cardiovascular 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457201"/>
            <a:ext cx="85967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Factors  affecting  venous  return</a:t>
            </a:r>
            <a:endParaRPr lang="ar-EG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0" y="13970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5450" y="685800"/>
            <a:ext cx="4766879" cy="76944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rtl="0"/>
            <a:r>
              <a:rPr lang="en-US" sz="4400" b="1" u="sng" dirty="0" smtClean="0">
                <a:solidFill>
                  <a:schemeClr val="tx1"/>
                </a:solidFill>
              </a:rPr>
              <a:t>1- Muscle pump</a:t>
            </a:r>
            <a:endParaRPr lang="ar-EG" sz="4400" b="1" u="sng" dirty="0">
              <a:solidFill>
                <a:schemeClr val="tx1"/>
              </a:solidFill>
            </a:endParaRPr>
          </a:p>
        </p:txBody>
      </p:sp>
      <p:pic>
        <p:nvPicPr>
          <p:cNvPr id="75778" name="Picture 2" descr="http://encyclopedia.lubopitko-bg.com/images/Skeletal%20muscle%20pum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85926"/>
            <a:ext cx="7858180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0232" y="571480"/>
            <a:ext cx="4552968" cy="99060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i="1" u="sng" dirty="0" smtClean="0">
                <a:solidFill>
                  <a:schemeClr val="tx1"/>
                </a:solidFill>
              </a:rPr>
              <a:t>Varicose veins</a:t>
            </a:r>
            <a:endParaRPr lang="ar-EG" sz="4800" i="1" u="sng" dirty="0">
              <a:solidFill>
                <a:schemeClr val="tx1"/>
              </a:solidFill>
            </a:endParaRPr>
          </a:p>
        </p:txBody>
      </p:sp>
      <p:pic>
        <p:nvPicPr>
          <p:cNvPr id="73730" name="Picture 2" descr="http://venacure-evlt.com/images/uploads/varicose_ve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26"/>
            <a:ext cx="4786346" cy="4429180"/>
          </a:xfrm>
          <a:prstGeom prst="rect">
            <a:avLst/>
          </a:prstGeom>
          <a:noFill/>
        </p:spPr>
      </p:pic>
      <p:pic>
        <p:nvPicPr>
          <p:cNvPr id="73732" name="Picture 4" descr="http://byebyedoctor.com/wp-content/uploads/2011/02/varicose-veins-pictures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9" y="1643050"/>
            <a:ext cx="3429024" cy="4171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36" y="500042"/>
            <a:ext cx="4072846" cy="646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rtl="0"/>
            <a:r>
              <a:rPr lang="en-US" sz="3600" b="1" i="1" u="sng" dirty="0" smtClean="0">
                <a:solidFill>
                  <a:schemeClr val="tx1"/>
                </a:solidFill>
                <a:latin typeface="+mn-lt"/>
                <a:cs typeface="+mn-cs"/>
              </a:rPr>
              <a:t>2- Respiratory pump</a:t>
            </a:r>
            <a:endParaRPr lang="ar-EG" sz="3600" b="1" i="1" u="sng" dirty="0" smtClean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71682" name="Picture 2" descr="http://bioethics.georgetown.edu/pcbe/images/death_chapter3fi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14488"/>
            <a:ext cx="792961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57456670"/>
              </p:ext>
            </p:extLst>
          </p:nvPr>
        </p:nvGraphicFramePr>
        <p:xfrm>
          <a:off x="304800" y="381000"/>
          <a:ext cx="8686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343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3" y="533402"/>
            <a:ext cx="75280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Jugular venous pulse wave</a:t>
            </a:r>
            <a:endParaRPr lang="ar-EG" sz="4400" dirty="0"/>
          </a:p>
        </p:txBody>
      </p:sp>
      <p:sp>
        <p:nvSpPr>
          <p:cNvPr id="2" name="AutoShape 2" descr="http://t2.gstatic.com/images?q=tbn:ANd9GcQj2EGfrZnNDShNXP731yFbZCrS_uRWlee4xu7dieTX2VV2Kv0_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3" name="AutoShape 4" descr="http://t2.gstatic.com/images?q=tbn:ANd9GcQj2EGfrZnNDShNXP731yFbZCrS_uRWlee4xu7dieTX2VV2Kv0_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1030" name="Picture 6" descr="http://t2.gstatic.com/images?q=tbn:ANd9GcQj2EGfrZnNDShNXP731yFbZCrS_uRWlee4xu7dieTX2VV2Kv0_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259"/>
          <a:stretch/>
        </p:blipFill>
        <p:spPr bwMode="auto">
          <a:xfrm>
            <a:off x="500034" y="1857364"/>
            <a:ext cx="8183917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0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2" y="533400"/>
            <a:ext cx="69261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Coronary  circulation</a:t>
            </a:r>
            <a:endParaRPr lang="ar-EG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81601" y="2209800"/>
            <a:ext cx="3465871" cy="35814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5842" name="Picture 2" descr="http://www.cvphysiology.com/Blood%20Flow/BF001%20coronary%20anatom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133600"/>
            <a:ext cx="4572000" cy="3581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560" y="548680"/>
            <a:ext cx="3071265" cy="1007301"/>
            <a:chOff x="657413" y="-99180"/>
            <a:chExt cx="3071265" cy="1007301"/>
          </a:xfrm>
        </p:grpSpPr>
        <p:sp>
          <p:nvSpPr>
            <p:cNvPr id="3" name="Rectangle 2"/>
            <p:cNvSpPr/>
            <p:nvPr/>
          </p:nvSpPr>
          <p:spPr>
            <a:xfrm>
              <a:off x="657413" y="-99180"/>
              <a:ext cx="3071265" cy="100730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657413" y="-99180"/>
              <a:ext cx="3071265" cy="10073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Systolic blood pressure</a:t>
              </a:r>
              <a:endParaRPr lang="ar-EG" sz="24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372427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5220072" y="620688"/>
            <a:ext cx="3071265" cy="1022983"/>
            <a:chOff x="5920334" y="-99180"/>
            <a:chExt cx="3071265" cy="1022983"/>
          </a:xfrm>
        </p:grpSpPr>
        <p:sp>
          <p:nvSpPr>
            <p:cNvPr id="7" name="Rectangle 6"/>
            <p:cNvSpPr/>
            <p:nvPr/>
          </p:nvSpPr>
          <p:spPr>
            <a:xfrm>
              <a:off x="5920334" y="-99180"/>
              <a:ext cx="3071265" cy="102298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920334" y="-99180"/>
              <a:ext cx="3071265" cy="10229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</a:rPr>
                <a:t>Diastolic</a:t>
              </a:r>
              <a:r>
                <a:rPr lang="en-US" sz="1900" b="1" kern="1200" dirty="0" smtClean="0">
                  <a:solidFill>
                    <a:schemeClr val="tx1"/>
                  </a:solidFill>
                </a:rPr>
                <a:t> blood pressure</a:t>
              </a:r>
              <a:endParaRPr lang="ar-EG" sz="19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36912"/>
            <a:ext cx="3476625" cy="264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09601"/>
            <a:ext cx="88891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u="sng" dirty="0" smtClean="0">
                <a:solidFill>
                  <a:schemeClr val="accent1">
                    <a:lumMod val="75000"/>
                  </a:schemeClr>
                </a:solidFill>
              </a:rPr>
              <a:t>Morphological  and  functional  consideration</a:t>
            </a:r>
            <a:endParaRPr lang="ar-EG" sz="3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09600" y="1524000"/>
          <a:ext cx="7543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1" y="838201"/>
            <a:ext cx="81868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Regulation  of  coronary  blood  flow</a:t>
            </a:r>
            <a:endParaRPr lang="ar-EG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428596" y="1981200"/>
          <a:ext cx="8286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785927"/>
            <a:ext cx="8286808" cy="4578362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2133600" y="280678"/>
            <a:ext cx="5938862" cy="1148058"/>
            <a:chOff x="-42575" y="1458996"/>
            <a:chExt cx="2682240" cy="1389430"/>
          </a:xfrm>
        </p:grpSpPr>
        <p:sp>
          <p:nvSpPr>
            <p:cNvPr id="5" name="Rounded Rectangle 4"/>
            <p:cNvSpPr/>
            <p:nvPr/>
          </p:nvSpPr>
          <p:spPr>
            <a:xfrm>
              <a:off x="-42575" y="1578427"/>
              <a:ext cx="2682240" cy="1269999"/>
            </a:xfrm>
            <a:prstGeom prst="roundRect">
              <a:avLst/>
            </a:prstGeom>
            <a:solidFill>
              <a:srgbClr val="66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61996" y="1458996"/>
              <a:ext cx="2558248" cy="1146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lvl="0" algn="ctr" defTabSz="1111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 dirty="0" smtClean="0">
                  <a:solidFill>
                    <a:schemeClr val="tx1"/>
                  </a:solidFill>
                </a:rPr>
                <a:t>mechanical  regulation</a:t>
              </a:r>
              <a:endParaRPr lang="ar-EG" sz="2500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0232" y="500042"/>
            <a:ext cx="518603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111250" rtl="1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 smtClean="0"/>
              <a:t>mechanical  regulation</a:t>
            </a:r>
            <a:endParaRPr lang="ar-EG" sz="3600" dirty="0"/>
          </a:p>
        </p:txBody>
      </p:sp>
      <p:pic>
        <p:nvPicPr>
          <p:cNvPr id="5" name="Picture 2" descr="http://www.cvphysiology.com/Blood%20Flow/BF001_coronary_flow.gif"/>
          <p:cNvPicPr>
            <a:picLocks noChangeAspect="1" noChangeArrowheads="1"/>
          </p:cNvPicPr>
          <p:nvPr/>
        </p:nvPicPr>
        <p:blipFill rotWithShape="1">
          <a:blip r:embed="rId3" cstate="print"/>
          <a:srcRect b="16913"/>
          <a:stretch/>
        </p:blipFill>
        <p:spPr bwMode="auto">
          <a:xfrm>
            <a:off x="533400" y="1857364"/>
            <a:ext cx="8324880" cy="46434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1" y="533401"/>
            <a:ext cx="8128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Cerebral  circulation</a:t>
            </a:r>
            <a:endParaRPr lang="ar-EG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http://www.beltina.org/pics/circle_of_willis.jpg"/>
          <p:cNvPicPr>
            <a:picLocks noChangeAspect="1" noChangeArrowheads="1"/>
          </p:cNvPicPr>
          <p:nvPr/>
        </p:nvPicPr>
        <p:blipFill rotWithShape="1">
          <a:blip r:embed="rId2" cstate="print"/>
          <a:srcRect l="51059" t="4250" r="281" b="8805"/>
          <a:stretch/>
        </p:blipFill>
        <p:spPr bwMode="auto">
          <a:xfrm>
            <a:off x="4495800" y="1981200"/>
            <a:ext cx="4053840" cy="40910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8" name="Picture 2" descr="http://www.beltina.org/pics/circle_of_willis.jpg"/>
          <p:cNvPicPr>
            <a:picLocks noChangeAspect="1" noChangeArrowheads="1"/>
          </p:cNvPicPr>
          <p:nvPr/>
        </p:nvPicPr>
        <p:blipFill rotWithShape="1">
          <a:blip r:embed="rId2" cstate="print"/>
          <a:srcRect l="1240" r="50513" b="8500"/>
          <a:stretch/>
        </p:blipFill>
        <p:spPr bwMode="auto">
          <a:xfrm>
            <a:off x="357158" y="1851660"/>
            <a:ext cx="3894803" cy="4434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7360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ain Circul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8501122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17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28600"/>
            <a:ext cx="7833619" cy="646331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 smtClean="0"/>
              <a:t>factors  affecting  cerebral  blood  flow </a:t>
            </a:r>
            <a:endParaRPr lang="ar-EG" sz="36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872749036"/>
              </p:ext>
            </p:extLst>
          </p:nvPr>
        </p:nvGraphicFramePr>
        <p:xfrm>
          <a:off x="762000" y="1447800"/>
          <a:ext cx="798601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510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euro.neva.ru/RNOnline_22/English/Issues/Articles_1_2005/semenyutin.files/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00200"/>
            <a:ext cx="8122873" cy="4648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2209935" y="457200"/>
            <a:ext cx="4663169" cy="897466"/>
            <a:chOff x="1661424" y="0"/>
            <a:chExt cx="4663169" cy="135466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Trapezoid 3"/>
            <p:cNvSpPr/>
            <p:nvPr/>
          </p:nvSpPr>
          <p:spPr>
            <a:xfrm>
              <a:off x="1661424" y="0"/>
              <a:ext cx="4663169" cy="1354666"/>
            </a:xfrm>
            <a:prstGeom prst="trapezoid">
              <a:avLst>
                <a:gd name="adj" fmla="val 98253"/>
              </a:avLst>
            </a:prstGeom>
            <a:solidFill>
              <a:srgbClr val="99FF66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rapezoid 4"/>
            <p:cNvSpPr/>
            <p:nvPr/>
          </p:nvSpPr>
          <p:spPr>
            <a:xfrm>
              <a:off x="1661424" y="0"/>
              <a:ext cx="4663169" cy="1354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solidFill>
                    <a:schemeClr val="tx1"/>
                  </a:solidFill>
                </a:rPr>
                <a:t>1- auto-regulation</a:t>
              </a:r>
              <a:endParaRPr lang="ar-EG" sz="28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800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t2.gstatic.com/images?q=tbn:ANd9GcTHdBnXdYnX_yJBwV509puZ59GyuscN_XNuQNJNjX6mPaFXCZhR7Q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7" b="10383"/>
          <a:stretch/>
        </p:blipFill>
        <p:spPr bwMode="auto">
          <a:xfrm>
            <a:off x="4724400" y="1859284"/>
            <a:ext cx="3810000" cy="457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1203960" y="0"/>
            <a:ext cx="7082816" cy="1371600"/>
            <a:chOff x="0" y="2709333"/>
            <a:chExt cx="7986019" cy="135466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Trapezoid 3"/>
            <p:cNvSpPr/>
            <p:nvPr/>
          </p:nvSpPr>
          <p:spPr>
            <a:xfrm>
              <a:off x="0" y="2709333"/>
              <a:ext cx="7986019" cy="1354666"/>
            </a:xfrm>
            <a:prstGeom prst="trapezoid">
              <a:avLst>
                <a:gd name="adj" fmla="val 98253"/>
              </a:avLst>
            </a:prstGeom>
            <a:solidFill>
              <a:srgbClr val="FF7C8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rapezoid 4"/>
            <p:cNvSpPr/>
            <p:nvPr/>
          </p:nvSpPr>
          <p:spPr>
            <a:xfrm>
              <a:off x="1397553" y="2709333"/>
              <a:ext cx="5190912" cy="1354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2000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500" kern="1200" dirty="0" smtClean="0"/>
                <a:t>Intracranial tension</a:t>
              </a:r>
              <a:endParaRPr lang="ar-EG" sz="4500" kern="1200" dirty="0"/>
            </a:p>
          </p:txBody>
        </p:sp>
      </p:grpSp>
      <p:pic>
        <p:nvPicPr>
          <p:cNvPr id="2050" name="Picture 2" descr="http://t2.gstatic.com/images?q=tbn:ANd9GcTdzbIl6P-deoOXRHtEgFielL9AD7l_PFJtPV0o71I8BUXyKg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9284"/>
            <a:ext cx="3992880" cy="471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14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457201"/>
            <a:ext cx="77900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Pulmonary circulation</a:t>
            </a:r>
            <a:endParaRPr lang="ar-EG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://t3.gstatic.com/images?q=tbn:ANd9GcRZ8uyh4f9yOm2732i2Jh7mUZC1c4H3SuOcf7jn8uYBxzAO_OW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663" y="1524000"/>
            <a:ext cx="8241303" cy="50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267744" y="692696"/>
            <a:ext cx="4495800" cy="8064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Pulse pressure</a:t>
            </a:r>
            <a:endParaRPr lang="ar-EG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395536" y="2276872"/>
            <a:ext cx="8136904" cy="3124200"/>
          </a:xfrm>
        </p:spPr>
        <p:txBody>
          <a:bodyPr/>
          <a:lstStyle/>
          <a:p>
            <a:pPr marL="0" lvl="0" indent="0" algn="just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>
                <a:solidFill>
                  <a:srgbClr val="0033CC"/>
                </a:solidFill>
              </a:rPr>
              <a:t>It is the difference between systolic &amp;</a:t>
            </a:r>
            <a:r>
              <a:rPr lang="en-US" sz="3200" b="1" dirty="0" smtClean="0">
                <a:solidFill>
                  <a:srgbClr val="0033CC"/>
                </a:solidFill>
              </a:rPr>
              <a:t> </a:t>
            </a:r>
            <a:r>
              <a:rPr lang="en-US" sz="3200" b="1" dirty="0">
                <a:solidFill>
                  <a:srgbClr val="0033CC"/>
                </a:solidFill>
              </a:rPr>
              <a:t>diastolic pressures</a:t>
            </a:r>
            <a:r>
              <a:rPr lang="en-US" sz="3200" b="1" dirty="0" smtClean="0">
                <a:solidFill>
                  <a:srgbClr val="0033CC"/>
                </a:solidFill>
              </a:rPr>
              <a:t>.</a:t>
            </a:r>
          </a:p>
          <a:p>
            <a:pPr marL="0" lvl="0" indent="0" algn="just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dirty="0"/>
          </a:p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 Systolic  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diastolic</a:t>
            </a:r>
            <a:endParaRPr lang="ar-EG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just" rtl="0">
              <a:buNone/>
            </a:pPr>
            <a:endParaRPr lang="ar-EG" sz="3200" dirty="0"/>
          </a:p>
        </p:txBody>
      </p:sp>
    </p:spTree>
    <p:extLst>
      <p:ext uri="{BB962C8B-B14F-4D97-AF65-F5344CB8AC3E}">
        <p14:creationId xmlns:p14="http://schemas.microsoft.com/office/powerpoint/2010/main" xmlns="" val="16424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46" y="952500"/>
            <a:ext cx="8308819" cy="53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Characters of pulmonary circulation</a:t>
            </a:r>
            <a:endParaRPr lang="ar-EG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http://t3.gstatic.com/images?q=tbn:ANd9GcRI40itw1N4OvSxCT77Mhk8vM7xW9UiWCftMsAOYrGSpEoNJNEq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" y="1676401"/>
            <a:ext cx="3672836" cy="4752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3372" y="2000240"/>
            <a:ext cx="4576754" cy="11172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 smtClean="0"/>
              <a:t>Pulmonary artery = 1\3 thickness of aorta</a:t>
            </a:r>
            <a:endParaRPr lang="ar-EG" sz="2800" dirty="0"/>
          </a:p>
        </p:txBody>
      </p:sp>
      <p:sp>
        <p:nvSpPr>
          <p:cNvPr id="5" name="Rectangle 4"/>
          <p:cNvSpPr/>
          <p:nvPr/>
        </p:nvSpPr>
        <p:spPr>
          <a:xfrm>
            <a:off x="4286248" y="4000504"/>
            <a:ext cx="4500594" cy="1285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 smtClean="0"/>
              <a:t>Pulmonary arteriole thin endothelial wall</a:t>
            </a:r>
            <a:endParaRPr lang="ar-EG" sz="2800" dirty="0"/>
          </a:p>
        </p:txBody>
      </p:sp>
    </p:spTree>
    <p:extLst>
      <p:ext uri="{BB962C8B-B14F-4D97-AF65-F5344CB8AC3E}">
        <p14:creationId xmlns:p14="http://schemas.microsoft.com/office/powerpoint/2010/main" xmlns="" val="31510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n.bmj.com/content/early/2011/01/28/adc.2009.180091/F3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71678"/>
            <a:ext cx="8527312" cy="45005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2954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Effect of hypoxia on pulmonary circulation</a:t>
            </a:r>
            <a:endParaRPr lang="ar-EG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7603900" y="2536306"/>
            <a:ext cx="576000" cy="50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3321554" y="2536306"/>
            <a:ext cx="576000" cy="50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295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0.gstatic.com/images?q=tbn:ANd9GcRRbErLPxHf1nlie2PAkohY8sXlAQdFpb3eelU1GaMnI3yRya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400324" cy="41052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t0.gstatic.com/images?q=tbn:ANd9GcRVoB8dbEHHEAqMB3TMeGS1P2KCxI741qr3qt-2LVYgk3WhWXxf8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71612"/>
            <a:ext cx="3812226" cy="444818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6824" y="609600"/>
            <a:ext cx="4038600" cy="762000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Pulmonary capillaries</a:t>
            </a:r>
            <a:endParaRPr lang="ar-EG" sz="36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8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various-home-remedies.com/image-files/alveo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920240"/>
            <a:ext cx="6415102" cy="25755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139014" cy="1214446"/>
          </a:xfrm>
          <a:noFill/>
          <a:ln w="190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Functions of pulmonary circulation</a:t>
            </a:r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1600200"/>
            <a:ext cx="3429000" cy="64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sz="3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1- gas exchange</a:t>
            </a:r>
            <a:endParaRPr lang="ar-EG" sz="3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914400" y="4754880"/>
            <a:ext cx="4267200" cy="64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sz="3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2- blood reservoir</a:t>
            </a:r>
            <a:endParaRPr lang="ar-EG" sz="3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944880" y="5303520"/>
            <a:ext cx="4267200" cy="64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sz="3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3- filter clots</a:t>
            </a:r>
            <a:endParaRPr lang="ar-EG" sz="3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944880" y="5943600"/>
            <a:ext cx="7741920" cy="64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sz="3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4- Hormonal function: (ACE) </a:t>
            </a:r>
            <a:endParaRPr lang="ar-EG" sz="3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9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1" y="685801"/>
            <a:ext cx="67393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Physiologic  shunts</a:t>
            </a:r>
            <a:endParaRPr lang="ar-EG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" y="2057400"/>
            <a:ext cx="7924800" cy="12954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1-drainage  of  some  areas  of  pulmonary  parenchyma  directly into the  pulmonary  veins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3733800"/>
            <a:ext cx="7848600" cy="16002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2-drainage  of  venous coronary  blood directly  to the  left side of  the  heart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914400"/>
            <a:ext cx="7467600" cy="54102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Cardiovascular homeostasis in health &amp; disease</a:t>
            </a:r>
            <a:endParaRPr lang="ar-EG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0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591235"/>
            <a:ext cx="3844001" cy="646331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algn="l" rtl="0"/>
            <a:r>
              <a:rPr lang="en-US" sz="3600" b="1" u="sng" dirty="0" smtClean="0"/>
              <a:t>1. Effect  of  gravity</a:t>
            </a:r>
            <a:endParaRPr lang="ar-EG" sz="3600" b="1" u="sng" dirty="0"/>
          </a:p>
        </p:txBody>
      </p:sp>
      <p:sp>
        <p:nvSpPr>
          <p:cNvPr id="4" name="Rounded Rectangle 3"/>
          <p:cNvSpPr/>
          <p:nvPr/>
        </p:nvSpPr>
        <p:spPr>
          <a:xfrm>
            <a:off x="357158" y="2071678"/>
            <a:ext cx="4495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B- venous system</a:t>
            </a:r>
            <a:endParaRPr lang="ar-EG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220090583"/>
              </p:ext>
            </p:extLst>
          </p:nvPr>
        </p:nvGraphicFramePr>
        <p:xfrm>
          <a:off x="1928794" y="2786058"/>
          <a:ext cx="6096000" cy="360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09600" y="1524000"/>
            <a:ext cx="3733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A-  Arterial system</a:t>
            </a:r>
            <a:endParaRPr lang="ar-EG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81200" y="685800"/>
            <a:ext cx="5638800" cy="609600"/>
          </a:xfrm>
          <a:prstGeom prst="round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Effect of Prolonged standing</a:t>
            </a:r>
            <a:endParaRPr lang="ar-EG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medicalimages.allrefer.com/large/foot-swelling.jpg"/>
          <p:cNvPicPr>
            <a:picLocks noChangeAspect="1" noChangeArrowheads="1"/>
          </p:cNvPicPr>
          <p:nvPr/>
        </p:nvPicPr>
        <p:blipFill rotWithShape="1">
          <a:blip r:embed="rId3" cstate="print"/>
          <a:srcRect r="4156" b="5091"/>
          <a:stretch/>
        </p:blipFill>
        <p:spPr bwMode="auto">
          <a:xfrm>
            <a:off x="714348" y="1981200"/>
            <a:ext cx="7786742" cy="4448195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28728" y="357166"/>
            <a:ext cx="5657872" cy="70963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</a:rPr>
              <a:t>B. Effect of acceleration</a:t>
            </a:r>
            <a:endParaRPr lang="ar-EG" sz="3600" b="1" u="sng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airplanepictures5.info/i/free-airplane-photos-58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3143248"/>
            <a:ext cx="4876800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55578294"/>
              </p:ext>
            </p:extLst>
          </p:nvPr>
        </p:nvGraphicFramePr>
        <p:xfrm>
          <a:off x="381000" y="1173480"/>
          <a:ext cx="4724400" cy="2171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290" name="Picture 2" descr="http://t0.gstatic.com/images?q=tbn:ANd9GcTCBx-ylH-U7jK8v2KaKkcItC05-3uWGimMh-bLNTyUhfrtd39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2819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5400000">
            <a:off x="4615339" y="3742851"/>
            <a:ext cx="3643338" cy="15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2367" y="1447800"/>
            <a:ext cx="8173864" cy="96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 rtl="1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 smtClean="0"/>
              <a:t>Average pressure through the cardiac cycle</a:t>
            </a:r>
          </a:p>
          <a:p>
            <a:pPr lvl="0" algn="ctr" defTabSz="1066800" rtl="1">
              <a:lnSpc>
                <a:spcPct val="90000"/>
              </a:lnSpc>
              <a:spcAft>
                <a:spcPct val="35000"/>
              </a:spcAft>
            </a:pPr>
            <a:r>
              <a:rPr lang="ar-EG" sz="1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1/3 pulse pressure</a:t>
            </a:r>
            <a:r>
              <a:rPr lang="ar-EG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r>
              <a:rPr lang="en-US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 diastolic P </a:t>
            </a:r>
            <a:endParaRPr lang="ar-EG" sz="2400" b="1" u="sng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31052"/>
            <a:ext cx="855486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 rtl="1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>
                <a:solidFill>
                  <a:srgbClr val="0070C0"/>
                </a:solidFill>
              </a:rPr>
              <a:t>Mean systemic arterial pressure (MAP</a:t>
            </a:r>
            <a:r>
              <a:rPr lang="en-US" sz="3600" b="1" dirty="0" smtClean="0">
                <a:solidFill>
                  <a:srgbClr val="0070C0"/>
                </a:solidFill>
              </a:rPr>
              <a:t>)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www.medicine.mcgill.ca/physio/vlab/cardio/images/bpressuretr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77724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911" y="533400"/>
            <a:ext cx="3290034" cy="877836"/>
            <a:chOff x="4190994" y="76204"/>
            <a:chExt cx="3290034" cy="877836"/>
          </a:xfrm>
        </p:grpSpPr>
        <p:sp>
          <p:nvSpPr>
            <p:cNvPr id="3" name="Rounded Rectangle 2"/>
            <p:cNvSpPr/>
            <p:nvPr/>
          </p:nvSpPr>
          <p:spPr>
            <a:xfrm>
              <a:off x="4190994" y="76204"/>
              <a:ext cx="3290034" cy="877836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4216705" y="101915"/>
              <a:ext cx="3238612" cy="82641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45720" rIns="68580" bIns="4572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Negative gravity</a:t>
              </a:r>
              <a:endParaRPr lang="ar-EG" sz="3600" kern="1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8623" y="1600201"/>
            <a:ext cx="4901578" cy="1447950"/>
            <a:chOff x="4323428" y="-54325"/>
            <a:chExt cx="3847212" cy="2309693"/>
          </a:xfrm>
          <a:solidFill>
            <a:schemeClr val="bg1"/>
          </a:solidFill>
        </p:grpSpPr>
        <p:sp>
          <p:nvSpPr>
            <p:cNvPr id="6" name="Rounded Rectangle 5"/>
            <p:cNvSpPr/>
            <p:nvPr/>
          </p:nvSpPr>
          <p:spPr>
            <a:xfrm>
              <a:off x="4323428" y="417248"/>
              <a:ext cx="3676240" cy="183812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377265" y="-54325"/>
              <a:ext cx="3793375" cy="225585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0800" rIns="76200" bIns="508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tx1"/>
                  </a:solidFill>
                </a:rPr>
                <a:t>Blood pooling to brain </a:t>
              </a:r>
              <a:r>
                <a:rPr lang="en-US" sz="3200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→ </a:t>
              </a:r>
              <a:r>
                <a:rPr lang="ar-EG" sz="3200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200" kern="12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Cerebral congestion&amp; redness of the eye</a:t>
              </a:r>
              <a:endParaRPr lang="ar-EG" sz="32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2" descr="http://t0.gstatic.com/images?q=tbn:ANd9GcTCBx-ylH-U7jK8v2KaKkcItC05-3uWGimMh-bLNTyUhfrtd39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2819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6096000" y="1600200"/>
            <a:ext cx="0" cy="434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-123952" y="1826059"/>
            <a:ext cx="1353269" cy="13954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4" descr="http://t1.gstatic.com/images?q=tbn:ANd9GcQhNSla8c4m9WNmOCPQIwKAvANflmjOBhAbFCsm2L7j3rap9APfUjMssHA5Lw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22" name="AutoShape 6" descr="http://t1.gstatic.com/images?q=tbn:ANd9GcQhNSla8c4m9WNmOCPQIwKAvANflmjOBhAbFCsm2L7j3rap9APfUjMssHA5Lw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23" name="AutoShape 8" descr="http://t1.gstatic.com/images?q=tbn:ANd9GcQhNSla8c4m9WNmOCPQIwKAvANflmjOBhAbFCsm2L7j3rap9APfUjMssHA5Lw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24" name="AutoShape 10" descr="http://t1.gstatic.com/images?q=tbn:ANd9GcSLLCpHj9OOcLxgM7FFp3Q4tdwP731OlS9N4E2kLziRL0ShOr-Cxg"/>
          <p:cNvSpPr>
            <a:spLocks noChangeAspect="1" noChangeArrowheads="1"/>
          </p:cNvSpPr>
          <p:nvPr/>
        </p:nvSpPr>
        <p:spPr bwMode="auto">
          <a:xfrm>
            <a:off x="9380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25" name="AutoShape 12" descr="http://t1.gstatic.com/images?q=tbn:ANd9GcSLLCpHj9OOcLxgM7FFp3Q4tdwP731OlS9N4E2kLziRL0ShOr-Cxg"/>
          <p:cNvSpPr>
            <a:spLocks noChangeAspect="1" noChangeArrowheads="1"/>
          </p:cNvSpPr>
          <p:nvPr/>
        </p:nvSpPr>
        <p:spPr bwMode="auto">
          <a:xfrm>
            <a:off x="9532938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26" name="AutoShape 14" descr="http://t1.gstatic.com/images?q=tbn:ANd9GcSLLCpHj9OOcLxgM7FFp3Q4tdwP731OlS9N4E2kLziRL0ShOr-Cxg"/>
          <p:cNvSpPr>
            <a:spLocks noChangeAspect="1" noChangeArrowheads="1"/>
          </p:cNvSpPr>
          <p:nvPr/>
        </p:nvSpPr>
        <p:spPr bwMode="auto">
          <a:xfrm>
            <a:off x="9685338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28" name="Picture 2" descr="http://www.airplanepictures5.info/i/free-airplane-photos-58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1601" y="2712103"/>
            <a:ext cx="4145896" cy="41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0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1" y="685801"/>
            <a:ext cx="4854278" cy="769441"/>
          </a:xfrm>
          <a:prstGeom prst="rect">
            <a:avLst/>
          </a:prstGeom>
          <a:noFill/>
          <a:ln w="285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u="sng" dirty="0" smtClean="0"/>
              <a:t>2. Effect  of  exercise</a:t>
            </a:r>
            <a:endParaRPr lang="ar-EG" sz="4400" u="sng" dirty="0"/>
          </a:p>
        </p:txBody>
      </p:sp>
      <p:sp>
        <p:nvSpPr>
          <p:cNvPr id="3" name="AutoShape 2" descr="data:image/jpeg;base64,/9j/4AAQSkZJRgABAQAAAQABAAD/2wBDAAkGBwgHBgkIBwgKCgkLDRYPDQwMDRsUFRAWIB0iIiAdHx8kKDQsJCYxJx8fLT0tMTU3Ojo6Iys/RD84QzQ5Ojf/2wBDAQoKCg0MDRoPDxo3JR8lNzc3Nzc3Nzc3Nzc3Nzc3Nzc3Nzc3Nzc3Nzc3Nzc3Nzc3Nzc3Nzc3Nzc3Nzc3Nzc3Nzf/wAARCACIAL4DASIAAhEBAxEB/8QAHAAAAgIDAQEAAAAAAAAAAAAAAAYFBwEDBAII/8QAPxAAAQMDAwIEBAMGBAQHAAAAAQIDBAAFEQYSITFBBxNRYRQicYEVMpEjM0JSobFicsHwJEOC0RYlU3OSstL/xAAZAQEAAwEBAAAAAAAAAAAAAAAAAQIDBAX/xAAyEQACAgEDAgMGBQQDAAAAAAAAAQIRAwQSITFBUWFxEyKBkaGxBRQjQsEyM2LR4fDx/9oADAMBAAIRAxEAPwC8aKKKAKKKKAKKwTzWN1AeqxUVJv8ADjXuNaXVYfkJJQrIxkchJ5zkjJHHY1r1TqOFpq1mdPVhKlbG0j+NWCQP6VG5VZosU3JRrl9CZBzWaV9Aaje1LZ3Zr6WgpMhxoFrO1SQeDz7YrtveqLbZHY7Mxwl195DSG2huVlRwMjsKblVkvDPe4JW0TdFAoqTIKKD0rzmgMmsZrW8va0tfPypJ4FKHh7qadfUTGZ0KW2GFZakvNbEuJJPy9B8w/t1qG+aLxxuUHNdENgmxzNVD8wfEBsOFGP4c4zW5SsZPYUjr0tf1eIDd+Fzj/AIWcMndv8spAKMYx1APWmbUNtXd7Q/CamOw1OYIfaPzJIIP6HGD7VCbp8F5QxqUUpcPr5eJ2QZsaez58J9t9rcU721ZGQcEZ9jW8nFLOj2rXp60RrMm8RJMhtStyg4lJWtSiT8uT61y6kn6oXfoNts8TyYjryVuXAAOI8ocrSoEfKew9cjBHZu4J9hc2lwvPjgcqK8g8VkGrGBmiiigCiiigCsZHrWTUDrGPdnrK4uwylMzmvnQkFIDvBG0k8DrkH1AzxUN0i8IqUlFurJtWD0NV7oWfqRq+z4V2iOotKFObJMj5cLSrGEZ5IUBn0/Woq66/n2y2R7c3JTNuik7FyWkDLjndKBjGB3X046HnHBbtIX/AFKnz71Nf8pSt3llZUB9yf7YrLc5NbV0PQjgjghKOeSW7yt+vaviPrmjrTN1QNQqkvuSUKStLaXstpUBgHH07dKkdS3i2WiApy6ltaCCfKVg7v14qv3PDa72g/FWC7PsyEncAFYB9uP9c/SuOHar3q3Uwd1DEXHaYwPLWdwWofxccY6446miclxVFXDC/feTckunR+S7nQxri7IBa0vp5hmCklSEJZCEqzyccp/XFccDUNgk6tjXHUtjet9w8xKi/wCcvy94GAtSCB0455Aq24Fqhwo6WmmU4A645qH1jpKHf7Y60G0tSUgqZdA5Sr/t2NJY5JWmMerwyltlCk+LV2vrz8SYl3q1wUpMy4RWApIUC46lOQeh5PQ11x32ZLCH4zqHWXEhSHEKCkqB7giqI0rBj3+YzpjUch5h2G8pLBSrBUkfvI5PplII9OcVecGIxBiNRYjKGWGkhLbaBgJAq2ObnyY6vTx07Ubbf08qOg9KWNa269TIrLunZ3wstteFFayEFs9T6ZBAP6jvXPqDUOobdc248XTxehuPttiYHd4AUQCShIyMZ+nFRfi7qB6222PboSj8RKVlQSeSkcbfuSB9M1E5qnZbTafI8sKa557PjvfwPc7xAYtUdi2sLXeLsGglTjaAhLisfn44AJ+1RyGde3cB8XMQx1DbLQwPYk4r14f6fh25r4y5uJdnO4UsfnWo/Qc49KfkzVkAR4D+3sV7UD9Cc/0qywya97/RSWtx45NYUvVq39uPkV8NT6q0k8k6lZFwt5VhUhKQlbY9TgY/X9a8vX2668kqjWVx6FaQcKWOHHvXnsn6cmnm4plz4q2HbbFdZdBStDrhUCO4ICea5bdBl2dAagW6ElvsElScD06f6VKwvpu4Ieui1uWOpeNfx0sXU+FVtVH2uqWXP5tyuv61wsTbx4e3Jhi5yHZtgfWGw44cqYJ759vTpgHoRy9qu1wZyX7So4/9F4H/AOwTUJq642q8WCbAlrXGeU0S0mQ0R84GRg9CcjoDUSwtLdBc+ROHXucljzyuL6391fczqDXrNju7dvct8iUp7aWPhvmU8kjqkd+cjGe3vTk0regK2lORnCuopJ8MJUe76eiPyWWl3G3bohdUgeYhPBAyeRlO3PrindNIW1bKahQjLYlyuL8fM9UUUVcwCsHrWaxQEBqfVlu00jNwLoWpBU2AjhZH8IUflz7E0u6s1SuT4dpuTDbkRVyw20lavmCSeSMeqQTT3JjMymVsymW3mVcKQ4kKBH0NVV43rEaFabfHSltlKHVpQgYCQkJAAH0JrHM5KL5PS/Do48meEXHlO3z4ckX4Vaf/ABic5d5iR5edjKD0CBxx9euPYVdrbaG0BKEgJHYUqeGcdlnS0RTCQlK2kEAHPGKbq0jFRjSOPPlllyynLqzjutxi2qGuZOdDbKOpIySewA6knoAOTXLp6TMnW5uXcrZ+GyXCf+HUsLUlOTtJI4yRzjtmuufBhy1R3Zkdp5UVzzmlODPlqAI3D0PJpVTeJMq3tXqHcHVuupS+3AShJa8gnKQrONqlI53FQwT0IGDola4MBg1A5do8FL1ijsSX23ApyO8vaXW/4kpV0CvQnj1rdaJxudvblKiyYql5CmZCNq0EHBBH+o60ouX+VdIk65QJD7CIgJaSChMcBCQVKdcIIUnOQdhJAHrTZp+e5dLNEnuoZR8S2HUBlwrTtPKeSB2x2qZRcVyCpPFy1vWbUEe+wPkL5CgpPG15HI/VP9qt60z2rhaYlwbI8uQwh4H0BGaVvFxltei5Lik/M062UHHQlYH+pqB0hPmyPDqC/FZTMTa5TjcqKRne2ArHB6lIUhWO+PWuaCrK4+PJ6ea8ujx5H+1uP2aLMdkJREcktYeSlJUAhQO7HoaWG9PwNRTkX2ekOLUlIaQOiAORye/JPGOvWue1x5UO4filjbjG0T2Nz7CleWlpzqFjAx04PHIx6VGancn6f0m3Ms95fC3XENMhbSQ0EK7hO3dnHQ59K6aSR5fvbuHwPDz1rssf9u7HiNAdCQkfp3pcl+Jmmo7qmIrz0x9P/KjMqUo/QYz/AEot3hrZ0q8+9uSbzKUfnVMcJQT/AJBx6dcn3ptiQYsJoNw4rMdH8rSAkf0qrJSpUhIc19dn1totmkbk6p3cUB4BokDGTtVg45H614VqzWTC1F/R+5tCghXlyWyoKOMcbj1z/vmpsMz52r5yXZfw8WLEaDKY4+dQWpRUVKUMDlAHy9h1pXscS6SvEG6RJjUyLEYUTHkhZKnUJxgb15Jz5meOnQdK0jFOyGn4kmnX05lxbd00ndY5bSlS/KR520HOOE59D+ld1v1XpXUJVH85oO/lU0+naoH0Oe/sairBbJKfEq5plxZIhsR0mE+9IcWVkEFRypRyMrPHQdqb7xp203tG25wGXyPyrKcLT9FDkfrUSSi1RFP1FW1tN2TxERboCyIU2Cp3y92QVhQwffvTS3qC2rliMJCgtS9iVKZWG1qzjCVkbSc8YB61WmkICI/itKgqefU1CjvJjpcXuIBKe/XoamLXaXl/imknJC1qtflOQX1fm8pYJSCfUEKH1SD3qqkpqzSWCWB7ZKr5+ZZArNLqETpJWibOd3st5WmKjymwrH8RJKie+AcAHnNa9AXd+82V16QVLLMp1lLqgMuJSeDx1I6E9yKiqIGaiiioAVUfjm2TJtCiDtU2+gHtn5Ktw0j+LlrM/Si5KEbnYLgfGP5eiv6HP2rLMm4M7vw3KsWqhJ+nz4PPhDNTJ0pHbBJU0kNnP+Hj/SnqqZ8F7oGJ0y2rXhKlea2D6HqP1H9auUfWrY5bopmWsxPDnlB+JqlNB5hxokgLQpOQfUUnp083e/DJuzxG0W5UmEgbUp2hDmASFAe45p1NLrRuNnkSYce2uzIrrinorja0ANFRypDm5WcbiVAgHg4xkDOsW0uDlIzS2mWD4bnTL8pTjREmMt9sbT++cBIBzU5o+E1bdPRYDClqZjKcZbKzk7UuKAz9hWiHa7jakupt7kZxD4C1oe3I2PEfMsEA5Cjg7eOc881LWuJ8Db48YuF1TTYSpwpAK1Y5UQO5OT96mcm756kkdrSCLjpW5xSASqOop3dAocg/qBSL4MP+Vpy/byMIkF056ctD/wDNWhLSFRXkkZBQoEfaqa8O3hCst4eXgRWJzKpGemwJV19t20n2BzxmsK/Vid+N3oprwa+tlh2+K2nQa45KlNfAkfszyR5fak7xQ/ETY4ci8TY61qfbMKJCQoJU+RwtSicqAOMJGBzzns1woV2Yhu/+H7lFct7zaiwzKQcxlHslQ6oB6JI46A4wBUWq7nEuMGELBpu4RUW6SlKpryStlpxGAUpVlSQPlHAIB64robUU2zhhBzkorqz6FhqUuK0tZBUUAqI9cc1uPSl/RN5RebBGkIwFbAFDOcHuPsan6zXKEouMnF9iClyEW7VUZbxCGrhHLAWSAPNbJUlPPcpUsj/Ka0Sbohq/NSyofhyEqhrkY+VDpIVyroEjaE5/mIFTVzEf4J5UttpbKEFSg6kFPAzzmuWz3CHK09AnH4diNIjtr2hQDad4Hyjt1OKsnxZB4t0lu4XmRIjLQ7HjNBgOIOQXCdywD3wNn3yO1TFeG222khDSEoSOgSMAV6qrYKqt6gz423FSylCRHWpRJ4A8ts5NNmlHkS7zfJf7QF59C2w4MZaLSAhSR12nar77qRPgnr94i6qRF2qV+HvNpC+EqUUoQEn2OCD7Zplt10tV+jiSLq7YrvDyw9lbaHUc52LQsFKgMcZBxzg881wVtfq/udv4h/civ8Y/ZHVe5HkRb9Leva4cVhw+ew0hsup+RIGFHpuHPPY8Yrd4UxnY2jIiXWFx0LW44y0skqDalEpJzzyOefWkW4pm60M+0222wpaY8laXdQvhGAlfPGRwQnAITkYA6AirjhsiPFZYSoqDTaUBSjknAxyftWkziN9FFFVAVplMNyY7rDyQptxJSpJHUEVtPSk/xO1NctK2BNwtsZp0F0NuuOAkMg9FbcjPOB96mMdzpC65KdWmTo/V5CkLSuC+R/7jJzgj14Ofr9K+hbRPauMFmUwtK0OJCgR34qirq3rvWEGFdp2m2HW1NhbMuGUb1NqGQCneSRz0I45qb8KtW/hsj8FuS1IaUopYLpwUK7oPpjn+1c6j7Ge19GexqH+ewrNH+qPDXl4l0Uv6uvDtqjMJiNuOyX30gJQgq2tggrUTg4G3jJ4yodOtTyFBSQpJyD0NBA6966E0nZ45BHV9gTEEh25x2wrGGlqw6SckJ8v8xUcHAxk9qlra+9JhNPyGCw44CryiclIJ4B98Yz75rQu3qXcUyjKc8sYwxsbKc4I67d3v1rvT0o67A4b5KRBs06U4cJZYWsn0wDVQ+E+o7XbFXCBdXm0qnO4R5hGxSkp5SongFWeM9cGmnxhvQiWL8KY3LkzFJyhvOdu4YHHcnAx35rlj+EVkmaViw7g2pm7bQ49NZxvDh5KfQpGcc+lZw2vL73Rfyd7/AEtHT6zd/Bf8sRNPwb+5oe+akt10mwPgZCzFhoUPKS2CC4ACDjAJAx/LXrRzeu16GWLLEg3CyyC6DHXtLvKiF9wSc8jJJ6ewq4INotek9JtWZlLzsXaplKMbnH1ryTgep5PoAOwFIfgVd41uhzNPTpaRI+LJjgpOxZ2DclKsYKgQeM54J6V1XcG0jgTado5/C68u2S+PWS5IdjqcIIbeTtUhRAJSR6kYP61dKSDyOhpF8S9IG8w03S1NhN2ifMkp4U6kc4z/ADA8g/bvWvw71wzd2EW+4qS1cGxjarjzMdSPf1HauOD2PY/gejqI/mI/mIdf3Lw8/Rjrc4Ee5xTEmI8yOsgraJ+VwA/lUO49R3pesmnbfBmOQmIdxTCYc81puQ9ujIVu3DYnPY8jjAI9aaxgjIoIFbKTSo84K4bzcGrXbJM59WG2Gyo+/oK7VHAz6VVut7jI1hdmNL2JW5IVvkOjO1CRwVn1AzwO5+maznLauOp0aXCsk7lxFdX/AN8egoaT1a/pO4rvd1hvOW+7OLaVIQgbSUkklJ9lFQKT1ByPy0w+Gmj7fqlu66nv7QmfiMtfw2SpO1CVEE8EHk8fRI9aspvTdoFgZsb0Jl+3tNhAaeSFA47n3zzn1qQhxI0CK3FhMNx47SdqGmkhKUj0AFaQe2Cgimoy+2yyyPuKN0tcW0w5VoszKIsNNrkKWygZSpxwpSlRzyTwrv3NObQ2oSk9gKXHmvxC4SiCSh+SzHBzxsZJWv8AVW5JpmqZdEZBRRRVQFQetmYEnS1xjXRZTHfaLWUpKlbjwnakAkq3YwADzUs5JZbdQ0462lxwkIQpYBXjrgd6W7u6u6XiymMlYhxZa1rfJAbcX5a0JSOcnk5zjGU+tWiubDFPwRv7bNmc07dZLbc2JJLbKFE/MlSd2wHoVAhYwOgFb/EnQCrgtd5sTKTLxmRGHHnf4k/4/wC/99GptG2XSlh1Nd1SH1icQ4lpZADat5UAnHOQTkHqMCn3Tr8oaYtsi8rSiT8I2uStR2gK2gknPT3pnjDI3Xc10+eeCanB8lbaG8STFAt9/UrYk7EyFA7knphwdj7/AK1bceSzJZS7HcQ4hQyFJOQaRdQ6a0zrpTki13Fhu5oBy/FWlRPs4n+IdOevvSC6zq3w8eKl724pUP2zWXIyz7g/lz9q5rnj4atHovFp9ZzB7J+D6P08C/ajL/eY1jtzk2WsBKR8qe6j6VXdp8XCY/8A5rbtxCf3sZQ2n7KPH6mueHFuvibOelmW5BtLCsNyG0Z8xYP5UBXVIxySOT9MCyyqfETKWgnp3u1CqK+vod+hbRO1Jfzq29pPwyFFUBtQ/eZzheOyQD8vr19y+3C9Q7bJYamlbaXyUNvFGUFfPykjoTg4yME8ZyQKq3UXhbY7DbZd8n366lbSSslHlp3qPRIG3HJ7dK0aBuF3tkGNM1TAkybVcClyEUhKgyUkrCsdQVfmz0OK6Y4YRhaZxZs8s090v/CynDMl36IZjLMeKGlmOC4VOKcOM5G3akhG7gKJOT0war/WmlbPojRsti1uyFTJs5tcNK1grQ4CNgRgDgEDk1Z6THuduUJzTaGyPMCA6CpCecK3JPCuCcg8etIXh3ZYd/ny9VXJcqW4xNW3AVJeKktpSANwT6g55NNzSozLKiqWIrRkEebsHmf5sc/1pF1x4fN3RxV1sKhEuqfmKUnYl4+uR+VXv+tSxU1qNwtOtsyEOth1th4BTbLOSEOKT/EpZBIHYDsQcxKnJehLmx56m16ekqDSvLQUmO4SAkhGcBPJzjHGDjg5pLHGSpmuHNPDLfB0yC034ky7VJXatVMOeYwdq3NuHUcfxp7+uR1FWXb77a58L4yJOYcYCdylhf5R7+lVT41OqumrbDYIiGy+9g+YkftG9ywM59MAnH/asv8AhVf415Q3bbiwqAo8yXOHWx7pxhR9D/asZQyY0u9/M7d2j1CuVwl5cp/6OrxD8TWGB+HW15CPMGFOL3YIPcgDIT7dT9OurRfiFoXT8YxWX5633TufmPRiVOn325ISOwxwKsTS+lLZpuJ5UNsuvqVvdlPfM66ogZJPbp0HFJGvX3db6gGi7KlAQyUu3OWUDDaQfyg9c9OO59ga2xY4t3I5c+dSXs8aqP39SyrTdIN4gtTbZKbkxnPyuNnIOOo9j7V5vE0w46QztVLfV5UZs/xOHp9hyT7A1q05YYGm7QzbLW2URmskblElSickk9yTUitpC1ocUhJWjO1RHIz1x+gpxZznPAhNw4rDKBu8pGN5HKieVE+5PJrrooqAYJ4rigXWFOcdZYfHntHDjCwUOI5xkoOCAccHGD2rNwZnrSg2+SyypJypLzPmJWPTggg+/wDQ1D3JMh9tBummzMcQr5HIT6FKRkY3JUsoUk8npzVkkwReq50KBcpETUDq2LbcdqmpeSlLS0gJxv8A4CCAocjrkcg0w25633CJ8LDSmRBS0lIebH7JQ6AIUOuMdR045zWqNEjXO2SbbLhzvhnBtWicSVYPZKsknGOucj1pbf0fqa1yi5pzUCXIw/dRp6M+QTwcEDB4PcZHryanyBHqscXUniDLtd1mTp9utbDbyIrzoLYWVHhWBlQ+XoSffNM95mGRdREQ224llbbbLTn5VyFAqJUO4QgbsZ5J7YBrOiNLvaeYmP3Gb8bdJ73mypATtT7JSPQc/Umo0MTE3SVeoDC5qGrk66YyVALWkMhg7M4GQUKOCRnnmkebIN+o7EXEJkxL4+zd44MhC3FoVkDr8mOE9jjHBI70leImq5F58LLdKSylmVPnmMtCDlOUeYlRST2JSMHtmuDxYuKLteYtw0q1cDdoMNXxm2OtJaYOeFpIyCCo8e/tWmyIg60u+krHY0vptFmaD8pK0c7gQVFRHGVK4+6jWsVVSfYD5I8J9NXARX1x3oywEF9th0pS7gDII7Z7lOKeYcRiDEZixGUMsMoCG20DASkdAK6AMda0y5TcVAUsKUVHCEIGVLPoBXMkuxeU5Src7Kv10F6u8R7PpIFZt0RBlz0pIwodQD+iR/11ZU23Q58EwZkVp6KQB5Sk/KAOR9MYGMdKQ2tLyrW/dr9cL2uPcJ4UCGAlOMqJbQDgqUoZCcDrgDBqb08rVtws8Ry6rYtz4ZAdSGfMdcVgfMc4SjPdOFdeoredNKnwiiIeV4bLaQYds1LMgW19ZLsfAUtQx0Cj1PHUgmmOXb42n9IqtdnaLKAyY0VCeTvXkA59dytxP1NLXiN5rdnYs4Px+oLo75cRe0ILZHO4c/KE4zkdxmp+zSDd7rKamKDjlmWhgHHV4tArdH2XtHp83rxnXck5bVLjadutwYvCzFalltyJKeVhlTaGko8sKPCVApJ2nruyM8gVVCvSr3rBViud+adsTVyVObkvOfvUJO4NoJ65OAB7Kx2FWT4rXAuwI2mYOFz7u6lhKAndsQeqiPQcn6A1033wy0/e7VboL7brH4e0lpl6OrarYMZBznOcd+aupr93cihS8PoD+q/EW76vntrEaE8pmECcpyAUjH+VP2yr1q4sDFcNjtEKxWti221kMxWE7UJH9ST3JPJNdUh0MMOPKBKW0FRCepAGeKpOW52KIjWN5FjsEiWhSRII8tgEjlZBx19OT9qVPBxm2W+xtsJmtv3qcky5YKyVnpxk9cbhnHc571JWqZbNSqhz5eJ8otCQzCR86IiVjgkfl3YyN6uT823AzXTc9MuXm4RZT7y7ezGCgG4rqg44FAghSxjaPZOT05rS6jsYGd99lhlx151DbbaSpa1qACQOpJPQVzwLpDnuONxnwtbYClIIKVbTnCsHscHB6HFQkuy6btUVU+THjbWUhe9atylFJyMqUSVHIHUnmovw8buF6mSdXz3EtszkFqHFSPytBf5yffaOPTnvWfFcEj5RQOKKqArGBWaKAxgVmiigIXVlwXbrQVMq2OvvNRkLBx5ZcWElX/SCVe5GK6QuJaLSXThqNHazyeiR0/371wa7tqrrpS5xmWVOyQyXYyUHCg8j5myD67gKRGzN8Q5cCyransWKG2FXF5xpTBkLTwG+QOp646AH2q3YE94WMuXBq7akloIVdZJ8ncOSwjhP2JKiPam+22a2WovG2QI0QvK3O+Q0Ebz6nHWumKw1Fjtx47SWmW0hKEIGAlI6AVySrozDkFuU1IbQcBL/AJRW2r6lOduP8WKqCQpU1k5do9xtTlncZ3vqXGUh0HCAQFF0Y67QgjBxncOR3lVSpUoh+zyYEpjb+7KiMn2WknH/AMTUFqmPebk3HVHiSoUyIre1IYU2+0rIwpJSVJWR9hyBVoqnYJ4sQLRHVOmOAqbTlyXIO5Xvz2GewwPQUlwNWau1SZb+lrRDYtrSyhiXOeP/ABGD1SAnp/T3Ne2NGXnUqmX9YXlx6CDuTbmWiyFezmT/AL9asCJGZiRm40ZltlhpIQ202kJSgDoAB0FQwJmndG3BF/TqHVNzRPuTTZRGbaRtbjg9cZ6nt2qMv12kaX1dd5EW3THlz2Gvhm2GFLbddwUqUVAcHhII/wAIPfizKxiilQE3RGknLc6q+X15cu/S05dccOUxwf8Alo9B0ye+KbXpDTCQp5xDaSoJBWoAEnoK3V4daQ80pt1CVoWMKSoZBHoRUA1yZAjsLeUhxYQMlLaCtWPYDk1yi5sSoT7tudbkOtoUQ2k5UFYyElPUHpwea1izqjc2uW9FHZlX7RodOiTykeySBzXNNtcqSQuVBtkx5P5XcrZWkexwoj7GrJICZoTVeldP6RbMiSzFlklyc0EbV+ecbwR2OeMdhgdK9rN/8RpIS2Zti022d3nIVsfmH0A6hPv0+vZtjaNszFzNwciIlP7QEqloS8pBGfmC1ArzzjlRHHGOcsAGBikncrQEhPhfYVvpVKeuMuOkgpjPSlFv745UPYk06MMtR2UMsNpbaQkJQhAwEgdABWyiqgKKKKAKKKKAKKKKAwRmgDBzRRQGawRRRRg5JNrgS175MOO6v+ZbQJ/XrWIlpgwnS7FjNtLIxlPpRRSwdgGKzRRQBRRRQBRRRQBRRRQBRRRQBRRRQBRRRQH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4" name="AutoShape 4" descr="data:image/jpeg;base64,/9j/4AAQSkZJRgABAQAAAQABAAD/2wBDAAkGBwgHBgkIBwgKCgkLDRYPDQwMDRsUFRAWIB0iIiAdHx8kKDQsJCYxJx8fLT0tMTU3Ojo6Iys/RD84QzQ5Ojf/2wBDAQoKCg0MDRoPDxo3JR8lNzc3Nzc3Nzc3Nzc3Nzc3Nzc3Nzc3Nzc3Nzc3Nzc3Nzc3Nzc3Nzc3Nzc3Nzc3Nzc3Nzf/wAARCACIAL4DASIAAhEBAxEB/8QAHAAAAgIDAQEAAAAAAAAAAAAAAAYFBwEDBAII/8QAPxAAAQMDAwIEBAMGBAQHAAAAAQIDBAAFEQYSITFBBxNRYRQicYEVMpEjM0JSobFicsHwJEOC0RYlU3OSstL/xAAZAQEAAwEBAAAAAAAAAAAAAAAAAQIDBAX/xAAyEQACAgEDAgMGBQQDAAAAAAAAAQIRAwQSITFBUWFxEyKBkaGxBRQjQsEyM2LR4fDx/9oADAMBAAIRAxEAPwC8aKKKAKKKKAKKwTzWN1AeqxUVJv8ADjXuNaXVYfkJJQrIxkchJ5zkjJHHY1r1TqOFpq1mdPVhKlbG0j+NWCQP6VG5VZosU3JRrl9CZBzWaV9Aaje1LZ3Zr6WgpMhxoFrO1SQeDz7YrtveqLbZHY7Mxwl195DSG2huVlRwMjsKblVkvDPe4JW0TdFAoqTIKKD0rzmgMmsZrW8va0tfPypJ4FKHh7qadfUTGZ0KW2GFZakvNbEuJJPy9B8w/t1qG+aLxxuUHNdENgmxzNVD8wfEBsOFGP4c4zW5SsZPYUjr0tf1eIDd+Fzj/AIWcMndv8spAKMYx1APWmbUNtXd7Q/CamOw1OYIfaPzJIIP6HGD7VCbp8F5QxqUUpcPr5eJ2QZsaez58J9t9rcU721ZGQcEZ9jW8nFLOj2rXp60RrMm8RJMhtStyg4lJWtSiT8uT61y6kn6oXfoNts8TyYjryVuXAAOI8ocrSoEfKew9cjBHZu4J9hc2lwvPjgcqK8g8VkGrGBmiiigCiiigCsZHrWTUDrGPdnrK4uwylMzmvnQkFIDvBG0k8DrkH1AzxUN0i8IqUlFurJtWD0NV7oWfqRq+z4V2iOotKFObJMj5cLSrGEZ5IUBn0/Woq66/n2y2R7c3JTNuik7FyWkDLjndKBjGB3X046HnHBbtIX/AFKnz71Nf8pSt3llZUB9yf7YrLc5NbV0PQjgjghKOeSW7yt+vaviPrmjrTN1QNQqkvuSUKStLaXstpUBgHH07dKkdS3i2WiApy6ltaCCfKVg7v14qv3PDa72g/FWC7PsyEncAFYB9uP9c/SuOHar3q3Uwd1DEXHaYwPLWdwWofxccY6446miclxVFXDC/feTckunR+S7nQxri7IBa0vp5hmCklSEJZCEqzyccp/XFccDUNgk6tjXHUtjet9w8xKi/wCcvy94GAtSCB0455Aq24Fqhwo6WmmU4A645qH1jpKHf7Y60G0tSUgqZdA5Sr/t2NJY5JWmMerwyltlCk+LV2vrz8SYl3q1wUpMy4RWApIUC46lOQeh5PQ11x32ZLCH4zqHWXEhSHEKCkqB7giqI0rBj3+YzpjUch5h2G8pLBSrBUkfvI5PplII9OcVecGIxBiNRYjKGWGkhLbaBgJAq2ObnyY6vTx07Ubbf08qOg9KWNa269TIrLunZ3wstteFFayEFs9T6ZBAP6jvXPqDUOobdc248XTxehuPttiYHd4AUQCShIyMZ+nFRfi7qB6222PboSj8RKVlQSeSkcbfuSB9M1E5qnZbTafI8sKa557PjvfwPc7xAYtUdi2sLXeLsGglTjaAhLisfn44AJ+1RyGde3cB8XMQx1DbLQwPYk4r14f6fh25r4y5uJdnO4UsfnWo/Qc49KfkzVkAR4D+3sV7UD9Cc/0qywya97/RSWtx45NYUvVq39uPkV8NT6q0k8k6lZFwt5VhUhKQlbY9TgY/X9a8vX2668kqjWVx6FaQcKWOHHvXnsn6cmnm4plz4q2HbbFdZdBStDrhUCO4ICea5bdBl2dAagW6ElvsElScD06f6VKwvpu4Ieui1uWOpeNfx0sXU+FVtVH2uqWXP5tyuv61wsTbx4e3Jhi5yHZtgfWGw44cqYJ759vTpgHoRy9qu1wZyX7So4/9F4H/AOwTUJq642q8WCbAlrXGeU0S0mQ0R84GRg9CcjoDUSwtLdBc+ROHXucljzyuL6391fczqDXrNju7dvct8iUp7aWPhvmU8kjqkd+cjGe3vTk0regK2lORnCuopJ8MJUe76eiPyWWl3G3bohdUgeYhPBAyeRlO3PrindNIW1bKahQjLYlyuL8fM9UUUVcwCsHrWaxQEBqfVlu00jNwLoWpBU2AjhZH8IUflz7E0u6s1SuT4dpuTDbkRVyw20lavmCSeSMeqQTT3JjMymVsymW3mVcKQ4kKBH0NVV43rEaFabfHSltlKHVpQgYCQkJAAH0JrHM5KL5PS/Do48meEXHlO3z4ckX4Vaf/ABic5d5iR5edjKD0CBxx9euPYVdrbaG0BKEgJHYUqeGcdlnS0RTCQlK2kEAHPGKbq0jFRjSOPPlllyynLqzjutxi2qGuZOdDbKOpIySewA6knoAOTXLp6TMnW5uXcrZ+GyXCf+HUsLUlOTtJI4yRzjtmuufBhy1R3Zkdp5UVzzmlODPlqAI3D0PJpVTeJMq3tXqHcHVuupS+3AShJa8gnKQrONqlI53FQwT0IGDola4MBg1A5do8FL1ijsSX23ApyO8vaXW/4kpV0CvQnj1rdaJxudvblKiyYql5CmZCNq0EHBBH+o60ouX+VdIk65QJD7CIgJaSChMcBCQVKdcIIUnOQdhJAHrTZp+e5dLNEnuoZR8S2HUBlwrTtPKeSB2x2qZRcVyCpPFy1vWbUEe+wPkL5CgpPG15HI/VP9qt60z2rhaYlwbI8uQwh4H0BGaVvFxltei5Lik/M062UHHQlYH+pqB0hPmyPDqC/FZTMTa5TjcqKRne2ArHB6lIUhWO+PWuaCrK4+PJ6ea8ujx5H+1uP2aLMdkJREcktYeSlJUAhQO7HoaWG9PwNRTkX2ekOLUlIaQOiAORye/JPGOvWue1x5UO4filjbjG0T2Nz7CleWlpzqFjAx04PHIx6VGancn6f0m3Ms95fC3XENMhbSQ0EK7hO3dnHQ59K6aSR5fvbuHwPDz1rssf9u7HiNAdCQkfp3pcl+Jmmo7qmIrz0x9P/KjMqUo/QYz/AEot3hrZ0q8+9uSbzKUfnVMcJQT/AJBx6dcn3ptiQYsJoNw4rMdH8rSAkf0qrJSpUhIc19dn1totmkbk6p3cUB4BokDGTtVg45H614VqzWTC1F/R+5tCghXlyWyoKOMcbj1z/vmpsMz52r5yXZfw8WLEaDKY4+dQWpRUVKUMDlAHy9h1pXscS6SvEG6RJjUyLEYUTHkhZKnUJxgb15Jz5meOnQdK0jFOyGn4kmnX05lxbd00ndY5bSlS/KR520HOOE59D+ld1v1XpXUJVH85oO/lU0+naoH0Oe/sairBbJKfEq5plxZIhsR0mE+9IcWVkEFRypRyMrPHQdqb7xp203tG25wGXyPyrKcLT9FDkfrUSSi1RFP1FW1tN2TxERboCyIU2Cp3y92QVhQwffvTS3qC2rliMJCgtS9iVKZWG1qzjCVkbSc8YB61WmkICI/itKgqefU1CjvJjpcXuIBKe/XoamLXaXl/imknJC1qtflOQX1fm8pYJSCfUEKH1SD3qqkpqzSWCWB7ZKr5+ZZArNLqETpJWibOd3st5WmKjymwrH8RJKie+AcAHnNa9AXd+82V16QVLLMp1lLqgMuJSeDx1I6E9yKiqIGaiiioAVUfjm2TJtCiDtU2+gHtn5Ktw0j+LlrM/Si5KEbnYLgfGP5eiv6HP2rLMm4M7vw3KsWqhJ+nz4PPhDNTJ0pHbBJU0kNnP+Hj/SnqqZ8F7oGJ0y2rXhKlea2D6HqP1H9auUfWrY5bopmWsxPDnlB+JqlNB5hxokgLQpOQfUUnp083e/DJuzxG0W5UmEgbUp2hDmASFAe45p1NLrRuNnkSYce2uzIrrinorja0ANFRypDm5WcbiVAgHg4xkDOsW0uDlIzS2mWD4bnTL8pTjREmMt9sbT++cBIBzU5o+E1bdPRYDClqZjKcZbKzk7UuKAz9hWiHa7jakupt7kZxD4C1oe3I2PEfMsEA5Cjg7eOc881LWuJ8Db48YuF1TTYSpwpAK1Y5UQO5OT96mcm756kkdrSCLjpW5xSASqOop3dAocg/qBSL4MP+Vpy/byMIkF056ctD/wDNWhLSFRXkkZBQoEfaqa8O3hCst4eXgRWJzKpGemwJV19t20n2BzxmsK/Vid+N3oprwa+tlh2+K2nQa45KlNfAkfszyR5fak7xQ/ETY4ci8TY61qfbMKJCQoJU+RwtSicqAOMJGBzzns1woV2Yhu/+H7lFct7zaiwzKQcxlHslQ6oB6JI46A4wBUWq7nEuMGELBpu4RUW6SlKpryStlpxGAUpVlSQPlHAIB64robUU2zhhBzkorqz6FhqUuK0tZBUUAqI9cc1uPSl/RN5RebBGkIwFbAFDOcHuPsan6zXKEouMnF9iClyEW7VUZbxCGrhHLAWSAPNbJUlPPcpUsj/Ka0Sbohq/NSyofhyEqhrkY+VDpIVyroEjaE5/mIFTVzEf4J5UttpbKEFSg6kFPAzzmuWz3CHK09AnH4diNIjtr2hQDad4Hyjt1OKsnxZB4t0lu4XmRIjLQ7HjNBgOIOQXCdywD3wNn3yO1TFeG222khDSEoSOgSMAV6qrYKqt6gz423FSylCRHWpRJ4A8ts5NNmlHkS7zfJf7QF59C2w4MZaLSAhSR12nar77qRPgnr94i6qRF2qV+HvNpC+EqUUoQEn2OCD7Zplt10tV+jiSLq7YrvDyw9lbaHUc52LQsFKgMcZBxzg881wVtfq/udv4h/civ8Y/ZHVe5HkRb9Leva4cVhw+ew0hsup+RIGFHpuHPPY8Yrd4UxnY2jIiXWFx0LW44y0skqDalEpJzzyOefWkW4pm60M+0222wpaY8laXdQvhGAlfPGRwQnAITkYA6AirjhsiPFZYSoqDTaUBSjknAxyftWkziN9FFFVAVplMNyY7rDyQptxJSpJHUEVtPSk/xO1NctK2BNwtsZp0F0NuuOAkMg9FbcjPOB96mMdzpC65KdWmTo/V5CkLSuC+R/7jJzgj14Ofr9K+hbRPauMFmUwtK0OJCgR34qirq3rvWEGFdp2m2HW1NhbMuGUb1NqGQCneSRz0I45qb8KtW/hsj8FuS1IaUopYLpwUK7oPpjn+1c6j7Ge19GexqH+ewrNH+qPDXl4l0Uv6uvDtqjMJiNuOyX30gJQgq2tggrUTg4G3jJ4yodOtTyFBSQpJyD0NBA6966E0nZ45BHV9gTEEh25x2wrGGlqw6SckJ8v8xUcHAxk9qlra+9JhNPyGCw44CryiclIJ4B98Yz75rQu3qXcUyjKc8sYwxsbKc4I67d3v1rvT0o67A4b5KRBs06U4cJZYWsn0wDVQ+E+o7XbFXCBdXm0qnO4R5hGxSkp5SongFWeM9cGmnxhvQiWL8KY3LkzFJyhvOdu4YHHcnAx35rlj+EVkmaViw7g2pm7bQ49NZxvDh5KfQpGcc+lZw2vL73Rfyd7/AEtHT6zd/Bf8sRNPwb+5oe+akt10mwPgZCzFhoUPKS2CC4ACDjAJAx/LXrRzeu16GWLLEg3CyyC6DHXtLvKiF9wSc8jJJ6ewq4INotek9JtWZlLzsXaplKMbnH1ryTgep5PoAOwFIfgVd41uhzNPTpaRI+LJjgpOxZ2DclKsYKgQeM54J6V1XcG0jgTado5/C68u2S+PWS5IdjqcIIbeTtUhRAJSR6kYP61dKSDyOhpF8S9IG8w03S1NhN2ifMkp4U6kc4z/ADA8g/bvWvw71wzd2EW+4qS1cGxjarjzMdSPf1HauOD2PY/gejqI/mI/mIdf3Lw8/Rjrc4Ee5xTEmI8yOsgraJ+VwA/lUO49R3pesmnbfBmOQmIdxTCYc81puQ9ujIVu3DYnPY8jjAI9aaxgjIoIFbKTSo84K4bzcGrXbJM59WG2Gyo+/oK7VHAz6VVut7jI1hdmNL2JW5IVvkOjO1CRwVn1AzwO5+maznLauOp0aXCsk7lxFdX/AN8egoaT1a/pO4rvd1hvOW+7OLaVIQgbSUkklJ9lFQKT1ByPy0w+Gmj7fqlu66nv7QmfiMtfw2SpO1CVEE8EHk8fRI9aspvTdoFgZsb0Jl+3tNhAaeSFA47n3zzn1qQhxI0CK3FhMNx47SdqGmkhKUj0AFaQe2Cgimoy+2yyyPuKN0tcW0w5VoszKIsNNrkKWygZSpxwpSlRzyTwrv3NObQ2oSk9gKXHmvxC4SiCSh+SzHBzxsZJWv8AVW5JpmqZdEZBRRRVQFQetmYEnS1xjXRZTHfaLWUpKlbjwnakAkq3YwADzUs5JZbdQ0462lxwkIQpYBXjrgd6W7u6u6XiymMlYhxZa1rfJAbcX5a0JSOcnk5zjGU+tWiubDFPwRv7bNmc07dZLbc2JJLbKFE/MlSd2wHoVAhYwOgFb/EnQCrgtd5sTKTLxmRGHHnf4k/4/wC/99GptG2XSlh1Nd1SH1icQ4lpZADat5UAnHOQTkHqMCn3Tr8oaYtsi8rSiT8I2uStR2gK2gknPT3pnjDI3Xc10+eeCanB8lbaG8STFAt9/UrYk7EyFA7knphwdj7/AK1bceSzJZS7HcQ4hQyFJOQaRdQ6a0zrpTki13Fhu5oBy/FWlRPs4n+IdOevvSC6zq3w8eKl724pUP2zWXIyz7g/lz9q5rnj4atHovFp9ZzB7J+D6P08C/ajL/eY1jtzk2WsBKR8qe6j6VXdp8XCY/8A5rbtxCf3sZQ2n7KPH6mueHFuvibOelmW5BtLCsNyG0Z8xYP5UBXVIxySOT9MCyyqfETKWgnp3u1CqK+vod+hbRO1Jfzq29pPwyFFUBtQ/eZzheOyQD8vr19y+3C9Q7bJYamlbaXyUNvFGUFfPykjoTg4yME8ZyQKq3UXhbY7DbZd8n366lbSSslHlp3qPRIG3HJ7dK0aBuF3tkGNM1TAkybVcClyEUhKgyUkrCsdQVfmz0OK6Y4YRhaZxZs8s090v/CynDMl36IZjLMeKGlmOC4VOKcOM5G3akhG7gKJOT0war/WmlbPojRsti1uyFTJs5tcNK1grQ4CNgRgDgEDk1Z6THuduUJzTaGyPMCA6CpCecK3JPCuCcg8etIXh3ZYd/ny9VXJcqW4xNW3AVJeKktpSANwT6g55NNzSozLKiqWIrRkEebsHmf5sc/1pF1x4fN3RxV1sKhEuqfmKUnYl4+uR+VXv+tSxU1qNwtOtsyEOth1th4BTbLOSEOKT/EpZBIHYDsQcxKnJehLmx56m16ekqDSvLQUmO4SAkhGcBPJzjHGDjg5pLHGSpmuHNPDLfB0yC034ky7VJXatVMOeYwdq3NuHUcfxp7+uR1FWXb77a58L4yJOYcYCdylhf5R7+lVT41OqumrbDYIiGy+9g+YkftG9ywM59MAnH/asv8AhVf415Q3bbiwqAo8yXOHWx7pxhR9D/asZQyY0u9/M7d2j1CuVwl5cp/6OrxD8TWGB+HW15CPMGFOL3YIPcgDIT7dT9OurRfiFoXT8YxWX5633TufmPRiVOn325ISOwxwKsTS+lLZpuJ5UNsuvqVvdlPfM66ogZJPbp0HFJGvX3db6gGi7KlAQyUu3OWUDDaQfyg9c9OO59ga2xY4t3I5c+dSXs8aqP39SyrTdIN4gtTbZKbkxnPyuNnIOOo9j7V5vE0w46QztVLfV5UZs/xOHp9hyT7A1q05YYGm7QzbLW2URmskblElSickk9yTUitpC1ocUhJWjO1RHIz1x+gpxZznPAhNw4rDKBu8pGN5HKieVE+5PJrrooqAYJ4rigXWFOcdZYfHntHDjCwUOI5xkoOCAccHGD2rNwZnrSg2+SyypJypLzPmJWPTggg+/wDQ1D3JMh9tBummzMcQr5HIT6FKRkY3JUsoUk8npzVkkwReq50KBcpETUDq2LbcdqmpeSlLS0gJxv8A4CCAocjrkcg0w25633CJ8LDSmRBS0lIebH7JQ6AIUOuMdR045zWqNEjXO2SbbLhzvhnBtWicSVYPZKsknGOucj1pbf0fqa1yi5pzUCXIw/dRp6M+QTwcEDB4PcZHryanyBHqscXUniDLtd1mTp9utbDbyIrzoLYWVHhWBlQ+XoSffNM95mGRdREQ224llbbbLTn5VyFAqJUO4QgbsZ5J7YBrOiNLvaeYmP3Gb8bdJ73mypATtT7JSPQc/Umo0MTE3SVeoDC5qGrk66YyVALWkMhg7M4GQUKOCRnnmkebIN+o7EXEJkxL4+zd44MhC3FoVkDr8mOE9jjHBI70leImq5F58LLdKSylmVPnmMtCDlOUeYlRST2JSMHtmuDxYuKLteYtw0q1cDdoMNXxm2OtJaYOeFpIyCCo8e/tWmyIg60u+krHY0vptFmaD8pK0c7gQVFRHGVK4+6jWsVVSfYD5I8J9NXARX1x3oywEF9th0pS7gDII7Z7lOKeYcRiDEZixGUMsMoCG20DASkdAK6AMda0y5TcVAUsKUVHCEIGVLPoBXMkuxeU5Src7Kv10F6u8R7PpIFZt0RBlz0pIwodQD+iR/11ZU23Q58EwZkVp6KQB5Sk/KAOR9MYGMdKQ2tLyrW/dr9cL2uPcJ4UCGAlOMqJbQDgqUoZCcDrgDBqb08rVtws8Ry6rYtz4ZAdSGfMdcVgfMc4SjPdOFdeoredNKnwiiIeV4bLaQYds1LMgW19ZLsfAUtQx0Cj1PHUgmmOXb42n9IqtdnaLKAyY0VCeTvXkA59dytxP1NLXiN5rdnYs4Px+oLo75cRe0ILZHO4c/KE4zkdxmp+zSDd7rKamKDjlmWhgHHV4tArdH2XtHp83rxnXck5bVLjadutwYvCzFalltyJKeVhlTaGko8sKPCVApJ2nruyM8gVVCvSr3rBViud+adsTVyVObkvOfvUJO4NoJ65OAB7Kx2FWT4rXAuwI2mYOFz7u6lhKAndsQeqiPQcn6A1033wy0/e7VboL7brH4e0lpl6OrarYMZBznOcd+aupr93cihS8PoD+q/EW76vntrEaE8pmECcpyAUjH+VP2yr1q4sDFcNjtEKxWti221kMxWE7UJH9ST3JPJNdUh0MMOPKBKW0FRCepAGeKpOW52KIjWN5FjsEiWhSRII8tgEjlZBx19OT9qVPBxm2W+xtsJmtv3qcky5YKyVnpxk9cbhnHc571JWqZbNSqhz5eJ8otCQzCR86IiVjgkfl3YyN6uT823AzXTc9MuXm4RZT7y7ezGCgG4rqg44FAghSxjaPZOT05rS6jsYGd99lhlx151DbbaSpa1qACQOpJPQVzwLpDnuONxnwtbYClIIKVbTnCsHscHB6HFQkuy6btUVU+THjbWUhe9atylFJyMqUSVHIHUnmovw8buF6mSdXz3EtszkFqHFSPytBf5yffaOPTnvWfFcEj5RQOKKqArGBWaKAxgVmiigIXVlwXbrQVMq2OvvNRkLBx5ZcWElX/SCVe5GK6QuJaLSXThqNHazyeiR0/371wa7tqrrpS5xmWVOyQyXYyUHCg8j5myD67gKRGzN8Q5cCyransWKG2FXF5xpTBkLTwG+QOp646AH2q3YE94WMuXBq7akloIVdZJ8ncOSwjhP2JKiPam+22a2WovG2QI0QvK3O+Q0Ebz6nHWumKw1Fjtx47SWmW0hKEIGAlI6AVySrozDkFuU1IbQcBL/AJRW2r6lOduP8WKqCQpU1k5do9xtTlncZ3vqXGUh0HCAQFF0Y67QgjBxncOR3lVSpUoh+zyYEpjb+7KiMn2WknH/AMTUFqmPebk3HVHiSoUyIre1IYU2+0rIwpJSVJWR9hyBVoqnYJ4sQLRHVOmOAqbTlyXIO5Xvz2GewwPQUlwNWau1SZb+lrRDYtrSyhiXOeP/ABGD1SAnp/T3Ne2NGXnUqmX9YXlx6CDuTbmWiyFezmT/AL9asCJGZiRm40ZltlhpIQ202kJSgDoAB0FQwJmndG3BF/TqHVNzRPuTTZRGbaRtbjg9cZ6nt2qMv12kaX1dd5EW3THlz2Gvhm2GFLbddwUqUVAcHhII/wAIPfizKxiilQE3RGknLc6q+X15cu/S05dccOUxwf8Alo9B0ye+KbXpDTCQp5xDaSoJBWoAEnoK3V4daQ80pt1CVoWMKSoZBHoRUA1yZAjsLeUhxYQMlLaCtWPYDk1yi5sSoT7tudbkOtoUQ2k5UFYyElPUHpwea1izqjc2uW9FHZlX7RodOiTykeySBzXNNtcqSQuVBtkx5P5XcrZWkexwoj7GrJICZoTVeldP6RbMiSzFlklyc0EbV+ecbwR2OeMdhgdK9rN/8RpIS2Zti022d3nIVsfmH0A6hPv0+vZtjaNszFzNwciIlP7QEqloS8pBGfmC1ArzzjlRHHGOcsAGBikncrQEhPhfYVvpVKeuMuOkgpjPSlFv745UPYk06MMtR2UMsNpbaQkJQhAwEgdABWyiqgKKKKAKKKKAKKKKAwRmgDBzRRQGawRRRRg5JNrgS175MOO6v+ZbQJ/XrWIlpgwnS7FjNtLIxlPpRRSwdgGKzRRQBRRRQBRRRQBRRRQBRRRQBRRRQBRRRQH/2Q==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14342" name="Picture 6" descr="http://t1.gstatic.com/images?q=tbn:ANd9GcSKMgAt5gLIaYMXLT2LwXUKVgGB0149YpFBSwnv2jx53zWjkIN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857364"/>
            <a:ext cx="7168305" cy="414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95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634732723"/>
              </p:ext>
            </p:extLst>
          </p:nvPr>
        </p:nvGraphicFramePr>
        <p:xfrm>
          <a:off x="533400" y="1066800"/>
          <a:ext cx="8305800" cy="5207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604" y="428604"/>
            <a:ext cx="614181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rtl="0"/>
            <a:r>
              <a:rPr lang="ar-EG" sz="3600" b="1" u="sng" dirty="0" smtClean="0">
                <a:solidFill>
                  <a:schemeClr val="tx1"/>
                </a:solidFill>
              </a:rPr>
              <a:t>  </a:t>
            </a:r>
            <a:r>
              <a:rPr lang="en-US" sz="3600" b="1" u="sng" dirty="0" smtClean="0">
                <a:solidFill>
                  <a:schemeClr val="tx1"/>
                </a:solidFill>
              </a:rPr>
              <a:t>   + + C.O.P during exercise by:</a:t>
            </a:r>
            <a:endParaRPr lang="ar-EG" sz="3600" b="1" u="sng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984704915"/>
              </p:ext>
            </p:extLst>
          </p:nvPr>
        </p:nvGraphicFramePr>
        <p:xfrm>
          <a:off x="381000" y="2438401"/>
          <a:ext cx="8305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714348" y="121442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1. ++ H.R</a:t>
            </a:r>
          </a:p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2. ++ force of myocardial contraction</a:t>
            </a:r>
          </a:p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3. ++ venous return</a:t>
            </a:r>
            <a:endParaRPr lang="ar-EG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2" y="1143000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shock</a:t>
            </a:r>
            <a:endParaRPr lang="ar-E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20516" name="Picture 4" descr="http://www.shockinglighters.net/shockingremotecontrol/shoc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8314439" cy="3795722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190669436"/>
              </p:ext>
            </p:extLst>
          </p:nvPr>
        </p:nvGraphicFramePr>
        <p:xfrm>
          <a:off x="609600" y="1151930"/>
          <a:ext cx="800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617565" y="228600"/>
            <a:ext cx="213378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Types</a:t>
            </a:r>
            <a:endParaRPr lang="ar-EG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3600" y="228600"/>
            <a:ext cx="4907280" cy="1018080"/>
            <a:chOff x="1063700" y="160160"/>
            <a:chExt cx="4907280" cy="637080"/>
          </a:xfrm>
          <a:noFill/>
        </p:grpSpPr>
        <p:sp>
          <p:nvSpPr>
            <p:cNvPr id="4" name="Rounded Rectangle 3"/>
            <p:cNvSpPr/>
            <p:nvPr/>
          </p:nvSpPr>
          <p:spPr>
            <a:xfrm>
              <a:off x="1063700" y="236360"/>
              <a:ext cx="4907280" cy="560880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1063700" y="160160"/>
              <a:ext cx="4852520" cy="506120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185484" tIns="0" rIns="185484" bIns="0" numCol="1" spcCol="1270" anchor="ctr" anchorCtr="0">
              <a:noAutofit/>
            </a:bodyPr>
            <a:lstStyle/>
            <a:p>
              <a:pPr lvl="0" algn="l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u="sng" kern="1200" dirty="0" smtClean="0">
                  <a:solidFill>
                    <a:schemeClr val="tx1"/>
                  </a:solidFill>
                </a:rPr>
                <a:t>1-Hypovolemic  shock</a:t>
              </a:r>
              <a:endParaRPr lang="ar-EG" sz="3600" u="sng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71472" y="2500306"/>
            <a:ext cx="7967690" cy="237174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3600" u="sng" dirty="0" smtClean="0">
                <a:solidFill>
                  <a:srgbClr val="FF0000"/>
                </a:solidFill>
              </a:rPr>
              <a:t>Causes:</a:t>
            </a:r>
          </a:p>
          <a:p>
            <a:pPr marL="514350" indent="-514350" algn="l" rtl="0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Hg (loss of blood).</a:t>
            </a:r>
          </a:p>
          <a:p>
            <a:pPr marL="514350" indent="-514350" algn="l" rtl="0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Loss of extracellular fluid: vomiting &amp; diarrhea </a:t>
            </a:r>
          </a:p>
          <a:p>
            <a:pPr marL="514350" indent="-514350" algn="l" rtl="0"/>
            <a:r>
              <a:rPr lang="en-US" sz="3600" dirty="0" smtClean="0">
                <a:solidFill>
                  <a:schemeClr val="tx1"/>
                </a:solidFill>
              </a:rPr>
              <a:t>3.    Loss of plasma: Massive burns</a:t>
            </a:r>
          </a:p>
          <a:p>
            <a:pPr algn="l" rtl="0"/>
            <a:endParaRPr lang="ar-EG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642918"/>
            <a:ext cx="8072494" cy="50720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200" b="1" u="sng" dirty="0" smtClean="0">
                <a:solidFill>
                  <a:srgbClr val="FF0000"/>
                </a:solidFill>
              </a:rPr>
              <a:t>Characters: </a:t>
            </a:r>
          </a:p>
          <a:p>
            <a:pPr algn="l" rtl="0"/>
            <a:r>
              <a:rPr lang="en-US" sz="3200" u="sng" dirty="0" smtClean="0">
                <a:solidFill>
                  <a:srgbClr val="FF0000"/>
                </a:solidFill>
              </a:rPr>
              <a:t>1. </a:t>
            </a:r>
            <a:r>
              <a:rPr lang="en-US" sz="3200" dirty="0" smtClean="0">
                <a:solidFill>
                  <a:schemeClr val="tx1"/>
                </a:solidFill>
              </a:rPr>
              <a:t>Hypotension</a:t>
            </a:r>
          </a:p>
          <a:p>
            <a:pPr algn="l" rtl="0"/>
            <a:r>
              <a:rPr lang="en-US" sz="32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. Rapid weak pulse</a:t>
            </a:r>
          </a:p>
          <a:p>
            <a:pPr algn="l" rtl="0"/>
            <a:r>
              <a:rPr lang="en-US" sz="3200" dirty="0" smtClean="0">
                <a:solidFill>
                  <a:srgbClr val="FF0000"/>
                </a:solidFill>
              </a:rPr>
              <a:t>3-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dysnea</a:t>
            </a:r>
            <a:r>
              <a:rPr lang="en-US" sz="3200" dirty="0" smtClean="0">
                <a:solidFill>
                  <a:schemeClr val="tx1"/>
                </a:solidFill>
              </a:rPr>
              <a:t> due to decreased blood flow to pulmonary circulation and decreased blood oxygenation</a:t>
            </a:r>
          </a:p>
          <a:p>
            <a:pPr algn="l" rtl="0"/>
            <a:r>
              <a:rPr lang="en-US" sz="3200" dirty="0" smtClean="0">
                <a:solidFill>
                  <a:srgbClr val="FF0000"/>
                </a:solidFill>
              </a:rPr>
              <a:t>4-</a:t>
            </a:r>
            <a:r>
              <a:rPr lang="en-US" sz="3200" dirty="0" smtClean="0">
                <a:solidFill>
                  <a:schemeClr val="tx1"/>
                </a:solidFill>
              </a:rPr>
              <a:t> mental </a:t>
            </a:r>
            <a:r>
              <a:rPr lang="en-US" sz="3200" dirty="0" err="1" smtClean="0">
                <a:solidFill>
                  <a:schemeClr val="tx1"/>
                </a:solidFill>
              </a:rPr>
              <a:t>resttlness</a:t>
            </a:r>
            <a:r>
              <a:rPr lang="en-US" sz="3200" dirty="0" smtClean="0">
                <a:solidFill>
                  <a:schemeClr val="tx1"/>
                </a:solidFill>
              </a:rPr>
              <a:t> and may </a:t>
            </a:r>
            <a:r>
              <a:rPr lang="en-US" sz="3200" dirty="0" err="1" smtClean="0">
                <a:solidFill>
                  <a:schemeClr val="tx1"/>
                </a:solidFill>
              </a:rPr>
              <a:t>disorintation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algn="l" rtl="0"/>
            <a:r>
              <a:rPr lang="en-US" sz="3200" dirty="0" smtClean="0">
                <a:solidFill>
                  <a:srgbClr val="FF0000"/>
                </a:solidFill>
              </a:rPr>
              <a:t>5. </a:t>
            </a:r>
            <a:r>
              <a:rPr lang="en-US" sz="3200" dirty="0" smtClean="0">
                <a:solidFill>
                  <a:schemeClr val="tx1"/>
                </a:solidFill>
              </a:rPr>
              <a:t>cold pale skin</a:t>
            </a:r>
          </a:p>
          <a:p>
            <a:pPr algn="l" rtl="0"/>
            <a:r>
              <a:rPr lang="en-US" sz="3200" dirty="0" smtClean="0">
                <a:solidFill>
                  <a:srgbClr val="FF0000"/>
                </a:solidFill>
              </a:rPr>
              <a:t>6. </a:t>
            </a:r>
            <a:r>
              <a:rPr lang="en-US" sz="3200" dirty="0" smtClean="0">
                <a:solidFill>
                  <a:schemeClr val="tx1"/>
                </a:solidFill>
              </a:rPr>
              <a:t>Thirst sensation</a:t>
            </a:r>
            <a:endParaRPr lang="ar-EG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6763" y="533401"/>
            <a:ext cx="47103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Compensatory mechanism</a:t>
            </a:r>
            <a:endParaRPr lang="ar-EG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470289381"/>
              </p:ext>
            </p:extLst>
          </p:nvPr>
        </p:nvGraphicFramePr>
        <p:xfrm>
          <a:off x="1143000" y="2133600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32598825"/>
              </p:ext>
            </p:extLst>
          </p:nvPr>
        </p:nvGraphicFramePr>
        <p:xfrm>
          <a:off x="1066800" y="457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http://www.drugs.com/health-guide/images/205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3771899"/>
            <a:ext cx="4919668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19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7382" y="-1098616"/>
            <a:ext cx="6830731" cy="908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7772400" cy="14700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Low resistance shock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2214554"/>
            <a:ext cx="6400800" cy="1752600"/>
          </a:xfrm>
        </p:spPr>
        <p:txBody>
          <a:bodyPr/>
          <a:lstStyle/>
          <a:p>
            <a:pPr rtl="0"/>
            <a:r>
              <a:rPr lang="en-US" dirty="0" smtClean="0">
                <a:solidFill>
                  <a:srgbClr val="FF0000"/>
                </a:solidFill>
              </a:rPr>
              <a:t>Worm shock</a:t>
            </a:r>
            <a:endParaRPr lang="ar-E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10166" y="3275113"/>
            <a:ext cx="1923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 smtClean="0">
                <a:solidFill>
                  <a:schemeClr val="bg2"/>
                </a:solidFill>
              </a:rPr>
              <a:t>Treatment  of  shock</a:t>
            </a:r>
            <a:endParaRPr lang="ar-EG" dirty="0"/>
          </a:p>
        </p:txBody>
      </p:sp>
      <p:sp>
        <p:nvSpPr>
          <p:cNvPr id="4" name="Rectangle 3"/>
          <p:cNvSpPr/>
          <p:nvPr/>
        </p:nvSpPr>
        <p:spPr>
          <a:xfrm>
            <a:off x="2474764" y="393413"/>
            <a:ext cx="416017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Treatment  of  shock</a:t>
            </a:r>
            <a:endParaRPr lang="ar-EG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http://bp0.blogger.com/_u337ThvlyDw/RqeUgL13UbI/AAAAAAAAAf4/XxeLRCYVDhw/s320/Management+of+Shock.jpg"/>
          <p:cNvPicPr>
            <a:picLocks noChangeAspect="1" noChangeArrowheads="1"/>
          </p:cNvPicPr>
          <p:nvPr/>
        </p:nvPicPr>
        <p:blipFill rotWithShape="1">
          <a:blip r:embed="rId3" cstate="print"/>
          <a:srcRect t="39131"/>
          <a:stretch/>
        </p:blipFill>
        <p:spPr bwMode="auto">
          <a:xfrm>
            <a:off x="4800600" y="1714488"/>
            <a:ext cx="4191000" cy="4416872"/>
          </a:xfrm>
          <a:prstGeom prst="rect">
            <a:avLst/>
          </a:prstGeom>
          <a:ln>
            <a:solidFill>
              <a:srgbClr val="66003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7" name="Rectangle 6"/>
          <p:cNvSpPr/>
          <p:nvPr/>
        </p:nvSpPr>
        <p:spPr>
          <a:xfrm>
            <a:off x="228600" y="1686341"/>
            <a:ext cx="4326251" cy="440120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l" rtl="0"/>
            <a:endParaRPr lang="en-US" sz="2000" b="1" dirty="0" smtClean="0"/>
          </a:p>
          <a:p>
            <a:pPr algn="l" rtl="0"/>
            <a:r>
              <a:rPr lang="en-US" sz="2000" b="1" dirty="0"/>
              <a:t>1-removal of  the cause of  </a:t>
            </a:r>
            <a:r>
              <a:rPr lang="en-US" sz="2000" b="1" dirty="0" smtClean="0"/>
              <a:t>shock</a:t>
            </a:r>
            <a:endParaRPr lang="en-US" sz="2000" b="1" dirty="0"/>
          </a:p>
          <a:p>
            <a:pPr algn="l" rtl="0"/>
            <a:endParaRPr lang="en-US" sz="2000" b="1" dirty="0" smtClean="0"/>
          </a:p>
          <a:p>
            <a:pPr algn="l" rtl="0"/>
            <a:r>
              <a:rPr lang="en-US" sz="2000" b="1" dirty="0" smtClean="0"/>
              <a:t>2-helping  the  compensatory  mechanisms :</a:t>
            </a:r>
          </a:p>
          <a:p>
            <a:pPr algn="l" rtl="0"/>
            <a:endParaRPr lang="en-US" sz="2000" b="1" dirty="0" smtClean="0"/>
          </a:p>
          <a:p>
            <a:pPr algn="l" rtl="0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a- in hg. Shock:  rapid  blood  transfusion</a:t>
            </a:r>
          </a:p>
          <a:p>
            <a:pPr algn="l" rtl="0">
              <a:defRPr/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b-  burns:  plasma is transfused</a:t>
            </a:r>
          </a:p>
          <a:p>
            <a:pPr algn="l" rtl="0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C- dehydration: isotonic  fluid is given</a:t>
            </a:r>
            <a:r>
              <a:rPr lang="en-US" sz="2000" b="1" dirty="0" smtClean="0">
                <a:solidFill>
                  <a:schemeClr val="accent1"/>
                </a:solidFill>
              </a:rPr>
              <a:t>.</a:t>
            </a:r>
          </a:p>
          <a:p>
            <a:pPr algn="l" rtl="0">
              <a:defRPr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 algn="l" rtl="0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D-drugs as:  E, NE,&amp; cortisone</a:t>
            </a:r>
          </a:p>
          <a:p>
            <a:pPr algn="l" rtl="0"/>
            <a:endParaRPr lang="ar-EG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3042" y="500042"/>
            <a:ext cx="5843614" cy="12954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4400" b="1" u="sng" dirty="0" smtClean="0">
                <a:solidFill>
                  <a:schemeClr val="tx1"/>
                </a:solidFill>
              </a:rPr>
              <a:t>irreversible shock  =</a:t>
            </a:r>
          </a:p>
          <a:p>
            <a:pPr algn="ctr" rtl="0"/>
            <a:r>
              <a:rPr lang="en-US" sz="4400" b="1" u="sng" dirty="0" smtClean="0">
                <a:solidFill>
                  <a:schemeClr val="tx1"/>
                </a:solidFill>
              </a:rPr>
              <a:t>Positive feedback</a:t>
            </a:r>
            <a:endParaRPr lang="ar-EG" sz="4400" b="1" u="sng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0034" y="1828800"/>
            <a:ext cx="8001056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600" b="1" u="sng" dirty="0" smtClean="0">
                <a:solidFill>
                  <a:srgbClr val="FF0000"/>
                </a:solidFill>
              </a:rPr>
              <a:t> 1</a:t>
            </a:r>
            <a:r>
              <a:rPr lang="en-US" sz="3600" b="1" dirty="0" smtClean="0">
                <a:solidFill>
                  <a:srgbClr val="FF0000"/>
                </a:solidFill>
              </a:rPr>
              <a:t>-   </a:t>
            </a:r>
            <a:r>
              <a:rPr lang="en-US" sz="3600" b="1" u="sng" dirty="0" smtClean="0">
                <a:solidFill>
                  <a:srgbClr val="FF0000"/>
                </a:solidFill>
              </a:rPr>
              <a:t> Loss of &lt; 20% of blood volume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Compensatory mechanism occur</a:t>
            </a:r>
            <a:endParaRPr lang="ar-EG" sz="36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5786" y="3657600"/>
            <a:ext cx="7443814" cy="2362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3200" b="1" u="sng" dirty="0" smtClean="0">
                <a:solidFill>
                  <a:srgbClr val="7030A0"/>
                </a:solidFill>
              </a:rPr>
              <a:t>2</a:t>
            </a:r>
            <a:r>
              <a:rPr lang="en-US" sz="3200" b="1" dirty="0" smtClean="0">
                <a:solidFill>
                  <a:srgbClr val="7030A0"/>
                </a:solidFill>
              </a:rPr>
              <a:t>-     </a:t>
            </a:r>
            <a:r>
              <a:rPr lang="en-US" sz="3200" b="1" u="sng" dirty="0" smtClean="0">
                <a:solidFill>
                  <a:srgbClr val="7030A0"/>
                </a:solidFill>
              </a:rPr>
              <a:t>Loss of &gt; 20 % of blood volume: </a:t>
            </a:r>
          </a:p>
          <a:p>
            <a:pPr algn="l"/>
            <a:r>
              <a:rPr lang="en-US" sz="3200" b="1" dirty="0" smtClean="0">
                <a:solidFill>
                  <a:srgbClr val="7030A0"/>
                </a:solidFill>
              </a:rPr>
              <a:t>De-</a:t>
            </a:r>
            <a:r>
              <a:rPr lang="en-US" sz="3200" b="1" dirty="0" err="1" smtClean="0">
                <a:solidFill>
                  <a:srgbClr val="7030A0"/>
                </a:solidFill>
              </a:rPr>
              <a:t>compansation</a:t>
            </a:r>
            <a:r>
              <a:rPr lang="en-US" sz="3200" b="1" dirty="0" smtClean="0">
                <a:solidFill>
                  <a:srgbClr val="7030A0"/>
                </a:solidFill>
              </a:rPr>
              <a:t> mechanism</a:t>
            </a:r>
          </a:p>
          <a:p>
            <a:pPr algn="l" rtl="0"/>
            <a:r>
              <a:rPr lang="en-US" sz="3200" b="1" dirty="0" smtClean="0">
                <a:solidFill>
                  <a:srgbClr val="7030A0"/>
                </a:solidFill>
              </a:rPr>
              <a:t> ( irreversible shock)</a:t>
            </a:r>
            <a:endParaRPr lang="ar-EG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837706207"/>
              </p:ext>
            </p:extLst>
          </p:nvPr>
        </p:nvGraphicFramePr>
        <p:xfrm>
          <a:off x="152400" y="1143000"/>
          <a:ext cx="8686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904999" y="304800"/>
            <a:ext cx="59650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irreversible shock</a:t>
            </a:r>
            <a:endParaRPr lang="ar-EG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Images\SP_A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295400"/>
            <a:ext cx="5562600" cy="1447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8" name="Picture 4" descr="H:\Images\SP_A2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1" y="2971800"/>
            <a:ext cx="5499100" cy="15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29" name="Picture 5" descr="H:\Images\SP_A2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953000"/>
            <a:ext cx="55626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7" name="Rectangle 6"/>
          <p:cNvSpPr/>
          <p:nvPr/>
        </p:nvSpPr>
        <p:spPr>
          <a:xfrm>
            <a:off x="533400" y="1447800"/>
            <a:ext cx="2209800" cy="10668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Normal  condition</a:t>
            </a:r>
            <a:endParaRPr lang="ar-EG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3124200"/>
            <a:ext cx="2362200" cy="10668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Compensated  shock</a:t>
            </a:r>
            <a:endParaRPr lang="ar-EG" sz="20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953000"/>
            <a:ext cx="2286000" cy="12954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De- compensated shock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457200"/>
            <a:ext cx="6096000" cy="68580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Capillary  during shock</a:t>
            </a:r>
            <a:endParaRPr lang="ar-EG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b="1" u="sng" dirty="0" err="1" smtClean="0"/>
              <a:t>oedoma</a:t>
            </a:r>
            <a:endParaRPr lang="ar-EG" b="1" u="sng" dirty="0"/>
          </a:p>
        </p:txBody>
      </p:sp>
      <p:sp>
        <p:nvSpPr>
          <p:cNvPr id="318466" name="AutoShape 2" descr="http://www.mayoclinic.com/images/image_popup/mcdc7_edema_foot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318468" name="Picture 4" descr="http://www.mayoclinic.com/images/image_popup/mcdc7_edema_foot.jpg"/>
          <p:cNvPicPr>
            <a:picLocks noChangeAspect="1" noChangeArrowheads="1"/>
          </p:cNvPicPr>
          <p:nvPr/>
        </p:nvPicPr>
        <p:blipFill>
          <a:blip r:embed="rId2"/>
          <a:srcRect b="2742"/>
          <a:stretch>
            <a:fillRect/>
          </a:stretch>
        </p:blipFill>
        <p:spPr bwMode="auto">
          <a:xfrm>
            <a:off x="4500562" y="1428736"/>
            <a:ext cx="4286280" cy="4929222"/>
          </a:xfrm>
          <a:prstGeom prst="rect">
            <a:avLst/>
          </a:prstGeom>
          <a:noFill/>
        </p:spPr>
      </p:pic>
      <p:sp>
        <p:nvSpPr>
          <p:cNvPr id="318470" name="AutoShape 6" descr="http://ts3.explicit.bing.net/th?id=H.5001219829139982&amp;pid=15.1&amp;H=132&amp;W=160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318472" name="AutoShape 8" descr="http://ts3.explicit.bing.net/th?id=H.5001219829139982&amp;pid=15.1&amp;H=132&amp;W=160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318476" name="Picture 12" descr="http://www.78steps.com/human-physiology/images/3204_495_719-interstitial-space-blood-lymph.jpg"/>
          <p:cNvPicPr>
            <a:picLocks noChangeAspect="1" noChangeArrowheads="1"/>
          </p:cNvPicPr>
          <p:nvPr/>
        </p:nvPicPr>
        <p:blipFill>
          <a:blip r:embed="rId3"/>
          <a:srcRect l="23904" t="32608" r="22768"/>
          <a:stretch>
            <a:fillRect/>
          </a:stretch>
        </p:blipFill>
        <p:spPr bwMode="auto">
          <a:xfrm>
            <a:off x="357158" y="1357298"/>
            <a:ext cx="414337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492922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u="sng" dirty="0" smtClean="0"/>
              <a:t>Causes of </a:t>
            </a:r>
            <a:r>
              <a:rPr lang="en-US" u="sng" dirty="0" err="1" smtClean="0"/>
              <a:t>odema</a:t>
            </a:r>
            <a:endParaRPr lang="ar-EG" u="sng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642974" y="1571612"/>
          <a:ext cx="8358214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56" y="1142984"/>
            <a:ext cx="48551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Heart  failure</a:t>
            </a:r>
            <a:endParaRPr lang="ar-EG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4414" y="2714620"/>
            <a:ext cx="6506070" cy="17543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tx1"/>
                </a:solidFill>
              </a:rPr>
              <a:t>It is inability  of  the  heart  </a:t>
            </a:r>
          </a:p>
          <a:p>
            <a:pPr algn="ctr" rtl="0"/>
            <a:r>
              <a:rPr lang="en-US" sz="3600" b="1" dirty="0" smtClean="0">
                <a:solidFill>
                  <a:schemeClr val="tx1"/>
                </a:solidFill>
              </a:rPr>
              <a:t>to  pump  adequate </a:t>
            </a:r>
          </a:p>
          <a:p>
            <a:pPr algn="ctr" rtl="0"/>
            <a:r>
              <a:rPr lang="en-US" sz="3600" b="1" dirty="0" smtClean="0">
                <a:solidFill>
                  <a:schemeClr val="tx1"/>
                </a:solidFill>
              </a:rPr>
              <a:t>c.o. p</a:t>
            </a:r>
            <a:endParaRPr lang="ar-EG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://emedtravel.files.wordpress.com/2011/11/dialated-l-ventricle.jpg?w=500&amp;h=357"/>
          <p:cNvPicPr>
            <a:picLocks noChangeAspect="1" noChangeArrowheads="1"/>
          </p:cNvPicPr>
          <p:nvPr/>
        </p:nvPicPr>
        <p:blipFill>
          <a:blip r:embed="rId2"/>
          <a:srcRect l="45652" t="12570" b="7821"/>
          <a:stretch>
            <a:fillRect/>
          </a:stretch>
        </p:blipFill>
        <p:spPr bwMode="auto">
          <a:xfrm>
            <a:off x="1714480" y="2000240"/>
            <a:ext cx="5334004" cy="271464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571868" y="3071810"/>
            <a:ext cx="500066" cy="3571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Rectangle 3"/>
          <p:cNvSpPr/>
          <p:nvPr/>
        </p:nvSpPr>
        <p:spPr>
          <a:xfrm>
            <a:off x="2285984" y="1142984"/>
            <a:ext cx="2214578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++ ABP</a:t>
            </a: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4942" y="2143116"/>
            <a:ext cx="2214578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AORTIC valve disease</a:t>
            </a:r>
            <a:endParaRPr lang="ar-EG" sz="3200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893207" y="1893083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3857620" y="2500306"/>
            <a:ext cx="142876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1- left sided heart failure</a:t>
            </a:r>
            <a:endParaRPr lang="ar-EG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5786" y="500042"/>
            <a:ext cx="7763728" cy="707886"/>
          </a:xfrm>
          <a:prstGeom prst="rect">
            <a:avLst/>
          </a:prstGeom>
          <a:noFill/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u="sng" dirty="0" smtClean="0">
                <a:solidFill>
                  <a:schemeClr val="tx1"/>
                </a:solidFill>
              </a:rPr>
              <a:t> Decreased  left  ventricular  C.O.P. </a:t>
            </a:r>
            <a:endParaRPr lang="ar-EG" sz="4000" u="sng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4019644430"/>
              </p:ext>
            </p:extLst>
          </p:nvPr>
        </p:nvGraphicFramePr>
        <p:xfrm>
          <a:off x="785786" y="1214422"/>
          <a:ext cx="7848600" cy="4721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2895600" cy="731838"/>
          </a:xfr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 age</a:t>
            </a:r>
            <a:endParaRPr lang="ar-EG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441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>
              <a:lnSpc>
                <a:spcPct val="150000"/>
              </a:lnSpc>
            </a:pPr>
            <a:r>
              <a:rPr lang="en-US" sz="2400" b="1" dirty="0" smtClean="0"/>
              <a:t>- newborn= 80/40 mmHg </a:t>
            </a:r>
          </a:p>
          <a:p>
            <a:pPr lvl="0" algn="just" rtl="0"/>
            <a:r>
              <a:rPr lang="en-US" sz="2400" b="1" dirty="0" smtClean="0">
                <a:solidFill>
                  <a:srgbClr val="FF7C80"/>
                </a:solidFill>
              </a:rPr>
              <a:t>-  child= 100 /65 mmHg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409"/>
          <a:stretch/>
        </p:blipFill>
        <p:spPr bwMode="auto">
          <a:xfrm>
            <a:off x="609600" y="3054748"/>
            <a:ext cx="8043203" cy="368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10000" y="209516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rtl="0"/>
            <a:r>
              <a:rPr lang="en-US" sz="2400" b="1" dirty="0"/>
              <a:t>- adult=  120/80mmHg</a:t>
            </a:r>
          </a:p>
          <a:p>
            <a:pPr lvl="0" algn="l" rtl="0"/>
            <a:r>
              <a:rPr lang="en-US" sz="2400" b="1" dirty="0">
                <a:solidFill>
                  <a:srgbClr val="66CCFF"/>
                </a:solidFill>
              </a:rPr>
              <a:t>- </a:t>
            </a:r>
            <a:r>
              <a:rPr lang="en-US" sz="2400" b="1" dirty="0">
                <a:solidFill>
                  <a:srgbClr val="00B050"/>
                </a:solidFill>
              </a:rPr>
              <a:t>Old age = 150/90 mmHg</a:t>
            </a:r>
            <a:endParaRPr lang="ar-EG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2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http://ts1.mm.bing.net/th?id=H.4742078700718336&amp;pid=15.1&amp;H=160&amp;W=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857232"/>
            <a:ext cx="4019570" cy="4214842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500430" y="2928934"/>
            <a:ext cx="428628" cy="3428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Rectangle 3"/>
          <p:cNvSpPr/>
          <p:nvPr/>
        </p:nvSpPr>
        <p:spPr>
          <a:xfrm>
            <a:off x="857224" y="2214554"/>
            <a:ext cx="192882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Tricusped</a:t>
            </a:r>
            <a:r>
              <a:rPr lang="en-US" sz="2800" dirty="0" smtClean="0">
                <a:solidFill>
                  <a:schemeClr val="tx1"/>
                </a:solidFill>
              </a:rPr>
              <a:t> valve</a:t>
            </a:r>
            <a:endParaRPr lang="ar-EG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9322" y="2143116"/>
            <a:ext cx="235745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Pulmonary hypertension</a:t>
            </a:r>
            <a:endParaRPr lang="ar-EG" sz="28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endCxn id="3" idx="1"/>
          </p:cNvCxnSpPr>
          <p:nvPr/>
        </p:nvCxnSpPr>
        <p:spPr>
          <a:xfrm>
            <a:off x="2143108" y="2714620"/>
            <a:ext cx="1420093" cy="2645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071934" y="2285992"/>
            <a:ext cx="2643208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2- Right sided heart failure</a:t>
            </a:r>
            <a:endParaRPr lang="ar-EG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1" y="457200"/>
            <a:ext cx="4151265" cy="52322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 Right ventricular  failure </a:t>
            </a:r>
            <a:endParaRPr lang="ar-EG" sz="28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702904090"/>
              </p:ext>
            </p:extLst>
          </p:nvPr>
        </p:nvGraphicFramePr>
        <p:xfrm>
          <a:off x="457200" y="1143000"/>
          <a:ext cx="8458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t0.gstatic.com/images?q=tbn:ANd9GcShMo5JKOhhHPGOb2pIFUjDClniQeCa6HwrhEgqzyKaAJpnKs7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1568" y="5013960"/>
            <a:ext cx="729237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GOOD LUCK</a:t>
            </a:r>
            <a:endParaRPr lang="ar-EG" sz="9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67000" y="533400"/>
            <a:ext cx="3429000" cy="990600"/>
          </a:xfrm>
          <a:prstGeom prst="round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blood flow (F)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017602773"/>
              </p:ext>
            </p:extLst>
          </p:nvPr>
        </p:nvGraphicFramePr>
        <p:xfrm>
          <a:off x="152400" y="1527629"/>
          <a:ext cx="8991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ounded Rectangle 3"/>
              <p:cNvSpPr/>
              <p:nvPr/>
            </p:nvSpPr>
            <p:spPr>
              <a:xfrm>
                <a:off x="3093357" y="5486400"/>
                <a:ext cx="3002643" cy="9144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en-US" sz="4000" dirty="0" smtClean="0"/>
                  <a:t>F </a:t>
                </a:r>
                <a:r>
                  <a:rPr lang="el-GR" sz="4000" dirty="0" smtClean="0">
                    <a:latin typeface="Franklin Gothic Book"/>
                  </a:rPr>
                  <a:t>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40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endParaRPr lang="ar-EG" sz="4000" dirty="0"/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57" y="5486400"/>
                <a:ext cx="3002643" cy="914400"/>
              </a:xfrm>
              <a:prstGeom prst="round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62943" y="304800"/>
            <a:ext cx="2895600" cy="73183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en-US" b="1" dirty="0" smtClean="0">
                <a:solidFill>
                  <a:srgbClr val="00B050"/>
                </a:solidFill>
              </a:rPr>
              <a:t> Sex </a:t>
            </a:r>
            <a:endParaRPr 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1951939062"/>
              </p:ext>
            </p:extLst>
          </p:nvPr>
        </p:nvGraphicFramePr>
        <p:xfrm>
          <a:off x="386442" y="1346200"/>
          <a:ext cx="8528957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821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62942" y="304800"/>
            <a:ext cx="3766457" cy="73183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 body built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076" name="Picture 4" descr="http://t1.gstatic.com/images?q=tbn:ANd9GcRwva-wcR6pGPM35J00eX1Y2X9o_eUBuAohJXBNsD3gKSFb9PsL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6630"/>
            <a:ext cx="4604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1371600"/>
            <a:ext cx="6139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ABP is higher in obesity</a:t>
            </a:r>
            <a:endParaRPr lang="ar-EG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AutoShape 2" descr="http://www.presseanzeiger.de/pa_bilder/287230-1_org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1028" name="Picture 4" descr="http://www.presseanzeiger.de/pa_bilder/287230-1_o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50" b="26824"/>
          <a:stretch/>
        </p:blipFill>
        <p:spPr bwMode="auto">
          <a:xfrm>
            <a:off x="5562600" y="2857954"/>
            <a:ext cx="3055938" cy="231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26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62942" y="304800"/>
            <a:ext cx="3766457" cy="73183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4- Race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AutoShape 2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4" name="AutoShape 4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5" name="AutoShape 6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6" name="AutoShape 8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9380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7" name="AutoShape 10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9532938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8" name="AutoShape 12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9685338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9" name="AutoShape 14" descr="data:image/jpeg;base64,/9j/4AAQSkZJRgABAQAAAQABAAD/2wCEAAkGBhQREBUSEhQUFBUUFxcUFRQUFRUVFxcUFBQWFBQUFRcYHCYeFxklHBUUHy8gIycpLCwsFR4xNTAqNSYrLCkBCQoKDgwOGg8PGiwkHB8pKSwsLCk1LCkpKSwuKSksLCksLCwsKSwpLCkpKSkpKSkpKSwpKSkpKSkpLCwsKSwpLP/AABEIAJ4AeAMBIgACEQEDEQH/xAAcAAAABwEBAAAAAAAAAAAAAAABAgMEBQYHAAj/xAA6EAABAwIDBQYDBwIHAAAAAAABAAIDBBEFITEGEkFRcQciYYGRoRMysRRCYmNygtEkUiMzNHOywfD/xAAZAQACAwEAAAAAAAAAAAAAAAADBAECBQD/xAAhEQACAQQCAwEBAAAAAAAAAAAAAQIDERIhBDEiMkETUf/aAAwDAQACEQMRAD8A1ZcuQErCHQbrrpKSRV3ara2KhjL5Ddx+Rg1ceA6KUrk2LDPXMY0ue5rQNS42Hqqdi3a1SQktjJmI1LcmjzOqx/aHa+eteTI47vCNpIY3y+91KhwU1Gh/QeZs9D2wRPfZ7Swc9folq3tep2SbrWveOJFgsYhdZO56bejLwMxy4jkolTinYlNs3rA9t6eryY8B39rhYqwNevL1FUuY4FpII4jI+y13YDb34toJyN7Rj9L8g7x8UKdPHolO5o4KG6KFyESGuuRUIXEArly5ccFLskk9yUem71wRIYY3jLKWF88hs1gv1JyDR4leeNo8fkrJnSyE3OQFz3W8Gq7dsOPl8raVp7sQDn+Mjhp6WWZnWwT1GFlcBOV3YMCnNNTufo0lTODbJF9nS5DlxVuosGZGAGtCHV5MY6jthadBvbKlSbNyO1FlOQ7OlsbgcyVZ4oRyThsaSnWlIajSiujJavDHROIII8f5StO8g3Bs4EaG3HIhaPiODNkGmqpmMYK6nN7XZqDxHgmIV89MDKljtGu9n+0/2un3X/5sVg7xHB6tSwbY7HjSVccn3HHccObXZe2q3djrgEaHMdDoqSVgbBQhAhCqVBXLly44QeU1qpwxrnO0aC49Ggk/RLEqs9oWIfBw6dw1c3cHV5srxV3YJ0jC8XxE1FRJK7MveXepyHkrBs5gLWgPcAXHPp08VWsLg35WjmQtHYxsbRcgAc0XkzcVgitCN3kxaJlk7iCYtxKMZF3sU/p52uHdIPmkLMdTHMYS7UlGivrWN1K6xYchuaJXYaJWFpGqRhr3O+WMkc3ZKSpJySN5tvEG6G4uJN09GU4hh5hkcw3ABy6ZrbNhsU+0UMTjm5o+G79oy9rKkbfYaAwTAaOAPQpx2N4j3ZoOR3h62Kci84XE6kcXY01CECEKAIK5cuXHDJxWfds1RaiY0felbfoA4rQHrNu2r/Sxf7h9gUan7ovLozXZfvVMY6n2WhvaL94dL5rO9knWqmHxt7FaTPBvCxUcvVQmh6jOXFIhk5zfOwSsUUZG8y1vBR9Vs417SzMC+9fjvc+ilaags0cN1pbpYnkXeKX8cdMZTf0fYZdwTfEXiMknwsnOF5G3hZdimH74VMi/aIrDtpmmT4bWOc4Xvui9rcMyrRh+JNeAW+eSr9BgjRKZC3vEWJurHHGBbIKtRRto6F/oG1MG/RS+Dd4ftI/lUjswn+FiJZweCPMjeH0Wh4u3+kl/QQsl2Pq93EWO/MYP+kbj7hJAay2j0EChRWoysKhggQhAuOGJWc9tbv6aIfmO/wCK0VZn22P/AMKAfid9Ean7ovPoyzB5tydh/EPcrXYzdYoZLOBGoz9Fq+C14khY7m0evFX5sepEcd/CYYy6TqZrZIYZUzrm/wCIDkRy8srrPsPfCSw3MqUnIGqreFV8l++1rbH7puCOHQqTbVSucQ9rDGR3bX3upXYtMmPQsG5qQg0UZDcGxUjAVDLWB2jqN2ilP4SPW11jOz0tqprvzG5/uWl9pVaY8PdY2LnAfUlZVgRtIPBw9nXTXGjanKQpWfmken49B0RklTOuxvQfS6U3lUAwVy4FcuIGJWWdtUmUA8XH2WouWT9s578I8HFHpe6Lz9TK5ArrsRWb0TouLDvD9LslS3BPsJxH7PM14zGjrcW8fNO1ofpBpdi0JYyNSjek5axo+ZwFuaQpq5rgCDcHMIlZhjJDcjMZrG19NNMXpsYjva+uhspOLF4x8x81X48OaDnHf1U7RUcbhbcA53GfkudrDCxHsddHIe44Oty91K0zMlGsoGstuNA6CycVOJshidJIQGtFyTyHDqdEPvSKXsUztdxIH4VONQC9w63aLqjYS6zx6o2O419qmkmcDdx7o5MHyj0RMM+YLXjTwpYmbnlUuem8Mk3oYzza33anSidmpd6lhP4ApQFIlmGBQoFy4qMLrJe2J15Yv0lavI6wucvE3Futwsf7WK5r5Yw1wdutN7I9L2RefqZzIElZLOSa00JsteC1hawEZt+itNBXB1s1Ttl6gG7D5fwrG+iLc2rGrxtNo0qe4plkjspGkaAqvTTuta6lKaZyXaDpk1U1bWDPVZl2hYq6R7Yych3i0aE8Lq5VT/PxWYbRVXxKhx4DL0TPEh53/gvyZeNiMsn+HapjwTvD3ZrTqK8ROHsehthZ96ij8BZWJU/s1m3qO3I/UXVvBWWxh9grly5QVseesI2sLW/BcXAH7xc5wP6gTkVHbRyXeOnBQkhRfjk2B0Gi0fwSnmgf63jizpEklHFFATCA2HmFT7sgPJaNQyh7VmlG8BwurvhJLAM8j/7JZ3LW7jvHerE7HTWKfxNySUBuLpXeSAyRePVnwonG+dsllsj7knmVcdsKsuO7wCp7gtLiRtG4nyJbsBbJLUZzSISsGRTkuhddm09lNWPhPbf+0+gsVoQK854Rir4HCSJxa4aEfQjiFreyHaJFVARy2il0tfuuPNp4dFmzg1sZLkFy5AhHHk/euEkTmlCM0V7bLaFGcULF1lwCgkAK6bMy7zANeHmqWE9oMTkhzY63gRcIFek6kbILSqKL2a1h7btsnD4bBZ1S7dzN1aw+oUoNu3vbdsbS4atufVvNZz41RfBv9oMabUU5ufVVEhTmL46+QC7Q0vuba90c+Sg73un+PCUY7Fask3oK0Zo4yKKw5oxR2CQ/gcugns7JIwPzRHmxKElsI3o2nsnxx80D45Huf8M90uNzum1hfrdcq12SVm5UbhPzt9wuWfWTjPQSPRmpSUnApUaJN4yWuLMAIUVpyRlxyCtSrWpIJZmiqyQt80qw2IJNsxn9UkjAqSpK7TTRPn3oflLW3/UNVEXzRkVyhKysTcKRmlAiO1R2qWShRjkeTMhJhKWyvyQ/pb4WfYer+HWwn8VvVcojAZi2ZjuT2n3QJerHyCRej//Z"/>
          <p:cNvSpPr>
            <a:spLocks noChangeAspect="1" noChangeArrowheads="1"/>
          </p:cNvSpPr>
          <p:nvPr/>
        </p:nvSpPr>
        <p:spPr bwMode="auto">
          <a:xfrm>
            <a:off x="9837738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10" name="Rectangle 9"/>
          <p:cNvSpPr/>
          <p:nvPr/>
        </p:nvSpPr>
        <p:spPr>
          <a:xfrm>
            <a:off x="533400" y="2275250"/>
            <a:ext cx="46641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Orientals </a:t>
            </a:r>
            <a:endParaRPr lang="en-US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en-US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&lt;</a:t>
            </a:r>
          </a:p>
          <a:p>
            <a:pPr lvl="0" algn="ctr"/>
            <a:endParaRPr lang="en-US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Europeans 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&amp; Americans</a:t>
            </a:r>
            <a:endParaRPr lang="ar-EG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212" name="Picture 20" descr="http://t3.gstatic.com/images?q=tbn:ANd9GcT9OKdvcnpRPunR0Xshy52cpDDD9IAEg0zWpDdSqCLpCCdoCUN8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899" y="1447800"/>
            <a:ext cx="3429000" cy="21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t2.gstatic.com/images?q=tbn:ANd9GcRfMjqh62iT31zg7C_GZhj6JCE_oFxomINJ5B_WFWlsduYzUzYRA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962400"/>
            <a:ext cx="3810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39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62942" y="304800"/>
            <a:ext cx="3766457" cy="73183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5- emotions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9218" name="Picture 2" descr="http://t2.gstatic.com/images?q=tbn:ANd9GcT3S04v-MEu6QpWgeDnao1e3vNeTnQt8qbxnRbdKBppGKt7iBEI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457" y="1951037"/>
            <a:ext cx="2394858" cy="239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t1.gstatic.com/images?q=tbn:ANd9GcTnnqNY3sBIJMxF4IZ_cm2cHY9QFnDPn0oiBBz2_CMpGOogULbT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3036" y="1951037"/>
            <a:ext cx="2752725" cy="22955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8849" y="4942114"/>
            <a:ext cx="6560578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Emotions increase sympathetic 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activity       </a:t>
            </a:r>
            <a:endParaRPr lang="en-US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lvl="0" algn="ctr" rtl="0"/>
            <a:r>
              <a:rPr lang="en-US" sz="3600" b="1" dirty="0" smtClean="0"/>
              <a:t>++  ABP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2260600" y="1310481"/>
            <a:ext cx="5562600" cy="427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White coat hypertension</a:t>
            </a:r>
            <a:endParaRPr lang="ar-EG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2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555776" y="332656"/>
            <a:ext cx="3733800" cy="65563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6- exercise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http://t3.gstatic.com/images?q=tbn:ANd9GcTPBGcWxB14HiusdUyjoj3eXuTkAOiGg-DB5Y2PHl9yaUuH2k17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699792" cy="13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266435954"/>
              </p:ext>
            </p:extLst>
          </p:nvPr>
        </p:nvGraphicFramePr>
        <p:xfrm>
          <a:off x="533400" y="1412776"/>
          <a:ext cx="8610600" cy="493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3123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2627784" y="332656"/>
            <a:ext cx="4800600" cy="792162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Respiration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t0.gstatic.com/images?q=tbn:ANd9GcQMhGoPwkN0wavkC4RvFlKqXSsBZ8YukfWsY9C-S7tSesnUZSbq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63" t="6990" b="8114"/>
          <a:stretch/>
        </p:blipFill>
        <p:spPr bwMode="auto">
          <a:xfrm>
            <a:off x="2699792" y="2204864"/>
            <a:ext cx="3565376" cy="253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19047752">
            <a:off x="20384" y="4267365"/>
            <a:ext cx="3754431" cy="1521734"/>
          </a:xfrm>
          <a:prstGeom prst="rightArrow">
            <a:avLst>
              <a:gd name="adj1" fmla="val 60908"/>
              <a:gd name="adj2" fmla="val 50000"/>
            </a:avLst>
          </a:prstGeom>
          <a:solidFill>
            <a:srgbClr val="99FF66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 smtClean="0"/>
              <a:t>With insp., ++ VR</a:t>
            </a:r>
            <a:endParaRPr lang="ar-EG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2123728" y="1272201"/>
            <a:ext cx="590465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Large blood remains in the lung</a:t>
            </a:r>
            <a:endParaRPr lang="ar-EG" sz="28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794050">
            <a:off x="5619620" y="3839937"/>
            <a:ext cx="3011544" cy="1603094"/>
          </a:xfrm>
          <a:prstGeom prst="rightArrow">
            <a:avLst>
              <a:gd name="adj1" fmla="val 72899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-- COP &amp; ABP</a:t>
            </a:r>
            <a:endParaRPr lang="ar-EG" sz="3200" b="1" dirty="0"/>
          </a:p>
        </p:txBody>
      </p:sp>
    </p:spTree>
    <p:extLst>
      <p:ext uri="{BB962C8B-B14F-4D97-AF65-F5344CB8AC3E}">
        <p14:creationId xmlns:p14="http://schemas.microsoft.com/office/powerpoint/2010/main" xmlns="" val="982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3200400" y="457200"/>
            <a:ext cx="3200400" cy="73183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8- meals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AutoShape 2" descr="data:image/jpeg;base64,/9j/4AAQSkZJRgABAQAAAQABAAD/2wBDAAkGBwgHBgkIBwgKCgkLDRYPDQwMDRsUFRAWIB0iIiAdHx8kKDQsJCYxJx8fLT0tMTU3Ojo6Iys/RD84QzQ5Ojf/2wBDAQoKCg0MDRoPDxo3JR8lNzc3Nzc3Nzc3Nzc3Nzc3Nzc3Nzc3Nzc3Nzc3Nzc3Nzc3Nzc3Nzc3Nzc3Nzc3Nzc3Nzf/wAARCAChAKEDASIAAhEBAxEB/8QAHAABAAIDAQEBAAAAAAAAAAAAAAUGAwQHAQII/8QAQxAAAQMDAgMGAwUFBQcFAAAAAQIDBAAFEQYSITFBBxMiUWFxFIGRMlKhsdEVQmKCwSMkM3KSFyU1Q5Ph8HOElMLx/8QAGgEBAAIDAQAAAAAAAAAAAAAAAAIEAQMFBv/EAC8RAAICAQMCBAQGAwEAAAAAAAABAgMRBBIhMUEFE1FxMmGBkQYUIqGx8CNCweH/2gAMAwEAAhEDEQA/AO41X9Qa00/pybHh3m4JjPyBuQkoUoAZxlRAISM9TjkfKp88q5PqDT2o0atu15FoTc48rY2yWZKd7bSQBtCVYHPJPHnWYpN4bwYbaXB1KJLjzGEPxH232VjKXG1BSSPcVmzXAg5BtkpTzS7npmbnK1FtbCCf4kkFtXP1q12vtButvipcujcW8Qwkf3yE4lt08sZQTsJ9lD2qbra5XJFTT4fB1OlV3SesrTqttz9mF9DrKUqdYkNFtaArlnoeR4gkVYq1kxSlKAUpSgFKUoBSlKAUpSgFKUoBSlKAUpSgFeYHlXtKA+HW23UFDraVpPNKhkVVr32f6du39r8AiFMCtyJcMBpxKvPI4K/mBq2V4eVAcJ7PxK0/qqKtbgcbenSLdJdW5la8KUEFXDmFNpxkngogYBruwrhmtY7lpumpURwkOMS2bxHHTiQpX1U2v613BhxLzTbrZyhaQpJ9CKnNdGRi+qMlKUqBIUpSgFKUoBSlKAUpSgFKUoBSlKAUpSgFKUoBSlKA5b2pQknUsFWPDc7dIhueRUnC0fgpf41b+zu4/tXRVnlFe5ZjJQ56LT4VD5EGobtWbCWbFMKgkMXJKT670KRj6kV8dkT3dwb1bVEZiXNxSAOiHAlYH1Kqm+YIh0kX+leZHnTIxmoEz2vKE1XNT6hl2KZBCLf8VFklSFFC8LSoDIwOR4A+XKoykorLJRi5PCLJSo60XmBd2O9gvBe3gtCgUrbPkpJ4ipDIrKkmsow008M9pXm4edM1kwe0pSgFKUoBSlKAUpSgFKUoBVY1brmzaVCG5zi3prvBmFHTvdcJ5cOmfWsGudQz4K41k040H79cshgKHgjoGNzq/IDPDzPQ8q+tHaHgacUua+tVwvL/AIpNwkeJalHnt+6PT60BWr3E1n2gW0R3LdC0/b+9S62qUsuyVKScpVgcE+oPGo636f1lpibNlQb1AckytpcakQyG1lIwOIOfnXYawyY7choocTnyPUeoqUWu5GSf+pyy4doNxQwzEv7D+nJ4cy1Mbw7EfUOSFHBKQc59McTzrfh6puk+2LcZnoU4kbVhttGUnrgjPyNStygNL76FMaQ8yrwqQ4nIUK5dfrHM7PpzN5tJce0+8sIdbOVKjqJ4pP8ACeh+XPGdGs089m6qRt0Wqr37bYlsj6oui5cGMLlIacS0WndzaFIW4n7KuIydyefEcR61m1DqO7uMMxJzEN1HeNqS+0FIUlQUOOCSBkZHzqAuaWl9xPirBYkJSpK/Q8Un5Gpd1aLlaUPrT4sbXEjoeRH1rhT1NqXXh8M78dLVnp7GvqVhC+8UNzbgYJK0KKVdeo9q6FPv/wCz4ENptIfnvMpUGyeCRjipZ6DPzPSuWrfcdjrjukuSP8BCRzXkcPwP4VOvvi2xVPSn+9lO43uq/eOOnoOQFKdRKiDS6voNRpo3Shnt1Ny56muzWyG/KDXfOhTUxhISpGMkoKTnOTy9KndI6rcuL5t1xbAmJRuS42MIdTnGcdD6cvKudSC/OUG1oVlw+BvmtXueSRUwxZoyWy5PSl10gZVnAbA6A/151OGtsracnkhboanHbFYZe5+rIFuurkKYh5ttCU7pOzLaSRnBI4jhjj61OMvtvtJdZcS42oZC0nIIriku4G2vOJiy1PNuHxoeXuXyA4HnyAHGvGlIYglb0h6NEkL3tRUuFIUrqs45Dj0q1DxB9WuOxVl4bwsS5O35r6HKqJoSxPpWi7yZcjulJxHj/ELUkg/vqBOM+Q6e9XpPIV0a574qTWDm2QUJOKecHtKUrYQFKUoBWtcJ0W2w3Zc6Q3HjtDctxxWEpHrWweArm3a1M76ZZbRPhT12VcgSLg/HjqcSpKPst8AeZxn0oDBofUdln6l1JqKddYra3ZKYcQPPITtYbHAp48lEk/Kr+i/2ZYyi7QFD0ko/WueuX3stclFtdlYXIKdxQbIsrI88FGa13rx2SL/xbRHQR0FocSfwQKA6YL3aSMi5wv8A5CP1r5VfbRj/AIrBH/uUfrXKlag7G2yUG2xyev8Au9zP4ivtq/djiVBQt0UKHRVtcV+G00MpN9C432+WczApN0gnwDJEhB6n1rTF10/cLbcbXPukAx5bCm1JMhI5jHDjz/Sqpc772XLLfwdshjnuItKx/wDStFq9dnCZKHHLIh1AOVBFsOMe2BW7dmGMlbymrMqLKlpC7XH4J62CAqczFyk906kFOSeWefL8KsdpvMqBHkszLNdVJcOUhptC8HHM+Ien0rQdu+mE6nhyNH2+VFhyUrbmocbIRuyChSck4454cKtQ2kA8CD18689rnGueHFNM9R4fXK2pPc1giIN/tkecuZOanR1pbCW0vQ3Ac8cngCPIc60X9R2+dLTKkTGt4V4GVK2lIHIcfMnnU+/PhxwQ/MYb/wAzoB+laLl4sbxIcmQ1jruwRVaLi3nY/wC/Qsyrkn8a/v1JqA/BgRRIMlqTJe5lhYWon7oGeA/8Nab0mVdVx0lRaZdd2JbR5cSST1OAahV2fS9xUC01DK85BjubD9ARWZ+1LgRQqBdZ7AaOW096FgE8P3gfM02VZ6tP5owoXPok/ZkvNZbdlogR2v7NI8aUAAlI9fU8Kk3HYcFJVNdb74pAUn7WAOQSnngf9656ZN+iF51m5tOlafGXmQhW0eSk8q6f2b6ftt701Du9yiOKef3KLLiiEEBRAOP3gcZyrNb46Gc+FLg0am/yH/ki0+xIaEh3FEkzIyExrLIRvEdw5UpRxhaAOCQevH5davI5V8oQltAQgBKUjAAGABX3XZqr8uCjk4VtnmScsClKVsNYpSlAK8r2lAcu7Rb41pHtD01en0KMaTHfiydidytmUnIHoSk+wNX21XC1XuImZbHo0phf77eDg+R8j6GqD29s7bRY52zcY9ySkn7qVJOfxSK57F+Ktkz4+xzHLfLPFSmh4HPRaOShxPOtU7VBpMv6Tw6zV1ylV1XY7vqHSlj1HDMa7W9l5H7qkjatB8woYI/rXI9TaDvWmnQu3E3i348CMBMhAHTHJfy4nyqw2XtZejlLOp7UpCMD++wcuIPujmn5Z51an79ab9GZfs9wjykpJ3BtfiR7p5j51sio2cFaU9RopbknF+xxBucw6+plW5iQjgph9OxxJ9QazqBUhQ48QRXW9XWG035TLlygMvqWyMOEYWnzwoYNUa4dnK0K32O7vsDj/d5Se9T8jzH41CWkljMTqU/iOLzC6HPqiqWFaW7KwpZAQhJzk8OZqVgMTLjFLz0tUG0gg7jwW95bfIE4Hr0qO0bZJE4CLcmlNx4SyHm1cC45k+A+3X5edXq4QXH/AIVcV5Md2Kvejc3vQeGOKcj5ceFcTV3wrt2N8+voXoXSs08YxWFj7kXabdYA8WEW7u5ITvCJjJ7xSfvAK6flW5eoSUW/fEjtpLS0rWG2U7i2CNwGQcHGce1fSQhqQ+popektJHxE2WvCWgRnBPTz2pwPatu2yFS4LEhxtTa3EZKFJwQaoWTnGSsWWvmRilJOPch7fZLZNjOolQEPIQ6oNSFtd2p1HMHhg8jjPXFaVz06uIgKt09xpoqG1l9W5GeQGTyqYuBU7KfbcgyZCW4/9glvKUrcUTklWQBgBI+Zr4nW6TIiQG3m0zkMIAeZcc7suqwAFbh1HE4PU1vVktyk5YT7EViKaS5RT3Ys6dOh2aYEQkzJCGnJKlgICCeOCeGTjHzHnX6Tt8Ri3wo0KI2G48dtLTaB0SkYH4Vw5iKJLEmLMYfMYqAQ3LCSsDHEZBOQDyPOrT2eakm2+7I03enlvsPBRt0pzmNo4tKPU44gn9K6+l1EG/L7/wAlHxCm2eLpNs6jSvM17XQOSKUpQClKUApSlAUvtfgGf2f3UJ+3HQJI/kUFH8Aa4xBnsy207SUuFKVFtYwrBGQcHmPI9a/Rl/gpuViuMBZITJjOMkjnhSSP61z/AENbNP6z0JbodzjtOzbc18M4oHa/HUk44KHEch6VqtqVi5Oj4f4jPRTbSyn1OfVpybew653yN7Egcn2VFtY+Y51cNQdnV/s39rZl/tqGOBacwiQge/2V/gapz1xYYdMach2FJA4sykFtQHzqn5Vlb4PTx8R0Othtsx7Mk4updU25pppFwauLLYwlE5PjCfLeOJ9zmpNntJUmNITcbO9FlBpRZUhXeNOLx4QSB4cn3FQAWlaQpJCknqDmtefgtobVghbqQQeozxqzDU2RWDl63wTRuDtg8FqhPfsPTcVcjaZT+FOKdO1Peryolaug48TW6i6usoQq5Q1MNqIAkMrDzJJ5eIcR8xUpsJTt2cCMYxwNRz1jiFxtTKVxwHAtxtk7UO4OcKTyPEA5rzPmVWNuxcvuT2ziltfBmVbYq5hlLQS4QMgrJQSOSinlkdDWncVSXnJy40t5n4VpIQhop8bquOFAg8MbRw8zUvkA8SBWm5Bil9UgrWlSylSwl4pSspIIJTnHQVrqsxLM+cdCU45WInzeAsWh8FR3bAFFPDmQDWO1tNRpN0DHhjJlYbAUSAAhIOP5t1ZpkiG40pl1SHEK4KRu4H3qKnhD8FUSK9HjoPAJHIDOTyI5+frW2pOVexrqw4/q3ZMMn4o3GW669LZaWR3BYbDze3HELR9oHPHIP5V8yBNlWXvcfD3GMvv4q0jGFoOQcdNw6etfKIp79gtgRktq3OLbnOLDg6DargM9c5qVbW2pxI3owTx8Qq1Kezbt7GIw3p7uj7M6tpy7M3yyQ7mxjZJaC8Z+yrqPkcj5VJ1yTss1Lb7Kq5afuk9pgJmqVCLqsJUF/ug8uYzj+KutBQIBHI16CEt0UzzVkdsmj2lKVMgKUpQClK15cxmIjc8sAdAOZ9hQGc8q/NM+3qtOtr/HjPvRZcacp5iRHWULShfjSPUYI4HhXcpV/fXwjIS2n7yuJrjuuAtrX6JDhBNwieJXLcpBPH6ACtdudja6lzw7Y9VCNiynx9yfs3aZfrWUt3qI3dooH+NHHdyB6lJ8KunLHWrrE1NpXWtvfYZcjvupSd0WW0EuIOPuq5+4zXIsY4VrTYMWcgiUylfDn1HsedVq9W18SPQav8Owkm6JY+TLxcOzywynO8iIk210niYLuwH0KTkfgKpeklaeQ/Lavr8d2UqSptsS2ipbOCUhJdxsOQAeGOvywqmagjQHIUG7vrirG0tvry4lPUJcxkZ5VNWDV+m2rQi1y7c5Ci7dikuM72VnODkjPzJFS1926peXBvPXHU84tDqKG67pYXb0JuRYbFboSnZPeMsJG4uOS3fz3flWhY42mLyp9MJqUpTOCpL7joJB5KAKuXA1qStF2+47LhpW4MKLYwhh5ZdZHok8SiouRYtQwpSZYt0luS2Cn4i3vpUceRB5j0xXJrVU4teY1L58Y+n/AKbFpp7G3Pnt6P6l1GnLGHA2YbRcIyElZJx8zVWulz0vHnfBQrOLg6CQooO1vI5gKUeJ9qrs9cd574jUHxi5RASVz2VIUEjkAMYAr7clWyRFLIlMJTjwALA2eRHlVmvS7XmUm/4LFHhzlHdO1e2eS66cY0/eozym7IzHcYc7p1txtJIOAcgjPnWzMstrZWoGFG2JGclscBVQ0zrW36bthhzIzrz5cUtx+O4hYdJ6nJB5YHyrDddWRr4AlTojQs7nG3FDvHj0BAzhI8uZqP5W7zn1UTkTosutVcXjnq30JORN0q2s74KVtDm+iKpTf1A4j1GalEQLCYnxjcSEY4QV96lsFOBzNV6K3cLgQm12uW8D9l1xvumhn+JWM/KpKPp202JBd1HfEtLfUHH4LK9rSyOQ243K+WM+1SsdceMvPp1Zb1XhsY4VNrfr6E5botpuEB2Oy1GXDlo2qLSRg+XEeXMZqydi2oJNys0yz3J/vptmfMcuE5K2+IST9FD2FcrnyNLomuSLLGv0VazuUuEQ02rj0Sv8sVduyN9qFp9c6A2Q7KkOd868kFboC1bSo+YB6cM5q3o4NZfOH2ZV8mVPDeTslKh4V9ZeIQ+ktKPXmn/tUuDkZzmrpk9pSlAeHlVLnvOPzHFuHxBRAGOQHDFXQ1XL1aHULXKgI70KO51gc89Sn19KyjDIbpwqqa70/Mu4t8u1obVLhOKO1xe0KQocRnzyB+NWZmS06ooSrDiT4m1jatPuk8RWaj5WBGTjJSj1RyoQNSAePTr+7rh5BH50EHUax4dPSPm+2P611TFDx51p/L1+h1F43rsfH+yOYN6b1TIB2QoUX+KRIzj5JBrFM0LebNb1vsSo9wSgKW7HS2pKh1Oznu9uFdUxTlxFT8qOMYKdutvukpTlnBwVl5ll1Mtvv7e+PsyG8pB/mHAj3qy2fX1yiEImmPdWBw3tKCHh/RVW+76TQ845Ks0pUCU4dywkbmnFdSUHgCfMD1warU+3hhPd6n0uh9BOPjIDRI9ztwR9R7VS1NEJLFkNy/f+/U31W7vhlhlwsGp7TqBvbAkYcA8UZ4bXE+fh6+4yKkjEiqOVxmCT5tiucwrToiQoKgvfCyAfAv4lxtaD5jcedTNrv06yz2bZqSQiRGfOIl0ACQo9EOY4A+v59PPX6LDb0zax2fX6epfjNxS83Hui0m2weZhx/wDpJ/Soe/3616fHdNRmnp5GUR2UJBHqo48Kff5Zr51JfH0yTZ7KoftAgF98jKYiD1PmsjkPnVdVpGyryuQw466o5cdW+vcs9SeOKaWh4U9TJ4fRc8+5JxlZlVJe5GXDUV5nlSplyMZpX/JjKDYA8t32j9RUI0/CbWUxh3jiuYZSVqJ9cdaswtGlIT2Ph47r+ODfeLeUf5cnP0qdttkl3EIT8MbVbf3m9oQ+8PLA+wPx9q7tGJfpri0vsV7F5KzJrP3f/CpWWyXjUTal29LURhKtqpEgknOeISADkiumaXsiNPWVm3NPKeKCVLcUMb1E8TjoKkYzDMVhDEZtLTLY2oQgYCR5CshISMkgAdSa6cIKKwjk2WSm8scelWHTUsutvRlKyWglSR5JOf0NVuIXLi8Wbc2ZBB8TnJtHur+g41cbRbkW+OU7u8eWcuuYxuPt0A6Cssgkb1K9pWCQpSlAR10skC6DMyOlTg+y6nwrT7EcarkrSVyjEqtdyDiOjMlOcfzf/lXSlDGDm0hN7gE/F2hxaRzUwSofhmtZN9jJVtfbeaV5KT/4a6jj3rC/EjSRiRHadHk4gK/Os5GDnabvBX/zwn/MCKzJnw1cpTP+sVa39KWJ7Obcygnq3lH5Vou6Esy/sCQ2f4Xc/nmmTGCFEhhQ8LzZ9livsON44OI/1Ctxzs8t54omS0n12n+lYj2dRyci5O4/9JNMjBEzrTaLjxnQYb6vvLSM/XnUPK0PpmQ0W1x+7RnICJSgAfMAnFW3/Z011ubn/RH619J7OogPjuD59AhIrGESTkuMlLj6P09GCi5JfdcUcrccnEKUfUgjpwr7OntKJ/xQH/RyS45/Wry32f2tJG+RLX6FSR+Qrda0VY28bo63P87qqxtjnODO+aWEyjxH7Fa0EW+M0z59yztz8+tbDd2dkcINtlPk/dST+QNdAjWC0RSCxbYyVDqWwT9TUglCUDCAEj0GKlki8vqUCNadRzQD3DEFB6unKvpxqYhaMjghd1lOz1/cV4G/9I/WrRivaxkYMbDDUdpLTDaW20jASgYA+VZKUoZFKUoBSlKAUpSgFKUoBSlKwBSlKA+a96UpQAchXtKUApSlAKUpWQKUpQClKUB/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ChAKEDASIAAhEBAxEB/8QAHAABAAIDAQEBAAAAAAAAAAAAAAUGAwQHAQII/8QAQxAAAQMDAgMGAwUFBQcFAAAAAQIDBAAFEQYSITFBBxMiUWFxFIGRMlKhsdEVQmKCwSMkM3KSFyU1Q5Ph8HOElMLx/8QAGgEBAAIDAQAAAAAAAAAAAAAAAAIEAQMFBv/EAC8RAAICAQMCBAQGAwEAAAAAAAABAgMRBBIhMUEFE1FxMmGBkQYUIqGx8CNCweH/2gAMAwEAAhEDEQA/AO41X9Qa00/pybHh3m4JjPyBuQkoUoAZxlRAISM9TjkfKp88q5PqDT2o0atu15FoTc48rY2yWZKd7bSQBtCVYHPJPHnWYpN4bwYbaXB1KJLjzGEPxH232VjKXG1BSSPcVmzXAg5BtkpTzS7npmbnK1FtbCCf4kkFtXP1q12vtButvipcujcW8Qwkf3yE4lt08sZQTsJ9lD2qbra5XJFTT4fB1OlV3SesrTqttz9mF9DrKUqdYkNFtaArlnoeR4gkVYq1kxSlKAUpSgFKUoBSlKAUpSgFKUoBSlKAUpSgFeYHlXtKA+HW23UFDraVpPNKhkVVr32f6du39r8AiFMCtyJcMBpxKvPI4K/mBq2V4eVAcJ7PxK0/qqKtbgcbenSLdJdW5la8KUEFXDmFNpxkngogYBruwrhmtY7lpumpURwkOMS2bxHHTiQpX1U2v613BhxLzTbrZyhaQpJ9CKnNdGRi+qMlKUqBIUpSgFKUoBSlKAUpSgFKUoBSlKAUpSgFKUoBSlKA5b2pQknUsFWPDc7dIhueRUnC0fgpf41b+zu4/tXRVnlFe5ZjJQ56LT4VD5EGobtWbCWbFMKgkMXJKT670KRj6kV8dkT3dwb1bVEZiXNxSAOiHAlYH1Kqm+YIh0kX+leZHnTIxmoEz2vKE1XNT6hl2KZBCLf8VFklSFFC8LSoDIwOR4A+XKoykorLJRi5PCLJSo60XmBd2O9gvBe3gtCgUrbPkpJ4ipDIrKkmsow008M9pXm4edM1kwe0pSgFKUoBSlKAUpSgFKUoBVY1brmzaVCG5zi3prvBmFHTvdcJ5cOmfWsGudQz4K41k040H79cshgKHgjoGNzq/IDPDzPQ8q+tHaHgacUua+tVwvL/AIpNwkeJalHnt+6PT60BWr3E1n2gW0R3LdC0/b+9S62qUsuyVKScpVgcE+oPGo636f1lpibNlQb1AckytpcakQyG1lIwOIOfnXYawyY7choocTnyPUeoqUWu5GSf+pyy4doNxQwzEv7D+nJ4cy1Mbw7EfUOSFHBKQc59McTzrfh6puk+2LcZnoU4kbVhttGUnrgjPyNStygNL76FMaQ8yrwqQ4nIUK5dfrHM7PpzN5tJce0+8sIdbOVKjqJ4pP8ACeh+XPGdGs089m6qRt0Wqr37bYlsj6oui5cGMLlIacS0WndzaFIW4n7KuIydyefEcR61m1DqO7uMMxJzEN1HeNqS+0FIUlQUOOCSBkZHzqAuaWl9xPirBYkJSpK/Q8Un5Gpd1aLlaUPrT4sbXEjoeRH1rhT1NqXXh8M78dLVnp7GvqVhC+8UNzbgYJK0KKVdeo9q6FPv/wCz4ENptIfnvMpUGyeCRjipZ6DPzPSuWrfcdjrjukuSP8BCRzXkcPwP4VOvvi2xVPSn+9lO43uq/eOOnoOQFKdRKiDS6voNRpo3Shnt1Ny56muzWyG/KDXfOhTUxhISpGMkoKTnOTy9KndI6rcuL5t1xbAmJRuS42MIdTnGcdD6cvKudSC/OUG1oVlw+BvmtXueSRUwxZoyWy5PSl10gZVnAbA6A/151OGtsracnkhboanHbFYZe5+rIFuurkKYh5ttCU7pOzLaSRnBI4jhjj61OMvtvtJdZcS42oZC0nIIriku4G2vOJiy1PNuHxoeXuXyA4HnyAHGvGlIYglb0h6NEkL3tRUuFIUrqs45Dj0q1DxB9WuOxVl4bwsS5O35r6HKqJoSxPpWi7yZcjulJxHj/ELUkg/vqBOM+Q6e9XpPIV0a574qTWDm2QUJOKecHtKUrYQFKUoBWtcJ0W2w3Zc6Q3HjtDctxxWEpHrWweArm3a1M76ZZbRPhT12VcgSLg/HjqcSpKPst8AeZxn0oDBofUdln6l1JqKddYra3ZKYcQPPITtYbHAp48lEk/Kr+i/2ZYyi7QFD0ko/WueuX3stclFtdlYXIKdxQbIsrI88FGa13rx2SL/xbRHQR0FocSfwQKA6YL3aSMi5wv8A5CP1r5VfbRj/AIrBH/uUfrXKlag7G2yUG2xyev8Au9zP4ivtq/djiVBQt0UKHRVtcV+G00MpN9C432+WczApN0gnwDJEhB6n1rTF10/cLbcbXPukAx5bCm1JMhI5jHDjz/Sqpc772XLLfwdshjnuItKx/wDStFq9dnCZKHHLIh1AOVBFsOMe2BW7dmGMlbymrMqLKlpC7XH4J62CAqczFyk906kFOSeWefL8KsdpvMqBHkszLNdVJcOUhptC8HHM+Ien0rQdu+mE6nhyNH2+VFhyUrbmocbIRuyChSck4454cKtQ2kA8CD18689rnGueHFNM9R4fXK2pPc1giIN/tkecuZOanR1pbCW0vQ3Ac8cngCPIc60X9R2+dLTKkTGt4V4GVK2lIHIcfMnnU+/PhxwQ/MYb/wAzoB+laLl4sbxIcmQ1jruwRVaLi3nY/wC/Qsyrkn8a/v1JqA/BgRRIMlqTJe5lhYWon7oGeA/8Nab0mVdVx0lRaZdd2JbR5cSST1OAahV2fS9xUC01DK85BjubD9ARWZ+1LgRQqBdZ7AaOW096FgE8P3gfM02VZ6tP5owoXPok/ZkvNZbdlogR2v7NI8aUAAlI9fU8Kk3HYcFJVNdb74pAUn7WAOQSnngf9656ZN+iF51m5tOlafGXmQhW0eSk8q6f2b6ftt701Du9yiOKef3KLLiiEEBRAOP3gcZyrNb46Gc+FLg0am/yH/ki0+xIaEh3FEkzIyExrLIRvEdw5UpRxhaAOCQevH5davI5V8oQltAQgBKUjAAGABX3XZqr8uCjk4VtnmScsClKVsNYpSlAK8r2lAcu7Rb41pHtD01en0KMaTHfiydidytmUnIHoSk+wNX21XC1XuImZbHo0phf77eDg+R8j6GqD29s7bRY52zcY9ySkn7qVJOfxSK57F+Ktkz4+xzHLfLPFSmh4HPRaOShxPOtU7VBpMv6Tw6zV1ylV1XY7vqHSlj1HDMa7W9l5H7qkjatB8woYI/rXI9TaDvWmnQu3E3i348CMBMhAHTHJfy4nyqw2XtZejlLOp7UpCMD++wcuIPujmn5Z51an79ab9GZfs9wjykpJ3BtfiR7p5j51sio2cFaU9RopbknF+xxBucw6+plW5iQjgph9OxxJ9QazqBUhQ48QRXW9XWG035TLlygMvqWyMOEYWnzwoYNUa4dnK0K32O7vsDj/d5Se9T8jzH41CWkljMTqU/iOLzC6HPqiqWFaW7KwpZAQhJzk8OZqVgMTLjFLz0tUG0gg7jwW95bfIE4Hr0qO0bZJE4CLcmlNx4SyHm1cC45k+A+3X5edXq4QXH/AIVcV5Md2Kvejc3vQeGOKcj5ceFcTV3wrt2N8+voXoXSs08YxWFj7kXabdYA8WEW7u5ITvCJjJ7xSfvAK6flW5eoSUW/fEjtpLS0rWG2U7i2CNwGQcHGce1fSQhqQ+popektJHxE2WvCWgRnBPTz2pwPatu2yFS4LEhxtTa3EZKFJwQaoWTnGSsWWvmRilJOPch7fZLZNjOolQEPIQ6oNSFtd2p1HMHhg8jjPXFaVz06uIgKt09xpoqG1l9W5GeQGTyqYuBU7KfbcgyZCW4/9glvKUrcUTklWQBgBI+Zr4nW6TIiQG3m0zkMIAeZcc7suqwAFbh1HE4PU1vVktyk5YT7EViKaS5RT3Ys6dOh2aYEQkzJCGnJKlgICCeOCeGTjHzHnX6Tt8Ri3wo0KI2G48dtLTaB0SkYH4Vw5iKJLEmLMYfMYqAQ3LCSsDHEZBOQDyPOrT2eakm2+7I03enlvsPBRt0pzmNo4tKPU44gn9K6+l1EG/L7/wAlHxCm2eLpNs6jSvM17XQOSKUpQClKUApSlAUvtfgGf2f3UJ+3HQJI/kUFH8Aa4xBnsy207SUuFKVFtYwrBGQcHmPI9a/Rl/gpuViuMBZITJjOMkjnhSSP61z/AENbNP6z0JbodzjtOzbc18M4oHa/HUk44KHEch6VqtqVi5Oj4f4jPRTbSyn1OfVpybew653yN7Egcn2VFtY+Y51cNQdnV/s39rZl/tqGOBacwiQge/2V/gapz1xYYdMach2FJA4sykFtQHzqn5Vlb4PTx8R0Othtsx7Mk4updU25pppFwauLLYwlE5PjCfLeOJ9zmpNntJUmNITcbO9FlBpRZUhXeNOLx4QSB4cn3FQAWlaQpJCknqDmtefgtobVghbqQQeozxqzDU2RWDl63wTRuDtg8FqhPfsPTcVcjaZT+FOKdO1Peryolaug48TW6i6usoQq5Q1MNqIAkMrDzJJ5eIcR8xUpsJTt2cCMYxwNRz1jiFxtTKVxwHAtxtk7UO4OcKTyPEA5rzPmVWNuxcvuT2ziltfBmVbYq5hlLQS4QMgrJQSOSinlkdDWncVSXnJy40t5n4VpIQhop8bquOFAg8MbRw8zUvkA8SBWm5Bil9UgrWlSylSwl4pSspIIJTnHQVrqsxLM+cdCU45WInzeAsWh8FR3bAFFPDmQDWO1tNRpN0DHhjJlYbAUSAAhIOP5t1ZpkiG40pl1SHEK4KRu4H3qKnhD8FUSK9HjoPAJHIDOTyI5+frW2pOVexrqw4/q3ZMMn4o3GW669LZaWR3BYbDze3HELR9oHPHIP5V8yBNlWXvcfD3GMvv4q0jGFoOQcdNw6etfKIp79gtgRktq3OLbnOLDg6DargM9c5qVbW2pxI3owTx8Qq1Kezbt7GIw3p7uj7M6tpy7M3yyQ7mxjZJaC8Z+yrqPkcj5VJ1yTss1Lb7Kq5afuk9pgJmqVCLqsJUF/ug8uYzj+KutBQIBHI16CEt0UzzVkdsmj2lKVMgKUpQClK15cxmIjc8sAdAOZ9hQGc8q/NM+3qtOtr/HjPvRZcacp5iRHWULShfjSPUYI4HhXcpV/fXwjIS2n7yuJrjuuAtrX6JDhBNwieJXLcpBPH6ACtdudja6lzw7Y9VCNiynx9yfs3aZfrWUt3qI3dooH+NHHdyB6lJ8KunLHWrrE1NpXWtvfYZcjvupSd0WW0EuIOPuq5+4zXIsY4VrTYMWcgiUylfDn1HsedVq9W18SPQav8Owkm6JY+TLxcOzywynO8iIk210niYLuwH0KTkfgKpeklaeQ/Lavr8d2UqSptsS2ipbOCUhJdxsOQAeGOvywqmagjQHIUG7vrirG0tvry4lPUJcxkZ5VNWDV+m2rQi1y7c5Ci7dikuM72VnODkjPzJFS1926peXBvPXHU84tDqKG67pYXb0JuRYbFboSnZPeMsJG4uOS3fz3flWhY42mLyp9MJqUpTOCpL7joJB5KAKuXA1qStF2+47LhpW4MKLYwhh5ZdZHok8SiouRYtQwpSZYt0luS2Cn4i3vpUceRB5j0xXJrVU4teY1L58Y+n/AKbFpp7G3Pnt6P6l1GnLGHA2YbRcIyElZJx8zVWulz0vHnfBQrOLg6CQooO1vI5gKUeJ9qrs9cd574jUHxi5RASVz2VIUEjkAMYAr7clWyRFLIlMJTjwALA2eRHlVmvS7XmUm/4LFHhzlHdO1e2eS66cY0/eozym7IzHcYc7p1txtJIOAcgjPnWzMstrZWoGFG2JGclscBVQ0zrW36bthhzIzrz5cUtx+O4hYdJ6nJB5YHyrDddWRr4AlTojQs7nG3FDvHj0BAzhI8uZqP5W7zn1UTkTosutVcXjnq30JORN0q2s74KVtDm+iKpTf1A4j1GalEQLCYnxjcSEY4QV96lsFOBzNV6K3cLgQm12uW8D9l1xvumhn+JWM/KpKPp202JBd1HfEtLfUHH4LK9rSyOQ243K+WM+1SsdceMvPp1Zb1XhsY4VNrfr6E5botpuEB2Oy1GXDlo2qLSRg+XEeXMZqydi2oJNys0yz3J/vptmfMcuE5K2+IST9FD2FcrnyNLomuSLLGv0VazuUuEQ02rj0Sv8sVduyN9qFp9c6A2Q7KkOd868kFboC1bSo+YB6cM5q3o4NZfOH2ZV8mVPDeTslKh4V9ZeIQ+ktKPXmn/tUuDkZzmrpk9pSlAeHlVLnvOPzHFuHxBRAGOQHDFXQ1XL1aHULXKgI70KO51gc89Sn19KyjDIbpwqqa70/Mu4t8u1obVLhOKO1xe0KQocRnzyB+NWZmS06ooSrDiT4m1jatPuk8RWaj5WBGTjJSj1RyoQNSAePTr+7rh5BH50EHUax4dPSPm+2P611TFDx51p/L1+h1F43rsfH+yOYN6b1TIB2QoUX+KRIzj5JBrFM0LebNb1vsSo9wSgKW7HS2pKh1Oznu9uFdUxTlxFT8qOMYKdutvukpTlnBwVl5ll1Mtvv7e+PsyG8pB/mHAj3qy2fX1yiEImmPdWBw3tKCHh/RVW+76TQ845Ks0pUCU4dywkbmnFdSUHgCfMD1warU+3hhPd6n0uh9BOPjIDRI9ztwR9R7VS1NEJLFkNy/f+/U31W7vhlhlwsGp7TqBvbAkYcA8UZ4bXE+fh6+4yKkjEiqOVxmCT5tiucwrToiQoKgvfCyAfAv4lxtaD5jcedTNrv06yz2bZqSQiRGfOIl0ACQo9EOY4A+v59PPX6LDb0zax2fX6epfjNxS83Hui0m2weZhx/wDpJ/Soe/3616fHdNRmnp5GUR2UJBHqo48Kff5Zr51JfH0yTZ7KoftAgF98jKYiD1PmsjkPnVdVpGyryuQw466o5cdW+vcs9SeOKaWh4U9TJ4fRc8+5JxlZlVJe5GXDUV5nlSplyMZpX/JjKDYA8t32j9RUI0/CbWUxh3jiuYZSVqJ9cdaswtGlIT2Ph47r+ODfeLeUf5cnP0qdttkl3EIT8MbVbf3m9oQ+8PLA+wPx9q7tGJfpri0vsV7F5KzJrP3f/CpWWyXjUTal29LURhKtqpEgknOeISADkiumaXsiNPWVm3NPKeKCVLcUMb1E8TjoKkYzDMVhDEZtLTLY2oQgYCR5CshISMkgAdSa6cIKKwjk2WSm8scelWHTUsutvRlKyWglSR5JOf0NVuIXLi8Wbc2ZBB8TnJtHur+g41cbRbkW+OU7u8eWcuuYxuPt0A6Cssgkb1K9pWCQpSlAR10skC6DMyOlTg+y6nwrT7EcarkrSVyjEqtdyDiOjMlOcfzf/lXSlDGDm0hN7gE/F2hxaRzUwSofhmtZN9jJVtfbeaV5KT/4a6jj3rC/EjSRiRHadHk4gK/Os5GDnabvBX/zwn/MCKzJnw1cpTP+sVa39KWJ7Obcygnq3lH5Vou6Esy/sCQ2f4Xc/nmmTGCFEhhQ8LzZ9livsON44OI/1Ctxzs8t54omS0n12n+lYj2dRyci5O4/9JNMjBEzrTaLjxnQYb6vvLSM/XnUPK0PpmQ0W1x+7RnICJSgAfMAnFW3/Z011ubn/RH619J7OogPjuD59AhIrGESTkuMlLj6P09GCi5JfdcUcrccnEKUfUgjpwr7OntKJ/xQH/RyS45/Wry32f2tJG+RLX6FSR+Qrda0VY28bo63P87qqxtjnODO+aWEyjxH7Fa0EW+M0z59yztz8+tbDd2dkcINtlPk/dST+QNdAjWC0RSCxbYyVDqWwT9TUglCUDCAEj0GKlki8vqUCNadRzQD3DEFB6unKvpxqYhaMjghd1lOz1/cV4G/9I/WrRivaxkYMbDDUdpLTDaW20jASgYA+VZKUoZFKUoBSlKAUpSgFKUoBSlKwBSlKA+a96UpQAchXtKUApSlAKUpWQKUpQClKUB//9k=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6" name="AutoShape 6" descr="data:image/jpeg;base64,/9j/4AAQSkZJRgABAQAAAQABAAD/2wBDAAkGBwgHBgkIBwgKCgkLDRYPDQwMDRsUFRAWIB0iIiAdHx8kKDQsJCYxJx8fLT0tMTU3Ojo6Iys/RD84QzQ5Ojf/2wBDAQoKCg0MDRoPDxo3JR8lNzc3Nzc3Nzc3Nzc3Nzc3Nzc3Nzc3Nzc3Nzc3Nzc3Nzc3Nzc3Nzc3Nzc3Nzc3Nzc3Nzf/wAARCAChAKEDASIAAhEBAxEB/8QAHAABAAIDAQEBAAAAAAAAAAAAAAUGAwQHAQII/8QAQxAAAQMDAgMGAwUFBQcFAAAAAQIDBAAFEQYSITFBBxMiUWFxFIGRMlKhsdEVQmKCwSMkM3KSFyU1Q5Ph8HOElMLx/8QAGgEBAAIDAQAAAAAAAAAAAAAAAAIEAQMFBv/EAC8RAAICAQMCBAQGAwEAAAAAAAABAgMRBBIhMUEFE1FxMmGBkQYUIqGx8CNCweH/2gAMAwEAAhEDEQA/AO41X9Qa00/pybHh3m4JjPyBuQkoUoAZxlRAISM9TjkfKp88q5PqDT2o0atu15FoTc48rY2yWZKd7bSQBtCVYHPJPHnWYpN4bwYbaXB1KJLjzGEPxH232VjKXG1BSSPcVmzXAg5BtkpTzS7npmbnK1FtbCCf4kkFtXP1q12vtButvipcujcW8Qwkf3yE4lt08sZQTsJ9lD2qbra5XJFTT4fB1OlV3SesrTqttz9mF9DrKUqdYkNFtaArlnoeR4gkVYq1kxSlKAUpSgFKUoBSlKAUpSgFKUoBSlKAUpSgFeYHlXtKA+HW23UFDraVpPNKhkVVr32f6du39r8AiFMCtyJcMBpxKvPI4K/mBq2V4eVAcJ7PxK0/qqKtbgcbenSLdJdW5la8KUEFXDmFNpxkngogYBruwrhmtY7lpumpURwkOMS2bxHHTiQpX1U2v613BhxLzTbrZyhaQpJ9CKnNdGRi+qMlKUqBIUpSgFKUoBSlKAUpSgFKUoBSlKAUpSgFKUoBSlKA5b2pQknUsFWPDc7dIhueRUnC0fgpf41b+zu4/tXRVnlFe5ZjJQ56LT4VD5EGobtWbCWbFMKgkMXJKT670KRj6kV8dkT3dwb1bVEZiXNxSAOiHAlYH1Kqm+YIh0kX+leZHnTIxmoEz2vKE1XNT6hl2KZBCLf8VFklSFFC8LSoDIwOR4A+XKoykorLJRi5PCLJSo60XmBd2O9gvBe3gtCgUrbPkpJ4ipDIrKkmsow008M9pXm4edM1kwe0pSgFKUoBSlKAUpSgFKUoBVY1brmzaVCG5zi3prvBmFHTvdcJ5cOmfWsGudQz4K41k040H79cshgKHgjoGNzq/IDPDzPQ8q+tHaHgacUua+tVwvL/AIpNwkeJalHnt+6PT60BWr3E1n2gW0R3LdC0/b+9S62qUsuyVKScpVgcE+oPGo636f1lpibNlQb1AckytpcakQyG1lIwOIOfnXYawyY7choocTnyPUeoqUWu5GSf+pyy4doNxQwzEv7D+nJ4cy1Mbw7EfUOSFHBKQc59McTzrfh6puk+2LcZnoU4kbVhttGUnrgjPyNStygNL76FMaQ8yrwqQ4nIUK5dfrHM7PpzN5tJce0+8sIdbOVKjqJ4pP8ACeh+XPGdGs089m6qRt0Wqr37bYlsj6oui5cGMLlIacS0WndzaFIW4n7KuIydyefEcR61m1DqO7uMMxJzEN1HeNqS+0FIUlQUOOCSBkZHzqAuaWl9xPirBYkJSpK/Q8Un5Gpd1aLlaUPrT4sbXEjoeRH1rhT1NqXXh8M78dLVnp7GvqVhC+8UNzbgYJK0KKVdeo9q6FPv/wCz4ENptIfnvMpUGyeCRjipZ6DPzPSuWrfcdjrjukuSP8BCRzXkcPwP4VOvvi2xVPSn+9lO43uq/eOOnoOQFKdRKiDS6voNRpo3Shnt1Ny56muzWyG/KDXfOhTUxhISpGMkoKTnOTy9KndI6rcuL5t1xbAmJRuS42MIdTnGcdD6cvKudSC/OUG1oVlw+BvmtXueSRUwxZoyWy5PSl10gZVnAbA6A/151OGtsracnkhboanHbFYZe5+rIFuurkKYh5ttCU7pOzLaSRnBI4jhjj61OMvtvtJdZcS42oZC0nIIriku4G2vOJiy1PNuHxoeXuXyA4HnyAHGvGlIYglb0h6NEkL3tRUuFIUrqs45Dj0q1DxB9WuOxVl4bwsS5O35r6HKqJoSxPpWi7yZcjulJxHj/ELUkg/vqBOM+Q6e9XpPIV0a574qTWDm2QUJOKecHtKUrYQFKUoBWtcJ0W2w3Zc6Q3HjtDctxxWEpHrWweArm3a1M76ZZbRPhT12VcgSLg/HjqcSpKPst8AeZxn0oDBofUdln6l1JqKddYra3ZKYcQPPITtYbHAp48lEk/Kr+i/2ZYyi7QFD0ko/WueuX3stclFtdlYXIKdxQbIsrI88FGa13rx2SL/xbRHQR0FocSfwQKA6YL3aSMi5wv8A5CP1r5VfbRj/AIrBH/uUfrXKlag7G2yUG2xyev8Au9zP4ivtq/djiVBQt0UKHRVtcV+G00MpN9C432+WczApN0gnwDJEhB6n1rTF10/cLbcbXPukAx5bCm1JMhI5jHDjz/Sqpc772XLLfwdshjnuItKx/wDStFq9dnCZKHHLIh1AOVBFsOMe2BW7dmGMlbymrMqLKlpC7XH4J62CAqczFyk906kFOSeWefL8KsdpvMqBHkszLNdVJcOUhptC8HHM+Ien0rQdu+mE6nhyNH2+VFhyUrbmocbIRuyChSck4454cKtQ2kA8CD18689rnGueHFNM9R4fXK2pPc1giIN/tkecuZOanR1pbCW0vQ3Ac8cngCPIc60X9R2+dLTKkTGt4V4GVK2lIHIcfMnnU+/PhxwQ/MYb/wAzoB+laLl4sbxIcmQ1jruwRVaLi3nY/wC/Qsyrkn8a/v1JqA/BgRRIMlqTJe5lhYWon7oGeA/8Nab0mVdVx0lRaZdd2JbR5cSST1OAahV2fS9xUC01DK85BjubD9ARWZ+1LgRQqBdZ7AaOW096FgE8P3gfM02VZ6tP5owoXPok/ZkvNZbdlogR2v7NI8aUAAlI9fU8Kk3HYcFJVNdb74pAUn7WAOQSnngf9656ZN+iF51m5tOlafGXmQhW0eSk8q6f2b6ftt701Du9yiOKef3KLLiiEEBRAOP3gcZyrNb46Gc+FLg0am/yH/ki0+xIaEh3FEkzIyExrLIRvEdw5UpRxhaAOCQevH5davI5V8oQltAQgBKUjAAGABX3XZqr8uCjk4VtnmScsClKVsNYpSlAK8r2lAcu7Rb41pHtD01en0KMaTHfiydidytmUnIHoSk+wNX21XC1XuImZbHo0phf77eDg+R8j6GqD29s7bRY52zcY9ySkn7qVJOfxSK57F+Ktkz4+xzHLfLPFSmh4HPRaOShxPOtU7VBpMv6Tw6zV1ylV1XY7vqHSlj1HDMa7W9l5H7qkjatB8woYI/rXI9TaDvWmnQu3E3i348CMBMhAHTHJfy4nyqw2XtZejlLOp7UpCMD++wcuIPujmn5Z51an79ab9GZfs9wjykpJ3BtfiR7p5j51sio2cFaU9RopbknF+xxBucw6+plW5iQjgph9OxxJ9QazqBUhQ48QRXW9XWG035TLlygMvqWyMOEYWnzwoYNUa4dnK0K32O7vsDj/d5Se9T8jzH41CWkljMTqU/iOLzC6HPqiqWFaW7KwpZAQhJzk8OZqVgMTLjFLz0tUG0gg7jwW95bfIE4Hr0qO0bZJE4CLcmlNx4SyHm1cC45k+A+3X5edXq4QXH/AIVcV5Md2Kvejc3vQeGOKcj5ceFcTV3wrt2N8+voXoXSs08YxWFj7kXabdYA8WEW7u5ITvCJjJ7xSfvAK6flW5eoSUW/fEjtpLS0rWG2U7i2CNwGQcHGce1fSQhqQ+popektJHxE2WvCWgRnBPTz2pwPatu2yFS4LEhxtTa3EZKFJwQaoWTnGSsWWvmRilJOPch7fZLZNjOolQEPIQ6oNSFtd2p1HMHhg8jjPXFaVz06uIgKt09xpoqG1l9W5GeQGTyqYuBU7KfbcgyZCW4/9glvKUrcUTklWQBgBI+Zr4nW6TIiQG3m0zkMIAeZcc7suqwAFbh1HE4PU1vVktyk5YT7EViKaS5RT3Ys6dOh2aYEQkzJCGnJKlgICCeOCeGTjHzHnX6Tt8Ri3wo0KI2G48dtLTaB0SkYH4Vw5iKJLEmLMYfMYqAQ3LCSsDHEZBOQDyPOrT2eakm2+7I03enlvsPBRt0pzmNo4tKPU44gn9K6+l1EG/L7/wAlHxCm2eLpNs6jSvM17XQOSKUpQClKUApSlAUvtfgGf2f3UJ+3HQJI/kUFH8Aa4xBnsy207SUuFKVFtYwrBGQcHmPI9a/Rl/gpuViuMBZITJjOMkjnhSSP61z/AENbNP6z0JbodzjtOzbc18M4oHa/HUk44KHEch6VqtqVi5Oj4f4jPRTbSyn1OfVpybew653yN7Egcn2VFtY+Y51cNQdnV/s39rZl/tqGOBacwiQge/2V/gapz1xYYdMach2FJA4sykFtQHzqn5Vlb4PTx8R0Othtsx7Mk4updU25pppFwauLLYwlE5PjCfLeOJ9zmpNntJUmNITcbO9FlBpRZUhXeNOLx4QSB4cn3FQAWlaQpJCknqDmtefgtobVghbqQQeozxqzDU2RWDl63wTRuDtg8FqhPfsPTcVcjaZT+FOKdO1Peryolaug48TW6i6usoQq5Q1MNqIAkMrDzJJ5eIcR8xUpsJTt2cCMYxwNRz1jiFxtTKVxwHAtxtk7UO4OcKTyPEA5rzPmVWNuxcvuT2ziltfBmVbYq5hlLQS4QMgrJQSOSinlkdDWncVSXnJy40t5n4VpIQhop8bquOFAg8MbRw8zUvkA8SBWm5Bil9UgrWlSylSwl4pSspIIJTnHQVrqsxLM+cdCU45WInzeAsWh8FR3bAFFPDmQDWO1tNRpN0DHhjJlYbAUSAAhIOP5t1ZpkiG40pl1SHEK4KRu4H3qKnhD8FUSK9HjoPAJHIDOTyI5+frW2pOVexrqw4/q3ZMMn4o3GW669LZaWR3BYbDze3HELR9oHPHIP5V8yBNlWXvcfD3GMvv4q0jGFoOQcdNw6etfKIp79gtgRktq3OLbnOLDg6DargM9c5qVbW2pxI3owTx8Qq1Kezbt7GIw3p7uj7M6tpy7M3yyQ7mxjZJaC8Z+yrqPkcj5VJ1yTss1Lb7Kq5afuk9pgJmqVCLqsJUF/ug8uYzj+KutBQIBHI16CEt0UzzVkdsmj2lKVMgKUpQClK15cxmIjc8sAdAOZ9hQGc8q/NM+3qtOtr/HjPvRZcacp5iRHWULShfjSPUYI4HhXcpV/fXwjIS2n7yuJrjuuAtrX6JDhBNwieJXLcpBPH6ACtdudja6lzw7Y9VCNiynx9yfs3aZfrWUt3qI3dooH+NHHdyB6lJ8KunLHWrrE1NpXWtvfYZcjvupSd0WW0EuIOPuq5+4zXIsY4VrTYMWcgiUylfDn1HsedVq9W18SPQav8Owkm6JY+TLxcOzywynO8iIk210niYLuwH0KTkfgKpeklaeQ/Lavr8d2UqSptsS2ipbOCUhJdxsOQAeGOvywqmagjQHIUG7vrirG0tvry4lPUJcxkZ5VNWDV+m2rQi1y7c5Ci7dikuM72VnODkjPzJFS1926peXBvPXHU84tDqKG67pYXb0JuRYbFboSnZPeMsJG4uOS3fz3flWhY42mLyp9MJqUpTOCpL7joJB5KAKuXA1qStF2+47LhpW4MKLYwhh5ZdZHok8SiouRYtQwpSZYt0luS2Cn4i3vpUceRB5j0xXJrVU4teY1L58Y+n/AKbFpp7G3Pnt6P6l1GnLGHA2YbRcIyElZJx8zVWulz0vHnfBQrOLg6CQooO1vI5gKUeJ9qrs9cd574jUHxi5RASVz2VIUEjkAMYAr7clWyRFLIlMJTjwALA2eRHlVmvS7XmUm/4LFHhzlHdO1e2eS66cY0/eozym7IzHcYc7p1txtJIOAcgjPnWzMstrZWoGFG2JGclscBVQ0zrW36bthhzIzrz5cUtx+O4hYdJ6nJB5YHyrDddWRr4AlTojQs7nG3FDvHj0BAzhI8uZqP5W7zn1UTkTosutVcXjnq30JORN0q2s74KVtDm+iKpTf1A4j1GalEQLCYnxjcSEY4QV96lsFOBzNV6K3cLgQm12uW8D9l1xvumhn+JWM/KpKPp202JBd1HfEtLfUHH4LK9rSyOQ243K+WM+1SsdceMvPp1Zb1XhsY4VNrfr6E5botpuEB2Oy1GXDlo2qLSRg+XEeXMZqydi2oJNys0yz3J/vptmfMcuE5K2+IST9FD2FcrnyNLomuSLLGv0VazuUuEQ02rj0Sv8sVduyN9qFp9c6A2Q7KkOd868kFboC1bSo+YB6cM5q3o4NZfOH2ZV8mVPDeTslKh4V9ZeIQ+ktKPXmn/tUuDkZzmrpk9pSlAeHlVLnvOPzHFuHxBRAGOQHDFXQ1XL1aHULXKgI70KO51gc89Sn19KyjDIbpwqqa70/Mu4t8u1obVLhOKO1xe0KQocRnzyB+NWZmS06ooSrDiT4m1jatPuk8RWaj5WBGTjJSj1RyoQNSAePTr+7rh5BH50EHUax4dPSPm+2P611TFDx51p/L1+h1F43rsfH+yOYN6b1TIB2QoUX+KRIzj5JBrFM0LebNb1vsSo9wSgKW7HS2pKh1Oznu9uFdUxTlxFT8qOMYKdutvukpTlnBwVl5ll1Mtvv7e+PsyG8pB/mHAj3qy2fX1yiEImmPdWBw3tKCHh/RVW+76TQ845Ks0pUCU4dywkbmnFdSUHgCfMD1warU+3hhPd6n0uh9BOPjIDRI9ztwR9R7VS1NEJLFkNy/f+/U31W7vhlhlwsGp7TqBvbAkYcA8UZ4bXE+fh6+4yKkjEiqOVxmCT5tiucwrToiQoKgvfCyAfAv4lxtaD5jcedTNrv06yz2bZqSQiRGfOIl0ACQo9EOY4A+v59PPX6LDb0zax2fX6epfjNxS83Hui0m2weZhx/wDpJ/Soe/3616fHdNRmnp5GUR2UJBHqo48Kff5Zr51JfH0yTZ7KoftAgF98jKYiD1PmsjkPnVdVpGyryuQw466o5cdW+vcs9SeOKaWh4U9TJ4fRc8+5JxlZlVJe5GXDUV5nlSplyMZpX/JjKDYA8t32j9RUI0/CbWUxh3jiuYZSVqJ9cdaswtGlIT2Ph47r+ODfeLeUf5cnP0qdttkl3EIT8MbVbf3m9oQ+8PLA+wPx9q7tGJfpri0vsV7F5KzJrP3f/CpWWyXjUTal29LURhKtqpEgknOeISADkiumaXsiNPWVm3NPKeKCVLcUMb1E8TjoKkYzDMVhDEZtLTLY2oQgYCR5CshISMkgAdSa6cIKKwjk2WSm8scelWHTUsutvRlKyWglSR5JOf0NVuIXLi8Wbc2ZBB8TnJtHur+g41cbRbkW+OU7u8eWcuuYxuPt0A6Cssgkb1K9pWCQpSlAR10skC6DMyOlTg+y6nwrT7EcarkrSVyjEqtdyDiOjMlOcfzf/lXSlDGDm0hN7gE/F2hxaRzUwSofhmtZN9jJVtfbeaV5KT/4a6jj3rC/EjSRiRHadHk4gK/Os5GDnabvBX/zwn/MCKzJnw1cpTP+sVa39KWJ7Obcygnq3lH5Vou6Esy/sCQ2f4Xc/nmmTGCFEhhQ8LzZ9livsON44OI/1Ctxzs8t54omS0n12n+lYj2dRyci5O4/9JNMjBEzrTaLjxnQYb6vvLSM/XnUPK0PpmQ0W1x+7RnICJSgAfMAnFW3/Z011ubn/RH619J7OogPjuD59AhIrGESTkuMlLj6P09GCi5JfdcUcrccnEKUfUgjpwr7OntKJ/xQH/RyS45/Wry32f2tJG+RLX6FSR+Qrda0VY28bo63P87qqxtjnODO+aWEyjxH7Fa0EW+M0z59yztz8+tbDd2dkcINtlPk/dST+QNdAjWC0RSCxbYyVDqWwT9TUglCUDCAEj0GKlki8vqUCNadRzQD3DEFB6unKvpxqYhaMjghd1lOz1/cV4G/9I/WrRivaxkYMbDDUdpLTDaW20jASgYA+VZKUoZFKUoBSlKAUpSgFKUoBSlKwBSlKA+a96UpQAchXtKUApSlAKUpWQKUpQClKUB//9k=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7" name="AutoShape 8" descr="data:image/jpeg;base64,/9j/4AAQSkZJRgABAQAAAQABAAD/2wBDAAkGBwgHBgkIBwgKCgkLDRYPDQwMDRsUFRAWIB0iIiAdHx8kKDQsJCYxJx8fLT0tMTU3Ojo6Iys/RD84QzQ5Ojf/2wBDAQoKCg0MDRoPDxo3JR8lNzc3Nzc3Nzc3Nzc3Nzc3Nzc3Nzc3Nzc3Nzc3Nzc3Nzc3Nzc3Nzc3Nzc3Nzc3Nzc3Nzf/wAARCAChAKEDASIAAhEBAxEB/8QAHAABAAIDAQEBAAAAAAAAAAAAAAUGAwQHAQII/8QAQxAAAQMDAgMGAwUFBQcFAAAAAQIDBAAFEQYSITFBBxMiUWFxFIGRMlKhsdEVQmKCwSMkM3KSFyU1Q5Ph8HOElMLx/8QAGgEBAAIDAQAAAAAAAAAAAAAAAAIEAQMFBv/EAC8RAAICAQMCBAQGAwEAAAAAAAABAgMRBBIhMUEFE1FxMmGBkQYUIqGx8CNCweH/2gAMAwEAAhEDEQA/AO41X9Qa00/pybHh3m4JjPyBuQkoUoAZxlRAISM9TjkfKp88q5PqDT2o0atu15FoTc48rY2yWZKd7bSQBtCVYHPJPHnWYpN4bwYbaXB1KJLjzGEPxH232VjKXG1BSSPcVmzXAg5BtkpTzS7npmbnK1FtbCCf4kkFtXP1q12vtButvipcujcW8Qwkf3yE4lt08sZQTsJ9lD2qbra5XJFTT4fB1OlV3SesrTqttz9mF9DrKUqdYkNFtaArlnoeR4gkVYq1kxSlKAUpSgFKUoBSlKAUpSgFKUoBSlKAUpSgFeYHlXtKA+HW23UFDraVpPNKhkVVr32f6du39r8AiFMCtyJcMBpxKvPI4K/mBq2V4eVAcJ7PxK0/qqKtbgcbenSLdJdW5la8KUEFXDmFNpxkngogYBruwrhmtY7lpumpURwkOMS2bxHHTiQpX1U2v613BhxLzTbrZyhaQpJ9CKnNdGRi+qMlKUqBIUpSgFKUoBSlKAUpSgFKUoBSlKAUpSgFKUoBSlKA5b2pQknUsFWPDc7dIhueRUnC0fgpf41b+zu4/tXRVnlFe5ZjJQ56LT4VD5EGobtWbCWbFMKgkMXJKT670KRj6kV8dkT3dwb1bVEZiXNxSAOiHAlYH1Kqm+YIh0kX+leZHnTIxmoEz2vKE1XNT6hl2KZBCLf8VFklSFFC8LSoDIwOR4A+XKoykorLJRi5PCLJSo60XmBd2O9gvBe3gtCgUrbPkpJ4ipDIrKkmsow008M9pXm4edM1kwe0pSgFKUoBSlKAUpSgFKUoBVY1brmzaVCG5zi3prvBmFHTvdcJ5cOmfWsGudQz4K41k040H79cshgKHgjoGNzq/IDPDzPQ8q+tHaHgacUua+tVwvL/AIpNwkeJalHnt+6PT60BWr3E1n2gW0R3LdC0/b+9S62qUsuyVKScpVgcE+oPGo636f1lpibNlQb1AckytpcakQyG1lIwOIOfnXYawyY7choocTnyPUeoqUWu5GSf+pyy4doNxQwzEv7D+nJ4cy1Mbw7EfUOSFHBKQc59McTzrfh6puk+2LcZnoU4kbVhttGUnrgjPyNStygNL76FMaQ8yrwqQ4nIUK5dfrHM7PpzN5tJce0+8sIdbOVKjqJ4pP8ACeh+XPGdGs089m6qRt0Wqr37bYlsj6oui5cGMLlIacS0WndzaFIW4n7KuIydyefEcR61m1DqO7uMMxJzEN1HeNqS+0FIUlQUOOCSBkZHzqAuaWl9xPirBYkJSpK/Q8Un5Gpd1aLlaUPrT4sbXEjoeRH1rhT1NqXXh8M78dLVnp7GvqVhC+8UNzbgYJK0KKVdeo9q6FPv/wCz4ENptIfnvMpUGyeCRjipZ6DPzPSuWrfcdjrjukuSP8BCRzXkcPwP4VOvvi2xVPSn+9lO43uq/eOOnoOQFKdRKiDS6voNRpo3Shnt1Ny56muzWyG/KDXfOhTUxhISpGMkoKTnOTy9KndI6rcuL5t1xbAmJRuS42MIdTnGcdD6cvKudSC/OUG1oVlw+BvmtXueSRUwxZoyWy5PSl10gZVnAbA6A/151OGtsracnkhboanHbFYZe5+rIFuurkKYh5ttCU7pOzLaSRnBI4jhjj61OMvtvtJdZcS42oZC0nIIriku4G2vOJiy1PNuHxoeXuXyA4HnyAHGvGlIYglb0h6NEkL3tRUuFIUrqs45Dj0q1DxB9WuOxVl4bwsS5O35r6HKqJoSxPpWi7yZcjulJxHj/ELUkg/vqBOM+Q6e9XpPIV0a574qTWDm2QUJOKecHtKUrYQFKUoBWtcJ0W2w3Zc6Q3HjtDctxxWEpHrWweArm3a1M76ZZbRPhT12VcgSLg/HjqcSpKPst8AeZxn0oDBofUdln6l1JqKddYra3ZKYcQPPITtYbHAp48lEk/Kr+i/2ZYyi7QFD0ko/WueuX3stclFtdlYXIKdxQbIsrI88FGa13rx2SL/xbRHQR0FocSfwQKA6YL3aSMi5wv8A5CP1r5VfbRj/AIrBH/uUfrXKlag7G2yUG2xyev8Au9zP4ivtq/djiVBQt0UKHRVtcV+G00MpN9C432+WczApN0gnwDJEhB6n1rTF10/cLbcbXPukAx5bCm1JMhI5jHDjz/Sqpc772XLLfwdshjnuItKx/wDStFq9dnCZKHHLIh1AOVBFsOMe2BW7dmGMlbymrMqLKlpC7XH4J62CAqczFyk906kFOSeWefL8KsdpvMqBHkszLNdVJcOUhptC8HHM+Ien0rQdu+mE6nhyNH2+VFhyUrbmocbIRuyChSck4454cKtQ2kA8CD18689rnGueHFNM9R4fXK2pPc1giIN/tkecuZOanR1pbCW0vQ3Ac8cngCPIc60X9R2+dLTKkTGt4V4GVK2lIHIcfMnnU+/PhxwQ/MYb/wAzoB+laLl4sbxIcmQ1jruwRVaLi3nY/wC/Qsyrkn8a/v1JqA/BgRRIMlqTJe5lhYWon7oGeA/8Nab0mVdVx0lRaZdd2JbR5cSST1OAahV2fS9xUC01DK85BjubD9ARWZ+1LgRQqBdZ7AaOW096FgE8P3gfM02VZ6tP5owoXPok/ZkvNZbdlogR2v7NI8aUAAlI9fU8Kk3HYcFJVNdb74pAUn7WAOQSnngf9656ZN+iF51m5tOlafGXmQhW0eSk8q6f2b6ftt701Du9yiOKef3KLLiiEEBRAOP3gcZyrNb46Gc+FLg0am/yH/ki0+xIaEh3FEkzIyExrLIRvEdw5UpRxhaAOCQevH5davI5V8oQltAQgBKUjAAGABX3XZqr8uCjk4VtnmScsClKVsNYpSlAK8r2lAcu7Rb41pHtD01en0KMaTHfiydidytmUnIHoSk+wNX21XC1XuImZbHo0phf77eDg+R8j6GqD29s7bRY52zcY9ySkn7qVJOfxSK57F+Ktkz4+xzHLfLPFSmh4HPRaOShxPOtU7VBpMv6Tw6zV1ylV1XY7vqHSlj1HDMa7W9l5H7qkjatB8woYI/rXI9TaDvWmnQu3E3i348CMBMhAHTHJfy4nyqw2XtZejlLOp7UpCMD++wcuIPujmn5Z51an79ab9GZfs9wjykpJ3BtfiR7p5j51sio2cFaU9RopbknF+xxBucw6+plW5iQjgph9OxxJ9QazqBUhQ48QRXW9XWG035TLlygMvqWyMOEYWnzwoYNUa4dnK0K32O7vsDj/d5Se9T8jzH41CWkljMTqU/iOLzC6HPqiqWFaW7KwpZAQhJzk8OZqVgMTLjFLz0tUG0gg7jwW95bfIE4Hr0qO0bZJE4CLcmlNx4SyHm1cC45k+A+3X5edXq4QXH/AIVcV5Md2Kvejc3vQeGOKcj5ceFcTV3wrt2N8+voXoXSs08YxWFj7kXabdYA8WEW7u5ITvCJjJ7xSfvAK6flW5eoSUW/fEjtpLS0rWG2U7i2CNwGQcHGce1fSQhqQ+popektJHxE2WvCWgRnBPTz2pwPatu2yFS4LEhxtTa3EZKFJwQaoWTnGSsWWvmRilJOPch7fZLZNjOolQEPIQ6oNSFtd2p1HMHhg8jjPXFaVz06uIgKt09xpoqG1l9W5GeQGTyqYuBU7KfbcgyZCW4/9glvKUrcUTklWQBgBI+Zr4nW6TIiQG3m0zkMIAeZcc7suqwAFbh1HE4PU1vVktyk5YT7EViKaS5RT3Ys6dOh2aYEQkzJCGnJKlgICCeOCeGTjHzHnX6Tt8Ri3wo0KI2G48dtLTaB0SkYH4Vw5iKJLEmLMYfMYqAQ3LCSsDHEZBOQDyPOrT2eakm2+7I03enlvsPBRt0pzmNo4tKPU44gn9K6+l1EG/L7/wAlHxCm2eLpNs6jSvM17XQOSKUpQClKUApSlAUvtfgGf2f3UJ+3HQJI/kUFH8Aa4xBnsy207SUuFKVFtYwrBGQcHmPI9a/Rl/gpuViuMBZITJjOMkjnhSSP61z/AENbNP6z0JbodzjtOzbc18M4oHa/HUk44KHEch6VqtqVi5Oj4f4jPRTbSyn1OfVpybew653yN7Egcn2VFtY+Y51cNQdnV/s39rZl/tqGOBacwiQge/2V/gapz1xYYdMach2FJA4sykFtQHzqn5Vlb4PTx8R0Othtsx7Mk4updU25pppFwauLLYwlE5PjCfLeOJ9zmpNntJUmNITcbO9FlBpRZUhXeNOLx4QSB4cn3FQAWlaQpJCknqDmtefgtobVghbqQQeozxqzDU2RWDl63wTRuDtg8FqhPfsPTcVcjaZT+FOKdO1Peryolaug48TW6i6usoQq5Q1MNqIAkMrDzJJ5eIcR8xUpsJTt2cCMYxwNRz1jiFxtTKVxwHAtxtk7UO4OcKTyPEA5rzPmVWNuxcvuT2ziltfBmVbYq5hlLQS4QMgrJQSOSinlkdDWncVSXnJy40t5n4VpIQhop8bquOFAg8MbRw8zUvkA8SBWm5Bil9UgrWlSylSwl4pSspIIJTnHQVrqsxLM+cdCU45WInzeAsWh8FR3bAFFPDmQDWO1tNRpN0DHhjJlYbAUSAAhIOP5t1ZpkiG40pl1SHEK4KRu4H3qKnhD8FUSK9HjoPAJHIDOTyI5+frW2pOVexrqw4/q3ZMMn4o3GW669LZaWR3BYbDze3HELR9oHPHIP5V8yBNlWXvcfD3GMvv4q0jGFoOQcdNw6etfKIp79gtgRktq3OLbnOLDg6DargM9c5qVbW2pxI3owTx8Qq1Kezbt7GIw3p7uj7M6tpy7M3yyQ7mxjZJaC8Z+yrqPkcj5VJ1yTss1Lb7Kq5afuk9pgJmqVCLqsJUF/ug8uYzj+KutBQIBHI16CEt0UzzVkdsmj2lKVMgKUpQClK15cxmIjc8sAdAOZ9hQGc8q/NM+3qtOtr/HjPvRZcacp5iRHWULShfjSPUYI4HhXcpV/fXwjIS2n7yuJrjuuAtrX6JDhBNwieJXLcpBPH6ACtdudja6lzw7Y9VCNiynx9yfs3aZfrWUt3qI3dooH+NHHdyB6lJ8KunLHWrrE1NpXWtvfYZcjvupSd0WW0EuIOPuq5+4zXIsY4VrTYMWcgiUylfDn1HsedVq9W18SPQav8Owkm6JY+TLxcOzywynO8iIk210niYLuwH0KTkfgKpeklaeQ/Lavr8d2UqSptsS2ipbOCUhJdxsOQAeGOvywqmagjQHIUG7vrirG0tvry4lPUJcxkZ5VNWDV+m2rQi1y7c5Ci7dikuM72VnODkjPzJFS1926peXBvPXHU84tDqKG67pYXb0JuRYbFboSnZPeMsJG4uOS3fz3flWhY42mLyp9MJqUpTOCpL7joJB5KAKuXA1qStF2+47LhpW4MKLYwhh5ZdZHok8SiouRYtQwpSZYt0luS2Cn4i3vpUceRB5j0xXJrVU4teY1L58Y+n/AKbFpp7G3Pnt6P6l1GnLGHA2YbRcIyElZJx8zVWulz0vHnfBQrOLg6CQooO1vI5gKUeJ9qrs9cd574jUHxi5RASVz2VIUEjkAMYAr7clWyRFLIlMJTjwALA2eRHlVmvS7XmUm/4LFHhzlHdO1e2eS66cY0/eozym7IzHcYc7p1txtJIOAcgjPnWzMstrZWoGFG2JGclscBVQ0zrW36bthhzIzrz5cUtx+O4hYdJ6nJB5YHyrDddWRr4AlTojQs7nG3FDvHj0BAzhI8uZqP5W7zn1UTkTosutVcXjnq30JORN0q2s74KVtDm+iKpTf1A4j1GalEQLCYnxjcSEY4QV96lsFOBzNV6K3cLgQm12uW8D9l1xvumhn+JWM/KpKPp202JBd1HfEtLfUHH4LK9rSyOQ243K+WM+1SsdceMvPp1Zb1XhsY4VNrfr6E5botpuEB2Oy1GXDlo2qLSRg+XEeXMZqydi2oJNys0yz3J/vptmfMcuE5K2+IST9FD2FcrnyNLomuSLLGv0VazuUuEQ02rj0Sv8sVduyN9qFp9c6A2Q7KkOd868kFboC1bSo+YB6cM5q3o4NZfOH2ZV8mVPDeTslKh4V9ZeIQ+ktKPXmn/tUuDkZzmrpk9pSlAeHlVLnvOPzHFuHxBRAGOQHDFXQ1XL1aHULXKgI70KO51gc89Sn19KyjDIbpwqqa70/Mu4t8u1obVLhOKO1xe0KQocRnzyB+NWZmS06ooSrDiT4m1jatPuk8RWaj5WBGTjJSj1RyoQNSAePTr+7rh5BH50EHUax4dPSPm+2P611TFDx51p/L1+h1F43rsfH+yOYN6b1TIB2QoUX+KRIzj5JBrFM0LebNb1vsSo9wSgKW7HS2pKh1Oznu9uFdUxTlxFT8qOMYKdutvukpTlnBwVl5ll1Mtvv7e+PsyG8pB/mHAj3qy2fX1yiEImmPdWBw3tKCHh/RVW+76TQ845Ks0pUCU4dywkbmnFdSUHgCfMD1warU+3hhPd6n0uh9BOPjIDRI9ztwR9R7VS1NEJLFkNy/f+/U31W7vhlhlwsGp7TqBvbAkYcA8UZ4bXE+fh6+4yKkjEiqOVxmCT5tiucwrToiQoKgvfCyAfAv4lxtaD5jcedTNrv06yz2bZqSQiRGfOIl0ACQo9EOY4A+v59PPX6LDb0zax2fX6epfjNxS83Hui0m2weZhx/wDpJ/Soe/3616fHdNRmnp5GUR2UJBHqo48Kff5Zr51JfH0yTZ7KoftAgF98jKYiD1PmsjkPnVdVpGyryuQw466o5cdW+vcs9SeOKaWh4U9TJ4fRc8+5JxlZlVJe5GXDUV5nlSplyMZpX/JjKDYA8t32j9RUI0/CbWUxh3jiuYZSVqJ9cdaswtGlIT2Ph47r+ODfeLeUf5cnP0qdttkl3EIT8MbVbf3m9oQ+8PLA+wPx9q7tGJfpri0vsV7F5KzJrP3f/CpWWyXjUTal29LURhKtqpEgknOeISADkiumaXsiNPWVm3NPKeKCVLcUMb1E8TjoKkYzDMVhDEZtLTLY2oQgYCR5CshISMkgAdSa6cIKKwjk2WSm8scelWHTUsutvRlKyWglSR5JOf0NVuIXLi8Wbc2ZBB8TnJtHur+g41cbRbkW+OU7u8eWcuuYxuPt0A6Cssgkb1K9pWCQpSlAR10skC6DMyOlTg+y6nwrT7EcarkrSVyjEqtdyDiOjMlOcfzf/lXSlDGDm0hN7gE/F2hxaRzUwSofhmtZN9jJVtfbeaV5KT/4a6jj3rC/EjSRiRHadHk4gK/Os5GDnabvBX/zwn/MCKzJnw1cpTP+sVa39KWJ7Obcygnq3lH5Vou6Esy/sCQ2f4Xc/nmmTGCFEhhQ8LzZ9livsON44OI/1Ctxzs8t54omS0n12n+lYj2dRyci5O4/9JNMjBEzrTaLjxnQYb6vvLSM/XnUPK0PpmQ0W1x+7RnICJSgAfMAnFW3/Z011ubn/RH619J7OogPjuD59AhIrGESTkuMlLj6P09GCi5JfdcUcrccnEKUfUgjpwr7OntKJ/xQH/RyS45/Wry32f2tJG+RLX6FSR+Qrda0VY28bo63P87qqxtjnODO+aWEyjxH7Fa0EW+M0z59yztz8+tbDd2dkcINtlPk/dST+QNdAjWC0RSCxbYyVDqWwT9TUglCUDCAEj0GKlki8vqUCNadRzQD3DEFB6unKvpxqYhaMjghd1lOz1/cV4G/9I/WrRivaxkYMbDDUdpLTDaW20jASgYA+VZKUoZFKUoBSlKAUpSgFKUoBSlKwBSlKA+a96UpQAchXtKUApSlAKUpWQKUpQClKUB//9k="/>
          <p:cNvSpPr>
            <a:spLocks noChangeAspect="1" noChangeArrowheads="1"/>
          </p:cNvSpPr>
          <p:nvPr/>
        </p:nvSpPr>
        <p:spPr bwMode="auto">
          <a:xfrm>
            <a:off x="9380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2437394346"/>
              </p:ext>
            </p:extLst>
          </p:nvPr>
        </p:nvGraphicFramePr>
        <p:xfrm>
          <a:off x="304800" y="1600200"/>
          <a:ext cx="8077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079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3044405" y="304800"/>
            <a:ext cx="3352800" cy="792162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9- sleep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t0.gstatic.com/images?q=tbn:ANd9GcRhtVCCE7_SgGkZb2O_pEqN5mTDg5lIyaTV-oswJCrdwtGBd-Oy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267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4149305" y="3581400"/>
            <a:ext cx="533400" cy="5837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ectangle 4"/>
          <p:cNvSpPr/>
          <p:nvPr/>
        </p:nvSpPr>
        <p:spPr>
          <a:xfrm>
            <a:off x="3044405" y="4387970"/>
            <a:ext cx="3276600" cy="6858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Parasympathetic</a:t>
            </a:r>
            <a:endParaRPr lang="ar-EG" sz="2800" b="1" dirty="0">
              <a:solidFill>
                <a:srgbClr val="00206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301705" y="5082396"/>
            <a:ext cx="533400" cy="5837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Rectangle 7"/>
          <p:cNvSpPr/>
          <p:nvPr/>
        </p:nvSpPr>
        <p:spPr>
          <a:xfrm>
            <a:off x="3206869" y="5666117"/>
            <a:ext cx="3276600" cy="6858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-- ABP</a:t>
            </a:r>
            <a:endParaRPr lang="ar-EG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36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044405" y="304800"/>
            <a:ext cx="3352800" cy="792162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10- gravity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148" name="Picture 4" descr="http://t0.gstatic.com/images?q=tbn:ANd9GcTCBx-ylH-U7jK8v2KaKkcItC05-3uWGimMh-bLNTyUhfrtd39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0348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1.gstatic.com/images?q=tbn:ANd9GcQyxCQl4GsptpJlRwdqh8n0PchU2ARcaU3YZFHoWmiNWL4klV7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207"/>
          <a:stretch/>
        </p:blipFill>
        <p:spPr bwMode="auto">
          <a:xfrm>
            <a:off x="6300192" y="2852936"/>
            <a:ext cx="533400" cy="457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283968" y="3068960"/>
            <a:ext cx="36540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>
            <a:off x="971600" y="3886200"/>
            <a:ext cx="2794845" cy="2971800"/>
          </a:xfrm>
          <a:prstGeom prst="downArrow">
            <a:avLst>
              <a:gd name="adj1" fmla="val 72683"/>
              <a:gd name="adj2" fmla="val 344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Each </a:t>
            </a:r>
            <a:r>
              <a:rPr lang="en-US" sz="2400" b="1" u="sng" dirty="0" smtClean="0">
                <a:solidFill>
                  <a:srgbClr val="FF0000"/>
                </a:solidFill>
              </a:rPr>
              <a:t>1cm</a:t>
            </a:r>
            <a:r>
              <a:rPr lang="en-US" sz="2400" b="1" dirty="0" smtClean="0">
                <a:solidFill>
                  <a:srgbClr val="002060"/>
                </a:solidFill>
              </a:rPr>
              <a:t>, pressure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++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0.77 mmHg</a:t>
            </a:r>
            <a:endParaRPr lang="ar-EG" sz="2400" b="1" dirty="0">
              <a:solidFill>
                <a:srgbClr val="FF0000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683568" y="692696"/>
            <a:ext cx="3018656" cy="2520280"/>
          </a:xfrm>
          <a:prstGeom prst="upArrow">
            <a:avLst>
              <a:gd name="adj1" fmla="val 67839"/>
              <a:gd name="adj2" fmla="val 392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Each </a:t>
            </a:r>
            <a:r>
              <a:rPr lang="en-US" sz="2400" b="1" u="sng" dirty="0">
                <a:solidFill>
                  <a:srgbClr val="FF0000"/>
                </a:solidFill>
              </a:rPr>
              <a:t>1cm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</a:rPr>
              <a:t>- </a:t>
            </a:r>
          </a:p>
          <a:p>
            <a:pPr algn="ctr" rtl="0"/>
            <a:r>
              <a:rPr lang="en-US" sz="2400" b="1" dirty="0" smtClean="0">
                <a:solidFill>
                  <a:srgbClr val="002060"/>
                </a:solidFill>
              </a:rPr>
              <a:t>pressure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0.77 mmHg </a:t>
            </a:r>
            <a:endParaRPr lang="ar-EG" sz="2400" dirty="0"/>
          </a:p>
        </p:txBody>
      </p:sp>
    </p:spTree>
    <p:extLst>
      <p:ext uri="{BB962C8B-B14F-4D97-AF65-F5344CB8AC3E}">
        <p14:creationId xmlns:p14="http://schemas.microsoft.com/office/powerpoint/2010/main" xmlns="" val="14105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7900" y="381000"/>
            <a:ext cx="5420444" cy="1371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7030A0"/>
                </a:solidFill>
              </a:rPr>
              <a:t>P= COP x PR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P=SV x HR x PR</a:t>
            </a:r>
            <a:endParaRPr lang="ar-EG" sz="3600" b="1" dirty="0">
              <a:solidFill>
                <a:srgbClr val="7030A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2471559302"/>
              </p:ext>
            </p:extLst>
          </p:nvPr>
        </p:nvGraphicFramePr>
        <p:xfrm>
          <a:off x="228600" y="2133600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342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culty.pasadena.edu/dkwon/chapter%2014/Chapter%2014_cardiology_files/slide0054_image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0"/>
          <a:stretch/>
        </p:blipFill>
        <p:spPr bwMode="auto">
          <a:xfrm>
            <a:off x="967921" y="1447800"/>
            <a:ext cx="75311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5543" y="304800"/>
            <a:ext cx="5315857" cy="9144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Pressure gradient (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∆ P)</a:t>
            </a:r>
            <a:endParaRPr lang="ar-EG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689293700"/>
              </p:ext>
            </p:extLst>
          </p:nvPr>
        </p:nvGraphicFramePr>
        <p:xfrm>
          <a:off x="498021" y="4191000"/>
          <a:ext cx="800100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458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4648200" cy="1371600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en-US" b="1" u="sng" dirty="0">
                <a:solidFill>
                  <a:schemeClr val="tx1"/>
                </a:solidFill>
              </a:rPr>
              <a:t>1-Stroke volume (SV) </a:t>
            </a:r>
            <a:endParaRPr lang="ar-EG" u="sng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4158236671"/>
              </p:ext>
            </p:extLst>
          </p:nvPr>
        </p:nvGraphicFramePr>
        <p:xfrm>
          <a:off x="914400" y="2057400"/>
          <a:ext cx="5638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6346371" y="2895600"/>
            <a:ext cx="2286000" cy="21175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 pulse pressure</a:t>
            </a:r>
            <a:endParaRPr lang="ar-EG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8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5410200" cy="12954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en-US" b="1" dirty="0">
                <a:solidFill>
                  <a:schemeClr val="tx1"/>
                </a:solidFill>
              </a:rPr>
              <a:t>2- Heart  rate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HR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endParaRPr lang="ar-EG" dirty="0"/>
          </a:p>
        </p:txBody>
      </p:sp>
      <p:sp>
        <p:nvSpPr>
          <p:cNvPr id="4" name="Rectangle 3"/>
          <p:cNvSpPr/>
          <p:nvPr/>
        </p:nvSpPr>
        <p:spPr>
          <a:xfrm>
            <a:off x="956128" y="4083957"/>
            <a:ext cx="2895600" cy="1219200"/>
          </a:xfrm>
          <a:prstGeom prst="rect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Systolic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Not changed</a:t>
            </a: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6029" y="4083957"/>
            <a:ext cx="3048000" cy="963386"/>
          </a:xfrm>
          <a:prstGeom prst="rect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++Diastolic P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21717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Less time to  </a:t>
            </a:r>
            <a:r>
              <a:rPr lang="en-US" sz="2800" b="1" dirty="0" smtClean="0">
                <a:latin typeface="Arial"/>
                <a:cs typeface="Arial"/>
              </a:rPr>
              <a:t>↓</a:t>
            </a:r>
            <a:r>
              <a:rPr lang="en-US" sz="2800" dirty="0" smtClean="0">
                <a:latin typeface="Arial"/>
                <a:cs typeface="Arial"/>
              </a:rPr>
              <a:t>diastolic P</a:t>
            </a:r>
            <a:endParaRPr lang="ar-EG" sz="2800" dirty="0"/>
          </a:p>
        </p:txBody>
      </p:sp>
      <p:sp>
        <p:nvSpPr>
          <p:cNvPr id="7" name="Up Arrow 6"/>
          <p:cNvSpPr/>
          <p:nvPr/>
        </p:nvSpPr>
        <p:spPr>
          <a:xfrm rot="10800000">
            <a:off x="6210299" y="3093357"/>
            <a:ext cx="685801" cy="9906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Rectangle 7"/>
          <p:cNvSpPr/>
          <p:nvPr/>
        </p:nvSpPr>
        <p:spPr>
          <a:xfrm>
            <a:off x="956128" y="2286000"/>
            <a:ext cx="2895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SV fixed</a:t>
            </a:r>
            <a:endParaRPr lang="ar-EG" sz="2800" dirty="0"/>
          </a:p>
        </p:txBody>
      </p:sp>
      <p:sp>
        <p:nvSpPr>
          <p:cNvPr id="9" name="Up Arrow 8"/>
          <p:cNvSpPr/>
          <p:nvPr/>
        </p:nvSpPr>
        <p:spPr>
          <a:xfrm rot="10800000">
            <a:off x="2133600" y="2971800"/>
            <a:ext cx="685800" cy="9906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cxnSp>
        <p:nvCxnSpPr>
          <p:cNvPr id="12" name="Straight Arrow Connector 11"/>
          <p:cNvCxnSpPr>
            <a:endCxn id="10" idx="0"/>
          </p:cNvCxnSpPr>
          <p:nvPr/>
        </p:nvCxnSpPr>
        <p:spPr>
          <a:xfrm flipH="1">
            <a:off x="5029200" y="5047343"/>
            <a:ext cx="685800" cy="5152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51728" y="5047343"/>
            <a:ext cx="1177472" cy="5152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05200" y="5562600"/>
            <a:ext cx="3048000" cy="963386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_</a:t>
            </a:r>
            <a:r>
              <a:rPr lang="en-US" sz="3600" dirty="0" smtClean="0">
                <a:solidFill>
                  <a:schemeClr val="tx1"/>
                </a:solidFill>
              </a:rPr>
              <a:t> pulse  P</a:t>
            </a:r>
          </a:p>
        </p:txBody>
      </p:sp>
    </p:spTree>
    <p:extLst>
      <p:ext uri="{BB962C8B-B14F-4D97-AF65-F5344CB8AC3E}">
        <p14:creationId xmlns:p14="http://schemas.microsoft.com/office/powerpoint/2010/main" xmlns="" val="12630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5486400" cy="1524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en-US" b="1" dirty="0">
                <a:solidFill>
                  <a:schemeClr val="tx1"/>
                </a:solidFill>
              </a:rPr>
              <a:t>3- Peripheral </a:t>
            </a:r>
            <a:r>
              <a:rPr lang="en-US" b="1" dirty="0" smtClean="0">
                <a:solidFill>
                  <a:schemeClr val="tx1"/>
                </a:solidFill>
              </a:rPr>
              <a:t>resistance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P.R</a:t>
            </a:r>
            <a:endParaRPr lang="ar-EG" dirty="0"/>
          </a:p>
        </p:txBody>
      </p:sp>
      <p:sp>
        <p:nvSpPr>
          <p:cNvPr id="7" name="Up Arrow 6"/>
          <p:cNvSpPr/>
          <p:nvPr/>
        </p:nvSpPr>
        <p:spPr>
          <a:xfrm rot="10800000">
            <a:off x="2843808" y="2676070"/>
            <a:ext cx="404670" cy="608913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Up Arrow 9"/>
          <p:cNvSpPr/>
          <p:nvPr/>
        </p:nvSpPr>
        <p:spPr>
          <a:xfrm rot="10800000">
            <a:off x="5292080" y="2676070"/>
            <a:ext cx="422918" cy="608913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Rectangle 2"/>
          <p:cNvSpPr/>
          <p:nvPr/>
        </p:nvSpPr>
        <p:spPr>
          <a:xfrm>
            <a:off x="2819400" y="2057400"/>
            <a:ext cx="2895600" cy="685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++ P.R</a:t>
            </a:r>
            <a:endParaRPr lang="ar-EG" sz="3600" dirty="0">
              <a:solidFill>
                <a:srgbClr val="FF0000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rot="12695954">
            <a:off x="4827191" y="3733412"/>
            <a:ext cx="415472" cy="990262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ectangle 4"/>
          <p:cNvSpPr/>
          <p:nvPr/>
        </p:nvSpPr>
        <p:spPr>
          <a:xfrm>
            <a:off x="4932040" y="3356992"/>
            <a:ext cx="350324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b="1" dirty="0" smtClean="0">
                <a:solidFill>
                  <a:srgbClr val="7030A0"/>
                </a:solidFill>
              </a:rPr>
              <a:t>+++ diastolic P</a:t>
            </a:r>
            <a:endParaRPr lang="ar-EG" sz="3200" dirty="0">
              <a:solidFill>
                <a:srgbClr val="7030A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9470320">
            <a:off x="3365664" y="3860483"/>
            <a:ext cx="415472" cy="754745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Rectangle 5"/>
          <p:cNvSpPr/>
          <p:nvPr/>
        </p:nvSpPr>
        <p:spPr>
          <a:xfrm>
            <a:off x="2555776" y="5013176"/>
            <a:ext cx="3744416" cy="12961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- - - Pulse pressure</a:t>
            </a:r>
            <a:endParaRPr lang="ar-EG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3356992"/>
            <a:ext cx="2895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3200" b="1" dirty="0" smtClean="0">
                <a:solidFill>
                  <a:srgbClr val="7030A0"/>
                </a:solidFill>
              </a:rPr>
              <a:t>+ systolic P</a:t>
            </a:r>
            <a:endParaRPr lang="ar-EG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2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00800" cy="6556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</a:rPr>
              <a:t>4- elasticity of blood </a:t>
            </a:r>
            <a:r>
              <a:rPr lang="en-US" b="1" dirty="0" smtClean="0">
                <a:solidFill>
                  <a:schemeClr val="tx1"/>
                </a:solidFill>
              </a:rPr>
              <a:t>vessels</a:t>
            </a:r>
            <a:endParaRPr lang="ar-EG" dirty="0"/>
          </a:p>
        </p:txBody>
      </p:sp>
      <p:pic>
        <p:nvPicPr>
          <p:cNvPr id="2054" name="Picture 6" descr="http://t1.gstatic.com/images?q=tbn:ANd9GcSMV8IyscTPf_qInnx14ijYylpMjrjw_8zev3FyBJ9GMEwE331m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65"/>
          <a:stretch/>
        </p:blipFill>
        <p:spPr bwMode="auto">
          <a:xfrm>
            <a:off x="611560" y="1524000"/>
            <a:ext cx="7416824" cy="138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Up Arrow 11"/>
          <p:cNvSpPr/>
          <p:nvPr/>
        </p:nvSpPr>
        <p:spPr>
          <a:xfrm rot="4196936">
            <a:off x="5206141" y="4238469"/>
            <a:ext cx="379835" cy="1494076"/>
          </a:xfrm>
          <a:prstGeom prst="upArrow">
            <a:avLst>
              <a:gd name="adj1" fmla="val 50000"/>
              <a:gd name="adj2" fmla="val 4780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Up Arrow 7"/>
          <p:cNvSpPr/>
          <p:nvPr/>
        </p:nvSpPr>
        <p:spPr>
          <a:xfrm rot="6906353">
            <a:off x="5430381" y="3577417"/>
            <a:ext cx="298831" cy="1076064"/>
          </a:xfrm>
          <a:prstGeom prst="upArrow">
            <a:avLst>
              <a:gd name="adj1" fmla="val 50000"/>
              <a:gd name="adj2" fmla="val 4780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489093093"/>
              </p:ext>
            </p:extLst>
          </p:nvPr>
        </p:nvGraphicFramePr>
        <p:xfrm>
          <a:off x="1524000" y="3352800"/>
          <a:ext cx="42672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096000" y="3962400"/>
            <a:ext cx="2590800" cy="91440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++ pulse pressure</a:t>
            </a:r>
            <a:endParaRPr lang="ar-EG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6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1986790227"/>
              </p:ext>
            </p:extLst>
          </p:nvPr>
        </p:nvGraphicFramePr>
        <p:xfrm>
          <a:off x="1219200" y="533400"/>
          <a:ext cx="67818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home.comcast.net/~pegglestoncbsd/MeasuringBloodPress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30"/>
          <a:stretch/>
        </p:blipFill>
        <p:spPr bwMode="auto">
          <a:xfrm>
            <a:off x="457200" y="2819400"/>
            <a:ext cx="84582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2630" y="285668"/>
            <a:ext cx="5228547" cy="1323439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Regulation  of arterial  </a:t>
            </a:r>
          </a:p>
          <a:p>
            <a:pPr algn="ctr"/>
            <a:r>
              <a:rPr lang="en-US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blood  pressure</a:t>
            </a:r>
            <a:endParaRPr lang="ar-EG" sz="4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712022"/>
              </p:ext>
            </p:extLst>
          </p:nvPr>
        </p:nvGraphicFramePr>
        <p:xfrm>
          <a:off x="381000" y="2362199"/>
          <a:ext cx="8686800" cy="41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514600"/>
            <a:ext cx="71628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241300"/>
            <a:ext cx="5583128" cy="1200329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514350" indent="-514350" algn="ctr" rtl="0">
              <a:buAutoNum type="arabicPeriod"/>
            </a:pPr>
            <a:r>
              <a:rPr lang="en-US" sz="36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Nervous  regulatory  </a:t>
            </a:r>
          </a:p>
          <a:p>
            <a:pPr marL="514350" indent="-514350" algn="ctr" rtl="0"/>
            <a:r>
              <a:rPr lang="en-US" sz="36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mechanism</a:t>
            </a:r>
            <a:endParaRPr lang="ar-EG" sz="36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900" y="1600200"/>
            <a:ext cx="7622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Medullary  cardiovascular centers</a:t>
            </a:r>
            <a:endParaRPr lang="ar-EG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47656134"/>
              </p:ext>
            </p:extLst>
          </p:nvPr>
        </p:nvGraphicFramePr>
        <p:xfrm>
          <a:off x="304800" y="1473200"/>
          <a:ext cx="84582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847786" y="533400"/>
            <a:ext cx="7622600" cy="646331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 smtClean="0"/>
              <a:t>Medullary  cardiovascular centers</a:t>
            </a:r>
            <a:endParaRPr lang="ar-EG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2286000" y="609600"/>
            <a:ext cx="4500676" cy="10445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43815" tIns="29210" rIns="43815" bIns="29210" numCol="1" spcCol="1270" anchor="ctr" anchorCtr="0">
            <a:noAutofit/>
          </a:bodyPr>
          <a:lstStyle/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dirty="0" smtClean="0"/>
              <a:t>vasoconstrictor center (V.C.C.)</a:t>
            </a:r>
            <a:endParaRPr lang="ar-EG" sz="3600" kern="1200" dirty="0"/>
          </a:p>
        </p:txBody>
      </p:sp>
      <p:pic>
        <p:nvPicPr>
          <p:cNvPr id="1026" name="Picture 2" descr="C:\Users\star\Pictures\image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0010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 rot="20628118">
            <a:off x="2214609" y="2363612"/>
            <a:ext cx="5590247" cy="17096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Rounded Rectangle 5"/>
          <p:cNvSpPr/>
          <p:nvPr/>
        </p:nvSpPr>
        <p:spPr>
          <a:xfrm>
            <a:off x="381000" y="3810000"/>
            <a:ext cx="12954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8600" y="1905000"/>
            <a:ext cx="4343400" cy="2667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u="sng" dirty="0" smtClean="0">
                <a:solidFill>
                  <a:srgbClr val="7030A0"/>
                </a:solidFill>
              </a:rPr>
              <a:t>** High  basal tone</a:t>
            </a:r>
            <a:endParaRPr lang="ar-EG" sz="28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4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85800"/>
            <a:ext cx="3505200" cy="7620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V.C.C</a:t>
            </a:r>
            <a:endParaRPr lang="ar-EG" sz="4400" b="1" dirty="0">
              <a:solidFill>
                <a:schemeClr val="tx1"/>
              </a:solidFill>
            </a:endParaRPr>
          </a:p>
        </p:txBody>
      </p:sp>
      <p:cxnSp>
        <p:nvCxnSpPr>
          <p:cNvPr id="4" name="Curved Connector 3"/>
          <p:cNvCxnSpPr/>
          <p:nvPr/>
        </p:nvCxnSpPr>
        <p:spPr>
          <a:xfrm rot="10800000" flipV="1">
            <a:off x="2895600" y="1447800"/>
            <a:ext cx="1981200" cy="6858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http://www.physioweb.org/IMAGES/arterio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630"/>
          <a:stretch/>
        </p:blipFill>
        <p:spPr bwMode="auto">
          <a:xfrm>
            <a:off x="863600" y="2222501"/>
            <a:ext cx="2590800" cy="105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/>
          <p:cNvCxnSpPr/>
          <p:nvPr/>
        </p:nvCxnSpPr>
        <p:spPr>
          <a:xfrm>
            <a:off x="5029200" y="1447800"/>
            <a:ext cx="1790700" cy="77470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http://www.cosmetic-vein-solutions.com/resources/laser.pullback.jpg?timestamp=125934938727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037" b="30300"/>
          <a:stretch/>
        </p:blipFill>
        <p:spPr bwMode="auto">
          <a:xfrm rot="5400000">
            <a:off x="6216651" y="1504949"/>
            <a:ext cx="102869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168400" y="3429000"/>
            <a:ext cx="1981200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V.C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of arteriole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84800" y="3276600"/>
            <a:ext cx="2819400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Veno</a:t>
            </a:r>
            <a:r>
              <a:rPr lang="en-US" sz="2400" b="1" dirty="0" smtClean="0">
                <a:solidFill>
                  <a:schemeClr val="tx1"/>
                </a:solidFill>
              </a:rPr>
              <a:t>-constriction of veins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81100" y="4572000"/>
            <a:ext cx="1981200" cy="4572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++ P.R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02300" y="4292600"/>
            <a:ext cx="1981200" cy="5588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++ VR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40400" y="5029200"/>
            <a:ext cx="1981200" cy="5588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++ COP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38400" y="5715000"/>
            <a:ext cx="3486150" cy="977900"/>
          </a:xfrm>
          <a:prstGeom prst="rect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++ ABP</a:t>
            </a:r>
            <a:endParaRPr lang="ar-EG" sz="32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1447800"/>
            <a:ext cx="2286000" cy="520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Sympathetic</a:t>
            </a:r>
            <a:endParaRPr lang="ar-E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2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243552018"/>
              </p:ext>
            </p:extLst>
          </p:nvPr>
        </p:nvGraphicFramePr>
        <p:xfrm>
          <a:off x="457200" y="2133600"/>
          <a:ext cx="7924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075543" y="304800"/>
            <a:ext cx="5315857" cy="12192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Peripheral resistance (</a:t>
            </a:r>
            <a:r>
              <a:rPr lang="en-US" sz="3600" b="1" dirty="0" smtClean="0">
                <a:solidFill>
                  <a:schemeClr val="tx1"/>
                </a:solidFill>
                <a:latin typeface="Arial"/>
                <a:cs typeface="Arial"/>
              </a:rPr>
              <a:t>PR)</a:t>
            </a:r>
            <a:endParaRPr lang="ar-EG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2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3124200" y="685800"/>
            <a:ext cx="4532948" cy="10718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43815" tIns="29210" rIns="43815" bIns="29210" numCol="1" spcCol="1270" anchor="ctr" anchorCtr="0">
            <a:noAutofit/>
          </a:bodyPr>
          <a:lstStyle/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/>
              <a:t>cardio-stimulatory  center (C.S.C)</a:t>
            </a:r>
            <a:endParaRPr lang="ar-EG" sz="2800" kern="1200" dirty="0"/>
          </a:p>
        </p:txBody>
      </p:sp>
      <p:sp>
        <p:nvSpPr>
          <p:cNvPr id="7" name="Rectangle 6"/>
          <p:cNvSpPr/>
          <p:nvPr/>
        </p:nvSpPr>
        <p:spPr>
          <a:xfrm>
            <a:off x="5727700" y="3543300"/>
            <a:ext cx="1727200" cy="53340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++ SV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7700" y="4368800"/>
            <a:ext cx="1727200" cy="53340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++ COP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0" y="5181600"/>
            <a:ext cx="3175000" cy="8382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++ ABP</a:t>
            </a:r>
            <a:endParaRPr lang="ar-EG" sz="2800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endCxn id="6" idx="0"/>
          </p:cNvCxnSpPr>
          <p:nvPr/>
        </p:nvCxnSpPr>
        <p:spPr>
          <a:xfrm flipH="1">
            <a:off x="2800350" y="1757649"/>
            <a:ext cx="2457450" cy="8458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866900" y="2603500"/>
            <a:ext cx="1866900" cy="53340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++ HR</a:t>
            </a:r>
            <a:endParaRPr lang="ar-EG" sz="2800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57800" y="1757649"/>
            <a:ext cx="1828800" cy="6744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90674" y="2432050"/>
            <a:ext cx="2610326" cy="87630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 + force of contraction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544" y="1484784"/>
            <a:ext cx="2438400" cy="520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Sympathetic</a:t>
            </a:r>
            <a:endParaRPr lang="ar-E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3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 flipH="1">
            <a:off x="2774950" y="1671923"/>
            <a:ext cx="2590324" cy="8458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257800" y="1757649"/>
            <a:ext cx="1828800" cy="6744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ounded Rectangle 4"/>
          <p:cNvSpPr/>
          <p:nvPr/>
        </p:nvSpPr>
        <p:spPr>
          <a:xfrm>
            <a:off x="3124200" y="685800"/>
            <a:ext cx="4532948" cy="1071849"/>
          </a:xfrm>
          <a:prstGeom prst="rect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43815" tIns="29210" rIns="43815" bIns="29210" numCol="1" spcCol="1270" anchor="ctr" anchorCtr="0">
            <a:noAutofit/>
          </a:bodyPr>
          <a:lstStyle/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solidFill>
                  <a:schemeClr val="tx1"/>
                </a:solidFill>
              </a:rPr>
              <a:t>cardio-inhibitory  center (C.I.C)</a:t>
            </a:r>
            <a:endParaRPr lang="ar-EG" sz="2800" kern="12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7700" y="3543300"/>
            <a:ext cx="17272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- - SV</a:t>
            </a:r>
            <a:endParaRPr lang="ar-EG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5727700" y="4368800"/>
            <a:ext cx="17272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- - COP</a:t>
            </a:r>
            <a:endParaRPr lang="ar-EG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5390674" y="2432050"/>
            <a:ext cx="2610326" cy="876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 - - force of contraction</a:t>
            </a:r>
            <a:endParaRPr lang="ar-EG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1866900" y="2603500"/>
            <a:ext cx="18669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- - HR</a:t>
            </a:r>
            <a:endParaRPr lang="ar-EG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2971800" y="5181600"/>
            <a:ext cx="3175000" cy="8382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- -  ABP</a:t>
            </a: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560" y="1268760"/>
            <a:ext cx="2057400" cy="520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Vagus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ar-E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0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/>
          <p:cNvSpPr/>
          <p:nvPr/>
        </p:nvSpPr>
        <p:spPr>
          <a:xfrm>
            <a:off x="3276600" y="807712"/>
            <a:ext cx="4228148" cy="1071849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43815" tIns="29210" rIns="43815" bIns="29210" numCol="1" spcCol="1270" anchor="ctr" anchorCtr="0">
            <a:noAutofit/>
          </a:bodyPr>
          <a:lstStyle/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solidFill>
                  <a:schemeClr val="tx1"/>
                </a:solidFill>
              </a:rPr>
              <a:t>Vasodilator center</a:t>
            </a:r>
          </a:p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tx1"/>
                </a:solidFill>
              </a:rPr>
              <a:t>(V.D.C)</a:t>
            </a:r>
            <a:endParaRPr lang="ar-EG" sz="2800" kern="12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942324"/>
            <a:ext cx="2108200" cy="80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Stimulation of </a:t>
            </a:r>
            <a:endParaRPr lang="ar-EG" sz="3200" dirty="0">
              <a:solidFill>
                <a:schemeClr val="tx1"/>
              </a:solidFill>
            </a:endParaRPr>
          </a:p>
        </p:txBody>
      </p:sp>
      <p:sp>
        <p:nvSpPr>
          <p:cNvPr id="4" name="Rounded Rectangle 4"/>
          <p:cNvSpPr/>
          <p:nvPr/>
        </p:nvSpPr>
        <p:spPr>
          <a:xfrm>
            <a:off x="3276600" y="3126724"/>
            <a:ext cx="4228148" cy="107184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43815" tIns="29210" rIns="43815" bIns="29210" numCol="1" spcCol="1270" anchor="ctr" anchorCtr="0">
            <a:noAutofit/>
          </a:bodyPr>
          <a:lstStyle/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solidFill>
                  <a:schemeClr val="tx1"/>
                </a:solidFill>
              </a:rPr>
              <a:t>Vasoconstrictor center</a:t>
            </a:r>
          </a:p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tx1"/>
                </a:solidFill>
              </a:rPr>
              <a:t>(V.C.C)</a:t>
            </a:r>
            <a:endParaRPr lang="ar-EG" sz="2800" kern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029201"/>
            <a:ext cx="4419600" cy="6858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43815" tIns="29210" rIns="43815" bIns="29210" numCol="1" spcCol="1270" anchor="ctr" anchorCtr="0">
            <a:noAutofit/>
          </a:bodyPr>
          <a:lstStyle/>
          <a:p>
            <a:pPr lvl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dirty="0" smtClean="0">
                <a:solidFill>
                  <a:schemeClr val="tx1"/>
                </a:solidFill>
              </a:rPr>
              <a:t> - - ABP</a:t>
            </a:r>
            <a:endParaRPr lang="ar-EG" sz="3600" b="1" kern="1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2"/>
            <a:endCxn id="4" idx="0"/>
          </p:cNvCxnSpPr>
          <p:nvPr/>
        </p:nvCxnSpPr>
        <p:spPr>
          <a:xfrm>
            <a:off x="5390674" y="1879561"/>
            <a:ext cx="0" cy="12471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66800" y="3141948"/>
            <a:ext cx="2108200" cy="80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Inhibition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 of </a:t>
            </a:r>
            <a:endParaRPr lang="ar-EG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8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587329032"/>
              </p:ext>
            </p:extLst>
          </p:nvPr>
        </p:nvGraphicFramePr>
        <p:xfrm>
          <a:off x="533400" y="1397000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438400" y="2057400"/>
            <a:ext cx="990600" cy="381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/>
              <a:t>++</a:t>
            </a:r>
            <a:endParaRPr lang="ar-EG" sz="3200" dirty="0"/>
          </a:p>
        </p:txBody>
      </p:sp>
      <p:sp>
        <p:nvSpPr>
          <p:cNvPr id="5" name="Rectangle 4"/>
          <p:cNvSpPr/>
          <p:nvPr/>
        </p:nvSpPr>
        <p:spPr>
          <a:xfrm>
            <a:off x="5715000" y="1866900"/>
            <a:ext cx="914400" cy="5715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_ _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4419600"/>
            <a:ext cx="1066800" cy="457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++</a:t>
            </a:r>
            <a:endParaRPr lang="ar-EG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362200" y="4457700"/>
            <a:ext cx="1143000" cy="723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_ _</a:t>
            </a: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28600"/>
            <a:ext cx="6858000" cy="1371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Reciprocal relation of </a:t>
            </a:r>
            <a:r>
              <a:rPr lang="en-US" sz="3200" b="1" dirty="0" err="1" smtClean="0"/>
              <a:t>pressor</a:t>
            </a:r>
            <a:r>
              <a:rPr lang="en-US" sz="3200" b="1" dirty="0" smtClean="0"/>
              <a:t> area &amp; depressor area</a:t>
            </a:r>
            <a:endParaRPr lang="ar-EG" sz="3200" b="1" dirty="0"/>
          </a:p>
        </p:txBody>
      </p:sp>
    </p:spTree>
    <p:extLst>
      <p:ext uri="{BB962C8B-B14F-4D97-AF65-F5344CB8AC3E}">
        <p14:creationId xmlns:p14="http://schemas.microsoft.com/office/powerpoint/2010/main" xmlns="" val="13716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7444" y="304800"/>
            <a:ext cx="6715956" cy="1323439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rtl="1"/>
            <a:r>
              <a:rPr lang="en-US" sz="4000" b="1" dirty="0"/>
              <a:t>CVC is  </a:t>
            </a:r>
            <a:r>
              <a:rPr lang="en-US" sz="4000" b="1" dirty="0" smtClean="0"/>
              <a:t>modified </a:t>
            </a:r>
            <a:r>
              <a:rPr lang="en-US" sz="4000" b="1" dirty="0"/>
              <a:t>by afferent </a:t>
            </a:r>
            <a:endParaRPr lang="en-US" sz="4000" b="1" dirty="0" smtClean="0"/>
          </a:p>
          <a:p>
            <a:pPr lvl="0" algn="ctr" rtl="1"/>
            <a:r>
              <a:rPr lang="ar-EG" sz="4000" b="1" dirty="0" smtClean="0"/>
              <a:t>:</a:t>
            </a:r>
            <a:r>
              <a:rPr lang="en-US" sz="4000" b="1" dirty="0" smtClean="0"/>
              <a:t>from</a:t>
            </a:r>
            <a:endParaRPr lang="ar-EG" sz="40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53577651"/>
              </p:ext>
            </p:extLst>
          </p:nvPr>
        </p:nvGraphicFramePr>
        <p:xfrm>
          <a:off x="533400" y="1600200"/>
          <a:ext cx="8153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0074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4200" y="457200"/>
            <a:ext cx="8331200" cy="978846"/>
            <a:chOff x="220154" y="146328"/>
            <a:chExt cx="8331200" cy="97884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220154" y="146328"/>
              <a:ext cx="8331200" cy="978846"/>
            </a:xfrm>
            <a:prstGeom prst="rect">
              <a:avLst/>
            </a:prstGeom>
            <a:solidFill>
              <a:srgbClr val="92D05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550354" y="374928"/>
              <a:ext cx="7924800" cy="7502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5508" tIns="91440" rIns="91440" bIns="91440" numCol="1" spcCol="1270" anchor="ctr" anchorCtr="0">
              <a:noAutofit/>
            </a:bodyPr>
            <a:lstStyle/>
            <a:p>
              <a:pPr lvl="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solidFill>
                    <a:schemeClr val="tx1"/>
                  </a:solidFill>
                </a:rPr>
                <a:t>A- cardiovascular  mechanoreceptors</a:t>
              </a:r>
              <a:endParaRPr lang="ar-EG" sz="36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http://i.milliyet.com.tr/GazeteHaberIciResim/2008/09/14/fft16_mf10277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892"/>
          <a:stretch/>
        </p:blipFill>
        <p:spPr bwMode="auto">
          <a:xfrm>
            <a:off x="2971800" y="2514600"/>
            <a:ext cx="35814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Connector 7"/>
          <p:cNvSpPr/>
          <p:nvPr/>
        </p:nvSpPr>
        <p:spPr>
          <a:xfrm>
            <a:off x="4533900" y="2971800"/>
            <a:ext cx="228600" cy="152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" name="Flowchart: Connector 8"/>
          <p:cNvSpPr/>
          <p:nvPr/>
        </p:nvSpPr>
        <p:spPr>
          <a:xfrm>
            <a:off x="3276600" y="3995738"/>
            <a:ext cx="228600" cy="152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Flowchart: Connector 9"/>
          <p:cNvSpPr/>
          <p:nvPr/>
        </p:nvSpPr>
        <p:spPr>
          <a:xfrm>
            <a:off x="5486400" y="4419600"/>
            <a:ext cx="228600" cy="152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Flowchart: Connector 10"/>
          <p:cNvSpPr/>
          <p:nvPr/>
        </p:nvSpPr>
        <p:spPr>
          <a:xfrm>
            <a:off x="4305300" y="3619500"/>
            <a:ext cx="228600" cy="152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Rectangle 5"/>
          <p:cNvSpPr/>
          <p:nvPr/>
        </p:nvSpPr>
        <p:spPr>
          <a:xfrm>
            <a:off x="5715000" y="2514600"/>
            <a:ext cx="83820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981200"/>
            <a:ext cx="2209800" cy="8382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</a:rPr>
              <a:t>- Arterial baroreceptors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200" y="4267200"/>
            <a:ext cx="2209800" cy="12065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</a:rPr>
              <a:t>- Atrial (volume) receptors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4419600"/>
            <a:ext cx="2209800" cy="8382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</a:rPr>
              <a:t>-Left ventricle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receptors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18300" y="2095500"/>
            <a:ext cx="2209800" cy="8382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</a:rPr>
              <a:t>- Pulmonary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receptors</a:t>
            </a:r>
            <a:endParaRPr lang="ar-EG" sz="2400" b="1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endCxn id="8" idx="4"/>
          </p:cNvCxnSpPr>
          <p:nvPr/>
        </p:nvCxnSpPr>
        <p:spPr>
          <a:xfrm>
            <a:off x="2667000" y="2286000"/>
            <a:ext cx="19812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9" idx="4"/>
          </p:cNvCxnSpPr>
          <p:nvPr/>
        </p:nvCxnSpPr>
        <p:spPr>
          <a:xfrm flipV="1">
            <a:off x="2794000" y="4148138"/>
            <a:ext cx="596900" cy="4873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7"/>
          </p:cNvCxnSpPr>
          <p:nvPr/>
        </p:nvCxnSpPr>
        <p:spPr>
          <a:xfrm flipH="1">
            <a:off x="4500422" y="2514600"/>
            <a:ext cx="2357578" cy="11272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5"/>
          </p:cNvCxnSpPr>
          <p:nvPr/>
        </p:nvCxnSpPr>
        <p:spPr>
          <a:xfrm flipH="1" flipV="1">
            <a:off x="5681522" y="4549682"/>
            <a:ext cx="1024078" cy="5049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31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33600" y="76200"/>
            <a:ext cx="5410200" cy="11430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  <a:r>
              <a:rPr lang="en-US" sz="3200" b="1" dirty="0" smtClean="0">
                <a:solidFill>
                  <a:schemeClr val="tx1"/>
                </a:solidFill>
              </a:rPr>
              <a:t>- Arterial 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pressure</a:t>
            </a:r>
            <a:r>
              <a:rPr lang="en-US" sz="3200" b="1" dirty="0" smtClean="0">
                <a:solidFill>
                  <a:schemeClr val="tx1"/>
                </a:solidFill>
              </a:rPr>
              <a:t> baroreceptors</a:t>
            </a:r>
            <a:endParaRPr lang="ar-EG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http://allaboutim.webs.com/Baroreceptor%20Anatomy.gif"/>
          <p:cNvPicPr/>
          <p:nvPr/>
        </p:nvPicPr>
        <p:blipFill>
          <a:blip r:embed="rId3" cstate="print">
            <a:lum bright="10000"/>
          </a:blip>
          <a:srcRect b="11192"/>
          <a:stretch>
            <a:fillRect/>
          </a:stretch>
        </p:blipFill>
        <p:spPr bwMode="auto">
          <a:xfrm>
            <a:off x="609600" y="1600200"/>
            <a:ext cx="8077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410200" y="2216150"/>
            <a:ext cx="1828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" name="Rectangle 11"/>
          <p:cNvSpPr/>
          <p:nvPr/>
        </p:nvSpPr>
        <p:spPr>
          <a:xfrm>
            <a:off x="6248400" y="2552700"/>
            <a:ext cx="2374900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Rectangle 12"/>
          <p:cNvSpPr/>
          <p:nvPr/>
        </p:nvSpPr>
        <p:spPr>
          <a:xfrm>
            <a:off x="1155700" y="2101850"/>
            <a:ext cx="2819400" cy="90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Rectangle 3"/>
          <p:cNvSpPr/>
          <p:nvPr/>
        </p:nvSpPr>
        <p:spPr>
          <a:xfrm>
            <a:off x="609600" y="49530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245918" cy="687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455"/>
          <a:stretch>
            <a:fillRect/>
          </a:stretch>
        </p:blipFill>
        <p:spPr bwMode="auto">
          <a:xfrm>
            <a:off x="323528" y="0"/>
            <a:ext cx="882047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835696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4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6" b="9140"/>
          <a:stretch/>
        </p:blipFill>
        <p:spPr bwMode="auto">
          <a:xfrm>
            <a:off x="2616200" y="1066800"/>
            <a:ext cx="6197600" cy="429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5715000"/>
            <a:ext cx="274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Pressure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397000"/>
            <a:ext cx="22860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Discharge of baroreceptor</a:t>
            </a:r>
            <a:endParaRPr lang="ar-EG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8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9" name="Diagram 8"/>
              <p:cNvGraphicFramePr/>
              <p:nvPr>
                <p:extLst>
                  <p:ext uri="{D42A27DB-BD31-4B8C-83A1-F6EECF244321}">
                    <p14:modId xmlns:p14="http://schemas.microsoft.com/office/powerpoint/2010/main" val="898442761"/>
                  </p:ext>
                </p:extLst>
              </p:nvPr>
            </p:nvGraphicFramePr>
            <p:xfrm>
              <a:off x="228600" y="533400"/>
              <a:ext cx="8763000" cy="4953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9" name="Diagram 8"/>
              <p:cNvGraphicFramePr/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898442761"/>
                  </p:ext>
                </p:extLst>
              </p:nvPr>
            </p:nvGraphicFramePr>
            <p:xfrm>
              <a:off x="228600" y="533400"/>
              <a:ext cx="8763000" cy="4953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Oval 10"/>
              <p:cNvSpPr/>
              <p:nvPr/>
            </p:nvSpPr>
            <p:spPr>
              <a:xfrm>
                <a:off x="2667000" y="5410200"/>
                <a:ext cx="3886200" cy="1447800"/>
              </a:xfrm>
              <a:prstGeom prst="ellipse">
                <a:avLst/>
              </a:prstGeom>
              <a:solidFill>
                <a:srgbClr val="66CC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lvl="0" algn="ctr"/>
                <a:r>
                  <a:rPr lang="en-US" sz="3600" b="1" dirty="0" smtClean="0">
                    <a:ln w="1905"/>
                    <a:solidFill>
                      <a:schemeClr val="tx1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/>
                  </a:rPr>
                  <a:t>PR  </a:t>
                </a:r>
                <a:r>
                  <a:rPr lang="el-GR" sz="3600" b="1" dirty="0" smtClean="0">
                    <a:ln w="1905"/>
                    <a:solidFill>
                      <a:schemeClr val="tx1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Franklin Gothic Book"/>
                  </a:rPr>
                  <a:t>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n w="1905"/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n w="1905"/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  <m:t>𝑽𝑳</m:t>
                        </m:r>
                      </m:num>
                      <m:den>
                        <m:r>
                          <a:rPr lang="en-US" sz="3600" b="1" i="1" smtClean="0">
                            <a:ln w="1905"/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  <m:t>𝒓</m:t>
                        </m:r>
                        <m:r>
                          <a:rPr lang="en-US" sz="3600" b="1" i="1" smtClean="0">
                            <a:ln w="1905"/>
                            <a:solidFill>
                              <a:schemeClr val="tx1"/>
                            </a:solidFill>
                            <a:effectLst>
                              <a:innerShdw blurRad="69850" dist="43180" dir="5400000">
                                <a:srgbClr val="000000">
                                  <a:alpha val="65000"/>
                                </a:srgbClr>
                              </a:inn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ar-EG" sz="3600" b="1" dirty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ar-EG" sz="3600" b="1" dirty="0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mc:Choice>
        <mc:Fallback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5410200"/>
                <a:ext cx="3886200" cy="1447800"/>
              </a:xfrm>
              <a:prstGeom prst="ellipse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752600"/>
            <a:ext cx="6858000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++ discharge of arterial baroreceptors</a:t>
            </a:r>
          </a:p>
          <a:p>
            <a:pPr algn="ctr"/>
            <a:r>
              <a:rPr lang="en-US" sz="2800" b="1" u="sng" dirty="0" smtClean="0">
                <a:solidFill>
                  <a:srgbClr val="0070C0"/>
                </a:solidFill>
              </a:rPr>
              <a:t>(Inhibitory impulse)</a:t>
            </a:r>
            <a:endParaRPr lang="ar-EG" sz="2800" u="sng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3556000" y="533400"/>
            <a:ext cx="2438400" cy="838200"/>
          </a:xfrm>
          <a:prstGeom prst="rect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++ ABP</a:t>
            </a: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2438400" y="3124200"/>
            <a:ext cx="4953000" cy="647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Inhibition of </a:t>
            </a:r>
            <a:r>
              <a:rPr lang="en-US" sz="2800" b="1" dirty="0" err="1" smtClean="0">
                <a:solidFill>
                  <a:schemeClr val="tx1"/>
                </a:solidFill>
              </a:rPr>
              <a:t>pressor</a:t>
            </a:r>
            <a:r>
              <a:rPr lang="en-US" sz="2800" b="1" dirty="0" smtClean="0">
                <a:solidFill>
                  <a:schemeClr val="tx1"/>
                </a:solidFill>
              </a:rPr>
              <a:t> area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1219200" y="4673600"/>
            <a:ext cx="2438400" cy="64770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- - of  VCC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562600" y="4673600"/>
            <a:ext cx="2438400" cy="64770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- - of  CAC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3568700" y="5657850"/>
            <a:ext cx="2438400" cy="647700"/>
          </a:xfrm>
          <a:prstGeom prst="rect">
            <a:avLst/>
          </a:prstGeom>
          <a:solidFill>
            <a:srgbClr val="99FF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- - ABP</a:t>
            </a:r>
            <a:endParaRPr lang="ar-EG" sz="2800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4" idx="2"/>
          </p:cNvCxnSpPr>
          <p:nvPr/>
        </p:nvCxnSpPr>
        <p:spPr>
          <a:xfrm flipH="1">
            <a:off x="2743200" y="3771900"/>
            <a:ext cx="2171700" cy="901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2"/>
            <a:endCxn id="6" idx="0"/>
          </p:cNvCxnSpPr>
          <p:nvPr/>
        </p:nvCxnSpPr>
        <p:spPr>
          <a:xfrm>
            <a:off x="4914900" y="3771900"/>
            <a:ext cx="1866900" cy="901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>
            <a:off x="4953000" y="2706707"/>
            <a:ext cx="0" cy="4174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87900" y="1371600"/>
            <a:ext cx="0" cy="4174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411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or\My Documents\My Pictures\cartoidArt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514600"/>
            <a:ext cx="4876800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81200" y="990601"/>
            <a:ext cx="59089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Carotid sinus syndrome</a:t>
            </a:r>
            <a:endParaRPr lang="ar-EG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0200" y="381000"/>
            <a:ext cx="5935471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4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Atrial volume receptors </a:t>
            </a:r>
          </a:p>
        </p:txBody>
      </p:sp>
      <p:pic>
        <p:nvPicPr>
          <p:cNvPr id="161796" name="Picture 4" descr="C:\Documents and Settings\Administrator\My Documents\My Pictures\41no1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7924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058492996"/>
              </p:ext>
            </p:extLst>
          </p:nvPr>
        </p:nvGraphicFramePr>
        <p:xfrm>
          <a:off x="457200" y="304800"/>
          <a:ext cx="83058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979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67858" y="608450"/>
            <a:ext cx="6361742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c. </a:t>
            </a:r>
            <a:r>
              <a:rPr lang="en-US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Left ventricular receptors </a:t>
            </a:r>
            <a:endParaRPr lang="en-US" sz="40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http://www.hcc.bcu.ac.uk/physiology/images/barorecepto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981199"/>
            <a:ext cx="8572560" cy="451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7800" y="2286000"/>
            <a:ext cx="2667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7" name="Rectangle 6"/>
          <p:cNvSpPr/>
          <p:nvPr/>
        </p:nvSpPr>
        <p:spPr>
          <a:xfrm>
            <a:off x="7000892" y="4929198"/>
            <a:ext cx="178117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Rectangle 7"/>
          <p:cNvSpPr/>
          <p:nvPr/>
        </p:nvSpPr>
        <p:spPr>
          <a:xfrm>
            <a:off x="3214678" y="5643578"/>
            <a:ext cx="14478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" name="Rectangle 8"/>
          <p:cNvSpPr/>
          <p:nvPr/>
        </p:nvSpPr>
        <p:spPr>
          <a:xfrm rot="1325595">
            <a:off x="3630617" y="3326205"/>
            <a:ext cx="1477043" cy="56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886200" y="4648200"/>
            <a:ext cx="304800" cy="114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225142298"/>
              </p:ext>
            </p:extLst>
          </p:nvPr>
        </p:nvGraphicFramePr>
        <p:xfrm>
          <a:off x="304800" y="381000"/>
          <a:ext cx="8382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72418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2209801"/>
            <a:ext cx="8153400" cy="2308324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Stimulated by distension of </a:t>
            </a:r>
          </a:p>
          <a:p>
            <a:pPr algn="ctr">
              <a:lnSpc>
                <a:spcPct val="150000"/>
              </a:lnSpc>
            </a:pP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pulmonary vessels 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→ Send inhibitory impulses to Pressor area→ -- ABP</a:t>
            </a:r>
            <a:endParaRPr lang="ar-EG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6390" y="700445"/>
            <a:ext cx="5088894" cy="5847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d. Pulmonary baroreceptors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809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5195" y="522982"/>
            <a:ext cx="4559261" cy="1077218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Afferent impulse from </a:t>
            </a:r>
          </a:p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higher centers</a:t>
            </a:r>
            <a:endParaRPr lang="ar-EG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703067539"/>
              </p:ext>
            </p:extLst>
          </p:nvPr>
        </p:nvGraphicFramePr>
        <p:xfrm>
          <a:off x="1447800" y="1828800"/>
          <a:ext cx="6400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5/5c/Brain_limbicsyst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700"/>
                    </a14:imgEffect>
                    <a14:imgEffect>
                      <a14:saturation sat="26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7150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676400" y="1790700"/>
            <a:ext cx="1219200" cy="1143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Oval 7"/>
          <p:cNvSpPr/>
          <p:nvPr/>
        </p:nvSpPr>
        <p:spPr>
          <a:xfrm>
            <a:off x="3276600" y="2940050"/>
            <a:ext cx="762000" cy="5715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5600" y="2571750"/>
            <a:ext cx="533400" cy="3619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57600" y="1905000"/>
            <a:ext cx="228600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38600" y="3352800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33600" y="3733800"/>
            <a:ext cx="16383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CVC</a:t>
            </a:r>
            <a:endParaRPr lang="ar-EG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475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2293083719"/>
                  </p:ext>
                </p:extLst>
              </p:nvPr>
            </p:nvGraphicFramePr>
            <p:xfrm>
              <a:off x="228600" y="762000"/>
              <a:ext cx="8610600" cy="31242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293083719"/>
                  </p:ext>
                </p:extLst>
              </p:nvPr>
            </p:nvGraphicFramePr>
            <p:xfrm>
              <a:off x="228600" y="762000"/>
              <a:ext cx="8610600" cy="31242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Rounded Rectangle 3"/>
              <p:cNvSpPr/>
              <p:nvPr/>
            </p:nvSpPr>
            <p:spPr>
              <a:xfrm>
                <a:off x="6400800" y="3886200"/>
                <a:ext cx="2362200" cy="23622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66CCFF">
                      <a:tint val="66000"/>
                      <a:satMod val="160000"/>
                    </a:srgbClr>
                  </a:gs>
                  <a:gs pos="50000">
                    <a:srgbClr val="66CCFF">
                      <a:tint val="44500"/>
                      <a:satMod val="160000"/>
                    </a:srgbClr>
                  </a:gs>
                  <a:gs pos="100000">
                    <a:srgbClr val="66CC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en-US" sz="2400" b="1" dirty="0" smtClean="0">
                    <a:solidFill>
                      <a:schemeClr val="tx1"/>
                    </a:solidFill>
                  </a:rPr>
                  <a:t>Pulmonary circulation</a:t>
                </a:r>
              </a:p>
              <a:p>
                <a:pPr lvl="0" algn="ctr"/>
                <a:r>
                  <a:rPr lang="en-US" sz="2400" b="1" dirty="0">
                    <a:solidFill>
                      <a:schemeClr val="tx1"/>
                    </a:solidFill>
                  </a:rPr>
                  <a:t>R 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=</a:t>
                </a:r>
                <a:r>
                  <a:rPr lang="en-US" sz="3200" b="1" u="sng" dirty="0">
                    <a:solidFill>
                      <a:srgbClr val="FF0000"/>
                    </a:solidFill>
                  </a:rPr>
                  <a:t>3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mmHg\l\min</a:t>
                </a: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/>
                <a:endParaRPr lang="ar-EG" sz="24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3886200"/>
                <a:ext cx="2362200" cy="2362200"/>
              </a:xfrm>
              <a:prstGeom prst="round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E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 rot="2034997">
            <a:off x="5543546" y="3415285"/>
            <a:ext cx="833566" cy="762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Rectangle 5"/>
          <p:cNvSpPr/>
          <p:nvPr/>
        </p:nvSpPr>
        <p:spPr>
          <a:xfrm>
            <a:off x="1600200" y="304800"/>
            <a:ext cx="4648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Measurement of PR</a:t>
            </a:r>
            <a:endParaRPr lang="ar-EG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8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516" y="457201"/>
            <a:ext cx="4581575" cy="646331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Effect of blood gases</a:t>
            </a:r>
            <a:endParaRPr lang="ar-EG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321179180"/>
              </p:ext>
            </p:extLst>
          </p:nvPr>
        </p:nvGraphicFramePr>
        <p:xfrm>
          <a:off x="609600" y="1473200"/>
          <a:ext cx="83820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4520" y="609600"/>
            <a:ext cx="4469044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Peripheral Chemo receptors</a:t>
            </a:r>
          </a:p>
        </p:txBody>
      </p:sp>
      <p:pic>
        <p:nvPicPr>
          <p:cNvPr id="6146" name="Picture 2" descr="http://lynlaukimdak.wikispaces.com/file/view/picture81.jpg/206278834/516x579/picture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361433355"/>
              </p:ext>
            </p:extLst>
          </p:nvPr>
        </p:nvGraphicFramePr>
        <p:xfrm>
          <a:off x="533400" y="381000"/>
          <a:ext cx="81534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123592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681803122"/>
              </p:ext>
            </p:extLst>
          </p:nvPr>
        </p:nvGraphicFramePr>
        <p:xfrm>
          <a:off x="0" y="2362200"/>
          <a:ext cx="89916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ight Arrow 1"/>
          <p:cNvSpPr/>
          <p:nvPr/>
        </p:nvSpPr>
        <p:spPr>
          <a:xfrm rot="18941417">
            <a:off x="3700856" y="4463062"/>
            <a:ext cx="1214630" cy="254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2035898546"/>
              </p:ext>
            </p:extLst>
          </p:nvPr>
        </p:nvGraphicFramePr>
        <p:xfrm>
          <a:off x="1828800" y="4419600"/>
          <a:ext cx="2235251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/>
          <p:cNvSpPr/>
          <p:nvPr/>
        </p:nvSpPr>
        <p:spPr>
          <a:xfrm>
            <a:off x="2642097" y="381000"/>
            <a:ext cx="4398960" cy="1261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Cushing reflex </a:t>
            </a:r>
          </a:p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(CNS ischemic reflex)</a:t>
            </a:r>
            <a:endParaRPr lang="ar-EG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1" y="1828801"/>
            <a:ext cx="177805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Causes:</a:t>
            </a:r>
            <a:endParaRPr lang="ar-EG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umm.edu/graphics/images/en/9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2"/>
          <a:stretch/>
        </p:blipFill>
        <p:spPr bwMode="auto">
          <a:xfrm>
            <a:off x="357158" y="1591531"/>
            <a:ext cx="8429684" cy="498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381000"/>
            <a:ext cx="3048000" cy="990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 smtClean="0"/>
              <a:t>C.S.F</a:t>
            </a:r>
            <a:endParaRPr lang="ar-EG" sz="3600" b="1" dirty="0"/>
          </a:p>
        </p:txBody>
      </p:sp>
    </p:spTree>
    <p:extLst>
      <p:ext uri="{BB962C8B-B14F-4D97-AF65-F5344CB8AC3E}">
        <p14:creationId xmlns:p14="http://schemas.microsoft.com/office/powerpoint/2010/main" xmlns="" val="24830420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1510" y="228600"/>
            <a:ext cx="6416052" cy="1200329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 -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Afferent  impulses  from 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peripheral   sensory 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receptors</a:t>
            </a:r>
            <a:endParaRPr lang="ar-EG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560160567"/>
              </p:ext>
            </p:extLst>
          </p:nvPr>
        </p:nvGraphicFramePr>
        <p:xfrm>
          <a:off x="457200" y="4419600"/>
          <a:ext cx="8153400" cy="172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://iris.uwaterloo.ca/ethics/animals/CCAC_modules/images/module9/windup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0" r="4735"/>
          <a:stretch/>
        </p:blipFill>
        <p:spPr bwMode="auto">
          <a:xfrm>
            <a:off x="1559374" y="1828800"/>
            <a:ext cx="6200326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111528929"/>
              </p:ext>
            </p:extLst>
          </p:nvPr>
        </p:nvGraphicFramePr>
        <p:xfrm>
          <a:off x="457200" y="1447800"/>
          <a:ext cx="8305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655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200422717"/>
              </p:ext>
            </p:extLst>
          </p:nvPr>
        </p:nvGraphicFramePr>
        <p:xfrm>
          <a:off x="152400" y="1600200"/>
          <a:ext cx="4495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2772297988"/>
              </p:ext>
            </p:extLst>
          </p:nvPr>
        </p:nvGraphicFramePr>
        <p:xfrm>
          <a:off x="4648200" y="1905000"/>
          <a:ext cx="4267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5"/>
          <p:cNvSpPr/>
          <p:nvPr/>
        </p:nvSpPr>
        <p:spPr>
          <a:xfrm>
            <a:off x="2362200" y="457200"/>
            <a:ext cx="4572000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514350" lvl="0" indent="-514350" algn="ctr"/>
            <a:r>
              <a:rPr lang="en-US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Capillary fluid- shift</a:t>
            </a:r>
          </a:p>
          <a:p>
            <a:pPr marL="514350" indent="-514350" algn="ctr"/>
            <a:r>
              <a:rPr lang="en-US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mechanism</a:t>
            </a:r>
            <a:endParaRPr lang="ar-EG" sz="28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609600"/>
            <a:ext cx="400782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rtl="1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Capillary fluid- shift</a:t>
            </a:r>
          </a:p>
          <a:p>
            <a:pPr lvl="0" algn="ctr" rtl="1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mechanism</a:t>
            </a:r>
            <a:endParaRPr lang="ar-EG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3475" name="Picture 3" descr="C:\Documents and Settings\Administrator\My Documents\My Pictures\capill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78486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C:\Documents and Settings\Administrator\My Documents\My Pictures\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8558242" cy="5334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28992" y="285728"/>
            <a:ext cx="2928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++ ABP</a:t>
            </a:r>
            <a:endParaRPr lang="ar-EG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1.gstatic.com/images?q=tbn:ANd9GcR9sn9i4zpMV1ZpIdaKf0cpcorgCsjZdsTxiD6_jr5dmytP62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39"/>
          <a:stretch/>
        </p:blipFill>
        <p:spPr bwMode="auto">
          <a:xfrm>
            <a:off x="1219199" y="1905000"/>
            <a:ext cx="6509963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1.gstatic.com/images?q=tbn:ANd9GcSG-g5F02Ff9thpAeTmdqJ7NhTOwRuXtSL5YAWrbyC3TZGB07f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9480" y="4191000"/>
            <a:ext cx="6629400" cy="185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457200"/>
            <a:ext cx="4572000" cy="9144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Laminar blood flow</a:t>
            </a:r>
            <a:endParaRPr lang="ar-EG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6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istrator\My Documents\My Pictures\image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7786742" cy="431958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798413" y="642918"/>
            <a:ext cx="241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- ABP</a:t>
            </a:r>
            <a:endParaRPr lang="ar-EG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685800"/>
            <a:ext cx="614302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3-Hormonal  mechanism</a:t>
            </a:r>
            <a:endParaRPr lang="ar-EG" sz="4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6059972"/>
              </p:ext>
            </p:extLst>
          </p:nvPr>
        </p:nvGraphicFramePr>
        <p:xfrm>
          <a:off x="838200" y="1676400"/>
          <a:ext cx="8305800" cy="4952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501892" y="312600"/>
            <a:ext cx="6324600" cy="1211400"/>
            <a:chOff x="381009" y="-1620320"/>
            <a:chExt cx="5188648" cy="70848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381009" y="-1620320"/>
              <a:ext cx="5181618" cy="708480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57209" y="-1620320"/>
              <a:ext cx="5112448" cy="63931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/>
                <a:t>A- Anti-diuretic h0rmone (ADH) mechanism</a:t>
              </a:r>
              <a:endParaRPr lang="ar-EG" sz="3600" kern="1200" dirty="0"/>
            </a:p>
          </p:txBody>
        </p:sp>
      </p:grpSp>
      <p:pic>
        <p:nvPicPr>
          <p:cNvPr id="1027" name="Picture 3" descr="C:\Documents and Settings\Administrator\My Documents\My Pictures\ADH2.gif"/>
          <p:cNvPicPr>
            <a:picLocks noChangeAspect="1" noChangeArrowheads="1"/>
          </p:cNvPicPr>
          <p:nvPr/>
        </p:nvPicPr>
        <p:blipFill rotWithShape="1">
          <a:blip r:embed="rId3" cstate="print"/>
          <a:srcRect t="43619" r="73125"/>
          <a:stretch/>
        </p:blipFill>
        <p:spPr bwMode="auto">
          <a:xfrm>
            <a:off x="5643570" y="3857628"/>
            <a:ext cx="2179320" cy="228504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t1.gstatic.com/images?q=tbn:ANd9GcSQs3vX3SYRiSPGEIiRaujoGMMXRJq_lAvISfMIDPpJVWBcgxMCy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69720"/>
            <a:ext cx="4992080" cy="38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85852" y="304801"/>
            <a:ext cx="7215237" cy="1338249"/>
            <a:chOff x="304800" y="238679"/>
            <a:chExt cx="5181618" cy="2022283"/>
          </a:xfrm>
          <a:solidFill>
            <a:srgbClr val="66CC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304800" y="238679"/>
              <a:ext cx="5181618" cy="2022283"/>
            </a:xfrm>
            <a:prstGeom prst="roundRect">
              <a:avLst/>
            </a:prstGeom>
            <a:solidFill>
              <a:srgbClr val="00B0F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404308" y="418854"/>
              <a:ext cx="5041371" cy="1382557"/>
            </a:xfrm>
            <a:prstGeom prst="rect">
              <a:avLst/>
            </a:prstGeom>
            <a:solidFill>
              <a:srgbClr val="00B0F0"/>
            </a:solidFill>
            <a:ln w="12700"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/>
                <a:t>B- </a:t>
              </a:r>
              <a:r>
                <a:rPr lang="en-US" sz="3600" b="1" dirty="0" smtClean="0"/>
                <a:t>R</a:t>
              </a:r>
              <a:r>
                <a:rPr lang="en-US" sz="3600" b="1" kern="1200" dirty="0" smtClean="0"/>
                <a:t>enin - Angiotensin  system</a:t>
              </a:r>
              <a:endParaRPr lang="ar-EG" sz="3600" kern="1200" dirty="0"/>
            </a:p>
          </p:txBody>
        </p:sp>
      </p:grpSp>
      <p:pic>
        <p:nvPicPr>
          <p:cNvPr id="2053" name="Picture 5" descr="C:\Documents and Settings\Administrator\My Documents\My Pictures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66" y="2000240"/>
            <a:ext cx="9090334" cy="485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t0.gstatic.com/images?q=tbn:ANd9GcRg83in15Q4y7jzQYjg1Q-NxT2bCjP8yiIHMkO4zLp8NKkSy0U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1800"/>
            <a:ext cx="138683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2200" y="5715000"/>
            <a:ext cx="1905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304800"/>
            <a:ext cx="5791200" cy="1165680"/>
            <a:chOff x="-457200" y="1879120"/>
            <a:chExt cx="5791200" cy="1165680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304800" y="2336320"/>
              <a:ext cx="5029193" cy="708480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-457200" y="1879120"/>
              <a:ext cx="5791200" cy="1165680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/>
                <a:t>C- Atrial  Natriuretic  Peptide</a:t>
              </a:r>
              <a:endParaRPr lang="ar-EG" sz="3200" kern="1200" dirty="0"/>
            </a:p>
          </p:txBody>
        </p:sp>
      </p:grp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703348572"/>
              </p:ext>
            </p:extLst>
          </p:nvPr>
        </p:nvGraphicFramePr>
        <p:xfrm>
          <a:off x="76200" y="1752600"/>
          <a:ext cx="8305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eartviews.org/articles/2010/11/1/images/HeartViews_2010_11_1_10_63621_u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6" t="30020"/>
          <a:stretch/>
        </p:blipFill>
        <p:spPr bwMode="auto">
          <a:xfrm>
            <a:off x="338609" y="500042"/>
            <a:ext cx="8556913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9830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462615428"/>
              </p:ext>
            </p:extLst>
          </p:nvPr>
        </p:nvGraphicFramePr>
        <p:xfrm>
          <a:off x="285720" y="0"/>
          <a:ext cx="88582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3.gstatic.com/images?q=tbn:ANd9GcTTDaDx4T4YNZef6GGNVdIuGVm7b6qQ-1a0rmhu80MzIu2IT6SCY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97"/>
          <a:stretch/>
        </p:blipFill>
        <p:spPr bwMode="auto">
          <a:xfrm>
            <a:off x="990600" y="4145281"/>
            <a:ext cx="3200400" cy="20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ature.com/hr/journal/v34/n6/images/hr201140f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655" b="5655"/>
          <a:stretch/>
        </p:blipFill>
        <p:spPr bwMode="auto">
          <a:xfrm>
            <a:off x="990600" y="1600200"/>
            <a:ext cx="72390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0" y="267462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1" y="381000"/>
            <a:ext cx="4191000" cy="838200"/>
          </a:xfr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Arterial pulse wave</a:t>
            </a:r>
            <a:endParaRPr lang="ar-EG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t2.gstatic.com/images?q=tbn:ANd9GcSBl-lK1zwVAto-TMarp5bZ8hDdMj0kgK4nGr7fw0MDlbsXY8ISQ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62"/>
          <a:stretch/>
        </p:blipFill>
        <p:spPr bwMode="auto">
          <a:xfrm>
            <a:off x="6400800" y="4038601"/>
            <a:ext cx="2390775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20282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845691773"/>
              </p:ext>
            </p:extLst>
          </p:nvPr>
        </p:nvGraphicFramePr>
        <p:xfrm>
          <a:off x="762000" y="1981200"/>
          <a:ext cx="8001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040122" y="759470"/>
            <a:ext cx="7314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Significance of arterial pulsation</a:t>
            </a:r>
            <a:endParaRPr lang="ar-EG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0737" y="685800"/>
            <a:ext cx="408509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Arterial  pulse wave</a:t>
            </a:r>
            <a:endParaRPr lang="ar-EG" sz="3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3" descr="Proj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981200"/>
            <a:ext cx="8458200" cy="441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762000" y="4724400"/>
            <a:ext cx="1447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80 mmHg</a:t>
            </a:r>
            <a:endParaRPr lang="ar-EG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520" y="2209800"/>
            <a:ext cx="1447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120 mmHg</a:t>
            </a:r>
            <a:endParaRPr lang="ar-EG" sz="2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94560" y="2476500"/>
            <a:ext cx="15240" cy="2514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19200" y="3383280"/>
            <a:ext cx="1325880" cy="7010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Pulse pressure</a:t>
            </a:r>
            <a:endParaRPr lang="ar-EG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8600" y="2971800"/>
            <a:ext cx="1752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100" name="Picture 4" descr="blood velocity versus cross-sectional are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" t="10526" r="3044"/>
          <a:stretch/>
        </p:blipFill>
        <p:spPr bwMode="auto">
          <a:xfrm>
            <a:off x="152400" y="1676400"/>
            <a:ext cx="8839200" cy="45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7400" y="457200"/>
            <a:ext cx="4572000" cy="9144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Velocity of blood </a:t>
            </a:r>
            <a:endParaRPr lang="ar-EG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6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9144000" cy="6055336"/>
          </a:xfrm>
          <a:prstGeom prst="rect">
            <a:avLst/>
          </a:prstGeom>
          <a:solidFill>
            <a:srgbClr val="FFFF00"/>
          </a:solidFill>
          <a:ln w="9525" cmpd="thinThick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1" y="304800"/>
            <a:ext cx="7605737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Arterial pulsation in  atherosclerosis</a:t>
            </a:r>
            <a:endParaRPr lang="ar-EG" sz="3600" b="1" cap="none" spc="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Fig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" t="5519" r="72248" b="66746"/>
          <a:stretch/>
        </p:blipFill>
        <p:spPr bwMode="auto">
          <a:xfrm>
            <a:off x="609600" y="1571612"/>
            <a:ext cx="3105143" cy="22841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83" t="2654" r="-65" b="66256"/>
          <a:stretch/>
        </p:blipFill>
        <p:spPr bwMode="auto">
          <a:xfrm>
            <a:off x="4643438" y="1295400"/>
            <a:ext cx="3647122" cy="27889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85852" y="3500438"/>
            <a:ext cx="1333500" cy="396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dirty="0" smtClean="0"/>
              <a:t>norma</a:t>
            </a:r>
            <a:r>
              <a:rPr lang="en-US" sz="2400" dirty="0"/>
              <a:t>l</a:t>
            </a:r>
            <a:endParaRPr lang="ar-EG" sz="2400" dirty="0"/>
          </a:p>
        </p:txBody>
      </p:sp>
      <p:sp>
        <p:nvSpPr>
          <p:cNvPr id="7" name="Rectangle 6"/>
          <p:cNvSpPr/>
          <p:nvPr/>
        </p:nvSpPr>
        <p:spPr>
          <a:xfrm>
            <a:off x="5500694" y="3929066"/>
            <a:ext cx="2500330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dirty="0" smtClean="0"/>
              <a:t>atherosclerosis</a:t>
            </a:r>
            <a:endParaRPr lang="ar-EG" sz="2400" dirty="0"/>
          </a:p>
        </p:txBody>
      </p:sp>
      <p:pic>
        <p:nvPicPr>
          <p:cNvPr id="5126" name="Picture 6" descr="http://www.beltina.org/pics/atheroscleros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85" t="11754" r="4592" b="39726"/>
          <a:stretch/>
        </p:blipFill>
        <p:spPr bwMode="auto">
          <a:xfrm>
            <a:off x="0" y="4404360"/>
            <a:ext cx="5143504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_ZWqgYBROGHw/TSP5EdYvjeI/AAAAAAAACHY/5bWrKaJncGs/s1600/untitled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0" t="5367" r="42622" b="68585"/>
          <a:stretch/>
        </p:blipFill>
        <p:spPr bwMode="auto">
          <a:xfrm>
            <a:off x="500034" y="2143116"/>
            <a:ext cx="3576666" cy="18954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457200"/>
            <a:ext cx="8305800" cy="914400"/>
          </a:xfrm>
          <a:prstGeom prst="rect">
            <a:avLst/>
          </a:prstGeom>
          <a:solidFill>
            <a:srgbClr val="66CCFF"/>
          </a:solidFill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Arterial pulse wave in aortic stenosis</a:t>
            </a:r>
            <a:endParaRPr lang="ar-EG" dirty="0">
              <a:solidFill>
                <a:schemeClr val="tx1"/>
              </a:solidFill>
            </a:endParaRPr>
          </a:p>
        </p:txBody>
      </p:sp>
      <p:pic>
        <p:nvPicPr>
          <p:cNvPr id="9" name="Picture 2" descr="http://2.bp.blogspot.com/_ZWqgYBROGHw/TSP5EdYvjeI/AAAAAAAACHY/5bWrKaJncGs/s1600/untitled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489" r="59974" b="33395"/>
          <a:stretch/>
        </p:blipFill>
        <p:spPr bwMode="auto">
          <a:xfrm>
            <a:off x="4786314" y="1928802"/>
            <a:ext cx="4019552" cy="18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9320" y="1996440"/>
            <a:ext cx="2133600" cy="48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Aortic stenosis</a:t>
            </a:r>
            <a:endParaRPr lang="ar-EG" sz="24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t2.gstatic.com/images?q=tbn:ANd9GcQFeOJIy3_5U3oNK_hQxjA3TUIvQhHxWy4fSWirTQxemi1e-nz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0" b="4242"/>
          <a:stretch/>
        </p:blipFill>
        <p:spPr bwMode="auto">
          <a:xfrm>
            <a:off x="2143108" y="4206240"/>
            <a:ext cx="5715040" cy="240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43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eb.squ.edu.om/med-Lib/MED_CD/E_CDs/anesthesia/site/content/figures/3030F20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01" t="60041" r="44072" b="207"/>
          <a:stretch/>
        </p:blipFill>
        <p:spPr bwMode="auto">
          <a:xfrm>
            <a:off x="4714876" y="1539240"/>
            <a:ext cx="3000396" cy="2362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05800" cy="655638"/>
          </a:xfrm>
          <a:solidFill>
            <a:srgbClr val="66CC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Arterial pulse wave in aortic regurge</a:t>
            </a:r>
            <a:endParaRPr lang="ar-EG" dirty="0">
              <a:solidFill>
                <a:schemeClr val="tx1"/>
              </a:solidFill>
            </a:endParaRPr>
          </a:p>
        </p:txBody>
      </p:sp>
      <p:pic>
        <p:nvPicPr>
          <p:cNvPr id="5" name="Picture 2" descr="Fig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" t="3961" r="65765" b="66746"/>
          <a:stretch/>
        </p:blipFill>
        <p:spPr bwMode="auto">
          <a:xfrm>
            <a:off x="857224" y="1357298"/>
            <a:ext cx="3500462" cy="21888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heart-valve-surgery.com/Images/aortic-valve-regurgitation-ima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00" b="18400"/>
          <a:stretch/>
        </p:blipFill>
        <p:spPr bwMode="auto">
          <a:xfrm>
            <a:off x="500034" y="3857628"/>
            <a:ext cx="7958166" cy="252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07480" y="1905000"/>
            <a:ext cx="1295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Aortic regurge</a:t>
            </a:r>
            <a:endParaRPr lang="ar-EG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5852" y="2928934"/>
            <a:ext cx="1295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normal</a:t>
            </a:r>
            <a:endParaRPr lang="ar-EG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6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0364" y="285728"/>
            <a:ext cx="3210894" cy="92333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Arterioles</a:t>
            </a:r>
            <a:endParaRPr lang="ar-EG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58" y="1643050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+mj-lt"/>
              </a:rPr>
              <a:t>Arterioles have a relatively thick wall for their size, and contain a high percentage of smooth muscle</a:t>
            </a:r>
            <a:r>
              <a:rPr lang="en-US" sz="2400" dirty="0" smtClean="0">
                <a:latin typeface="Aachen BT" pitchFamily="18" charset="0"/>
              </a:rPr>
              <a:t>.</a:t>
            </a:r>
            <a:endParaRPr lang="en-US" sz="2400" dirty="0">
              <a:latin typeface="Aachen BT" pitchFamily="18" charset="0"/>
            </a:endParaRPr>
          </a:p>
        </p:txBody>
      </p:sp>
      <p:pic>
        <p:nvPicPr>
          <p:cNvPr id="8" name="Picture 2" descr="http://t2.gstatic.com/images?q=tbn:ANd9GcSx0fWSy5LkmseZZkYMKItaXudqOsSGi2ioIkShkC6LSbHiumR5n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000372"/>
            <a:ext cx="8215370" cy="347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6535" y="381000"/>
            <a:ext cx="6854762" cy="584775"/>
          </a:xfrm>
          <a:prstGeom prst="rect">
            <a:avLst/>
          </a:prstGeom>
          <a:solidFill>
            <a:srgbClr val="99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Histological structure of arterioles</a:t>
            </a:r>
            <a:endParaRPr lang="ar-EG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647682497"/>
              </p:ext>
            </p:extLst>
          </p:nvPr>
        </p:nvGraphicFramePr>
        <p:xfrm>
          <a:off x="0" y="1295400"/>
          <a:ext cx="9144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faculty.inverhills.mnscu.edu/hbrient/Cardiovascular%20System_Peripheral_files/slide0047_image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1" b="40454"/>
          <a:stretch/>
        </p:blipFill>
        <p:spPr bwMode="auto">
          <a:xfrm>
            <a:off x="1752600" y="4419600"/>
            <a:ext cx="5486400" cy="185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hQSERUUEhQUFRUWGBUYFxcXFhQWGBcXHBgXFRUXGBcXHCgfGBokGRQWHy8gIycpLC0sFR4xNTAqNSYrLCkBCQoKDgwOGg8PGi8kHyUpNCwsLC0sLCkvMiosKSwpLCwtLS00LCosLCwsKSwsLC8vLCwtLCwpLCwsLCwsLCkpLP/AABEIAKAA8AMBIgACEQEDEQH/xAAcAAACAgMBAQAAAAAAAAAAAAAABgUHAQMEAgj/xABGEAACAQIDBQUFBQYDBQkAAAABAgMAEQQSIQUGEzFBByJRYXEjMoGRoRRCUoKxM2JykrLBY6LwJDRDU+EWFyVzlKPC0/H/xAAbAQACAwEBAQAAAAAAAAAAAAAABQIDBAEGB//EADQRAAEDAgQCCQMCBwAAAAAAAAEAAgMEERIhMUFRYQUTFCIycYGx8JGh0SPhBhUzQnLB8f/aAAwDAQACEQMRAD8AvGsWrNFCFisWr1WKELFqLVm1Fq6hebVms2otQhAFZooriEUUUUIRWCKzWKELyaKwaAa6uJck3stjThssZsyJYTe2OaNZOIIMn7IZrF8/3TppWI9/sITCM5XjhGjzrkJWQ5YzlezEM11FgeXQWJm8NgVR5HUG8jKzak3KosYsOndRajIthYdJII1aRGSFVRFkcGSKAqEEltXCNMOo/aG9waF1eZd9cOsPGbiBCVysyFVdXBKOjtZSrAEi5B5aXIB8nffDkAxlmDMiKxSRY2LFLBWym5ySB+VrcyNbe8NuvhzGoUzZUNo/aSqY1UNHw4+RRMrOumpB5nukcWD3Ow0TLCzuxvxYoyzgKsXBQNa5uyjhKW0uH5ak1xC8YbtHh4SyzjgqRCb5swGfDxYhiWIUd0S2sLs2UkDmBKHe7DhWb2mUcexMbjO0LBZES4775jZVGrZWtexrnbcTC5MmWQAx8I2kdSY+FHAULA3ylYIifExg+N+uXdtGWJBokcxmsRmLEs8hFydAXkJ5HQW05gQphK9VhRWaEIooooQiisE1AjfSC+qzKpcxq7RsFdxJwiFPXUE+ik0IU/RXC+24BxLzRDg24t5EHCv7vE17l7aZrXrxNvBApjXiKWlyZApDFlc2R7A+4Tpn5a86EKRNL8W+cJ2hJgDcSrGki+Dg6sB4FRY26g+VTWIxKoLsbfqfQczVZbyjBDaeExtiz8cRyG50zR5YGGU3XK8YFra8Y35gVIMccwFEva3IlWkDWlsYokWMkZ2V2VepVCiufQGRP5hUKd8oRzDAeOlv1rZtTDfa4laCQpIj3V+RQkGOTmD3uG7W0tfL0vXXRubqFFsjHaFS2GxiyLmQhluwvra6sUYfBlI+FbM9Ic3Z37V8oi4ZMYXMzH2KtF/s5jyWKKkdhmdxoO6t8y7pt1Xi4hRsPHC8mH0OZRFHFijNGiKq5bsZmW2gUge9m7sFYnHCY1ZY0kRgyOqsrC9irAMpHqCDW8GkfZG48kM2HkdkfhRQLmzuCnDhWJo0TJdkZgWuXUd83Q2uXgUIWaKxQKELNFFFCFi9YrJrFCEWrzavVYrt1xI++W6cs8hkjSNiTCLkvnAEqEgKMrWFixKSx6XGUnvH1JuK7xkeyQiLGiJFL5IJZjAYOGQq92MwlrhVIYggX1p2NRW0958Ph2Cyvkv1sSo/iI5VwlTa1zjZoul3/u/e0pDxJM8shWdAeJHE6upUOAGuC+bKCBcc659qbpGykrg8KtpYwkbsqhpXwuRUYxAXk4DRmyLpN7smoZwxe2o0RXBz57CNUszSk6gIOR01vyAuSQKX9r7OZnwsmJsZWxMISMG6QqLyEL+NyE70h59LDQiitGB3CKrJmWK5hREXPIyoRJO8i5sq2BWVVDBABd+4QSrse7OzGw8CxsEBBY2j91QTooOVQfMhEBOuUdZW1ZtQhFFFFCEUUUUIXlqSo+zwB8xaAEStKHTC5JmzTcUrLLxTxBYkaAahT0yl1JpEwm6JjglcRgzS4hWtwoFcRjHCU+0VQzgoFfvMfdFqEKRbc18wYTqDE0jQXhJCmWZZ5BL7QcTvIAMvDsL3vWcLuUUdGEy2Ey4hgYhcy2ZWyNn7iEMdLFvFmBIMfh02lw2KmQSBYgRIEIOIZZo8QUFv2CM8Ei20tG1r8iwbtw4gGT7QxIByRg21RS5Eh0uWYOFJ/wAIaA3JEJA7UPtUrlMOwIViJIwwR2FlKWJ5qBe4vqTeleDA4ow8JoCoupvxI1KlWDqQQdCCo1pn7SMIVx2bo6Kw+F1P6CuPY+Czc7fIU+iib1QffULzssrjMW2zB1WqWewP2qZWvf2UN/G9i1gAPIfOnHs12u0zYi4CgcLKo5KLOtr9TZRShtjY1jcfOu/c/aRwkrMUZ1dQCFsCCDcHXQ8z86nPEHwnDmVGCR0cwxZBW1UHvOc7YWH/AJmIQt07sQbEH11iX51xntAhHOOYflB/Q1qwG3IsXtBDGylYIGNmurcSZwBZT4Jh21/xfOkboZGi7gnzJ43mzSm0GgtWL0h9o29ARThlkyMwBka4WyHkgJI1by1t66VXaD3jYK/C4jui5XRtfe8nOImBQXAcfetfMR4gEEX5G1Se4kkrYbPMSczMY78+Hpb5m5HkRVVbt4oYzHRYU6xBu8RoCqLmy2/CbWPrV6LZR4AfICtks0LowyLPjksTKedkuObLLLNbL1w7U21DhkzzypGvizAX8gObHyFKW9XaMEvFgrSy8s/OND8/aN5DTxNVzjtnMW4+OlZ5G6ub/ADkq8tBpRDSufm7Ifdb2tvmU97W7YIwWXCQtOw0LMeGgvqOhZgR4AVCRdo+1JD3YsOo8BHI31L6/SoDZk805y4LDPLl0LBRlHqxso58r3pq2duxtga/7PH5M9/6FatRihjyNr8yrQGjZdcXaPi47cbDxsOuQvGf82YH6VO7F7ScJiGCFjDIeSy2W58nByn51D4jAbUCniwwzDrw2F7eQaxJ+FIu0Y4pHKspjcGxVhqp87i48aUVR6s3YR5JnS00NSC0ix4g+4V57S2lHBG0srBEXmTf4AAaknoBqaqbeffWKeSWyG4RY4k0DNc52lk/CANAOevnUJj3xIgSISl4o2zIrd7KbFbXOuUAnTkK07jbvHHY/JIDw0BeTmSVuLIWOtiTbxtf1rE+dzjhAWqHo9tMDM91wNxw/dWd2VbIKYJJpATI+fKSb5Yi+ZVjB9xT71hz0JvpU7tk3xOCX/Flb+WCUX+bCpiGMKAFAAAAAHIAcgKhsYA20cOOZTD4pvS8mFQH5Z62NFmgLz0r+seX8SpxqQoN68TxRlU5MVIi4dpUIjAJkN1Km75oQkoHXhuCVLCn6vOWpKtV9g99MQJo4jw3DTSgs5VWYfa5oeGntAS8SRqxypISHQER+83qDfOciFpWw8PGgwcpkfO0MPFXFvqGkS5PBVb5l1Ye9YXfitRu7OIaXB4aR2u7wQsx8WZFYn5mhCTm36xKRo3DGaSSVssxChLLAy4UFmQ5yZmANmb2TWjbULYJkABJNgOZOgA5kk9K9MtLe+G0VXgw5gDKxOU8mEYzEHyLFL0KyNhe4NC7MVvdh4/eY68rA2Ppfn8Kgt8d645MFJHh5Ck05TDx5lZSGmdYr3tyAYnS5Fia+cZp5JcS/wBpLcTOQ+Ym4YGxGvKxuLdLUxw4CcTQiGRhGq8Rie+qsDIi2V7rmKsQNPvE9KhiztZaxTsLLi919OYTDLGixoLKiqqjnZVACi51OgHyrfVc7mb6N+zmOg6XJyjxQk3K+IJJFtKsRWvyqe11lliMZsUk9qGzc0McwGsTEN/C9hf4MF+tK+xJbVam1NnrPC8TcnUr6X5H4Gx+FVFs6NonKN7yEq3qDY28qc0T8cRYdvZIKyPBMHjf3TBtVdNORAPzFK023GhOij1IvTaNVtSztzCeArVBbwlZqm/jC7/tOM4ed8CxS18wQg28bc/pXBg8dhpXZvcdst7mxuoyrY9LXPLxNWLuHtjj4Rb+/H7NvVQMp+K5aztvcLCYolmTI55vGcpPmRyb1IrJ2prXlkjbW4LV2Vz2B8br3G6jMDtzERiwPFW2mYEn+ZTc/GofG4VppmmmsHYBdBlsByHjbXrXS3ZjPEb4bGOvkcy6eZQ2PyrEPZhO5vNi/kHa/wDMRb611r6cHEHD6G6i9lQRhLSfXJR+G2eYZTJA+V7FcwCk2JBIBI05V62hDNOMs+IkZeqk2X4qtgfjU9iNwOHCxilkeQAkKcgDEahRpoTyvekrFbVPCLGy2vfW7XB1GQahgbi3lXTUwXxFwHM6qcdNUaNYTyBuFLS4uDCp3QGboSP0FdOxOztsU/2jH3Kc1huRm85PBbfd68z4Vr7K9qQzuyPCnGUZ1kPeYi9mU391lJGotcHyN7QArC+ta8fpfVNxFPC7DNkeC14fCJGoRFVFUWVVAVQPAAaAVty1misa6sWpd3r3Kgxy98ZJR7kqgZlPQH8a36H4WpioNcLQ4WKnHI6J2JhsVQ2Ows+Ak4OKW6n3XFyjjqQ3Q+XMVuw8EiH7Rs+fK/3o794+RU6SCrm2vseLExNFMgdD0PMHoQehHiKqfbnZhisMxbCHjxc8twJF8raBvUfIdcboyza4+4XpaaviqBaQhrt7+E/hT2xe1mwy42F0YaZ4wXUn+Hmp8hf4Vtw/aHgjjZJjI1hBCijhyXuZJ3cWtpoI/nVdmeRGAnieMnTvqygn1Ya8q2q6LJK2Uc41A0+7GrX0/jqLZ3Z324qc3RcBcCARfgcvRWPi+1qC3sIpZT0uBGvxLa/IGox+16Ya/Yhb/wA7+/DpfwUeOcZsPhXKkAhgigHwILc67/t22EXv4VmXqDHG30GtTEhOeI+jVEUNOzLC0+b7H7Ji2X2vYZ7CdJID4nvp/Mov8xTDuXIDs/CWINsPANDfURIDy86p/FbQjdis0JhYjUFSh5fhbUf/AJW7ZGPmwTZ8K/dAAaNiSj2AGq9DpzGvrXBUFp7xuOX4UKjohjheHungTcfVXreqQ7Vdrs20gI2IMCooIJ0Y3c/HvAelWhuvvdFjUuhyyL78ZIzKfL8S3+987cqp/bF58biZdLNK9vRWKD+mu1Mn6YLdyquhoDHUOMo8I08/2UftSLDbQ70pGGxQABkteOWwt3wOR058/XkNOA2Pi4NAgnQH3onR1/XStu08JlWoM1UKo/3jNO/5XFJ34za+2qdtlB1lR3Cqx7qRBgZHdu6osPdHn51d+ChyRot75VVb+NgB/aqf7H92uLiGxLjuQ6J5yEc/yqf8wq57VsieXtvZeZ6VayOXqmm9tfPgg1Wu/uzeDiVmUd2b3vASAAfVf6TVlVHbc2SuJhaJ9L8m6qw5MPSttNL1UgO26QVMPWxkDXZIWExV1Fce08PmriYyYaVopRlZfkR0ZfEGpFcUrD/rTu2E4hokuLEMJUPsbb8mAmzqMyNpInLMAdCD0YdCfMGrX2HvJDi0zwuDb3lOjr5MvT15VW82zle4NvX41DTbMmwziWF2VhyKnX/qPI1Genjnz0d7qUE76fI5t9leoNewaUNyt9hi14cllnUagcnA5so/UdPSm1TSOWN0bsLhmnsUjZG4m6LJqud/dzmXPioCzAnNJFcgDSxkXLr0BI8yRarHrDCqCxrrYhcK5sj2XMZsVRW7izYKQYqMK41unIFGsWUc7HQWbU6et7t2dtBJokljN1dQw9D/AH6Ul7zbKXDShgAIZiVK9FksToOikXNvEGtG7W2Dgc8coZoCS8bIMxQn3lK88p5i3K5+DR9PG6EOhbbl83SuKebriJnX5n5oVYhpS2p2o7Pw+I4EmIQOM2cg5kjtcZWZb964tlFyOtrUv7Z7Wm93DQhf38Qf0jQ3+JI9KXNnFw64mNcIkiXyvFDHHa4II9nYNe5HevWbssgFyE3ZEXK29jb0YXFf7tiIZTa5COpYC9rleYFyNSOtStVVs3fuRJTLJhoJTlyvJEoWfLe9r65hcXtpran7YG9OHxi3gcEj3kPddfVDrbz5VlvnYqyWklibiIy4jP8A4pisGi9YY11Zkg9qbhjhoz7pMrsLZgbKqju9SOJe/MWNVrs3YBxWM4ERLZjmcrfKi2VS3etyA6jU2FTW+sq4rE4jEObxQlYY7HmRctbTlfMfjTv2Wbr/AGbDGVltJPZrW92Mfs1+pb4jwpc+MyS8l6gO7FRh1+9sOZ/A1UXsp8ZjcZNhVLw7NwzvEssL8F3KBVEeexZlUhlJTKRcXYkWqxsFhRHGqKWIUAAuzOxsLXZmJLHzJr3DAFFgABcmwAA1NzoOpJJ+NbKYrzBN81Gbc3fgxaZJ4w46HkynxVuYNVFvJupPs18ylpMOdA/VT0VwNNfHkfKrvIrVi8IsqMjqGVgQVIuCD0NUywiQc+KYUXSElMbHNm4/HAqiYRHP7SJ+HKutgxU+ZRhYj0/Wt2EwGVf9fr1rZvZuc2z5s6XbDyGyt1Q9Ec/oevroerZwzR38r38KytbifhcLEL1DpGmMPjddp+W9Et7yzdPQfKofBYYuwABJOgA6k6KB5kkVv23LeU/61pz7Jd3+LiOKwusPe/O1wg+AzN/LWZ15JLDcpg+UUlKZDsPvsrT3W2GMJhY4Ra6i7kdXOrH5/QCpesCs04aABYL5w95e4vdqc0Vgis0V1RUNt/dmLFqBILMPdddGX0PUeRqv8buLjIW9mBMvQqQp+Ksf0Jq2LUWrVDVyRZDTgVkmpI5szkeIVN4mPEwC80MiL4lbqPUqSB8bV2bMxofQ2KkVa7qCNar3fDdoYc/aYFCpccRALBSdA4HIDxHoa3RVYlOFwsdisMlIYe803G6U94MA+DmSeE2sQysP9cjyI8Ktvdzbi4vDpMv3h3h+Fhow+f6iq8xlp8MVPhceVbux3HkPPAb20kHkQQjfMFPlVlXH1kGM+JvsuUrxHNhbo73VpVg1msGkadJG7QsUTJDGOSBpW/oX/wCdRu7e7UmNXjTSPHCxsiJozgGxYt90X5dfTr27/RlcQrnlJBJGPJhdh/WP5TUl2bY3PglW1jCzRn55x9GFNsTo6UFiUNAfVkO+WUhgNysHCO5h4ifxOokY/me5qqO0nCLh8fKkK5FeKOR1WyrmJZWYAaC4UX89avM1Xfaju4XaPFBDIiq8U6rq3Ca5DgDU5SW/mv0rLSyfq946p3G6xTJjdysLIgURiIqLK8QCOvQG497816rvefYGIwcnGNwV93FwjKdek8Y0ufHkac9198lKRxYkhWICxzc4pwAArBvuORa6NbW9qbyoIsRcHmD9b1iljNy0rZT1clO7vC7eB+fsq12L2tFbLi0uNPbQi4P8UfMH0+Qr1vJ2lLPEYsHxAXuHlZSmRfvZQdS1uvT1qc2r2ZYKY5gjRN4xHKP5fd+lcY7JsKqEK8+exs5k5Hoco0NZCJ9MlvbL0aXCQNcDw2+fLJb3J2KMbMFYf7NhSDlIvxJW11PUCwJHgFHWrdA0qpeyPa5XESQPymQSr/EujW9VN/yCrbFWU5xMxbrP0xiFRgOgGXrv6lZooorQlCKKKxQhVv2u7Q0w+HB95mkYeS6Lf8xJ/JUM1sPgc7e9Lov8I1Jrm3ux/wBq2q4GqxZYV9Qe9/mY+lq5+0jHDiCJPdjVYwPhc1lDgC+XhkF66ngOCGDj3j7pMds7k+Jr6G3J2B9kwiRkd899/wCI9PgLD4VUXZlsH7TjVzC6RWkbzsRlHxa3yNX4KppGZl5Vf8Q1Obadu2Z/0is0WopgvKoooooQiiuOXa8SrKzOAIQTKde4AglJP5CG08a6HnAIBvdiQNCeQJ1IGmgPOhC2GufG4USIyMLqwKkeIIsa3BqDQDYrhF8iqa2WrLmjbmpZT6qSp+oNdXZ3GU2mwtoY5D/Sa6dpQ5NoTr0L3/mAb9Sa3bjwf+KSH8MTf1IK9FI+8LjxavPRNtM0cHWVnVg1mivOr0SV+0DDhsKG6pIhB8LnKfoxqL7NZ1jE0LELI0pdRyzLlUaeNiDcdL04bV2eJ4nibk4tfwPMEeYNj8KrBsGZZ0w75A+dkubkArc3B59AR11FM6a0sDoybbpVUgxTtlA1yVtVg0gTbmYoJZZGNukeLxEZ8rZhb4GoKbe3aGzXAxGeaIkgLiFVWJ8I8RHdWPgGFzY+tZuz4vA4H7JnFieMxY8E5bzblJMjGAKkh1K2tHIf3lGgP7w18b0r7mb+thycPi83DQlVcgs0RU5TG5FyVBFg2pFraixrdiu14yRkYbCSiUjRpTHw1097uMS1vDS/iK4dwtzvtgefEyMV4jiynKzyXJkdmHIXbkLdelUS08gGM5WTinkYInR1A7u3EHknvD7+4F2yrior+ZKj5sAK5N9t6o4sKVidXmnGSFVYMSW7ufToL8/Gozezswikw8hgMolVS0YLlwzqMyrZvxEZeY51WLRCAs0ZDEAGNwCt1dQ6NY+6crjTobjzrHJI5moy4rTQ0dLUPuxxuM7H85ZJ17OtkFtoPIP2eGThBhyZyApA8fvH+Xxq1xURutsJcJho4VtcC7n8TnV2+f0tUuKsibhal1fU9omLhoMh5D86rNFFFWrCsGozeTbAwuGkma3cUkA9W5KvxJFSZqq+1nbXEljwaHRbSS+v3F+Aux9RVcsnVtLltoabtM7WbanyGqVd3QVbiubkXkJPMtz/AKjULtjEmWYm9zck+p1NSuOxIiiyjmedZ3F3cOMxSqRdB35D+4DqPzGy/E+FLXk4BENdT5r3LC2PHVP0AyVodmGweBgw7CzzWc+OS1ox8rt+Y05CvCAAADQchXu9M424Ghq+f1Ezp5HSO1Jus0UUVNUorBFZooQoPa+7/FnjkDZVugmX/mLGxmh6c1lueY0kfmbWVsN2byBFRmja0kZfOzvxgoZXkdSgAeTP3lIY6d6R9MtiEUWoQoLBbrosbRNcJxZHjWKSSIIjWsoEZWwGug01rH/YqD8eK/8AWYv/AOyp61FCFUm9G7scWPQZp8rqnPE4gnmVPeL35jxqW3OKptOVLn9iyrclicrpzJ1JsOtdfads/wDYTD7rFG9G1X/MCPzUtPtPg4yDE30uoc/unuyfIa/CnkTesg7vAj1CRSPMc/e2cD6EK4K8SOALkgAcyeQHU36V6qs+2DaGKzQYfDEcORJjigSQvBzQqM7L3lBJde7qbkC96SAEmwTwkAXKbMZvxhlgSZHEokUtGE5uL2vryW+lzSvuZsWTEYr7bLogZ2Tn33a4JUH7igkX6moZFVyc4LTSADJEhsqgWCIgvljUWAF7AczTVHvNOgWMJEpUACOSOWJio07pvlNvL5U26l0MeFniOvlySkSiaUOf4RoOfNO1q4NuNCMPIcSFMIBzhhmUjwt1N+Q8eVc27m8yYtWC92SM5ZYzzQ9D5qehpX7UNtBGij55VebLqbuLJACBzXMWa3igpRJePxZL0FLCZ5QwJT3V2DJjJmSO8UCE5ntcqCSUiW+hcLYG97W9Lsm6m2Bs7Ey4HEsAGkDRyC+W7gZbj7oaw9GzC/I1IbEhm2VAOKvGw9jJK6gCaFzZpC68pkuTqveAHI0q9pW0sDjBFNBiEeQdxgubWM63uQACpJOvjaqHySNjuXXKbMcysnMWGzNBYaEbkq4jXz/vhsKTDYjEgKTCJbgj7gkHEQG3urdmUdPZkdKed2u1LMqxTxtI4AGeIoxew1ZoyQwPpe5vyqP3s7QAmID4eJ80kRgcSrYHvZ4W4d8zFSZlsQAeL8DGTDLHdRooqmjqcmX2PC1+KZd2+0/DToomYQS6Aq2iE+KPytp1OlTsu9mEUXOJgsNf2sZ+gN6rPYnZliZ0DyMmHDC4Ux5311uyaBefK9x4Ut4jbGGWYQQ47COpGsrYQKq6XsGyMSTe2ngeVcifIW3cF2opaHrLMktxGo9DZWziu1PZ6f8AGL/wI7f2rZge0zASmwmCH/EVk+pFh8TVa4/Yax4UYqOWSVRJw3zYd8OLEDKyK9iwvYZuRv0tU1sDcJ8ThY8QkqZnuwikjzRkAkAMR3hy1OvOoiWXHhsrHUVAIetDzYm1+flZWbjNppHC0xIKKhckEG6gZrg9bjl6iqGgnaaWTESatISx+PQemg+FSG1mxcGfBShoYpCCI7548oIPsXOoW/NdelcuMj4UII052+GlVTSYzYbaph0dSCmacwS/Qjh89lAbRneSSyrm1sO9qTy5W+FW/uRsrFYHD5fsYaR7M7ceMfwra3QfUmoDso3P4j/a5R3UJEQP3n6ufJeQ8/SreAqdNHfvuWHpqs73Zo3XA18+HooDa+2ZkwrvwmjnN44UukpMjC0ZspsQCSSOdkPldYberFcOaMssX2YYcvJMCJFEuKkSPiC4XLwERmJKn3uWbMljEUZa3LzaRYd98S87xKkC+24Shjdo/aGNTIqSFjmX2gDLFfLYZgS6MGyNrTSzyRuiqIc4kYX1ZnvAE1P/AAe817ayJbraatWqDCIhYqoBdszHqzWAuSfIAeQAoQt1FFFCEUUUUIRRRRQhRu8OzePh5I+rKcvkw1U/MCqn4Alg100/tV0NVKbZTIMWBpkmNvRnb+xFN+jXHNvqk/STBk70TNs7tDnawEeHewAsZTGx0GtyCPpXNvTvBJiVUFFSNCGK5w+d+S3IAAUXPj0PSnXY+AjlwUCyIrKYYjZgCPcXW3Q+lRu0+zrDmJlgXhOb2OZmU+TKSdD5VBk8Akvhtn5qb4JzHbFcWUpu5sBMLHYWLtrI9tWbr6KOg6VI4zBJKpSRQynof1HgfMa0t7h7Yd43w89+NAcpzcynJST1IsVJ15A9aa6wzBzZDiOa3QFpjGEZKoNs7ExGzMV9oR2KG4Wbn3SbmKccjy0Y6GwOhriKTYjFJipBx8siMyqyKMiaqoBNlAOuvOxvzq6ZIAwIYAg8wdQfG4NQEvZ7gGJJwsWvgGA+ABAHwrPPimILk9pK6OFtnNzta4Gx9RZVpvtvDJigeK6iNdRBGwYA9C7cna/hoOlT+7HZhEcPDiVZTiHUSd9BJAQy3CPEfeFiO8CGvqDTNtns9wk2HMKRJEdSjooDK3Qk82HQgnUeGhqJ7OtuvHfZ2KGSeG4S/wB+Ma6eNgbjxBHgazBmGS7t1okqGy0mGnywnMb24/ldkWBwcrDD4vBwwzH3RlXJLbrDMqrn/hNmA5ratu0tw8PHDI2EgRJ1AaJhcniIRIgBY6AsgU2toxpjxuz45kMcqK6HmGFxfmCPAg6gjUHUWqHMWIwdrZ8Vhx0vmxMQsORP+8Lz0Nn835VqwjWyTdfJbDiNvNTOzMes8Mcqe7Iiut+dmAYX8DrWp9iwmcYjhJxgCBJlAexFiCw1YW6G/KofcraUbfaIomDLHKzJbpHKWkAIIBUrJxkKnUGMimW9dVSUu1BScDYa3mgH/uAfrUpubEFwGGA5CJPmRc/UmuvbmyxiIJIiSuYaMOasLFWHowB+FJm7++QwZbCY8cJlJKPYlCCSSLjW1ycp5W00ItVTrNfiPCyYxtfNTdWzMh17b2tZQ3aJOZ9pxwC9o0VR4BnOZmt/Dl/lqCfDnG4tMPFcKbKv7sa82Pna58y1ecdtPPiMTiujO+Q68tUQj8ov8aduyTYOWJsW470vdTyjB1I9W+iisX9RxA3OfkF6N7+xUodu1th/kcz9E+bPwKwxpHGMqoAoHkP9fWugUWoFMQLLxhJJuVmiiiuriKKKKEIooooQiisGs0IRRRRQhYNVfvZuriTPKIozIk7Bgy20PUNflY9fA1aNFXwTuhdiaqJ4GzNwlcWx8MY4Io2tdI41NuV1UKbfEV1sKzagiqSbm6uAsLJefYEg2iuJRl4ZjKyDXNe2hGliNF+VMIrAr1UnPLrX2FlFjAy9tzdFFFFQU1giuDas3BilmSPiPHHIyqPecqpYICATdiLaA6nkakKxahCWZdsvh4i/FTFs/CMaqFj/AGma2QpnJiOU5e6zd1u8/wB2Il7Si+HlkSEBUQ6idCwcxO6FV4ZumaNxnYWIAIDHMquJ2LBkkTgxZJWLSLw0yyMbXZ1tZybDU3OlaI93MPndzEhL5r5lVh3lVJAoI7oZVGYD3utCEsQ7wtFica3Cjd80EahQEeQmXFRqGdVLNZYxbQnnbnWIu0fMBMYSsKiUsVlRi5TDPiCqqUFx7M2bMt7odbsFcZNkwsHVooyJNHBRSHFye+CO9qxOt9Sa9x7OiU3WNAblrhVBzEWLXA5kEi/nQhLB33lCXfDBGDMHDTABUVY2L6x5wPaqLuiIObOqlWOrtQjh+xEyIrSZlWInmrsdSDz90EkeVMi7Aw6oiCCEJG2dFEUYVH5h1UCytqe8NdaXO0TdefGJDwGUcNiSjHKDcABr+K66eDGq5b4DZbaAtbUML3YQDqq12bsl8ZiI8Mnu+9Iw+6mgZr/QeZFXthMKsaKiDKqgKoHQAWAqG3P3STBRWHelaxkk/EfAeCjoKYKqp4sAudVo6Tre0vDWeEac+aKKKK0pUiiiihCKKKKEL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3" name="AutoShape 8" descr="data:image/jpeg;base64,/9j/4AAQSkZJRgABAQAAAQABAAD/2wCEAAkGBhQSERUUEhQUFRUWGBUYFxcXFhQWGBcXHBgXFRUXGBcXHCgfGBokGRQWHy8gIycpLC0sFR4xNTAqNSYrLCkBCQoKDgwOGg8PGi8kHyUpNCwsLC0sLCkvMiosKSwpLCwtLS00LCosLCwsKSwsLC8vLCwtLCwpLCwsLCwsLCkpLP/AABEIAKAA8AMBIgACEQEDEQH/xAAcAAACAgMBAQAAAAAAAAAAAAAABgUHAQMEAgj/xABGEAACAQIDBQUFBQYDBQkAAAABAgMAEQQSIQUGEzFBByJRYXEjMoGRoRRCUoKxM2JykrLBY6LwJDRDU+EWFyVzlKPC0/H/xAAbAQACAwEBAQAAAAAAAAAAAAAABQIDBAEGB//EADQRAAEDAgQCCQMCBwAAAAAAAAEAAgMEERIhMUFRYQUTFCIycYGx8JGh0SPhBhUzQnLB8f/aAAwDAQACEQMRAD8AvGsWrNFCFisWr1WKELFqLVm1Fq6hebVms2otQhAFZooriEUUUUIRWCKzWKELyaKwaAa6uJck3stjThssZsyJYTe2OaNZOIIMn7IZrF8/3TppWI9/sITCM5XjhGjzrkJWQ5YzlezEM11FgeXQWJm8NgVR5HUG8jKzak3KosYsOndRajIthYdJII1aRGSFVRFkcGSKAqEEltXCNMOo/aG9waF1eZd9cOsPGbiBCVysyFVdXBKOjtZSrAEi5B5aXIB8nffDkAxlmDMiKxSRY2LFLBWym5ySB+VrcyNbe8NuvhzGoUzZUNo/aSqY1UNHw4+RRMrOumpB5nukcWD3Ow0TLCzuxvxYoyzgKsXBQNa5uyjhKW0uH5ak1xC8YbtHh4SyzjgqRCb5swGfDxYhiWIUd0S2sLs2UkDmBKHe7DhWb2mUcexMbjO0LBZES4775jZVGrZWtexrnbcTC5MmWQAx8I2kdSY+FHAULA3ylYIifExg+N+uXdtGWJBokcxmsRmLEs8hFydAXkJ5HQW05gQphK9VhRWaEIooooQiisE1AjfSC+qzKpcxq7RsFdxJwiFPXUE+ik0IU/RXC+24BxLzRDg24t5EHCv7vE17l7aZrXrxNvBApjXiKWlyZApDFlc2R7A+4Tpn5a86EKRNL8W+cJ2hJgDcSrGki+Dg6sB4FRY26g+VTWIxKoLsbfqfQczVZbyjBDaeExtiz8cRyG50zR5YGGU3XK8YFra8Y35gVIMccwFEva3IlWkDWlsYokWMkZ2V2VepVCiufQGRP5hUKd8oRzDAeOlv1rZtTDfa4laCQpIj3V+RQkGOTmD3uG7W0tfL0vXXRubqFFsjHaFS2GxiyLmQhluwvra6sUYfBlI+FbM9Ic3Z37V8oi4ZMYXMzH2KtF/s5jyWKKkdhmdxoO6t8y7pt1Xi4hRsPHC8mH0OZRFHFijNGiKq5bsZmW2gUge9m7sFYnHCY1ZY0kRgyOqsrC9irAMpHqCDW8GkfZG48kM2HkdkfhRQLmzuCnDhWJo0TJdkZgWuXUd83Q2uXgUIWaKxQKELNFFFCFi9YrJrFCEWrzavVYrt1xI++W6cs8hkjSNiTCLkvnAEqEgKMrWFixKSx6XGUnvH1JuK7xkeyQiLGiJFL5IJZjAYOGQq92MwlrhVIYggX1p2NRW0958Ph2Cyvkv1sSo/iI5VwlTa1zjZoul3/u/e0pDxJM8shWdAeJHE6upUOAGuC+bKCBcc659qbpGykrg8KtpYwkbsqhpXwuRUYxAXk4DRmyLpN7smoZwxe2o0RXBz57CNUszSk6gIOR01vyAuSQKX9r7OZnwsmJsZWxMISMG6QqLyEL+NyE70h59LDQiitGB3CKrJmWK5hREXPIyoRJO8i5sq2BWVVDBABd+4QSrse7OzGw8CxsEBBY2j91QTooOVQfMhEBOuUdZW1ZtQhFFFFCEUUUUIXlqSo+zwB8xaAEStKHTC5JmzTcUrLLxTxBYkaAahT0yl1JpEwm6JjglcRgzS4hWtwoFcRjHCU+0VQzgoFfvMfdFqEKRbc18wYTqDE0jQXhJCmWZZ5BL7QcTvIAMvDsL3vWcLuUUdGEy2Ey4hgYhcy2ZWyNn7iEMdLFvFmBIMfh02lw2KmQSBYgRIEIOIZZo8QUFv2CM8Ei20tG1r8iwbtw4gGT7QxIByRg21RS5Eh0uWYOFJ/wAIaA3JEJA7UPtUrlMOwIViJIwwR2FlKWJ5qBe4vqTeleDA4ow8JoCoupvxI1KlWDqQQdCCo1pn7SMIVx2bo6Kw+F1P6CuPY+Czc7fIU+iib1QffULzssrjMW2zB1WqWewP2qZWvf2UN/G9i1gAPIfOnHs12u0zYi4CgcLKo5KLOtr9TZRShtjY1jcfOu/c/aRwkrMUZ1dQCFsCCDcHXQ8z86nPEHwnDmVGCR0cwxZBW1UHvOc7YWH/AJmIQt07sQbEH11iX51xntAhHOOYflB/Q1qwG3IsXtBDGylYIGNmurcSZwBZT4Jh21/xfOkboZGi7gnzJ43mzSm0GgtWL0h9o29ARThlkyMwBka4WyHkgJI1by1t66VXaD3jYK/C4jui5XRtfe8nOImBQXAcfetfMR4gEEX5G1Se4kkrYbPMSczMY78+Hpb5m5HkRVVbt4oYzHRYU6xBu8RoCqLmy2/CbWPrV6LZR4AfICtks0LowyLPjksTKedkuObLLLNbL1w7U21DhkzzypGvizAX8gObHyFKW9XaMEvFgrSy8s/OND8/aN5DTxNVzjtnMW4+OlZ5G6ub/ADkq8tBpRDSufm7Ifdb2tvmU97W7YIwWXCQtOw0LMeGgvqOhZgR4AVCRdo+1JD3YsOo8BHI31L6/SoDZk805y4LDPLl0LBRlHqxso58r3pq2duxtga/7PH5M9/6FatRihjyNr8yrQGjZdcXaPi47cbDxsOuQvGf82YH6VO7F7ScJiGCFjDIeSy2W58nByn51D4jAbUCniwwzDrw2F7eQaxJ+FIu0Y4pHKspjcGxVhqp87i48aUVR6s3YR5JnS00NSC0ix4g+4V57S2lHBG0srBEXmTf4AAaknoBqaqbeffWKeSWyG4RY4k0DNc52lk/CANAOevnUJj3xIgSISl4o2zIrd7KbFbXOuUAnTkK07jbvHHY/JIDw0BeTmSVuLIWOtiTbxtf1rE+dzjhAWqHo9tMDM91wNxw/dWd2VbIKYJJpATI+fKSb5Yi+ZVjB9xT71hz0JvpU7tk3xOCX/Flb+WCUX+bCpiGMKAFAAAAAHIAcgKhsYA20cOOZTD4pvS8mFQH5Z62NFmgLz0r+seX8SpxqQoN68TxRlU5MVIi4dpUIjAJkN1Km75oQkoHXhuCVLCn6vOWpKtV9g99MQJo4jw3DTSgs5VWYfa5oeGntAS8SRqxypISHQER+83qDfOciFpWw8PGgwcpkfO0MPFXFvqGkS5PBVb5l1Ye9YXfitRu7OIaXB4aR2u7wQsx8WZFYn5mhCTm36xKRo3DGaSSVssxChLLAy4UFmQ5yZmANmb2TWjbULYJkABJNgOZOgA5kk9K9MtLe+G0VXgw5gDKxOU8mEYzEHyLFL0KyNhe4NC7MVvdh4/eY68rA2Ppfn8Kgt8d645MFJHh5Ck05TDx5lZSGmdYr3tyAYnS5Fia+cZp5JcS/wBpLcTOQ+Ym4YGxGvKxuLdLUxw4CcTQiGRhGq8Rie+qsDIi2V7rmKsQNPvE9KhiztZaxTsLLi919OYTDLGixoLKiqqjnZVACi51OgHyrfVc7mb6N+zmOg6XJyjxQk3K+IJJFtKsRWvyqe11lliMZsUk9qGzc0McwGsTEN/C9hf4MF+tK+xJbVam1NnrPC8TcnUr6X5H4Gx+FVFs6NonKN7yEq3qDY28qc0T8cRYdvZIKyPBMHjf3TBtVdNORAPzFK023GhOij1IvTaNVtSztzCeArVBbwlZqm/jC7/tOM4ed8CxS18wQg28bc/pXBg8dhpXZvcdst7mxuoyrY9LXPLxNWLuHtjj4Rb+/H7NvVQMp+K5aztvcLCYolmTI55vGcpPmRyb1IrJ2prXlkjbW4LV2Vz2B8br3G6jMDtzERiwPFW2mYEn+ZTc/GofG4VppmmmsHYBdBlsByHjbXrXS3ZjPEb4bGOvkcy6eZQ2PyrEPZhO5vNi/kHa/wDMRb611r6cHEHD6G6i9lQRhLSfXJR+G2eYZTJA+V7FcwCk2JBIBI05V62hDNOMs+IkZeqk2X4qtgfjU9iNwOHCxilkeQAkKcgDEahRpoTyvekrFbVPCLGy2vfW7XB1GQahgbi3lXTUwXxFwHM6qcdNUaNYTyBuFLS4uDCp3QGboSP0FdOxOztsU/2jH3Kc1huRm85PBbfd68z4Vr7K9qQzuyPCnGUZ1kPeYi9mU391lJGotcHyN7QArC+ta8fpfVNxFPC7DNkeC14fCJGoRFVFUWVVAVQPAAaAVty1misa6sWpd3r3Kgxy98ZJR7kqgZlPQH8a36H4WpioNcLQ4WKnHI6J2JhsVQ2Ows+Ak4OKW6n3XFyjjqQ3Q+XMVuw8EiH7Rs+fK/3o794+RU6SCrm2vseLExNFMgdD0PMHoQehHiKqfbnZhisMxbCHjxc8twJF8raBvUfIdcboyza4+4XpaaviqBaQhrt7+E/hT2xe1mwy42F0YaZ4wXUn+Hmp8hf4Vtw/aHgjjZJjI1hBCijhyXuZJ3cWtpoI/nVdmeRGAnieMnTvqygn1Ya8q2q6LJK2Uc41A0+7GrX0/jqLZ3Z324qc3RcBcCARfgcvRWPi+1qC3sIpZT0uBGvxLa/IGox+16Ya/Yhb/wA7+/DpfwUeOcZsPhXKkAhgigHwILc67/t22EXv4VmXqDHG30GtTEhOeI+jVEUNOzLC0+b7H7Ji2X2vYZ7CdJID4nvp/Mov8xTDuXIDs/CWINsPANDfURIDy86p/FbQjdis0JhYjUFSh5fhbUf/AJW7ZGPmwTZ8K/dAAaNiSj2AGq9DpzGvrXBUFp7xuOX4UKjohjheHungTcfVXreqQ7Vdrs20gI2IMCooIJ0Y3c/HvAelWhuvvdFjUuhyyL78ZIzKfL8S3+987cqp/bF58biZdLNK9vRWKD+mu1Mn6YLdyquhoDHUOMo8I08/2UftSLDbQ70pGGxQABkteOWwt3wOR058/XkNOA2Pi4NAgnQH3onR1/XStu08JlWoM1UKo/3jNO/5XFJ34za+2qdtlB1lR3Cqx7qRBgZHdu6osPdHn51d+ChyRot75VVb+NgB/aqf7H92uLiGxLjuQ6J5yEc/yqf8wq57VsieXtvZeZ6VayOXqmm9tfPgg1Wu/uzeDiVmUd2b3vASAAfVf6TVlVHbc2SuJhaJ9L8m6qw5MPSttNL1UgO26QVMPWxkDXZIWExV1Fce08PmriYyYaVopRlZfkR0ZfEGpFcUrD/rTu2E4hokuLEMJUPsbb8mAmzqMyNpInLMAdCD0YdCfMGrX2HvJDi0zwuDb3lOjr5MvT15VW82zle4NvX41DTbMmwziWF2VhyKnX/qPI1Genjnz0d7qUE76fI5t9leoNewaUNyt9hi14cllnUagcnA5so/UdPSm1TSOWN0bsLhmnsUjZG4m6LJqud/dzmXPioCzAnNJFcgDSxkXLr0BI8yRarHrDCqCxrrYhcK5sj2XMZsVRW7izYKQYqMK41unIFGsWUc7HQWbU6et7t2dtBJokljN1dQw9D/AH6Ul7zbKXDShgAIZiVK9FksToOikXNvEGtG7W2Dgc8coZoCS8bIMxQn3lK88p5i3K5+DR9PG6EOhbbl83SuKebriJnX5n5oVYhpS2p2o7Pw+I4EmIQOM2cg5kjtcZWZb964tlFyOtrUv7Z7Wm93DQhf38Qf0jQ3+JI9KXNnFw64mNcIkiXyvFDHHa4II9nYNe5HevWbssgFyE3ZEXK29jb0YXFf7tiIZTa5COpYC9rleYFyNSOtStVVs3fuRJTLJhoJTlyvJEoWfLe9r65hcXtpran7YG9OHxi3gcEj3kPddfVDrbz5VlvnYqyWklibiIy4jP8A4pisGi9YY11Zkg9qbhjhoz7pMrsLZgbKqju9SOJe/MWNVrs3YBxWM4ERLZjmcrfKi2VS3etyA6jU2FTW+sq4rE4jEObxQlYY7HmRctbTlfMfjTv2Wbr/AGbDGVltJPZrW92Mfs1+pb4jwpc+MyS8l6gO7FRh1+9sOZ/A1UXsp8ZjcZNhVLw7NwzvEssL8F3KBVEeexZlUhlJTKRcXYkWqxsFhRHGqKWIUAAuzOxsLXZmJLHzJr3DAFFgABcmwAA1NzoOpJJ+NbKYrzBN81Gbc3fgxaZJ4w46HkynxVuYNVFvJupPs18ylpMOdA/VT0VwNNfHkfKrvIrVi8IsqMjqGVgQVIuCD0NUywiQc+KYUXSElMbHNm4/HAqiYRHP7SJ+HKutgxU+ZRhYj0/Wt2EwGVf9fr1rZvZuc2z5s6XbDyGyt1Q9Ec/oevroerZwzR38r38KytbifhcLEL1DpGmMPjddp+W9Et7yzdPQfKofBYYuwABJOgA6k6KB5kkVv23LeU/61pz7Jd3+LiOKwusPe/O1wg+AzN/LWZ15JLDcpg+UUlKZDsPvsrT3W2GMJhY4Ra6i7kdXOrH5/QCpesCs04aABYL5w95e4vdqc0Vgis0V1RUNt/dmLFqBILMPdddGX0PUeRqv8buLjIW9mBMvQqQp+Ksf0Jq2LUWrVDVyRZDTgVkmpI5szkeIVN4mPEwC80MiL4lbqPUqSB8bV2bMxofQ2KkVa7qCNar3fDdoYc/aYFCpccRALBSdA4HIDxHoa3RVYlOFwsdisMlIYe803G6U94MA+DmSeE2sQysP9cjyI8Ktvdzbi4vDpMv3h3h+Fhow+f6iq8xlp8MVPhceVbux3HkPPAb20kHkQQjfMFPlVlXH1kGM+JvsuUrxHNhbo73VpVg1msGkadJG7QsUTJDGOSBpW/oX/wCdRu7e7UmNXjTSPHCxsiJozgGxYt90X5dfTr27/RlcQrnlJBJGPJhdh/WP5TUl2bY3PglW1jCzRn55x9GFNsTo6UFiUNAfVkO+WUhgNysHCO5h4ifxOokY/me5qqO0nCLh8fKkK5FeKOR1WyrmJZWYAaC4UX89avM1Xfaju4XaPFBDIiq8U6rq3Ca5DgDU5SW/mv0rLSyfq946p3G6xTJjdysLIgURiIqLK8QCOvQG497816rvefYGIwcnGNwV93FwjKdek8Y0ufHkac9198lKRxYkhWICxzc4pwAArBvuORa6NbW9qbyoIsRcHmD9b1iljNy0rZT1clO7vC7eB+fsq12L2tFbLi0uNPbQi4P8UfMH0+Qr1vJ2lLPEYsHxAXuHlZSmRfvZQdS1uvT1qc2r2ZYKY5gjRN4xHKP5fd+lcY7JsKqEK8+exs5k5Hoco0NZCJ9MlvbL0aXCQNcDw2+fLJb3J2KMbMFYf7NhSDlIvxJW11PUCwJHgFHWrdA0qpeyPa5XESQPymQSr/EujW9VN/yCrbFWU5xMxbrP0xiFRgOgGXrv6lZooorQlCKKKxQhVv2u7Q0w+HB95mkYeS6Lf8xJ/JUM1sPgc7e9Lov8I1Jrm3ux/wBq2q4GqxZYV9Qe9/mY+lq5+0jHDiCJPdjVYwPhc1lDgC+XhkF66ngOCGDj3j7pMds7k+Jr6G3J2B9kwiRkd899/wCI9PgLD4VUXZlsH7TjVzC6RWkbzsRlHxa3yNX4KppGZl5Vf8Q1Obadu2Z/0is0WopgvKoooooQiiuOXa8SrKzOAIQTKde4AglJP5CG08a6HnAIBvdiQNCeQJ1IGmgPOhC2GufG4USIyMLqwKkeIIsa3BqDQDYrhF8iqa2WrLmjbmpZT6qSp+oNdXZ3GU2mwtoY5D/Sa6dpQ5NoTr0L3/mAb9Sa3bjwf+KSH8MTf1IK9FI+8LjxavPRNtM0cHWVnVg1mivOr0SV+0DDhsKG6pIhB8LnKfoxqL7NZ1jE0LELI0pdRyzLlUaeNiDcdL04bV2eJ4nibk4tfwPMEeYNj8KrBsGZZ0w75A+dkubkArc3B59AR11FM6a0sDoybbpVUgxTtlA1yVtVg0gTbmYoJZZGNukeLxEZ8rZhb4GoKbe3aGzXAxGeaIkgLiFVWJ8I8RHdWPgGFzY+tZuz4vA4H7JnFieMxY8E5bzblJMjGAKkh1K2tHIf3lGgP7w18b0r7mb+thycPi83DQlVcgs0RU5TG5FyVBFg2pFraixrdiu14yRkYbCSiUjRpTHw1097uMS1vDS/iK4dwtzvtgefEyMV4jiynKzyXJkdmHIXbkLdelUS08gGM5WTinkYInR1A7u3EHknvD7+4F2yrior+ZKj5sAK5N9t6o4sKVidXmnGSFVYMSW7ufToL8/Gozezswikw8hgMolVS0YLlwzqMyrZvxEZeY51WLRCAs0ZDEAGNwCt1dQ6NY+6crjTobjzrHJI5moy4rTQ0dLUPuxxuM7H85ZJ17OtkFtoPIP2eGThBhyZyApA8fvH+Xxq1xURutsJcJho4VtcC7n8TnV2+f0tUuKsibhal1fU9omLhoMh5D86rNFFFWrCsGozeTbAwuGkma3cUkA9W5KvxJFSZqq+1nbXEljwaHRbSS+v3F+Aux9RVcsnVtLltoabtM7WbanyGqVd3QVbiubkXkJPMtz/AKjULtjEmWYm9zck+p1NSuOxIiiyjmedZ3F3cOMxSqRdB35D+4DqPzGy/E+FLXk4BENdT5r3LC2PHVP0AyVodmGweBgw7CzzWc+OS1ox8rt+Y05CvCAAADQchXu9M424Ghq+f1Ezp5HSO1Jus0UUVNUorBFZooQoPa+7/FnjkDZVugmX/mLGxmh6c1lueY0kfmbWVsN2byBFRmja0kZfOzvxgoZXkdSgAeTP3lIY6d6R9MtiEUWoQoLBbrosbRNcJxZHjWKSSIIjWsoEZWwGug01rH/YqD8eK/8AWYv/AOyp61FCFUm9G7scWPQZp8rqnPE4gnmVPeL35jxqW3OKptOVLn9iyrclicrpzJ1JsOtdfads/wDYTD7rFG9G1X/MCPzUtPtPg4yDE30uoc/unuyfIa/CnkTesg7vAj1CRSPMc/e2cD6EK4K8SOALkgAcyeQHU36V6qs+2DaGKzQYfDEcORJjigSQvBzQqM7L3lBJde7qbkC96SAEmwTwkAXKbMZvxhlgSZHEokUtGE5uL2vryW+lzSvuZsWTEYr7bLogZ2Tn33a4JUH7igkX6moZFVyc4LTSADJEhsqgWCIgvljUWAF7AczTVHvNOgWMJEpUACOSOWJio07pvlNvL5U26l0MeFniOvlySkSiaUOf4RoOfNO1q4NuNCMPIcSFMIBzhhmUjwt1N+Q8eVc27m8yYtWC92SM5ZYzzQ9D5qehpX7UNtBGij55VebLqbuLJACBzXMWa3igpRJePxZL0FLCZ5QwJT3V2DJjJmSO8UCE5ntcqCSUiW+hcLYG97W9Lsm6m2Bs7Ey4HEsAGkDRyC+W7gZbj7oaw9GzC/I1IbEhm2VAOKvGw9jJK6gCaFzZpC68pkuTqveAHI0q9pW0sDjBFNBiEeQdxgubWM63uQACpJOvjaqHySNjuXXKbMcysnMWGzNBYaEbkq4jXz/vhsKTDYjEgKTCJbgj7gkHEQG3urdmUdPZkdKed2u1LMqxTxtI4AGeIoxew1ZoyQwPpe5vyqP3s7QAmID4eJ80kRgcSrYHvZ4W4d8zFSZlsQAeL8DGTDLHdRooqmjqcmX2PC1+KZd2+0/DToomYQS6Aq2iE+KPytp1OlTsu9mEUXOJgsNf2sZ+gN6rPYnZliZ0DyMmHDC4Ux5311uyaBefK9x4Ut4jbGGWYQQ47COpGsrYQKq6XsGyMSTe2ngeVcifIW3cF2opaHrLMktxGo9DZWziu1PZ6f8AGL/wI7f2rZge0zASmwmCH/EVk+pFh8TVa4/Yax4UYqOWSVRJw3zYd8OLEDKyK9iwvYZuRv0tU1sDcJ8ThY8QkqZnuwikjzRkAkAMR3hy1OvOoiWXHhsrHUVAIetDzYm1+flZWbjNppHC0xIKKhckEG6gZrg9bjl6iqGgnaaWTESatISx+PQemg+FSG1mxcGfBShoYpCCI7548oIPsXOoW/NdelcuMj4UII052+GlVTSYzYbaph0dSCmacwS/Qjh89lAbRneSSyrm1sO9qTy5W+FW/uRsrFYHD5fsYaR7M7ceMfwra3QfUmoDso3P4j/a5R3UJEQP3n6ufJeQ8/SreAqdNHfvuWHpqs73Zo3XA18+HooDa+2ZkwrvwmjnN44UukpMjC0ZspsQCSSOdkPldYberFcOaMssX2YYcvJMCJFEuKkSPiC4XLwERmJKn3uWbMljEUZa3LzaRYd98S87xKkC+24Shjdo/aGNTIqSFjmX2gDLFfLYZgS6MGyNrTSzyRuiqIc4kYX1ZnvAE1P/AAe817ayJbraatWqDCIhYqoBdszHqzWAuSfIAeQAoQt1FFFCEUUUUIRRRRQhRu8OzePh5I+rKcvkw1U/MCqn4Alg100/tV0NVKbZTIMWBpkmNvRnb+xFN+jXHNvqk/STBk70TNs7tDnawEeHewAsZTGx0GtyCPpXNvTvBJiVUFFSNCGK5w+d+S3IAAUXPj0PSnXY+AjlwUCyIrKYYjZgCPcXW3Q+lRu0+zrDmJlgXhOb2OZmU+TKSdD5VBk8Akvhtn5qb4JzHbFcWUpu5sBMLHYWLtrI9tWbr6KOg6VI4zBJKpSRQynof1HgfMa0t7h7Yd43w89+NAcpzcynJST1IsVJ15A9aa6wzBzZDiOa3QFpjGEZKoNs7ExGzMV9oR2KG4Wbn3SbmKccjy0Y6GwOhriKTYjFJipBx8siMyqyKMiaqoBNlAOuvOxvzq6ZIAwIYAg8wdQfG4NQEvZ7gGJJwsWvgGA+ABAHwrPPimILk9pK6OFtnNzta4Gx9RZVpvtvDJigeK6iNdRBGwYA9C7cna/hoOlT+7HZhEcPDiVZTiHUSd9BJAQy3CPEfeFiO8CGvqDTNtns9wk2HMKRJEdSjooDK3Qk82HQgnUeGhqJ7OtuvHfZ2KGSeG4S/wB+Ma6eNgbjxBHgazBmGS7t1okqGy0mGnywnMb24/ldkWBwcrDD4vBwwzH3RlXJLbrDMqrn/hNmA5ratu0tw8PHDI2EgRJ1AaJhcniIRIgBY6AsgU2toxpjxuz45kMcqK6HmGFxfmCPAg6gjUHUWqHMWIwdrZ8Vhx0vmxMQsORP+8Lz0Nn835VqwjWyTdfJbDiNvNTOzMes8Mcqe7Iiut+dmAYX8DrWp9iwmcYjhJxgCBJlAexFiCw1YW6G/KofcraUbfaIomDLHKzJbpHKWkAIIBUrJxkKnUGMimW9dVSUu1BScDYa3mgH/uAfrUpubEFwGGA5CJPmRc/UmuvbmyxiIJIiSuYaMOasLFWHowB+FJm7++QwZbCY8cJlJKPYlCCSSLjW1ycp5W00ItVTrNfiPCyYxtfNTdWzMh17b2tZQ3aJOZ9pxwC9o0VR4BnOZmt/Dl/lqCfDnG4tMPFcKbKv7sa82Pna58y1ecdtPPiMTiujO+Q68tUQj8ov8aduyTYOWJsW470vdTyjB1I9W+iisX9RxA3OfkF6N7+xUodu1th/kcz9E+bPwKwxpHGMqoAoHkP9fWugUWoFMQLLxhJJuVmiiiuriKKKKEIooooQiisGs0IRRRRQhYNVfvZuriTPKIozIk7Bgy20PUNflY9fA1aNFXwTuhdiaqJ4GzNwlcWx8MY4Io2tdI41NuV1UKbfEV1sKzagiqSbm6uAsLJefYEg2iuJRl4ZjKyDXNe2hGliNF+VMIrAr1UnPLrX2FlFjAy9tzdFFFFQU1giuDas3BilmSPiPHHIyqPecqpYICATdiLaA6nkakKxahCWZdsvh4i/FTFs/CMaqFj/AGma2QpnJiOU5e6zd1u8/wB2Il7Si+HlkSEBUQ6idCwcxO6FV4ZumaNxnYWIAIDHMquJ2LBkkTgxZJWLSLw0yyMbXZ1tZybDU3OlaI93MPndzEhL5r5lVh3lVJAoI7oZVGYD3utCEsQ7wtFica3Cjd80EahQEeQmXFRqGdVLNZYxbQnnbnWIu0fMBMYSsKiUsVlRi5TDPiCqqUFx7M2bMt7odbsFcZNkwsHVooyJNHBRSHFye+CO9qxOt9Sa9x7OiU3WNAblrhVBzEWLXA5kEi/nQhLB33lCXfDBGDMHDTABUVY2L6x5wPaqLuiIObOqlWOrtQjh+xEyIrSZlWInmrsdSDz90EkeVMi7Aw6oiCCEJG2dFEUYVH5h1UCytqe8NdaXO0TdefGJDwGUcNiSjHKDcABr+K66eDGq5b4DZbaAtbUML3YQDqq12bsl8ZiI8Mnu+9Iw+6mgZr/QeZFXthMKsaKiDKqgKoHQAWAqG3P3STBRWHelaxkk/EfAeCjoKYKqp4sAudVo6Tre0vDWeEac+aKKKK0pUiiiihCKKKKEL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4" name="AutoShape 10" descr="data:image/jpeg;base64,/9j/4AAQSkZJRgABAQAAAQABAAD/2wCEAAkGBhQSERUUEhQUFRUWGBUYFxcXFhQWGBcXHBgXFRUXGBcXHCgfGBokGRQWHy8gIycpLC0sFR4xNTAqNSYrLCkBCQoKDgwOGg8PGi8kHyUpNCwsLC0sLCkvMiosKSwpLCwtLS00LCosLCwsKSwsLC8vLCwtLCwpLCwsLCwsLCkpLP/AABEIAKAA8AMBIgACEQEDEQH/xAAcAAACAgMBAQAAAAAAAAAAAAAABgUHAQMEAgj/xABGEAACAQIDBQUFBQYDBQkAAAABAgMAEQQSIQUGEzFBByJRYXEjMoGRoRRCUoKxM2JykrLBY6LwJDRDU+EWFyVzlKPC0/H/xAAbAQACAwEBAQAAAAAAAAAAAAAABQIDBAEGB//EADQRAAEDAgQCCQMCBwAAAAAAAAEAAgMEERIhMUFRYQUTFCIycYGx8JGh0SPhBhUzQnLB8f/aAAwDAQACEQMRAD8AvGsWrNFCFisWr1WKELFqLVm1Fq6hebVms2otQhAFZooriEUUUUIRWCKzWKELyaKwaAa6uJck3stjThssZsyJYTe2OaNZOIIMn7IZrF8/3TppWI9/sITCM5XjhGjzrkJWQ5YzlezEM11FgeXQWJm8NgVR5HUG8jKzak3KosYsOndRajIthYdJII1aRGSFVRFkcGSKAqEEltXCNMOo/aG9waF1eZd9cOsPGbiBCVysyFVdXBKOjtZSrAEi5B5aXIB8nffDkAxlmDMiKxSRY2LFLBWym5ySB+VrcyNbe8NuvhzGoUzZUNo/aSqY1UNHw4+RRMrOumpB5nukcWD3Ow0TLCzuxvxYoyzgKsXBQNa5uyjhKW0uH5ak1xC8YbtHh4SyzjgqRCb5swGfDxYhiWIUd0S2sLs2UkDmBKHe7DhWb2mUcexMbjO0LBZES4775jZVGrZWtexrnbcTC5MmWQAx8I2kdSY+FHAULA3ylYIifExg+N+uXdtGWJBokcxmsRmLEs8hFydAXkJ5HQW05gQphK9VhRWaEIooooQiisE1AjfSC+qzKpcxq7RsFdxJwiFPXUE+ik0IU/RXC+24BxLzRDg24t5EHCv7vE17l7aZrXrxNvBApjXiKWlyZApDFlc2R7A+4Tpn5a86EKRNL8W+cJ2hJgDcSrGki+Dg6sB4FRY26g+VTWIxKoLsbfqfQczVZbyjBDaeExtiz8cRyG50zR5YGGU3XK8YFra8Y35gVIMccwFEva3IlWkDWlsYokWMkZ2V2VepVCiufQGRP5hUKd8oRzDAeOlv1rZtTDfa4laCQpIj3V+RQkGOTmD3uG7W0tfL0vXXRubqFFsjHaFS2GxiyLmQhluwvra6sUYfBlI+FbM9Ic3Z37V8oi4ZMYXMzH2KtF/s5jyWKKkdhmdxoO6t8y7pt1Xi4hRsPHC8mH0OZRFHFijNGiKq5bsZmW2gUge9m7sFYnHCY1ZY0kRgyOqsrC9irAMpHqCDW8GkfZG48kM2HkdkfhRQLmzuCnDhWJo0TJdkZgWuXUd83Q2uXgUIWaKxQKELNFFFCFi9YrJrFCEWrzavVYrt1xI++W6cs8hkjSNiTCLkvnAEqEgKMrWFixKSx6XGUnvH1JuK7xkeyQiLGiJFL5IJZjAYOGQq92MwlrhVIYggX1p2NRW0958Ph2Cyvkv1sSo/iI5VwlTa1zjZoul3/u/e0pDxJM8shWdAeJHE6upUOAGuC+bKCBcc659qbpGykrg8KtpYwkbsqhpXwuRUYxAXk4DRmyLpN7smoZwxe2o0RXBz57CNUszSk6gIOR01vyAuSQKX9r7OZnwsmJsZWxMISMG6QqLyEL+NyE70h59LDQiitGB3CKrJmWK5hREXPIyoRJO8i5sq2BWVVDBABd+4QSrse7OzGw8CxsEBBY2j91QTooOVQfMhEBOuUdZW1ZtQhFFFFCEUUUUIXlqSo+zwB8xaAEStKHTC5JmzTcUrLLxTxBYkaAahT0yl1JpEwm6JjglcRgzS4hWtwoFcRjHCU+0VQzgoFfvMfdFqEKRbc18wYTqDE0jQXhJCmWZZ5BL7QcTvIAMvDsL3vWcLuUUdGEy2Ey4hgYhcy2ZWyNn7iEMdLFvFmBIMfh02lw2KmQSBYgRIEIOIZZo8QUFv2CM8Ei20tG1r8iwbtw4gGT7QxIByRg21RS5Eh0uWYOFJ/wAIaA3JEJA7UPtUrlMOwIViJIwwR2FlKWJ5qBe4vqTeleDA4ow8JoCoupvxI1KlWDqQQdCCo1pn7SMIVx2bo6Kw+F1P6CuPY+Czc7fIU+iib1QffULzssrjMW2zB1WqWewP2qZWvf2UN/G9i1gAPIfOnHs12u0zYi4CgcLKo5KLOtr9TZRShtjY1jcfOu/c/aRwkrMUZ1dQCFsCCDcHXQ8z86nPEHwnDmVGCR0cwxZBW1UHvOc7YWH/AJmIQt07sQbEH11iX51xntAhHOOYflB/Q1qwG3IsXtBDGylYIGNmurcSZwBZT4Jh21/xfOkboZGi7gnzJ43mzSm0GgtWL0h9o29ARThlkyMwBka4WyHkgJI1by1t66VXaD3jYK/C4jui5XRtfe8nOImBQXAcfetfMR4gEEX5G1Se4kkrYbPMSczMY78+Hpb5m5HkRVVbt4oYzHRYU6xBu8RoCqLmy2/CbWPrV6LZR4AfICtks0LowyLPjksTKedkuObLLLNbL1w7U21DhkzzypGvizAX8gObHyFKW9XaMEvFgrSy8s/OND8/aN5DTxNVzjtnMW4+OlZ5G6ub/ADkq8tBpRDSufm7Ifdb2tvmU97W7YIwWXCQtOw0LMeGgvqOhZgR4AVCRdo+1JD3YsOo8BHI31L6/SoDZk805y4LDPLl0LBRlHqxso58r3pq2duxtga/7PH5M9/6FatRihjyNr8yrQGjZdcXaPi47cbDxsOuQvGf82YH6VO7F7ScJiGCFjDIeSy2W58nByn51D4jAbUCniwwzDrw2F7eQaxJ+FIu0Y4pHKspjcGxVhqp87i48aUVR6s3YR5JnS00NSC0ix4g+4V57S2lHBG0srBEXmTf4AAaknoBqaqbeffWKeSWyG4RY4k0DNc52lk/CANAOevnUJj3xIgSISl4o2zIrd7KbFbXOuUAnTkK07jbvHHY/JIDw0BeTmSVuLIWOtiTbxtf1rE+dzjhAWqHo9tMDM91wNxw/dWd2VbIKYJJpATI+fKSb5Yi+ZVjB9xT71hz0JvpU7tk3xOCX/Flb+WCUX+bCpiGMKAFAAAAAHIAcgKhsYA20cOOZTD4pvS8mFQH5Z62NFmgLz0r+seX8SpxqQoN68TxRlU5MVIi4dpUIjAJkN1Km75oQkoHXhuCVLCn6vOWpKtV9g99MQJo4jw3DTSgs5VWYfa5oeGntAS8SRqxypISHQER+83qDfOciFpWw8PGgwcpkfO0MPFXFvqGkS5PBVb5l1Ye9YXfitRu7OIaXB4aR2u7wQsx8WZFYn5mhCTm36xKRo3DGaSSVssxChLLAy4UFmQ5yZmANmb2TWjbULYJkABJNgOZOgA5kk9K9MtLe+G0VXgw5gDKxOU8mEYzEHyLFL0KyNhe4NC7MVvdh4/eY68rA2Ppfn8Kgt8d645MFJHh5Ck05TDx5lZSGmdYr3tyAYnS5Fia+cZp5JcS/wBpLcTOQ+Ym4YGxGvKxuLdLUxw4CcTQiGRhGq8Rie+qsDIi2V7rmKsQNPvE9KhiztZaxTsLLi919OYTDLGixoLKiqqjnZVACi51OgHyrfVc7mb6N+zmOg6XJyjxQk3K+IJJFtKsRWvyqe11lliMZsUk9qGzc0McwGsTEN/C9hf4MF+tK+xJbVam1NnrPC8TcnUr6X5H4Gx+FVFs6NonKN7yEq3qDY28qc0T8cRYdvZIKyPBMHjf3TBtVdNORAPzFK023GhOij1IvTaNVtSztzCeArVBbwlZqm/jC7/tOM4ed8CxS18wQg28bc/pXBg8dhpXZvcdst7mxuoyrY9LXPLxNWLuHtjj4Rb+/H7NvVQMp+K5aztvcLCYolmTI55vGcpPmRyb1IrJ2prXlkjbW4LV2Vz2B8br3G6jMDtzERiwPFW2mYEn+ZTc/GofG4VppmmmsHYBdBlsByHjbXrXS3ZjPEb4bGOvkcy6eZQ2PyrEPZhO5vNi/kHa/wDMRb611r6cHEHD6G6i9lQRhLSfXJR+G2eYZTJA+V7FcwCk2JBIBI05V62hDNOMs+IkZeqk2X4qtgfjU9iNwOHCxilkeQAkKcgDEahRpoTyvekrFbVPCLGy2vfW7XB1GQahgbi3lXTUwXxFwHM6qcdNUaNYTyBuFLS4uDCp3QGboSP0FdOxOztsU/2jH3Kc1huRm85PBbfd68z4Vr7K9qQzuyPCnGUZ1kPeYi9mU391lJGotcHyN7QArC+ta8fpfVNxFPC7DNkeC14fCJGoRFVFUWVVAVQPAAaAVty1misa6sWpd3r3Kgxy98ZJR7kqgZlPQH8a36H4WpioNcLQ4WKnHI6J2JhsVQ2Ows+Ak4OKW6n3XFyjjqQ3Q+XMVuw8EiH7Rs+fK/3o794+RU6SCrm2vseLExNFMgdD0PMHoQehHiKqfbnZhisMxbCHjxc8twJF8raBvUfIdcboyza4+4XpaaviqBaQhrt7+E/hT2xe1mwy42F0YaZ4wXUn+Hmp8hf4Vtw/aHgjjZJjI1hBCijhyXuZJ3cWtpoI/nVdmeRGAnieMnTvqygn1Ya8q2q6LJK2Uc41A0+7GrX0/jqLZ3Z324qc3RcBcCARfgcvRWPi+1qC3sIpZT0uBGvxLa/IGox+16Ya/Yhb/wA7+/DpfwUeOcZsPhXKkAhgigHwILc67/t22EXv4VmXqDHG30GtTEhOeI+jVEUNOzLC0+b7H7Ji2X2vYZ7CdJID4nvp/Mov8xTDuXIDs/CWINsPANDfURIDy86p/FbQjdis0JhYjUFSh5fhbUf/AJW7ZGPmwTZ8K/dAAaNiSj2AGq9DpzGvrXBUFp7xuOX4UKjohjheHungTcfVXreqQ7Vdrs20gI2IMCooIJ0Y3c/HvAelWhuvvdFjUuhyyL78ZIzKfL8S3+987cqp/bF58biZdLNK9vRWKD+mu1Mn6YLdyquhoDHUOMo8I08/2UftSLDbQ70pGGxQABkteOWwt3wOR058/XkNOA2Pi4NAgnQH3onR1/XStu08JlWoM1UKo/3jNO/5XFJ34za+2qdtlB1lR3Cqx7qRBgZHdu6osPdHn51d+ChyRot75VVb+NgB/aqf7H92uLiGxLjuQ6J5yEc/yqf8wq57VsieXtvZeZ6VayOXqmm9tfPgg1Wu/uzeDiVmUd2b3vASAAfVf6TVlVHbc2SuJhaJ9L8m6qw5MPSttNL1UgO26QVMPWxkDXZIWExV1Fce08PmriYyYaVopRlZfkR0ZfEGpFcUrD/rTu2E4hokuLEMJUPsbb8mAmzqMyNpInLMAdCD0YdCfMGrX2HvJDi0zwuDb3lOjr5MvT15VW82zle4NvX41DTbMmwziWF2VhyKnX/qPI1Genjnz0d7qUE76fI5t9leoNewaUNyt9hi14cllnUagcnA5so/UdPSm1TSOWN0bsLhmnsUjZG4m6LJqud/dzmXPioCzAnNJFcgDSxkXLr0BI8yRarHrDCqCxrrYhcK5sj2XMZsVRW7izYKQYqMK41unIFGsWUc7HQWbU6et7t2dtBJokljN1dQw9D/AH6Ul7zbKXDShgAIZiVK9FksToOikXNvEGtG7W2Dgc8coZoCS8bIMxQn3lK88p5i3K5+DR9PG6EOhbbl83SuKebriJnX5n5oVYhpS2p2o7Pw+I4EmIQOM2cg5kjtcZWZb964tlFyOtrUv7Z7Wm93DQhf38Qf0jQ3+JI9KXNnFw64mNcIkiXyvFDHHa4II9nYNe5HevWbssgFyE3ZEXK29jb0YXFf7tiIZTa5COpYC9rleYFyNSOtStVVs3fuRJTLJhoJTlyvJEoWfLe9r65hcXtpran7YG9OHxi3gcEj3kPddfVDrbz5VlvnYqyWklibiIy4jP8A4pisGi9YY11Zkg9qbhjhoz7pMrsLZgbKqju9SOJe/MWNVrs3YBxWM4ERLZjmcrfKi2VS3etyA6jU2FTW+sq4rE4jEObxQlYY7HmRctbTlfMfjTv2Wbr/AGbDGVltJPZrW92Mfs1+pb4jwpc+MyS8l6gO7FRh1+9sOZ/A1UXsp8ZjcZNhVLw7NwzvEssL8F3KBVEeexZlUhlJTKRcXYkWqxsFhRHGqKWIUAAuzOxsLXZmJLHzJr3DAFFgABcmwAA1NzoOpJJ+NbKYrzBN81Gbc3fgxaZJ4w46HkynxVuYNVFvJupPs18ylpMOdA/VT0VwNNfHkfKrvIrVi8IsqMjqGVgQVIuCD0NUywiQc+KYUXSElMbHNm4/HAqiYRHP7SJ+HKutgxU+ZRhYj0/Wt2EwGVf9fr1rZvZuc2z5s6XbDyGyt1Q9Ec/oevroerZwzR38r38KytbifhcLEL1DpGmMPjddp+W9Et7yzdPQfKofBYYuwABJOgA6k6KB5kkVv23LeU/61pz7Jd3+LiOKwusPe/O1wg+AzN/LWZ15JLDcpg+UUlKZDsPvsrT3W2GMJhY4Ra6i7kdXOrH5/QCpesCs04aABYL5w95e4vdqc0Vgis0V1RUNt/dmLFqBILMPdddGX0PUeRqv8buLjIW9mBMvQqQp+Ksf0Jq2LUWrVDVyRZDTgVkmpI5szkeIVN4mPEwC80MiL4lbqPUqSB8bV2bMxofQ2KkVa7qCNar3fDdoYc/aYFCpccRALBSdA4HIDxHoa3RVYlOFwsdisMlIYe803G6U94MA+DmSeE2sQysP9cjyI8Ktvdzbi4vDpMv3h3h+Fhow+f6iq8xlp8MVPhceVbux3HkPPAb20kHkQQjfMFPlVlXH1kGM+JvsuUrxHNhbo73VpVg1msGkadJG7QsUTJDGOSBpW/oX/wCdRu7e7UmNXjTSPHCxsiJozgGxYt90X5dfTr27/RlcQrnlJBJGPJhdh/WP5TUl2bY3PglW1jCzRn55x9GFNsTo6UFiUNAfVkO+WUhgNysHCO5h4ifxOokY/me5qqO0nCLh8fKkK5FeKOR1WyrmJZWYAaC4UX89avM1Xfaju4XaPFBDIiq8U6rq3Ca5DgDU5SW/mv0rLSyfq946p3G6xTJjdysLIgURiIqLK8QCOvQG497816rvefYGIwcnGNwV93FwjKdek8Y0ufHkac9198lKRxYkhWICxzc4pwAArBvuORa6NbW9qbyoIsRcHmD9b1iljNy0rZT1clO7vC7eB+fsq12L2tFbLi0uNPbQi4P8UfMH0+Qr1vJ2lLPEYsHxAXuHlZSmRfvZQdS1uvT1qc2r2ZYKY5gjRN4xHKP5fd+lcY7JsKqEK8+exs5k5Hoco0NZCJ9MlvbL0aXCQNcDw2+fLJb3J2KMbMFYf7NhSDlIvxJW11PUCwJHgFHWrdA0qpeyPa5XESQPymQSr/EujW9VN/yCrbFWU5xMxbrP0xiFRgOgGXrv6lZooorQlCKKKxQhVv2u7Q0w+HB95mkYeS6Lf8xJ/JUM1sPgc7e9Lov8I1Jrm3ux/wBq2q4GqxZYV9Qe9/mY+lq5+0jHDiCJPdjVYwPhc1lDgC+XhkF66ngOCGDj3j7pMds7k+Jr6G3J2B9kwiRkd899/wCI9PgLD4VUXZlsH7TjVzC6RWkbzsRlHxa3yNX4KppGZl5Vf8Q1Obadu2Z/0is0WopgvKoooooQiiuOXa8SrKzOAIQTKde4AglJP5CG08a6HnAIBvdiQNCeQJ1IGmgPOhC2GufG4USIyMLqwKkeIIsa3BqDQDYrhF8iqa2WrLmjbmpZT6qSp+oNdXZ3GU2mwtoY5D/Sa6dpQ5NoTr0L3/mAb9Sa3bjwf+KSH8MTf1IK9FI+8LjxavPRNtM0cHWVnVg1mivOr0SV+0DDhsKG6pIhB8LnKfoxqL7NZ1jE0LELI0pdRyzLlUaeNiDcdL04bV2eJ4nibk4tfwPMEeYNj8KrBsGZZ0w75A+dkubkArc3B59AR11FM6a0sDoybbpVUgxTtlA1yVtVg0gTbmYoJZZGNukeLxEZ8rZhb4GoKbe3aGzXAxGeaIkgLiFVWJ8I8RHdWPgGFzY+tZuz4vA4H7JnFieMxY8E5bzblJMjGAKkh1K2tHIf3lGgP7w18b0r7mb+thycPi83DQlVcgs0RU5TG5FyVBFg2pFraixrdiu14yRkYbCSiUjRpTHw1097uMS1vDS/iK4dwtzvtgefEyMV4jiynKzyXJkdmHIXbkLdelUS08gGM5WTinkYInR1A7u3EHknvD7+4F2yrior+ZKj5sAK5N9t6o4sKVidXmnGSFVYMSW7ufToL8/Gozezswikw8hgMolVS0YLlwzqMyrZvxEZeY51WLRCAs0ZDEAGNwCt1dQ6NY+6crjTobjzrHJI5moy4rTQ0dLUPuxxuM7H85ZJ17OtkFtoPIP2eGThBhyZyApA8fvH+Xxq1xURutsJcJho4VtcC7n8TnV2+f0tUuKsibhal1fU9omLhoMh5D86rNFFFWrCsGozeTbAwuGkma3cUkA9W5KvxJFSZqq+1nbXEljwaHRbSS+v3F+Aux9RVcsnVtLltoabtM7WbanyGqVd3QVbiubkXkJPMtz/AKjULtjEmWYm9zck+p1NSuOxIiiyjmedZ3F3cOMxSqRdB35D+4DqPzGy/E+FLXk4BENdT5r3LC2PHVP0AyVodmGweBgw7CzzWc+OS1ox8rt+Y05CvCAAADQchXu9M424Ghq+f1Ezp5HSO1Jus0UUVNUorBFZooQoPa+7/FnjkDZVugmX/mLGxmh6c1lueY0kfmbWVsN2byBFRmja0kZfOzvxgoZXkdSgAeTP3lIY6d6R9MtiEUWoQoLBbrosbRNcJxZHjWKSSIIjWsoEZWwGug01rH/YqD8eK/8AWYv/AOyp61FCFUm9G7scWPQZp8rqnPE4gnmVPeL35jxqW3OKptOVLn9iyrclicrpzJ1JsOtdfads/wDYTD7rFG9G1X/MCPzUtPtPg4yDE30uoc/unuyfIa/CnkTesg7vAj1CRSPMc/e2cD6EK4K8SOALkgAcyeQHU36V6qs+2DaGKzQYfDEcORJjigSQvBzQqM7L3lBJde7qbkC96SAEmwTwkAXKbMZvxhlgSZHEokUtGE5uL2vryW+lzSvuZsWTEYr7bLogZ2Tn33a4JUH7igkX6moZFVyc4LTSADJEhsqgWCIgvljUWAF7AczTVHvNOgWMJEpUACOSOWJio07pvlNvL5U26l0MeFniOvlySkSiaUOf4RoOfNO1q4NuNCMPIcSFMIBzhhmUjwt1N+Q8eVc27m8yYtWC92SM5ZYzzQ9D5qehpX7UNtBGij55VebLqbuLJACBzXMWa3igpRJePxZL0FLCZ5QwJT3V2DJjJmSO8UCE5ntcqCSUiW+hcLYG97W9Lsm6m2Bs7Ey4HEsAGkDRyC+W7gZbj7oaw9GzC/I1IbEhm2VAOKvGw9jJK6gCaFzZpC68pkuTqveAHI0q9pW0sDjBFNBiEeQdxgubWM63uQACpJOvjaqHySNjuXXKbMcysnMWGzNBYaEbkq4jXz/vhsKTDYjEgKTCJbgj7gkHEQG3urdmUdPZkdKed2u1LMqxTxtI4AGeIoxew1ZoyQwPpe5vyqP3s7QAmID4eJ80kRgcSrYHvZ4W4d8zFSZlsQAeL8DGTDLHdRooqmjqcmX2PC1+KZd2+0/DToomYQS6Aq2iE+KPytp1OlTsu9mEUXOJgsNf2sZ+gN6rPYnZliZ0DyMmHDC4Ux5311uyaBefK9x4Ut4jbGGWYQQ47COpGsrYQKq6XsGyMSTe2ngeVcifIW3cF2opaHrLMktxGo9DZWziu1PZ6f8AGL/wI7f2rZge0zASmwmCH/EVk+pFh8TVa4/Yax4UYqOWSVRJw3zYd8OLEDKyK9iwvYZuRv0tU1sDcJ8ThY8QkqZnuwikjzRkAkAMR3hy1OvOoiWXHhsrHUVAIetDzYm1+flZWbjNppHC0xIKKhckEG6gZrg9bjl6iqGgnaaWTESatISx+PQemg+FSG1mxcGfBShoYpCCI7548oIPsXOoW/NdelcuMj4UII052+GlVTSYzYbaph0dSCmacwS/Qjh89lAbRneSSyrm1sO9qTy5W+FW/uRsrFYHD5fsYaR7M7ceMfwra3QfUmoDso3P4j/a5R3UJEQP3n6ufJeQ8/SreAqdNHfvuWHpqs73Zo3XA18+HooDa+2ZkwrvwmjnN44UukpMjC0ZspsQCSSOdkPldYberFcOaMssX2YYcvJMCJFEuKkSPiC4XLwERmJKn3uWbMljEUZa3LzaRYd98S87xKkC+24Shjdo/aGNTIqSFjmX2gDLFfLYZgS6MGyNrTSzyRuiqIc4kYX1ZnvAE1P/AAe817ayJbraatWqDCIhYqoBdszHqzWAuSfIAeQAoQt1FFFCEUUUUIRRRRQhRu8OzePh5I+rKcvkw1U/MCqn4Alg100/tV0NVKbZTIMWBpkmNvRnb+xFN+jXHNvqk/STBk70TNs7tDnawEeHewAsZTGx0GtyCPpXNvTvBJiVUFFSNCGK5w+d+S3IAAUXPj0PSnXY+AjlwUCyIrKYYjZgCPcXW3Q+lRu0+zrDmJlgXhOb2OZmU+TKSdD5VBk8Akvhtn5qb4JzHbFcWUpu5sBMLHYWLtrI9tWbr6KOg6VI4zBJKpSRQynof1HgfMa0t7h7Yd43w89+NAcpzcynJST1IsVJ15A9aa6wzBzZDiOa3QFpjGEZKoNs7ExGzMV9oR2KG4Wbn3SbmKccjy0Y6GwOhriKTYjFJipBx8siMyqyKMiaqoBNlAOuvOxvzq6ZIAwIYAg8wdQfG4NQEvZ7gGJJwsWvgGA+ABAHwrPPimILk9pK6OFtnNzta4Gx9RZVpvtvDJigeK6iNdRBGwYA9C7cna/hoOlT+7HZhEcPDiVZTiHUSd9BJAQy3CPEfeFiO8CGvqDTNtns9wk2HMKRJEdSjooDK3Qk82HQgnUeGhqJ7OtuvHfZ2KGSeG4S/wB+Ma6eNgbjxBHgazBmGS7t1okqGy0mGnywnMb24/ldkWBwcrDD4vBwwzH3RlXJLbrDMqrn/hNmA5ratu0tw8PHDI2EgRJ1AaJhcniIRIgBY6AsgU2toxpjxuz45kMcqK6HmGFxfmCPAg6gjUHUWqHMWIwdrZ8Vhx0vmxMQsORP+8Lz0Nn835VqwjWyTdfJbDiNvNTOzMes8Mcqe7Iiut+dmAYX8DrWp9iwmcYjhJxgCBJlAexFiCw1YW6G/KofcraUbfaIomDLHKzJbpHKWkAIIBUrJxkKnUGMimW9dVSUu1BScDYa3mgH/uAfrUpubEFwGGA5CJPmRc/UmuvbmyxiIJIiSuYaMOasLFWHowB+FJm7++QwZbCY8cJlJKPYlCCSSLjW1ycp5W00ItVTrNfiPCyYxtfNTdWzMh17b2tZQ3aJOZ9pxwC9o0VR4BnOZmt/Dl/lqCfDnG4tMPFcKbKv7sa82Pna58y1ecdtPPiMTiujO+Q68tUQj8ov8aduyTYOWJsW470vdTyjB1I9W+iisX9RxA3OfkF6N7+xUodu1th/kcz9E+bPwKwxpHGMqoAoHkP9fWugUWoFMQLLxhJJuVmiiiuriKKKKEIooooQiisGs0IRRRRQhYNVfvZuriTPKIozIk7Bgy20PUNflY9fA1aNFXwTuhdiaqJ4GzNwlcWx8MY4Io2tdI41NuV1UKbfEV1sKzagiqSbm6uAsLJefYEg2iuJRl4ZjKyDXNe2hGliNF+VMIrAr1UnPLrX2FlFjAy9tzdFFFFQU1giuDas3BilmSPiPHHIyqPecqpYICATdiLaA6nkakKxahCWZdsvh4i/FTFs/CMaqFj/AGma2QpnJiOU5e6zd1u8/wB2Il7Si+HlkSEBUQ6idCwcxO6FV4ZumaNxnYWIAIDHMquJ2LBkkTgxZJWLSLw0yyMbXZ1tZybDU3OlaI93MPndzEhL5r5lVh3lVJAoI7oZVGYD3utCEsQ7wtFica3Cjd80EahQEeQmXFRqGdVLNZYxbQnnbnWIu0fMBMYSsKiUsVlRi5TDPiCqqUFx7M2bMt7odbsFcZNkwsHVooyJNHBRSHFye+CO9qxOt9Sa9x7OiU3WNAblrhVBzEWLXA5kEi/nQhLB33lCXfDBGDMHDTABUVY2L6x5wPaqLuiIObOqlWOrtQjh+xEyIrSZlWInmrsdSDz90EkeVMi7Aw6oiCCEJG2dFEUYVH5h1UCytqe8NdaXO0TdefGJDwGUcNiSjHKDcABr+K66eDGq5b4DZbaAtbUML3YQDqq12bsl8ZiI8Mnu+9Iw+6mgZr/QeZFXthMKsaKiDKqgKoHQAWAqG3P3STBRWHelaxkk/EfAeCjoKYKqp4sAudVo6Tre0vDWeEac+aKKKK0pUiiiihCKKKKEL//Z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5" name="AutoShape 12" descr="data:image/jpeg;base64,/9j/4AAQSkZJRgABAQAAAQABAAD/2wCEAAkGBhQSERUUEhQUFRUWGBUYFxcXFhQWGBcXHBgXFRUXGBcXHCgfGBokGRQWHy8gIycpLC0sFR4xNTAqNSYrLCkBCQoKDgwOGg8PGi8kHyUpNCwsLC0sLCkvMiosKSwpLCwtLS00LCosLCwsKSwsLC8vLCwtLCwpLCwsLCwsLCkpLP/AABEIAKAA8AMBIgACEQEDEQH/xAAcAAACAgMBAQAAAAAAAAAAAAAABgUHAQMEAgj/xABGEAACAQIDBQUFBQYDBQkAAAABAgMAEQQSIQUGEzFBByJRYXEjMoGRoRRCUoKxM2JykrLBY6LwJDRDU+EWFyVzlKPC0/H/xAAbAQACAwEBAQAAAAAAAAAAAAAABQIDBAEGB//EADQRAAEDAgQCCQMCBwAAAAAAAAEAAgMEERIhMUFRYQUTFCIycYGx8JGh0SPhBhUzQnLB8f/aAAwDAQACEQMRAD8AvGsWrNFCFisWr1WKELFqLVm1Fq6hebVms2otQhAFZooriEUUUUIRWCKzWKELyaKwaAa6uJck3stjThssZsyJYTe2OaNZOIIMn7IZrF8/3TppWI9/sITCM5XjhGjzrkJWQ5YzlezEM11FgeXQWJm8NgVR5HUG8jKzak3KosYsOndRajIthYdJII1aRGSFVRFkcGSKAqEEltXCNMOo/aG9waF1eZd9cOsPGbiBCVysyFVdXBKOjtZSrAEi5B5aXIB8nffDkAxlmDMiKxSRY2LFLBWym5ySB+VrcyNbe8NuvhzGoUzZUNo/aSqY1UNHw4+RRMrOumpB5nukcWD3Ow0TLCzuxvxYoyzgKsXBQNa5uyjhKW0uH5ak1xC8YbtHh4SyzjgqRCb5swGfDxYhiWIUd0S2sLs2UkDmBKHe7DhWb2mUcexMbjO0LBZES4775jZVGrZWtexrnbcTC5MmWQAx8I2kdSY+FHAULA3ylYIifExg+N+uXdtGWJBokcxmsRmLEs8hFydAXkJ5HQW05gQphK9VhRWaEIooooQiisE1AjfSC+qzKpcxq7RsFdxJwiFPXUE+ik0IU/RXC+24BxLzRDg24t5EHCv7vE17l7aZrXrxNvBApjXiKWlyZApDFlc2R7A+4Tpn5a86EKRNL8W+cJ2hJgDcSrGki+Dg6sB4FRY26g+VTWIxKoLsbfqfQczVZbyjBDaeExtiz8cRyG50zR5YGGU3XK8YFra8Y35gVIMccwFEva3IlWkDWlsYokWMkZ2V2VepVCiufQGRP5hUKd8oRzDAeOlv1rZtTDfa4laCQpIj3V+RQkGOTmD3uG7W0tfL0vXXRubqFFsjHaFS2GxiyLmQhluwvra6sUYfBlI+FbM9Ic3Z37V8oi4ZMYXMzH2KtF/s5jyWKKkdhmdxoO6t8y7pt1Xi4hRsPHC8mH0OZRFHFijNGiKq5bsZmW2gUge9m7sFYnHCY1ZY0kRgyOqsrC9irAMpHqCDW8GkfZG48kM2HkdkfhRQLmzuCnDhWJo0TJdkZgWuXUd83Q2uXgUIWaKxQKELNFFFCFi9YrJrFCEWrzavVYrt1xI++W6cs8hkjSNiTCLkvnAEqEgKMrWFixKSx6XGUnvH1JuK7xkeyQiLGiJFL5IJZjAYOGQq92MwlrhVIYggX1p2NRW0958Ph2Cyvkv1sSo/iI5VwlTa1zjZoul3/u/e0pDxJM8shWdAeJHE6upUOAGuC+bKCBcc659qbpGykrg8KtpYwkbsqhpXwuRUYxAXk4DRmyLpN7smoZwxe2o0RXBz57CNUszSk6gIOR01vyAuSQKX9r7OZnwsmJsZWxMISMG6QqLyEL+NyE70h59LDQiitGB3CKrJmWK5hREXPIyoRJO8i5sq2BWVVDBABd+4QSrse7OzGw8CxsEBBY2j91QTooOVQfMhEBOuUdZW1ZtQhFFFFCEUUUUIXlqSo+zwB8xaAEStKHTC5JmzTcUrLLxTxBYkaAahT0yl1JpEwm6JjglcRgzS4hWtwoFcRjHCU+0VQzgoFfvMfdFqEKRbc18wYTqDE0jQXhJCmWZZ5BL7QcTvIAMvDsL3vWcLuUUdGEy2Ey4hgYhcy2ZWyNn7iEMdLFvFmBIMfh02lw2KmQSBYgRIEIOIZZo8QUFv2CM8Ei20tG1r8iwbtw4gGT7QxIByRg21RS5Eh0uWYOFJ/wAIaA3JEJA7UPtUrlMOwIViJIwwR2FlKWJ5qBe4vqTeleDA4ow8JoCoupvxI1KlWDqQQdCCo1pn7SMIVx2bo6Kw+F1P6CuPY+Czc7fIU+iib1QffULzssrjMW2zB1WqWewP2qZWvf2UN/G9i1gAPIfOnHs12u0zYi4CgcLKo5KLOtr9TZRShtjY1jcfOu/c/aRwkrMUZ1dQCFsCCDcHXQ8z86nPEHwnDmVGCR0cwxZBW1UHvOc7YWH/AJmIQt07sQbEH11iX51xntAhHOOYflB/Q1qwG3IsXtBDGylYIGNmurcSZwBZT4Jh21/xfOkboZGi7gnzJ43mzSm0GgtWL0h9o29ARThlkyMwBka4WyHkgJI1by1t66VXaD3jYK/C4jui5XRtfe8nOImBQXAcfetfMR4gEEX5G1Se4kkrYbPMSczMY78+Hpb5m5HkRVVbt4oYzHRYU6xBu8RoCqLmy2/CbWPrV6LZR4AfICtks0LowyLPjksTKedkuObLLLNbL1w7U21DhkzzypGvizAX8gObHyFKW9XaMEvFgrSy8s/OND8/aN5DTxNVzjtnMW4+OlZ5G6ub/ADkq8tBpRDSufm7Ifdb2tvmU97W7YIwWXCQtOw0LMeGgvqOhZgR4AVCRdo+1JD3YsOo8BHI31L6/SoDZk805y4LDPLl0LBRlHqxso58r3pq2duxtga/7PH5M9/6FatRihjyNr8yrQGjZdcXaPi47cbDxsOuQvGf82YH6VO7F7ScJiGCFjDIeSy2W58nByn51D4jAbUCniwwzDrw2F7eQaxJ+FIu0Y4pHKspjcGxVhqp87i48aUVR6s3YR5JnS00NSC0ix4g+4V57S2lHBG0srBEXmTf4AAaknoBqaqbeffWKeSWyG4RY4k0DNc52lk/CANAOevnUJj3xIgSISl4o2zIrd7KbFbXOuUAnTkK07jbvHHY/JIDw0BeTmSVuLIWOtiTbxtf1rE+dzjhAWqHo9tMDM91wNxw/dWd2VbIKYJJpATI+fKSb5Yi+ZVjB9xT71hz0JvpU7tk3xOCX/Flb+WCUX+bCpiGMKAFAAAAAHIAcgKhsYA20cOOZTD4pvS8mFQH5Z62NFmgLz0r+seX8SpxqQoN68TxRlU5MVIi4dpUIjAJkN1Km75oQkoHXhuCVLCn6vOWpKtV9g99MQJo4jw3DTSgs5VWYfa5oeGntAS8SRqxypISHQER+83qDfOciFpWw8PGgwcpkfO0MPFXFvqGkS5PBVb5l1Ye9YXfitRu7OIaXB4aR2u7wQsx8WZFYn5mhCTm36xKRo3DGaSSVssxChLLAy4UFmQ5yZmANmb2TWjbULYJkABJNgOZOgA5kk9K9MtLe+G0VXgw5gDKxOU8mEYzEHyLFL0KyNhe4NC7MVvdh4/eY68rA2Ppfn8Kgt8d645MFJHh5Ck05TDx5lZSGmdYr3tyAYnS5Fia+cZp5JcS/wBpLcTOQ+Ym4YGxGvKxuLdLUxw4CcTQiGRhGq8Rie+qsDIi2V7rmKsQNPvE9KhiztZaxTsLLi919OYTDLGixoLKiqqjnZVACi51OgHyrfVc7mb6N+zmOg6XJyjxQk3K+IJJFtKsRWvyqe11lliMZsUk9qGzc0McwGsTEN/C9hf4MF+tK+xJbVam1NnrPC8TcnUr6X5H4Gx+FVFs6NonKN7yEq3qDY28qc0T8cRYdvZIKyPBMHjf3TBtVdNORAPzFK023GhOij1IvTaNVtSztzCeArVBbwlZqm/jC7/tOM4ed8CxS18wQg28bc/pXBg8dhpXZvcdst7mxuoyrY9LXPLxNWLuHtjj4Rb+/H7NvVQMp+K5aztvcLCYolmTI55vGcpPmRyb1IrJ2prXlkjbW4LV2Vz2B8br3G6jMDtzERiwPFW2mYEn+ZTc/GofG4VppmmmsHYBdBlsByHjbXrXS3ZjPEb4bGOvkcy6eZQ2PyrEPZhO5vNi/kHa/wDMRb611r6cHEHD6G6i9lQRhLSfXJR+G2eYZTJA+V7FcwCk2JBIBI05V62hDNOMs+IkZeqk2X4qtgfjU9iNwOHCxilkeQAkKcgDEahRpoTyvekrFbVPCLGy2vfW7XB1GQahgbi3lXTUwXxFwHM6qcdNUaNYTyBuFLS4uDCp3QGboSP0FdOxOztsU/2jH3Kc1huRm85PBbfd68z4Vr7K9qQzuyPCnGUZ1kPeYi9mU391lJGotcHyN7QArC+ta8fpfVNxFPC7DNkeC14fCJGoRFVFUWVVAVQPAAaAVty1misa6sWpd3r3Kgxy98ZJR7kqgZlPQH8a36H4WpioNcLQ4WKnHI6J2JhsVQ2Ows+Ak4OKW6n3XFyjjqQ3Q+XMVuw8EiH7Rs+fK/3o794+RU6SCrm2vseLExNFMgdD0PMHoQehHiKqfbnZhisMxbCHjxc8twJF8raBvUfIdcboyza4+4XpaaviqBaQhrt7+E/hT2xe1mwy42F0YaZ4wXUn+Hmp8hf4Vtw/aHgjjZJjI1hBCijhyXuZJ3cWtpoI/nVdmeRGAnieMnTvqygn1Ya8q2q6LJK2Uc41A0+7GrX0/jqLZ3Z324qc3RcBcCARfgcvRWPi+1qC3sIpZT0uBGvxLa/IGox+16Ya/Yhb/wA7+/DpfwUeOcZsPhXKkAhgigHwILc67/t22EXv4VmXqDHG30GtTEhOeI+jVEUNOzLC0+b7H7Ji2X2vYZ7CdJID4nvp/Mov8xTDuXIDs/CWINsPANDfURIDy86p/FbQjdis0JhYjUFSh5fhbUf/AJW7ZGPmwTZ8K/dAAaNiSj2AGq9DpzGvrXBUFp7xuOX4UKjohjheHungTcfVXreqQ7Vdrs20gI2IMCooIJ0Y3c/HvAelWhuvvdFjUuhyyL78ZIzKfL8S3+987cqp/bF58biZdLNK9vRWKD+mu1Mn6YLdyquhoDHUOMo8I08/2UftSLDbQ70pGGxQABkteOWwt3wOR058/XkNOA2Pi4NAgnQH3onR1/XStu08JlWoM1UKo/3jNO/5XFJ34za+2qdtlB1lR3Cqx7qRBgZHdu6osPdHn51d+ChyRot75VVb+NgB/aqf7H92uLiGxLjuQ6J5yEc/yqf8wq57VsieXtvZeZ6VayOXqmm9tfPgg1Wu/uzeDiVmUd2b3vASAAfVf6TVlVHbc2SuJhaJ9L8m6qw5MPSttNL1UgO26QVMPWxkDXZIWExV1Fce08PmriYyYaVopRlZfkR0ZfEGpFcUrD/rTu2E4hokuLEMJUPsbb8mAmzqMyNpInLMAdCD0YdCfMGrX2HvJDi0zwuDb3lOjr5MvT15VW82zle4NvX41DTbMmwziWF2VhyKnX/qPI1Genjnz0d7qUE76fI5t9leoNewaUNyt9hi14cllnUagcnA5so/UdPSm1TSOWN0bsLhmnsUjZG4m6LJqud/dzmXPioCzAnNJFcgDSxkXLr0BI8yRarHrDCqCxrrYhcK5sj2XMZsVRW7izYKQYqMK41unIFGsWUc7HQWbU6et7t2dtBJokljN1dQw9D/AH6Ul7zbKXDShgAIZiVK9FksToOikXNvEGtG7W2Dgc8coZoCS8bIMxQn3lK88p5i3K5+DR9PG6EOhbbl83SuKebriJnX5n5oVYhpS2p2o7Pw+I4EmIQOM2cg5kjtcZWZb964tlFyOtrUv7Z7Wm93DQhf38Qf0jQ3+JI9KXNnFw64mNcIkiXyvFDHHa4II9nYNe5HevWbssgFyE3ZEXK29jb0YXFf7tiIZTa5COpYC9rleYFyNSOtStVVs3fuRJTLJhoJTlyvJEoWfLe9r65hcXtpran7YG9OHxi3gcEj3kPddfVDrbz5VlvnYqyWklibiIy4jP8A4pisGi9YY11Zkg9qbhjhoz7pMrsLZgbKqju9SOJe/MWNVrs3YBxWM4ERLZjmcrfKi2VS3etyA6jU2FTW+sq4rE4jEObxQlYY7HmRctbTlfMfjTv2Wbr/AGbDGVltJPZrW92Mfs1+pb4jwpc+MyS8l6gO7FRh1+9sOZ/A1UXsp8ZjcZNhVLw7NwzvEssL8F3KBVEeexZlUhlJTKRcXYkWqxsFhRHGqKWIUAAuzOxsLXZmJLHzJr3DAFFgABcmwAA1NzoOpJJ+NbKYrzBN81Gbc3fgxaZJ4w46HkynxVuYNVFvJupPs18ylpMOdA/VT0VwNNfHkfKrvIrVi8IsqMjqGVgQVIuCD0NUywiQc+KYUXSElMbHNm4/HAqiYRHP7SJ+HKutgxU+ZRhYj0/Wt2EwGVf9fr1rZvZuc2z5s6XbDyGyt1Q9Ec/oevroerZwzR38r38KytbifhcLEL1DpGmMPjddp+W9Et7yzdPQfKofBYYuwABJOgA6k6KB5kkVv23LeU/61pz7Jd3+LiOKwusPe/O1wg+AzN/LWZ15JLDcpg+UUlKZDsPvsrT3W2GMJhY4Ra6i7kdXOrH5/QCpesCs04aABYL5w95e4vdqc0Vgis0V1RUNt/dmLFqBILMPdddGX0PUeRqv8buLjIW9mBMvQqQp+Ksf0Jq2LUWrVDVyRZDTgVkmpI5szkeIVN4mPEwC80MiL4lbqPUqSB8bV2bMxofQ2KkVa7qCNar3fDdoYc/aYFCpccRALBSdA4HIDxHoa3RVYlOFwsdisMlIYe803G6U94MA+DmSeE2sQysP9cjyI8Ktvdzbi4vDpMv3h3h+Fhow+f6iq8xlp8MVPhceVbux3HkPPAb20kHkQQjfMFPlVlXH1kGM+JvsuUrxHNhbo73VpVg1msGkadJG7QsUTJDGOSBpW/oX/wCdRu7e7UmNXjTSPHCxsiJozgGxYt90X5dfTr27/RlcQrnlJBJGPJhdh/WP5TUl2bY3PglW1jCzRn55x9GFNsTo6UFiUNAfVkO+WUhgNysHCO5h4ifxOokY/me5qqO0nCLh8fKkK5FeKOR1WyrmJZWYAaC4UX89avM1Xfaju4XaPFBDIiq8U6rq3Ca5DgDU5SW/mv0rLSyfq946p3G6xTJjdysLIgURiIqLK8QCOvQG497816rvefYGIwcnGNwV93FwjKdek8Y0ufHkac9198lKRxYkhWICxzc4pwAArBvuORa6NbW9qbyoIsRcHmD9b1iljNy0rZT1clO7vC7eB+fsq12L2tFbLi0uNPbQi4P8UfMH0+Qr1vJ2lLPEYsHxAXuHlZSmRfvZQdS1uvT1qc2r2ZYKY5gjRN4xHKP5fd+lcY7JsKqEK8+exs5k5Hoco0NZCJ9MlvbL0aXCQNcDw2+fLJb3J2KMbMFYf7NhSDlIvxJW11PUCwJHgFHWrdA0qpeyPa5XESQPymQSr/EujW9VN/yCrbFWU5xMxbrP0xiFRgOgGXrv6lZooorQlCKKKxQhVv2u7Q0w+HB95mkYeS6Lf8xJ/JUM1sPgc7e9Lov8I1Jrm3ux/wBq2q4GqxZYV9Qe9/mY+lq5+0jHDiCJPdjVYwPhc1lDgC+XhkF66ngOCGDj3j7pMds7k+Jr6G3J2B9kwiRkd899/wCI9PgLD4VUXZlsH7TjVzC6RWkbzsRlHxa3yNX4KppGZl5Vf8Q1Obadu2Z/0is0WopgvKoooooQiiuOXa8SrKzOAIQTKde4AglJP5CG08a6HnAIBvdiQNCeQJ1IGmgPOhC2GufG4USIyMLqwKkeIIsa3BqDQDYrhF8iqa2WrLmjbmpZT6qSp+oNdXZ3GU2mwtoY5D/Sa6dpQ5NoTr0L3/mAb9Sa3bjwf+KSH8MTf1IK9FI+8LjxavPRNtM0cHWVnVg1mivOr0SV+0DDhsKG6pIhB8LnKfoxqL7NZ1jE0LELI0pdRyzLlUaeNiDcdL04bV2eJ4nibk4tfwPMEeYNj8KrBsGZZ0w75A+dkubkArc3B59AR11FM6a0sDoybbpVUgxTtlA1yVtVg0gTbmYoJZZGNukeLxEZ8rZhb4GoKbe3aGzXAxGeaIkgLiFVWJ8I8RHdWPgGFzY+tZuz4vA4H7JnFieMxY8E5bzblJMjGAKkh1K2tHIf3lGgP7w18b0r7mb+thycPi83DQlVcgs0RU5TG5FyVBFg2pFraixrdiu14yRkYbCSiUjRpTHw1097uMS1vDS/iK4dwtzvtgefEyMV4jiynKzyXJkdmHIXbkLdelUS08gGM5WTinkYInR1A7u3EHknvD7+4F2yrior+ZKj5sAK5N9t6o4sKVidXmnGSFVYMSW7ufToL8/Gozezswikw8hgMolVS0YLlwzqMyrZvxEZeY51WLRCAs0ZDEAGNwCt1dQ6NY+6crjTobjzrHJI5moy4rTQ0dLUPuxxuM7H85ZJ17OtkFtoPIP2eGThBhyZyApA8fvH+Xxq1xURutsJcJho4VtcC7n8TnV2+f0tUuKsibhal1fU9omLhoMh5D86rNFFFWrCsGozeTbAwuGkma3cUkA9W5KvxJFSZqq+1nbXEljwaHRbSS+v3F+Aux9RVcsnVtLltoabtM7WbanyGqVd3QVbiubkXkJPMtz/AKjULtjEmWYm9zck+p1NSuOxIiiyjmedZ3F3cOMxSqRdB35D+4DqPzGy/E+FLXk4BENdT5r3LC2PHVP0AyVodmGweBgw7CzzWc+OS1ox8rt+Y05CvCAAADQchXu9M424Ghq+f1Ezp5HSO1Jus0UUVNUorBFZooQoPa+7/FnjkDZVugmX/mLGxmh6c1lueY0kfmbWVsN2byBFRmja0kZfOzvxgoZXkdSgAeTP3lIY6d6R9MtiEUWoQoLBbrosbRNcJxZHjWKSSIIjWsoEZWwGug01rH/YqD8eK/8AWYv/AOyp61FCFUm9G7scWPQZp8rqnPE4gnmVPeL35jxqW3OKptOVLn9iyrclicrpzJ1JsOtdfads/wDYTD7rFG9G1X/MCPzUtPtPg4yDE30uoc/unuyfIa/CnkTesg7vAj1CRSPMc/e2cD6EK4K8SOALkgAcyeQHU36V6qs+2DaGKzQYfDEcORJjigSQvBzQqM7L3lBJde7qbkC96SAEmwTwkAXKbMZvxhlgSZHEokUtGE5uL2vryW+lzSvuZsWTEYr7bLogZ2Tn33a4JUH7igkX6moZFVyc4LTSADJEhsqgWCIgvljUWAF7AczTVHvNOgWMJEpUACOSOWJio07pvlNvL5U26l0MeFniOvlySkSiaUOf4RoOfNO1q4NuNCMPIcSFMIBzhhmUjwt1N+Q8eVc27m8yYtWC92SM5ZYzzQ9D5qehpX7UNtBGij55VebLqbuLJACBzXMWa3igpRJePxZL0FLCZ5QwJT3V2DJjJmSO8UCE5ntcqCSUiW+hcLYG97W9Lsm6m2Bs7Ey4HEsAGkDRyC+W7gZbj7oaw9GzC/I1IbEhm2VAOKvGw9jJK6gCaFzZpC68pkuTqveAHI0q9pW0sDjBFNBiEeQdxgubWM63uQACpJOvjaqHySNjuXXKbMcysnMWGzNBYaEbkq4jXz/vhsKTDYjEgKTCJbgj7gkHEQG3urdmUdPZkdKed2u1LMqxTxtI4AGeIoxew1ZoyQwPpe5vyqP3s7QAmID4eJ80kRgcSrYHvZ4W4d8zFSZlsQAeL8DGTDLHdRooqmjqcmX2PC1+KZd2+0/DToomYQS6Aq2iE+KPytp1OlTsu9mEUXOJgsNf2sZ+gN6rPYnZliZ0DyMmHDC4Ux5311uyaBefK9x4Ut4jbGGWYQQ47COpGsrYQKq6XsGyMSTe2ngeVcifIW3cF2opaHrLMktxGo9DZWziu1PZ6f8AGL/wI7f2rZge0zASmwmCH/EVk+pFh8TVa4/Yax4UYqOWSVRJw3zYd8OLEDKyK9iwvYZuRv0tU1sDcJ8ThY8QkqZnuwikjzRkAkAMR3hy1OvOoiWXHhsrHUVAIetDzYm1+flZWbjNppHC0xIKKhckEG6gZrg9bjl6iqGgnaaWTESatISx+PQemg+FSG1mxcGfBShoYpCCI7548oIPsXOoW/NdelcuMj4UII052+GlVTSYzYbaph0dSCmacwS/Qjh89lAbRneSSyrm1sO9qTy5W+FW/uRsrFYHD5fsYaR7M7ceMfwra3QfUmoDso3P4j/a5R3UJEQP3n6ufJeQ8/SreAqdNHfvuWHpqs73Zo3XA18+HooDa+2ZkwrvwmjnN44UukpMjC0ZspsQCSSOdkPldYberFcOaMssX2YYcvJMCJFEuKkSPiC4XLwERmJKn3uWbMljEUZa3LzaRYd98S87xKkC+24Shjdo/aGNTIqSFjmX2gDLFfLYZgS6MGyNrTSzyRuiqIc4kYX1ZnvAE1P/AAe817ayJbraatWqDCIhYqoBdszHqzWAuSfIAeQAoQt1FFFCEUUUUIRRRRQhRu8OzePh5I+rKcvkw1U/MCqn4Alg100/tV0NVKbZTIMWBpkmNvRnb+xFN+jXHNvqk/STBk70TNs7tDnawEeHewAsZTGx0GtyCPpXNvTvBJiVUFFSNCGK5w+d+S3IAAUXPj0PSnXY+AjlwUCyIrKYYjZgCPcXW3Q+lRu0+zrDmJlgXhOb2OZmU+TKSdD5VBk8Akvhtn5qb4JzHbFcWUpu5sBMLHYWLtrI9tWbr6KOg6VI4zBJKpSRQynof1HgfMa0t7h7Yd43w89+NAcpzcynJST1IsVJ15A9aa6wzBzZDiOa3QFpjGEZKoNs7ExGzMV9oR2KG4Wbn3SbmKccjy0Y6GwOhriKTYjFJipBx8siMyqyKMiaqoBNlAOuvOxvzq6ZIAwIYAg8wdQfG4NQEvZ7gGJJwsWvgGA+ABAHwrPPimILk9pK6OFtnNzta4Gx9RZVpvtvDJigeK6iNdRBGwYA9C7cna/hoOlT+7HZhEcPDiVZTiHUSd9BJAQy3CPEfeFiO8CGvqDTNtns9wk2HMKRJEdSjooDK3Qk82HQgnUeGhqJ7OtuvHfZ2KGSeG4S/wB+Ma6eNgbjxBHgazBmGS7t1okqGy0mGnywnMb24/ldkWBwcrDD4vBwwzH3RlXJLbrDMqrn/hNmA5ratu0tw8PHDI2EgRJ1AaJhcniIRIgBY6AsgU2toxpjxuz45kMcqK6HmGFxfmCPAg6gjUHUWqHMWIwdrZ8Vhx0vmxMQsORP+8Lz0Nn835VqwjWyTdfJbDiNvNTOzMes8Mcqe7Iiut+dmAYX8DrWp9iwmcYjhJxgCBJlAexFiCw1YW6G/KofcraUbfaIomDLHKzJbpHKWkAIIBUrJxkKnUGMimW9dVSUu1BScDYa3mgH/uAfrUpubEFwGGA5CJPmRc/UmuvbmyxiIJIiSuYaMOasLFWHowB+FJm7++QwZbCY8cJlJKPYlCCSSLjW1ycp5W00ItVTrNfiPCyYxtfNTdWzMh17b2tZQ3aJOZ9pxwC9o0VR4BnOZmt/Dl/lqCfDnG4tMPFcKbKv7sa82Pna58y1ecdtPPiMTiujO+Q68tUQj8ov8aduyTYOWJsW470vdTyjB1I9W+iisX9RxA3OfkF6N7+xUodu1th/kcz9E+bPwKwxpHGMqoAoHkP9fWugUWoFMQLLxhJJuVmiiiuriKKKKEIooooQiisGs0IRRRRQhYNVfvZuriTPKIozIk7Bgy20PUNflY9fA1aNFXwTuhdiaqJ4GzNwlcWx8MY4Io2tdI41NuV1UKbfEV1sKzagiqSbm6uAsLJefYEg2iuJRl4ZjKyDXNe2hGliNF+VMIrAr1UnPLrX2FlFjAy9tzdFFFFQU1giuDas3BilmSPiPHHIyqPecqpYICATdiLaA6nkakKxahCWZdsvh4i/FTFs/CMaqFj/AGma2QpnJiOU5e6zd1u8/wB2Il7Si+HlkSEBUQ6idCwcxO6FV4ZumaNxnYWIAIDHMquJ2LBkkTgxZJWLSLw0yyMbXZ1tZybDU3OlaI93MPndzEhL5r5lVh3lVJAoI7oZVGYD3utCEsQ7wtFica3Cjd80EahQEeQmXFRqGdVLNZYxbQnnbnWIu0fMBMYSsKiUsVlRi5TDPiCqqUFx7M2bMt7odbsFcZNkwsHVooyJNHBRSHFye+CO9qxOt9Sa9x7OiU3WNAblrhVBzEWLXA5kEi/nQhLB33lCXfDBGDMHDTABUVY2L6x5wPaqLuiIObOqlWOrtQjh+xEyIrSZlWInmrsdSDz90EkeVMi7Aw6oiCCEJG2dFEUYVH5h1UCytqe8NdaXO0TdefGJDwGUcNiSjHKDcABr+K66eDGq5b4DZbaAtbUML3YQDqq12bsl8ZiI8Mnu+9Iw+6mgZr/QeZFXthMKsaKiDKqgKoHQAWAqG3P3STBRWHelaxkk/EfAeCjoKYKqp4sAudVo6Tre0vDWeEac+aKKKK0pUiiiihCKKKKEL//Z"/>
          <p:cNvSpPr>
            <a:spLocks noChangeAspect="1" noChangeArrowheads="1"/>
          </p:cNvSpPr>
          <p:nvPr/>
        </p:nvSpPr>
        <p:spPr bwMode="auto">
          <a:xfrm>
            <a:off x="9380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6" name="AutoShape 14" descr="data:image/jpeg;base64,/9j/4AAQSkZJRgABAQAAAQABAAD/2wCEAAkGBhQSERUUEhQUFRUWGBUYFxcXFhQWGBcXHBgXFRUXGBcXHCgfGBokGRQWHy8gIycpLC0sFR4xNTAqNSYrLCkBCQoKDgwOGg8PGi8kHyUpNCwsLC0sLCkvMiosKSwpLCwtLS00LCosLCwsKSwsLC8vLCwtLCwpLCwsLCwsLCkpLP/AABEIAKAA8AMBIgACEQEDEQH/xAAcAAACAgMBAQAAAAAAAAAAAAAABgUHAQMEAgj/xABGEAACAQIDBQUFBQYDBQkAAAABAgMAEQQSIQUGEzFBByJRYXEjMoGRoRRCUoKxM2JykrLBY6LwJDRDU+EWFyVzlKPC0/H/xAAbAQACAwEBAQAAAAAAAAAAAAAABQIDBAEGB//EADQRAAEDAgQCCQMCBwAAAAAAAAEAAgMEERIhMUFRYQUTFCIycYGx8JGh0SPhBhUzQnLB8f/aAAwDAQACEQMRAD8AvGsWrNFCFisWr1WKELFqLVm1Fq6hebVms2otQhAFZooriEUUUUIRWCKzWKELyaKwaAa6uJck3stjThssZsyJYTe2OaNZOIIMn7IZrF8/3TppWI9/sITCM5XjhGjzrkJWQ5YzlezEM11FgeXQWJm8NgVR5HUG8jKzak3KosYsOndRajIthYdJII1aRGSFVRFkcGSKAqEEltXCNMOo/aG9waF1eZd9cOsPGbiBCVysyFVdXBKOjtZSrAEi5B5aXIB8nffDkAxlmDMiKxSRY2LFLBWym5ySB+VrcyNbe8NuvhzGoUzZUNo/aSqY1UNHw4+RRMrOumpB5nukcWD3Ow0TLCzuxvxYoyzgKsXBQNa5uyjhKW0uH5ak1xC8YbtHh4SyzjgqRCb5swGfDxYhiWIUd0S2sLs2UkDmBKHe7DhWb2mUcexMbjO0LBZES4775jZVGrZWtexrnbcTC5MmWQAx8I2kdSY+FHAULA3ylYIifExg+N+uXdtGWJBokcxmsRmLEs8hFydAXkJ5HQW05gQphK9VhRWaEIooooQiisE1AjfSC+qzKpcxq7RsFdxJwiFPXUE+ik0IU/RXC+24BxLzRDg24t5EHCv7vE17l7aZrXrxNvBApjXiKWlyZApDFlc2R7A+4Tpn5a86EKRNL8W+cJ2hJgDcSrGki+Dg6sB4FRY26g+VTWIxKoLsbfqfQczVZbyjBDaeExtiz8cRyG50zR5YGGU3XK8YFra8Y35gVIMccwFEva3IlWkDWlsYokWMkZ2V2VepVCiufQGRP5hUKd8oRzDAeOlv1rZtTDfa4laCQpIj3V+RQkGOTmD3uG7W0tfL0vXXRubqFFsjHaFS2GxiyLmQhluwvra6sUYfBlI+FbM9Ic3Z37V8oi4ZMYXMzH2KtF/s5jyWKKkdhmdxoO6t8y7pt1Xi4hRsPHC8mH0OZRFHFijNGiKq5bsZmW2gUge9m7sFYnHCY1ZY0kRgyOqsrC9irAMpHqCDW8GkfZG48kM2HkdkfhRQLmzuCnDhWJo0TJdkZgWuXUd83Q2uXgUIWaKxQKELNFFFCFi9YrJrFCEWrzavVYrt1xI++W6cs8hkjSNiTCLkvnAEqEgKMrWFixKSx6XGUnvH1JuK7xkeyQiLGiJFL5IJZjAYOGQq92MwlrhVIYggX1p2NRW0958Ph2Cyvkv1sSo/iI5VwlTa1zjZoul3/u/e0pDxJM8shWdAeJHE6upUOAGuC+bKCBcc659qbpGykrg8KtpYwkbsqhpXwuRUYxAXk4DRmyLpN7smoZwxe2o0RXBz57CNUszSk6gIOR01vyAuSQKX9r7OZnwsmJsZWxMISMG6QqLyEL+NyE70h59LDQiitGB3CKrJmWK5hREXPIyoRJO8i5sq2BWVVDBABd+4QSrse7OzGw8CxsEBBY2j91QTooOVQfMhEBOuUdZW1ZtQhFFFFCEUUUUIXlqSo+zwB8xaAEStKHTC5JmzTcUrLLxTxBYkaAahT0yl1JpEwm6JjglcRgzS4hWtwoFcRjHCU+0VQzgoFfvMfdFqEKRbc18wYTqDE0jQXhJCmWZZ5BL7QcTvIAMvDsL3vWcLuUUdGEy2Ey4hgYhcy2ZWyNn7iEMdLFvFmBIMfh02lw2KmQSBYgRIEIOIZZo8QUFv2CM8Ei20tG1r8iwbtw4gGT7QxIByRg21RS5Eh0uWYOFJ/wAIaA3JEJA7UPtUrlMOwIViJIwwR2FlKWJ5qBe4vqTeleDA4ow8JoCoupvxI1KlWDqQQdCCo1pn7SMIVx2bo6Kw+F1P6CuPY+Czc7fIU+iib1QffULzssrjMW2zB1WqWewP2qZWvf2UN/G9i1gAPIfOnHs12u0zYi4CgcLKo5KLOtr9TZRShtjY1jcfOu/c/aRwkrMUZ1dQCFsCCDcHXQ8z86nPEHwnDmVGCR0cwxZBW1UHvOc7YWH/AJmIQt07sQbEH11iX51xntAhHOOYflB/Q1qwG3IsXtBDGylYIGNmurcSZwBZT4Jh21/xfOkboZGi7gnzJ43mzSm0GgtWL0h9o29ARThlkyMwBka4WyHkgJI1by1t66VXaD3jYK/C4jui5XRtfe8nOImBQXAcfetfMR4gEEX5G1Se4kkrYbPMSczMY78+Hpb5m5HkRVVbt4oYzHRYU6xBu8RoCqLmy2/CbWPrV6LZR4AfICtks0LowyLPjksTKedkuObLLLNbL1w7U21DhkzzypGvizAX8gObHyFKW9XaMEvFgrSy8s/OND8/aN5DTxNVzjtnMW4+OlZ5G6ub/ADkq8tBpRDSufm7Ifdb2tvmU97W7YIwWXCQtOw0LMeGgvqOhZgR4AVCRdo+1JD3YsOo8BHI31L6/SoDZk805y4LDPLl0LBRlHqxso58r3pq2duxtga/7PH5M9/6FatRihjyNr8yrQGjZdcXaPi47cbDxsOuQvGf82YH6VO7F7ScJiGCFjDIeSy2W58nByn51D4jAbUCniwwzDrw2F7eQaxJ+FIu0Y4pHKspjcGxVhqp87i48aUVR6s3YR5JnS00NSC0ix4g+4V57S2lHBG0srBEXmTf4AAaknoBqaqbeffWKeSWyG4RY4k0DNc52lk/CANAOevnUJj3xIgSISl4o2zIrd7KbFbXOuUAnTkK07jbvHHY/JIDw0BeTmSVuLIWOtiTbxtf1rE+dzjhAWqHo9tMDM91wNxw/dWd2VbIKYJJpATI+fKSb5Yi+ZVjB9xT71hz0JvpU7tk3xOCX/Flb+WCUX+bCpiGMKAFAAAAAHIAcgKhsYA20cOOZTD4pvS8mFQH5Z62NFmgLz0r+seX8SpxqQoN68TxRlU5MVIi4dpUIjAJkN1Km75oQkoHXhuCVLCn6vOWpKtV9g99MQJo4jw3DTSgs5VWYfa5oeGntAS8SRqxypISHQER+83qDfOciFpWw8PGgwcpkfO0MPFXFvqGkS5PBVb5l1Ye9YXfitRu7OIaXB4aR2u7wQsx8WZFYn5mhCTm36xKRo3DGaSSVssxChLLAy4UFmQ5yZmANmb2TWjbULYJkABJNgOZOgA5kk9K9MtLe+G0VXgw5gDKxOU8mEYzEHyLFL0KyNhe4NC7MVvdh4/eY68rA2Ppfn8Kgt8d645MFJHh5Ck05TDx5lZSGmdYr3tyAYnS5Fia+cZp5JcS/wBpLcTOQ+Ym4YGxGvKxuLdLUxw4CcTQiGRhGq8Rie+qsDIi2V7rmKsQNPvE9KhiztZaxTsLLi919OYTDLGixoLKiqqjnZVACi51OgHyrfVc7mb6N+zmOg6XJyjxQk3K+IJJFtKsRWvyqe11lliMZsUk9qGzc0McwGsTEN/C9hf4MF+tK+xJbVam1NnrPC8TcnUr6X5H4Gx+FVFs6NonKN7yEq3qDY28qc0T8cRYdvZIKyPBMHjf3TBtVdNORAPzFK023GhOij1IvTaNVtSztzCeArVBbwlZqm/jC7/tOM4ed8CxS18wQg28bc/pXBg8dhpXZvcdst7mxuoyrY9LXPLxNWLuHtjj4Rb+/H7NvVQMp+K5aztvcLCYolmTI55vGcpPmRyb1IrJ2prXlkjbW4LV2Vz2B8br3G6jMDtzERiwPFW2mYEn+ZTc/GofG4VppmmmsHYBdBlsByHjbXrXS3ZjPEb4bGOvkcy6eZQ2PyrEPZhO5vNi/kHa/wDMRb611r6cHEHD6G6i9lQRhLSfXJR+G2eYZTJA+V7FcwCk2JBIBI05V62hDNOMs+IkZeqk2X4qtgfjU9iNwOHCxilkeQAkKcgDEahRpoTyvekrFbVPCLGy2vfW7XB1GQahgbi3lXTUwXxFwHM6qcdNUaNYTyBuFLS4uDCp3QGboSP0FdOxOztsU/2jH3Kc1huRm85PBbfd68z4Vr7K9qQzuyPCnGUZ1kPeYi9mU391lJGotcHyN7QArC+ta8fpfVNxFPC7DNkeC14fCJGoRFVFUWVVAVQPAAaAVty1misa6sWpd3r3Kgxy98ZJR7kqgZlPQH8a36H4WpioNcLQ4WKnHI6J2JhsVQ2Ows+Ak4OKW6n3XFyjjqQ3Q+XMVuw8EiH7Rs+fK/3o794+RU6SCrm2vseLExNFMgdD0PMHoQehHiKqfbnZhisMxbCHjxc8twJF8raBvUfIdcboyza4+4XpaaviqBaQhrt7+E/hT2xe1mwy42F0YaZ4wXUn+Hmp8hf4Vtw/aHgjjZJjI1hBCijhyXuZJ3cWtpoI/nVdmeRGAnieMnTvqygn1Ya8q2q6LJK2Uc41A0+7GrX0/jqLZ3Z324qc3RcBcCARfgcvRWPi+1qC3sIpZT0uBGvxLa/IGox+16Ya/Yhb/wA7+/DpfwUeOcZsPhXKkAhgigHwILc67/t22EXv4VmXqDHG30GtTEhOeI+jVEUNOzLC0+b7H7Ji2X2vYZ7CdJID4nvp/Mov8xTDuXIDs/CWINsPANDfURIDy86p/FbQjdis0JhYjUFSh5fhbUf/AJW7ZGPmwTZ8K/dAAaNiSj2AGq9DpzGvrXBUFp7xuOX4UKjohjheHungTcfVXreqQ7Vdrs20gI2IMCooIJ0Y3c/HvAelWhuvvdFjUuhyyL78ZIzKfL8S3+987cqp/bF58biZdLNK9vRWKD+mu1Mn6YLdyquhoDHUOMo8I08/2UftSLDbQ70pGGxQABkteOWwt3wOR058/XkNOA2Pi4NAgnQH3onR1/XStu08JlWoM1UKo/3jNO/5XFJ34za+2qdtlB1lR3Cqx7qRBgZHdu6osPdHn51d+ChyRot75VVb+NgB/aqf7H92uLiGxLjuQ6J5yEc/yqf8wq57VsieXtvZeZ6VayOXqmm9tfPgg1Wu/uzeDiVmUd2b3vASAAfVf6TVlVHbc2SuJhaJ9L8m6qw5MPSttNL1UgO26QVMPWxkDXZIWExV1Fce08PmriYyYaVopRlZfkR0ZfEGpFcUrD/rTu2E4hokuLEMJUPsbb8mAmzqMyNpInLMAdCD0YdCfMGrX2HvJDi0zwuDb3lOjr5MvT15VW82zle4NvX41DTbMmwziWF2VhyKnX/qPI1Genjnz0d7qUE76fI5t9leoNewaUNyt9hi14cllnUagcnA5so/UdPSm1TSOWN0bsLhmnsUjZG4m6LJqud/dzmXPioCzAnNJFcgDSxkXLr0BI8yRarHrDCqCxrrYhcK5sj2XMZsVRW7izYKQYqMK41unIFGsWUc7HQWbU6et7t2dtBJokljN1dQw9D/AH6Ul7zbKXDShgAIZiVK9FksToOikXNvEGtG7W2Dgc8coZoCS8bIMxQn3lK88p5i3K5+DR9PG6EOhbbl83SuKebriJnX5n5oVYhpS2p2o7Pw+I4EmIQOM2cg5kjtcZWZb964tlFyOtrUv7Z7Wm93DQhf38Qf0jQ3+JI9KXNnFw64mNcIkiXyvFDHHa4II9nYNe5HevWbssgFyE3ZEXK29jb0YXFf7tiIZTa5COpYC9rleYFyNSOtStVVs3fuRJTLJhoJTlyvJEoWfLe9r65hcXtpran7YG9OHxi3gcEj3kPddfVDrbz5VlvnYqyWklibiIy4jP8A4pisGi9YY11Zkg9qbhjhoz7pMrsLZgbKqju9SOJe/MWNVrs3YBxWM4ERLZjmcrfKi2VS3etyA6jU2FTW+sq4rE4jEObxQlYY7HmRctbTlfMfjTv2Wbr/AGbDGVltJPZrW92Mfs1+pb4jwpc+MyS8l6gO7FRh1+9sOZ/A1UXsp8ZjcZNhVLw7NwzvEssL8F3KBVEeexZlUhlJTKRcXYkWqxsFhRHGqKWIUAAuzOxsLXZmJLHzJr3DAFFgABcmwAA1NzoOpJJ+NbKYrzBN81Gbc3fgxaZJ4w46HkynxVuYNVFvJupPs18ylpMOdA/VT0VwNNfHkfKrvIrVi8IsqMjqGVgQVIuCD0NUywiQc+KYUXSElMbHNm4/HAqiYRHP7SJ+HKutgxU+ZRhYj0/Wt2EwGVf9fr1rZvZuc2z5s6XbDyGyt1Q9Ec/oevroerZwzR38r38KytbifhcLEL1DpGmMPjddp+W9Et7yzdPQfKofBYYuwABJOgA6k6KB5kkVv23LeU/61pz7Jd3+LiOKwusPe/O1wg+AzN/LWZ15JLDcpg+UUlKZDsPvsrT3W2GMJhY4Ra6i7kdXOrH5/QCpesCs04aABYL5w95e4vdqc0Vgis0V1RUNt/dmLFqBILMPdddGX0PUeRqv8buLjIW9mBMvQqQp+Ksf0Jq2LUWrVDVyRZDTgVkmpI5szkeIVN4mPEwC80MiL4lbqPUqSB8bV2bMxofQ2KkVa7qCNar3fDdoYc/aYFCpccRALBSdA4HIDxHoa3RVYlOFwsdisMlIYe803G6U94MA+DmSeE2sQysP9cjyI8Ktvdzbi4vDpMv3h3h+Fhow+f6iq8xlp8MVPhceVbux3HkPPAb20kHkQQjfMFPlVlXH1kGM+JvsuUrxHNhbo73VpVg1msGkadJG7QsUTJDGOSBpW/oX/wCdRu7e7UmNXjTSPHCxsiJozgGxYt90X5dfTr27/RlcQrnlJBJGPJhdh/WP5TUl2bY3PglW1jCzRn55x9GFNsTo6UFiUNAfVkO+WUhgNysHCO5h4ifxOokY/me5qqO0nCLh8fKkK5FeKOR1WyrmJZWYAaC4UX89avM1Xfaju4XaPFBDIiq8U6rq3Ca5DgDU5SW/mv0rLSyfq946p3G6xTJjdysLIgURiIqLK8QCOvQG497816rvefYGIwcnGNwV93FwjKdek8Y0ufHkac9198lKRxYkhWICxzc4pwAArBvuORa6NbW9qbyoIsRcHmD9b1iljNy0rZT1clO7vC7eB+fsq12L2tFbLi0uNPbQi4P8UfMH0+Qr1vJ2lLPEYsHxAXuHlZSmRfvZQdS1uvT1qc2r2ZYKY5gjRN4xHKP5fd+lcY7JsKqEK8+exs5k5Hoco0NZCJ9MlvbL0aXCQNcDw2+fLJb3J2KMbMFYf7NhSDlIvxJW11PUCwJHgFHWrdA0qpeyPa5XESQPymQSr/EujW9VN/yCrbFWU5xMxbrP0xiFRgOgGXrv6lZooorQlCKKKxQhVv2u7Q0w+HB95mkYeS6Lf8xJ/JUM1sPgc7e9Lov8I1Jrm3ux/wBq2q4GqxZYV9Qe9/mY+lq5+0jHDiCJPdjVYwPhc1lDgC+XhkF66ngOCGDj3j7pMds7k+Jr6G3J2B9kwiRkd899/wCI9PgLD4VUXZlsH7TjVzC6RWkbzsRlHxa3yNX4KppGZl5Vf8Q1Obadu2Z/0is0WopgvKoooooQiiuOXa8SrKzOAIQTKde4AglJP5CG08a6HnAIBvdiQNCeQJ1IGmgPOhC2GufG4USIyMLqwKkeIIsa3BqDQDYrhF8iqa2WrLmjbmpZT6qSp+oNdXZ3GU2mwtoY5D/Sa6dpQ5NoTr0L3/mAb9Sa3bjwf+KSH8MTf1IK9FI+8LjxavPRNtM0cHWVnVg1mivOr0SV+0DDhsKG6pIhB8LnKfoxqL7NZ1jE0LELI0pdRyzLlUaeNiDcdL04bV2eJ4nibk4tfwPMEeYNj8KrBsGZZ0w75A+dkubkArc3B59AR11FM6a0sDoybbpVUgxTtlA1yVtVg0gTbmYoJZZGNukeLxEZ8rZhb4GoKbe3aGzXAxGeaIkgLiFVWJ8I8RHdWPgGFzY+tZuz4vA4H7JnFieMxY8E5bzblJMjGAKkh1K2tHIf3lGgP7w18b0r7mb+thycPi83DQlVcgs0RU5TG5FyVBFg2pFraixrdiu14yRkYbCSiUjRpTHw1097uMS1vDS/iK4dwtzvtgefEyMV4jiynKzyXJkdmHIXbkLdelUS08gGM5WTinkYInR1A7u3EHknvD7+4F2yrior+ZKj5sAK5N9t6o4sKVidXmnGSFVYMSW7ufToL8/Gozezswikw8hgMolVS0YLlwzqMyrZvxEZeY51WLRCAs0ZDEAGNwCt1dQ6NY+6crjTobjzrHJI5moy4rTQ0dLUPuxxuM7H85ZJ17OtkFtoPIP2eGThBhyZyApA8fvH+Xxq1xURutsJcJho4VtcC7n8TnV2+f0tUuKsibhal1fU9omLhoMh5D86rNFFFWrCsGozeTbAwuGkma3cUkA9W5KvxJFSZqq+1nbXEljwaHRbSS+v3F+Aux9RVcsnVtLltoabtM7WbanyGqVd3QVbiubkXkJPMtz/AKjULtjEmWYm9zck+p1NSuOxIiiyjmedZ3F3cOMxSqRdB35D+4DqPzGy/E+FLXk4BENdT5r3LC2PHVP0AyVodmGweBgw7CzzWc+OS1ox8rt+Y05CvCAAADQchXu9M424Ghq+f1Ezp5HSO1Jus0UUVNUorBFZooQoPa+7/FnjkDZVugmX/mLGxmh6c1lueY0kfmbWVsN2byBFRmja0kZfOzvxgoZXkdSgAeTP3lIY6d6R9MtiEUWoQoLBbrosbRNcJxZHjWKSSIIjWsoEZWwGug01rH/YqD8eK/8AWYv/AOyp61FCFUm9G7scWPQZp8rqnPE4gnmVPeL35jxqW3OKptOVLn9iyrclicrpzJ1JsOtdfads/wDYTD7rFG9G1X/MCPzUtPtPg4yDE30uoc/unuyfIa/CnkTesg7vAj1CRSPMc/e2cD6EK4K8SOALkgAcyeQHU36V6qs+2DaGKzQYfDEcORJjigSQvBzQqM7L3lBJde7qbkC96SAEmwTwkAXKbMZvxhlgSZHEokUtGE5uL2vryW+lzSvuZsWTEYr7bLogZ2Tn33a4JUH7igkX6moZFVyc4LTSADJEhsqgWCIgvljUWAF7AczTVHvNOgWMJEpUACOSOWJio07pvlNvL5U26l0MeFniOvlySkSiaUOf4RoOfNO1q4NuNCMPIcSFMIBzhhmUjwt1N+Q8eVc27m8yYtWC92SM5ZYzzQ9D5qehpX7UNtBGij55VebLqbuLJACBzXMWa3igpRJePxZL0FLCZ5QwJT3V2DJjJmSO8UCE5ntcqCSUiW+hcLYG97W9Lsm6m2Bs7Ey4HEsAGkDRyC+W7gZbj7oaw9GzC/I1IbEhm2VAOKvGw9jJK6gCaFzZpC68pkuTqveAHI0q9pW0sDjBFNBiEeQdxgubWM63uQACpJOvjaqHySNjuXXKbMcysnMWGzNBYaEbkq4jXz/vhsKTDYjEgKTCJbgj7gkHEQG3urdmUdPZkdKed2u1LMqxTxtI4AGeIoxew1ZoyQwPpe5vyqP3s7QAmID4eJ80kRgcSrYHvZ4W4d8zFSZlsQAeL8DGTDLHdRooqmjqcmX2PC1+KZd2+0/DToomYQS6Aq2iE+KPytp1OlTsu9mEUXOJgsNf2sZ+gN6rPYnZliZ0DyMmHDC4Ux5311uyaBefK9x4Ut4jbGGWYQQ47COpGsrYQKq6XsGyMSTe2ngeVcifIW3cF2opaHrLMktxGo9DZWziu1PZ6f8AGL/wI7f2rZge0zASmwmCH/EVk+pFh8TVa4/Yax4UYqOWSVRJw3zYd8OLEDKyK9iwvYZuRv0tU1sDcJ8ThY8QkqZnuwikjzRkAkAMR3hy1OvOoiWXHhsrHUVAIetDzYm1+flZWbjNppHC0xIKKhckEG6gZrg9bjl6iqGgnaaWTESatISx+PQemg+FSG1mxcGfBShoYpCCI7548oIPsXOoW/NdelcuMj4UII052+GlVTSYzYbaph0dSCmacwS/Qjh89lAbRneSSyrm1sO9qTy5W+FW/uRsrFYHD5fsYaR7M7ceMfwra3QfUmoDso3P4j/a5R3UJEQP3n6ufJeQ8/SreAqdNHfvuWHpqs73Zo3XA18+HooDa+2ZkwrvwmjnN44UukpMjC0ZspsQCSSOdkPldYberFcOaMssX2YYcvJMCJFEuKkSPiC4XLwERmJKn3uWbMljEUZa3LzaRYd98S87xKkC+24Shjdo/aGNTIqSFjmX2gDLFfLYZgS6MGyNrTSzyRuiqIc4kYX1ZnvAE1P/AAe817ayJbraatWqDCIhYqoBdszHqzWAuSfIAeQAoQt1FFFCEUUUUIRRRRQhRu8OzePh5I+rKcvkw1U/MCqn4Alg100/tV0NVKbZTIMWBpkmNvRnb+xFN+jXHNvqk/STBk70TNs7tDnawEeHewAsZTGx0GtyCPpXNvTvBJiVUFFSNCGK5w+d+S3IAAUXPj0PSnXY+AjlwUCyIrKYYjZgCPcXW3Q+lRu0+zrDmJlgXhOb2OZmU+TKSdD5VBk8Akvhtn5qb4JzHbFcWUpu5sBMLHYWLtrI9tWbr6KOg6VI4zBJKpSRQynof1HgfMa0t7h7Yd43w89+NAcpzcynJST1IsVJ15A9aa6wzBzZDiOa3QFpjGEZKoNs7ExGzMV9oR2KG4Wbn3SbmKccjy0Y6GwOhriKTYjFJipBx8siMyqyKMiaqoBNlAOuvOxvzq6ZIAwIYAg8wdQfG4NQEvZ7gGJJwsWvgGA+ABAHwrPPimILk9pK6OFtnNzta4Gx9RZVpvtvDJigeK6iNdRBGwYA9C7cna/hoOlT+7HZhEcPDiVZTiHUSd9BJAQy3CPEfeFiO8CGvqDTNtns9wk2HMKRJEdSjooDK3Qk82HQgnUeGhqJ7OtuvHfZ2KGSeG4S/wB+Ma6eNgbjxBHgazBmGS7t1okqGy0mGnywnMb24/ldkWBwcrDD4vBwwzH3RlXJLbrDMqrn/hNmA5ratu0tw8PHDI2EgRJ1AaJhcniIRIgBY6AsgU2toxpjxuz45kMcqK6HmGFxfmCPAg6gjUHUWqHMWIwdrZ8Vhx0vmxMQsORP+8Lz0Nn835VqwjWyTdfJbDiNvNTOzMes8Mcqe7Iiut+dmAYX8DrWp9iwmcYjhJxgCBJlAexFiCw1YW6G/KofcraUbfaIomDLHKzJbpHKWkAIIBUrJxkKnUGMimW9dVSUu1BScDYa3mgH/uAfrUpubEFwGGA5CJPmRc/UmuvbmyxiIJIiSuYaMOasLFWHowB+FJm7++QwZbCY8cJlJKPYlCCSSLjW1ycp5W00ItVTrNfiPCyYxtfNTdWzMh17b2tZQ3aJOZ9pxwC9o0VR4BnOZmt/Dl/lqCfDnG4tMPFcKbKv7sa82Pna58y1ecdtPPiMTiujO+Q68tUQj8ov8aduyTYOWJsW470vdTyjB1I9W+iisX9RxA3OfkF6N7+xUodu1th/kcz9E+bPwKwxpHGMqoAoHkP9fWugUWoFMQLLxhJJuVmiiiuriKKKKEIooooQiisGs0IRRRRQhYNVfvZuriTPKIozIk7Bgy20PUNflY9fA1aNFXwTuhdiaqJ4GzNwlcWx8MY4Io2tdI41NuV1UKbfEV1sKzagiqSbm6uAsLJefYEg2iuJRl4ZjKyDXNe2hGliNF+VMIrAr1UnPLrX2FlFjAy9tzdFFFFQU1giuDas3BilmSPiPHHIyqPecqpYICATdiLaA6nkakKxahCWZdsvh4i/FTFs/CMaqFj/AGma2QpnJiOU5e6zd1u8/wB2Il7Si+HlkSEBUQ6idCwcxO6FV4ZumaNxnYWIAIDHMquJ2LBkkTgxZJWLSLw0yyMbXZ1tZybDU3OlaI93MPndzEhL5r5lVh3lVJAoI7oZVGYD3utCEsQ7wtFica3Cjd80EahQEeQmXFRqGdVLNZYxbQnnbnWIu0fMBMYSsKiUsVlRi5TDPiCqqUFx7M2bMt7odbsFcZNkwsHVooyJNHBRSHFye+CO9qxOt9Sa9x7OiU3WNAblrhVBzEWLXA5kEi/nQhLB33lCXfDBGDMHDTABUVY2L6x5wPaqLuiIObOqlWOrtQjh+xEyIrSZlWInmrsdSDz90EkeVMi7Aw6oiCCEJG2dFEUYVH5h1UCytqe8NdaXO0TdefGJDwGUcNiSjHKDcABr+K66eDGq5b4DZbaAtbUML3YQDqq12bsl8ZiI8Mnu+9Iw+6mgZr/QeZFXthMKsaKiDKqgKoHQAWAqG3P3STBRWHelaxkk/EfAeCjoKYKqp4sAudVo6Tre0vDWeEac+aKKKK0pUiiiihCKKKKEL//Z"/>
          <p:cNvSpPr>
            <a:spLocks noChangeAspect="1" noChangeArrowheads="1"/>
          </p:cNvSpPr>
          <p:nvPr/>
        </p:nvSpPr>
        <p:spPr bwMode="auto">
          <a:xfrm>
            <a:off x="9532938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4112" name="Picture 16" descr="http://www.biosbcc.net/doohan/sample/images/vessels/0299sphinc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315200" cy="3211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50720" y="160338"/>
            <a:ext cx="5257800" cy="647700"/>
          </a:xfr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b="1" dirty="0" smtClean="0"/>
              <a:t>Pre-capillary sphincter</a:t>
            </a:r>
            <a:endParaRPr lang="ar-EG" sz="3600" b="1" dirty="0"/>
          </a:p>
        </p:txBody>
      </p:sp>
    </p:spTree>
    <p:extLst>
      <p:ext uri="{BB962C8B-B14F-4D97-AF65-F5344CB8AC3E}">
        <p14:creationId xmlns:p14="http://schemas.microsoft.com/office/powerpoint/2010/main" xmlns="" val="403817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019800" cy="579438"/>
          </a:xfrm>
          <a:solidFill>
            <a:srgbClr val="99FF6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/>
              <a:t>Arterio</a:t>
            </a:r>
            <a:r>
              <a:rPr lang="en-US" sz="3200" dirty="0" smtClean="0"/>
              <a:t>-venous shunt</a:t>
            </a:r>
            <a:endParaRPr lang="ar-EG" sz="3200" dirty="0"/>
          </a:p>
        </p:txBody>
      </p:sp>
      <p:pic>
        <p:nvPicPr>
          <p:cNvPr id="5124" name="Picture 4" descr="http://t0.gstatic.com/images?q=tbn:ANd9GcS11sTKpgeTN4LNSgGpFEyUe3G_5QUOZgz9Sbx4McYyVaawQvz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13734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357298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609600" algn="just" rtl="0">
              <a:lnSpc>
                <a:spcPct val="150000"/>
              </a:lnSpc>
              <a:spcBef>
                <a:spcPct val="50000"/>
              </a:spcBef>
              <a:buSzPct val="85000"/>
              <a:tabLst>
                <a:tab pos="373063" algn="l"/>
                <a:tab pos="476250" algn="l"/>
              </a:tabLst>
            </a:pPr>
            <a:r>
              <a:rPr lang="en-US" sz="2400" b="1" dirty="0" smtClean="0">
                <a:latin typeface="Verdana" pitchFamily="34" charset="0"/>
                <a:cs typeface="Times New Roman" pitchFamily="18" charset="0"/>
                <a:sym typeface="Symbol" pitchFamily="18" charset="2"/>
              </a:rPr>
              <a:t>	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+mn-cs"/>
                <a:sym typeface="Symbol" pitchFamily="18" charset="2"/>
              </a:rPr>
              <a:t>A. The main site of peripheral resistance to control the A.B.P (specially the diastolic pressure): </a:t>
            </a:r>
          </a:p>
          <a:p>
            <a:pPr marL="800100" lvl="1" indent="-609600" algn="just" rtl="0">
              <a:spcBef>
                <a:spcPct val="50000"/>
              </a:spcBef>
              <a:buSzPct val="85000"/>
              <a:tabLst>
                <a:tab pos="373063" algn="l"/>
                <a:tab pos="476250" algn="l"/>
              </a:tabLst>
            </a:pP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+mn-cs"/>
                <a:sym typeface="Symbol" pitchFamily="18" charset="2"/>
              </a:rPr>
              <a:t>			About 50% of total resistance is present in arterioles as drop of Abp from 90 to 35 mmHg.</a:t>
            </a:r>
          </a:p>
          <a:p>
            <a:pPr marL="800100" lvl="1" indent="-609600" algn="l" rtl="0">
              <a:spcBef>
                <a:spcPct val="50000"/>
              </a:spcBef>
              <a:buSzPct val="85000"/>
              <a:tabLst>
                <a:tab pos="373063" algn="l"/>
                <a:tab pos="476250" algn="l"/>
              </a:tabLst>
            </a:pPr>
            <a:endParaRPr lang="en-US" sz="2400" b="1" dirty="0" smtClean="0">
              <a:latin typeface="Verdana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910" y="4286256"/>
            <a:ext cx="7924800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609600" algn="l" rtl="0">
              <a:lnSpc>
                <a:spcPct val="150000"/>
              </a:lnSpc>
              <a:spcBef>
                <a:spcPct val="50000"/>
              </a:spcBef>
              <a:buSzPct val="85000"/>
              <a:tabLst>
                <a:tab pos="373063" algn="l"/>
                <a:tab pos="476250" algn="l"/>
              </a:tabLst>
            </a:pP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+mn-cs"/>
                <a:sym typeface="Symbol" pitchFamily="18" charset="2"/>
              </a:rPr>
              <a:t>B. Regulate the local blood flow to the tissues according to its activity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7356" y="428604"/>
            <a:ext cx="5681428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  <a:sym typeface="Symbol" pitchFamily="18" charset="2"/>
              </a:rPr>
              <a:t>Function of the arterioles</a:t>
            </a:r>
            <a:endParaRPr lang="ar-EG" sz="32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istrator\My Documents\My Pictures\changes-in-peripheral-circu.gif"/>
          <p:cNvPicPr>
            <a:picLocks noChangeAspect="1" noChangeArrowheads="1"/>
          </p:cNvPicPr>
          <p:nvPr/>
        </p:nvPicPr>
        <p:blipFill rotWithShape="1">
          <a:blip r:embed="rId3" cstate="print"/>
          <a:srcRect l="1" t="23636" r="492"/>
          <a:stretch/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57200"/>
            <a:ext cx="4572000" cy="1066800"/>
          </a:xfrm>
          <a:prstGeom prst="rect">
            <a:avLst/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Pressure volume relationship </a:t>
            </a:r>
            <a:endParaRPr lang="ar-EG" sz="36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t3.gstatic.com/images?q=tbn:ANd9GcQjF1BDEfDljI1C_ZjowJH5Rz7gmhYdIdYkW-Eced6cF9TefuLJIVP2cpq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90" b="23077"/>
          <a:stretch/>
        </p:blipFill>
        <p:spPr bwMode="auto">
          <a:xfrm>
            <a:off x="1600200" y="2667000"/>
            <a:ext cx="42195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/>
          <p:nvPr/>
        </p:nvCxnSpPr>
        <p:spPr>
          <a:xfrm flipV="1">
            <a:off x="1752600" y="3276600"/>
            <a:ext cx="3124200" cy="1752600"/>
          </a:xfrm>
          <a:prstGeom prst="curvedConnector3">
            <a:avLst>
              <a:gd name="adj1" fmla="val 9837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2400" y="2908300"/>
            <a:ext cx="14351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pressure</a:t>
            </a:r>
            <a:endParaRPr lang="ar-EG" sz="2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5334000"/>
            <a:ext cx="1447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volume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60600" y="31369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artery</a:t>
            </a:r>
            <a:endParaRPr lang="ar-EG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02200" y="3594100"/>
            <a:ext cx="79057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vein</a:t>
            </a:r>
            <a:endParaRPr lang="ar-EG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341055376"/>
              </p:ext>
            </p:extLst>
          </p:nvPr>
        </p:nvGraphicFramePr>
        <p:xfrm>
          <a:off x="0" y="76200"/>
          <a:ext cx="9067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786" y="857232"/>
            <a:ext cx="7696200" cy="3657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1- central regulation of arteriolar diameter</a:t>
            </a:r>
            <a:endParaRPr lang="ar-EG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3500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2438400"/>
            <a:ext cx="8716360" cy="426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l" defTabSz="1244600" rtl="0"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q"/>
            </a:pPr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 Sympathetic adrenergic fibers to all blood vessels of  the body </a:t>
            </a:r>
            <a:r>
              <a:rPr lang="en-US" sz="2400" b="1" u="sng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except: </a:t>
            </a:r>
          </a:p>
          <a:p>
            <a:pPr lvl="0" algn="l" defTabSz="1244600" rtl="0"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	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*the coronary vessels (heart)</a:t>
            </a:r>
          </a:p>
          <a:p>
            <a:pPr lvl="0" algn="just" defTabSz="1244600" rtl="0"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	*brain</a:t>
            </a:r>
          </a:p>
          <a:p>
            <a:pPr lvl="0" algn="just" defTabSz="1244600" rtl="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q"/>
            </a:pPr>
            <a:r>
              <a:rPr lang="en-US" sz="2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 Has continuous V.C tone that maintain normal A.B.P to maintain adequate flow to all vessels especially 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sym typeface="Symbol" pitchFamily="18" charset="2"/>
              </a:rPr>
              <a:t>heart and brain</a:t>
            </a:r>
            <a:endParaRPr lang="ar-EG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8" name="Rounded Rectangle 4"/>
          <p:cNvSpPr/>
          <p:nvPr/>
        </p:nvSpPr>
        <p:spPr>
          <a:xfrm>
            <a:off x="1821180" y="152400"/>
            <a:ext cx="5713161" cy="6858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514350" lvl="0" indent="-51435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lphaLcPeriod"/>
            </a:pPr>
            <a:endParaRPr lang="en-US" sz="3200" b="1" i="1" u="none" kern="1200" dirty="0" smtClean="0">
              <a:solidFill>
                <a:schemeClr val="tx1"/>
              </a:solidFill>
            </a:endParaRPr>
          </a:p>
          <a:p>
            <a:pPr marL="514350" lvl="0" indent="-51435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lphaLcPeriod"/>
            </a:pPr>
            <a:r>
              <a:rPr lang="en-US" sz="3200" b="1" i="1" u="none" kern="1200" dirty="0" smtClean="0">
                <a:solidFill>
                  <a:schemeClr val="tx1"/>
                </a:solidFill>
              </a:rPr>
              <a:t>Neural mechanism</a:t>
            </a:r>
          </a:p>
          <a:p>
            <a:pPr marL="514350" lvl="0" indent="-51435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lphaLcPeriod"/>
            </a:pPr>
            <a:endParaRPr lang="ar-EG" sz="3200" u="none" kern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4884" y="1752601"/>
            <a:ext cx="438575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defTabSz="1244600">
              <a:lnSpc>
                <a:spcPct val="150000"/>
              </a:lnSpc>
              <a:spcAft>
                <a:spcPct val="35000"/>
              </a:spcAft>
            </a:pPr>
            <a:r>
              <a:rPr lang="en-US" sz="3200" b="1" u="sng" dirty="0" smtClean="0">
                <a:solidFill>
                  <a:srgbClr val="7030A0"/>
                </a:solidFill>
              </a:rPr>
              <a:t>1. Sympathetic V.C fibers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58082" y="1143000"/>
            <a:ext cx="4261038" cy="5909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3600" b="1" i="1" u="sng" dirty="0">
                <a:solidFill>
                  <a:srgbClr val="FF0000"/>
                </a:solidFill>
              </a:rPr>
              <a:t>A- Sympathetic fibers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33909" y="381000"/>
            <a:ext cx="4963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u="sng" dirty="0" smtClean="0"/>
              <a:t>2. Sympathetic V.D fibers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186970312"/>
              </p:ext>
            </p:extLst>
          </p:nvPr>
        </p:nvGraphicFramePr>
        <p:xfrm>
          <a:off x="237504" y="1447800"/>
          <a:ext cx="8458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1524000" y="457200"/>
            <a:ext cx="6096000" cy="122830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35560" rIns="53340" bIns="35560" numCol="1" spcCol="1270" anchor="ctr" anchorCtr="0">
            <a:noAutofit/>
          </a:bodyPr>
          <a:lstStyle/>
          <a:p>
            <a:pPr lvl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solidFill>
                  <a:srgbClr val="002060"/>
                </a:solidFill>
              </a:rPr>
              <a:t>B- Parasympathetic supply to arterioles</a:t>
            </a:r>
            <a:endParaRPr lang="ar-EG" sz="3200" kern="1200" dirty="0">
              <a:solidFill>
                <a:srgbClr val="002060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1714480" y="3429000"/>
            <a:ext cx="2816877" cy="935998"/>
            <a:chOff x="3777299" y="302"/>
            <a:chExt cx="1871997" cy="935998"/>
          </a:xfrm>
          <a:noFill/>
        </p:grpSpPr>
        <p:sp>
          <p:nvSpPr>
            <p:cNvPr id="6" name="Rounded Rectangle 5"/>
            <p:cNvSpPr/>
            <p:nvPr/>
          </p:nvSpPr>
          <p:spPr>
            <a:xfrm>
              <a:off x="3777299" y="302"/>
              <a:ext cx="1871997" cy="93599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804713" y="27716"/>
              <a:ext cx="1817169" cy="88117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solidFill>
                    <a:srgbClr val="FF0000"/>
                  </a:solidFill>
                </a:rPr>
                <a:t>Genital organs</a:t>
              </a:r>
              <a:endParaRPr lang="ar-EG" sz="36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5000628" y="3429000"/>
            <a:ext cx="2918501" cy="980022"/>
            <a:chOff x="3682349" y="-71136"/>
            <a:chExt cx="1939533" cy="980022"/>
          </a:xfrm>
          <a:noFill/>
        </p:grpSpPr>
        <p:sp>
          <p:nvSpPr>
            <p:cNvPr id="15" name="Rounded Rectangle 14"/>
            <p:cNvSpPr/>
            <p:nvPr/>
          </p:nvSpPr>
          <p:spPr>
            <a:xfrm>
              <a:off x="3682349" y="-71136"/>
              <a:ext cx="1871997" cy="93599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04713" y="27716"/>
              <a:ext cx="1817169" cy="88117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solidFill>
                    <a:srgbClr val="7030A0"/>
                  </a:solidFill>
                </a:rPr>
                <a:t>G.I.T</a:t>
              </a:r>
              <a:endParaRPr lang="ar-EG" sz="3600" kern="12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553354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068270621"/>
              </p:ext>
            </p:extLst>
          </p:nvPr>
        </p:nvGraphicFramePr>
        <p:xfrm>
          <a:off x="609600" y="1676400"/>
          <a:ext cx="82296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928794" y="500042"/>
            <a:ext cx="5490930" cy="1005224"/>
            <a:chOff x="1955066" y="152396"/>
            <a:chExt cx="4347929" cy="1212547"/>
          </a:xfrm>
          <a:noFill/>
        </p:grpSpPr>
        <p:sp>
          <p:nvSpPr>
            <p:cNvPr id="5" name="Rounded Rectangle 4"/>
            <p:cNvSpPr/>
            <p:nvPr/>
          </p:nvSpPr>
          <p:spPr>
            <a:xfrm>
              <a:off x="1955066" y="152396"/>
              <a:ext cx="4347929" cy="121254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990580" y="187910"/>
              <a:ext cx="4276901" cy="1141519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/>
              <a:r>
                <a:rPr lang="en-US" sz="3600" b="1" i="1" u="sng" dirty="0" smtClean="0">
                  <a:solidFill>
                    <a:srgbClr val="FF0000"/>
                  </a:solidFill>
                </a:rPr>
                <a:t>b. Hormonal  mechanism</a:t>
              </a:r>
              <a:endParaRPr lang="ar-EG" sz="3600" b="1" i="1" u="sng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892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1285860"/>
            <a:ext cx="7662890" cy="392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5400" dirty="0" smtClean="0">
                <a:solidFill>
                  <a:schemeClr val="tx1"/>
                </a:solidFill>
              </a:rPr>
              <a:t>2- local regulatory mechanism</a:t>
            </a:r>
          </a:p>
          <a:p>
            <a:pPr algn="ctr" rtl="0"/>
            <a:endParaRPr lang="ar-EG" sz="5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6050" y="3857628"/>
            <a:ext cx="3740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+mn-cs"/>
              </a:rPr>
              <a:t>(Autoregulation)</a:t>
            </a:r>
            <a:endParaRPr lang="ar-EG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8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0" y="990600"/>
            <a:ext cx="3740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+mn-cs"/>
              </a:rPr>
              <a:t>(Autoregulation)</a:t>
            </a:r>
            <a:endParaRPr lang="ar-EG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+mn-cs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2903098671"/>
              </p:ext>
            </p:extLst>
          </p:nvPr>
        </p:nvGraphicFramePr>
        <p:xfrm>
          <a:off x="1108063" y="1905000"/>
          <a:ext cx="7467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3174" y="1643050"/>
            <a:ext cx="442915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V.D substances</a:t>
            </a:r>
            <a:endParaRPr lang="ar-EG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4414" y="2500306"/>
            <a:ext cx="5429288" cy="25853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* O2 (hypoxia)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* CO2,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* H</a:t>
            </a:r>
            <a:r>
              <a:rPr lang="en-US" sz="1800" b="1" baseline="30000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	     (lactic acid),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* adenosine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*K</a:t>
            </a:r>
            <a:r>
              <a:rPr lang="en-US" sz="1800" b="1" baseline="30000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release.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 smtClean="0">
                <a:solidFill>
                  <a:srgbClr val="7030A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* ++ temp. 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785786" y="316576"/>
            <a:ext cx="7500990" cy="11415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514350" indent="-514350" algn="ctr" rtl="0">
              <a:buAutoNum type="arabicPeriod"/>
            </a:pPr>
            <a:r>
              <a:rPr lang="en-US" sz="3600" b="1" u="sng" dirty="0" smtClean="0">
                <a:sym typeface="Symbol" pitchFamily="18" charset="2"/>
              </a:rPr>
              <a:t>Metabolic</a:t>
            </a:r>
          </a:p>
          <a:p>
            <a:pPr algn="ctr" rtl="0"/>
            <a:r>
              <a:rPr lang="en-US" sz="3600" b="1" u="sng" dirty="0" smtClean="0">
                <a:sym typeface="Symbol" pitchFamily="18" charset="2"/>
              </a:rPr>
              <a:t> Auto regulation</a:t>
            </a:r>
            <a:endParaRPr lang="ar-EG" sz="3600" b="1" u="sng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00100" y="5500702"/>
            <a:ext cx="735811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002060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That lead to V.D  of the  arterioles   blood flow</a:t>
            </a:r>
            <a:endParaRPr lang="ar-EG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2402564" y="1981200"/>
            <a:ext cx="4419600" cy="2819400"/>
            <a:chOff x="1955066" y="152396"/>
            <a:chExt cx="4419600" cy="1212547"/>
          </a:xfrm>
          <a:noFill/>
        </p:grpSpPr>
        <p:sp>
          <p:nvSpPr>
            <p:cNvPr id="8" name="Rounded Rectangle 7"/>
            <p:cNvSpPr/>
            <p:nvPr/>
          </p:nvSpPr>
          <p:spPr>
            <a:xfrm>
              <a:off x="1955066" y="152396"/>
              <a:ext cx="4347929" cy="121254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1990580" y="187910"/>
              <a:ext cx="4384086" cy="1141519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/>
              <a:r>
                <a:rPr lang="en-US" sz="3600" b="1" dirty="0" smtClean="0"/>
                <a:t>2. Myogenic theory (</a:t>
              </a:r>
              <a:r>
                <a:rPr lang="en-US" sz="3600" b="1" dirty="0" err="1" smtClean="0"/>
                <a:t>Bayless</a:t>
              </a:r>
              <a:r>
                <a:rPr lang="en-US" sz="3600" b="1" dirty="0" smtClean="0"/>
                <a:t> response)</a:t>
              </a:r>
              <a:endParaRPr lang="ar-EG" sz="3600" b="1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3033</Words>
  <Application>Microsoft Office PowerPoint</Application>
  <PresentationFormat>On-screen Show (4:3)</PresentationFormat>
  <Paragraphs>1061</Paragraphs>
  <Slides>192</Slides>
  <Notes>108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19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Tension in aorta = 8 times in I.V.C</vt:lpstr>
      <vt:lpstr>Slide 12</vt:lpstr>
      <vt:lpstr>Arteries</vt:lpstr>
      <vt:lpstr>Slide 14</vt:lpstr>
      <vt:lpstr>Slide 15</vt:lpstr>
      <vt:lpstr>Pulse pressure</vt:lpstr>
      <vt:lpstr>Slide 17</vt:lpstr>
      <vt:lpstr>Slide 18</vt:lpstr>
      <vt:lpstr>1- age</vt:lpstr>
      <vt:lpstr>Slide 20</vt:lpstr>
      <vt:lpstr>Slide 21</vt:lpstr>
      <vt:lpstr>Slide 22</vt:lpstr>
      <vt:lpstr>Slide 23</vt:lpstr>
      <vt:lpstr>6- exercise </vt:lpstr>
      <vt:lpstr>7- Respiration </vt:lpstr>
      <vt:lpstr>8- meals</vt:lpstr>
      <vt:lpstr>9- sleep</vt:lpstr>
      <vt:lpstr>Slide 28</vt:lpstr>
      <vt:lpstr>Slide 29</vt:lpstr>
      <vt:lpstr>1-Stroke volume (SV) </vt:lpstr>
      <vt:lpstr>2- Heart  rate  (HR)</vt:lpstr>
      <vt:lpstr>3- Peripheral resistance P.R</vt:lpstr>
      <vt:lpstr>4- elasticity of blood vessels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Arterial pulse wave</vt:lpstr>
      <vt:lpstr>Slide 78</vt:lpstr>
      <vt:lpstr>Slide 79</vt:lpstr>
      <vt:lpstr>Slide 80</vt:lpstr>
      <vt:lpstr>Slide 81</vt:lpstr>
      <vt:lpstr>Slide 82</vt:lpstr>
      <vt:lpstr>Arterial pulse wave in aortic regurge</vt:lpstr>
      <vt:lpstr>Slide 84</vt:lpstr>
      <vt:lpstr>Slide 85</vt:lpstr>
      <vt:lpstr>Pre-capillary sphincter</vt:lpstr>
      <vt:lpstr>Arterio-venous shunt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Orthostatic = postural hypotension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Characters of pulmonary circulation</vt:lpstr>
      <vt:lpstr>Effect of hypoxia on pulmonary circulation</vt:lpstr>
      <vt:lpstr>Pulmonary capillaries</vt:lpstr>
      <vt:lpstr>Functions of pulmonary circulation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Low resistance shock</vt:lpstr>
      <vt:lpstr>Slide 181</vt:lpstr>
      <vt:lpstr>Slide 182</vt:lpstr>
      <vt:lpstr>Slide 183</vt:lpstr>
      <vt:lpstr>Slide 184</vt:lpstr>
      <vt:lpstr>oedoma</vt:lpstr>
      <vt:lpstr>Causes of odema</vt:lpstr>
      <vt:lpstr>Slide 187</vt:lpstr>
      <vt:lpstr>1- left sided heart failure</vt:lpstr>
      <vt:lpstr>Slide 189</vt:lpstr>
      <vt:lpstr>2- Right sided heart failure</vt:lpstr>
      <vt:lpstr>Slide 191</vt:lpstr>
      <vt:lpstr>Slide 192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easy</dc:creator>
  <cp:lastModifiedBy>INTERNET</cp:lastModifiedBy>
  <cp:revision>46</cp:revision>
  <dcterms:created xsi:type="dcterms:W3CDTF">2013-02-13T21:44:00Z</dcterms:created>
  <dcterms:modified xsi:type="dcterms:W3CDTF">2019-04-15T03:50:43Z</dcterms:modified>
</cp:coreProperties>
</file>