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6"/>
  </p:notesMasterIdLst>
  <p:sldIdLst>
    <p:sldId id="256" r:id="rId2"/>
    <p:sldId id="257" r:id="rId3"/>
    <p:sldId id="258" r:id="rId4"/>
    <p:sldId id="259" r:id="rId5"/>
    <p:sldId id="260" r:id="rId6"/>
    <p:sldId id="262" r:id="rId7"/>
    <p:sldId id="263" r:id="rId8"/>
    <p:sldId id="261" r:id="rId9"/>
    <p:sldId id="264" r:id="rId10"/>
    <p:sldId id="265" r:id="rId11"/>
    <p:sldId id="266" r:id="rId12"/>
    <p:sldId id="267" r:id="rId13"/>
    <p:sldId id="268" r:id="rId14"/>
    <p:sldId id="269" r:id="rId15"/>
    <p:sldId id="270" r:id="rId16"/>
    <p:sldId id="271" r:id="rId17"/>
    <p:sldId id="272" r:id="rId18"/>
    <p:sldId id="275" r:id="rId19"/>
    <p:sldId id="273" r:id="rId20"/>
    <p:sldId id="274" r:id="rId21"/>
    <p:sldId id="276" r:id="rId22"/>
    <p:sldId id="277" r:id="rId23"/>
    <p:sldId id="278" r:id="rId24"/>
    <p:sldId id="279" r:id="rId25"/>
    <p:sldId id="284" r:id="rId26"/>
    <p:sldId id="287" r:id="rId27"/>
    <p:sldId id="280" r:id="rId28"/>
    <p:sldId id="281" r:id="rId29"/>
    <p:sldId id="285" r:id="rId30"/>
    <p:sldId id="286" r:id="rId31"/>
    <p:sldId id="282" r:id="rId32"/>
    <p:sldId id="283" r:id="rId33"/>
    <p:sldId id="288" r:id="rId34"/>
    <p:sldId id="290" r:id="rId3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بلا نمط، شبكة جدول">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a:extLst>
              <a:ext uri="{FF2B5EF4-FFF2-40B4-BE49-F238E27FC236}">
                <a16:creationId xmlns:a16="http://schemas.microsoft.com/office/drawing/2014/main" id="{C9F5CDB6-E611-4FE4-9352-7B249430FE94}"/>
              </a:ext>
            </a:extLst>
          </p:cNvPr>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smtClean="0"/>
            </a:lvl1pPr>
          </a:lstStyle>
          <a:p>
            <a:pPr>
              <a:defRPr/>
            </a:pPr>
            <a:endParaRPr lang="ar-JO"/>
          </a:p>
        </p:txBody>
      </p:sp>
      <p:sp>
        <p:nvSpPr>
          <p:cNvPr id="3" name="عنصر نائب للتاريخ 2">
            <a:extLst>
              <a:ext uri="{FF2B5EF4-FFF2-40B4-BE49-F238E27FC236}">
                <a16:creationId xmlns:a16="http://schemas.microsoft.com/office/drawing/2014/main" id="{01FBE44B-90E4-4958-8919-29528AD4D841}"/>
              </a:ext>
            </a:extLst>
          </p:cNvPr>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smtClean="0"/>
            </a:lvl1pPr>
          </a:lstStyle>
          <a:p>
            <a:pPr>
              <a:defRPr/>
            </a:pPr>
            <a:fld id="{CB5D909E-EEF8-4922-8131-332C4D29BAE7}" type="datetimeFigureOut">
              <a:rPr lang="ar-JO"/>
              <a:pPr>
                <a:defRPr/>
              </a:pPr>
              <a:t>06/09/1440</a:t>
            </a:fld>
            <a:endParaRPr lang="ar-JO"/>
          </a:p>
        </p:txBody>
      </p:sp>
      <p:sp>
        <p:nvSpPr>
          <p:cNvPr id="4" name="عنصر نائب لصورة الشريحة 3">
            <a:extLst>
              <a:ext uri="{FF2B5EF4-FFF2-40B4-BE49-F238E27FC236}">
                <a16:creationId xmlns:a16="http://schemas.microsoft.com/office/drawing/2014/main" id="{925BAD64-1C92-4F98-8334-697714454FC8}"/>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pPr lvl="0"/>
            <a:endParaRPr lang="ar-JO" noProof="0"/>
          </a:p>
        </p:txBody>
      </p:sp>
      <p:sp>
        <p:nvSpPr>
          <p:cNvPr id="5" name="عنصر نائب للملاحظات 4">
            <a:extLst>
              <a:ext uri="{FF2B5EF4-FFF2-40B4-BE49-F238E27FC236}">
                <a16:creationId xmlns:a16="http://schemas.microsoft.com/office/drawing/2014/main" id="{74B2B07B-3EEC-48DA-A038-7DB7A9C0A128}"/>
              </a:ext>
            </a:extLst>
          </p:cNvPr>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ar-SA" altLang="en-US"/>
              <a:t>انقر لتحرير أنماط النص الرئيسي</a:t>
            </a:r>
          </a:p>
          <a:p>
            <a:pPr lvl="1"/>
            <a:r>
              <a:rPr lang="ar-SA" altLang="en-US"/>
              <a:t>المستوى الثاني</a:t>
            </a:r>
          </a:p>
          <a:p>
            <a:pPr lvl="2"/>
            <a:r>
              <a:rPr lang="ar-SA" altLang="en-US"/>
              <a:t>المستوى الثالث</a:t>
            </a:r>
          </a:p>
          <a:p>
            <a:pPr lvl="3"/>
            <a:r>
              <a:rPr lang="ar-SA" altLang="en-US"/>
              <a:t>المستوى الرابع</a:t>
            </a:r>
          </a:p>
          <a:p>
            <a:pPr lvl="4"/>
            <a:r>
              <a:rPr lang="ar-SA" altLang="en-US"/>
              <a:t>المستوى الخامس</a:t>
            </a:r>
          </a:p>
        </p:txBody>
      </p:sp>
      <p:sp>
        <p:nvSpPr>
          <p:cNvPr id="6" name="عنصر نائب للتذييل 5">
            <a:extLst>
              <a:ext uri="{FF2B5EF4-FFF2-40B4-BE49-F238E27FC236}">
                <a16:creationId xmlns:a16="http://schemas.microsoft.com/office/drawing/2014/main" id="{EE12EB93-CFB2-4A59-84B1-678B193D9880}"/>
              </a:ext>
            </a:extLst>
          </p:cNvPr>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smtClean="0"/>
            </a:lvl1pPr>
          </a:lstStyle>
          <a:p>
            <a:pPr>
              <a:defRPr/>
            </a:pPr>
            <a:endParaRPr lang="ar-JO"/>
          </a:p>
        </p:txBody>
      </p:sp>
      <p:sp>
        <p:nvSpPr>
          <p:cNvPr id="7" name="عنصر نائب لرقم الشريحة 6">
            <a:extLst>
              <a:ext uri="{FF2B5EF4-FFF2-40B4-BE49-F238E27FC236}">
                <a16:creationId xmlns:a16="http://schemas.microsoft.com/office/drawing/2014/main" id="{C129349E-87CF-4B82-9F1C-4324DD58686D}"/>
              </a:ext>
            </a:extLst>
          </p:cNvPr>
          <p:cNvSpPr>
            <a:spLocks noGrp="1"/>
          </p:cNvSpPr>
          <p:nvPr>
            <p:ph type="sldNum" sz="quarter" idx="5"/>
          </p:nvPr>
        </p:nvSpPr>
        <p:spPr>
          <a:xfrm>
            <a:off x="1588"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fld id="{0946D85B-771C-4591-8F9A-E5880A531FFD}" type="slidenum">
              <a:rPr lang="ar-JO" altLang="en-US"/>
              <a:pPr/>
              <a:t>‹#›</a:t>
            </a:fld>
            <a:endParaRPr lang="ar-JO" altLang="en-US"/>
          </a:p>
        </p:txBody>
      </p:sp>
    </p:spTree>
  </p:cSld>
  <p:clrMap bg1="lt1" tx1="dk1" bg2="lt2" tx2="dk2" accent1="accent1" accent2="accent2" accent3="accent3" accent4="accent4" accent5="accent5" accent6="accent6" hlink="hlink" folHlink="folHlink"/>
  <p:notesStyle>
    <a:lvl1pPr algn="r" rtl="1" fontAlgn="base">
      <a:spcBef>
        <a:spcPct val="30000"/>
      </a:spcBef>
      <a:spcAft>
        <a:spcPct val="0"/>
      </a:spcAft>
      <a:defRPr sz="1200" kern="1200">
        <a:solidFill>
          <a:schemeClr val="tx1"/>
        </a:solidFill>
        <a:latin typeface="+mn-lt"/>
        <a:ea typeface="+mn-ea"/>
        <a:cs typeface="Arial" panose="020B0604020202020204" pitchFamily="34" charset="0"/>
      </a:defRPr>
    </a:lvl1pPr>
    <a:lvl2pPr marL="457200" algn="r" rtl="1" fontAlgn="base">
      <a:spcBef>
        <a:spcPct val="30000"/>
      </a:spcBef>
      <a:spcAft>
        <a:spcPct val="0"/>
      </a:spcAft>
      <a:defRPr sz="1200" kern="1200">
        <a:solidFill>
          <a:schemeClr val="tx1"/>
        </a:solidFill>
        <a:latin typeface="+mn-lt"/>
        <a:ea typeface="+mn-ea"/>
        <a:cs typeface="Arial" panose="020B0604020202020204" pitchFamily="34" charset="0"/>
      </a:defRPr>
    </a:lvl2pPr>
    <a:lvl3pPr marL="914400" algn="r" rtl="1" fontAlgn="base">
      <a:spcBef>
        <a:spcPct val="30000"/>
      </a:spcBef>
      <a:spcAft>
        <a:spcPct val="0"/>
      </a:spcAft>
      <a:defRPr sz="1200" kern="1200">
        <a:solidFill>
          <a:schemeClr val="tx1"/>
        </a:solidFill>
        <a:latin typeface="+mn-lt"/>
        <a:ea typeface="+mn-ea"/>
        <a:cs typeface="Arial" panose="020B0604020202020204" pitchFamily="34" charset="0"/>
      </a:defRPr>
    </a:lvl3pPr>
    <a:lvl4pPr marL="1371600" algn="r" rtl="1" fontAlgn="base">
      <a:spcBef>
        <a:spcPct val="30000"/>
      </a:spcBef>
      <a:spcAft>
        <a:spcPct val="0"/>
      </a:spcAft>
      <a:defRPr sz="1200" kern="1200">
        <a:solidFill>
          <a:schemeClr val="tx1"/>
        </a:solidFill>
        <a:latin typeface="+mn-lt"/>
        <a:ea typeface="+mn-ea"/>
        <a:cs typeface="Arial" panose="020B0604020202020204" pitchFamily="34" charset="0"/>
      </a:defRPr>
    </a:lvl4pPr>
    <a:lvl5pPr marL="1828800" algn="r" rtl="1" fontAlgn="base">
      <a:spcBef>
        <a:spcPct val="30000"/>
      </a:spcBef>
      <a:spcAft>
        <a:spcPct val="0"/>
      </a:spcAft>
      <a:defRPr sz="1200" kern="1200">
        <a:solidFill>
          <a:schemeClr val="tx1"/>
        </a:solidFill>
        <a:latin typeface="+mn-lt"/>
        <a:ea typeface="+mn-ea"/>
        <a:cs typeface="Arial" panose="020B0604020202020204"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عنصر نائب لصورة الشريحة 1">
            <a:extLst>
              <a:ext uri="{FF2B5EF4-FFF2-40B4-BE49-F238E27FC236}">
                <a16:creationId xmlns:a16="http://schemas.microsoft.com/office/drawing/2014/main" id="{39701BFE-68A7-4D7E-AB86-3B6DFB262D4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عنصر نائب للملاحظات 2">
            <a:extLst>
              <a:ext uri="{FF2B5EF4-FFF2-40B4-BE49-F238E27FC236}">
                <a16:creationId xmlns:a16="http://schemas.microsoft.com/office/drawing/2014/main" id="{390C9ACE-D7E3-46DB-B670-E6D799239EB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ar-JO" altLang="en-US"/>
          </a:p>
        </p:txBody>
      </p:sp>
      <p:sp>
        <p:nvSpPr>
          <p:cNvPr id="41988" name="عنصر نائب لرقم الشريحة 3">
            <a:extLst>
              <a:ext uri="{FF2B5EF4-FFF2-40B4-BE49-F238E27FC236}">
                <a16:creationId xmlns:a16="http://schemas.microsoft.com/office/drawing/2014/main" id="{A0F136B4-905E-402C-B6E2-4BFAC1DD2BE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E95F3E1-19F0-414F-8DF5-9734A514DCA5}" type="slidenum">
              <a:rPr lang="ar-JO" altLang="en-US"/>
              <a:pPr eaLnBrk="1" hangingPunct="1"/>
              <a:t>33</a:t>
            </a:fld>
            <a:endParaRPr lang="ar-JO"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0267252-9203-4641-8B85-FEFCEFF2B9DD}"/>
              </a:ext>
            </a:extLst>
          </p:cNvPr>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useBgFill="1">
        <p:nvSpPr>
          <p:cNvPr id="5" name="Rounded Rectangle 10">
            <a:extLst>
              <a:ext uri="{FF2B5EF4-FFF2-40B4-BE49-F238E27FC236}">
                <a16:creationId xmlns:a16="http://schemas.microsoft.com/office/drawing/2014/main" id="{2FF0DDD2-F8ED-44FB-8723-413E4BA77BDD}"/>
              </a:ext>
            </a:extLst>
          </p:cNvPr>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a:p>
        </p:txBody>
      </p:sp>
      <p:sp>
        <p:nvSpPr>
          <p:cNvPr id="6" name="Rectangle 5">
            <a:extLst>
              <a:ext uri="{FF2B5EF4-FFF2-40B4-BE49-F238E27FC236}">
                <a16:creationId xmlns:a16="http://schemas.microsoft.com/office/drawing/2014/main" id="{4561C9C7-C644-45B7-A058-6B50965A1BDE}"/>
              </a:ext>
            </a:extLst>
          </p:cNvPr>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6">
            <a:extLst>
              <a:ext uri="{FF2B5EF4-FFF2-40B4-BE49-F238E27FC236}">
                <a16:creationId xmlns:a16="http://schemas.microsoft.com/office/drawing/2014/main" id="{AD3558F8-655E-4470-9133-72240A0CEDF5}"/>
              </a:ext>
            </a:extLst>
          </p:cNvPr>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Rectangle 9">
            <a:extLst>
              <a:ext uri="{FF2B5EF4-FFF2-40B4-BE49-F238E27FC236}">
                <a16:creationId xmlns:a16="http://schemas.microsoft.com/office/drawing/2014/main" id="{1EECD119-455A-42BD-A3D7-20CDBF5FC969}"/>
              </a:ext>
            </a:extLst>
          </p:cNvPr>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a:extLst>
              <a:ext uri="{FF2B5EF4-FFF2-40B4-BE49-F238E27FC236}">
                <a16:creationId xmlns:a16="http://schemas.microsoft.com/office/drawing/2014/main" id="{B65DD42C-3D11-47DD-A243-D4F0155E302B}"/>
              </a:ext>
            </a:extLst>
          </p:cNvPr>
          <p:cNvSpPr>
            <a:spLocks noGrp="1"/>
          </p:cNvSpPr>
          <p:nvPr>
            <p:ph type="dt" sz="half" idx="10"/>
          </p:nvPr>
        </p:nvSpPr>
        <p:spPr/>
        <p:txBody>
          <a:bodyPr/>
          <a:lstStyle>
            <a:lvl1pPr>
              <a:defRPr/>
            </a:lvl1pPr>
          </a:lstStyle>
          <a:p>
            <a:pPr>
              <a:defRPr/>
            </a:pPr>
            <a:fld id="{96775959-341C-43B3-818C-7763F5EC56A6}" type="datetimeFigureOut">
              <a:rPr lang="en-US"/>
              <a:pPr>
                <a:defRPr/>
              </a:pPr>
              <a:t>5/10/2019</a:t>
            </a:fld>
            <a:endParaRPr lang="en-US"/>
          </a:p>
        </p:txBody>
      </p:sp>
      <p:sp>
        <p:nvSpPr>
          <p:cNvPr id="12" name="Footer Placeholder 16">
            <a:extLst>
              <a:ext uri="{FF2B5EF4-FFF2-40B4-BE49-F238E27FC236}">
                <a16:creationId xmlns:a16="http://schemas.microsoft.com/office/drawing/2014/main" id="{F0E40FF5-3362-4FE4-BC19-8461373C6CCD}"/>
              </a:ext>
            </a:extLst>
          </p:cNvPr>
          <p:cNvSpPr>
            <a:spLocks noGrp="1"/>
          </p:cNvSpPr>
          <p:nvPr>
            <p:ph type="ftr" sz="quarter" idx="11"/>
          </p:nvPr>
        </p:nvSpPr>
        <p:spPr/>
        <p:txBody>
          <a:bodyPr/>
          <a:lstStyle>
            <a:lvl1pPr>
              <a:defRPr/>
            </a:lvl1pPr>
          </a:lstStyle>
          <a:p>
            <a:pPr>
              <a:defRPr/>
            </a:pPr>
            <a:endParaRPr lang="en-US"/>
          </a:p>
        </p:txBody>
      </p:sp>
      <p:sp>
        <p:nvSpPr>
          <p:cNvPr id="13" name="Slide Number Placeholder 28">
            <a:extLst>
              <a:ext uri="{FF2B5EF4-FFF2-40B4-BE49-F238E27FC236}">
                <a16:creationId xmlns:a16="http://schemas.microsoft.com/office/drawing/2014/main" id="{FAF656CE-494A-4F75-BA39-ABC06E4AF291}"/>
              </a:ext>
            </a:extLst>
          </p:cNvPr>
          <p:cNvSpPr>
            <a:spLocks noGrp="1"/>
          </p:cNvSpPr>
          <p:nvPr>
            <p:ph type="sldNum" sz="quarter" idx="12"/>
          </p:nvPr>
        </p:nvSpPr>
        <p:spPr/>
        <p:txBody>
          <a:bodyPr/>
          <a:lstStyle>
            <a:lvl1pPr>
              <a:defRPr/>
            </a:lvl1pPr>
          </a:lstStyle>
          <a:p>
            <a:fld id="{10FE9FC4-B028-4A56-88FC-E83D8B1458F1}" type="slidenum">
              <a:rPr lang="en-US" altLang="en-US"/>
              <a:pPr/>
              <a:t>‹#›</a:t>
            </a:fld>
            <a:endParaRPr lang="en-US" altLang="en-US"/>
          </a:p>
        </p:txBody>
      </p:sp>
    </p:spTree>
    <p:extLst>
      <p:ext uri="{BB962C8B-B14F-4D97-AF65-F5344CB8AC3E}">
        <p14:creationId xmlns:p14="http://schemas.microsoft.com/office/powerpoint/2010/main" val="427511303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B6605C35-7910-4D4A-ABD3-DC928087B8BF}"/>
              </a:ext>
            </a:extLst>
          </p:cNvPr>
          <p:cNvSpPr>
            <a:spLocks noGrp="1"/>
          </p:cNvSpPr>
          <p:nvPr>
            <p:ph type="dt" sz="half" idx="10"/>
          </p:nvPr>
        </p:nvSpPr>
        <p:spPr/>
        <p:txBody>
          <a:bodyPr/>
          <a:lstStyle>
            <a:lvl1pPr>
              <a:defRPr/>
            </a:lvl1pPr>
          </a:lstStyle>
          <a:p>
            <a:pPr>
              <a:defRPr/>
            </a:pPr>
            <a:fld id="{36E774C0-CFFB-4C3D-8A87-84C4B67E9D06}" type="datetimeFigureOut">
              <a:rPr lang="en-US"/>
              <a:pPr>
                <a:defRPr/>
              </a:pPr>
              <a:t>5/10/2019</a:t>
            </a:fld>
            <a:endParaRPr lang="en-US"/>
          </a:p>
        </p:txBody>
      </p:sp>
      <p:sp>
        <p:nvSpPr>
          <p:cNvPr id="5" name="Footer Placeholder 2">
            <a:extLst>
              <a:ext uri="{FF2B5EF4-FFF2-40B4-BE49-F238E27FC236}">
                <a16:creationId xmlns:a16="http://schemas.microsoft.com/office/drawing/2014/main" id="{F7E9947F-B05E-46CB-8063-DAFB338379A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2">
            <a:extLst>
              <a:ext uri="{FF2B5EF4-FFF2-40B4-BE49-F238E27FC236}">
                <a16:creationId xmlns:a16="http://schemas.microsoft.com/office/drawing/2014/main" id="{6DD44C0A-145D-41E3-85F7-4C2D16CB7CC5}"/>
              </a:ext>
            </a:extLst>
          </p:cNvPr>
          <p:cNvSpPr>
            <a:spLocks noGrp="1"/>
          </p:cNvSpPr>
          <p:nvPr>
            <p:ph type="sldNum" sz="quarter" idx="12"/>
          </p:nvPr>
        </p:nvSpPr>
        <p:spPr/>
        <p:txBody>
          <a:bodyPr/>
          <a:lstStyle>
            <a:lvl1pPr>
              <a:defRPr/>
            </a:lvl1pPr>
          </a:lstStyle>
          <a:p>
            <a:fld id="{D2DD3D61-E768-4537-8EAE-0D82CD043F70}" type="slidenum">
              <a:rPr lang="en-US" altLang="en-US"/>
              <a:pPr/>
              <a:t>‹#›</a:t>
            </a:fld>
            <a:endParaRPr lang="en-US" altLang="en-US"/>
          </a:p>
        </p:txBody>
      </p:sp>
    </p:spTree>
    <p:extLst>
      <p:ext uri="{BB962C8B-B14F-4D97-AF65-F5344CB8AC3E}">
        <p14:creationId xmlns:p14="http://schemas.microsoft.com/office/powerpoint/2010/main" val="3310176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08CB71CF-3D8D-4C1B-93A2-88043D0936DD}"/>
              </a:ext>
            </a:extLst>
          </p:cNvPr>
          <p:cNvSpPr>
            <a:spLocks noGrp="1"/>
          </p:cNvSpPr>
          <p:nvPr>
            <p:ph type="dt" sz="half" idx="10"/>
          </p:nvPr>
        </p:nvSpPr>
        <p:spPr/>
        <p:txBody>
          <a:bodyPr/>
          <a:lstStyle>
            <a:lvl1pPr>
              <a:defRPr/>
            </a:lvl1pPr>
          </a:lstStyle>
          <a:p>
            <a:pPr>
              <a:defRPr/>
            </a:pPr>
            <a:fld id="{62D50E56-964A-4BB4-9B96-EF740298C401}" type="datetimeFigureOut">
              <a:rPr lang="en-US"/>
              <a:pPr>
                <a:defRPr/>
              </a:pPr>
              <a:t>5/10/2019</a:t>
            </a:fld>
            <a:endParaRPr lang="en-US"/>
          </a:p>
        </p:txBody>
      </p:sp>
      <p:sp>
        <p:nvSpPr>
          <p:cNvPr id="5" name="Footer Placeholder 2">
            <a:extLst>
              <a:ext uri="{FF2B5EF4-FFF2-40B4-BE49-F238E27FC236}">
                <a16:creationId xmlns:a16="http://schemas.microsoft.com/office/drawing/2014/main" id="{6D6E5F77-A8D9-417F-AC53-C61B0A7298C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2">
            <a:extLst>
              <a:ext uri="{FF2B5EF4-FFF2-40B4-BE49-F238E27FC236}">
                <a16:creationId xmlns:a16="http://schemas.microsoft.com/office/drawing/2014/main" id="{27444F0A-6144-48EE-98B3-7DA4C6C56B26}"/>
              </a:ext>
            </a:extLst>
          </p:cNvPr>
          <p:cNvSpPr>
            <a:spLocks noGrp="1"/>
          </p:cNvSpPr>
          <p:nvPr>
            <p:ph type="sldNum" sz="quarter" idx="12"/>
          </p:nvPr>
        </p:nvSpPr>
        <p:spPr/>
        <p:txBody>
          <a:bodyPr/>
          <a:lstStyle>
            <a:lvl1pPr>
              <a:defRPr/>
            </a:lvl1pPr>
          </a:lstStyle>
          <a:p>
            <a:fld id="{D68A8DD2-66F1-4F3B-9230-2FA3AA18742F}" type="slidenum">
              <a:rPr lang="en-US" altLang="en-US"/>
              <a:pPr/>
              <a:t>‹#›</a:t>
            </a:fld>
            <a:endParaRPr lang="en-US" altLang="en-US"/>
          </a:p>
        </p:txBody>
      </p:sp>
    </p:spTree>
    <p:extLst>
      <p:ext uri="{BB962C8B-B14F-4D97-AF65-F5344CB8AC3E}">
        <p14:creationId xmlns:p14="http://schemas.microsoft.com/office/powerpoint/2010/main" val="3523475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95492D16-134C-45FA-9543-533534248D38}"/>
              </a:ext>
            </a:extLst>
          </p:cNvPr>
          <p:cNvSpPr>
            <a:spLocks noGrp="1"/>
          </p:cNvSpPr>
          <p:nvPr>
            <p:ph type="dt" sz="half" idx="10"/>
          </p:nvPr>
        </p:nvSpPr>
        <p:spPr/>
        <p:txBody>
          <a:bodyPr/>
          <a:lstStyle>
            <a:lvl1pPr>
              <a:defRPr/>
            </a:lvl1pPr>
          </a:lstStyle>
          <a:p>
            <a:pPr>
              <a:defRPr/>
            </a:pPr>
            <a:fld id="{241BA4EA-D83E-40C3-ADBB-AFEC355B51E9}" type="datetimeFigureOut">
              <a:rPr lang="en-US"/>
              <a:pPr>
                <a:defRPr/>
              </a:pPr>
              <a:t>5/10/2019</a:t>
            </a:fld>
            <a:endParaRPr lang="en-US"/>
          </a:p>
        </p:txBody>
      </p:sp>
      <p:sp>
        <p:nvSpPr>
          <p:cNvPr id="5" name="Footer Placeholder 2">
            <a:extLst>
              <a:ext uri="{FF2B5EF4-FFF2-40B4-BE49-F238E27FC236}">
                <a16:creationId xmlns:a16="http://schemas.microsoft.com/office/drawing/2014/main" id="{23A1674F-9839-4B26-BCF9-F612FA85FC3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2">
            <a:extLst>
              <a:ext uri="{FF2B5EF4-FFF2-40B4-BE49-F238E27FC236}">
                <a16:creationId xmlns:a16="http://schemas.microsoft.com/office/drawing/2014/main" id="{3D49D3AF-5D69-4B12-90F4-D6934AFBD062}"/>
              </a:ext>
            </a:extLst>
          </p:cNvPr>
          <p:cNvSpPr>
            <a:spLocks noGrp="1"/>
          </p:cNvSpPr>
          <p:nvPr>
            <p:ph type="sldNum" sz="quarter" idx="12"/>
          </p:nvPr>
        </p:nvSpPr>
        <p:spPr/>
        <p:txBody>
          <a:bodyPr/>
          <a:lstStyle>
            <a:lvl1pPr>
              <a:defRPr/>
            </a:lvl1pPr>
          </a:lstStyle>
          <a:p>
            <a:fld id="{22797F9A-1D29-4D8C-8E90-936D168E7A02}" type="slidenum">
              <a:rPr lang="en-US" altLang="en-US"/>
              <a:pPr/>
              <a:t>‹#›</a:t>
            </a:fld>
            <a:endParaRPr lang="en-US" altLang="en-US"/>
          </a:p>
        </p:txBody>
      </p:sp>
    </p:spTree>
    <p:extLst>
      <p:ext uri="{BB962C8B-B14F-4D97-AF65-F5344CB8AC3E}">
        <p14:creationId xmlns:p14="http://schemas.microsoft.com/office/powerpoint/2010/main" val="2355849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CA2C44E-63D8-422D-BB1D-F866A280D7E6}"/>
              </a:ext>
            </a:extLst>
          </p:cNvPr>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useBgFill="1">
        <p:nvSpPr>
          <p:cNvPr id="5" name="Rounded Rectangle 10">
            <a:extLst>
              <a:ext uri="{FF2B5EF4-FFF2-40B4-BE49-F238E27FC236}">
                <a16:creationId xmlns:a16="http://schemas.microsoft.com/office/drawing/2014/main" id="{3475EADE-525B-49E1-97CD-1F7ADE6B0769}"/>
              </a:ext>
            </a:extLst>
          </p:cNvPr>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defRPr/>
            </a:pPr>
            <a:endParaRPr lang="en-US"/>
          </a:p>
        </p:txBody>
      </p:sp>
      <p:sp>
        <p:nvSpPr>
          <p:cNvPr id="6" name="Rectangle 5">
            <a:extLst>
              <a:ext uri="{FF2B5EF4-FFF2-40B4-BE49-F238E27FC236}">
                <a16:creationId xmlns:a16="http://schemas.microsoft.com/office/drawing/2014/main" id="{8B4D8BED-07E7-437B-B2D7-741FD4CB885F}"/>
              </a:ext>
            </a:extLst>
          </p:cNvPr>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6">
            <a:extLst>
              <a:ext uri="{FF2B5EF4-FFF2-40B4-BE49-F238E27FC236}">
                <a16:creationId xmlns:a16="http://schemas.microsoft.com/office/drawing/2014/main" id="{840CED16-1E31-4339-98B8-11DBFC15B7F6}"/>
              </a:ext>
            </a:extLst>
          </p:cNvPr>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Rectangle 7">
            <a:extLst>
              <a:ext uri="{FF2B5EF4-FFF2-40B4-BE49-F238E27FC236}">
                <a16:creationId xmlns:a16="http://schemas.microsoft.com/office/drawing/2014/main" id="{604B3AED-72D4-4217-820D-2502CC4FDD03}"/>
              </a:ext>
            </a:extLst>
          </p:cNvPr>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a:extLst>
              <a:ext uri="{FF2B5EF4-FFF2-40B4-BE49-F238E27FC236}">
                <a16:creationId xmlns:a16="http://schemas.microsoft.com/office/drawing/2014/main" id="{2E93A06D-9D1D-438F-80B5-FF9B5A5B71EF}"/>
              </a:ext>
            </a:extLst>
          </p:cNvPr>
          <p:cNvSpPr>
            <a:spLocks noGrp="1"/>
          </p:cNvSpPr>
          <p:nvPr>
            <p:ph type="dt" sz="half" idx="10"/>
          </p:nvPr>
        </p:nvSpPr>
        <p:spPr/>
        <p:txBody>
          <a:bodyPr/>
          <a:lstStyle>
            <a:lvl1pPr>
              <a:defRPr/>
            </a:lvl1pPr>
          </a:lstStyle>
          <a:p>
            <a:pPr>
              <a:defRPr/>
            </a:pPr>
            <a:fld id="{6DE576D7-C505-4F40-B454-5BCAE296A185}" type="datetimeFigureOut">
              <a:rPr lang="en-US"/>
              <a:pPr>
                <a:defRPr/>
              </a:pPr>
              <a:t>5/10/2019</a:t>
            </a:fld>
            <a:endParaRPr lang="en-US"/>
          </a:p>
        </p:txBody>
      </p:sp>
      <p:sp>
        <p:nvSpPr>
          <p:cNvPr id="10" name="Footer Placeholder 4">
            <a:extLst>
              <a:ext uri="{FF2B5EF4-FFF2-40B4-BE49-F238E27FC236}">
                <a16:creationId xmlns:a16="http://schemas.microsoft.com/office/drawing/2014/main" id="{19AFCE6C-DDF5-47CC-9468-F547A354176F}"/>
              </a:ext>
            </a:extLst>
          </p:cNvPr>
          <p:cNvSpPr>
            <a:spLocks noGrp="1"/>
          </p:cNvSpPr>
          <p:nvPr>
            <p:ph type="ftr" sz="quarter" idx="11"/>
          </p:nvPr>
        </p:nvSpPr>
        <p:spPr>
          <a:xfrm>
            <a:off x="800100" y="6172200"/>
            <a:ext cx="4000500" cy="457200"/>
          </a:xfrm>
        </p:spPr>
        <p:txBody>
          <a:bodyPr/>
          <a:lstStyle>
            <a:lvl1pPr>
              <a:defRPr/>
            </a:lvl1pPr>
          </a:lstStyle>
          <a:p>
            <a:pPr>
              <a:defRPr/>
            </a:pPr>
            <a:endParaRPr lang="en-US"/>
          </a:p>
        </p:txBody>
      </p:sp>
      <p:sp>
        <p:nvSpPr>
          <p:cNvPr id="11" name="Slide Number Placeholder 5">
            <a:extLst>
              <a:ext uri="{FF2B5EF4-FFF2-40B4-BE49-F238E27FC236}">
                <a16:creationId xmlns:a16="http://schemas.microsoft.com/office/drawing/2014/main" id="{1AA5C939-39B1-40EA-931A-DFCB11DD7D4D}"/>
              </a:ext>
            </a:extLst>
          </p:cNvPr>
          <p:cNvSpPr>
            <a:spLocks noGrp="1"/>
          </p:cNvSpPr>
          <p:nvPr>
            <p:ph type="sldNum" sz="quarter" idx="12"/>
          </p:nvPr>
        </p:nvSpPr>
        <p:spPr>
          <a:xfrm>
            <a:off x="146050" y="6208713"/>
            <a:ext cx="457200" cy="457200"/>
          </a:xfrm>
        </p:spPr>
        <p:txBody>
          <a:bodyPr/>
          <a:lstStyle>
            <a:lvl1pPr>
              <a:defRPr/>
            </a:lvl1pPr>
          </a:lstStyle>
          <a:p>
            <a:fld id="{CC39533F-5570-47A8-90D7-B975467822A4}" type="slidenum">
              <a:rPr lang="en-US" altLang="en-US"/>
              <a:pPr/>
              <a:t>‹#›</a:t>
            </a:fld>
            <a:endParaRPr lang="en-US" altLang="en-US"/>
          </a:p>
        </p:txBody>
      </p:sp>
    </p:spTree>
    <p:extLst>
      <p:ext uri="{BB962C8B-B14F-4D97-AF65-F5344CB8AC3E}">
        <p14:creationId xmlns:p14="http://schemas.microsoft.com/office/powerpoint/2010/main" val="1220055458"/>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a:extLst>
              <a:ext uri="{FF2B5EF4-FFF2-40B4-BE49-F238E27FC236}">
                <a16:creationId xmlns:a16="http://schemas.microsoft.com/office/drawing/2014/main" id="{6F006873-4343-43DA-9E6A-D18A1BE2103D}"/>
              </a:ext>
            </a:extLst>
          </p:cNvPr>
          <p:cNvSpPr>
            <a:spLocks noGrp="1"/>
          </p:cNvSpPr>
          <p:nvPr>
            <p:ph type="dt" sz="half" idx="10"/>
          </p:nvPr>
        </p:nvSpPr>
        <p:spPr/>
        <p:txBody>
          <a:bodyPr/>
          <a:lstStyle>
            <a:lvl1pPr>
              <a:defRPr/>
            </a:lvl1pPr>
          </a:lstStyle>
          <a:p>
            <a:pPr>
              <a:defRPr/>
            </a:pPr>
            <a:fld id="{73411FC5-33C5-436D-97CC-AD4B7BEE2F9B}" type="datetimeFigureOut">
              <a:rPr lang="en-US"/>
              <a:pPr>
                <a:defRPr/>
              </a:pPr>
              <a:t>5/10/2019</a:t>
            </a:fld>
            <a:endParaRPr lang="en-US"/>
          </a:p>
        </p:txBody>
      </p:sp>
      <p:sp>
        <p:nvSpPr>
          <p:cNvPr id="6" name="Footer Placeholder 2">
            <a:extLst>
              <a:ext uri="{FF2B5EF4-FFF2-40B4-BE49-F238E27FC236}">
                <a16:creationId xmlns:a16="http://schemas.microsoft.com/office/drawing/2014/main" id="{8536AA48-92B4-40C8-8E2A-23DAE40D113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22">
            <a:extLst>
              <a:ext uri="{FF2B5EF4-FFF2-40B4-BE49-F238E27FC236}">
                <a16:creationId xmlns:a16="http://schemas.microsoft.com/office/drawing/2014/main" id="{68048305-5106-499B-98A4-B1B9D2F6C54B}"/>
              </a:ext>
            </a:extLst>
          </p:cNvPr>
          <p:cNvSpPr>
            <a:spLocks noGrp="1"/>
          </p:cNvSpPr>
          <p:nvPr>
            <p:ph type="sldNum" sz="quarter" idx="12"/>
          </p:nvPr>
        </p:nvSpPr>
        <p:spPr/>
        <p:txBody>
          <a:bodyPr/>
          <a:lstStyle>
            <a:lvl1pPr>
              <a:defRPr/>
            </a:lvl1pPr>
          </a:lstStyle>
          <a:p>
            <a:fld id="{ED68585E-7087-43A7-9213-CA86416AF01D}" type="slidenum">
              <a:rPr lang="en-US" altLang="en-US"/>
              <a:pPr/>
              <a:t>‹#›</a:t>
            </a:fld>
            <a:endParaRPr lang="en-US" altLang="en-US"/>
          </a:p>
        </p:txBody>
      </p:sp>
    </p:spTree>
    <p:extLst>
      <p:ext uri="{BB962C8B-B14F-4D97-AF65-F5344CB8AC3E}">
        <p14:creationId xmlns:p14="http://schemas.microsoft.com/office/powerpoint/2010/main" val="488053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a:extLst>
              <a:ext uri="{FF2B5EF4-FFF2-40B4-BE49-F238E27FC236}">
                <a16:creationId xmlns:a16="http://schemas.microsoft.com/office/drawing/2014/main" id="{F6292171-EC0C-4E47-A1C1-097675E2EC0E}"/>
              </a:ext>
            </a:extLst>
          </p:cNvPr>
          <p:cNvSpPr>
            <a:spLocks noGrp="1"/>
          </p:cNvSpPr>
          <p:nvPr>
            <p:ph type="dt" sz="half" idx="10"/>
          </p:nvPr>
        </p:nvSpPr>
        <p:spPr/>
        <p:txBody>
          <a:bodyPr/>
          <a:lstStyle>
            <a:lvl1pPr>
              <a:defRPr/>
            </a:lvl1pPr>
          </a:lstStyle>
          <a:p>
            <a:pPr>
              <a:defRPr/>
            </a:pPr>
            <a:fld id="{0231ACAD-577B-4096-967A-BE4506E2A066}" type="datetimeFigureOut">
              <a:rPr lang="en-US"/>
              <a:pPr>
                <a:defRPr/>
              </a:pPr>
              <a:t>5/10/2019</a:t>
            </a:fld>
            <a:endParaRPr lang="en-US"/>
          </a:p>
        </p:txBody>
      </p:sp>
      <p:sp>
        <p:nvSpPr>
          <p:cNvPr id="8" name="Footer Placeholder 2">
            <a:extLst>
              <a:ext uri="{FF2B5EF4-FFF2-40B4-BE49-F238E27FC236}">
                <a16:creationId xmlns:a16="http://schemas.microsoft.com/office/drawing/2014/main" id="{DF91A29B-2377-404A-A5B0-122A3955E0C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22">
            <a:extLst>
              <a:ext uri="{FF2B5EF4-FFF2-40B4-BE49-F238E27FC236}">
                <a16:creationId xmlns:a16="http://schemas.microsoft.com/office/drawing/2014/main" id="{4A2F8773-4151-4404-8B1B-64C5E927A2AC}"/>
              </a:ext>
            </a:extLst>
          </p:cNvPr>
          <p:cNvSpPr>
            <a:spLocks noGrp="1"/>
          </p:cNvSpPr>
          <p:nvPr>
            <p:ph type="sldNum" sz="quarter" idx="12"/>
          </p:nvPr>
        </p:nvSpPr>
        <p:spPr/>
        <p:txBody>
          <a:bodyPr/>
          <a:lstStyle>
            <a:lvl1pPr>
              <a:defRPr/>
            </a:lvl1pPr>
          </a:lstStyle>
          <a:p>
            <a:fld id="{3613FD96-3087-4CF1-B2BC-B5DF447AE2E4}" type="slidenum">
              <a:rPr lang="en-US" altLang="en-US"/>
              <a:pPr/>
              <a:t>‹#›</a:t>
            </a:fld>
            <a:endParaRPr lang="en-US" altLang="en-US"/>
          </a:p>
        </p:txBody>
      </p:sp>
    </p:spTree>
    <p:extLst>
      <p:ext uri="{BB962C8B-B14F-4D97-AF65-F5344CB8AC3E}">
        <p14:creationId xmlns:p14="http://schemas.microsoft.com/office/powerpoint/2010/main" val="4012504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a:extLst>
              <a:ext uri="{FF2B5EF4-FFF2-40B4-BE49-F238E27FC236}">
                <a16:creationId xmlns:a16="http://schemas.microsoft.com/office/drawing/2014/main" id="{1AE16785-352B-4961-8032-415EA3C2CE55}"/>
              </a:ext>
            </a:extLst>
          </p:cNvPr>
          <p:cNvSpPr>
            <a:spLocks noGrp="1"/>
          </p:cNvSpPr>
          <p:nvPr>
            <p:ph type="dt" sz="half" idx="10"/>
          </p:nvPr>
        </p:nvSpPr>
        <p:spPr/>
        <p:txBody>
          <a:bodyPr/>
          <a:lstStyle>
            <a:lvl1pPr>
              <a:defRPr/>
            </a:lvl1pPr>
          </a:lstStyle>
          <a:p>
            <a:pPr>
              <a:defRPr/>
            </a:pPr>
            <a:fld id="{7F76CE29-9483-4963-B30E-52ED6A22D353}" type="datetimeFigureOut">
              <a:rPr lang="en-US"/>
              <a:pPr>
                <a:defRPr/>
              </a:pPr>
              <a:t>5/10/2019</a:t>
            </a:fld>
            <a:endParaRPr lang="en-US"/>
          </a:p>
        </p:txBody>
      </p:sp>
      <p:sp>
        <p:nvSpPr>
          <p:cNvPr id="4" name="Footer Placeholder 2">
            <a:extLst>
              <a:ext uri="{FF2B5EF4-FFF2-40B4-BE49-F238E27FC236}">
                <a16:creationId xmlns:a16="http://schemas.microsoft.com/office/drawing/2014/main" id="{55EC975B-3148-4571-A473-1876EAB73525}"/>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22">
            <a:extLst>
              <a:ext uri="{FF2B5EF4-FFF2-40B4-BE49-F238E27FC236}">
                <a16:creationId xmlns:a16="http://schemas.microsoft.com/office/drawing/2014/main" id="{05FB6BD5-F8F1-48E4-A830-37FB80AA4C20}"/>
              </a:ext>
            </a:extLst>
          </p:cNvPr>
          <p:cNvSpPr>
            <a:spLocks noGrp="1"/>
          </p:cNvSpPr>
          <p:nvPr>
            <p:ph type="sldNum" sz="quarter" idx="12"/>
          </p:nvPr>
        </p:nvSpPr>
        <p:spPr/>
        <p:txBody>
          <a:bodyPr/>
          <a:lstStyle>
            <a:lvl1pPr>
              <a:defRPr/>
            </a:lvl1pPr>
          </a:lstStyle>
          <a:p>
            <a:fld id="{6BF926AE-D872-414A-8B31-6B8509B56F16}" type="slidenum">
              <a:rPr lang="en-US" altLang="en-US"/>
              <a:pPr/>
              <a:t>‹#›</a:t>
            </a:fld>
            <a:endParaRPr lang="en-US" altLang="en-US"/>
          </a:p>
        </p:txBody>
      </p:sp>
    </p:spTree>
    <p:extLst>
      <p:ext uri="{BB962C8B-B14F-4D97-AF65-F5344CB8AC3E}">
        <p14:creationId xmlns:p14="http://schemas.microsoft.com/office/powerpoint/2010/main" val="2615625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a:extLst>
              <a:ext uri="{FF2B5EF4-FFF2-40B4-BE49-F238E27FC236}">
                <a16:creationId xmlns:a16="http://schemas.microsoft.com/office/drawing/2014/main" id="{0B3A367A-EF9E-4CC6-BED3-2542FF33DA70}"/>
              </a:ext>
            </a:extLst>
          </p:cNvPr>
          <p:cNvSpPr>
            <a:spLocks noGrp="1"/>
          </p:cNvSpPr>
          <p:nvPr>
            <p:ph type="dt" sz="half" idx="10"/>
          </p:nvPr>
        </p:nvSpPr>
        <p:spPr/>
        <p:txBody>
          <a:bodyPr/>
          <a:lstStyle>
            <a:lvl1pPr>
              <a:defRPr/>
            </a:lvl1pPr>
          </a:lstStyle>
          <a:p>
            <a:pPr>
              <a:defRPr/>
            </a:pPr>
            <a:fld id="{37371D9F-B521-46F7-9B82-396F41620B5F}" type="datetimeFigureOut">
              <a:rPr lang="en-US"/>
              <a:pPr>
                <a:defRPr/>
              </a:pPr>
              <a:t>5/10/2019</a:t>
            </a:fld>
            <a:endParaRPr lang="en-US"/>
          </a:p>
        </p:txBody>
      </p:sp>
      <p:sp>
        <p:nvSpPr>
          <p:cNvPr id="3" name="Footer Placeholder 2">
            <a:extLst>
              <a:ext uri="{FF2B5EF4-FFF2-40B4-BE49-F238E27FC236}">
                <a16:creationId xmlns:a16="http://schemas.microsoft.com/office/drawing/2014/main" id="{4642FA30-2A90-4B98-B2C1-CF497997B0D7}"/>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22">
            <a:extLst>
              <a:ext uri="{FF2B5EF4-FFF2-40B4-BE49-F238E27FC236}">
                <a16:creationId xmlns:a16="http://schemas.microsoft.com/office/drawing/2014/main" id="{E00B19EC-1564-443F-84CC-27707B350249}"/>
              </a:ext>
            </a:extLst>
          </p:cNvPr>
          <p:cNvSpPr>
            <a:spLocks noGrp="1"/>
          </p:cNvSpPr>
          <p:nvPr>
            <p:ph type="sldNum" sz="quarter" idx="12"/>
          </p:nvPr>
        </p:nvSpPr>
        <p:spPr/>
        <p:txBody>
          <a:bodyPr/>
          <a:lstStyle>
            <a:lvl1pPr>
              <a:defRPr/>
            </a:lvl1pPr>
          </a:lstStyle>
          <a:p>
            <a:fld id="{3838B172-F7F8-4DD8-B299-68EE62C6A591}" type="slidenum">
              <a:rPr lang="en-US" altLang="en-US"/>
              <a:pPr/>
              <a:t>‹#›</a:t>
            </a:fld>
            <a:endParaRPr lang="en-US" altLang="en-US"/>
          </a:p>
        </p:txBody>
      </p:sp>
    </p:spTree>
    <p:extLst>
      <p:ext uri="{BB962C8B-B14F-4D97-AF65-F5344CB8AC3E}">
        <p14:creationId xmlns:p14="http://schemas.microsoft.com/office/powerpoint/2010/main" val="154482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AEAE4A3-E589-4D75-8DA2-ACC3BAE07C94}"/>
              </a:ext>
            </a:extLst>
          </p:cNvPr>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useBgFill="1">
        <p:nvSpPr>
          <p:cNvPr id="6" name="Rounded Rectangle 10">
            <a:extLst>
              <a:ext uri="{FF2B5EF4-FFF2-40B4-BE49-F238E27FC236}">
                <a16:creationId xmlns:a16="http://schemas.microsoft.com/office/drawing/2014/main" id="{7CBF1EE0-DD48-42CC-AE2C-63C48A905862}"/>
              </a:ext>
            </a:extLst>
          </p:cNvPr>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a:extLst>
              <a:ext uri="{FF2B5EF4-FFF2-40B4-BE49-F238E27FC236}">
                <a16:creationId xmlns:a16="http://schemas.microsoft.com/office/drawing/2014/main" id="{A6617A6D-9269-4A8F-BC98-637835D7A177}"/>
              </a:ext>
            </a:extLst>
          </p:cNvPr>
          <p:cNvSpPr>
            <a:spLocks noGrp="1"/>
          </p:cNvSpPr>
          <p:nvPr>
            <p:ph type="dt" sz="half" idx="10"/>
          </p:nvPr>
        </p:nvSpPr>
        <p:spPr/>
        <p:txBody>
          <a:bodyPr/>
          <a:lstStyle>
            <a:lvl1pPr>
              <a:defRPr/>
            </a:lvl1pPr>
          </a:lstStyle>
          <a:p>
            <a:pPr>
              <a:defRPr/>
            </a:pPr>
            <a:fld id="{DD0AE930-7EB6-4DA2-AEEB-4F2785BE29B1}" type="datetimeFigureOut">
              <a:rPr lang="en-US"/>
              <a:pPr>
                <a:defRPr/>
              </a:pPr>
              <a:t>5/10/2019</a:t>
            </a:fld>
            <a:endParaRPr lang="en-US"/>
          </a:p>
        </p:txBody>
      </p:sp>
      <p:sp>
        <p:nvSpPr>
          <p:cNvPr id="8" name="Footer Placeholder 5">
            <a:extLst>
              <a:ext uri="{FF2B5EF4-FFF2-40B4-BE49-F238E27FC236}">
                <a16:creationId xmlns:a16="http://schemas.microsoft.com/office/drawing/2014/main" id="{C6548145-0F94-47C0-9FF6-2C05222A2A3C}"/>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6">
            <a:extLst>
              <a:ext uri="{FF2B5EF4-FFF2-40B4-BE49-F238E27FC236}">
                <a16:creationId xmlns:a16="http://schemas.microsoft.com/office/drawing/2014/main" id="{5D4E4A83-86BD-47E0-8947-20CCB553D67B}"/>
              </a:ext>
            </a:extLst>
          </p:cNvPr>
          <p:cNvSpPr>
            <a:spLocks noGrp="1"/>
          </p:cNvSpPr>
          <p:nvPr>
            <p:ph type="sldNum" sz="quarter" idx="12"/>
          </p:nvPr>
        </p:nvSpPr>
        <p:spPr/>
        <p:txBody>
          <a:bodyPr/>
          <a:lstStyle>
            <a:lvl1pPr>
              <a:defRPr/>
            </a:lvl1pPr>
          </a:lstStyle>
          <a:p>
            <a:fld id="{2CF7964D-152C-4B23-B919-5CB0FF723E82}" type="slidenum">
              <a:rPr lang="en-US" altLang="en-US"/>
              <a:pPr/>
              <a:t>‹#›</a:t>
            </a:fld>
            <a:endParaRPr lang="en-US" altLang="en-US"/>
          </a:p>
        </p:txBody>
      </p:sp>
    </p:spTree>
    <p:extLst>
      <p:ext uri="{BB962C8B-B14F-4D97-AF65-F5344CB8AC3E}">
        <p14:creationId xmlns:p14="http://schemas.microsoft.com/office/powerpoint/2010/main" val="17207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FE34572-A01E-4E1F-8236-C70CB878DDAB}"/>
              </a:ext>
            </a:extLst>
          </p:cNvPr>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a:extLst>
              <a:ext uri="{FF2B5EF4-FFF2-40B4-BE49-F238E27FC236}">
                <a16:creationId xmlns:a16="http://schemas.microsoft.com/office/drawing/2014/main" id="{F8A2662C-529E-4C7A-BFB1-5A1EC4F09FDA}"/>
              </a:ext>
            </a:extLst>
          </p:cNvPr>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6">
            <a:extLst>
              <a:ext uri="{FF2B5EF4-FFF2-40B4-BE49-F238E27FC236}">
                <a16:creationId xmlns:a16="http://schemas.microsoft.com/office/drawing/2014/main" id="{D152008E-90E6-4690-ACC2-6D0504188FC5}"/>
              </a:ext>
            </a:extLst>
          </p:cNvPr>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a:extLst>
              <a:ext uri="{FF2B5EF4-FFF2-40B4-BE49-F238E27FC236}">
                <a16:creationId xmlns:a16="http://schemas.microsoft.com/office/drawing/2014/main" id="{F71F0599-11CB-4429-883F-029114A7765A}"/>
              </a:ext>
            </a:extLst>
          </p:cNvPr>
          <p:cNvSpPr>
            <a:spLocks noGrp="1"/>
          </p:cNvSpPr>
          <p:nvPr>
            <p:ph type="dt" sz="half" idx="10"/>
          </p:nvPr>
        </p:nvSpPr>
        <p:spPr/>
        <p:txBody>
          <a:bodyPr/>
          <a:lstStyle>
            <a:lvl1pPr>
              <a:defRPr/>
            </a:lvl1pPr>
          </a:lstStyle>
          <a:p>
            <a:pPr>
              <a:defRPr/>
            </a:pPr>
            <a:fld id="{D77710CA-0498-40CB-8824-0A026D4B7B25}" type="datetimeFigureOut">
              <a:rPr lang="en-US"/>
              <a:pPr>
                <a:defRPr/>
              </a:pPr>
              <a:t>5/10/2019</a:t>
            </a:fld>
            <a:endParaRPr lang="en-US"/>
          </a:p>
        </p:txBody>
      </p:sp>
      <p:sp>
        <p:nvSpPr>
          <p:cNvPr id="9" name="Footer Placeholder 5">
            <a:extLst>
              <a:ext uri="{FF2B5EF4-FFF2-40B4-BE49-F238E27FC236}">
                <a16:creationId xmlns:a16="http://schemas.microsoft.com/office/drawing/2014/main" id="{EB6D4F79-F879-4232-847D-2D0E5B34BF5A}"/>
              </a:ext>
            </a:extLst>
          </p:cNvPr>
          <p:cNvSpPr>
            <a:spLocks noGrp="1"/>
          </p:cNvSpPr>
          <p:nvPr>
            <p:ph type="ftr" sz="quarter" idx="11"/>
          </p:nvPr>
        </p:nvSpPr>
        <p:spPr>
          <a:xfrm>
            <a:off x="914400" y="6172200"/>
            <a:ext cx="3886200" cy="457200"/>
          </a:xfrm>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0BB8445B-7678-4DC0-ABAA-C5DAC7042552}"/>
              </a:ext>
            </a:extLst>
          </p:cNvPr>
          <p:cNvSpPr>
            <a:spLocks noGrp="1"/>
          </p:cNvSpPr>
          <p:nvPr>
            <p:ph type="sldNum" sz="quarter" idx="12"/>
          </p:nvPr>
        </p:nvSpPr>
        <p:spPr>
          <a:xfrm>
            <a:off x="146050" y="6208713"/>
            <a:ext cx="457200" cy="457200"/>
          </a:xfrm>
        </p:spPr>
        <p:txBody>
          <a:bodyPr/>
          <a:lstStyle>
            <a:lvl1pPr>
              <a:defRPr/>
            </a:lvl1pPr>
          </a:lstStyle>
          <a:p>
            <a:fld id="{F5AB7531-64B4-474F-AEC9-9ABAC0628BC1}" type="slidenum">
              <a:rPr lang="en-US" altLang="en-US"/>
              <a:pPr/>
              <a:t>‹#›</a:t>
            </a:fld>
            <a:endParaRPr lang="en-US" altLang="en-US"/>
          </a:p>
        </p:txBody>
      </p:sp>
    </p:spTree>
    <p:extLst>
      <p:ext uri="{BB962C8B-B14F-4D97-AF65-F5344CB8AC3E}">
        <p14:creationId xmlns:p14="http://schemas.microsoft.com/office/powerpoint/2010/main" val="33589307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AD9CD">
            <a:alpha val="0"/>
          </a:srgb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F5F50DF-D714-4470-86E6-0C18845A815F}"/>
              </a:ext>
            </a:extLst>
          </p:cNvPr>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useBgFill="1">
        <p:nvSpPr>
          <p:cNvPr id="8" name="Rounded Rectangle 7">
            <a:extLst>
              <a:ext uri="{FF2B5EF4-FFF2-40B4-BE49-F238E27FC236}">
                <a16:creationId xmlns:a16="http://schemas.microsoft.com/office/drawing/2014/main" id="{4EA9508D-65BF-4A98-86E2-0BDEFBB6B74B}"/>
              </a:ext>
            </a:extLst>
          </p:cNvPr>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a:p>
        </p:txBody>
      </p:sp>
      <p:sp>
        <p:nvSpPr>
          <p:cNvPr id="1028" name="Title Placeholder 21">
            <a:extLst>
              <a:ext uri="{FF2B5EF4-FFF2-40B4-BE49-F238E27FC236}">
                <a16:creationId xmlns:a16="http://schemas.microsoft.com/office/drawing/2014/main" id="{1230588C-DE6D-4FA8-B7CD-E689A7BF50FD}"/>
              </a:ext>
            </a:extLst>
          </p:cNvPr>
          <p:cNvSpPr>
            <a:spLocks noGrp="1"/>
          </p:cNvSpPr>
          <p:nvPr>
            <p:ph type="title"/>
          </p:nvPr>
        </p:nvSpPr>
        <p:spPr bwMode="auto">
          <a:xfrm>
            <a:off x="914400" y="27463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a:extLst>
              <a:ext uri="{FF2B5EF4-FFF2-40B4-BE49-F238E27FC236}">
                <a16:creationId xmlns:a16="http://schemas.microsoft.com/office/drawing/2014/main" id="{4BA8E9EE-9E0B-4D76-A0AD-A34DE34FEE46}"/>
              </a:ext>
            </a:extLst>
          </p:cNvPr>
          <p:cNvSpPr>
            <a:spLocks noGrp="1"/>
          </p:cNvSpPr>
          <p:nvPr>
            <p:ph type="body" idx="1"/>
          </p:nvPr>
        </p:nvSpPr>
        <p:spPr bwMode="auto">
          <a:xfrm>
            <a:off x="914400" y="144780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a:extLst>
              <a:ext uri="{FF2B5EF4-FFF2-40B4-BE49-F238E27FC236}">
                <a16:creationId xmlns:a16="http://schemas.microsoft.com/office/drawing/2014/main" id="{F6D1A04C-D67F-4879-9A00-600905C5574E}"/>
              </a:ext>
            </a:extLst>
          </p:cNvPr>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latin typeface="Arial" charset="0"/>
                <a:cs typeface="Arial" charset="0"/>
              </a:defRPr>
            </a:lvl1pPr>
          </a:lstStyle>
          <a:p>
            <a:pPr>
              <a:defRPr/>
            </a:pPr>
            <a:fld id="{2A74FF2E-5CE7-41DB-8EF5-AA8E5487946F}" type="datetimeFigureOut">
              <a:rPr lang="en-US"/>
              <a:pPr>
                <a:defRPr/>
              </a:pPr>
              <a:t>5/10/2019</a:t>
            </a:fld>
            <a:endParaRPr lang="en-US"/>
          </a:p>
        </p:txBody>
      </p:sp>
      <p:sp>
        <p:nvSpPr>
          <p:cNvPr id="3" name="Footer Placeholder 2">
            <a:extLst>
              <a:ext uri="{FF2B5EF4-FFF2-40B4-BE49-F238E27FC236}">
                <a16:creationId xmlns:a16="http://schemas.microsoft.com/office/drawing/2014/main" id="{DCA0D50E-73FE-42B9-9950-46CDEF1BB0B1}"/>
              </a:ext>
            </a:extLst>
          </p:cNvPr>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latin typeface="Arial" charset="0"/>
                <a:cs typeface="Arial" charset="0"/>
              </a:defRPr>
            </a:lvl1pPr>
          </a:lstStyle>
          <a:p>
            <a:pPr>
              <a:defRPr/>
            </a:pPr>
            <a:endParaRPr lang="en-US"/>
          </a:p>
        </p:txBody>
      </p:sp>
      <p:sp>
        <p:nvSpPr>
          <p:cNvPr id="23" name="Slide Number Placeholder 22">
            <a:extLst>
              <a:ext uri="{FF2B5EF4-FFF2-40B4-BE49-F238E27FC236}">
                <a16:creationId xmlns:a16="http://schemas.microsoft.com/office/drawing/2014/main" id="{ED5A2BED-0155-4664-A73C-600E952A7F90}"/>
              </a:ext>
            </a:extLst>
          </p:cNvPr>
          <p:cNvSpPr>
            <a:spLocks noGrp="1"/>
          </p:cNvSpPr>
          <p:nvPr>
            <p:ph type="sldNum" sz="quarter" idx="4"/>
          </p:nvPr>
        </p:nvSpPr>
        <p:spPr>
          <a:xfrm>
            <a:off x="146050" y="6210300"/>
            <a:ext cx="457200" cy="457200"/>
          </a:xfrm>
          <a:prstGeom prst="ellipse">
            <a:avLst/>
          </a:prstGeom>
          <a:solidFill>
            <a:schemeClr val="accent1"/>
          </a:solidFill>
        </p:spPr>
        <p:txBody>
          <a:bodyPr vert="horz" wrap="none" lIns="0" tIns="0" rIns="0" bIns="0" numCol="1" anchor="ctr" anchorCtr="1" compatLnSpc="1">
            <a:prstTxWarp prst="textNoShape">
              <a:avLst/>
            </a:prstTxWarp>
            <a:noAutofit/>
          </a:bodyPr>
          <a:lstStyle>
            <a:lvl1pPr algn="ctr">
              <a:defRPr sz="1400">
                <a:solidFill>
                  <a:srgbClr val="FFFFFF"/>
                </a:solidFill>
              </a:defRPr>
            </a:lvl1pPr>
          </a:lstStyle>
          <a:p>
            <a:fld id="{5F01D79B-0022-4D8D-BFC6-1B761CBB4FE7}"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24" r:id="rId1"/>
    <p:sldLayoutId id="2147483817" r:id="rId2"/>
    <p:sldLayoutId id="2147483825" r:id="rId3"/>
    <p:sldLayoutId id="2147483818" r:id="rId4"/>
    <p:sldLayoutId id="2147483819" r:id="rId5"/>
    <p:sldLayoutId id="2147483820" r:id="rId6"/>
    <p:sldLayoutId id="2147483821" r:id="rId7"/>
    <p:sldLayoutId id="2147483826" r:id="rId8"/>
    <p:sldLayoutId id="2147483827" r:id="rId9"/>
    <p:sldLayoutId id="2147483822" r:id="rId10"/>
    <p:sldLayoutId id="2147483823" r:id="rId11"/>
  </p:sldLayoutIdLst>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charset="0"/>
        </a:defRPr>
      </a:lvl2pPr>
      <a:lvl3pPr algn="l" rtl="0" eaLnBrk="0" fontAlgn="base" hangingPunct="0">
        <a:spcBef>
          <a:spcPct val="0"/>
        </a:spcBef>
        <a:spcAft>
          <a:spcPct val="0"/>
        </a:spcAft>
        <a:defRPr sz="4000">
          <a:solidFill>
            <a:schemeClr val="tx2"/>
          </a:solidFill>
          <a:latin typeface="Arial" charset="0"/>
        </a:defRPr>
      </a:lvl3pPr>
      <a:lvl4pPr algn="l" rtl="0" eaLnBrk="0" fontAlgn="base" hangingPunct="0">
        <a:spcBef>
          <a:spcPct val="0"/>
        </a:spcBef>
        <a:spcAft>
          <a:spcPct val="0"/>
        </a:spcAft>
        <a:defRPr sz="4000">
          <a:solidFill>
            <a:schemeClr val="tx2"/>
          </a:solidFill>
          <a:latin typeface="Arial" charset="0"/>
        </a:defRPr>
      </a:lvl4pPr>
      <a:lvl5pPr algn="l" rtl="0" eaLnBrk="0" fontAlgn="base" hangingPunct="0">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273050" indent="-273050" algn="l" rtl="0" eaLnBrk="0" fontAlgn="base" hangingPunct="0">
        <a:spcBef>
          <a:spcPts val="575"/>
        </a:spcBef>
        <a:spcAft>
          <a:spcPct val="0"/>
        </a:spcAft>
        <a:buClr>
          <a:schemeClr val="accent1"/>
        </a:buClr>
        <a:buSzPct val="85000"/>
        <a:buFont typeface="Wingdings 2" panose="05020102010507070707" pitchFamily="18" charset="2"/>
        <a:buChar char=""/>
        <a:defRPr sz="2600" kern="1200">
          <a:solidFill>
            <a:schemeClr val="tx1"/>
          </a:solidFill>
          <a:latin typeface="+mn-lt"/>
          <a:ea typeface="+mn-ea"/>
          <a:cs typeface="+mn-cs"/>
        </a:defRPr>
      </a:lvl1pPr>
      <a:lvl2pPr marL="547688" indent="-228600" algn="l" rtl="0" eaLnBrk="0" fontAlgn="base" hangingPunct="0">
        <a:spcBef>
          <a:spcPts val="375"/>
        </a:spcBef>
        <a:spcAft>
          <a:spcPct val="0"/>
        </a:spcAft>
        <a:buClr>
          <a:schemeClr val="accent2"/>
        </a:buClr>
        <a:buSzPct val="85000"/>
        <a:buFont typeface="Wingdings 2" panose="05020102010507070707" pitchFamily="18" charset="2"/>
        <a:buChar char=""/>
        <a:defRPr sz="2400" kern="1200">
          <a:solidFill>
            <a:schemeClr val="tx1"/>
          </a:solidFill>
          <a:latin typeface="+mn-lt"/>
          <a:ea typeface="+mn-ea"/>
          <a:cs typeface="+mn-cs"/>
        </a:defRPr>
      </a:lvl2pPr>
      <a:lvl3pPr marL="822325" indent="-228600" algn="l" rtl="0" eaLnBrk="0" fontAlgn="base" hangingPunct="0">
        <a:spcBef>
          <a:spcPts val="375"/>
        </a:spcBef>
        <a:spcAft>
          <a:spcPct val="0"/>
        </a:spcAft>
        <a:buClr>
          <a:srgbClr val="E6B1AB"/>
        </a:buClr>
        <a:buSzPct val="85000"/>
        <a:buFont typeface="Wingdings 2" panose="05020102010507070707" pitchFamily="18" charset="2"/>
        <a:buChar char=""/>
        <a:defRPr sz="2000" kern="1200">
          <a:solidFill>
            <a:schemeClr val="tx1"/>
          </a:solidFill>
          <a:latin typeface="+mn-lt"/>
          <a:ea typeface="+mn-ea"/>
          <a:cs typeface="+mn-cs"/>
        </a:defRPr>
      </a:lvl3pPr>
      <a:lvl4pPr marL="1096963" indent="-228600" algn="l" rtl="0" eaLnBrk="0" fontAlgn="base" hangingPunct="0">
        <a:spcBef>
          <a:spcPts val="375"/>
        </a:spcBef>
        <a:spcAft>
          <a:spcPct val="0"/>
        </a:spcAft>
        <a:buClr>
          <a:srgbClr val="A28E6A"/>
        </a:buClr>
        <a:buSzPct val="80000"/>
        <a:buFont typeface="Wingdings 2" panose="05020102010507070707" pitchFamily="18" charset="2"/>
        <a:buChar char=""/>
        <a:defRPr sz="2000" kern="1200">
          <a:solidFill>
            <a:schemeClr val="tx1"/>
          </a:solidFill>
          <a:latin typeface="+mn-lt"/>
          <a:ea typeface="+mn-ea"/>
          <a:cs typeface="+mn-cs"/>
        </a:defRPr>
      </a:lvl4pPr>
      <a:lvl5pPr marL="1371600" indent="-228600" algn="l" rtl="0" eaLnBrk="0" fontAlgn="base" hangingPunct="0">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ubtitle 2">
            <a:extLst>
              <a:ext uri="{FF2B5EF4-FFF2-40B4-BE49-F238E27FC236}">
                <a16:creationId xmlns:a16="http://schemas.microsoft.com/office/drawing/2014/main" id="{333CBF04-5F8C-43C6-B264-E5AE5FA24F6F}"/>
              </a:ext>
            </a:extLst>
          </p:cNvPr>
          <p:cNvSpPr>
            <a:spLocks noGrp="1"/>
          </p:cNvSpPr>
          <p:nvPr>
            <p:ph type="subTitle" idx="1"/>
          </p:nvPr>
        </p:nvSpPr>
        <p:spPr/>
        <p:txBody>
          <a:bodyPr/>
          <a:lstStyle/>
          <a:p>
            <a:pPr algn="l" eaLnBrk="1" hangingPunct="1">
              <a:buFont typeface="Arial" panose="020B0604020202020204" pitchFamily="34" charset="0"/>
              <a:buNone/>
            </a:pPr>
            <a:r>
              <a:rPr lang="en-GB" altLang="en-US"/>
              <a:t>Dr Omar Alrawashdeh</a:t>
            </a:r>
          </a:p>
          <a:p>
            <a:pPr algn="l" eaLnBrk="1" hangingPunct="1">
              <a:buFont typeface="Arial" panose="020B0604020202020204" pitchFamily="34" charset="0"/>
              <a:buNone/>
            </a:pPr>
            <a:r>
              <a:rPr lang="en-GB" altLang="en-US"/>
              <a:t>MBBS </a:t>
            </a:r>
          </a:p>
          <a:p>
            <a:pPr algn="l" eaLnBrk="1" hangingPunct="1">
              <a:buFont typeface="Arial" panose="020B0604020202020204" pitchFamily="34" charset="0"/>
              <a:buNone/>
            </a:pPr>
            <a:r>
              <a:rPr lang="en-GB" altLang="en-US"/>
              <a:t>PhD clinical neurology</a:t>
            </a:r>
            <a:endParaRPr lang="en-US" altLang="en-US"/>
          </a:p>
        </p:txBody>
      </p:sp>
      <p:sp>
        <p:nvSpPr>
          <p:cNvPr id="6147" name="Title 1">
            <a:extLst>
              <a:ext uri="{FF2B5EF4-FFF2-40B4-BE49-F238E27FC236}">
                <a16:creationId xmlns:a16="http://schemas.microsoft.com/office/drawing/2014/main" id="{DD379BE3-A112-4191-BF5A-53F138C8F777}"/>
              </a:ext>
            </a:extLst>
          </p:cNvPr>
          <p:cNvSpPr>
            <a:spLocks noGrp="1"/>
          </p:cNvSpPr>
          <p:nvPr>
            <p:ph type="ctrTitle"/>
          </p:nvPr>
        </p:nvSpPr>
        <p:spPr>
          <a:xfrm>
            <a:off x="457200" y="1506538"/>
            <a:ext cx="8229600" cy="1470025"/>
          </a:xfrm>
        </p:spPr>
        <p:txBody>
          <a:bodyPr/>
          <a:lstStyle/>
          <a:p>
            <a:pPr eaLnBrk="1" hangingPunct="1"/>
            <a:r>
              <a:rPr lang="en-GB" altLang="en-US"/>
              <a:t>Symptoms related to the nervous system</a:t>
            </a:r>
            <a:endParaRPr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0DA33592-E780-4F55-B907-2CA89A71498A}"/>
              </a:ext>
            </a:extLst>
          </p:cNvPr>
          <p:cNvSpPr>
            <a:spLocks noGrp="1"/>
          </p:cNvSpPr>
          <p:nvPr>
            <p:ph type="title"/>
          </p:nvPr>
        </p:nvSpPr>
        <p:spPr/>
        <p:txBody>
          <a:bodyPr/>
          <a:lstStyle/>
          <a:p>
            <a:pPr eaLnBrk="1" hangingPunct="1"/>
            <a:r>
              <a:rPr lang="en-GB" altLang="en-US"/>
              <a:t>Cluster headache</a:t>
            </a:r>
            <a:endParaRPr lang="en-US" altLang="en-US"/>
          </a:p>
        </p:txBody>
      </p:sp>
      <p:sp>
        <p:nvSpPr>
          <p:cNvPr id="3" name="Content Placeholder 2">
            <a:extLst>
              <a:ext uri="{FF2B5EF4-FFF2-40B4-BE49-F238E27FC236}">
                <a16:creationId xmlns:a16="http://schemas.microsoft.com/office/drawing/2014/main" id="{209B1D6F-8FA2-41DB-8F2D-34485DBF5286}"/>
              </a:ext>
            </a:extLst>
          </p:cNvPr>
          <p:cNvSpPr>
            <a:spLocks noGrp="1"/>
          </p:cNvSpPr>
          <p:nvPr>
            <p:ph sz="quarter" idx="1"/>
          </p:nvPr>
        </p:nvSpPr>
        <p:spPr/>
        <p:txBody>
          <a:bodyPr>
            <a:normAutofit fontScale="92500" lnSpcReduction="20000"/>
          </a:bodyPr>
          <a:lstStyle/>
          <a:p>
            <a:pPr marL="274320" indent="-274320" eaLnBrk="1" fontAlgn="auto" hangingPunct="1">
              <a:spcBef>
                <a:spcPts val="580"/>
              </a:spcBef>
              <a:spcAft>
                <a:spcPts val="0"/>
              </a:spcAft>
              <a:buFont typeface="Wingdings 2"/>
              <a:buChar char=""/>
              <a:defRPr/>
            </a:pPr>
            <a:r>
              <a:rPr lang="en-GB" dirty="0"/>
              <a:t>It is associated with autonomic changes such as </a:t>
            </a:r>
            <a:r>
              <a:rPr lang="en-GB" dirty="0" err="1"/>
              <a:t>lacrimation</a:t>
            </a:r>
            <a:r>
              <a:rPr lang="en-GB" dirty="0"/>
              <a:t>, </a:t>
            </a:r>
            <a:r>
              <a:rPr lang="en-GB" dirty="0" err="1"/>
              <a:t>conjunctival</a:t>
            </a:r>
            <a:r>
              <a:rPr lang="en-GB" dirty="0"/>
              <a:t> injection, </a:t>
            </a:r>
            <a:r>
              <a:rPr lang="en-GB" dirty="0" err="1"/>
              <a:t>ptosis</a:t>
            </a:r>
            <a:r>
              <a:rPr lang="en-GB" dirty="0"/>
              <a:t>, </a:t>
            </a:r>
            <a:r>
              <a:rPr lang="en-GB" dirty="0" err="1"/>
              <a:t>miosis</a:t>
            </a:r>
            <a:r>
              <a:rPr lang="en-GB" dirty="0"/>
              <a:t>, </a:t>
            </a:r>
            <a:r>
              <a:rPr lang="en-GB" dirty="0" err="1"/>
              <a:t>rhinorrhea</a:t>
            </a:r>
            <a:r>
              <a:rPr lang="en-GB" dirty="0"/>
              <a:t>, redness and swelling of the face.</a:t>
            </a:r>
          </a:p>
          <a:p>
            <a:pPr marL="274320" indent="-274320" eaLnBrk="1" fontAlgn="auto" hangingPunct="1">
              <a:spcBef>
                <a:spcPts val="580"/>
              </a:spcBef>
              <a:spcAft>
                <a:spcPts val="0"/>
              </a:spcAft>
              <a:buFont typeface="Wingdings 2"/>
              <a:buChar char=""/>
              <a:defRPr/>
            </a:pPr>
            <a:r>
              <a:rPr lang="en-GB" dirty="0"/>
              <a:t>The patient is restless and keep moving, contrary to migraine. </a:t>
            </a:r>
          </a:p>
          <a:p>
            <a:pPr marL="274320" indent="-274320" eaLnBrk="1" fontAlgn="auto" hangingPunct="1">
              <a:spcBef>
                <a:spcPts val="580"/>
              </a:spcBef>
              <a:spcAft>
                <a:spcPts val="0"/>
              </a:spcAft>
              <a:buFont typeface="Wingdings 2"/>
              <a:buNone/>
              <a:defRPr/>
            </a:pPr>
            <a:r>
              <a:rPr lang="en-GB" dirty="0"/>
              <a:t>It has mainly two forms:</a:t>
            </a:r>
          </a:p>
          <a:p>
            <a:pPr marL="514350" indent="-514350" eaLnBrk="1" fontAlgn="auto" hangingPunct="1">
              <a:spcBef>
                <a:spcPts val="580"/>
              </a:spcBef>
              <a:spcAft>
                <a:spcPts val="0"/>
              </a:spcAft>
              <a:buFont typeface="+mj-lt"/>
              <a:buAutoNum type="arabicPeriod"/>
              <a:defRPr/>
            </a:pPr>
            <a:r>
              <a:rPr lang="en-GB" dirty="0"/>
              <a:t>Episodic cluster headache: It comes regularly and wakes the patient from sleep. For example the patient can experience the attack every day at the same time for few to several weeks, then followed by remission for weeks to months,  or years</a:t>
            </a:r>
          </a:p>
          <a:p>
            <a:pPr marL="514350" indent="-514350" eaLnBrk="1" fontAlgn="auto" hangingPunct="1">
              <a:spcBef>
                <a:spcPts val="580"/>
              </a:spcBef>
              <a:spcAft>
                <a:spcPts val="0"/>
              </a:spcAft>
              <a:buFont typeface="+mj-lt"/>
              <a:buAutoNum type="arabicPeriod"/>
              <a:defRPr/>
            </a:pPr>
            <a:r>
              <a:rPr lang="en-GB" dirty="0"/>
              <a:t>Chronic Cluster headache can be daily for years without remission.</a:t>
            </a:r>
          </a:p>
          <a:p>
            <a:pPr marL="274320" indent="-274320" eaLnBrk="1" fontAlgn="auto" hangingPunct="1">
              <a:spcBef>
                <a:spcPts val="580"/>
              </a:spcBef>
              <a:spcAft>
                <a:spcPts val="0"/>
              </a:spcAft>
              <a:buFont typeface="Wingdings 2"/>
              <a:buChar char=""/>
              <a:defRPr/>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7622F82B-C7F8-4D47-8566-883A6FA98549}"/>
              </a:ext>
            </a:extLst>
          </p:cNvPr>
          <p:cNvSpPr>
            <a:spLocks noGrp="1"/>
          </p:cNvSpPr>
          <p:nvPr>
            <p:ph type="title"/>
          </p:nvPr>
        </p:nvSpPr>
        <p:spPr/>
        <p:txBody>
          <a:bodyPr/>
          <a:lstStyle/>
          <a:p>
            <a:pPr eaLnBrk="1" hangingPunct="1"/>
            <a:r>
              <a:rPr lang="en-GB" altLang="en-US"/>
              <a:t>Tension headache</a:t>
            </a:r>
            <a:endParaRPr lang="en-US" altLang="en-US"/>
          </a:p>
        </p:txBody>
      </p:sp>
      <p:sp>
        <p:nvSpPr>
          <p:cNvPr id="16387" name="Content Placeholder 2">
            <a:extLst>
              <a:ext uri="{FF2B5EF4-FFF2-40B4-BE49-F238E27FC236}">
                <a16:creationId xmlns:a16="http://schemas.microsoft.com/office/drawing/2014/main" id="{7CA36BA5-BA7A-4513-AB3D-CB4EBD0FB63C}"/>
              </a:ext>
            </a:extLst>
          </p:cNvPr>
          <p:cNvSpPr>
            <a:spLocks noGrp="1"/>
          </p:cNvSpPr>
          <p:nvPr>
            <p:ph sz="quarter" idx="1"/>
          </p:nvPr>
        </p:nvSpPr>
        <p:spPr/>
        <p:txBody>
          <a:bodyPr/>
          <a:lstStyle/>
          <a:p>
            <a:pPr eaLnBrk="1" hangingPunct="1"/>
            <a:r>
              <a:rPr lang="en-GB" altLang="en-US"/>
              <a:t>The most common type of headache</a:t>
            </a:r>
          </a:p>
          <a:p>
            <a:pPr eaLnBrk="1" hangingPunct="1"/>
            <a:r>
              <a:rPr lang="en-GB" altLang="en-US"/>
              <a:t>Nature of headache: constant pressure ( as a tight band on the head)</a:t>
            </a:r>
          </a:p>
          <a:p>
            <a:pPr eaLnBrk="1" hangingPunct="1"/>
            <a:r>
              <a:rPr lang="en-GB" altLang="en-US"/>
              <a:t>Generally more severe at the end of the day</a:t>
            </a:r>
          </a:p>
          <a:p>
            <a:pPr eaLnBrk="1" hangingPunct="1"/>
            <a:r>
              <a:rPr lang="en-GB" altLang="en-US"/>
              <a:t>Bilateral headache</a:t>
            </a:r>
          </a:p>
          <a:p>
            <a:pPr eaLnBrk="1" hangingPunct="1"/>
            <a:r>
              <a:rPr lang="en-GB" altLang="en-US"/>
              <a:t>Tension headache can be severe (rarely)</a:t>
            </a:r>
          </a:p>
          <a:p>
            <a:pPr eaLnBrk="1" hangingPunct="1"/>
            <a:r>
              <a:rPr lang="en-GB" altLang="en-US"/>
              <a:t>It responds well to analgesia</a:t>
            </a:r>
          </a:p>
          <a:p>
            <a:pPr eaLnBrk="1" hangingPunct="1"/>
            <a:endParaRPr lang="en-GB" altLang="en-US"/>
          </a:p>
          <a:p>
            <a:pPr eaLnBrk="1" hangingPunct="1"/>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035906F0-AACD-4CFD-A262-306C13B9FA36}"/>
              </a:ext>
            </a:extLst>
          </p:cNvPr>
          <p:cNvSpPr>
            <a:spLocks noGrp="1"/>
          </p:cNvSpPr>
          <p:nvPr>
            <p:ph type="title"/>
          </p:nvPr>
        </p:nvSpPr>
        <p:spPr/>
        <p:txBody>
          <a:bodyPr/>
          <a:lstStyle/>
          <a:p>
            <a:pPr eaLnBrk="1" hangingPunct="1"/>
            <a:r>
              <a:rPr lang="en-GB" altLang="en-US"/>
              <a:t>Sudden onset headache</a:t>
            </a:r>
            <a:endParaRPr lang="en-US" altLang="en-US"/>
          </a:p>
        </p:txBody>
      </p:sp>
      <p:sp>
        <p:nvSpPr>
          <p:cNvPr id="17411" name="Content Placeholder 2">
            <a:extLst>
              <a:ext uri="{FF2B5EF4-FFF2-40B4-BE49-F238E27FC236}">
                <a16:creationId xmlns:a16="http://schemas.microsoft.com/office/drawing/2014/main" id="{00D4C116-1F87-47B3-8C08-72777A6CD237}"/>
              </a:ext>
            </a:extLst>
          </p:cNvPr>
          <p:cNvSpPr>
            <a:spLocks noGrp="1"/>
          </p:cNvSpPr>
          <p:nvPr>
            <p:ph sz="quarter" idx="1"/>
          </p:nvPr>
        </p:nvSpPr>
        <p:spPr/>
        <p:txBody>
          <a:bodyPr/>
          <a:lstStyle/>
          <a:p>
            <a:pPr eaLnBrk="1" hangingPunct="1"/>
            <a:r>
              <a:rPr lang="en-GB" altLang="en-US"/>
              <a:t>Sudden onset severe headache is typical of subarachnoid haemorrhage (medical emergency).</a:t>
            </a:r>
          </a:p>
          <a:p>
            <a:pPr eaLnBrk="1" hangingPunct="1"/>
            <a:r>
              <a:rPr lang="en-GB" altLang="en-US"/>
              <a:t>SAH is occasionally associated with loss of consciousness, nausea, vomiting,  convulsions, meningeal irritation signs.</a:t>
            </a:r>
          </a:p>
          <a:p>
            <a:pPr eaLnBrk="1" hangingPunct="1"/>
            <a:r>
              <a:rPr lang="en-GB" altLang="en-US"/>
              <a:t>The patient describes it as a sudden blow to the head (thunderclap headache)</a:t>
            </a:r>
          </a:p>
          <a:p>
            <a:pPr eaLnBrk="1" hangingPunct="1"/>
            <a:r>
              <a:rPr lang="en-GB" altLang="en-US"/>
              <a:t>Most cases of thenderclap headaches are idipathic.</a:t>
            </a:r>
          </a:p>
          <a:p>
            <a:pPr eaLnBrk="1" hangingPunct="1"/>
            <a:endParaRPr lang="en-US"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54A7C1AA-76FB-4E4F-8A5F-04C2C0B4D0D4}"/>
              </a:ext>
            </a:extLst>
          </p:cNvPr>
          <p:cNvSpPr>
            <a:spLocks noGrp="1"/>
          </p:cNvSpPr>
          <p:nvPr>
            <p:ph type="title"/>
          </p:nvPr>
        </p:nvSpPr>
        <p:spPr/>
        <p:txBody>
          <a:bodyPr/>
          <a:lstStyle/>
          <a:p>
            <a:pPr eaLnBrk="1" hangingPunct="1"/>
            <a:r>
              <a:rPr lang="en-GB" altLang="en-US"/>
              <a:t>Headache of meninigitis</a:t>
            </a:r>
            <a:endParaRPr lang="en-US" altLang="en-US"/>
          </a:p>
        </p:txBody>
      </p:sp>
      <p:sp>
        <p:nvSpPr>
          <p:cNvPr id="18435" name="Content Placeholder 2">
            <a:extLst>
              <a:ext uri="{FF2B5EF4-FFF2-40B4-BE49-F238E27FC236}">
                <a16:creationId xmlns:a16="http://schemas.microsoft.com/office/drawing/2014/main" id="{DDD5B659-F028-458C-97A4-A11F50BDC79D}"/>
              </a:ext>
            </a:extLst>
          </p:cNvPr>
          <p:cNvSpPr>
            <a:spLocks noGrp="1"/>
          </p:cNvSpPr>
          <p:nvPr>
            <p:ph sz="quarter" idx="1"/>
          </p:nvPr>
        </p:nvSpPr>
        <p:spPr/>
        <p:txBody>
          <a:bodyPr/>
          <a:lstStyle/>
          <a:p>
            <a:pPr eaLnBrk="1" hangingPunct="1"/>
            <a:r>
              <a:rPr lang="en-GB" altLang="en-US"/>
              <a:t>In meningitis or encephalitis, headache has gradual onset</a:t>
            </a:r>
          </a:p>
          <a:p>
            <a:pPr eaLnBrk="1" hangingPunct="1"/>
            <a:r>
              <a:rPr lang="en-GB" altLang="en-US"/>
              <a:t>It is generalised and may be associated with neck and shoulders pain</a:t>
            </a:r>
          </a:p>
          <a:p>
            <a:pPr eaLnBrk="1" hangingPunct="1"/>
            <a:r>
              <a:rPr lang="en-GB" altLang="en-US"/>
              <a:t>It is usually associated with fever, patient is generally unwell, purpuric skin rashes, vomiting, nausea, photophobia, </a:t>
            </a:r>
            <a:endParaRPr lang="en-US"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7369865-AA51-4A1E-BFF8-F5B6AA113CC5}"/>
              </a:ext>
            </a:extLst>
          </p:cNvPr>
          <p:cNvSpPr>
            <a:spLocks noGrp="1"/>
          </p:cNvSpPr>
          <p:nvPr>
            <p:ph type="title"/>
          </p:nvPr>
        </p:nvSpPr>
        <p:spPr>
          <a:xfrm>
            <a:off x="395288" y="274638"/>
            <a:ext cx="8291512" cy="1143000"/>
          </a:xfrm>
        </p:spPr>
        <p:txBody>
          <a:bodyPr>
            <a:normAutofit fontScale="90000"/>
          </a:bodyPr>
          <a:lstStyle/>
          <a:p>
            <a:pPr eaLnBrk="1" fontAlgn="auto" hangingPunct="1">
              <a:spcAft>
                <a:spcPts val="0"/>
              </a:spcAft>
              <a:defRPr/>
            </a:pPr>
            <a:r>
              <a:rPr lang="en-GB" dirty="0"/>
              <a:t>Headache of intracranial hypertension</a:t>
            </a:r>
            <a:endParaRPr lang="en-US" dirty="0"/>
          </a:p>
        </p:txBody>
      </p:sp>
      <p:sp>
        <p:nvSpPr>
          <p:cNvPr id="19459" name="Content Placeholder 2">
            <a:extLst>
              <a:ext uri="{FF2B5EF4-FFF2-40B4-BE49-F238E27FC236}">
                <a16:creationId xmlns:a16="http://schemas.microsoft.com/office/drawing/2014/main" id="{E1CEA0A8-F11C-4F83-B325-000B812408CD}"/>
              </a:ext>
            </a:extLst>
          </p:cNvPr>
          <p:cNvSpPr>
            <a:spLocks noGrp="1"/>
          </p:cNvSpPr>
          <p:nvPr>
            <p:ph sz="quarter" idx="1"/>
          </p:nvPr>
        </p:nvSpPr>
        <p:spPr/>
        <p:txBody>
          <a:bodyPr/>
          <a:lstStyle/>
          <a:p>
            <a:pPr eaLnBrk="1" hangingPunct="1"/>
            <a:r>
              <a:rPr lang="en-GB" altLang="en-US"/>
              <a:t>Poorly localised headache</a:t>
            </a:r>
          </a:p>
          <a:p>
            <a:pPr eaLnBrk="1" hangingPunct="1"/>
            <a:r>
              <a:rPr lang="en-GB" altLang="en-US"/>
              <a:t>Throbbing in nature</a:t>
            </a:r>
          </a:p>
          <a:p>
            <a:pPr eaLnBrk="1" hangingPunct="1"/>
            <a:r>
              <a:rPr lang="en-GB" altLang="en-US"/>
              <a:t>It is worse in the morning</a:t>
            </a:r>
          </a:p>
          <a:p>
            <a:pPr eaLnBrk="1" hangingPunct="1"/>
            <a:r>
              <a:rPr lang="en-GB" altLang="en-US"/>
              <a:t>Aggravated by coughing or sneezing (increase intracranial pressure)</a:t>
            </a:r>
          </a:p>
          <a:p>
            <a:pPr eaLnBrk="1" hangingPunct="1"/>
            <a:r>
              <a:rPr lang="en-GB" altLang="en-US"/>
              <a:t>May be associated with nausea, vomiting, or poor urination control, reduced visual acuity (papillaedema), diplopia due to involvement of the abducens nerve, and imbalance of gait.</a:t>
            </a:r>
          </a:p>
          <a:p>
            <a:pPr eaLnBrk="1" hangingPunct="1"/>
            <a:endParaRPr lang="en-US"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5AAF1845-4135-4215-8479-A933097527FD}"/>
              </a:ext>
            </a:extLst>
          </p:cNvPr>
          <p:cNvSpPr>
            <a:spLocks noGrp="1"/>
          </p:cNvSpPr>
          <p:nvPr>
            <p:ph type="title"/>
          </p:nvPr>
        </p:nvSpPr>
        <p:spPr/>
        <p:txBody>
          <a:bodyPr/>
          <a:lstStyle/>
          <a:p>
            <a:pPr eaLnBrk="1" hangingPunct="1"/>
            <a:r>
              <a:rPr lang="en-GB" altLang="en-US"/>
              <a:t>Neuralgias</a:t>
            </a:r>
            <a:endParaRPr lang="en-US" altLang="en-US"/>
          </a:p>
        </p:txBody>
      </p:sp>
      <p:sp>
        <p:nvSpPr>
          <p:cNvPr id="3" name="Content Placeholder 2">
            <a:extLst>
              <a:ext uri="{FF2B5EF4-FFF2-40B4-BE49-F238E27FC236}">
                <a16:creationId xmlns:a16="http://schemas.microsoft.com/office/drawing/2014/main" id="{EAD24EB5-58E2-44F0-A792-0B5B84239564}"/>
              </a:ext>
            </a:extLst>
          </p:cNvPr>
          <p:cNvSpPr>
            <a:spLocks noGrp="1"/>
          </p:cNvSpPr>
          <p:nvPr>
            <p:ph sz="quarter" idx="1"/>
          </p:nvPr>
        </p:nvSpPr>
        <p:spPr/>
        <p:txBody>
          <a:bodyPr>
            <a:normAutofit fontScale="92500" lnSpcReduction="20000"/>
          </a:bodyPr>
          <a:lstStyle/>
          <a:p>
            <a:pPr marL="274320" indent="-274320" eaLnBrk="1" fontAlgn="auto" hangingPunct="1">
              <a:spcBef>
                <a:spcPts val="580"/>
              </a:spcBef>
              <a:spcAft>
                <a:spcPts val="0"/>
              </a:spcAft>
              <a:buFont typeface="Wingdings 2"/>
              <a:buChar char=""/>
              <a:defRPr/>
            </a:pPr>
            <a:r>
              <a:rPr lang="en-GB" dirty="0"/>
              <a:t>Neuralgia can affect number of nerves including the trigeminal nerve, </a:t>
            </a:r>
            <a:r>
              <a:rPr lang="en-GB" dirty="0" err="1"/>
              <a:t>glossopharyngeal</a:t>
            </a:r>
            <a:r>
              <a:rPr lang="en-GB" dirty="0"/>
              <a:t> nerve.</a:t>
            </a:r>
          </a:p>
          <a:p>
            <a:pPr marL="274320" indent="-274320" eaLnBrk="1" fontAlgn="auto" hangingPunct="1">
              <a:spcBef>
                <a:spcPts val="580"/>
              </a:spcBef>
              <a:spcAft>
                <a:spcPts val="0"/>
              </a:spcAft>
              <a:buFont typeface="Wingdings 2"/>
              <a:buChar char=""/>
              <a:defRPr/>
            </a:pPr>
            <a:r>
              <a:rPr lang="en-GB" dirty="0"/>
              <a:t>Pain is usually sharp, excruciating, or burning lasting for minutes. However, the pain can be aching in nature and constant.</a:t>
            </a:r>
          </a:p>
          <a:p>
            <a:pPr marL="274320" indent="-274320" eaLnBrk="1" fontAlgn="auto" hangingPunct="1">
              <a:spcBef>
                <a:spcPts val="580"/>
              </a:spcBef>
              <a:spcAft>
                <a:spcPts val="0"/>
              </a:spcAft>
              <a:buFont typeface="Wingdings 2"/>
              <a:buChar char=""/>
              <a:defRPr/>
            </a:pPr>
            <a:r>
              <a:rPr lang="en-GB" dirty="0"/>
              <a:t>Pain can be in the form of single episode, recurrent, or chronic.</a:t>
            </a:r>
          </a:p>
          <a:p>
            <a:pPr marL="274320" indent="-274320" eaLnBrk="1" fontAlgn="auto" hangingPunct="1">
              <a:spcBef>
                <a:spcPts val="580"/>
              </a:spcBef>
              <a:spcAft>
                <a:spcPts val="0"/>
              </a:spcAft>
              <a:buFont typeface="Wingdings 2"/>
              <a:buChar char=""/>
              <a:defRPr/>
            </a:pPr>
            <a:r>
              <a:rPr lang="en-GB" dirty="0"/>
              <a:t>Usually unilateral, but can be bilateral</a:t>
            </a:r>
          </a:p>
          <a:p>
            <a:pPr marL="274320" indent="-274320" eaLnBrk="1" fontAlgn="auto" hangingPunct="1">
              <a:spcBef>
                <a:spcPts val="580"/>
              </a:spcBef>
              <a:spcAft>
                <a:spcPts val="0"/>
              </a:spcAft>
              <a:buFont typeface="Wingdings 2"/>
              <a:buChar char=""/>
              <a:defRPr/>
            </a:pPr>
            <a:r>
              <a:rPr lang="en-GB" dirty="0"/>
              <a:t>The pain is aggravated by talking, eating, washing face, touching.</a:t>
            </a:r>
          </a:p>
          <a:p>
            <a:pPr marL="274320" indent="-274320" eaLnBrk="1" fontAlgn="auto" hangingPunct="1">
              <a:spcBef>
                <a:spcPts val="580"/>
              </a:spcBef>
              <a:spcAft>
                <a:spcPts val="0"/>
              </a:spcAft>
              <a:buFont typeface="Wingdings 2"/>
              <a:buChar char=""/>
              <a:defRPr/>
            </a:pPr>
            <a:r>
              <a:rPr lang="en-GB" dirty="0"/>
              <a:t>Diagnosis is usually clinical, but MRI scan of the brain may show lesions of MS or encephalitis.</a:t>
            </a:r>
          </a:p>
          <a:p>
            <a:pPr marL="274320" indent="-274320" eaLnBrk="1" fontAlgn="auto" hangingPunct="1">
              <a:spcBef>
                <a:spcPts val="580"/>
              </a:spcBef>
              <a:spcAft>
                <a:spcPts val="0"/>
              </a:spcAft>
              <a:buFont typeface="Wingdings 2"/>
              <a:buChar char=""/>
              <a:defRPr/>
            </a:pPr>
            <a:r>
              <a:rPr lang="en-GB" dirty="0" err="1"/>
              <a:t>Postherpetic</a:t>
            </a:r>
            <a:r>
              <a:rPr lang="en-GB" dirty="0"/>
              <a:t> neuralgia follows shingles.</a:t>
            </a:r>
          </a:p>
          <a:p>
            <a:pPr marL="274320" indent="-274320" eaLnBrk="1" fontAlgn="auto" hangingPunct="1">
              <a:spcBef>
                <a:spcPts val="580"/>
              </a:spcBef>
              <a:spcAft>
                <a:spcPts val="0"/>
              </a:spcAft>
              <a:buFont typeface="Wingdings 2"/>
              <a:buChar char=""/>
              <a:defRPr/>
            </a:pPr>
            <a:endParaRPr lang="en-GB" dirty="0"/>
          </a:p>
          <a:p>
            <a:pPr marL="274320" indent="-274320" eaLnBrk="1" fontAlgn="auto" hangingPunct="1">
              <a:spcBef>
                <a:spcPts val="580"/>
              </a:spcBef>
              <a:spcAft>
                <a:spcPts val="0"/>
              </a:spcAft>
              <a:buFont typeface="Wingdings 2"/>
              <a:buChar char=""/>
              <a:defRPr/>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1AF684A9-9562-459E-8CCA-DFC8F12F32F5}"/>
              </a:ext>
            </a:extLst>
          </p:cNvPr>
          <p:cNvSpPr>
            <a:spLocks noGrp="1"/>
          </p:cNvSpPr>
          <p:nvPr>
            <p:ph type="title"/>
          </p:nvPr>
        </p:nvSpPr>
        <p:spPr/>
        <p:txBody>
          <a:bodyPr/>
          <a:lstStyle/>
          <a:p>
            <a:pPr eaLnBrk="1" hangingPunct="1"/>
            <a:r>
              <a:rPr lang="en-GB" altLang="en-US"/>
              <a:t>Neuralgias</a:t>
            </a:r>
            <a:endParaRPr lang="en-US" altLang="en-US"/>
          </a:p>
        </p:txBody>
      </p:sp>
      <p:sp>
        <p:nvSpPr>
          <p:cNvPr id="21507" name="Content Placeholder 2">
            <a:extLst>
              <a:ext uri="{FF2B5EF4-FFF2-40B4-BE49-F238E27FC236}">
                <a16:creationId xmlns:a16="http://schemas.microsoft.com/office/drawing/2014/main" id="{EF2C14FC-7803-4B22-91F2-A0A7689A4027}"/>
              </a:ext>
            </a:extLst>
          </p:cNvPr>
          <p:cNvSpPr>
            <a:spLocks noGrp="1"/>
          </p:cNvSpPr>
          <p:nvPr>
            <p:ph sz="quarter" idx="1"/>
          </p:nvPr>
        </p:nvSpPr>
        <p:spPr/>
        <p:txBody>
          <a:bodyPr/>
          <a:lstStyle/>
          <a:p>
            <a:pPr eaLnBrk="1" hangingPunct="1"/>
            <a:r>
              <a:rPr lang="en-GB" altLang="en-US"/>
              <a:t>Trigeminal neuralgia is more common in females, while glossopharyngeal neuralgia is more common in males.</a:t>
            </a:r>
          </a:p>
          <a:p>
            <a:pPr eaLnBrk="1" hangingPunct="1"/>
            <a:r>
              <a:rPr lang="en-GB" altLang="en-US"/>
              <a:t>Burning pain in the back of the head and upper neck may suggest occipital neuralgia (C2 neuralgia)</a:t>
            </a:r>
            <a:endParaRPr lang="en-US"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CEAAC8B4-D071-44CE-B21E-0D61AEA247AF}"/>
              </a:ext>
            </a:extLst>
          </p:cNvPr>
          <p:cNvSpPr>
            <a:spLocks noGrp="1"/>
          </p:cNvSpPr>
          <p:nvPr>
            <p:ph type="title"/>
          </p:nvPr>
        </p:nvSpPr>
        <p:spPr/>
        <p:txBody>
          <a:bodyPr/>
          <a:lstStyle/>
          <a:p>
            <a:pPr eaLnBrk="1" hangingPunct="1"/>
            <a:r>
              <a:rPr lang="en-GB" altLang="en-US"/>
              <a:t>Headache of temporal arteritis</a:t>
            </a:r>
            <a:endParaRPr lang="en-US" altLang="en-US"/>
          </a:p>
        </p:txBody>
      </p:sp>
      <p:sp>
        <p:nvSpPr>
          <p:cNvPr id="22531" name="Content Placeholder 2">
            <a:extLst>
              <a:ext uri="{FF2B5EF4-FFF2-40B4-BE49-F238E27FC236}">
                <a16:creationId xmlns:a16="http://schemas.microsoft.com/office/drawing/2014/main" id="{5AF03104-903C-4687-9A44-908210A40000}"/>
              </a:ext>
            </a:extLst>
          </p:cNvPr>
          <p:cNvSpPr>
            <a:spLocks noGrp="1"/>
          </p:cNvSpPr>
          <p:nvPr>
            <p:ph sz="quarter" idx="1"/>
          </p:nvPr>
        </p:nvSpPr>
        <p:spPr/>
        <p:txBody>
          <a:bodyPr/>
          <a:lstStyle/>
          <a:p>
            <a:pPr eaLnBrk="1" hangingPunct="1"/>
            <a:r>
              <a:rPr lang="en-GB" altLang="en-US"/>
              <a:t>It is also called giant cell arteritis</a:t>
            </a:r>
          </a:p>
          <a:p>
            <a:pPr eaLnBrk="1" hangingPunct="1"/>
            <a:r>
              <a:rPr lang="en-GB" altLang="en-US"/>
              <a:t>Arteritis of large and median arteries of the head, especially the external carotid artery. But it can involve the aorta </a:t>
            </a:r>
          </a:p>
          <a:p>
            <a:pPr eaLnBrk="1" hangingPunct="1"/>
            <a:r>
              <a:rPr lang="en-GB" altLang="en-US"/>
              <a:t>It is called temporal arteritis because it commonly affect the temporal artery</a:t>
            </a:r>
          </a:p>
          <a:p>
            <a:pPr eaLnBrk="1" hangingPunct="1"/>
            <a:r>
              <a:rPr lang="en-GB" altLang="en-US"/>
              <a:t>It is more common in women, though it is more symptomatic in male</a:t>
            </a:r>
          </a:p>
          <a:p>
            <a:pPr eaLnBrk="1" hangingPunct="1"/>
            <a:r>
              <a:rPr lang="en-GB" altLang="en-US"/>
              <a:t>It is associated with polymyalgia rheumatica</a:t>
            </a:r>
          </a:p>
          <a:p>
            <a:pPr eaLnBrk="1" hangingPunct="1"/>
            <a:endParaRPr lang="en-GB" altLang="en-US"/>
          </a:p>
          <a:p>
            <a:pPr eaLnBrk="1" hangingPunct="1"/>
            <a:endParaRPr lang="en-US"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3073F06A-A567-4257-9641-F25E4D17EAAA}"/>
              </a:ext>
            </a:extLst>
          </p:cNvPr>
          <p:cNvSpPr>
            <a:spLocks noGrp="1"/>
          </p:cNvSpPr>
          <p:nvPr>
            <p:ph type="title"/>
          </p:nvPr>
        </p:nvSpPr>
        <p:spPr/>
        <p:txBody>
          <a:bodyPr/>
          <a:lstStyle/>
          <a:p>
            <a:pPr eaLnBrk="1" hangingPunct="1"/>
            <a:r>
              <a:rPr lang="en-GB" altLang="en-US"/>
              <a:t>Temporal arteritis</a:t>
            </a:r>
            <a:endParaRPr lang="en-US" altLang="en-US"/>
          </a:p>
        </p:txBody>
      </p:sp>
      <p:sp>
        <p:nvSpPr>
          <p:cNvPr id="23555" name="Content Placeholder 2">
            <a:extLst>
              <a:ext uri="{FF2B5EF4-FFF2-40B4-BE49-F238E27FC236}">
                <a16:creationId xmlns:a16="http://schemas.microsoft.com/office/drawing/2014/main" id="{B2E894D3-91E0-451E-B77D-240B7639CF35}"/>
              </a:ext>
            </a:extLst>
          </p:cNvPr>
          <p:cNvSpPr>
            <a:spLocks noGrp="1"/>
          </p:cNvSpPr>
          <p:nvPr>
            <p:ph sz="quarter" idx="1"/>
          </p:nvPr>
        </p:nvSpPr>
        <p:spPr/>
        <p:txBody>
          <a:bodyPr/>
          <a:lstStyle/>
          <a:p>
            <a:pPr eaLnBrk="1" hangingPunct="1"/>
            <a:r>
              <a:rPr lang="en-GB" altLang="en-US"/>
              <a:t>Patients present with pain over the temporal area. </a:t>
            </a:r>
          </a:p>
          <a:p>
            <a:pPr eaLnBrk="1" hangingPunct="1"/>
            <a:r>
              <a:rPr lang="en-GB" altLang="en-US"/>
              <a:t>There can be low grade fever, jaw and tongue claudication, tinnitus, decreased visual acuity, or sudden loss of vision due to involvement of ophthalmic arteries.</a:t>
            </a:r>
          </a:p>
          <a:p>
            <a:pPr eaLnBrk="1" hangingPunct="1"/>
            <a:r>
              <a:rPr lang="en-GB" altLang="en-US"/>
              <a:t>It is associated with polymyelgia rheumatica in 50% of cases.</a:t>
            </a:r>
          </a:p>
          <a:p>
            <a:pPr eaLnBrk="1" hangingPunct="1"/>
            <a:r>
              <a:rPr lang="en-GB" altLang="en-US"/>
              <a:t>Chance of recurrence is 40% within one year</a:t>
            </a:r>
          </a:p>
          <a:p>
            <a:pPr eaLnBrk="1" hangingPunct="1"/>
            <a:r>
              <a:rPr lang="en-GB" altLang="en-US"/>
              <a:t>It is a medical emergency that requires high dose prednisolone</a:t>
            </a:r>
          </a:p>
          <a:p>
            <a:pPr eaLnBrk="1" hangingPunct="1"/>
            <a:endParaRPr lang="en-GB" altLang="en-US"/>
          </a:p>
          <a:p>
            <a:pPr eaLnBrk="1" hangingPunct="1">
              <a:buFont typeface="Arial" panose="020B0604020202020204" pitchFamily="34" charset="0"/>
              <a:buNone/>
            </a:pPr>
            <a:endParaRPr lang="en-US"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55AAB2AE-481E-46EF-82AA-87E2BB82A7F3}"/>
              </a:ext>
            </a:extLst>
          </p:cNvPr>
          <p:cNvSpPr>
            <a:spLocks noGrp="1"/>
          </p:cNvSpPr>
          <p:nvPr>
            <p:ph type="title"/>
          </p:nvPr>
        </p:nvSpPr>
        <p:spPr/>
        <p:txBody>
          <a:bodyPr/>
          <a:lstStyle/>
          <a:p>
            <a:pPr eaLnBrk="1" hangingPunct="1"/>
            <a:r>
              <a:rPr lang="en-GB" altLang="en-US"/>
              <a:t>Chronic daily headache</a:t>
            </a:r>
            <a:endParaRPr lang="en-US" altLang="en-US"/>
          </a:p>
        </p:txBody>
      </p:sp>
      <p:sp>
        <p:nvSpPr>
          <p:cNvPr id="24579" name="Content Placeholder 2">
            <a:extLst>
              <a:ext uri="{FF2B5EF4-FFF2-40B4-BE49-F238E27FC236}">
                <a16:creationId xmlns:a16="http://schemas.microsoft.com/office/drawing/2014/main" id="{8F01DAE8-9590-4235-8D65-9832BE9CD63A}"/>
              </a:ext>
            </a:extLst>
          </p:cNvPr>
          <p:cNvSpPr>
            <a:spLocks noGrp="1"/>
          </p:cNvSpPr>
          <p:nvPr>
            <p:ph sz="quarter" idx="1"/>
          </p:nvPr>
        </p:nvSpPr>
        <p:spPr/>
        <p:txBody>
          <a:bodyPr/>
          <a:lstStyle/>
          <a:p>
            <a:pPr eaLnBrk="1" hangingPunct="1"/>
            <a:r>
              <a:rPr lang="en-GB" altLang="en-US"/>
              <a:t>Can be migraine</a:t>
            </a:r>
          </a:p>
          <a:p>
            <a:pPr eaLnBrk="1" hangingPunct="1"/>
            <a:r>
              <a:rPr lang="en-GB" altLang="en-US"/>
              <a:t>Can be cluster headache</a:t>
            </a:r>
          </a:p>
          <a:p>
            <a:pPr eaLnBrk="1" hangingPunct="1"/>
            <a:r>
              <a:rPr lang="en-GB" altLang="en-US"/>
              <a:t>Cervicogenic in origin</a:t>
            </a:r>
          </a:p>
          <a:p>
            <a:pPr eaLnBrk="1" hangingPunct="1"/>
            <a:r>
              <a:rPr lang="en-GB" altLang="en-US"/>
              <a:t>Tension headache</a:t>
            </a:r>
          </a:p>
          <a:p>
            <a:pPr eaLnBrk="1" hangingPunct="1"/>
            <a:r>
              <a:rPr lang="en-GB" altLang="en-US"/>
              <a:t>Analgesia overuse headache</a:t>
            </a:r>
          </a:p>
          <a:p>
            <a:pPr eaLnBrk="1" hangingPunct="1"/>
            <a:r>
              <a:rPr lang="en-GB" altLang="en-US"/>
              <a:t>Depression, anxiety</a:t>
            </a:r>
          </a:p>
          <a:p>
            <a:pPr eaLnBrk="1" hangingPunct="1"/>
            <a:r>
              <a:rPr lang="en-GB" altLang="en-US"/>
              <a:t>Increased intracranial pressure</a:t>
            </a:r>
          </a:p>
          <a:p>
            <a:pPr eaLnBrk="1" hangingPunct="1"/>
            <a:r>
              <a:rPr lang="en-GB" altLang="en-US"/>
              <a:t>Sinus disease.</a:t>
            </a:r>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B61A04ED-A3C8-4847-ABC6-0174A26E50C2}"/>
              </a:ext>
            </a:extLst>
          </p:cNvPr>
          <p:cNvSpPr>
            <a:spLocks noGrp="1"/>
          </p:cNvSpPr>
          <p:nvPr>
            <p:ph type="title"/>
          </p:nvPr>
        </p:nvSpPr>
        <p:spPr/>
        <p:txBody>
          <a:bodyPr/>
          <a:lstStyle/>
          <a:p>
            <a:pPr eaLnBrk="1" hangingPunct="1"/>
            <a:r>
              <a:rPr lang="en-GB" altLang="en-US"/>
              <a:t>Introduction</a:t>
            </a:r>
            <a:endParaRPr lang="en-US" altLang="en-US"/>
          </a:p>
        </p:txBody>
      </p:sp>
      <p:sp>
        <p:nvSpPr>
          <p:cNvPr id="7171" name="Content Placeholder 2">
            <a:extLst>
              <a:ext uri="{FF2B5EF4-FFF2-40B4-BE49-F238E27FC236}">
                <a16:creationId xmlns:a16="http://schemas.microsoft.com/office/drawing/2014/main" id="{CF40DB3B-116A-4A6E-9D50-BC4327BA7742}"/>
              </a:ext>
            </a:extLst>
          </p:cNvPr>
          <p:cNvSpPr>
            <a:spLocks noGrp="1"/>
          </p:cNvSpPr>
          <p:nvPr>
            <p:ph sz="quarter" idx="1"/>
          </p:nvPr>
        </p:nvSpPr>
        <p:spPr/>
        <p:txBody>
          <a:bodyPr/>
          <a:lstStyle/>
          <a:p>
            <a:pPr eaLnBrk="1" hangingPunct="1"/>
            <a:r>
              <a:rPr lang="en-GB" altLang="en-US"/>
              <a:t>There are wide range of symptoms related to the central and peripheral nervous system</a:t>
            </a:r>
          </a:p>
          <a:p>
            <a:pPr eaLnBrk="1" hangingPunct="1"/>
            <a:r>
              <a:rPr lang="en-GB" altLang="en-US"/>
              <a:t>This presentation will be about symptoms related directly to the nervous system However, many of neurological movement disorders are due to treatment of psychiatric illnesses (as side effects of antipsychotics)</a:t>
            </a:r>
          </a:p>
          <a:p>
            <a:pPr eaLnBrk="1" hangingPunct="1">
              <a:buFont typeface="Arial" panose="020B0604020202020204" pitchFamily="34" charset="0"/>
              <a:buNone/>
            </a:pPr>
            <a:endParaRPr lang="en-US"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3C80D054-9F83-48C0-A454-9F558FDF65D9}"/>
              </a:ext>
            </a:extLst>
          </p:cNvPr>
          <p:cNvSpPr>
            <a:spLocks noGrp="1"/>
          </p:cNvSpPr>
          <p:nvPr>
            <p:ph type="title"/>
          </p:nvPr>
        </p:nvSpPr>
        <p:spPr/>
        <p:txBody>
          <a:bodyPr/>
          <a:lstStyle/>
          <a:p>
            <a:pPr eaLnBrk="1" hangingPunct="1"/>
            <a:r>
              <a:rPr lang="en-GB" altLang="en-US"/>
              <a:t>Disturbances of consciousness</a:t>
            </a:r>
            <a:endParaRPr lang="en-US" altLang="en-US"/>
          </a:p>
        </p:txBody>
      </p:sp>
      <p:sp>
        <p:nvSpPr>
          <p:cNvPr id="25603" name="Content Placeholder 2">
            <a:extLst>
              <a:ext uri="{FF2B5EF4-FFF2-40B4-BE49-F238E27FC236}">
                <a16:creationId xmlns:a16="http://schemas.microsoft.com/office/drawing/2014/main" id="{EC304F4A-34C2-479D-A3BC-768DA79B5A80}"/>
              </a:ext>
            </a:extLst>
          </p:cNvPr>
          <p:cNvSpPr>
            <a:spLocks noGrp="1"/>
          </p:cNvSpPr>
          <p:nvPr>
            <p:ph sz="quarter" idx="1"/>
          </p:nvPr>
        </p:nvSpPr>
        <p:spPr>
          <a:xfrm>
            <a:off x="914400" y="1412875"/>
            <a:ext cx="7772400" cy="4752975"/>
          </a:xfrm>
        </p:spPr>
        <p:txBody>
          <a:bodyPr/>
          <a:lstStyle/>
          <a:p>
            <a:pPr eaLnBrk="1" hangingPunct="1"/>
            <a:r>
              <a:rPr lang="en-GB" altLang="en-US"/>
              <a:t>Is a description of the mental status when there is limited or no responsiveness.</a:t>
            </a:r>
          </a:p>
          <a:p>
            <a:pPr eaLnBrk="1" hangingPunct="1"/>
            <a:r>
              <a:rPr lang="en-GB" altLang="en-US"/>
              <a:t>It is objectively measured by the Glasgow coma scale (will be discussed later)</a:t>
            </a:r>
          </a:p>
          <a:p>
            <a:pPr eaLnBrk="1" hangingPunct="1"/>
            <a:r>
              <a:rPr lang="en-GB" altLang="en-US"/>
              <a:t>Causes include: syncope, hypoxia, drug induced (anasthesia, opiods overuse), epilepsy, hypoglycaemia, severe dehydration, endocrine abnormalities (Addison  disease), UTI in old age, stroke, arrhythmias,  severe pain, intoxication, head injury, hypercapnea... </a:t>
            </a:r>
          </a:p>
          <a:p>
            <a:pPr eaLnBrk="1" hangingPunct="1"/>
            <a:endParaRPr lang="en-GB" altLang="en-US"/>
          </a:p>
          <a:p>
            <a:pPr eaLnBrk="1" hangingPunct="1"/>
            <a:endParaRPr lang="en-GB" altLang="en-US"/>
          </a:p>
          <a:p>
            <a:pPr eaLnBrk="1" hangingPunct="1"/>
            <a:endParaRPr lang="en-US"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820986CF-EEC5-482E-A975-F8EE9572477A}"/>
              </a:ext>
            </a:extLst>
          </p:cNvPr>
          <p:cNvSpPr>
            <a:spLocks noGrp="1"/>
          </p:cNvSpPr>
          <p:nvPr>
            <p:ph type="title"/>
          </p:nvPr>
        </p:nvSpPr>
        <p:spPr/>
        <p:txBody>
          <a:bodyPr/>
          <a:lstStyle/>
          <a:p>
            <a:pPr eaLnBrk="1" hangingPunct="1"/>
            <a:r>
              <a:rPr lang="en-GB" altLang="en-US"/>
              <a:t>Syncope</a:t>
            </a:r>
            <a:endParaRPr lang="en-US" altLang="en-US"/>
          </a:p>
        </p:txBody>
      </p:sp>
      <p:sp>
        <p:nvSpPr>
          <p:cNvPr id="3" name="Content Placeholder 2">
            <a:extLst>
              <a:ext uri="{FF2B5EF4-FFF2-40B4-BE49-F238E27FC236}">
                <a16:creationId xmlns:a16="http://schemas.microsoft.com/office/drawing/2014/main" id="{BCAB3AC6-B276-43D7-8291-FEFA7E68B150}"/>
              </a:ext>
            </a:extLst>
          </p:cNvPr>
          <p:cNvSpPr>
            <a:spLocks noGrp="1"/>
          </p:cNvSpPr>
          <p:nvPr>
            <p:ph sz="quarter" idx="1"/>
          </p:nvPr>
        </p:nvSpPr>
        <p:spPr/>
        <p:txBody>
          <a:bodyPr>
            <a:normAutofit fontScale="92500" lnSpcReduction="10000"/>
          </a:bodyPr>
          <a:lstStyle/>
          <a:p>
            <a:pPr marL="274320" indent="-274320" eaLnBrk="1" fontAlgn="auto" hangingPunct="1">
              <a:spcBef>
                <a:spcPts val="580"/>
              </a:spcBef>
              <a:spcAft>
                <a:spcPts val="0"/>
              </a:spcAft>
              <a:buFont typeface="Wingdings 2"/>
              <a:buChar char=""/>
              <a:defRPr/>
            </a:pPr>
            <a:r>
              <a:rPr lang="en-GB" dirty="0"/>
              <a:t>It is a </a:t>
            </a:r>
            <a:r>
              <a:rPr lang="en-GB" b="1" dirty="0"/>
              <a:t>temporary loss of consciousness due to decreased cerebral blood flow</a:t>
            </a:r>
            <a:r>
              <a:rPr lang="en-GB" dirty="0"/>
              <a:t>.</a:t>
            </a:r>
          </a:p>
          <a:p>
            <a:pPr marL="274320" indent="-274320" eaLnBrk="1" fontAlgn="auto" hangingPunct="1">
              <a:spcBef>
                <a:spcPts val="580"/>
              </a:spcBef>
              <a:spcAft>
                <a:spcPts val="0"/>
              </a:spcAft>
              <a:buFont typeface="Wingdings 2"/>
              <a:buChar char=""/>
              <a:defRPr/>
            </a:pPr>
            <a:r>
              <a:rPr lang="en-GB" dirty="0"/>
              <a:t>The patient may feel dizziness, tinnitus, nausea, blurred vision, </a:t>
            </a:r>
            <a:r>
              <a:rPr lang="en-GB" dirty="0" err="1"/>
              <a:t>tachypnea</a:t>
            </a:r>
            <a:r>
              <a:rPr lang="en-GB" dirty="0"/>
              <a:t>, then fainting. Then rapid recovery happens if lying flat.</a:t>
            </a:r>
          </a:p>
          <a:p>
            <a:pPr marL="274320" indent="-274320" eaLnBrk="1" fontAlgn="auto" hangingPunct="1">
              <a:spcBef>
                <a:spcPts val="580"/>
              </a:spcBef>
              <a:spcAft>
                <a:spcPts val="0"/>
              </a:spcAft>
              <a:buFont typeface="Wingdings 2"/>
              <a:buChar char=""/>
              <a:defRPr/>
            </a:pPr>
            <a:r>
              <a:rPr lang="en-GB" dirty="0"/>
              <a:t>The most common cause is </a:t>
            </a:r>
            <a:r>
              <a:rPr lang="en-GB" b="1" dirty="0" err="1">
                <a:solidFill>
                  <a:srgbClr val="FF0000"/>
                </a:solidFill>
              </a:rPr>
              <a:t>vasovagal</a:t>
            </a:r>
            <a:r>
              <a:rPr lang="en-GB" dirty="0"/>
              <a:t> syncope (</a:t>
            </a:r>
            <a:r>
              <a:rPr lang="en-GB" dirty="0" err="1"/>
              <a:t>bradycardia</a:t>
            </a:r>
            <a:r>
              <a:rPr lang="en-GB" dirty="0"/>
              <a:t> and hypotension).</a:t>
            </a:r>
          </a:p>
          <a:p>
            <a:pPr marL="274320" indent="-274320" eaLnBrk="1" fontAlgn="auto" hangingPunct="1">
              <a:spcBef>
                <a:spcPts val="580"/>
              </a:spcBef>
              <a:spcAft>
                <a:spcPts val="0"/>
              </a:spcAft>
              <a:buFont typeface="Wingdings 2"/>
              <a:buChar char=""/>
              <a:defRPr/>
            </a:pPr>
            <a:r>
              <a:rPr lang="en-GB" dirty="0"/>
              <a:t>Syncope with palpitation or after exercise may suggest heart problems such as mitral </a:t>
            </a:r>
            <a:r>
              <a:rPr lang="en-GB" dirty="0" err="1"/>
              <a:t>stenosis</a:t>
            </a:r>
            <a:r>
              <a:rPr lang="en-GB" dirty="0"/>
              <a:t>,  </a:t>
            </a:r>
            <a:r>
              <a:rPr lang="en-GB" dirty="0" err="1"/>
              <a:t>cardiomyopathy</a:t>
            </a:r>
            <a:r>
              <a:rPr lang="en-GB" dirty="0"/>
              <a:t>, or complete heart block, sick sinus syndrome, </a:t>
            </a:r>
            <a:r>
              <a:rPr lang="en-GB" dirty="0" err="1"/>
              <a:t>adams</a:t>
            </a:r>
            <a:r>
              <a:rPr lang="en-GB" dirty="0"/>
              <a:t>-stokes syndrome, or </a:t>
            </a:r>
            <a:r>
              <a:rPr lang="en-GB" dirty="0" err="1"/>
              <a:t>atrial</a:t>
            </a:r>
            <a:r>
              <a:rPr lang="en-GB" dirty="0"/>
              <a:t> fibrillation.</a:t>
            </a:r>
          </a:p>
          <a:p>
            <a:pPr marL="274320" indent="-274320" eaLnBrk="1" fontAlgn="auto" hangingPunct="1">
              <a:spcBef>
                <a:spcPts val="580"/>
              </a:spcBef>
              <a:spcAft>
                <a:spcPts val="0"/>
              </a:spcAft>
              <a:buFont typeface="Wingdings 2"/>
              <a:buChar char=""/>
              <a:defRPr/>
            </a:pP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7EC8FD23-65A2-43CA-AECB-14AC3577D0F7}"/>
              </a:ext>
            </a:extLst>
          </p:cNvPr>
          <p:cNvSpPr>
            <a:spLocks noGrp="1"/>
          </p:cNvSpPr>
          <p:nvPr>
            <p:ph type="title"/>
          </p:nvPr>
        </p:nvSpPr>
        <p:spPr/>
        <p:txBody>
          <a:bodyPr/>
          <a:lstStyle/>
          <a:p>
            <a:pPr eaLnBrk="1" hangingPunct="1"/>
            <a:r>
              <a:rPr lang="en-GB" altLang="en-US"/>
              <a:t>Syncope</a:t>
            </a:r>
            <a:endParaRPr lang="en-US" altLang="en-US"/>
          </a:p>
        </p:txBody>
      </p:sp>
      <p:sp>
        <p:nvSpPr>
          <p:cNvPr id="27651" name="Content Placeholder 2">
            <a:extLst>
              <a:ext uri="{FF2B5EF4-FFF2-40B4-BE49-F238E27FC236}">
                <a16:creationId xmlns:a16="http://schemas.microsoft.com/office/drawing/2014/main" id="{C09728F3-D3CC-4808-9685-8CA5EB491C0C}"/>
              </a:ext>
            </a:extLst>
          </p:cNvPr>
          <p:cNvSpPr>
            <a:spLocks noGrp="1"/>
          </p:cNvSpPr>
          <p:nvPr>
            <p:ph sz="quarter" idx="1"/>
          </p:nvPr>
        </p:nvSpPr>
        <p:spPr/>
        <p:txBody>
          <a:bodyPr/>
          <a:lstStyle/>
          <a:p>
            <a:pPr eaLnBrk="1" hangingPunct="1"/>
            <a:r>
              <a:rPr lang="en-GB" altLang="en-US"/>
              <a:t>Syncope can be due to brain ischaemia such as obstruction of carotids, vertebrobasilar insufficiency, subclavian steel syndrome</a:t>
            </a:r>
          </a:p>
          <a:p>
            <a:pPr eaLnBrk="1" hangingPunct="1"/>
            <a:r>
              <a:rPr lang="en-GB" altLang="en-US"/>
              <a:t>Some hypotensive drugs may cause syncope (orthostatic hypotension)</a:t>
            </a:r>
          </a:p>
          <a:p>
            <a:pPr eaLnBrk="1" hangingPunct="1"/>
            <a:r>
              <a:rPr lang="en-GB" altLang="en-US"/>
              <a:t>Diabetes may cause autonomic dysfunction that may lead to orthostatic hypotension and syncope</a:t>
            </a:r>
          </a:p>
          <a:p>
            <a:pPr eaLnBrk="1" hangingPunct="1"/>
            <a:endParaRPr lang="en-US"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8C40AE19-C621-48BA-937D-E6808B0BD85F}"/>
              </a:ext>
            </a:extLst>
          </p:cNvPr>
          <p:cNvSpPr>
            <a:spLocks noGrp="1"/>
          </p:cNvSpPr>
          <p:nvPr>
            <p:ph type="title"/>
          </p:nvPr>
        </p:nvSpPr>
        <p:spPr/>
        <p:txBody>
          <a:bodyPr/>
          <a:lstStyle/>
          <a:p>
            <a:pPr eaLnBrk="1" hangingPunct="1"/>
            <a:r>
              <a:rPr lang="en-GB" altLang="en-US"/>
              <a:t>Epilepsy</a:t>
            </a:r>
            <a:endParaRPr lang="en-US" altLang="en-US"/>
          </a:p>
        </p:txBody>
      </p:sp>
      <p:sp>
        <p:nvSpPr>
          <p:cNvPr id="3" name="Content Placeholder 2">
            <a:extLst>
              <a:ext uri="{FF2B5EF4-FFF2-40B4-BE49-F238E27FC236}">
                <a16:creationId xmlns:a16="http://schemas.microsoft.com/office/drawing/2014/main" id="{02751821-426B-4DB5-AE95-9CE3B10D0A3E}"/>
              </a:ext>
            </a:extLst>
          </p:cNvPr>
          <p:cNvSpPr>
            <a:spLocks noGrp="1"/>
          </p:cNvSpPr>
          <p:nvPr>
            <p:ph sz="quarter" idx="1"/>
          </p:nvPr>
        </p:nvSpPr>
        <p:spPr/>
        <p:txBody>
          <a:bodyPr>
            <a:normAutofit fontScale="92500" lnSpcReduction="10000"/>
          </a:bodyPr>
          <a:lstStyle/>
          <a:p>
            <a:pPr marL="274320" indent="-274320" eaLnBrk="1" fontAlgn="auto" hangingPunct="1">
              <a:spcBef>
                <a:spcPts val="580"/>
              </a:spcBef>
              <a:spcAft>
                <a:spcPts val="0"/>
              </a:spcAft>
              <a:buFont typeface="Wingdings 2"/>
              <a:buChar char=""/>
              <a:defRPr/>
            </a:pPr>
            <a:r>
              <a:rPr lang="en-GB" dirty="0"/>
              <a:t>Loss of consciousness occurs with generalized and complex partial seizure.</a:t>
            </a:r>
          </a:p>
          <a:p>
            <a:pPr marL="274320" indent="-274320" eaLnBrk="1" fontAlgn="auto" hangingPunct="1">
              <a:spcBef>
                <a:spcPts val="580"/>
              </a:spcBef>
              <a:spcAft>
                <a:spcPts val="0"/>
              </a:spcAft>
              <a:buFont typeface="Wingdings 2"/>
              <a:buChar char=""/>
              <a:defRPr/>
            </a:pPr>
            <a:r>
              <a:rPr lang="en-GB" dirty="0"/>
              <a:t>Full history is important to differentiate it from syncope</a:t>
            </a:r>
          </a:p>
          <a:p>
            <a:pPr marL="274320" indent="-274320" eaLnBrk="1" fontAlgn="auto" hangingPunct="1">
              <a:spcBef>
                <a:spcPts val="580"/>
              </a:spcBef>
              <a:spcAft>
                <a:spcPts val="0"/>
              </a:spcAft>
              <a:buFont typeface="Wingdings 2"/>
              <a:buChar char=""/>
              <a:defRPr/>
            </a:pPr>
            <a:r>
              <a:rPr lang="en-GB" dirty="0"/>
              <a:t>The most common form of </a:t>
            </a:r>
            <a:r>
              <a:rPr lang="en-GB" b="1" dirty="0"/>
              <a:t>generalised</a:t>
            </a:r>
            <a:r>
              <a:rPr lang="en-GB" dirty="0"/>
              <a:t> epilepsy is </a:t>
            </a:r>
            <a:r>
              <a:rPr lang="en-GB" b="1" dirty="0">
                <a:solidFill>
                  <a:srgbClr val="FF0000"/>
                </a:solidFill>
              </a:rPr>
              <a:t>tonic </a:t>
            </a:r>
            <a:r>
              <a:rPr lang="en-GB" b="1" dirty="0" err="1">
                <a:solidFill>
                  <a:srgbClr val="FF0000"/>
                </a:solidFill>
              </a:rPr>
              <a:t>clonic</a:t>
            </a:r>
            <a:r>
              <a:rPr lang="en-GB" b="1" dirty="0">
                <a:solidFill>
                  <a:srgbClr val="FF0000"/>
                </a:solidFill>
              </a:rPr>
              <a:t> epilepsy</a:t>
            </a:r>
          </a:p>
          <a:p>
            <a:pPr marL="274320" indent="-274320" eaLnBrk="1" fontAlgn="auto" hangingPunct="1">
              <a:spcBef>
                <a:spcPts val="580"/>
              </a:spcBef>
              <a:spcAft>
                <a:spcPts val="0"/>
              </a:spcAft>
              <a:buFont typeface="Wingdings 2"/>
              <a:buChar char=""/>
              <a:defRPr/>
            </a:pPr>
            <a:r>
              <a:rPr lang="en-GB" dirty="0"/>
              <a:t>The most common form of </a:t>
            </a:r>
            <a:r>
              <a:rPr lang="en-GB" b="1" dirty="0"/>
              <a:t>complex partial </a:t>
            </a:r>
            <a:r>
              <a:rPr lang="en-GB" dirty="0"/>
              <a:t>seizure is </a:t>
            </a:r>
            <a:r>
              <a:rPr lang="en-GB" b="1" dirty="0">
                <a:solidFill>
                  <a:srgbClr val="FF0000"/>
                </a:solidFill>
              </a:rPr>
              <a:t>temporal lobe epilepsy</a:t>
            </a:r>
          </a:p>
          <a:p>
            <a:pPr marL="274320" indent="-274320" eaLnBrk="1" fontAlgn="auto" hangingPunct="1">
              <a:spcBef>
                <a:spcPts val="580"/>
              </a:spcBef>
              <a:spcAft>
                <a:spcPts val="0"/>
              </a:spcAft>
              <a:buFont typeface="Wingdings 2"/>
              <a:buChar char=""/>
              <a:defRPr/>
            </a:pPr>
            <a:r>
              <a:rPr lang="en-GB" dirty="0"/>
              <a:t>The patient may bite his tongue and loose urinary control (important to ask the patient or who witnessed the event).</a:t>
            </a:r>
          </a:p>
          <a:p>
            <a:pPr marL="274320" indent="-274320" eaLnBrk="1" fontAlgn="auto" hangingPunct="1">
              <a:spcBef>
                <a:spcPts val="580"/>
              </a:spcBef>
              <a:spcAft>
                <a:spcPts val="0"/>
              </a:spcAft>
              <a:buFont typeface="Wingdings 2"/>
              <a:buChar char=""/>
              <a:defRPr/>
            </a:pPr>
            <a:r>
              <a:rPr lang="en-GB" dirty="0"/>
              <a:t>Patient with </a:t>
            </a:r>
            <a:r>
              <a:rPr lang="en-GB" dirty="0" err="1"/>
              <a:t>epilpesy</a:t>
            </a:r>
            <a:r>
              <a:rPr lang="en-GB" dirty="0"/>
              <a:t> does not usually recover </a:t>
            </a:r>
            <a:r>
              <a:rPr lang="en-GB" dirty="0" err="1"/>
              <a:t>completey</a:t>
            </a:r>
            <a:r>
              <a:rPr lang="en-GB" dirty="0"/>
              <a:t> (</a:t>
            </a:r>
            <a:r>
              <a:rPr lang="en-GB" dirty="0" err="1"/>
              <a:t>postictal</a:t>
            </a:r>
            <a:r>
              <a:rPr lang="en-GB" dirty="0"/>
              <a:t> phase)</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FE520DC7-A1DF-477A-8D06-A60CF0C4F35F}"/>
              </a:ext>
            </a:extLst>
          </p:cNvPr>
          <p:cNvSpPr>
            <a:spLocks noGrp="1"/>
          </p:cNvSpPr>
          <p:nvPr>
            <p:ph type="title"/>
          </p:nvPr>
        </p:nvSpPr>
        <p:spPr/>
        <p:txBody>
          <a:bodyPr/>
          <a:lstStyle/>
          <a:p>
            <a:pPr eaLnBrk="1" hangingPunct="1"/>
            <a:r>
              <a:rPr lang="en-GB" altLang="en-US"/>
              <a:t>Dizziness and vertigo</a:t>
            </a:r>
            <a:endParaRPr lang="en-US" altLang="en-US"/>
          </a:p>
        </p:txBody>
      </p:sp>
      <p:sp>
        <p:nvSpPr>
          <p:cNvPr id="3" name="Content Placeholder 2">
            <a:extLst>
              <a:ext uri="{FF2B5EF4-FFF2-40B4-BE49-F238E27FC236}">
                <a16:creationId xmlns:a16="http://schemas.microsoft.com/office/drawing/2014/main" id="{B9EF69F1-543B-4501-9103-64DDB83275E4}"/>
              </a:ext>
            </a:extLst>
          </p:cNvPr>
          <p:cNvSpPr>
            <a:spLocks noGrp="1"/>
          </p:cNvSpPr>
          <p:nvPr>
            <p:ph sz="quarter" idx="1"/>
          </p:nvPr>
        </p:nvSpPr>
        <p:spPr/>
        <p:txBody>
          <a:bodyPr>
            <a:normAutofit lnSpcReduction="10000"/>
          </a:bodyPr>
          <a:lstStyle/>
          <a:p>
            <a:pPr marL="274320" indent="-274320" eaLnBrk="1" fontAlgn="auto" hangingPunct="1">
              <a:spcBef>
                <a:spcPts val="580"/>
              </a:spcBef>
              <a:spcAft>
                <a:spcPts val="0"/>
              </a:spcAft>
              <a:buFont typeface="Wingdings 2"/>
              <a:buChar char=""/>
              <a:defRPr/>
            </a:pPr>
            <a:r>
              <a:rPr lang="en-GB" dirty="0"/>
              <a:t>Dizziness is </a:t>
            </a:r>
            <a:r>
              <a:rPr lang="en-GB" dirty="0" err="1"/>
              <a:t>lightheadedness</a:t>
            </a:r>
            <a:r>
              <a:rPr lang="en-GB" dirty="0"/>
              <a:t> without falling</a:t>
            </a:r>
            <a:r>
              <a:rPr lang="en-US" dirty="0"/>
              <a:t>, therefore, all causes of syncope can cause dizziness.</a:t>
            </a:r>
          </a:p>
          <a:p>
            <a:pPr marL="274320" indent="-274320" eaLnBrk="1" fontAlgn="auto" hangingPunct="1">
              <a:spcBef>
                <a:spcPts val="580"/>
              </a:spcBef>
              <a:spcAft>
                <a:spcPts val="0"/>
              </a:spcAft>
              <a:buFont typeface="Wingdings 2"/>
              <a:buChar char=""/>
              <a:defRPr/>
            </a:pPr>
            <a:r>
              <a:rPr lang="en-GB" dirty="0"/>
              <a:t>Vertigo is illusion of movement of the body or the place around. it can be peripheral (the 8</a:t>
            </a:r>
            <a:r>
              <a:rPr lang="en-GB" baseline="30000" dirty="0"/>
              <a:t>th</a:t>
            </a:r>
            <a:r>
              <a:rPr lang="en-GB" dirty="0"/>
              <a:t> nerve or the inner ear) or central (brainstem). </a:t>
            </a:r>
          </a:p>
          <a:p>
            <a:pPr marL="274320" indent="-274320" eaLnBrk="1" fontAlgn="auto" hangingPunct="1">
              <a:spcBef>
                <a:spcPts val="580"/>
              </a:spcBef>
              <a:spcAft>
                <a:spcPts val="0"/>
              </a:spcAft>
              <a:buFont typeface="Wingdings 2"/>
              <a:buChar char=""/>
              <a:defRPr/>
            </a:pPr>
            <a:r>
              <a:rPr lang="en-GB" dirty="0"/>
              <a:t>Central Vertigo can be caused by MS, strokes, TIAs, and migraine</a:t>
            </a:r>
          </a:p>
          <a:p>
            <a:pPr marL="274320" indent="-274320" eaLnBrk="1" fontAlgn="auto" hangingPunct="1">
              <a:spcBef>
                <a:spcPts val="580"/>
              </a:spcBef>
              <a:spcAft>
                <a:spcPts val="0"/>
              </a:spcAft>
              <a:buFont typeface="Wingdings 2"/>
              <a:buChar char=""/>
              <a:defRPr/>
            </a:pPr>
            <a:r>
              <a:rPr lang="en-GB" dirty="0"/>
              <a:t>Peripheral vertigo can be caused by </a:t>
            </a:r>
            <a:r>
              <a:rPr lang="en-GB" dirty="0" err="1"/>
              <a:t>meniers</a:t>
            </a:r>
            <a:r>
              <a:rPr lang="en-GB" dirty="0"/>
              <a:t> disease, BPPV, vestibular neuritis, </a:t>
            </a:r>
            <a:r>
              <a:rPr lang="en-GB" dirty="0" err="1"/>
              <a:t>labrynthitis</a:t>
            </a:r>
            <a:r>
              <a:rPr lang="en-GB" dirty="0"/>
              <a:t>, trauma, </a:t>
            </a:r>
            <a:r>
              <a:rPr lang="en-GB" dirty="0" err="1"/>
              <a:t>gentamicin</a:t>
            </a:r>
            <a:endParaRPr lang="en-GB" dirty="0"/>
          </a:p>
          <a:p>
            <a:pPr marL="274320" indent="-274320" eaLnBrk="1" fontAlgn="auto" hangingPunct="1">
              <a:spcBef>
                <a:spcPts val="580"/>
              </a:spcBef>
              <a:spcAft>
                <a:spcPts val="0"/>
              </a:spcAft>
              <a:buFont typeface="Wingdings 2"/>
              <a:buNone/>
              <a:defRPr/>
            </a:pPr>
            <a:endParaRPr lang="en-US" dirty="0"/>
          </a:p>
          <a:p>
            <a:pPr marL="274320" indent="-274320" eaLnBrk="1" fontAlgn="auto" hangingPunct="1">
              <a:spcBef>
                <a:spcPts val="580"/>
              </a:spcBef>
              <a:spcAft>
                <a:spcPts val="0"/>
              </a:spcAft>
              <a:buFont typeface="Wingdings 2"/>
              <a:buChar char=""/>
              <a:defRPr/>
            </a:pPr>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DD42AAB2-2223-4686-973D-FC77AF6E084B}"/>
              </a:ext>
            </a:extLst>
          </p:cNvPr>
          <p:cNvSpPr>
            <a:spLocks noGrp="1"/>
          </p:cNvSpPr>
          <p:nvPr>
            <p:ph type="title"/>
          </p:nvPr>
        </p:nvSpPr>
        <p:spPr/>
        <p:txBody>
          <a:bodyPr/>
          <a:lstStyle/>
          <a:p>
            <a:pPr eaLnBrk="1" hangingPunct="1"/>
            <a:r>
              <a:rPr lang="en-GB" altLang="en-US"/>
              <a:t>Falls </a:t>
            </a:r>
            <a:endParaRPr lang="en-US" altLang="en-US"/>
          </a:p>
        </p:txBody>
      </p:sp>
      <p:sp>
        <p:nvSpPr>
          <p:cNvPr id="30723" name="Content Placeholder 2">
            <a:extLst>
              <a:ext uri="{FF2B5EF4-FFF2-40B4-BE49-F238E27FC236}">
                <a16:creationId xmlns:a16="http://schemas.microsoft.com/office/drawing/2014/main" id="{61EC7904-9F89-451B-A1AE-C6EC6F6DAB2A}"/>
              </a:ext>
            </a:extLst>
          </p:cNvPr>
          <p:cNvSpPr>
            <a:spLocks noGrp="1"/>
          </p:cNvSpPr>
          <p:nvPr>
            <p:ph sz="quarter" idx="1"/>
          </p:nvPr>
        </p:nvSpPr>
        <p:spPr/>
        <p:txBody>
          <a:bodyPr/>
          <a:lstStyle/>
          <a:p>
            <a:pPr eaLnBrk="1" hangingPunct="1">
              <a:buFont typeface="Wingdings 2" panose="05020102010507070707" pitchFamily="18" charset="2"/>
              <a:buNone/>
            </a:pPr>
            <a:r>
              <a:rPr lang="en-GB" altLang="en-US"/>
              <a:t>Can be due to </a:t>
            </a:r>
          </a:p>
          <a:p>
            <a:pPr eaLnBrk="1" hangingPunct="1"/>
            <a:r>
              <a:rPr lang="en-GB" altLang="en-US"/>
              <a:t>Trauma</a:t>
            </a:r>
          </a:p>
          <a:p>
            <a:pPr eaLnBrk="1" hangingPunct="1"/>
            <a:r>
              <a:rPr lang="en-GB" altLang="en-US"/>
              <a:t>parkinsonism</a:t>
            </a:r>
          </a:p>
          <a:p>
            <a:pPr eaLnBrk="1" hangingPunct="1"/>
            <a:r>
              <a:rPr lang="en-GB" altLang="en-US"/>
              <a:t>Loss of consciousness</a:t>
            </a:r>
          </a:p>
          <a:p>
            <a:pPr eaLnBrk="1" hangingPunct="1"/>
            <a:r>
              <a:rPr lang="en-GB" altLang="en-US"/>
              <a:t>strokes</a:t>
            </a:r>
          </a:p>
          <a:p>
            <a:pPr eaLnBrk="1" hangingPunct="1"/>
            <a:r>
              <a:rPr lang="en-GB" altLang="en-US"/>
              <a:t>MS</a:t>
            </a:r>
          </a:p>
          <a:p>
            <a:pPr eaLnBrk="1" hangingPunct="1"/>
            <a:r>
              <a:rPr lang="en-GB" altLang="en-US"/>
              <a:t>Cerebellar diseases</a:t>
            </a:r>
          </a:p>
          <a:p>
            <a:pPr eaLnBrk="1" hangingPunct="1"/>
            <a:r>
              <a:rPr lang="en-GB" altLang="en-US"/>
              <a:t>Spinal cord injury</a:t>
            </a:r>
          </a:p>
          <a:p>
            <a:pPr eaLnBrk="1" hangingPunct="1"/>
            <a:endParaRPr lang="en-GB"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46CDCAF3-46B4-4171-8D28-5DE6198D857B}"/>
              </a:ext>
            </a:extLst>
          </p:cNvPr>
          <p:cNvSpPr>
            <a:spLocks noGrp="1"/>
          </p:cNvSpPr>
          <p:nvPr>
            <p:ph type="title"/>
          </p:nvPr>
        </p:nvSpPr>
        <p:spPr/>
        <p:txBody>
          <a:bodyPr/>
          <a:lstStyle/>
          <a:p>
            <a:pPr eaLnBrk="1" hangingPunct="1"/>
            <a:r>
              <a:rPr lang="en-GB" altLang="en-US"/>
              <a:t>Motor symptoms</a:t>
            </a:r>
            <a:endParaRPr lang="en-US" altLang="en-US"/>
          </a:p>
        </p:txBody>
      </p:sp>
      <p:sp>
        <p:nvSpPr>
          <p:cNvPr id="31747" name="Content Placeholder 2">
            <a:extLst>
              <a:ext uri="{FF2B5EF4-FFF2-40B4-BE49-F238E27FC236}">
                <a16:creationId xmlns:a16="http://schemas.microsoft.com/office/drawing/2014/main" id="{C37CFDB7-9303-44A9-B9DA-55A446A1A132}"/>
              </a:ext>
            </a:extLst>
          </p:cNvPr>
          <p:cNvSpPr>
            <a:spLocks noGrp="1"/>
          </p:cNvSpPr>
          <p:nvPr>
            <p:ph sz="quarter" idx="1"/>
          </p:nvPr>
        </p:nvSpPr>
        <p:spPr>
          <a:xfrm>
            <a:off x="214313" y="1447800"/>
            <a:ext cx="8472487" cy="4572000"/>
          </a:xfrm>
        </p:spPr>
        <p:txBody>
          <a:bodyPr/>
          <a:lstStyle/>
          <a:p>
            <a:pPr eaLnBrk="1" hangingPunct="1"/>
            <a:r>
              <a:rPr lang="en-GB" altLang="en-US" b="1"/>
              <a:t>Sudden</a:t>
            </a:r>
            <a:r>
              <a:rPr lang="en-GB" altLang="en-US"/>
              <a:t> onset paralysis of group of muscles (</a:t>
            </a:r>
            <a:r>
              <a:rPr lang="en-GB" altLang="en-US">
                <a:solidFill>
                  <a:srgbClr val="FF0000"/>
                </a:solidFill>
              </a:rPr>
              <a:t>stroke, MS, haemorrhage</a:t>
            </a:r>
            <a:r>
              <a:rPr lang="en-GB" altLang="en-US"/>
              <a:t>).</a:t>
            </a:r>
          </a:p>
          <a:p>
            <a:pPr eaLnBrk="1" hangingPunct="1"/>
            <a:endParaRPr lang="en-GB" altLang="en-US"/>
          </a:p>
          <a:p>
            <a:pPr eaLnBrk="1" hangingPunct="1"/>
            <a:r>
              <a:rPr lang="en-GB" altLang="en-US" b="1"/>
              <a:t>Gradual</a:t>
            </a:r>
            <a:r>
              <a:rPr lang="en-GB" altLang="en-US"/>
              <a:t>, bilateral, </a:t>
            </a:r>
            <a:r>
              <a:rPr lang="en-GB" altLang="en-US" b="1"/>
              <a:t>ascending</a:t>
            </a:r>
            <a:r>
              <a:rPr lang="en-GB" altLang="en-US"/>
              <a:t> paralysis of muscles of the upper and lower limbs ( </a:t>
            </a:r>
            <a:r>
              <a:rPr lang="en-GB" altLang="en-US">
                <a:solidFill>
                  <a:srgbClr val="FF0000"/>
                </a:solidFill>
              </a:rPr>
              <a:t>Guillain Barre syndrome</a:t>
            </a:r>
            <a:r>
              <a:rPr lang="en-GB" altLang="en-US"/>
              <a:t>)</a:t>
            </a:r>
          </a:p>
          <a:p>
            <a:pPr eaLnBrk="1" hangingPunct="1"/>
            <a:endParaRPr lang="en-GB" altLang="en-US"/>
          </a:p>
          <a:p>
            <a:pPr eaLnBrk="1" hangingPunct="1"/>
            <a:r>
              <a:rPr lang="en-GB" altLang="en-US"/>
              <a:t>Paralysis, which is mixed between flaccid and spastic is suggestive of motor neuron disease</a:t>
            </a:r>
          </a:p>
          <a:p>
            <a:pPr eaLnBrk="1" hangingPunct="1"/>
            <a:endParaRPr lang="en-GB" altLang="en-US"/>
          </a:p>
          <a:p>
            <a:pPr eaLnBrk="1" hangingPunct="1"/>
            <a:r>
              <a:rPr lang="en-GB" altLang="en-US" b="1"/>
              <a:t>Easily fatigability </a:t>
            </a:r>
            <a:r>
              <a:rPr lang="en-GB" altLang="en-US"/>
              <a:t>(</a:t>
            </a:r>
            <a:r>
              <a:rPr lang="en-GB" altLang="en-US">
                <a:solidFill>
                  <a:srgbClr val="FF0000"/>
                </a:solidFill>
              </a:rPr>
              <a:t>myasthenia gravis</a:t>
            </a:r>
            <a:r>
              <a:rPr lang="en-GB" altLang="en-US"/>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854343FD-5400-427D-9679-EFD2D31B3165}"/>
              </a:ext>
            </a:extLst>
          </p:cNvPr>
          <p:cNvSpPr>
            <a:spLocks noGrp="1"/>
          </p:cNvSpPr>
          <p:nvPr>
            <p:ph type="title"/>
          </p:nvPr>
        </p:nvSpPr>
        <p:spPr/>
        <p:txBody>
          <a:bodyPr/>
          <a:lstStyle/>
          <a:p>
            <a:pPr eaLnBrk="1" hangingPunct="1"/>
            <a:r>
              <a:rPr lang="en-GB" altLang="en-US"/>
              <a:t>Motor symptoms</a:t>
            </a:r>
            <a:endParaRPr lang="en-US" altLang="en-US"/>
          </a:p>
        </p:txBody>
      </p:sp>
      <p:sp>
        <p:nvSpPr>
          <p:cNvPr id="32771" name="Content Placeholder 2">
            <a:extLst>
              <a:ext uri="{FF2B5EF4-FFF2-40B4-BE49-F238E27FC236}">
                <a16:creationId xmlns:a16="http://schemas.microsoft.com/office/drawing/2014/main" id="{15ADE4B2-18DC-4244-8D62-0B5465BCE288}"/>
              </a:ext>
            </a:extLst>
          </p:cNvPr>
          <p:cNvSpPr>
            <a:spLocks noGrp="1"/>
          </p:cNvSpPr>
          <p:nvPr>
            <p:ph sz="quarter" idx="1"/>
          </p:nvPr>
        </p:nvSpPr>
        <p:spPr>
          <a:xfrm>
            <a:off x="357188" y="1447800"/>
            <a:ext cx="8329612" cy="4572000"/>
          </a:xfrm>
        </p:spPr>
        <p:txBody>
          <a:bodyPr/>
          <a:lstStyle/>
          <a:p>
            <a:pPr eaLnBrk="1" hangingPunct="1">
              <a:buFont typeface="Wingdings 2" panose="05020102010507070707" pitchFamily="18" charset="2"/>
              <a:buNone/>
            </a:pPr>
            <a:endParaRPr lang="en-GB" altLang="en-US"/>
          </a:p>
          <a:p>
            <a:pPr eaLnBrk="1" hangingPunct="1"/>
            <a:r>
              <a:rPr lang="en-GB" altLang="en-US" b="1"/>
              <a:t>Akinesia</a:t>
            </a:r>
            <a:r>
              <a:rPr lang="en-GB" altLang="en-US"/>
              <a:t>: inability to initiate movement</a:t>
            </a:r>
          </a:p>
          <a:p>
            <a:pPr eaLnBrk="1" hangingPunct="1"/>
            <a:r>
              <a:rPr lang="en-GB" altLang="en-US"/>
              <a:t>Reduced movement (</a:t>
            </a:r>
            <a:r>
              <a:rPr lang="en-GB" altLang="en-US" b="1"/>
              <a:t>bradykinesia</a:t>
            </a:r>
            <a:r>
              <a:rPr lang="en-GB" altLang="en-US"/>
              <a:t>), in </a:t>
            </a:r>
            <a:r>
              <a:rPr lang="en-GB" altLang="en-US">
                <a:solidFill>
                  <a:srgbClr val="FF0000"/>
                </a:solidFill>
              </a:rPr>
              <a:t>parkinsonism</a:t>
            </a:r>
            <a:r>
              <a:rPr lang="en-GB" altLang="en-US"/>
              <a:t> and </a:t>
            </a:r>
            <a:r>
              <a:rPr lang="en-GB" altLang="en-US">
                <a:solidFill>
                  <a:srgbClr val="FF0000"/>
                </a:solidFill>
              </a:rPr>
              <a:t>hypothyroidism</a:t>
            </a:r>
          </a:p>
          <a:p>
            <a:pPr eaLnBrk="1" hangingPunct="1"/>
            <a:r>
              <a:rPr lang="en-GB" altLang="en-US"/>
              <a:t>General or partial weakness of muscles in response to emotional stimulus (cataplexy)</a:t>
            </a:r>
          </a:p>
          <a:p>
            <a:pPr eaLnBrk="1" hangingPunct="1"/>
            <a:r>
              <a:rPr lang="en-GB" altLang="en-US" b="1"/>
              <a:t>Freezing</a:t>
            </a:r>
            <a:r>
              <a:rPr lang="en-GB" altLang="en-US"/>
              <a:t> phenomenon in </a:t>
            </a:r>
            <a:r>
              <a:rPr lang="en-GB" altLang="en-US">
                <a:solidFill>
                  <a:srgbClr val="FF0000"/>
                </a:solidFill>
              </a:rPr>
              <a:t>parkinsonism</a:t>
            </a:r>
          </a:p>
          <a:p>
            <a:pPr eaLnBrk="1" hangingPunct="1"/>
            <a:r>
              <a:rPr lang="en-GB" altLang="en-US"/>
              <a:t>Patient cannot remain without moving (akathesia) usually side effects of antipsychotic drugs</a:t>
            </a:r>
          </a:p>
          <a:p>
            <a:pPr eaLnBrk="1" hangingPunct="1"/>
            <a:endParaRPr lang="en-US"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FA899B89-E2D3-470A-9BDF-C060B39018D2}"/>
              </a:ext>
            </a:extLst>
          </p:cNvPr>
          <p:cNvSpPr>
            <a:spLocks noGrp="1"/>
          </p:cNvSpPr>
          <p:nvPr>
            <p:ph type="title"/>
          </p:nvPr>
        </p:nvSpPr>
        <p:spPr/>
        <p:txBody>
          <a:bodyPr/>
          <a:lstStyle/>
          <a:p>
            <a:pPr eaLnBrk="1" hangingPunct="1"/>
            <a:r>
              <a:rPr lang="en-GB" altLang="en-US"/>
              <a:t>Motor symptoms</a:t>
            </a:r>
            <a:endParaRPr lang="en-US" altLang="en-US"/>
          </a:p>
        </p:txBody>
      </p:sp>
      <p:sp>
        <p:nvSpPr>
          <p:cNvPr id="33795" name="Content Placeholder 2">
            <a:extLst>
              <a:ext uri="{FF2B5EF4-FFF2-40B4-BE49-F238E27FC236}">
                <a16:creationId xmlns:a16="http://schemas.microsoft.com/office/drawing/2014/main" id="{33C69E15-7371-400E-A4AF-9617348965EB}"/>
              </a:ext>
            </a:extLst>
          </p:cNvPr>
          <p:cNvSpPr>
            <a:spLocks noGrp="1"/>
          </p:cNvSpPr>
          <p:nvPr>
            <p:ph sz="quarter" idx="1"/>
          </p:nvPr>
        </p:nvSpPr>
        <p:spPr>
          <a:xfrm>
            <a:off x="357188" y="1447800"/>
            <a:ext cx="8329612" cy="4572000"/>
          </a:xfrm>
        </p:spPr>
        <p:txBody>
          <a:bodyPr/>
          <a:lstStyle/>
          <a:p>
            <a:pPr eaLnBrk="1" hangingPunct="1"/>
            <a:r>
              <a:rPr lang="en-GB" altLang="en-US"/>
              <a:t>Loss of coordination (ataxia).</a:t>
            </a:r>
          </a:p>
          <a:p>
            <a:pPr eaLnBrk="1" hangingPunct="1"/>
            <a:r>
              <a:rPr lang="en-GB" altLang="en-US"/>
              <a:t>Slow, involuntary writhing movement of the hands, fingers, toes .. (athetosis). Usually caused by damage to the brain (basal ganglia) due to birth asphyxia or Huntigton’s disease.</a:t>
            </a:r>
          </a:p>
          <a:p>
            <a:pPr eaLnBrk="1" hangingPunct="1"/>
            <a:r>
              <a:rPr lang="en-GB" altLang="en-US" b="1"/>
              <a:t>Quick, Involuntary, Irregular, non rhythmic, purposeless, not repetitive, dancing like movement</a:t>
            </a:r>
            <a:r>
              <a:rPr lang="en-GB" altLang="en-US"/>
              <a:t> (</a:t>
            </a:r>
            <a:r>
              <a:rPr lang="en-GB" altLang="en-US">
                <a:solidFill>
                  <a:srgbClr val="FF0000"/>
                </a:solidFill>
              </a:rPr>
              <a:t>chorea</a:t>
            </a:r>
            <a:r>
              <a:rPr lang="en-GB" altLang="en-US"/>
              <a:t>). </a:t>
            </a:r>
            <a:endParaRPr lang="en-US" alt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D702553C-F9FC-4658-AF6B-9DA343567983}"/>
              </a:ext>
            </a:extLst>
          </p:cNvPr>
          <p:cNvSpPr>
            <a:spLocks noGrp="1"/>
          </p:cNvSpPr>
          <p:nvPr>
            <p:ph type="title"/>
          </p:nvPr>
        </p:nvSpPr>
        <p:spPr/>
        <p:txBody>
          <a:bodyPr/>
          <a:lstStyle/>
          <a:p>
            <a:pPr eaLnBrk="1" hangingPunct="1"/>
            <a:r>
              <a:rPr lang="en-GB" altLang="en-US"/>
              <a:t>Motor symptoms</a:t>
            </a:r>
            <a:endParaRPr lang="en-US" altLang="en-US"/>
          </a:p>
        </p:txBody>
      </p:sp>
      <p:sp>
        <p:nvSpPr>
          <p:cNvPr id="3" name="Content Placeholder 2">
            <a:extLst>
              <a:ext uri="{FF2B5EF4-FFF2-40B4-BE49-F238E27FC236}">
                <a16:creationId xmlns:a16="http://schemas.microsoft.com/office/drawing/2014/main" id="{CC313E3E-FD1B-4082-AE9D-FC064A3DDE98}"/>
              </a:ext>
            </a:extLst>
          </p:cNvPr>
          <p:cNvSpPr>
            <a:spLocks noGrp="1"/>
          </p:cNvSpPr>
          <p:nvPr>
            <p:ph sz="quarter" idx="1"/>
          </p:nvPr>
        </p:nvSpPr>
        <p:spPr>
          <a:xfrm>
            <a:off x="357188" y="1447800"/>
            <a:ext cx="8329612" cy="4572000"/>
          </a:xfrm>
        </p:spPr>
        <p:txBody>
          <a:bodyPr>
            <a:normAutofit lnSpcReduction="10000"/>
          </a:bodyPr>
          <a:lstStyle/>
          <a:p>
            <a:pPr marL="274320" indent="-274320" eaLnBrk="1" fontAlgn="auto" hangingPunct="1">
              <a:spcBef>
                <a:spcPts val="580"/>
              </a:spcBef>
              <a:spcAft>
                <a:spcPts val="0"/>
              </a:spcAft>
              <a:buFont typeface="Wingdings 2"/>
              <a:buChar char=""/>
              <a:defRPr/>
            </a:pPr>
            <a:r>
              <a:rPr lang="en-GB" dirty="0"/>
              <a:t>Disorganised, sustained, muscle contraction during action, which can be focal or generalised (</a:t>
            </a:r>
            <a:r>
              <a:rPr lang="en-GB" dirty="0" err="1"/>
              <a:t>dystonia</a:t>
            </a:r>
            <a:r>
              <a:rPr lang="en-GB" dirty="0"/>
              <a:t>). Usually primary but can be secondary to drugs (chlorpromazine). It is distinguished by abnormal posture when it is generalised.</a:t>
            </a:r>
          </a:p>
          <a:p>
            <a:pPr marL="274320" indent="-274320" eaLnBrk="1" fontAlgn="auto" hangingPunct="1">
              <a:spcBef>
                <a:spcPts val="580"/>
              </a:spcBef>
              <a:spcAft>
                <a:spcPts val="0"/>
              </a:spcAft>
              <a:buFont typeface="Wingdings 2"/>
              <a:buChar char=""/>
              <a:defRPr/>
            </a:pPr>
            <a:r>
              <a:rPr lang="en-GB" dirty="0"/>
              <a:t>Continuous, Involuntary wide range and violent movement of arms and legs on one side (</a:t>
            </a:r>
            <a:r>
              <a:rPr lang="en-GB" dirty="0" err="1"/>
              <a:t>hemiballismus</a:t>
            </a:r>
            <a:r>
              <a:rPr lang="en-GB" dirty="0"/>
              <a:t>), usually secondary to CVA. </a:t>
            </a:r>
          </a:p>
          <a:p>
            <a:pPr marL="274320" indent="-274320" eaLnBrk="1" fontAlgn="auto" hangingPunct="1">
              <a:spcBef>
                <a:spcPts val="580"/>
              </a:spcBef>
              <a:spcAft>
                <a:spcPts val="0"/>
              </a:spcAft>
              <a:buFont typeface="Wingdings 2"/>
              <a:buChar char=""/>
              <a:defRPr/>
            </a:pPr>
            <a:r>
              <a:rPr lang="en-GB" b="1" dirty="0"/>
              <a:t>Involuntary, brief, contraction of one muscle or group of muscles </a:t>
            </a:r>
            <a:r>
              <a:rPr lang="en-GB" dirty="0"/>
              <a:t>(</a:t>
            </a:r>
            <a:r>
              <a:rPr lang="en-GB" dirty="0" err="1">
                <a:solidFill>
                  <a:srgbClr val="FF0000"/>
                </a:solidFill>
              </a:rPr>
              <a:t>myoclonus</a:t>
            </a:r>
            <a:r>
              <a:rPr lang="en-GB" dirty="0"/>
              <a:t>). Can be due to </a:t>
            </a:r>
            <a:r>
              <a:rPr lang="en-GB" dirty="0">
                <a:solidFill>
                  <a:srgbClr val="FF0000"/>
                </a:solidFill>
              </a:rPr>
              <a:t>MS, PD, </a:t>
            </a:r>
            <a:r>
              <a:rPr lang="en-GB" dirty="0" err="1">
                <a:solidFill>
                  <a:srgbClr val="FF0000"/>
                </a:solidFill>
              </a:rPr>
              <a:t>Alz</a:t>
            </a:r>
            <a:r>
              <a:rPr lang="en-GB" dirty="0">
                <a:solidFill>
                  <a:srgbClr val="FF0000"/>
                </a:solidFill>
              </a:rPr>
              <a:t> Disease, encephalitis, epilepsy</a:t>
            </a:r>
            <a:r>
              <a:rPr lang="en-GB" dirty="0"/>
              <a:t>.</a:t>
            </a:r>
          </a:p>
          <a:p>
            <a:pPr marL="274320" indent="-274320" eaLnBrk="1" fontAlgn="auto" hangingPunct="1">
              <a:spcBef>
                <a:spcPts val="580"/>
              </a:spcBef>
              <a:spcAft>
                <a:spcPts val="0"/>
              </a:spcAft>
              <a:buFont typeface="Wingdings 2"/>
              <a:buChar char=""/>
              <a:defRPr/>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C60B8B09-7EDF-4750-B547-6CCE978ADCDE}"/>
              </a:ext>
            </a:extLst>
          </p:cNvPr>
          <p:cNvSpPr>
            <a:spLocks noGrp="1"/>
          </p:cNvSpPr>
          <p:nvPr>
            <p:ph type="title"/>
          </p:nvPr>
        </p:nvSpPr>
        <p:spPr/>
        <p:txBody>
          <a:bodyPr/>
          <a:lstStyle/>
          <a:p>
            <a:pPr eaLnBrk="1" hangingPunct="1"/>
            <a:r>
              <a:rPr lang="en-GB" altLang="en-US"/>
              <a:t>List of most common symptoms</a:t>
            </a:r>
            <a:endParaRPr lang="en-US" altLang="en-US"/>
          </a:p>
        </p:txBody>
      </p:sp>
      <p:sp>
        <p:nvSpPr>
          <p:cNvPr id="8195" name="Content Placeholder 2">
            <a:extLst>
              <a:ext uri="{FF2B5EF4-FFF2-40B4-BE49-F238E27FC236}">
                <a16:creationId xmlns:a16="http://schemas.microsoft.com/office/drawing/2014/main" id="{99CEE280-109D-45AD-A07C-5309EC11686B}"/>
              </a:ext>
            </a:extLst>
          </p:cNvPr>
          <p:cNvSpPr>
            <a:spLocks noGrp="1"/>
          </p:cNvSpPr>
          <p:nvPr>
            <p:ph sz="quarter" idx="1"/>
          </p:nvPr>
        </p:nvSpPr>
        <p:spPr/>
        <p:txBody>
          <a:bodyPr/>
          <a:lstStyle/>
          <a:p>
            <a:pPr eaLnBrk="1" hangingPunct="1">
              <a:buFont typeface="Arial" panose="020B0604020202020204" pitchFamily="34" charset="0"/>
              <a:buChar char="•"/>
            </a:pPr>
            <a:r>
              <a:rPr lang="en-GB" altLang="en-US"/>
              <a:t>Headache</a:t>
            </a:r>
          </a:p>
          <a:p>
            <a:pPr eaLnBrk="1" hangingPunct="1">
              <a:buFont typeface="Arial" panose="020B0604020202020204" pitchFamily="34" charset="0"/>
              <a:buChar char="•"/>
            </a:pPr>
            <a:r>
              <a:rPr lang="en-GB" altLang="en-US"/>
              <a:t>Disturbance of consciousness</a:t>
            </a:r>
          </a:p>
          <a:p>
            <a:pPr eaLnBrk="1" hangingPunct="1">
              <a:buFont typeface="Arial" panose="020B0604020202020204" pitchFamily="34" charset="0"/>
              <a:buChar char="•"/>
            </a:pPr>
            <a:r>
              <a:rPr lang="en-GB" altLang="en-US"/>
              <a:t>Motor symptoms</a:t>
            </a:r>
          </a:p>
          <a:p>
            <a:pPr eaLnBrk="1" hangingPunct="1">
              <a:buFont typeface="Arial" panose="020B0604020202020204" pitchFamily="34" charset="0"/>
              <a:buChar char="•"/>
            </a:pPr>
            <a:r>
              <a:rPr lang="en-GB" altLang="en-US"/>
              <a:t>Loss of or altered sensations</a:t>
            </a:r>
          </a:p>
          <a:p>
            <a:pPr eaLnBrk="1" hangingPunct="1">
              <a:buFont typeface="Arial" panose="020B0604020202020204" pitchFamily="34" charset="0"/>
              <a:buChar char="•"/>
            </a:pPr>
            <a:r>
              <a:rPr lang="en-GB" altLang="en-US"/>
              <a:t>Vision or eye symptoms</a:t>
            </a:r>
          </a:p>
          <a:p>
            <a:pPr eaLnBrk="1" hangingPunct="1">
              <a:buFont typeface="Arial" panose="020B0604020202020204" pitchFamily="34" charset="0"/>
              <a:buChar char="•"/>
            </a:pPr>
            <a:r>
              <a:rPr lang="en-GB" altLang="en-US"/>
              <a:t>Speech abnormalities</a:t>
            </a:r>
          </a:p>
          <a:p>
            <a:pPr eaLnBrk="1" hangingPunct="1">
              <a:buFont typeface="Arial" panose="020B0604020202020204" pitchFamily="34" charset="0"/>
              <a:buChar char="•"/>
            </a:pPr>
            <a:endParaRPr lang="en-US" alt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3E3F8221-C11B-4398-8573-E2B526B93960}"/>
              </a:ext>
            </a:extLst>
          </p:cNvPr>
          <p:cNvSpPr>
            <a:spLocks noGrp="1"/>
          </p:cNvSpPr>
          <p:nvPr>
            <p:ph type="title"/>
          </p:nvPr>
        </p:nvSpPr>
        <p:spPr/>
        <p:txBody>
          <a:bodyPr/>
          <a:lstStyle/>
          <a:p>
            <a:pPr eaLnBrk="1" hangingPunct="1"/>
            <a:r>
              <a:rPr lang="en-GB" altLang="en-US"/>
              <a:t>Motor symptoms</a:t>
            </a:r>
            <a:endParaRPr lang="en-US" altLang="en-US"/>
          </a:p>
        </p:txBody>
      </p:sp>
      <p:sp>
        <p:nvSpPr>
          <p:cNvPr id="35843" name="Content Placeholder 2">
            <a:extLst>
              <a:ext uri="{FF2B5EF4-FFF2-40B4-BE49-F238E27FC236}">
                <a16:creationId xmlns:a16="http://schemas.microsoft.com/office/drawing/2014/main" id="{0DB98147-84B1-4BF4-8236-6AB36E6AB022}"/>
              </a:ext>
            </a:extLst>
          </p:cNvPr>
          <p:cNvSpPr>
            <a:spLocks noGrp="1"/>
          </p:cNvSpPr>
          <p:nvPr>
            <p:ph sz="quarter" idx="1"/>
          </p:nvPr>
        </p:nvSpPr>
        <p:spPr/>
        <p:txBody>
          <a:bodyPr/>
          <a:lstStyle/>
          <a:p>
            <a:pPr eaLnBrk="1" hangingPunct="1"/>
            <a:r>
              <a:rPr lang="en-GB" altLang="en-US"/>
              <a:t>Repetitive, sudden semivoluntary movement of a muscle or group of muscles (sometimes affect the vocal cords producing sounds, or repeating words). The patient can inhibit it but not for long time (tic disorder)</a:t>
            </a:r>
          </a:p>
          <a:p>
            <a:pPr eaLnBrk="1" hangingPunct="1"/>
            <a:r>
              <a:rPr lang="en-GB" altLang="en-US"/>
              <a:t>Multiple motor tics with at least one phonic tic that start during childhood is called Tourrette syndrome</a:t>
            </a:r>
            <a:endParaRPr lang="en-US" alt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9810B0DB-D7AB-48DE-8C64-B6EBA8A1E475}"/>
              </a:ext>
            </a:extLst>
          </p:cNvPr>
          <p:cNvSpPr>
            <a:spLocks noGrp="1"/>
          </p:cNvSpPr>
          <p:nvPr>
            <p:ph type="title"/>
          </p:nvPr>
        </p:nvSpPr>
        <p:spPr/>
        <p:txBody>
          <a:bodyPr/>
          <a:lstStyle/>
          <a:p>
            <a:pPr eaLnBrk="1" hangingPunct="1"/>
            <a:r>
              <a:rPr lang="en-GB" altLang="en-US"/>
              <a:t>Motor symptoms</a:t>
            </a:r>
            <a:endParaRPr lang="en-US" altLang="en-US"/>
          </a:p>
        </p:txBody>
      </p:sp>
      <p:sp>
        <p:nvSpPr>
          <p:cNvPr id="36867" name="Content Placeholder 2">
            <a:extLst>
              <a:ext uri="{FF2B5EF4-FFF2-40B4-BE49-F238E27FC236}">
                <a16:creationId xmlns:a16="http://schemas.microsoft.com/office/drawing/2014/main" id="{4F73F980-3119-472B-BC4D-9F8FD96B656A}"/>
              </a:ext>
            </a:extLst>
          </p:cNvPr>
          <p:cNvSpPr>
            <a:spLocks noGrp="1"/>
          </p:cNvSpPr>
          <p:nvPr>
            <p:ph sz="quarter" idx="1"/>
          </p:nvPr>
        </p:nvSpPr>
        <p:spPr>
          <a:xfrm>
            <a:off x="285750" y="1447800"/>
            <a:ext cx="8401050" cy="4572000"/>
          </a:xfrm>
        </p:spPr>
        <p:txBody>
          <a:bodyPr/>
          <a:lstStyle/>
          <a:p>
            <a:pPr eaLnBrk="1" hangingPunct="1"/>
            <a:r>
              <a:rPr lang="en-GB" altLang="en-US"/>
              <a:t>Involuntary, brief, rhythmic, oscillating movement of the fingers or toes (tremors), seen in: </a:t>
            </a:r>
          </a:p>
          <a:p>
            <a:pPr eaLnBrk="1" hangingPunct="1">
              <a:buFont typeface="Courier New" panose="02070309020205020404" pitchFamily="49" charset="0"/>
              <a:buChar char="o"/>
            </a:pPr>
            <a:r>
              <a:rPr lang="en-GB" altLang="en-US"/>
              <a:t>   </a:t>
            </a:r>
            <a:r>
              <a:rPr lang="en-GB" altLang="en-US" b="1"/>
              <a:t>Parkinson</a:t>
            </a:r>
            <a:r>
              <a:rPr lang="en-GB" altLang="en-US"/>
              <a:t> &gt;&gt;(</a:t>
            </a:r>
            <a:r>
              <a:rPr lang="en-GB" altLang="en-US">
                <a:solidFill>
                  <a:srgbClr val="FF0000"/>
                </a:solidFill>
              </a:rPr>
              <a:t>resting tremor</a:t>
            </a:r>
            <a:r>
              <a:rPr lang="en-GB" altLang="en-US"/>
              <a:t>), </a:t>
            </a:r>
          </a:p>
          <a:p>
            <a:pPr eaLnBrk="1" hangingPunct="1">
              <a:buFont typeface="Courier New" panose="02070309020205020404" pitchFamily="49" charset="0"/>
              <a:buChar char="o"/>
            </a:pPr>
            <a:r>
              <a:rPr lang="en-GB" altLang="en-US"/>
              <a:t>   </a:t>
            </a:r>
            <a:r>
              <a:rPr lang="en-GB" altLang="en-US" b="1"/>
              <a:t>cerebella</a:t>
            </a:r>
            <a:r>
              <a:rPr lang="en-GB" altLang="en-US"/>
              <a:t> disease &gt;&gt;(</a:t>
            </a:r>
            <a:r>
              <a:rPr lang="en-GB" altLang="en-US">
                <a:solidFill>
                  <a:srgbClr val="FF0000"/>
                </a:solidFill>
              </a:rPr>
              <a:t>intention tremor</a:t>
            </a:r>
            <a:r>
              <a:rPr lang="en-GB" altLang="en-US"/>
              <a:t>), </a:t>
            </a:r>
          </a:p>
          <a:p>
            <a:pPr eaLnBrk="1" hangingPunct="1">
              <a:buFont typeface="Courier New" panose="02070309020205020404" pitchFamily="49" charset="0"/>
              <a:buChar char="o"/>
            </a:pPr>
            <a:r>
              <a:rPr lang="en-GB" altLang="en-US"/>
              <a:t>   MS, caffeine, alcohol, liver disease, hypoglycaemia, &gt;&gt;(</a:t>
            </a:r>
            <a:r>
              <a:rPr lang="en-GB" altLang="en-US">
                <a:solidFill>
                  <a:srgbClr val="FF0000"/>
                </a:solidFill>
              </a:rPr>
              <a:t>essential tremor</a:t>
            </a:r>
            <a:r>
              <a:rPr lang="en-GB" altLang="en-US"/>
              <a:t>) (benign), and (physiological tremor)</a:t>
            </a:r>
            <a:endParaRPr lang="en-US" alt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0B3A4965-BB3D-481D-B4F4-7082F698D864}"/>
              </a:ext>
            </a:extLst>
          </p:cNvPr>
          <p:cNvSpPr>
            <a:spLocks noGrp="1"/>
          </p:cNvSpPr>
          <p:nvPr>
            <p:ph type="title"/>
          </p:nvPr>
        </p:nvSpPr>
        <p:spPr/>
        <p:txBody>
          <a:bodyPr/>
          <a:lstStyle/>
          <a:p>
            <a:pPr eaLnBrk="1" hangingPunct="1"/>
            <a:r>
              <a:rPr lang="en-GB" altLang="en-US"/>
              <a:t>Speech abnormalities</a:t>
            </a:r>
            <a:endParaRPr lang="en-US" altLang="en-US"/>
          </a:p>
        </p:txBody>
      </p:sp>
      <p:sp>
        <p:nvSpPr>
          <p:cNvPr id="37891" name="Content Placeholder 2">
            <a:extLst>
              <a:ext uri="{FF2B5EF4-FFF2-40B4-BE49-F238E27FC236}">
                <a16:creationId xmlns:a16="http://schemas.microsoft.com/office/drawing/2014/main" id="{F057CC54-5B2C-4139-9589-BCD00279B8D6}"/>
              </a:ext>
            </a:extLst>
          </p:cNvPr>
          <p:cNvSpPr>
            <a:spLocks noGrp="1"/>
          </p:cNvSpPr>
          <p:nvPr>
            <p:ph sz="quarter" idx="1"/>
          </p:nvPr>
        </p:nvSpPr>
        <p:spPr/>
        <p:txBody>
          <a:bodyPr/>
          <a:lstStyle/>
          <a:p>
            <a:pPr eaLnBrk="1" hangingPunct="1">
              <a:buFont typeface="Wingdings 2" panose="05020102010507070707" pitchFamily="18" charset="2"/>
              <a:buNone/>
            </a:pPr>
            <a:r>
              <a:rPr lang="en-GB" altLang="en-US"/>
              <a:t>Dysarthria</a:t>
            </a:r>
          </a:p>
          <a:p>
            <a:pPr eaLnBrk="1" hangingPunct="1"/>
            <a:endParaRPr lang="en-US" altLang="en-US"/>
          </a:p>
        </p:txBody>
      </p:sp>
      <p:graphicFrame>
        <p:nvGraphicFramePr>
          <p:cNvPr id="4" name="جدول 3">
            <a:extLst>
              <a:ext uri="{FF2B5EF4-FFF2-40B4-BE49-F238E27FC236}">
                <a16:creationId xmlns:a16="http://schemas.microsoft.com/office/drawing/2014/main" id="{FA28E593-D54D-4EBC-9508-EA90ADD3DFF8}"/>
              </a:ext>
            </a:extLst>
          </p:cNvPr>
          <p:cNvGraphicFramePr>
            <a:graphicFrameLocks noGrp="1"/>
          </p:cNvGraphicFramePr>
          <p:nvPr/>
        </p:nvGraphicFramePr>
        <p:xfrm>
          <a:off x="642938" y="2286000"/>
          <a:ext cx="7858125" cy="3929063"/>
        </p:xfrm>
        <a:graphic>
          <a:graphicData uri="http://schemas.openxmlformats.org/drawingml/2006/table">
            <a:tbl>
              <a:tblPr rtl="1" firstRow="1" bandRow="1">
                <a:tableStyleId>{5940675A-B579-460E-94D1-54222C63F5DA}</a:tableStyleId>
              </a:tblPr>
              <a:tblGrid>
                <a:gridCol w="3929063">
                  <a:extLst>
                    <a:ext uri="{9D8B030D-6E8A-4147-A177-3AD203B41FA5}">
                      <a16:colId xmlns:a16="http://schemas.microsoft.com/office/drawing/2014/main" val="20000"/>
                    </a:ext>
                  </a:extLst>
                </a:gridCol>
                <a:gridCol w="3929063">
                  <a:extLst>
                    <a:ext uri="{9D8B030D-6E8A-4147-A177-3AD203B41FA5}">
                      <a16:colId xmlns:a16="http://schemas.microsoft.com/office/drawing/2014/main" val="20001"/>
                    </a:ext>
                  </a:extLst>
                </a:gridCol>
              </a:tblGrid>
              <a:tr h="982266">
                <a:tc>
                  <a:txBody>
                    <a:bodyPr/>
                    <a:lstStyle/>
                    <a:p>
                      <a:pPr rtl="1"/>
                      <a:r>
                        <a:rPr lang="en-GB" sz="2800" b="1" dirty="0"/>
                        <a:t>bulbar palsy</a:t>
                      </a:r>
                      <a:endParaRPr lang="ar-JO" sz="2800" b="1" dirty="0"/>
                    </a:p>
                  </a:txBody>
                  <a:tcPr marL="91439" marR="91439"/>
                </a:tc>
                <a:tc>
                  <a:txBody>
                    <a:bodyPr/>
                    <a:lstStyle/>
                    <a:p>
                      <a:pPr rtl="1"/>
                      <a:r>
                        <a:rPr lang="en-GB" sz="2800" b="1" dirty="0" err="1"/>
                        <a:t>pseudobulbar</a:t>
                      </a:r>
                      <a:r>
                        <a:rPr lang="en-GB" sz="2800" b="1" dirty="0"/>
                        <a:t> palsy</a:t>
                      </a:r>
                      <a:endParaRPr lang="ar-JO" sz="2800" b="1" dirty="0"/>
                    </a:p>
                  </a:txBody>
                  <a:tcPr marL="91439" marR="91439"/>
                </a:tc>
                <a:extLst>
                  <a:ext uri="{0D108BD9-81ED-4DB2-BD59-A6C34878D82A}">
                    <a16:rowId xmlns:a16="http://schemas.microsoft.com/office/drawing/2014/main" val="10000"/>
                  </a:ext>
                </a:extLst>
              </a:tr>
              <a:tr h="982266">
                <a:tc>
                  <a:txBody>
                    <a:bodyPr/>
                    <a:lstStyle/>
                    <a:p>
                      <a:pPr rtl="1"/>
                      <a:r>
                        <a:rPr lang="en-GB" sz="1800" dirty="0">
                          <a:solidFill>
                            <a:srgbClr val="FF0000"/>
                          </a:solidFill>
                        </a:rPr>
                        <a:t>Flaccid</a:t>
                      </a:r>
                      <a:r>
                        <a:rPr lang="en-GB" sz="1800" dirty="0"/>
                        <a:t> tongue</a:t>
                      </a:r>
                      <a:endParaRPr lang="ar-JO" sz="1800" dirty="0"/>
                    </a:p>
                  </a:txBody>
                  <a:tcPr marL="91439" marR="91439"/>
                </a:tc>
                <a:tc>
                  <a:txBody>
                    <a:bodyPr/>
                    <a:lstStyle/>
                    <a:p>
                      <a:pPr rtl="1"/>
                      <a:r>
                        <a:rPr lang="en-GB" sz="1800" dirty="0">
                          <a:solidFill>
                            <a:srgbClr val="FF0000"/>
                          </a:solidFill>
                        </a:rPr>
                        <a:t>Spastic</a:t>
                      </a:r>
                      <a:r>
                        <a:rPr lang="en-GB" sz="1800" dirty="0"/>
                        <a:t> tongue</a:t>
                      </a:r>
                      <a:endParaRPr lang="ar-JO" sz="1800" dirty="0"/>
                    </a:p>
                  </a:txBody>
                  <a:tcPr marL="91439" marR="91439"/>
                </a:tc>
                <a:extLst>
                  <a:ext uri="{0D108BD9-81ED-4DB2-BD59-A6C34878D82A}">
                    <a16:rowId xmlns:a16="http://schemas.microsoft.com/office/drawing/2014/main" val="10001"/>
                  </a:ext>
                </a:extLst>
              </a:tr>
              <a:tr h="982266">
                <a:tc>
                  <a:txBody>
                    <a:bodyPr/>
                    <a:lstStyle/>
                    <a:p>
                      <a:pPr rtl="1"/>
                      <a:r>
                        <a:rPr lang="en-GB" sz="1800" dirty="0"/>
                        <a:t>nasal speech</a:t>
                      </a:r>
                      <a:endParaRPr lang="ar-JO" sz="1800" dirty="0"/>
                    </a:p>
                  </a:txBody>
                  <a:tcPr marL="91439" marR="91439"/>
                </a:tc>
                <a:tc>
                  <a:txBody>
                    <a:bodyPr/>
                    <a:lstStyle/>
                    <a:p>
                      <a:pPr rtl="1"/>
                      <a:r>
                        <a:rPr lang="en-GB" sz="1800" dirty="0"/>
                        <a:t>difficulty pronunciation</a:t>
                      </a:r>
                      <a:endParaRPr lang="ar-JO" sz="1800" dirty="0"/>
                    </a:p>
                  </a:txBody>
                  <a:tcPr marL="91439" marR="91439"/>
                </a:tc>
                <a:extLst>
                  <a:ext uri="{0D108BD9-81ED-4DB2-BD59-A6C34878D82A}">
                    <a16:rowId xmlns:a16="http://schemas.microsoft.com/office/drawing/2014/main" val="10002"/>
                  </a:ext>
                </a:extLst>
              </a:tr>
              <a:tr h="982266">
                <a:tc>
                  <a:txBody>
                    <a:bodyPr/>
                    <a:lstStyle/>
                    <a:p>
                      <a:pPr rtl="1"/>
                      <a:r>
                        <a:rPr lang="en-GB" sz="1800" dirty="0"/>
                        <a:t>may </a:t>
                      </a:r>
                      <a:r>
                        <a:rPr lang="en-GB" sz="1800" dirty="0">
                          <a:solidFill>
                            <a:srgbClr val="FF0000"/>
                          </a:solidFill>
                        </a:rPr>
                        <a:t>absent</a:t>
                      </a:r>
                      <a:r>
                        <a:rPr lang="en-GB" sz="1800" dirty="0"/>
                        <a:t> jaw jerk</a:t>
                      </a:r>
                      <a:endParaRPr lang="ar-JO" sz="1800" dirty="0"/>
                    </a:p>
                  </a:txBody>
                  <a:tcPr marL="91439" marR="91439"/>
                </a:tc>
                <a:tc>
                  <a:txBody>
                    <a:bodyPr/>
                    <a:lstStyle/>
                    <a:p>
                      <a:pPr rtl="1"/>
                      <a:r>
                        <a:rPr lang="en-GB" sz="1800" dirty="0">
                          <a:solidFill>
                            <a:srgbClr val="FF0000"/>
                          </a:solidFill>
                        </a:rPr>
                        <a:t>brisk</a:t>
                      </a:r>
                      <a:r>
                        <a:rPr lang="en-GB" sz="1800" dirty="0"/>
                        <a:t> jaw jerk</a:t>
                      </a:r>
                      <a:endParaRPr lang="ar-JO" sz="1800" dirty="0"/>
                    </a:p>
                  </a:txBody>
                  <a:tcPr marL="91439" marR="91439"/>
                </a:tc>
                <a:extLst>
                  <a:ext uri="{0D108BD9-81ED-4DB2-BD59-A6C34878D82A}">
                    <a16:rowId xmlns:a16="http://schemas.microsoft.com/office/drawing/2014/main" val="10003"/>
                  </a:ext>
                </a:extLst>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705FE4BE-09A0-42C8-A853-8C3A37C941A7}"/>
              </a:ext>
            </a:extLst>
          </p:cNvPr>
          <p:cNvSpPr>
            <a:spLocks noGrp="1"/>
          </p:cNvSpPr>
          <p:nvPr>
            <p:ph type="title"/>
          </p:nvPr>
        </p:nvSpPr>
        <p:spPr>
          <a:xfrm>
            <a:off x="914400" y="274638"/>
            <a:ext cx="7772400" cy="868362"/>
          </a:xfrm>
        </p:spPr>
        <p:txBody>
          <a:bodyPr/>
          <a:lstStyle/>
          <a:p>
            <a:pPr eaLnBrk="1" hangingPunct="1"/>
            <a:r>
              <a:rPr lang="en-GB" altLang="en-US"/>
              <a:t>Speech abnormalities</a:t>
            </a:r>
            <a:endParaRPr lang="en-US" altLang="en-US"/>
          </a:p>
        </p:txBody>
      </p:sp>
      <p:sp>
        <p:nvSpPr>
          <p:cNvPr id="38915" name="Content Placeholder 2">
            <a:extLst>
              <a:ext uri="{FF2B5EF4-FFF2-40B4-BE49-F238E27FC236}">
                <a16:creationId xmlns:a16="http://schemas.microsoft.com/office/drawing/2014/main" id="{17BC411B-788C-4068-B3EF-17A4CE8BB1FE}"/>
              </a:ext>
            </a:extLst>
          </p:cNvPr>
          <p:cNvSpPr>
            <a:spLocks noGrp="1"/>
          </p:cNvSpPr>
          <p:nvPr>
            <p:ph sz="quarter" idx="1"/>
          </p:nvPr>
        </p:nvSpPr>
        <p:spPr>
          <a:xfrm>
            <a:off x="285750" y="1071563"/>
            <a:ext cx="8401050" cy="5500687"/>
          </a:xfrm>
        </p:spPr>
        <p:txBody>
          <a:bodyPr/>
          <a:lstStyle/>
          <a:p>
            <a:pPr eaLnBrk="1" hangingPunct="1">
              <a:buFont typeface="Wingdings 2" panose="05020102010507070707" pitchFamily="18" charset="2"/>
              <a:buNone/>
            </a:pPr>
            <a:r>
              <a:rPr lang="en-GB" altLang="en-US" sz="2800" b="1">
                <a:latin typeface="Calibri" panose="020F0502020204030204" pitchFamily="34" charset="0"/>
              </a:rPr>
              <a:t>Dysphasia</a:t>
            </a:r>
          </a:p>
          <a:p>
            <a:pPr eaLnBrk="1" hangingPunct="1"/>
            <a:r>
              <a:rPr lang="en-GB" altLang="en-US" sz="2000">
                <a:latin typeface="Calibri" panose="020F0502020204030204" pitchFamily="34" charset="0"/>
              </a:rPr>
              <a:t>Non fluent speech, reduced number of used words, with grammar errors (expressive or motor aphasia). It is caused by damage to the Broca’s area in the inferior frontal region</a:t>
            </a:r>
          </a:p>
          <a:p>
            <a:pPr eaLnBrk="1" hangingPunct="1"/>
            <a:r>
              <a:rPr lang="en-GB" altLang="en-US" sz="2000">
                <a:latin typeface="Calibri" panose="020F0502020204030204" pitchFamily="34" charset="0"/>
              </a:rPr>
              <a:t>Speech is fluent, but meaningless and contains incorrect words and new invented words (receptive or sensory aphasia). It is caused by lesion of the Wernicke’s area in the temporal lobe</a:t>
            </a:r>
          </a:p>
          <a:p>
            <a:pPr eaLnBrk="1" hangingPunct="1"/>
            <a:r>
              <a:rPr lang="en-GB" altLang="en-US" sz="2000">
                <a:latin typeface="Calibri" panose="020F0502020204030204" pitchFamily="34" charset="0"/>
              </a:rPr>
              <a:t>When the patient cannot repeat words (conduction aphasia). It is caused by lesion of the arcuate fasciculus connecting Broca’s area and Wernicke’s area. </a:t>
            </a:r>
          </a:p>
          <a:p>
            <a:pPr eaLnBrk="1" hangingPunct="1"/>
            <a:r>
              <a:rPr lang="en-GB" altLang="en-US" sz="2000">
                <a:latin typeface="Calibri" panose="020F0502020204030204" pitchFamily="34" charset="0"/>
              </a:rPr>
              <a:t>poor comprehension and non fluent speech (global aphasia). It is caused by damage to both areas.</a:t>
            </a:r>
          </a:p>
          <a:p>
            <a:pPr eaLnBrk="1" hangingPunct="1"/>
            <a:r>
              <a:rPr lang="en-GB" altLang="en-US" sz="2000">
                <a:latin typeface="Calibri" panose="020F0502020204030204" pitchFamily="34" charset="0"/>
              </a:rPr>
              <a:t>Cannot read (dyslexia)</a:t>
            </a:r>
          </a:p>
          <a:p>
            <a:pPr eaLnBrk="1" hangingPunct="1"/>
            <a:r>
              <a:rPr lang="en-GB" altLang="en-US" sz="2000">
                <a:latin typeface="Calibri" panose="020F0502020204030204" pitchFamily="34" charset="0"/>
              </a:rPr>
              <a:t>Cannot calculate (dyscalculia)</a:t>
            </a:r>
          </a:p>
          <a:p>
            <a:pPr eaLnBrk="1" hangingPunct="1"/>
            <a:r>
              <a:rPr lang="en-GB" altLang="en-US" sz="2000">
                <a:latin typeface="Calibri" panose="020F0502020204030204" pitchFamily="34" charset="0"/>
              </a:rPr>
              <a:t>Cannot write (dysgraphia)</a:t>
            </a:r>
            <a:endParaRPr lang="en-US" altLang="en-US" sz="2000">
              <a:latin typeface="Calibri" panose="020F0502020204030204"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Content Placeholder 2">
            <a:extLst>
              <a:ext uri="{FF2B5EF4-FFF2-40B4-BE49-F238E27FC236}">
                <a16:creationId xmlns:a16="http://schemas.microsoft.com/office/drawing/2014/main" id="{2234C1CC-D9E8-4ED9-8DB7-1E6904FDF45F}"/>
              </a:ext>
            </a:extLst>
          </p:cNvPr>
          <p:cNvSpPr>
            <a:spLocks noGrp="1"/>
          </p:cNvSpPr>
          <p:nvPr>
            <p:ph sz="quarter" idx="1"/>
          </p:nvPr>
        </p:nvSpPr>
        <p:spPr>
          <a:xfrm>
            <a:off x="428625" y="1785938"/>
            <a:ext cx="8258175" cy="4786312"/>
          </a:xfrm>
        </p:spPr>
        <p:txBody>
          <a:bodyPr/>
          <a:lstStyle/>
          <a:p>
            <a:pPr eaLnBrk="1" hangingPunct="1"/>
            <a:endParaRPr lang="en-GB" altLang="en-US"/>
          </a:p>
          <a:p>
            <a:pPr eaLnBrk="1" hangingPunct="1"/>
            <a:endParaRPr lang="en-GB" altLang="en-US"/>
          </a:p>
          <a:p>
            <a:pPr eaLnBrk="1" hangingPunct="1"/>
            <a:endParaRPr lang="en-US" altLang="en-US"/>
          </a:p>
        </p:txBody>
      </p:sp>
      <p:graphicFrame>
        <p:nvGraphicFramePr>
          <p:cNvPr id="4" name="جدول 3">
            <a:extLst>
              <a:ext uri="{FF2B5EF4-FFF2-40B4-BE49-F238E27FC236}">
                <a16:creationId xmlns:a16="http://schemas.microsoft.com/office/drawing/2014/main" id="{FAB5ACE7-842C-48A9-B00F-F3FCB8713891}"/>
              </a:ext>
            </a:extLst>
          </p:cNvPr>
          <p:cNvGraphicFramePr>
            <a:graphicFrameLocks noGrp="1"/>
          </p:cNvGraphicFramePr>
          <p:nvPr/>
        </p:nvGraphicFramePr>
        <p:xfrm>
          <a:off x="0" y="0"/>
          <a:ext cx="9144000" cy="6686550"/>
        </p:xfrm>
        <a:graphic>
          <a:graphicData uri="http://schemas.openxmlformats.org/drawingml/2006/table">
            <a:tbl>
              <a:tblPr rtl="1" firstRow="1" bandRow="1">
                <a:tableStyleId>{5C22544A-7EE6-4342-B048-85BDC9FD1C3A}</a:tableStyleId>
              </a:tblPr>
              <a:tblGrid>
                <a:gridCol w="2286000">
                  <a:extLst>
                    <a:ext uri="{9D8B030D-6E8A-4147-A177-3AD203B41FA5}">
                      <a16:colId xmlns:a16="http://schemas.microsoft.com/office/drawing/2014/main" val="20000"/>
                    </a:ext>
                  </a:extLst>
                </a:gridCol>
                <a:gridCol w="2286000">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tblGrid>
              <a:tr h="944963">
                <a:tc>
                  <a:txBody>
                    <a:bodyPr/>
                    <a:lstStyle/>
                    <a:p>
                      <a:pPr algn="ctr" rtl="0"/>
                      <a:r>
                        <a:rPr lang="en-GB" sz="1800" dirty="0"/>
                        <a:t>Occipital lobe lesion</a:t>
                      </a:r>
                      <a:endParaRPr lang="ar-JO" sz="1800" dirty="0"/>
                    </a:p>
                  </a:txBody>
                  <a:tcPr marT="45724" marB="45724"/>
                </a:tc>
                <a:tc>
                  <a:txBody>
                    <a:bodyPr/>
                    <a:lstStyle/>
                    <a:p>
                      <a:pPr algn="ctr" rtl="0"/>
                      <a:r>
                        <a:rPr lang="en-GB" sz="1800" dirty="0"/>
                        <a:t>Parietal lobe lesion</a:t>
                      </a:r>
                      <a:endParaRPr lang="ar-JO" sz="1800" dirty="0"/>
                    </a:p>
                  </a:txBody>
                  <a:tcPr marT="45724" marB="45724"/>
                </a:tc>
                <a:tc>
                  <a:txBody>
                    <a:bodyPr/>
                    <a:lstStyle/>
                    <a:p>
                      <a:pPr algn="ctr" rtl="0"/>
                      <a:r>
                        <a:rPr lang="en-GB" sz="1800" dirty="0"/>
                        <a:t>Temporal lobe lesion</a:t>
                      </a:r>
                      <a:endParaRPr lang="ar-JO" sz="1800" dirty="0"/>
                    </a:p>
                  </a:txBody>
                  <a:tcPr marT="45724" marB="45724"/>
                </a:tc>
                <a:tc>
                  <a:txBody>
                    <a:bodyPr/>
                    <a:lstStyle/>
                    <a:p>
                      <a:pPr algn="ctr" rtl="0"/>
                      <a:r>
                        <a:rPr lang="en-GB" sz="1800" dirty="0"/>
                        <a:t>Frontal lobe lesion</a:t>
                      </a:r>
                      <a:endParaRPr lang="ar-JO" sz="1800" dirty="0"/>
                    </a:p>
                  </a:txBody>
                  <a:tcPr marT="45724" marB="45724"/>
                </a:tc>
                <a:extLst>
                  <a:ext uri="{0D108BD9-81ED-4DB2-BD59-A6C34878D82A}">
                    <a16:rowId xmlns:a16="http://schemas.microsoft.com/office/drawing/2014/main" val="10000"/>
                  </a:ext>
                </a:extLst>
              </a:tr>
              <a:tr h="944963">
                <a:tc>
                  <a:txBody>
                    <a:bodyPr/>
                    <a:lstStyle/>
                    <a:p>
                      <a:pPr algn="l" rtl="0"/>
                      <a:r>
                        <a:rPr lang="en-GB" sz="1800" b="1" dirty="0"/>
                        <a:t>Visual field defects</a:t>
                      </a:r>
                      <a:endParaRPr lang="ar-JO" sz="1800" b="1" dirty="0"/>
                    </a:p>
                  </a:txBody>
                  <a:tcPr marT="45724" marB="45724"/>
                </a:tc>
                <a:tc>
                  <a:txBody>
                    <a:bodyPr/>
                    <a:lstStyle/>
                    <a:p>
                      <a:pPr algn="l" rtl="0"/>
                      <a:r>
                        <a:rPr lang="en-GB" sz="1800" b="1" dirty="0"/>
                        <a:t>Sensory</a:t>
                      </a:r>
                      <a:r>
                        <a:rPr lang="en-GB" sz="1800" dirty="0"/>
                        <a:t> impairment</a:t>
                      </a:r>
                      <a:endParaRPr lang="ar-JO" sz="1800" dirty="0"/>
                    </a:p>
                  </a:txBody>
                  <a:tcPr marT="45724" marB="45724"/>
                </a:tc>
                <a:tc>
                  <a:txBody>
                    <a:bodyPr/>
                    <a:lstStyle/>
                    <a:p>
                      <a:pPr algn="l" rtl="0"/>
                      <a:r>
                        <a:rPr lang="en-GB" sz="1800" b="1" dirty="0"/>
                        <a:t>Memory</a:t>
                      </a:r>
                      <a:r>
                        <a:rPr lang="en-GB" sz="1800" dirty="0"/>
                        <a:t> impairment</a:t>
                      </a:r>
                      <a:endParaRPr lang="ar-JO" sz="1800" dirty="0"/>
                    </a:p>
                  </a:txBody>
                  <a:tcPr marT="45724" marB="45724"/>
                </a:tc>
                <a:tc>
                  <a:txBody>
                    <a:bodyPr/>
                    <a:lstStyle/>
                    <a:p>
                      <a:pPr algn="l" rtl="0"/>
                      <a:r>
                        <a:rPr lang="en-GB" sz="1800" b="1" dirty="0"/>
                        <a:t>Personality</a:t>
                      </a:r>
                      <a:r>
                        <a:rPr lang="en-GB" sz="1800" dirty="0"/>
                        <a:t> and behavioural change</a:t>
                      </a:r>
                      <a:endParaRPr lang="ar-JO" sz="1800" dirty="0"/>
                    </a:p>
                  </a:txBody>
                  <a:tcPr marT="45724" marB="45724"/>
                </a:tc>
                <a:extLst>
                  <a:ext uri="{0D108BD9-81ED-4DB2-BD59-A6C34878D82A}">
                    <a16:rowId xmlns:a16="http://schemas.microsoft.com/office/drawing/2014/main" val="10001"/>
                  </a:ext>
                </a:extLst>
              </a:tr>
              <a:tr h="1188822">
                <a:tc>
                  <a:txBody>
                    <a:bodyPr/>
                    <a:lstStyle/>
                    <a:p>
                      <a:pPr algn="l" rtl="0"/>
                      <a:r>
                        <a:rPr lang="en-GB" sz="1800" dirty="0"/>
                        <a:t>Visual </a:t>
                      </a:r>
                      <a:r>
                        <a:rPr lang="en-GB" sz="1800" b="1" dirty="0" err="1"/>
                        <a:t>agnosia</a:t>
                      </a:r>
                      <a:endParaRPr lang="ar-JO" sz="1800" b="1" dirty="0"/>
                    </a:p>
                  </a:txBody>
                  <a:tcPr marT="45724" marB="45724"/>
                </a:tc>
                <a:tc>
                  <a:txBody>
                    <a:bodyPr/>
                    <a:lstStyle/>
                    <a:p>
                      <a:pPr algn="l" rtl="0"/>
                      <a:r>
                        <a:rPr lang="en-GB" sz="1800" dirty="0"/>
                        <a:t>Dyslexia, dyscalculia, </a:t>
                      </a:r>
                      <a:r>
                        <a:rPr lang="en-GB" sz="1800" dirty="0" err="1"/>
                        <a:t>dysgraphia</a:t>
                      </a:r>
                      <a:r>
                        <a:rPr lang="en-GB" sz="1800" dirty="0"/>
                        <a:t> (speech abnormalities</a:t>
                      </a:r>
                      <a:r>
                        <a:rPr lang="en-GB" sz="1800" baseline="0" dirty="0"/>
                        <a:t> )</a:t>
                      </a:r>
                      <a:endParaRPr lang="ar-JO" sz="1800" dirty="0"/>
                    </a:p>
                  </a:txBody>
                  <a:tcPr marT="45724" marB="45724"/>
                </a:tc>
                <a:tc>
                  <a:txBody>
                    <a:bodyPr/>
                    <a:lstStyle/>
                    <a:p>
                      <a:pPr algn="l" rtl="0"/>
                      <a:r>
                        <a:rPr lang="en-GB" sz="1800" b="1" dirty="0">
                          <a:solidFill>
                            <a:srgbClr val="FF0000"/>
                          </a:solidFill>
                        </a:rPr>
                        <a:t>Complex partial seizure</a:t>
                      </a:r>
                      <a:r>
                        <a:rPr lang="en-US" sz="1800" b="1" dirty="0">
                          <a:solidFill>
                            <a:srgbClr val="FF0000"/>
                          </a:solidFill>
                        </a:rPr>
                        <a:t>s</a:t>
                      </a:r>
                      <a:endParaRPr lang="ar-JO" sz="1800" dirty="0"/>
                    </a:p>
                  </a:txBody>
                  <a:tcPr marT="45724" marB="45724"/>
                </a:tc>
                <a:tc>
                  <a:txBody>
                    <a:bodyPr/>
                    <a:lstStyle/>
                    <a:p>
                      <a:pPr algn="l" rtl="0"/>
                      <a:r>
                        <a:rPr lang="en-GB" sz="1800" dirty="0"/>
                        <a:t>Loss of </a:t>
                      </a:r>
                      <a:r>
                        <a:rPr lang="en-GB" sz="1800" b="1" dirty="0"/>
                        <a:t>emotional</a:t>
                      </a:r>
                      <a:r>
                        <a:rPr lang="en-GB" sz="1800" dirty="0"/>
                        <a:t> responsiveness</a:t>
                      </a:r>
                      <a:endParaRPr lang="ar-JO" sz="1800" dirty="0"/>
                    </a:p>
                  </a:txBody>
                  <a:tcPr marT="45724" marB="45724"/>
                </a:tc>
                <a:extLst>
                  <a:ext uri="{0D108BD9-81ED-4DB2-BD59-A6C34878D82A}">
                    <a16:rowId xmlns:a16="http://schemas.microsoft.com/office/drawing/2014/main" val="10002"/>
                  </a:ext>
                </a:extLst>
              </a:tr>
              <a:tr h="944963">
                <a:tc>
                  <a:txBody>
                    <a:bodyPr/>
                    <a:lstStyle/>
                    <a:p>
                      <a:pPr algn="l" rtl="0"/>
                      <a:r>
                        <a:rPr lang="en-GB" sz="1800" dirty="0"/>
                        <a:t>Disturbance of visual </a:t>
                      </a:r>
                      <a:r>
                        <a:rPr lang="en-GB" sz="1800" b="1" dirty="0"/>
                        <a:t>perception</a:t>
                      </a:r>
                      <a:endParaRPr lang="ar-JO" sz="1800" b="1" dirty="0"/>
                    </a:p>
                  </a:txBody>
                  <a:tcPr marT="45724" marB="45724"/>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err="1"/>
                        <a:t>Contralateral</a:t>
                      </a:r>
                      <a:r>
                        <a:rPr lang="en-GB" sz="1800" dirty="0"/>
                        <a:t> </a:t>
                      </a:r>
                      <a:r>
                        <a:rPr lang="en-GB" sz="1800" b="1" dirty="0"/>
                        <a:t>lower</a:t>
                      </a:r>
                      <a:r>
                        <a:rPr lang="en-GB" sz="1800" dirty="0"/>
                        <a:t> </a:t>
                      </a:r>
                      <a:r>
                        <a:rPr lang="en-GB" sz="1800" dirty="0" err="1"/>
                        <a:t>quadrantanopia</a:t>
                      </a:r>
                      <a:endParaRPr lang="ar-JO" sz="1800" dirty="0"/>
                    </a:p>
                  </a:txBody>
                  <a:tcPr marT="45724" marB="45724"/>
                </a:tc>
                <a:tc>
                  <a:txBody>
                    <a:bodyPr/>
                    <a:lstStyle/>
                    <a:p>
                      <a:pPr algn="l" rtl="0"/>
                      <a:r>
                        <a:rPr lang="en-GB" sz="1800" dirty="0" err="1"/>
                        <a:t>Contralateral</a:t>
                      </a:r>
                      <a:r>
                        <a:rPr lang="en-GB" sz="1800" dirty="0"/>
                        <a:t> </a:t>
                      </a:r>
                      <a:r>
                        <a:rPr lang="en-GB" sz="1800" b="1" dirty="0"/>
                        <a:t>upper</a:t>
                      </a:r>
                      <a:r>
                        <a:rPr lang="en-GB" sz="1800" dirty="0"/>
                        <a:t> </a:t>
                      </a:r>
                      <a:r>
                        <a:rPr lang="en-GB" sz="1800" dirty="0" err="1"/>
                        <a:t>quadrantanopia</a:t>
                      </a:r>
                      <a:endParaRPr lang="ar-JO" sz="1800" dirty="0"/>
                    </a:p>
                  </a:txBody>
                  <a:tcPr marT="45724" marB="45724"/>
                </a:tc>
                <a:tc>
                  <a:txBody>
                    <a:bodyPr/>
                    <a:lstStyle/>
                    <a:p>
                      <a:pPr algn="l" rtl="0"/>
                      <a:r>
                        <a:rPr lang="en-GB" sz="1800" b="1" dirty="0"/>
                        <a:t>Cognitive</a:t>
                      </a:r>
                      <a:r>
                        <a:rPr lang="en-GB" sz="1800" dirty="0"/>
                        <a:t> impairment</a:t>
                      </a:r>
                      <a:endParaRPr lang="ar-JO" sz="1800" dirty="0"/>
                    </a:p>
                  </a:txBody>
                  <a:tcPr marT="45724" marB="45724"/>
                </a:tc>
                <a:extLst>
                  <a:ext uri="{0D108BD9-81ED-4DB2-BD59-A6C34878D82A}">
                    <a16:rowId xmlns:a16="http://schemas.microsoft.com/office/drawing/2014/main" val="10003"/>
                  </a:ext>
                </a:extLst>
              </a:tr>
              <a:tr h="772911">
                <a:tc>
                  <a:txBody>
                    <a:bodyPr/>
                    <a:lstStyle/>
                    <a:p>
                      <a:pPr algn="l" rtl="0"/>
                      <a:r>
                        <a:rPr lang="en-GB" sz="1800" dirty="0"/>
                        <a:t>Visual </a:t>
                      </a:r>
                      <a:r>
                        <a:rPr lang="en-GB" sz="1800" b="1" dirty="0"/>
                        <a:t>hallucinations</a:t>
                      </a:r>
                      <a:endParaRPr lang="ar-JO" sz="1800" b="1" dirty="0"/>
                    </a:p>
                  </a:txBody>
                  <a:tcPr marT="45724" marB="45724"/>
                </a:tc>
                <a:tc>
                  <a:txBody>
                    <a:bodyPr/>
                    <a:lstStyle/>
                    <a:p>
                      <a:pPr algn="l" rtl="0"/>
                      <a:r>
                        <a:rPr lang="en-GB" sz="1800" dirty="0" err="1"/>
                        <a:t>Apraxia</a:t>
                      </a:r>
                      <a:endParaRPr lang="ar-JO" sz="1800" dirty="0"/>
                    </a:p>
                  </a:txBody>
                  <a:tcPr marT="45724" marB="45724"/>
                </a:tc>
                <a:tc>
                  <a:txBody>
                    <a:bodyPr/>
                    <a:lstStyle/>
                    <a:p>
                      <a:pPr algn="l" rtl="0"/>
                      <a:r>
                        <a:rPr lang="en-GB" sz="1800" dirty="0"/>
                        <a:t>Receptive aphasia</a:t>
                      </a:r>
                      <a:endParaRPr lang="ar-JO" sz="1800" dirty="0"/>
                    </a:p>
                  </a:txBody>
                  <a:tcPr marT="45724" marB="45724"/>
                </a:tc>
                <a:tc>
                  <a:txBody>
                    <a:bodyPr/>
                    <a:lstStyle/>
                    <a:p>
                      <a:pPr algn="l" rtl="0"/>
                      <a:r>
                        <a:rPr lang="en-GB" sz="1800" dirty="0"/>
                        <a:t>Expressive dysphasia</a:t>
                      </a:r>
                      <a:endParaRPr lang="ar-JO" sz="1800" dirty="0"/>
                    </a:p>
                  </a:txBody>
                  <a:tcPr marT="45724" marB="45724"/>
                </a:tc>
                <a:extLst>
                  <a:ext uri="{0D108BD9-81ED-4DB2-BD59-A6C34878D82A}">
                    <a16:rowId xmlns:a16="http://schemas.microsoft.com/office/drawing/2014/main" val="10004"/>
                  </a:ext>
                </a:extLst>
              </a:tr>
              <a:tr h="944963">
                <a:tc>
                  <a:txBody>
                    <a:bodyPr/>
                    <a:lstStyle/>
                    <a:p>
                      <a:pPr algn="l" rtl="0"/>
                      <a:endParaRPr lang="ar-JO" sz="1800"/>
                    </a:p>
                  </a:txBody>
                  <a:tcPr marT="45724" marB="45724"/>
                </a:tc>
                <a:tc>
                  <a:txBody>
                    <a:bodyPr/>
                    <a:lstStyle/>
                    <a:p>
                      <a:pPr algn="l" rtl="0"/>
                      <a:r>
                        <a:rPr lang="en-GB" sz="1800" dirty="0"/>
                        <a:t>Primitive reflexes </a:t>
                      </a:r>
                      <a:r>
                        <a:rPr lang="en-GB" sz="1800" dirty="0" err="1"/>
                        <a:t>reppear</a:t>
                      </a:r>
                      <a:endParaRPr lang="ar-JO" sz="1800" dirty="0"/>
                    </a:p>
                  </a:txBody>
                  <a:tcPr marT="45724" marB="45724"/>
                </a:tc>
                <a:tc>
                  <a:txBody>
                    <a:bodyPr/>
                    <a:lstStyle/>
                    <a:p>
                      <a:pPr algn="l" rtl="0"/>
                      <a:endParaRPr lang="ar-JO" sz="1800" dirty="0"/>
                    </a:p>
                  </a:txBody>
                  <a:tcPr marT="45724" marB="45724"/>
                </a:tc>
                <a:tc>
                  <a:txBody>
                    <a:bodyPr/>
                    <a:lstStyle/>
                    <a:p>
                      <a:pPr algn="l" rtl="0"/>
                      <a:r>
                        <a:rPr lang="en-GB" sz="1800" b="1" dirty="0"/>
                        <a:t>Urinary incontinence</a:t>
                      </a:r>
                      <a:endParaRPr lang="ar-JO" sz="1800" dirty="0"/>
                    </a:p>
                  </a:txBody>
                  <a:tcPr marT="45724" marB="45724"/>
                </a:tc>
                <a:extLst>
                  <a:ext uri="{0D108BD9-81ED-4DB2-BD59-A6C34878D82A}">
                    <a16:rowId xmlns:a16="http://schemas.microsoft.com/office/drawing/2014/main" val="10005"/>
                  </a:ext>
                </a:extLst>
              </a:tr>
              <a:tr h="944963">
                <a:tc>
                  <a:txBody>
                    <a:bodyPr/>
                    <a:lstStyle/>
                    <a:p>
                      <a:pPr algn="l" rtl="0"/>
                      <a:endParaRPr lang="ar-JO" sz="1800"/>
                    </a:p>
                  </a:txBody>
                  <a:tcPr marT="45724" marB="45724"/>
                </a:tc>
                <a:tc>
                  <a:txBody>
                    <a:bodyPr/>
                    <a:lstStyle/>
                    <a:p>
                      <a:pPr algn="l" rtl="0"/>
                      <a:endParaRPr lang="ar-JO" sz="1800" dirty="0"/>
                    </a:p>
                  </a:txBody>
                  <a:tcPr marT="45724" marB="45724"/>
                </a:tc>
                <a:tc>
                  <a:txBody>
                    <a:bodyPr/>
                    <a:lstStyle/>
                    <a:p>
                      <a:pPr algn="l" rtl="0"/>
                      <a:endParaRPr lang="ar-JO" sz="1800"/>
                    </a:p>
                  </a:txBody>
                  <a:tcPr marT="45724" marB="45724"/>
                </a:tc>
                <a:tc>
                  <a:txBody>
                    <a:bodyPr/>
                    <a:lstStyle/>
                    <a:p>
                      <a:pPr algn="l" rtl="0"/>
                      <a:r>
                        <a:rPr lang="en-GB" sz="1800" dirty="0"/>
                        <a:t>Primitive reflexes reappear</a:t>
                      </a:r>
                      <a:endParaRPr lang="ar-JO" sz="1800" dirty="0"/>
                    </a:p>
                  </a:txBody>
                  <a:tcPr marT="45724" marB="45724"/>
                </a:tc>
                <a:extLst>
                  <a:ext uri="{0D108BD9-81ED-4DB2-BD59-A6C34878D82A}">
                    <a16:rowId xmlns:a16="http://schemas.microsoft.com/office/drawing/2014/main" val="10006"/>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A75D0D6A-B403-4ACB-8FE8-845261D82B36}"/>
              </a:ext>
            </a:extLst>
          </p:cNvPr>
          <p:cNvSpPr>
            <a:spLocks noGrp="1"/>
          </p:cNvSpPr>
          <p:nvPr>
            <p:ph type="title"/>
          </p:nvPr>
        </p:nvSpPr>
        <p:spPr/>
        <p:txBody>
          <a:bodyPr/>
          <a:lstStyle/>
          <a:p>
            <a:pPr eaLnBrk="1" hangingPunct="1"/>
            <a:r>
              <a:rPr lang="en-GB" altLang="en-US"/>
              <a:t>Headache</a:t>
            </a:r>
            <a:endParaRPr lang="en-US" altLang="en-US"/>
          </a:p>
        </p:txBody>
      </p:sp>
      <p:sp>
        <p:nvSpPr>
          <p:cNvPr id="9219" name="Content Placeholder 2">
            <a:extLst>
              <a:ext uri="{FF2B5EF4-FFF2-40B4-BE49-F238E27FC236}">
                <a16:creationId xmlns:a16="http://schemas.microsoft.com/office/drawing/2014/main" id="{2B874403-5D5A-411E-89C6-2CC162681DFA}"/>
              </a:ext>
            </a:extLst>
          </p:cNvPr>
          <p:cNvSpPr>
            <a:spLocks noGrp="1"/>
          </p:cNvSpPr>
          <p:nvPr>
            <p:ph sz="quarter" idx="1"/>
          </p:nvPr>
        </p:nvSpPr>
        <p:spPr/>
        <p:txBody>
          <a:bodyPr/>
          <a:lstStyle/>
          <a:p>
            <a:pPr eaLnBrk="1" hangingPunct="1"/>
            <a:r>
              <a:rPr lang="en-GB" altLang="en-US"/>
              <a:t>It is the </a:t>
            </a:r>
            <a:r>
              <a:rPr lang="en-GB" altLang="en-US" b="1"/>
              <a:t>most common </a:t>
            </a:r>
            <a:r>
              <a:rPr lang="en-GB" altLang="en-US"/>
              <a:t>neurological symptom.</a:t>
            </a:r>
          </a:p>
          <a:p>
            <a:pPr eaLnBrk="1" hangingPunct="1"/>
            <a:r>
              <a:rPr lang="en-GB" altLang="en-US"/>
              <a:t>It can be due to non-neurological disorder. </a:t>
            </a:r>
          </a:p>
          <a:p>
            <a:pPr eaLnBrk="1" hangingPunct="1"/>
            <a:r>
              <a:rPr lang="en-GB" altLang="en-US"/>
              <a:t>It can be due to neck muscles spasm, probelm with the sinuses, vasculitis or atherosclerosis of arteries, irritation of the hemeninges, infection of the ears, bone of the neck and skull (The brain itself is insensitive to pain).</a:t>
            </a:r>
          </a:p>
          <a:p>
            <a:pPr eaLnBrk="1" hangingPunct="1"/>
            <a:r>
              <a:rPr lang="en-GB" altLang="en-US"/>
              <a:t>Headache is best classified as primary or secondary headache</a:t>
            </a:r>
          </a:p>
          <a:p>
            <a:pPr eaLnBrk="1" hangingPunct="1"/>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9C52A524-3CEF-4210-B614-856E94DD72BF}"/>
              </a:ext>
            </a:extLst>
          </p:cNvPr>
          <p:cNvSpPr>
            <a:spLocks noGrp="1"/>
          </p:cNvSpPr>
          <p:nvPr>
            <p:ph type="title"/>
          </p:nvPr>
        </p:nvSpPr>
        <p:spPr/>
        <p:txBody>
          <a:bodyPr/>
          <a:lstStyle/>
          <a:p>
            <a:pPr eaLnBrk="1" hangingPunct="1"/>
            <a:r>
              <a:rPr lang="en-GB" altLang="en-US"/>
              <a:t>Primary headache</a:t>
            </a:r>
            <a:endParaRPr lang="en-US" altLang="en-US"/>
          </a:p>
        </p:txBody>
      </p:sp>
      <p:sp>
        <p:nvSpPr>
          <p:cNvPr id="10243" name="Content Placeholder 2">
            <a:extLst>
              <a:ext uri="{FF2B5EF4-FFF2-40B4-BE49-F238E27FC236}">
                <a16:creationId xmlns:a16="http://schemas.microsoft.com/office/drawing/2014/main" id="{1C92AAB2-6CDC-482D-9F31-E47DCEA250C8}"/>
              </a:ext>
            </a:extLst>
          </p:cNvPr>
          <p:cNvSpPr>
            <a:spLocks noGrp="1"/>
          </p:cNvSpPr>
          <p:nvPr>
            <p:ph sz="quarter" idx="1"/>
          </p:nvPr>
        </p:nvSpPr>
        <p:spPr/>
        <p:txBody>
          <a:bodyPr/>
          <a:lstStyle/>
          <a:p>
            <a:pPr eaLnBrk="1" hangingPunct="1">
              <a:buFont typeface="Arial" panose="020B0604020202020204" pitchFamily="34" charset="0"/>
              <a:buNone/>
            </a:pPr>
            <a:r>
              <a:rPr lang="en-GB" altLang="en-US"/>
              <a:t>Primary headache is the headache of uncertain aetiology. This may include:</a:t>
            </a:r>
          </a:p>
          <a:p>
            <a:pPr eaLnBrk="1" hangingPunct="1"/>
            <a:r>
              <a:rPr lang="en-GB" altLang="en-US"/>
              <a:t>Migraine</a:t>
            </a:r>
          </a:p>
          <a:p>
            <a:pPr eaLnBrk="1" hangingPunct="1"/>
            <a:r>
              <a:rPr lang="en-GB" altLang="en-US"/>
              <a:t>Tension type headache</a:t>
            </a:r>
          </a:p>
          <a:p>
            <a:pPr eaLnBrk="1" hangingPunct="1"/>
            <a:r>
              <a:rPr lang="en-GB" altLang="en-US"/>
              <a:t>Cluster headache</a:t>
            </a:r>
          </a:p>
          <a:p>
            <a:pPr eaLnBrk="1" hangingPunct="1"/>
            <a:r>
              <a:rPr lang="en-GB" altLang="en-US"/>
              <a:t>Trigeminal neuralgia (when aetiology is unknown)</a:t>
            </a:r>
          </a:p>
          <a:p>
            <a:pPr eaLnBrk="1" hangingPunct="1"/>
            <a:r>
              <a:rPr lang="en-GB" altLang="en-US"/>
              <a:t>Chronic daily headache (when aetiology is unknown)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5E55EA6E-6E3F-4D10-975C-A2C28AF000AF}"/>
              </a:ext>
            </a:extLst>
          </p:cNvPr>
          <p:cNvSpPr>
            <a:spLocks noGrp="1"/>
          </p:cNvSpPr>
          <p:nvPr>
            <p:ph type="title"/>
          </p:nvPr>
        </p:nvSpPr>
        <p:spPr/>
        <p:txBody>
          <a:bodyPr/>
          <a:lstStyle/>
          <a:p>
            <a:pPr eaLnBrk="1" hangingPunct="1"/>
            <a:r>
              <a:rPr lang="en-GB" altLang="en-US"/>
              <a:t>Migraine</a:t>
            </a:r>
            <a:endParaRPr lang="en-US" altLang="en-US"/>
          </a:p>
        </p:txBody>
      </p:sp>
      <p:sp>
        <p:nvSpPr>
          <p:cNvPr id="3" name="Content Placeholder 2">
            <a:extLst>
              <a:ext uri="{FF2B5EF4-FFF2-40B4-BE49-F238E27FC236}">
                <a16:creationId xmlns:a16="http://schemas.microsoft.com/office/drawing/2014/main" id="{461D328D-B39A-4ADA-B9CB-2964BFF98E13}"/>
              </a:ext>
            </a:extLst>
          </p:cNvPr>
          <p:cNvSpPr>
            <a:spLocks noGrp="1"/>
          </p:cNvSpPr>
          <p:nvPr>
            <p:ph sz="quarter" idx="1"/>
          </p:nvPr>
        </p:nvSpPr>
        <p:spPr/>
        <p:txBody>
          <a:bodyPr>
            <a:normAutofit lnSpcReduction="10000"/>
          </a:bodyPr>
          <a:lstStyle/>
          <a:p>
            <a:pPr marL="274320" indent="-274320" eaLnBrk="1" fontAlgn="auto" hangingPunct="1">
              <a:spcBef>
                <a:spcPts val="580"/>
              </a:spcBef>
              <a:spcAft>
                <a:spcPts val="0"/>
              </a:spcAft>
              <a:buFont typeface="Wingdings 2"/>
              <a:buChar char=""/>
              <a:defRPr/>
            </a:pPr>
            <a:r>
              <a:rPr lang="en-GB" dirty="0"/>
              <a:t>It is chronic episodic  headache</a:t>
            </a:r>
            <a:endParaRPr lang="en-US" dirty="0"/>
          </a:p>
          <a:p>
            <a:pPr marL="274320" indent="-274320" eaLnBrk="1" fontAlgn="auto" hangingPunct="1">
              <a:spcBef>
                <a:spcPts val="580"/>
              </a:spcBef>
              <a:spcAft>
                <a:spcPts val="0"/>
              </a:spcAft>
              <a:buFont typeface="Wingdings 2"/>
              <a:buChar char=""/>
              <a:defRPr/>
            </a:pPr>
            <a:r>
              <a:rPr lang="en-GB" dirty="0"/>
              <a:t>It is often severe and started gradually</a:t>
            </a:r>
          </a:p>
          <a:p>
            <a:pPr marL="274320" indent="-274320" eaLnBrk="1" fontAlgn="auto" hangingPunct="1">
              <a:spcBef>
                <a:spcPts val="580"/>
              </a:spcBef>
              <a:spcAft>
                <a:spcPts val="0"/>
              </a:spcAft>
              <a:buFont typeface="Wingdings 2"/>
              <a:buChar char=""/>
              <a:defRPr/>
            </a:pPr>
            <a:r>
              <a:rPr lang="en-GB" dirty="0">
                <a:solidFill>
                  <a:srgbClr val="FF0000"/>
                </a:solidFill>
              </a:rPr>
              <a:t>Unilateral</a:t>
            </a:r>
            <a:r>
              <a:rPr lang="en-GB" dirty="0"/>
              <a:t> (typical) or bilateral </a:t>
            </a:r>
            <a:r>
              <a:rPr lang="en-GB" dirty="0">
                <a:solidFill>
                  <a:srgbClr val="FF0000"/>
                </a:solidFill>
              </a:rPr>
              <a:t>throbbing</a:t>
            </a:r>
            <a:r>
              <a:rPr lang="en-GB" dirty="0"/>
              <a:t> pain (pulsating, pounding)</a:t>
            </a:r>
          </a:p>
          <a:p>
            <a:pPr marL="274320" indent="-274320" eaLnBrk="1" fontAlgn="auto" hangingPunct="1">
              <a:spcBef>
                <a:spcPts val="580"/>
              </a:spcBef>
              <a:spcAft>
                <a:spcPts val="0"/>
              </a:spcAft>
              <a:buFont typeface="Wingdings 2"/>
              <a:buChar char=""/>
              <a:defRPr/>
            </a:pPr>
            <a:r>
              <a:rPr lang="en-GB" dirty="0"/>
              <a:t>It is frequently associated with nausea, vomiting, photophobia, </a:t>
            </a:r>
            <a:r>
              <a:rPr lang="en-GB" dirty="0" err="1"/>
              <a:t>phonophobia</a:t>
            </a:r>
            <a:r>
              <a:rPr lang="en-GB" dirty="0"/>
              <a:t>, fatigue, blurred vision, pallor,  </a:t>
            </a:r>
            <a:r>
              <a:rPr lang="en-GB" dirty="0" err="1"/>
              <a:t>polyuria</a:t>
            </a:r>
            <a:r>
              <a:rPr lang="en-GB" dirty="0"/>
              <a:t>, sweating.</a:t>
            </a:r>
          </a:p>
          <a:p>
            <a:pPr marL="274320" indent="-274320" eaLnBrk="1" fontAlgn="auto" hangingPunct="1">
              <a:spcBef>
                <a:spcPts val="580"/>
              </a:spcBef>
              <a:spcAft>
                <a:spcPts val="0"/>
              </a:spcAft>
              <a:buFont typeface="Wingdings 2"/>
              <a:buChar char=""/>
              <a:defRPr/>
            </a:pPr>
            <a:r>
              <a:rPr lang="en-GB" dirty="0"/>
              <a:t>It can last from one hour to three days</a:t>
            </a:r>
          </a:p>
          <a:p>
            <a:pPr marL="274320" indent="-274320" eaLnBrk="1" fontAlgn="auto" hangingPunct="1">
              <a:spcBef>
                <a:spcPts val="580"/>
              </a:spcBef>
              <a:spcAft>
                <a:spcPts val="0"/>
              </a:spcAft>
              <a:buFont typeface="Wingdings 2"/>
              <a:buChar char=""/>
              <a:defRPr/>
            </a:pPr>
            <a:r>
              <a:rPr lang="en-GB" dirty="0"/>
              <a:t>The pain is aggravated by movement, little relieved by staying in a dark room without making movements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F4BC687F-162C-470C-ABE0-02593F733084}"/>
              </a:ext>
            </a:extLst>
          </p:cNvPr>
          <p:cNvSpPr>
            <a:spLocks noGrp="1"/>
          </p:cNvSpPr>
          <p:nvPr>
            <p:ph type="title"/>
          </p:nvPr>
        </p:nvSpPr>
        <p:spPr/>
        <p:txBody>
          <a:bodyPr/>
          <a:lstStyle/>
          <a:p>
            <a:pPr eaLnBrk="1" hangingPunct="1"/>
            <a:r>
              <a:rPr lang="en-GB" altLang="en-US"/>
              <a:t>Migraine</a:t>
            </a:r>
            <a:endParaRPr lang="en-US" altLang="en-US"/>
          </a:p>
        </p:txBody>
      </p:sp>
      <p:sp>
        <p:nvSpPr>
          <p:cNvPr id="12291" name="Content Placeholder 2">
            <a:extLst>
              <a:ext uri="{FF2B5EF4-FFF2-40B4-BE49-F238E27FC236}">
                <a16:creationId xmlns:a16="http://schemas.microsoft.com/office/drawing/2014/main" id="{D99C5EED-251F-4B94-8BF3-055C853CA26B}"/>
              </a:ext>
            </a:extLst>
          </p:cNvPr>
          <p:cNvSpPr>
            <a:spLocks noGrp="1"/>
          </p:cNvSpPr>
          <p:nvPr>
            <p:ph sz="quarter" idx="1"/>
          </p:nvPr>
        </p:nvSpPr>
        <p:spPr/>
        <p:txBody>
          <a:bodyPr/>
          <a:lstStyle/>
          <a:p>
            <a:pPr eaLnBrk="1" hangingPunct="1">
              <a:buFont typeface="Wingdings 2" panose="05020102010507070707" pitchFamily="18" charset="2"/>
              <a:buNone/>
            </a:pPr>
            <a:r>
              <a:rPr lang="en-GB" altLang="en-US"/>
              <a:t>Migraine is classified as:</a:t>
            </a:r>
          </a:p>
          <a:p>
            <a:pPr eaLnBrk="1" hangingPunct="1"/>
            <a:r>
              <a:rPr lang="en-GB" altLang="en-US"/>
              <a:t>Migraine </a:t>
            </a:r>
            <a:r>
              <a:rPr lang="en-GB" altLang="en-US" b="1"/>
              <a:t>with aura </a:t>
            </a:r>
            <a:r>
              <a:rPr lang="en-GB" altLang="en-US"/>
              <a:t>(20-30% of cases)</a:t>
            </a:r>
          </a:p>
          <a:p>
            <a:pPr eaLnBrk="1" hangingPunct="1"/>
            <a:r>
              <a:rPr lang="en-GB" altLang="en-US"/>
              <a:t>Migraine </a:t>
            </a:r>
            <a:r>
              <a:rPr lang="en-GB" altLang="en-US" b="1"/>
              <a:t>without aura</a:t>
            </a:r>
          </a:p>
          <a:p>
            <a:pPr eaLnBrk="1" hangingPunct="1">
              <a:buFont typeface="Arial" panose="020B0604020202020204" pitchFamily="34" charset="0"/>
              <a:buNone/>
            </a:pPr>
            <a:r>
              <a:rPr lang="en-GB" altLang="en-US" b="1">
                <a:solidFill>
                  <a:srgbClr val="FF0000"/>
                </a:solidFill>
              </a:rPr>
              <a:t>Aura</a:t>
            </a:r>
            <a:r>
              <a:rPr lang="en-GB" altLang="en-US"/>
              <a:t> lasts for minutes to  an hour and can be in the form of visual changes (scotoma and flashing lights), pins and needles in the hands, face, weakness of upper and lower limbs (hemiplegic migraine)</a:t>
            </a:r>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6AE1B6DF-C81C-4345-90B7-C0BA786AFB69}"/>
              </a:ext>
            </a:extLst>
          </p:cNvPr>
          <p:cNvSpPr>
            <a:spLocks noGrp="1"/>
          </p:cNvSpPr>
          <p:nvPr>
            <p:ph type="title"/>
          </p:nvPr>
        </p:nvSpPr>
        <p:spPr/>
        <p:txBody>
          <a:bodyPr/>
          <a:lstStyle/>
          <a:p>
            <a:pPr eaLnBrk="1" hangingPunct="1"/>
            <a:r>
              <a:rPr lang="en-GB" altLang="en-US"/>
              <a:t>Migraine</a:t>
            </a:r>
            <a:endParaRPr lang="en-US" altLang="en-US"/>
          </a:p>
        </p:txBody>
      </p:sp>
      <p:sp>
        <p:nvSpPr>
          <p:cNvPr id="13315" name="Content Placeholder 2">
            <a:extLst>
              <a:ext uri="{FF2B5EF4-FFF2-40B4-BE49-F238E27FC236}">
                <a16:creationId xmlns:a16="http://schemas.microsoft.com/office/drawing/2014/main" id="{A24D4B0C-82D1-4DE5-BD41-B9104D0C7704}"/>
              </a:ext>
            </a:extLst>
          </p:cNvPr>
          <p:cNvSpPr>
            <a:spLocks noGrp="1"/>
          </p:cNvSpPr>
          <p:nvPr>
            <p:ph sz="quarter" idx="1"/>
          </p:nvPr>
        </p:nvSpPr>
        <p:spPr/>
        <p:txBody>
          <a:bodyPr/>
          <a:lstStyle/>
          <a:p>
            <a:pPr eaLnBrk="1" hangingPunct="1"/>
            <a:r>
              <a:rPr lang="en-GB" altLang="en-US"/>
              <a:t>After recovery from pain, the patient may fall a sleep for few hours</a:t>
            </a:r>
          </a:p>
          <a:p>
            <a:pPr eaLnBrk="1" hangingPunct="1"/>
            <a:r>
              <a:rPr lang="en-GB" altLang="en-US"/>
              <a:t>Depression and tiredness may continue for few days after the attack.</a:t>
            </a:r>
            <a:endParaRPr lang="en-US" altLang="en-US"/>
          </a:p>
          <a:p>
            <a:pPr eaLnBrk="1" hangingPunct="1"/>
            <a:r>
              <a:rPr lang="en-GB" altLang="en-US"/>
              <a:t>For making diagnosis of migraine, there should be at least 5 attacks (2 attacks with aura) of unilateral, pulsating pain associated with nausea or vomiting.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D74447CA-E650-405F-9FB9-D14CB60107B9}"/>
              </a:ext>
            </a:extLst>
          </p:cNvPr>
          <p:cNvSpPr>
            <a:spLocks noGrp="1"/>
          </p:cNvSpPr>
          <p:nvPr>
            <p:ph type="title"/>
          </p:nvPr>
        </p:nvSpPr>
        <p:spPr/>
        <p:txBody>
          <a:bodyPr/>
          <a:lstStyle/>
          <a:p>
            <a:pPr eaLnBrk="1" hangingPunct="1"/>
            <a:r>
              <a:rPr lang="en-GB" altLang="en-US"/>
              <a:t>Cluster headache</a:t>
            </a:r>
            <a:endParaRPr lang="en-US" altLang="en-US"/>
          </a:p>
        </p:txBody>
      </p:sp>
      <p:sp>
        <p:nvSpPr>
          <p:cNvPr id="14339" name="Content Placeholder 2">
            <a:extLst>
              <a:ext uri="{FF2B5EF4-FFF2-40B4-BE49-F238E27FC236}">
                <a16:creationId xmlns:a16="http://schemas.microsoft.com/office/drawing/2014/main" id="{F34F91FC-6542-4690-AE54-6C3E9E23C15A}"/>
              </a:ext>
            </a:extLst>
          </p:cNvPr>
          <p:cNvSpPr>
            <a:spLocks noGrp="1"/>
          </p:cNvSpPr>
          <p:nvPr>
            <p:ph sz="quarter" idx="1"/>
          </p:nvPr>
        </p:nvSpPr>
        <p:spPr/>
        <p:txBody>
          <a:bodyPr/>
          <a:lstStyle/>
          <a:p>
            <a:pPr eaLnBrk="1" hangingPunct="1"/>
            <a:r>
              <a:rPr lang="en-GB" altLang="en-US"/>
              <a:t>Is a very severe excruciating in nature that lasts 15 minutes to few hours.</a:t>
            </a:r>
          </a:p>
          <a:p>
            <a:pPr eaLnBrk="1" hangingPunct="1"/>
            <a:r>
              <a:rPr lang="en-GB" altLang="en-US"/>
              <a:t>It reaches the peak much faster than migraine but slower than subarachnoid haemorrhage.</a:t>
            </a:r>
          </a:p>
          <a:p>
            <a:pPr eaLnBrk="1" hangingPunct="1"/>
            <a:r>
              <a:rPr lang="en-GB" altLang="en-US"/>
              <a:t>Usually on one side (always the same side), periorbital and may radiate to the neck or shoulder, </a:t>
            </a:r>
          </a:p>
          <a:p>
            <a:pPr eaLnBrk="1" hangingPunct="1"/>
            <a:r>
              <a:rPr lang="en-GB" altLang="en-US"/>
              <a:t>It comes in clusters that can reach up to 6 attacks/day</a:t>
            </a:r>
          </a:p>
          <a:p>
            <a:pPr eaLnBrk="1" hangingPunct="1"/>
            <a:r>
              <a:rPr lang="en-GB" altLang="en-US"/>
              <a:t>It affects more men 2:1</a:t>
            </a:r>
          </a:p>
          <a:p>
            <a:pPr eaLnBrk="1" hangingPunct="1"/>
            <a:endParaRPr lang="en-US" alt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2434</TotalTime>
  <Words>2052</Words>
  <Application>Microsoft Office PowerPoint</Application>
  <PresentationFormat>On-screen Show (4:3)</PresentationFormat>
  <Paragraphs>218</Paragraphs>
  <Slides>34</Slides>
  <Notes>1</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Equity</vt:lpstr>
      <vt:lpstr>Symptoms related to the nervous system</vt:lpstr>
      <vt:lpstr>Introduction</vt:lpstr>
      <vt:lpstr>List of most common symptoms</vt:lpstr>
      <vt:lpstr>Headache</vt:lpstr>
      <vt:lpstr>Primary headache</vt:lpstr>
      <vt:lpstr>Migraine</vt:lpstr>
      <vt:lpstr>Migraine</vt:lpstr>
      <vt:lpstr>Migraine</vt:lpstr>
      <vt:lpstr>Cluster headache</vt:lpstr>
      <vt:lpstr>Cluster headache</vt:lpstr>
      <vt:lpstr>Tension headache</vt:lpstr>
      <vt:lpstr>Sudden onset headache</vt:lpstr>
      <vt:lpstr>Headache of meninigitis</vt:lpstr>
      <vt:lpstr>Headache of intracranial hypertension</vt:lpstr>
      <vt:lpstr>Neuralgias</vt:lpstr>
      <vt:lpstr>Neuralgias</vt:lpstr>
      <vt:lpstr>Headache of temporal arteritis</vt:lpstr>
      <vt:lpstr>Temporal arteritis</vt:lpstr>
      <vt:lpstr>Chronic daily headache</vt:lpstr>
      <vt:lpstr>Disturbances of consciousness</vt:lpstr>
      <vt:lpstr>Syncope</vt:lpstr>
      <vt:lpstr>Syncope</vt:lpstr>
      <vt:lpstr>Epilepsy</vt:lpstr>
      <vt:lpstr>Dizziness and vertigo</vt:lpstr>
      <vt:lpstr>Falls </vt:lpstr>
      <vt:lpstr>Motor symptoms</vt:lpstr>
      <vt:lpstr>Motor symptoms</vt:lpstr>
      <vt:lpstr>Motor symptoms</vt:lpstr>
      <vt:lpstr>Motor symptoms</vt:lpstr>
      <vt:lpstr>Motor symptoms</vt:lpstr>
      <vt:lpstr>Motor symptoms</vt:lpstr>
      <vt:lpstr>Speech abnormalities</vt:lpstr>
      <vt:lpstr>Speech abnormalities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Symptoms related to the nervous system</dc:title>
  <dc:creator>omar</dc:creator>
  <cp:lastModifiedBy>Dr-Noor</cp:lastModifiedBy>
  <cp:revision>160</cp:revision>
  <dcterms:created xsi:type="dcterms:W3CDTF">2013-07-03T20:42:39Z</dcterms:created>
  <dcterms:modified xsi:type="dcterms:W3CDTF">2019-05-10T13:52:10Z</dcterms:modified>
</cp:coreProperties>
</file>