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F22AB4-8B6E-4AF2-9B3C-19FF1570611B}" type="datetimeFigureOut">
              <a:rPr lang="ar-EG" smtClean="0"/>
              <a:t>18‏/10‏/1443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62B4CB-0928-476E-AC60-FD6FCF88E53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8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B4CB-0928-476E-AC60-FD6FCF88E53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7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 &amp; JOINTS OF FOOT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724400" cy="6019800"/>
          </a:xfrm>
        </p:spPr>
      </p:pic>
    </p:spTree>
    <p:extLst>
      <p:ext uri="{BB962C8B-B14F-4D97-AF65-F5344CB8AC3E}">
        <p14:creationId xmlns:p14="http://schemas.microsoft.com/office/powerpoint/2010/main" val="297877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JOINTs of foot</a:t>
            </a:r>
            <a:br>
              <a:rPr lang="ar-EG" dirty="0"/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295400"/>
            <a:ext cx="4421188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1- subtalar joint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synovial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surface of body of talus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surface of calcaneus</a:t>
            </a:r>
          </a:p>
          <a:p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5029200" cy="6096000"/>
          </a:xfrm>
        </p:spPr>
      </p:pic>
    </p:spTree>
    <p:extLst>
      <p:ext uri="{BB962C8B-B14F-4D97-AF65-F5344CB8AC3E}">
        <p14:creationId xmlns:p14="http://schemas.microsoft.com/office/powerpoint/2010/main" val="108300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5720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JOINTs of foot</a:t>
            </a:r>
            <a:br>
              <a:rPr lang="ar-EG" dirty="0"/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33400"/>
            <a:ext cx="5791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2- TALOCALCANEONAVICULAR  joint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synovial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&amp; socket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Ball:-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by the head of the talus.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Socket:-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navicular bone,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-upper surface of the spring ligament,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(which extends from sustantaculum tali to navicular bone it support head of talus 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sustentaculum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tali,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-superior surface of the calcaneus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JOINTs of foot</a:t>
            </a:r>
            <a:br>
              <a:rPr lang="ar-EG" dirty="0"/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7388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Inversion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-medial rotation of the foot so the sole looks inwards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is done by</a:t>
            </a:r>
          </a:p>
          <a:p>
            <a:pPr marL="457200" indent="-45720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anterior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Tibialis posterior.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Everson: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-Lateral rotation of the foot  so the sole looks outwards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is done by</a:t>
            </a:r>
          </a:p>
          <a:p>
            <a:pPr marL="457200" indent="-45720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longus.  </a:t>
            </a:r>
          </a:p>
          <a:p>
            <a:pPr marL="457200" indent="-45720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brevis.</a:t>
            </a:r>
          </a:p>
          <a:p>
            <a:pPr marL="457200" indent="-45720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tertius.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4343400" cy="2819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441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6202362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Algerian" panose="04020705040A02060702" pitchFamily="82" charset="0"/>
              </a:rPr>
              <a:t>Tibifibular</a:t>
            </a:r>
            <a:r>
              <a:rPr lang="en-US" sz="7200" dirty="0">
                <a:latin typeface="Algerian" panose="04020705040A02060702" pitchFamily="82" charset="0"/>
              </a:rPr>
              <a:t> joints</a:t>
            </a:r>
            <a:br>
              <a:rPr lang="ar-EG" sz="7200" dirty="0"/>
            </a:br>
            <a:endParaRPr lang="ar-EG" sz="7200" dirty="0"/>
          </a:p>
        </p:txBody>
      </p:sp>
    </p:spTree>
    <p:extLst>
      <p:ext uri="{BB962C8B-B14F-4D97-AF65-F5344CB8AC3E}">
        <p14:creationId xmlns:p14="http://schemas.microsoft.com/office/powerpoint/2010/main" val="244188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Tibiofibular joints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0"/>
            <a:ext cx="6096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superior tibiofibular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synovial  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fibula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facet on lateral condyle of tibia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Movements:-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</a:p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middle tibiofibular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interosseous membrane( )tibia &amp; fibula</a:t>
            </a:r>
          </a:p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inferior tibiofibular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fibrous 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 area on medial side of lower part of fibula</a:t>
            </a: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notch on lower end of tibia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Movements:-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800"/>
            <a:ext cx="20574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2800"/>
            <a:ext cx="147009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27" y="5548086"/>
            <a:ext cx="4653639" cy="130991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53" y="4114800"/>
            <a:ext cx="4290762" cy="1433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757"/>
            <a:ext cx="2991750" cy="209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4864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synovial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hinge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surface of lower end of tibia,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surface of medial malleolus,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surface of lateral malleolus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talus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surface of  trochlea of talus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 shaped surface for med. Mall.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surface for lat. Mall.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attach to margins of articular surface. Thin in front , back thick on sides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the capsule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00220"/>
            <a:ext cx="3383629" cy="1314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51" y="37757"/>
            <a:ext cx="2296878" cy="27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38200"/>
            <a:ext cx="5410201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5715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1-medial collateral (deltoid) lig.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-One of the strongest ligaments in the body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-Triangular in shape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-Attachment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medial malleolus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tuberosity of navicular bones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Plantar calcaneo navicular (spring) ligament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of talus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Sustantaculum tali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of talus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prevent over eversion of foot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2- maintain the medial long. Arch of foot</a:t>
            </a:r>
          </a:p>
        </p:txBody>
      </p:sp>
    </p:spTree>
    <p:extLst>
      <p:ext uri="{BB962C8B-B14F-4D97-AF65-F5344CB8AC3E}">
        <p14:creationId xmlns:p14="http://schemas.microsoft.com/office/powerpoint/2010/main" val="378891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5181600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486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2-lateral collateral lig.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-weaker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bands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calcaneo – fibular lig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: tip of lateral malleolus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: lateral surface of calcaneus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talofibular lig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: ant. border of lateral malleolus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: neck of talus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talofibular lig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: malleolar fossa of lateral malleolus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: posterior tubercle of talus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1295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4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33400"/>
            <a:ext cx="5791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deep to the extensor retinacula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1-Tom: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ant.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2-Has: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hallucis longus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3-Very: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tibial vessels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4-Nice: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tibial n.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5-Dog: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digitorum longus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6-&amp; Pigs: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tertius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733800" cy="6553200"/>
          </a:xfrm>
        </p:spPr>
      </p:pic>
    </p:spTree>
    <p:extLst>
      <p:ext uri="{BB962C8B-B14F-4D97-AF65-F5344CB8AC3E}">
        <p14:creationId xmlns:p14="http://schemas.microsoft.com/office/powerpoint/2010/main" val="188070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962400" cy="381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1"/>
            <a:ext cx="4194175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8674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posteromedially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deep to the flexor retinaculum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1-Tom: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post.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2-Does: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longus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3-Very: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tibial vessels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4-Nice: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post. tibial n.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5-hats: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flexor hallucis longus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Posterolaterally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deep to the peroneal retinacula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Tendons of peroneus longus &amp; brevis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Tendoachilis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Ant. &amp; post. Tibial nerves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918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4114800" cy="5791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685800"/>
            <a:ext cx="60960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dorsiflexion &amp; plantar flexion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Eversion &amp; eversion occur at tarsal joints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(extension):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1-tibialis ant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2-extensor hallucis longus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3-extensor digi longus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4-peroneus tertius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Plantar flexion (flexion)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1-gasterocnemius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2-soleus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3-plantaris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4-tibialis post.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5-flexor hall. Longus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6-flexor digi longus </a:t>
            </a: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2378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81000"/>
            <a:ext cx="87630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lgerian" panose="04020705040A02060702" pitchFamily="82" charset="0"/>
              </a:rPr>
              <a:t>  </a:t>
            </a:r>
          </a:p>
          <a:p>
            <a:pPr marL="0" indent="0" algn="ctr">
              <a:buNone/>
            </a:pPr>
            <a:endParaRPr lang="en-US" sz="8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8000" dirty="0">
                <a:latin typeface="Algerian" panose="04020705040A02060702" pitchFamily="82" charset="0"/>
              </a:rPr>
              <a:t>JOINTs of foot</a:t>
            </a:r>
            <a:endParaRPr lang="ar-EG" sz="8000" dirty="0"/>
          </a:p>
        </p:txBody>
      </p:sp>
    </p:spTree>
    <p:extLst>
      <p:ext uri="{BB962C8B-B14F-4D97-AF65-F5344CB8AC3E}">
        <p14:creationId xmlns:p14="http://schemas.microsoft.com/office/powerpoint/2010/main" val="351441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1\2nd term\MUSK\photos\8\TIBIA &amp; FIBULA\Capture h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5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5FC3DA3B5A84C98D063CC93D5288C" ma:contentTypeVersion="2" ma:contentTypeDescription="Create a new document." ma:contentTypeScope="" ma:versionID="19588d8c9e5349cd2397ca94ef0040dc">
  <xsd:schema xmlns:xsd="http://www.w3.org/2001/XMLSchema" xmlns:xs="http://www.w3.org/2001/XMLSchema" xmlns:p="http://schemas.microsoft.com/office/2006/metadata/properties" xmlns:ns2="49cb9aad-4183-42c3-b5ee-49debc39f86e" targetNamespace="http://schemas.microsoft.com/office/2006/metadata/properties" ma:root="true" ma:fieldsID="bc45c3a0b2cc8f9262d2026bc716c549" ns2:_="">
    <xsd:import namespace="49cb9aad-4183-42c3-b5ee-49debc39f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b9aad-4183-42c3-b5ee-49debc39f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EE11E1-7D80-4FAE-8FCE-5304C25169ED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79F13999-0CF8-49AC-B101-717089A4A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693CD-0B24-4C24-9A02-6390D6AA148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cb9aad-4183-42c3-b5ee-49debc39f8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623</Words>
  <Application>Microsoft Office PowerPoint</Application>
  <PresentationFormat>On-screen Show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ANKLE JOINT &amp; JOINTS OF FOOT</vt:lpstr>
      <vt:lpstr>ANKLE JOINT</vt:lpstr>
      <vt:lpstr>ANKLE JOINT</vt:lpstr>
      <vt:lpstr>ANKLE JOINT</vt:lpstr>
      <vt:lpstr>ANKLE JOINT</vt:lpstr>
      <vt:lpstr>ANKLE JOINT</vt:lpstr>
      <vt:lpstr>ANKLE JOINT</vt:lpstr>
      <vt:lpstr>PowerPoint Presentation</vt:lpstr>
      <vt:lpstr>PowerPoint Presentation</vt:lpstr>
      <vt:lpstr>JOINTs of foot </vt:lpstr>
      <vt:lpstr>JOINTs of foot </vt:lpstr>
      <vt:lpstr>JOINTs of foot </vt:lpstr>
      <vt:lpstr>Tibifibular joints </vt:lpstr>
      <vt:lpstr>Tibiofibular joints</vt:lpstr>
      <vt:lpstr> THANQ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JOINT &amp; JOINTS OF FOOT</dc:title>
  <dc:creator>A SDF</dc:creator>
  <cp:lastModifiedBy>راما جهاد صالح بني يونس</cp:lastModifiedBy>
  <cp:revision>30</cp:revision>
  <dcterms:created xsi:type="dcterms:W3CDTF">2006-08-16T00:00:00Z</dcterms:created>
  <dcterms:modified xsi:type="dcterms:W3CDTF">2022-05-19T18:18:19Z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0x0101008215FC3DA3B5A84C98D063CC93D5288C</vt:lpwstr>
  </property>
</Properties>
</file>