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A937CC-D6C0-4D71-AAC8-DEDF60FD6702}" type="datetimeFigureOut">
              <a:rPr lang="ar-JO" smtClean="0"/>
              <a:pPr/>
              <a:t>02/01/1446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B831F0-4115-4744-8A7B-3DBFFCEA6D8E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31F0-4115-4744-8A7B-3DBFFCEA6D8E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86" y="173164"/>
            <a:ext cx="1412014" cy="112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Introduction to clinical sciences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ar-JO" dirty="0">
                <a:solidFill>
                  <a:srgbClr val="00B0F0"/>
                </a:solidFill>
              </a:rPr>
              <a:t>مقدمة في العلوم السريرية</a:t>
            </a:r>
            <a:br>
              <a:rPr lang="en-US" dirty="0">
                <a:solidFill>
                  <a:srgbClr val="00B0F0"/>
                </a:solidFill>
              </a:rPr>
            </a:b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772400" cy="259079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7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Aborajooh</a:t>
            </a:r>
            <a:r>
              <a:rPr lang="en-US" sz="7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Emad</a:t>
            </a:r>
            <a:r>
              <a:rPr lang="en-US" sz="7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Aref</a:t>
            </a:r>
            <a:r>
              <a:rPr lang="en-US" sz="7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br>
              <a:rPr lang="en-US" sz="7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MD,General</a:t>
            </a:r>
            <a:r>
              <a:rPr lang="en-US" sz="7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and Minimally Invasive Surgery</a:t>
            </a:r>
            <a:br>
              <a:rPr lang="en-US" sz="7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 surgery</a:t>
            </a:r>
            <a:br>
              <a:rPr lang="en-US" sz="7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IMRCS </a:t>
            </a:r>
            <a:br>
              <a:rPr lang="en-US" sz="7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JB and AB1</a:t>
            </a:r>
            <a:endParaRPr lang="ar-JO" sz="7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JO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986" y="228600"/>
            <a:ext cx="1412014" cy="112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Medical Life  </a:t>
            </a:r>
            <a:endParaRPr lang="ar-JO" dirty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3323810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JO" dirty="0"/>
              <a:t>اعداد الطلاب للانتقال من مرحلة العلوم الاساسية الى مرحلة العلوم السريرية من خلال مساق مكون من ثمانية اسابيع .</a:t>
            </a:r>
            <a:endParaRPr lang="en-US" dirty="0"/>
          </a:p>
          <a:p>
            <a:pPr lvl="0"/>
            <a:r>
              <a:rPr lang="ar-JO" dirty="0"/>
              <a:t>اتقان مهارات الاتصال و الوصول للمهارات المطلوبة لاخذ السيرة المرضية و اجراء الفحص السريري.</a:t>
            </a:r>
            <a:endParaRPr lang="en-US" dirty="0"/>
          </a:p>
          <a:p>
            <a:pPr lvl="0"/>
            <a:r>
              <a:rPr lang="ar-JO" dirty="0"/>
              <a:t>توظيف المعلومات النظرية الطبية للوصول لاعراض و علامات الامراض المختلفة. </a:t>
            </a:r>
            <a:endParaRPr lang="en-US" dirty="0"/>
          </a:p>
          <a:p>
            <a:pPr lvl="0"/>
            <a:r>
              <a:rPr lang="ar-JO" dirty="0"/>
              <a:t>الإطلاع على الجوانب الاخلاقية و المهنية لممارسة مهنة الطب.</a:t>
            </a:r>
            <a:endParaRPr lang="en-US" dirty="0"/>
          </a:p>
          <a:p>
            <a:pPr lvl="0"/>
            <a:r>
              <a:rPr lang="ar-JO" dirty="0"/>
              <a:t>تدريب الطالب على اهمية الوقت و المواعيد و عمل الواجبات المطلوبة منه.</a:t>
            </a:r>
            <a:endParaRPr lang="en-US" dirty="0"/>
          </a:p>
          <a:p>
            <a:pPr lvl="0"/>
            <a:r>
              <a:rPr lang="ar-JO" dirty="0"/>
              <a:t>الحرص على اللباس و الهندام الذي يليق بطالب كلية الطب .</a:t>
            </a:r>
            <a:endParaRPr lang="en-US" dirty="0"/>
          </a:p>
          <a:p>
            <a:pPr algn="r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/>
              <a:t>الاهداف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ar-JO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2267124" cy="34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Image result for ‫مهندس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57200"/>
            <a:ext cx="2686050" cy="37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" y="4343400"/>
            <a:ext cx="240411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AutoShape 8" descr="Image result for ‫مغني راب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7150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5" name="AutoShape 11" descr="Image result for ‫مغني راب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2700" y="4416552"/>
            <a:ext cx="2324100" cy="13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870962"/>
            <a:ext cx="3048000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3886200"/>
            <a:ext cx="1981200" cy="25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Dress code for medical students</a:t>
            </a:r>
            <a:endParaRPr lang="ar-JO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9941" b="8261"/>
          <a:stretch>
            <a:fillRect/>
          </a:stretch>
        </p:blipFill>
        <p:spPr bwMode="auto">
          <a:xfrm>
            <a:off x="0" y="1447800"/>
            <a:ext cx="454519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9365" b="8137"/>
          <a:stretch>
            <a:fillRect/>
          </a:stretch>
        </p:blipFill>
        <p:spPr bwMode="auto">
          <a:xfrm>
            <a:off x="4648200" y="1371600"/>
            <a:ext cx="449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01793-54E1-A710-AA6D-6E6678E2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740"/>
            <a:ext cx="8686800" cy="64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0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A9F20-660E-CB0F-934C-965558E8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2390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29604-5C5D-C6E6-4D61-F525164D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2361689"/>
            <a:ext cx="7005638" cy="3658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A858B-D497-35E4-4C5C-081CAFB38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6062662"/>
            <a:ext cx="5867400" cy="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0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dirty="0"/>
              <a:t>Stethoscope with separate bell and diaphragm heads.</a:t>
            </a:r>
          </a:p>
          <a:p>
            <a:pPr lvl="0" algn="l" rtl="0"/>
            <a:r>
              <a:rPr lang="en-US" dirty="0"/>
              <a:t>Flashlight.</a:t>
            </a:r>
          </a:p>
          <a:p>
            <a:pPr lvl="0" algn="l" rtl="0"/>
            <a:r>
              <a:rPr lang="en-US" dirty="0"/>
              <a:t>Flexible measuring tape or ruler.</a:t>
            </a:r>
          </a:p>
          <a:p>
            <a:pPr lvl="0" algn="l" rtl="0"/>
            <a:r>
              <a:rPr lang="en-US" dirty="0"/>
              <a:t>Watch (digital or with a sweep second hand).</a:t>
            </a:r>
          </a:p>
          <a:p>
            <a:pPr lvl="0" algn="l" rtl="0"/>
            <a:r>
              <a:rPr lang="en-US" dirty="0"/>
              <a:t>Reflex hammer.</a:t>
            </a:r>
          </a:p>
          <a:p>
            <a:pPr lvl="0" algn="l" rtl="0"/>
            <a:r>
              <a:rPr lang="en-US" dirty="0"/>
              <a:t>Tuning fork .</a:t>
            </a:r>
          </a:p>
          <a:p>
            <a:pPr algn="l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students are required to have the following items:</a:t>
            </a:r>
            <a:br>
              <a:rPr lang="en-US" dirty="0"/>
            </a:br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 The evaluation system provides a standardized measurement of medical student skills in the following areas:</a:t>
            </a:r>
          </a:p>
          <a:p>
            <a:pPr algn="l" rtl="0">
              <a:buNone/>
            </a:pPr>
            <a:endParaRPr lang="en-US" dirty="0"/>
          </a:p>
          <a:p>
            <a:pPr lvl="1" algn="l" rtl="0"/>
            <a:r>
              <a:rPr lang="en-US" b="1" dirty="0"/>
              <a:t>Skills necessary for effective patient communication to take clinical history and conduct  physical examination.</a:t>
            </a:r>
            <a:endParaRPr lang="en-US" dirty="0"/>
          </a:p>
          <a:p>
            <a:pPr lvl="1" algn="l" rtl="0">
              <a:buNone/>
            </a:pPr>
            <a:r>
              <a:rPr lang="en-US" dirty="0"/>
              <a:t> </a:t>
            </a:r>
          </a:p>
          <a:p>
            <a:pPr lvl="1" algn="l" rtl="0"/>
            <a:r>
              <a:rPr lang="en-US" b="1" dirty="0"/>
              <a:t>knowledge of symptoms and signs for common diseases.</a:t>
            </a:r>
            <a:endParaRPr lang="en-US" dirty="0"/>
          </a:p>
          <a:p>
            <a:pPr lvl="1" algn="l" rtl="0"/>
            <a:endParaRPr lang="en-US" dirty="0"/>
          </a:p>
          <a:p>
            <a:pPr lvl="1" algn="l" rtl="0"/>
            <a:r>
              <a:rPr lang="en-US" b="1" dirty="0"/>
              <a:t>Attitude.</a:t>
            </a:r>
          </a:p>
          <a:p>
            <a:pPr lvl="1" algn="l" rtl="0"/>
            <a:endParaRPr lang="en-US" dirty="0"/>
          </a:p>
          <a:p>
            <a:pPr lvl="1" algn="l" rtl="0"/>
            <a:r>
              <a:rPr lang="en-US" b="1" dirty="0"/>
              <a:t>Attendance.</a:t>
            </a:r>
            <a:endParaRPr lang="en-US" dirty="0"/>
          </a:p>
          <a:p>
            <a:pPr algn="l" rtl="0"/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Evaluation and examinations</a:t>
            </a:r>
            <a:br>
              <a:rPr lang="en-US" dirty="0"/>
            </a:br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endParaRPr lang="en-US" dirty="0"/>
          </a:p>
          <a:p>
            <a:pPr lvl="0" algn="l" rtl="0"/>
            <a:endParaRPr lang="en-US" dirty="0"/>
          </a:p>
          <a:p>
            <a:pPr lvl="0" algn="l" rtl="0"/>
            <a:endParaRPr lang="en-US" dirty="0"/>
          </a:p>
          <a:p>
            <a:pPr lvl="0" algn="l" rtl="0"/>
            <a:r>
              <a:rPr lang="en-US" dirty="0"/>
              <a:t>Macleod’s Clinical Examination, Edited by G. Douglas, F. </a:t>
            </a:r>
            <a:r>
              <a:rPr lang="en-US" dirty="0" err="1"/>
              <a:t>Nicol</a:t>
            </a:r>
            <a:r>
              <a:rPr lang="en-US" dirty="0"/>
              <a:t> and C. Robertson</a:t>
            </a:r>
          </a:p>
          <a:p>
            <a:pPr algn="l" rtl="0"/>
            <a:r>
              <a:rPr lang="en-US" dirty="0"/>
              <a:t>Lectures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Reference Book</a:t>
            </a:r>
            <a:br>
              <a:rPr lang="en-US" dirty="0"/>
            </a:br>
            <a:endParaRPr lang="ar-J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235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Introduction to clinical sciences  مقدمة في العلوم السريرية </vt:lpstr>
      <vt:lpstr>الاهداف</vt:lpstr>
      <vt:lpstr>PowerPoint Presentation</vt:lpstr>
      <vt:lpstr>Dress code for medical students</vt:lpstr>
      <vt:lpstr>PowerPoint Presentation</vt:lpstr>
      <vt:lpstr>PowerPoint Presentation</vt:lpstr>
      <vt:lpstr>The students are required to have the following items: </vt:lpstr>
      <vt:lpstr>Evaluation and examinations </vt:lpstr>
      <vt:lpstr>Reference Book </vt:lpstr>
      <vt:lpstr>Welcome to Medical Life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clinical sciences  مقدمة في العلوم السريرية</dc:title>
  <dc:creator>emad</dc:creator>
  <cp:lastModifiedBy>Emad Aref. Aborajooh</cp:lastModifiedBy>
  <cp:revision>27</cp:revision>
  <dcterms:created xsi:type="dcterms:W3CDTF">2006-08-16T00:00:00Z</dcterms:created>
  <dcterms:modified xsi:type="dcterms:W3CDTF">2024-07-08T18:25:14Z</dcterms:modified>
</cp:coreProperties>
</file>