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9144000" cy="6858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468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74225-7D07-4C9F-A040-A3444A029D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4CC28B-E2DC-4AC4-A719-52B210359293}">
      <dgm:prSet/>
      <dgm:spPr/>
      <dgm:t>
        <a:bodyPr/>
        <a:lstStyle/>
        <a:p>
          <a:r>
            <a:rPr lang="en-US"/>
            <a:t>By :  </a:t>
          </a:r>
        </a:p>
      </dgm:t>
    </dgm:pt>
    <dgm:pt modelId="{7DE25850-2404-40D2-8409-FD3BED37A1EC}" type="parTrans" cxnId="{985B86FB-0E55-4F6D-95A1-56F1697C6C7C}">
      <dgm:prSet/>
      <dgm:spPr/>
      <dgm:t>
        <a:bodyPr/>
        <a:lstStyle/>
        <a:p>
          <a:endParaRPr lang="en-US"/>
        </a:p>
      </dgm:t>
    </dgm:pt>
    <dgm:pt modelId="{3476D5FE-952E-42BC-99DF-D30B22C0A8E1}" type="sibTrans" cxnId="{985B86FB-0E55-4F6D-95A1-56F1697C6C7C}">
      <dgm:prSet/>
      <dgm:spPr/>
      <dgm:t>
        <a:bodyPr/>
        <a:lstStyle/>
        <a:p>
          <a:endParaRPr lang="en-US"/>
        </a:p>
      </dgm:t>
    </dgm:pt>
    <dgm:pt modelId="{FBFB92C5-511C-48F3-A656-F2968E86FEC9}">
      <dgm:prSet/>
      <dgm:spPr/>
      <dgm:t>
        <a:bodyPr/>
        <a:lstStyle/>
        <a:p>
          <a:r>
            <a:rPr lang="en-US" dirty="0"/>
            <a:t>Ahmad </a:t>
          </a:r>
          <a:r>
            <a:rPr lang="en-US" dirty="0" err="1"/>
            <a:t>Dmour</a:t>
          </a:r>
          <a:r>
            <a:rPr lang="en-US" dirty="0"/>
            <a:t>  </a:t>
          </a:r>
        </a:p>
      </dgm:t>
    </dgm:pt>
    <dgm:pt modelId="{02569978-E712-4721-9120-AECD9B1AA81D}" type="parTrans" cxnId="{4F50195A-4B0D-492B-9E21-0E73F04AA59A}">
      <dgm:prSet/>
      <dgm:spPr/>
      <dgm:t>
        <a:bodyPr/>
        <a:lstStyle/>
        <a:p>
          <a:endParaRPr lang="en-US"/>
        </a:p>
      </dgm:t>
    </dgm:pt>
    <dgm:pt modelId="{D9AEA20A-D4F2-4468-B68E-209F29B5B005}" type="sibTrans" cxnId="{4F50195A-4B0D-492B-9E21-0E73F04AA59A}">
      <dgm:prSet/>
      <dgm:spPr/>
      <dgm:t>
        <a:bodyPr/>
        <a:lstStyle/>
        <a:p>
          <a:endParaRPr lang="en-US"/>
        </a:p>
      </dgm:t>
    </dgm:pt>
    <dgm:pt modelId="{96DCE1D8-47B4-473C-A5D5-40CBD2A5BCB9}">
      <dgm:prSet/>
      <dgm:spPr/>
      <dgm:t>
        <a:bodyPr/>
        <a:lstStyle/>
        <a:p>
          <a:r>
            <a:rPr lang="en-US" dirty="0"/>
            <a:t>Hisham </a:t>
          </a:r>
          <a:r>
            <a:rPr lang="en-US" dirty="0" err="1"/>
            <a:t>mahmoud</a:t>
          </a:r>
          <a:endParaRPr lang="en-US" dirty="0"/>
        </a:p>
      </dgm:t>
    </dgm:pt>
    <dgm:pt modelId="{B93B68BE-B253-4CAF-8F63-46752B30A1A3}" type="parTrans" cxnId="{8CE891C7-EFD1-409D-9E0C-AA7B5CC229E1}">
      <dgm:prSet/>
      <dgm:spPr/>
      <dgm:t>
        <a:bodyPr/>
        <a:lstStyle/>
        <a:p>
          <a:endParaRPr lang="en-US"/>
        </a:p>
      </dgm:t>
    </dgm:pt>
    <dgm:pt modelId="{655D7791-B8D5-4E95-AE2D-96DABBCFBA22}" type="sibTrans" cxnId="{8CE891C7-EFD1-409D-9E0C-AA7B5CC229E1}">
      <dgm:prSet/>
      <dgm:spPr/>
      <dgm:t>
        <a:bodyPr/>
        <a:lstStyle/>
        <a:p>
          <a:endParaRPr lang="en-US"/>
        </a:p>
      </dgm:t>
    </dgm:pt>
    <dgm:pt modelId="{B5770B7C-04A4-4722-B171-319E60C9B269}">
      <dgm:prSet/>
      <dgm:spPr/>
      <dgm:t>
        <a:bodyPr/>
        <a:lstStyle/>
        <a:p>
          <a:r>
            <a:rPr lang="en-US" dirty="0" err="1"/>
            <a:t>Forat</a:t>
          </a:r>
          <a:r>
            <a:rPr lang="en-US" dirty="0"/>
            <a:t> </a:t>
          </a:r>
          <a:r>
            <a:rPr lang="en-US" dirty="0" err="1"/>
            <a:t>thnaibat</a:t>
          </a:r>
          <a:endParaRPr lang="en-US" dirty="0"/>
        </a:p>
      </dgm:t>
    </dgm:pt>
    <dgm:pt modelId="{A7EF4ED9-D9AF-433E-A917-EB65EB4B0AA6}" type="parTrans" cxnId="{450C5897-6048-40CE-8741-8579FCBF05E1}">
      <dgm:prSet/>
      <dgm:spPr/>
      <dgm:t>
        <a:bodyPr/>
        <a:lstStyle/>
        <a:p>
          <a:endParaRPr lang="en-US"/>
        </a:p>
      </dgm:t>
    </dgm:pt>
    <dgm:pt modelId="{298BFCD9-3D3A-4534-BA8E-440F1B5AEE6D}" type="sibTrans" cxnId="{450C5897-6048-40CE-8741-8579FCBF05E1}">
      <dgm:prSet/>
      <dgm:spPr/>
      <dgm:t>
        <a:bodyPr/>
        <a:lstStyle/>
        <a:p>
          <a:endParaRPr lang="en-US"/>
        </a:p>
      </dgm:t>
    </dgm:pt>
    <dgm:pt modelId="{5EBB9160-DD6E-4E38-9D6A-0076AF64FD79}">
      <dgm:prSet/>
      <dgm:spPr/>
      <dgm:t>
        <a:bodyPr/>
        <a:lstStyle/>
        <a:p>
          <a:r>
            <a:rPr lang="en-US" dirty="0"/>
            <a:t>Neven </a:t>
          </a:r>
          <a:r>
            <a:rPr lang="en-US" dirty="0" err="1"/>
            <a:t>hamyidah</a:t>
          </a:r>
          <a:endParaRPr lang="en-US" dirty="0"/>
        </a:p>
      </dgm:t>
    </dgm:pt>
    <dgm:pt modelId="{9B1FBCB9-E573-45C9-9D01-653EAB443EAF}" type="parTrans" cxnId="{D60CA70B-A304-49EE-8BC0-A5968139554D}">
      <dgm:prSet/>
      <dgm:spPr/>
      <dgm:t>
        <a:bodyPr/>
        <a:lstStyle/>
        <a:p>
          <a:endParaRPr lang="en-US"/>
        </a:p>
      </dgm:t>
    </dgm:pt>
    <dgm:pt modelId="{7BE11D25-4BEA-4A51-A19D-1065B7A02E13}" type="sibTrans" cxnId="{D60CA70B-A304-49EE-8BC0-A5968139554D}">
      <dgm:prSet/>
      <dgm:spPr/>
      <dgm:t>
        <a:bodyPr/>
        <a:lstStyle/>
        <a:p>
          <a:endParaRPr lang="en-US"/>
        </a:p>
      </dgm:t>
    </dgm:pt>
    <dgm:pt modelId="{0DE7D73B-0797-44EA-9556-8D1D0C206BE7}" type="pres">
      <dgm:prSet presAssocID="{C5374225-7D07-4C9F-A040-A3444A029D4C}" presName="Name0" presStyleCnt="0">
        <dgm:presLayoutVars>
          <dgm:dir/>
          <dgm:animLvl val="lvl"/>
          <dgm:resizeHandles val="exact"/>
        </dgm:presLayoutVars>
      </dgm:prSet>
      <dgm:spPr/>
    </dgm:pt>
    <dgm:pt modelId="{DB9F09F3-CFC8-47B3-8EDA-1983D338CD33}" type="pres">
      <dgm:prSet presAssocID="{A74CC28B-E2DC-4AC4-A719-52B210359293}" presName="linNode" presStyleCnt="0"/>
      <dgm:spPr/>
    </dgm:pt>
    <dgm:pt modelId="{B4800A09-B503-44C1-94D9-F3340730DD87}" type="pres">
      <dgm:prSet presAssocID="{A74CC28B-E2DC-4AC4-A719-52B210359293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9CD37D37-7A95-4341-A0D1-5ED221F27F47}" type="pres">
      <dgm:prSet presAssocID="{3476D5FE-952E-42BC-99DF-D30B22C0A8E1}" presName="sp" presStyleCnt="0"/>
      <dgm:spPr/>
    </dgm:pt>
    <dgm:pt modelId="{9157DED0-BB8D-4B95-AC97-B8062399B0C3}" type="pres">
      <dgm:prSet presAssocID="{FBFB92C5-511C-48F3-A656-F2968E86FEC9}" presName="linNode" presStyleCnt="0"/>
      <dgm:spPr/>
    </dgm:pt>
    <dgm:pt modelId="{AB84087C-4019-476A-910E-8647183E9D3F}" type="pres">
      <dgm:prSet presAssocID="{FBFB92C5-511C-48F3-A656-F2968E86FEC9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46AC613-BE26-4ABA-ADB4-D10770855EE4}" type="pres">
      <dgm:prSet presAssocID="{D9AEA20A-D4F2-4468-B68E-209F29B5B005}" presName="sp" presStyleCnt="0"/>
      <dgm:spPr/>
    </dgm:pt>
    <dgm:pt modelId="{A4FC5101-CF68-47F3-97FB-1A8DED8E9696}" type="pres">
      <dgm:prSet presAssocID="{96DCE1D8-47B4-473C-A5D5-40CBD2A5BCB9}" presName="linNode" presStyleCnt="0"/>
      <dgm:spPr/>
    </dgm:pt>
    <dgm:pt modelId="{CE520155-E7B9-43E7-9891-14E233EA66D7}" type="pres">
      <dgm:prSet presAssocID="{96DCE1D8-47B4-473C-A5D5-40CBD2A5BCB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38AA6883-CB8F-4487-BD80-FBE7C5B27D71}" type="pres">
      <dgm:prSet presAssocID="{655D7791-B8D5-4E95-AE2D-96DABBCFBA22}" presName="sp" presStyleCnt="0"/>
      <dgm:spPr/>
    </dgm:pt>
    <dgm:pt modelId="{5C539E60-4A80-46BA-A154-D72102ED55C6}" type="pres">
      <dgm:prSet presAssocID="{B5770B7C-04A4-4722-B171-319E60C9B269}" presName="linNode" presStyleCnt="0"/>
      <dgm:spPr/>
    </dgm:pt>
    <dgm:pt modelId="{AAF8A8DE-DB2F-4788-BCE4-F5CD764482F9}" type="pres">
      <dgm:prSet presAssocID="{B5770B7C-04A4-4722-B171-319E60C9B269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C8872AC0-A8C3-4823-9767-D4832714DAD9}" type="pres">
      <dgm:prSet presAssocID="{298BFCD9-3D3A-4534-BA8E-440F1B5AEE6D}" presName="sp" presStyleCnt="0"/>
      <dgm:spPr/>
    </dgm:pt>
    <dgm:pt modelId="{3BECCCB8-8168-489F-B35B-491B2876FA4C}" type="pres">
      <dgm:prSet presAssocID="{5EBB9160-DD6E-4E38-9D6A-0076AF64FD79}" presName="linNode" presStyleCnt="0"/>
      <dgm:spPr/>
    </dgm:pt>
    <dgm:pt modelId="{D3710389-DB79-4674-86C7-EBCFC432B40E}" type="pres">
      <dgm:prSet presAssocID="{5EBB9160-DD6E-4E38-9D6A-0076AF64FD79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D60CA70B-A304-49EE-8BC0-A5968139554D}" srcId="{C5374225-7D07-4C9F-A040-A3444A029D4C}" destId="{5EBB9160-DD6E-4E38-9D6A-0076AF64FD79}" srcOrd="4" destOrd="0" parTransId="{9B1FBCB9-E573-45C9-9D01-653EAB443EAF}" sibTransId="{7BE11D25-4BEA-4A51-A19D-1065B7A02E13}"/>
    <dgm:cxn modelId="{DAB18931-23AE-402D-BEE3-1CD8473A3E87}" type="presOf" srcId="{5EBB9160-DD6E-4E38-9D6A-0076AF64FD79}" destId="{D3710389-DB79-4674-86C7-EBCFC432B40E}" srcOrd="0" destOrd="0" presId="urn:microsoft.com/office/officeart/2005/8/layout/vList5"/>
    <dgm:cxn modelId="{7EB3A069-AC5E-4931-89CC-7FFCB1ACA5D3}" type="presOf" srcId="{A74CC28B-E2DC-4AC4-A719-52B210359293}" destId="{B4800A09-B503-44C1-94D9-F3340730DD87}" srcOrd="0" destOrd="0" presId="urn:microsoft.com/office/officeart/2005/8/layout/vList5"/>
    <dgm:cxn modelId="{4F50195A-4B0D-492B-9E21-0E73F04AA59A}" srcId="{C5374225-7D07-4C9F-A040-A3444A029D4C}" destId="{FBFB92C5-511C-48F3-A656-F2968E86FEC9}" srcOrd="1" destOrd="0" parTransId="{02569978-E712-4721-9120-AECD9B1AA81D}" sibTransId="{D9AEA20A-D4F2-4468-B68E-209F29B5B005}"/>
    <dgm:cxn modelId="{450C5897-6048-40CE-8741-8579FCBF05E1}" srcId="{C5374225-7D07-4C9F-A040-A3444A029D4C}" destId="{B5770B7C-04A4-4722-B171-319E60C9B269}" srcOrd="3" destOrd="0" parTransId="{A7EF4ED9-D9AF-433E-A917-EB65EB4B0AA6}" sibTransId="{298BFCD9-3D3A-4534-BA8E-440F1B5AEE6D}"/>
    <dgm:cxn modelId="{CA3451AF-EDE1-4BE8-9250-649BF9219269}" type="presOf" srcId="{FBFB92C5-511C-48F3-A656-F2968E86FEC9}" destId="{AB84087C-4019-476A-910E-8647183E9D3F}" srcOrd="0" destOrd="0" presId="urn:microsoft.com/office/officeart/2005/8/layout/vList5"/>
    <dgm:cxn modelId="{EBCEFBB9-C3BC-4C78-9AB7-4D64A1D09232}" type="presOf" srcId="{C5374225-7D07-4C9F-A040-A3444A029D4C}" destId="{0DE7D73B-0797-44EA-9556-8D1D0C206BE7}" srcOrd="0" destOrd="0" presId="urn:microsoft.com/office/officeart/2005/8/layout/vList5"/>
    <dgm:cxn modelId="{8CE891C7-EFD1-409D-9E0C-AA7B5CC229E1}" srcId="{C5374225-7D07-4C9F-A040-A3444A029D4C}" destId="{96DCE1D8-47B4-473C-A5D5-40CBD2A5BCB9}" srcOrd="2" destOrd="0" parTransId="{B93B68BE-B253-4CAF-8F63-46752B30A1A3}" sibTransId="{655D7791-B8D5-4E95-AE2D-96DABBCFBA22}"/>
    <dgm:cxn modelId="{E4C3D1D2-235C-4AFD-BBE2-9A5B5B6F9B76}" type="presOf" srcId="{96DCE1D8-47B4-473C-A5D5-40CBD2A5BCB9}" destId="{CE520155-E7B9-43E7-9891-14E233EA66D7}" srcOrd="0" destOrd="0" presId="urn:microsoft.com/office/officeart/2005/8/layout/vList5"/>
    <dgm:cxn modelId="{E327DEF5-FC49-4729-B461-2726892EE894}" type="presOf" srcId="{B5770B7C-04A4-4722-B171-319E60C9B269}" destId="{AAF8A8DE-DB2F-4788-BCE4-F5CD764482F9}" srcOrd="0" destOrd="0" presId="urn:microsoft.com/office/officeart/2005/8/layout/vList5"/>
    <dgm:cxn modelId="{985B86FB-0E55-4F6D-95A1-56F1697C6C7C}" srcId="{C5374225-7D07-4C9F-A040-A3444A029D4C}" destId="{A74CC28B-E2DC-4AC4-A719-52B210359293}" srcOrd="0" destOrd="0" parTransId="{7DE25850-2404-40D2-8409-FD3BED37A1EC}" sibTransId="{3476D5FE-952E-42BC-99DF-D30B22C0A8E1}"/>
    <dgm:cxn modelId="{98170602-937E-4E81-94B6-6288424692C1}" type="presParOf" srcId="{0DE7D73B-0797-44EA-9556-8D1D0C206BE7}" destId="{DB9F09F3-CFC8-47B3-8EDA-1983D338CD33}" srcOrd="0" destOrd="0" presId="urn:microsoft.com/office/officeart/2005/8/layout/vList5"/>
    <dgm:cxn modelId="{AB191542-49ED-47BD-87FE-8FDA4FB7B211}" type="presParOf" srcId="{DB9F09F3-CFC8-47B3-8EDA-1983D338CD33}" destId="{B4800A09-B503-44C1-94D9-F3340730DD87}" srcOrd="0" destOrd="0" presId="urn:microsoft.com/office/officeart/2005/8/layout/vList5"/>
    <dgm:cxn modelId="{A66B5318-A7E3-477F-AA60-6C6D4AC04CBA}" type="presParOf" srcId="{0DE7D73B-0797-44EA-9556-8D1D0C206BE7}" destId="{9CD37D37-7A95-4341-A0D1-5ED221F27F47}" srcOrd="1" destOrd="0" presId="urn:microsoft.com/office/officeart/2005/8/layout/vList5"/>
    <dgm:cxn modelId="{B6278427-E19D-4A94-9FEF-8B96E6D830B2}" type="presParOf" srcId="{0DE7D73B-0797-44EA-9556-8D1D0C206BE7}" destId="{9157DED0-BB8D-4B95-AC97-B8062399B0C3}" srcOrd="2" destOrd="0" presId="urn:microsoft.com/office/officeart/2005/8/layout/vList5"/>
    <dgm:cxn modelId="{3C1A42A9-B5DA-47FF-B9EF-6F89EADCEE12}" type="presParOf" srcId="{9157DED0-BB8D-4B95-AC97-B8062399B0C3}" destId="{AB84087C-4019-476A-910E-8647183E9D3F}" srcOrd="0" destOrd="0" presId="urn:microsoft.com/office/officeart/2005/8/layout/vList5"/>
    <dgm:cxn modelId="{BF8C2091-094B-40CE-A243-CD791BEFF7C9}" type="presParOf" srcId="{0DE7D73B-0797-44EA-9556-8D1D0C206BE7}" destId="{F46AC613-BE26-4ABA-ADB4-D10770855EE4}" srcOrd="3" destOrd="0" presId="urn:microsoft.com/office/officeart/2005/8/layout/vList5"/>
    <dgm:cxn modelId="{2267B4A9-B29F-4EE3-B0F2-313872584EF7}" type="presParOf" srcId="{0DE7D73B-0797-44EA-9556-8D1D0C206BE7}" destId="{A4FC5101-CF68-47F3-97FB-1A8DED8E9696}" srcOrd="4" destOrd="0" presId="urn:microsoft.com/office/officeart/2005/8/layout/vList5"/>
    <dgm:cxn modelId="{5779A1FE-C2FE-47D5-9A4E-F68F9FDFBECA}" type="presParOf" srcId="{A4FC5101-CF68-47F3-97FB-1A8DED8E9696}" destId="{CE520155-E7B9-43E7-9891-14E233EA66D7}" srcOrd="0" destOrd="0" presId="urn:microsoft.com/office/officeart/2005/8/layout/vList5"/>
    <dgm:cxn modelId="{F3422E03-5000-4144-8B5F-3C3159A5BEB0}" type="presParOf" srcId="{0DE7D73B-0797-44EA-9556-8D1D0C206BE7}" destId="{38AA6883-CB8F-4487-BD80-FBE7C5B27D71}" srcOrd="5" destOrd="0" presId="urn:microsoft.com/office/officeart/2005/8/layout/vList5"/>
    <dgm:cxn modelId="{2B1B552E-5F30-41F1-8B8A-BD691CF6A862}" type="presParOf" srcId="{0DE7D73B-0797-44EA-9556-8D1D0C206BE7}" destId="{5C539E60-4A80-46BA-A154-D72102ED55C6}" srcOrd="6" destOrd="0" presId="urn:microsoft.com/office/officeart/2005/8/layout/vList5"/>
    <dgm:cxn modelId="{E355BB0C-24B6-4F5B-A3AB-9B5E5A792395}" type="presParOf" srcId="{5C539E60-4A80-46BA-A154-D72102ED55C6}" destId="{AAF8A8DE-DB2F-4788-BCE4-F5CD764482F9}" srcOrd="0" destOrd="0" presId="urn:microsoft.com/office/officeart/2005/8/layout/vList5"/>
    <dgm:cxn modelId="{C8A1F9D9-6536-4017-AD1C-19F15A48E800}" type="presParOf" srcId="{0DE7D73B-0797-44EA-9556-8D1D0C206BE7}" destId="{C8872AC0-A8C3-4823-9767-D4832714DAD9}" srcOrd="7" destOrd="0" presId="urn:microsoft.com/office/officeart/2005/8/layout/vList5"/>
    <dgm:cxn modelId="{63E386E1-82D8-499A-9CE6-796CA87489AB}" type="presParOf" srcId="{0DE7D73B-0797-44EA-9556-8D1D0C206BE7}" destId="{3BECCCB8-8168-489F-B35B-491B2876FA4C}" srcOrd="8" destOrd="0" presId="urn:microsoft.com/office/officeart/2005/8/layout/vList5"/>
    <dgm:cxn modelId="{72B14D70-E956-4A9D-B843-DC61CB27A917}" type="presParOf" srcId="{3BECCCB8-8168-489F-B35B-491B2876FA4C}" destId="{D3710389-DB79-4674-86C7-EBCFC432B40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F4FC8-B174-4420-90D2-5BCBA3124467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8B013E68-07B2-4977-AFBD-84651B867CD0}">
      <dgm:prSet/>
      <dgm:spPr/>
      <dgm:t>
        <a:bodyPr/>
        <a:lstStyle/>
        <a:p>
          <a:r>
            <a:rPr lang="en-US" b="1" u="sng" dirty="0"/>
            <a:t>Neurological</a:t>
          </a:r>
          <a:endParaRPr lang="en-US" dirty="0"/>
        </a:p>
      </dgm:t>
    </dgm:pt>
    <dgm:pt modelId="{EFBD4670-A3EC-42E1-8B10-4F3378FF1BB0}" type="parTrans" cxnId="{6F88959F-CC60-4A7D-8D61-6255F2A5F123}">
      <dgm:prSet/>
      <dgm:spPr/>
      <dgm:t>
        <a:bodyPr/>
        <a:lstStyle/>
        <a:p>
          <a:endParaRPr lang="en-US"/>
        </a:p>
      </dgm:t>
    </dgm:pt>
    <dgm:pt modelId="{D798ABEF-F33C-47B9-9593-CD5374845748}" type="sibTrans" cxnId="{6F88959F-CC60-4A7D-8D61-6255F2A5F123}">
      <dgm:prSet/>
      <dgm:spPr/>
      <dgm:t>
        <a:bodyPr/>
        <a:lstStyle/>
        <a:p>
          <a:endParaRPr lang="en-US"/>
        </a:p>
      </dgm:t>
    </dgm:pt>
    <dgm:pt modelId="{60887B81-5F15-4B7A-9695-EBB4ADE1F708}">
      <dgm:prSet/>
      <dgm:spPr/>
      <dgm:t>
        <a:bodyPr/>
        <a:lstStyle/>
        <a:p>
          <a:r>
            <a:rPr lang="en-US"/>
            <a:t>Meningitis </a:t>
          </a:r>
          <a:r>
            <a:rPr lang="en-US" b="1"/>
            <a:t> </a:t>
          </a:r>
          <a:endParaRPr lang="en-US"/>
        </a:p>
      </dgm:t>
    </dgm:pt>
    <dgm:pt modelId="{CB02C631-5781-48F1-81E3-1532BD7C7160}" type="parTrans" cxnId="{E8B770C2-88EA-4DF8-9767-0363564728BF}">
      <dgm:prSet/>
      <dgm:spPr/>
      <dgm:t>
        <a:bodyPr/>
        <a:lstStyle/>
        <a:p>
          <a:endParaRPr lang="en-US"/>
        </a:p>
      </dgm:t>
    </dgm:pt>
    <dgm:pt modelId="{969C5905-98EA-4319-9C71-40614F3B6A84}" type="sibTrans" cxnId="{E8B770C2-88EA-4DF8-9767-0363564728BF}">
      <dgm:prSet/>
      <dgm:spPr/>
      <dgm:t>
        <a:bodyPr/>
        <a:lstStyle/>
        <a:p>
          <a:endParaRPr lang="en-US"/>
        </a:p>
      </dgm:t>
    </dgm:pt>
    <dgm:pt modelId="{25027029-2BC2-4892-806B-9E91FACFB92E}">
      <dgm:prSet/>
      <dgm:spPr/>
      <dgm:t>
        <a:bodyPr/>
        <a:lstStyle/>
        <a:p>
          <a:r>
            <a:rPr lang="en-US"/>
            <a:t>Encephalitis</a:t>
          </a:r>
        </a:p>
      </dgm:t>
    </dgm:pt>
    <dgm:pt modelId="{F49BEA41-8CA2-4E30-B7C0-79C76801378C}" type="parTrans" cxnId="{9F4E2878-B21F-4FA6-9E55-5C2407FB604D}">
      <dgm:prSet/>
      <dgm:spPr/>
      <dgm:t>
        <a:bodyPr/>
        <a:lstStyle/>
        <a:p>
          <a:endParaRPr lang="en-US"/>
        </a:p>
      </dgm:t>
    </dgm:pt>
    <dgm:pt modelId="{6A1988B9-EBA4-4FCE-9281-E3F4C167B3EA}" type="sibTrans" cxnId="{9F4E2878-B21F-4FA6-9E55-5C2407FB604D}">
      <dgm:prSet/>
      <dgm:spPr/>
      <dgm:t>
        <a:bodyPr/>
        <a:lstStyle/>
        <a:p>
          <a:endParaRPr lang="en-US"/>
        </a:p>
      </dgm:t>
    </dgm:pt>
    <dgm:pt modelId="{BCD9D82B-BB3E-44EC-805C-62EF6AB05D93}">
      <dgm:prSet/>
      <dgm:spPr/>
      <dgm:t>
        <a:bodyPr/>
        <a:lstStyle/>
        <a:p>
          <a:r>
            <a:rPr lang="en-US" dirty="0"/>
            <a:t>ischemic </a:t>
          </a:r>
        </a:p>
      </dgm:t>
    </dgm:pt>
    <dgm:pt modelId="{1ADCD3BC-DF97-4815-91BB-49E1D2426CBC}" type="parTrans" cxnId="{C2CA3B6F-F159-4A75-B4BB-D8286E74EC3F}">
      <dgm:prSet/>
      <dgm:spPr/>
      <dgm:t>
        <a:bodyPr/>
        <a:lstStyle/>
        <a:p>
          <a:endParaRPr lang="en-US"/>
        </a:p>
      </dgm:t>
    </dgm:pt>
    <dgm:pt modelId="{BC2EFF73-2074-4F1E-8C6C-B4EFCB6902CA}" type="sibTrans" cxnId="{C2CA3B6F-F159-4A75-B4BB-D8286E74EC3F}">
      <dgm:prSet/>
      <dgm:spPr/>
      <dgm:t>
        <a:bodyPr/>
        <a:lstStyle/>
        <a:p>
          <a:endParaRPr lang="en-US"/>
        </a:p>
      </dgm:t>
    </dgm:pt>
    <dgm:pt modelId="{AD95A109-59FF-4BCD-AF7A-632C9FBBCC83}">
      <dgm:prSet/>
      <dgm:spPr/>
      <dgm:t>
        <a:bodyPr/>
        <a:lstStyle/>
        <a:p>
          <a:r>
            <a:rPr lang="en-US"/>
            <a:t>Stroke</a:t>
          </a:r>
        </a:p>
      </dgm:t>
    </dgm:pt>
    <dgm:pt modelId="{4F05FDC4-3386-4FBB-9A40-B969F312FE56}" type="parTrans" cxnId="{2769DAEF-BA65-40F1-8B67-CD48490750ED}">
      <dgm:prSet/>
      <dgm:spPr/>
      <dgm:t>
        <a:bodyPr/>
        <a:lstStyle/>
        <a:p>
          <a:endParaRPr lang="en-US"/>
        </a:p>
      </dgm:t>
    </dgm:pt>
    <dgm:pt modelId="{618F86CA-423D-43DB-8CA7-A717C686B7E5}" type="sibTrans" cxnId="{2769DAEF-BA65-40F1-8B67-CD48490750ED}">
      <dgm:prSet/>
      <dgm:spPr/>
      <dgm:t>
        <a:bodyPr/>
        <a:lstStyle/>
        <a:p>
          <a:endParaRPr lang="en-US"/>
        </a:p>
      </dgm:t>
    </dgm:pt>
    <dgm:pt modelId="{36364FC7-8425-4750-B88A-624314D9DC66}">
      <dgm:prSet/>
      <dgm:spPr/>
      <dgm:t>
        <a:bodyPr/>
        <a:lstStyle/>
        <a:p>
          <a:r>
            <a:rPr lang="en-US"/>
            <a:t>Intracerebral bleed </a:t>
          </a:r>
        </a:p>
      </dgm:t>
    </dgm:pt>
    <dgm:pt modelId="{8E8EB387-CAF3-4037-8784-ECA45F55EC5B}" type="parTrans" cxnId="{CE26E193-7765-477D-BD08-0339C4B10F39}">
      <dgm:prSet/>
      <dgm:spPr/>
      <dgm:t>
        <a:bodyPr/>
        <a:lstStyle/>
        <a:p>
          <a:endParaRPr lang="en-US"/>
        </a:p>
      </dgm:t>
    </dgm:pt>
    <dgm:pt modelId="{9AFA24AC-1A7E-4B0D-97B6-C89438D95A9C}" type="sibTrans" cxnId="{CE26E193-7765-477D-BD08-0339C4B10F39}">
      <dgm:prSet/>
      <dgm:spPr/>
      <dgm:t>
        <a:bodyPr/>
        <a:lstStyle/>
        <a:p>
          <a:endParaRPr lang="en-US"/>
        </a:p>
      </dgm:t>
    </dgm:pt>
    <dgm:pt modelId="{FD4CA92E-A631-4AEF-A703-E915B35C1132}">
      <dgm:prSet/>
      <dgm:spPr/>
      <dgm:t>
        <a:bodyPr/>
        <a:lstStyle/>
        <a:p>
          <a:r>
            <a:rPr lang="en-US"/>
            <a:t>seizures </a:t>
          </a:r>
        </a:p>
      </dgm:t>
    </dgm:pt>
    <dgm:pt modelId="{545957B7-17EE-4987-BA97-5B7D6975FD4E}" type="parTrans" cxnId="{60AF6031-F261-4B21-88B2-F5CDF0B88310}">
      <dgm:prSet/>
      <dgm:spPr/>
      <dgm:t>
        <a:bodyPr/>
        <a:lstStyle/>
        <a:p>
          <a:endParaRPr lang="en-US"/>
        </a:p>
      </dgm:t>
    </dgm:pt>
    <dgm:pt modelId="{E237AB4F-247E-44B1-A100-24E95D9FEBF6}" type="sibTrans" cxnId="{60AF6031-F261-4B21-88B2-F5CDF0B88310}">
      <dgm:prSet/>
      <dgm:spPr/>
      <dgm:t>
        <a:bodyPr/>
        <a:lstStyle/>
        <a:p>
          <a:endParaRPr lang="en-US"/>
        </a:p>
      </dgm:t>
    </dgm:pt>
    <dgm:pt modelId="{36ED42C1-7FF4-4D66-B9AC-77A529323F00}">
      <dgm:prSet/>
      <dgm:spPr/>
      <dgm:t>
        <a:bodyPr/>
        <a:lstStyle/>
        <a:p>
          <a:r>
            <a:rPr lang="en-US"/>
            <a:t>Head injury</a:t>
          </a:r>
        </a:p>
      </dgm:t>
    </dgm:pt>
    <dgm:pt modelId="{C8DB3EB2-60E7-457D-8BEB-BDB046E2495C}" type="parTrans" cxnId="{D484AED4-7CBA-4E09-93C3-5061BE5FAF23}">
      <dgm:prSet/>
      <dgm:spPr/>
      <dgm:t>
        <a:bodyPr/>
        <a:lstStyle/>
        <a:p>
          <a:endParaRPr lang="en-US"/>
        </a:p>
      </dgm:t>
    </dgm:pt>
    <dgm:pt modelId="{B6C687B2-9A50-46A0-8640-37FEF114A460}" type="sibTrans" cxnId="{D484AED4-7CBA-4E09-93C3-5061BE5FAF23}">
      <dgm:prSet/>
      <dgm:spPr/>
      <dgm:t>
        <a:bodyPr/>
        <a:lstStyle/>
        <a:p>
          <a:endParaRPr lang="en-US"/>
        </a:p>
      </dgm:t>
    </dgm:pt>
    <dgm:pt modelId="{9F1484B0-DD59-4748-9495-D3320EF3A2EE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u="sng"/>
            <a:t>Non-Neurological</a:t>
          </a:r>
          <a:endParaRPr lang="en-US"/>
        </a:p>
      </dgm:t>
    </dgm:pt>
    <dgm:pt modelId="{8F2FB72E-9E62-4A6F-ADB9-7BBC0A32F0F4}" type="parTrans" cxnId="{5AFFC7DB-D2C6-4C8C-B2FA-9E7B26314960}">
      <dgm:prSet/>
      <dgm:spPr/>
      <dgm:t>
        <a:bodyPr/>
        <a:lstStyle/>
        <a:p>
          <a:endParaRPr lang="en-US"/>
        </a:p>
      </dgm:t>
    </dgm:pt>
    <dgm:pt modelId="{5A581692-7BD0-4EDE-A918-BF841C9E0BB0}" type="sibTrans" cxnId="{5AFFC7DB-D2C6-4C8C-B2FA-9E7B26314960}">
      <dgm:prSet/>
      <dgm:spPr/>
      <dgm:t>
        <a:bodyPr/>
        <a:lstStyle/>
        <a:p>
          <a:endParaRPr lang="en-US"/>
        </a:p>
      </dgm:t>
    </dgm:pt>
    <dgm:pt modelId="{DAEEA6CC-8D9E-4CB4-930F-B6579C9EA886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Metabolic (uremia, hepatic failure)</a:t>
          </a:r>
        </a:p>
      </dgm:t>
    </dgm:pt>
    <dgm:pt modelId="{E8540049-DE6D-46AC-AAE9-E07BE90B7C4C}" type="parTrans" cxnId="{5A00AD35-01D3-4387-BB42-77B4AF6DDEC4}">
      <dgm:prSet/>
      <dgm:spPr/>
      <dgm:t>
        <a:bodyPr/>
        <a:lstStyle/>
        <a:p>
          <a:endParaRPr lang="en-US"/>
        </a:p>
      </dgm:t>
    </dgm:pt>
    <dgm:pt modelId="{8518CC17-E3B2-47B6-B679-01C0B24D4A20}" type="sibTrans" cxnId="{5A00AD35-01D3-4387-BB42-77B4AF6DDEC4}">
      <dgm:prSet/>
      <dgm:spPr/>
      <dgm:t>
        <a:bodyPr/>
        <a:lstStyle/>
        <a:p>
          <a:endParaRPr lang="en-US"/>
        </a:p>
      </dgm:t>
    </dgm:pt>
    <dgm:pt modelId="{A670D6A2-AD42-4F00-88D2-0A3CBBB6F5B2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Septic (sepsis, UTI, aspiration)</a:t>
          </a:r>
        </a:p>
      </dgm:t>
    </dgm:pt>
    <dgm:pt modelId="{3941D0DF-EA51-4BDA-91E2-0C384E3C07EB}" type="parTrans" cxnId="{A5DE9F5B-A436-44F1-8DE3-FD1EAACA9FE2}">
      <dgm:prSet/>
      <dgm:spPr/>
      <dgm:t>
        <a:bodyPr/>
        <a:lstStyle/>
        <a:p>
          <a:endParaRPr lang="en-US"/>
        </a:p>
      </dgm:t>
    </dgm:pt>
    <dgm:pt modelId="{B03A22AD-9EB0-4C0E-9209-7F56BC6A8788}" type="sibTrans" cxnId="{A5DE9F5B-A436-44F1-8DE3-FD1EAACA9FE2}">
      <dgm:prSet/>
      <dgm:spPr/>
      <dgm:t>
        <a:bodyPr/>
        <a:lstStyle/>
        <a:p>
          <a:endParaRPr lang="en-US"/>
        </a:p>
      </dgm:t>
    </dgm:pt>
    <dgm:pt modelId="{64C27280-1273-4454-87D7-B7386D956925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Toxic (CO poisoning, drug over dosage)</a:t>
          </a:r>
        </a:p>
      </dgm:t>
    </dgm:pt>
    <dgm:pt modelId="{A74E162D-FB47-4537-892D-E4235C148D73}" type="parTrans" cxnId="{BEFD1DE8-34B9-44F6-ADFD-309B43E86A4E}">
      <dgm:prSet/>
      <dgm:spPr/>
      <dgm:t>
        <a:bodyPr/>
        <a:lstStyle/>
        <a:p>
          <a:endParaRPr lang="en-US"/>
        </a:p>
      </dgm:t>
    </dgm:pt>
    <dgm:pt modelId="{0D683A62-70D2-4B2E-B8C8-D0AF32D78BCA}" type="sibTrans" cxnId="{BEFD1DE8-34B9-44F6-ADFD-309B43E86A4E}">
      <dgm:prSet/>
      <dgm:spPr/>
      <dgm:t>
        <a:bodyPr/>
        <a:lstStyle/>
        <a:p>
          <a:endParaRPr lang="en-US"/>
        </a:p>
      </dgm:t>
    </dgm:pt>
    <dgm:pt modelId="{BE397BBA-0276-47E5-9C66-9A118EAC12F5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Hypoxic (cardiac arrest, postural drop)</a:t>
          </a:r>
        </a:p>
      </dgm:t>
    </dgm:pt>
    <dgm:pt modelId="{6ADF26CF-EA57-40DD-A4FE-4F55A106B461}" type="parTrans" cxnId="{46418888-3BE4-49E7-AD02-54328BC18F00}">
      <dgm:prSet/>
      <dgm:spPr/>
      <dgm:t>
        <a:bodyPr/>
        <a:lstStyle/>
        <a:p>
          <a:endParaRPr lang="en-US"/>
        </a:p>
      </dgm:t>
    </dgm:pt>
    <dgm:pt modelId="{1E9C1115-FBCE-485E-A16A-7D64F08F7083}" type="sibTrans" cxnId="{46418888-3BE4-49E7-AD02-54328BC18F00}">
      <dgm:prSet/>
      <dgm:spPr/>
      <dgm:t>
        <a:bodyPr/>
        <a:lstStyle/>
        <a:p>
          <a:endParaRPr lang="en-US"/>
        </a:p>
      </dgm:t>
    </dgm:pt>
    <dgm:pt modelId="{628DA05B-C0AA-401F-A457-2ECCAD5392F4}" type="pres">
      <dgm:prSet presAssocID="{AADF4FC8-B174-4420-90D2-5BCBA3124467}" presName="Name0" presStyleCnt="0">
        <dgm:presLayoutVars>
          <dgm:dir/>
          <dgm:animLvl val="lvl"/>
          <dgm:resizeHandles val="exact"/>
        </dgm:presLayoutVars>
      </dgm:prSet>
      <dgm:spPr/>
    </dgm:pt>
    <dgm:pt modelId="{85BB8DD2-F4FF-45E1-8E76-BCED84D06F93}" type="pres">
      <dgm:prSet presAssocID="{8B013E68-07B2-4977-AFBD-84651B867CD0}" presName="composite" presStyleCnt="0"/>
      <dgm:spPr/>
    </dgm:pt>
    <dgm:pt modelId="{D1E342EF-0A41-4140-A94C-B94C430B3BCA}" type="pres">
      <dgm:prSet presAssocID="{8B013E68-07B2-4977-AFBD-84651B867CD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5A6CD2BA-C174-42D1-9449-CE645D678385}" type="pres">
      <dgm:prSet presAssocID="{8B013E68-07B2-4977-AFBD-84651B867CD0}" presName="desTx" presStyleLbl="alignAccFollowNode1" presStyleIdx="0" presStyleCnt="2">
        <dgm:presLayoutVars>
          <dgm:bulletEnabled val="1"/>
        </dgm:presLayoutVars>
      </dgm:prSet>
      <dgm:spPr/>
    </dgm:pt>
    <dgm:pt modelId="{88BDB84B-42F7-4ACC-8DEC-7C1A65D8206D}" type="pres">
      <dgm:prSet presAssocID="{D798ABEF-F33C-47B9-9593-CD5374845748}" presName="space" presStyleCnt="0"/>
      <dgm:spPr/>
    </dgm:pt>
    <dgm:pt modelId="{602C5611-E281-42B4-B779-933EF81A67FF}" type="pres">
      <dgm:prSet presAssocID="{9F1484B0-DD59-4748-9495-D3320EF3A2EE}" presName="composite" presStyleCnt="0"/>
      <dgm:spPr/>
    </dgm:pt>
    <dgm:pt modelId="{6B6780BF-D43C-462B-920A-BAE6BEAEB46F}" type="pres">
      <dgm:prSet presAssocID="{9F1484B0-DD59-4748-9495-D3320EF3A2E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E665D3FB-1144-4F68-9665-A07CE4D6F56A}" type="pres">
      <dgm:prSet presAssocID="{9F1484B0-DD59-4748-9495-D3320EF3A2E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000282C-2DE1-452D-A934-C14B96114820}" type="presOf" srcId="{AD95A109-59FF-4BCD-AF7A-632C9FBBCC83}" destId="{5A6CD2BA-C174-42D1-9449-CE645D678385}" srcOrd="0" destOrd="3" presId="urn:microsoft.com/office/officeart/2005/8/layout/hList1"/>
    <dgm:cxn modelId="{60AF6031-F261-4B21-88B2-F5CDF0B88310}" srcId="{8B013E68-07B2-4977-AFBD-84651B867CD0}" destId="{FD4CA92E-A631-4AEF-A703-E915B35C1132}" srcOrd="5" destOrd="0" parTransId="{545957B7-17EE-4987-BA97-5B7D6975FD4E}" sibTransId="{E237AB4F-247E-44B1-A100-24E95D9FEBF6}"/>
    <dgm:cxn modelId="{5A00AD35-01D3-4387-BB42-77B4AF6DDEC4}" srcId="{9F1484B0-DD59-4748-9495-D3320EF3A2EE}" destId="{DAEEA6CC-8D9E-4CB4-930F-B6579C9EA886}" srcOrd="0" destOrd="0" parTransId="{E8540049-DE6D-46AC-AAE9-E07BE90B7C4C}" sibTransId="{8518CC17-E3B2-47B6-B679-01C0B24D4A20}"/>
    <dgm:cxn modelId="{A5DE9F5B-A436-44F1-8DE3-FD1EAACA9FE2}" srcId="{9F1484B0-DD59-4748-9495-D3320EF3A2EE}" destId="{A670D6A2-AD42-4F00-88D2-0A3CBBB6F5B2}" srcOrd="1" destOrd="0" parTransId="{3941D0DF-EA51-4BDA-91E2-0C384E3C07EB}" sibTransId="{B03A22AD-9EB0-4C0E-9209-7F56BC6A8788}"/>
    <dgm:cxn modelId="{84266C5F-371C-4F07-BC25-7585577AEE42}" type="presOf" srcId="{36ED42C1-7FF4-4D66-B9AC-77A529323F00}" destId="{5A6CD2BA-C174-42D1-9449-CE645D678385}" srcOrd="0" destOrd="6" presId="urn:microsoft.com/office/officeart/2005/8/layout/hList1"/>
    <dgm:cxn modelId="{94439261-8FFF-457B-89EB-FA5FA849CF8F}" type="presOf" srcId="{A670D6A2-AD42-4F00-88D2-0A3CBBB6F5B2}" destId="{E665D3FB-1144-4F68-9665-A07CE4D6F56A}" srcOrd="0" destOrd="1" presId="urn:microsoft.com/office/officeart/2005/8/layout/hList1"/>
    <dgm:cxn modelId="{C5AB8C48-F07A-4F2B-B4F2-3290C09109F1}" type="presOf" srcId="{8B013E68-07B2-4977-AFBD-84651B867CD0}" destId="{D1E342EF-0A41-4140-A94C-B94C430B3BCA}" srcOrd="0" destOrd="0" presId="urn:microsoft.com/office/officeart/2005/8/layout/hList1"/>
    <dgm:cxn modelId="{C2CA3B6F-F159-4A75-B4BB-D8286E74EC3F}" srcId="{8B013E68-07B2-4977-AFBD-84651B867CD0}" destId="{BCD9D82B-BB3E-44EC-805C-62EF6AB05D93}" srcOrd="2" destOrd="0" parTransId="{1ADCD3BC-DF97-4815-91BB-49E1D2426CBC}" sibTransId="{BC2EFF73-2074-4F1E-8C6C-B4EFCB6902CA}"/>
    <dgm:cxn modelId="{7BAF0674-53DF-4830-B2F1-31CE6A90FCDE}" type="presOf" srcId="{BCD9D82B-BB3E-44EC-805C-62EF6AB05D93}" destId="{5A6CD2BA-C174-42D1-9449-CE645D678385}" srcOrd="0" destOrd="2" presId="urn:microsoft.com/office/officeart/2005/8/layout/hList1"/>
    <dgm:cxn modelId="{9F4E2878-B21F-4FA6-9E55-5C2407FB604D}" srcId="{8B013E68-07B2-4977-AFBD-84651B867CD0}" destId="{25027029-2BC2-4892-806B-9E91FACFB92E}" srcOrd="1" destOrd="0" parTransId="{F49BEA41-8CA2-4E30-B7C0-79C76801378C}" sibTransId="{6A1988B9-EBA4-4FCE-9281-E3F4C167B3EA}"/>
    <dgm:cxn modelId="{82857259-A8FE-405C-9256-EA63B16FFED6}" type="presOf" srcId="{9F1484B0-DD59-4748-9495-D3320EF3A2EE}" destId="{6B6780BF-D43C-462B-920A-BAE6BEAEB46F}" srcOrd="0" destOrd="0" presId="urn:microsoft.com/office/officeart/2005/8/layout/hList1"/>
    <dgm:cxn modelId="{BF828E7A-04C3-4B46-85DB-6D5C4F43C599}" type="presOf" srcId="{25027029-2BC2-4892-806B-9E91FACFB92E}" destId="{5A6CD2BA-C174-42D1-9449-CE645D678385}" srcOrd="0" destOrd="1" presId="urn:microsoft.com/office/officeart/2005/8/layout/hList1"/>
    <dgm:cxn modelId="{46418888-3BE4-49E7-AD02-54328BC18F00}" srcId="{9F1484B0-DD59-4748-9495-D3320EF3A2EE}" destId="{BE397BBA-0276-47E5-9C66-9A118EAC12F5}" srcOrd="3" destOrd="0" parTransId="{6ADF26CF-EA57-40DD-A4FE-4F55A106B461}" sibTransId="{1E9C1115-FBCE-485E-A16A-7D64F08F7083}"/>
    <dgm:cxn modelId="{E4465E8C-A47E-4226-BED6-56F3A3626720}" type="presOf" srcId="{DAEEA6CC-8D9E-4CB4-930F-B6579C9EA886}" destId="{E665D3FB-1144-4F68-9665-A07CE4D6F56A}" srcOrd="0" destOrd="0" presId="urn:microsoft.com/office/officeart/2005/8/layout/hList1"/>
    <dgm:cxn modelId="{64465792-B4D8-421A-A95D-B64ED31D79A6}" type="presOf" srcId="{FD4CA92E-A631-4AEF-A703-E915B35C1132}" destId="{5A6CD2BA-C174-42D1-9449-CE645D678385}" srcOrd="0" destOrd="5" presId="urn:microsoft.com/office/officeart/2005/8/layout/hList1"/>
    <dgm:cxn modelId="{4C17B893-0360-4319-BF36-5E57AD99DCF2}" type="presOf" srcId="{64C27280-1273-4454-87D7-B7386D956925}" destId="{E665D3FB-1144-4F68-9665-A07CE4D6F56A}" srcOrd="0" destOrd="2" presId="urn:microsoft.com/office/officeart/2005/8/layout/hList1"/>
    <dgm:cxn modelId="{CE26E193-7765-477D-BD08-0339C4B10F39}" srcId="{8B013E68-07B2-4977-AFBD-84651B867CD0}" destId="{36364FC7-8425-4750-B88A-624314D9DC66}" srcOrd="4" destOrd="0" parTransId="{8E8EB387-CAF3-4037-8784-ECA45F55EC5B}" sibTransId="{9AFA24AC-1A7E-4B0D-97B6-C89438D95A9C}"/>
    <dgm:cxn modelId="{6F88959F-CC60-4A7D-8D61-6255F2A5F123}" srcId="{AADF4FC8-B174-4420-90D2-5BCBA3124467}" destId="{8B013E68-07B2-4977-AFBD-84651B867CD0}" srcOrd="0" destOrd="0" parTransId="{EFBD4670-A3EC-42E1-8B10-4F3378FF1BB0}" sibTransId="{D798ABEF-F33C-47B9-9593-CD5374845748}"/>
    <dgm:cxn modelId="{C73F15A0-F1AE-4D8E-9809-9CCD7D6F74F5}" type="presOf" srcId="{BE397BBA-0276-47E5-9C66-9A118EAC12F5}" destId="{E665D3FB-1144-4F68-9665-A07CE4D6F56A}" srcOrd="0" destOrd="3" presId="urn:microsoft.com/office/officeart/2005/8/layout/hList1"/>
    <dgm:cxn modelId="{262CFFB4-64AD-40FF-9E08-B52821BAF841}" type="presOf" srcId="{36364FC7-8425-4750-B88A-624314D9DC66}" destId="{5A6CD2BA-C174-42D1-9449-CE645D678385}" srcOrd="0" destOrd="4" presId="urn:microsoft.com/office/officeart/2005/8/layout/hList1"/>
    <dgm:cxn modelId="{51B141B7-581F-4C5A-9E92-6EA7BFB8285B}" type="presOf" srcId="{60887B81-5F15-4B7A-9695-EBB4ADE1F708}" destId="{5A6CD2BA-C174-42D1-9449-CE645D678385}" srcOrd="0" destOrd="0" presId="urn:microsoft.com/office/officeart/2005/8/layout/hList1"/>
    <dgm:cxn modelId="{E8B770C2-88EA-4DF8-9767-0363564728BF}" srcId="{8B013E68-07B2-4977-AFBD-84651B867CD0}" destId="{60887B81-5F15-4B7A-9695-EBB4ADE1F708}" srcOrd="0" destOrd="0" parTransId="{CB02C631-5781-48F1-81E3-1532BD7C7160}" sibTransId="{969C5905-98EA-4319-9C71-40614F3B6A84}"/>
    <dgm:cxn modelId="{D484AED4-7CBA-4E09-93C3-5061BE5FAF23}" srcId="{8B013E68-07B2-4977-AFBD-84651B867CD0}" destId="{36ED42C1-7FF4-4D66-B9AC-77A529323F00}" srcOrd="6" destOrd="0" parTransId="{C8DB3EB2-60E7-457D-8BEB-BDB046E2495C}" sibTransId="{B6C687B2-9A50-46A0-8640-37FEF114A460}"/>
    <dgm:cxn modelId="{5AFFC7DB-D2C6-4C8C-B2FA-9E7B26314960}" srcId="{AADF4FC8-B174-4420-90D2-5BCBA3124467}" destId="{9F1484B0-DD59-4748-9495-D3320EF3A2EE}" srcOrd="1" destOrd="0" parTransId="{8F2FB72E-9E62-4A6F-ADB9-7BBC0A32F0F4}" sibTransId="{5A581692-7BD0-4EDE-A918-BF841C9E0BB0}"/>
    <dgm:cxn modelId="{BEFD1DE8-34B9-44F6-ADFD-309B43E86A4E}" srcId="{9F1484B0-DD59-4748-9495-D3320EF3A2EE}" destId="{64C27280-1273-4454-87D7-B7386D956925}" srcOrd="2" destOrd="0" parTransId="{A74E162D-FB47-4537-892D-E4235C148D73}" sibTransId="{0D683A62-70D2-4B2E-B8C8-D0AF32D78BCA}"/>
    <dgm:cxn modelId="{123124EA-9D20-4F74-A14D-F01B44BBEEC2}" type="presOf" srcId="{AADF4FC8-B174-4420-90D2-5BCBA3124467}" destId="{628DA05B-C0AA-401F-A457-2ECCAD5392F4}" srcOrd="0" destOrd="0" presId="urn:microsoft.com/office/officeart/2005/8/layout/hList1"/>
    <dgm:cxn modelId="{2769DAEF-BA65-40F1-8B67-CD48490750ED}" srcId="{8B013E68-07B2-4977-AFBD-84651B867CD0}" destId="{AD95A109-59FF-4BCD-AF7A-632C9FBBCC83}" srcOrd="3" destOrd="0" parTransId="{4F05FDC4-3386-4FBB-9A40-B969F312FE56}" sibTransId="{618F86CA-423D-43DB-8CA7-A717C686B7E5}"/>
    <dgm:cxn modelId="{D4286E99-DF0B-4802-8FC2-189F847741CC}" type="presParOf" srcId="{628DA05B-C0AA-401F-A457-2ECCAD5392F4}" destId="{85BB8DD2-F4FF-45E1-8E76-BCED84D06F93}" srcOrd="0" destOrd="0" presId="urn:microsoft.com/office/officeart/2005/8/layout/hList1"/>
    <dgm:cxn modelId="{E000352A-58BE-495E-828F-F666522693FF}" type="presParOf" srcId="{85BB8DD2-F4FF-45E1-8E76-BCED84D06F93}" destId="{D1E342EF-0A41-4140-A94C-B94C430B3BCA}" srcOrd="0" destOrd="0" presId="urn:microsoft.com/office/officeart/2005/8/layout/hList1"/>
    <dgm:cxn modelId="{22AD5FE7-10AE-4862-9E2D-8814507C23A4}" type="presParOf" srcId="{85BB8DD2-F4FF-45E1-8E76-BCED84D06F93}" destId="{5A6CD2BA-C174-42D1-9449-CE645D678385}" srcOrd="1" destOrd="0" presId="urn:microsoft.com/office/officeart/2005/8/layout/hList1"/>
    <dgm:cxn modelId="{BEE87A86-9248-487A-843D-E0428C46C9DD}" type="presParOf" srcId="{628DA05B-C0AA-401F-A457-2ECCAD5392F4}" destId="{88BDB84B-42F7-4ACC-8DEC-7C1A65D8206D}" srcOrd="1" destOrd="0" presId="urn:microsoft.com/office/officeart/2005/8/layout/hList1"/>
    <dgm:cxn modelId="{0E860E2B-8A46-45FC-9588-FE9A1776BA9E}" type="presParOf" srcId="{628DA05B-C0AA-401F-A457-2ECCAD5392F4}" destId="{602C5611-E281-42B4-B779-933EF81A67FF}" srcOrd="2" destOrd="0" presId="urn:microsoft.com/office/officeart/2005/8/layout/hList1"/>
    <dgm:cxn modelId="{8E6B7E15-E31F-44FA-B2FA-25F4410CB162}" type="presParOf" srcId="{602C5611-E281-42B4-B779-933EF81A67FF}" destId="{6B6780BF-D43C-462B-920A-BAE6BEAEB46F}" srcOrd="0" destOrd="0" presId="urn:microsoft.com/office/officeart/2005/8/layout/hList1"/>
    <dgm:cxn modelId="{6E6CC85F-2FE6-4E7C-9DAE-6A7F162D745E}" type="presParOf" srcId="{602C5611-E281-42B4-B779-933EF81A67FF}" destId="{E665D3FB-1144-4F68-9665-A07CE4D6F5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130589-2903-4D34-A56E-C0A3E58E736D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45EABAD-3DE7-42CA-B994-4B73CE68BF86}">
      <dgm:prSet custT="1"/>
      <dgm:spPr/>
      <dgm:t>
        <a:bodyPr/>
        <a:lstStyle/>
        <a:p>
          <a:r>
            <a:rPr lang="en-US" sz="2400" dirty="0"/>
            <a:t>Look at and feel the skin; a shocked patient will be cold with pale, white or mottled skin</a:t>
          </a:r>
        </a:p>
      </dgm:t>
    </dgm:pt>
    <dgm:pt modelId="{F2DE5B11-8F37-488B-B47F-AA0C76A9B84D}" type="parTrans" cxnId="{9B348CF8-A164-40A1-94EC-34575B727225}">
      <dgm:prSet/>
      <dgm:spPr/>
      <dgm:t>
        <a:bodyPr/>
        <a:lstStyle/>
        <a:p>
          <a:endParaRPr lang="en-US"/>
        </a:p>
      </dgm:t>
    </dgm:pt>
    <dgm:pt modelId="{B82DDB0D-56E3-4836-B4E8-9E3922EED42B}" type="sibTrans" cxnId="{9B348CF8-A164-40A1-94EC-34575B727225}">
      <dgm:prSet/>
      <dgm:spPr/>
      <dgm:t>
        <a:bodyPr/>
        <a:lstStyle/>
        <a:p>
          <a:endParaRPr lang="en-US"/>
        </a:p>
      </dgm:t>
    </dgm:pt>
    <dgm:pt modelId="{75C366A3-ABC8-4128-AC71-0DFB2EE50BCC}">
      <dgm:prSet custT="1"/>
      <dgm:spPr/>
      <dgm:t>
        <a:bodyPr/>
        <a:lstStyle/>
        <a:p>
          <a:r>
            <a:rPr lang="en-US" sz="2800" dirty="0"/>
            <a:t>Check capillary refill time</a:t>
          </a:r>
        </a:p>
      </dgm:t>
    </dgm:pt>
    <dgm:pt modelId="{351773D4-5DBF-45AA-9F08-F9A0895358EE}" type="parTrans" cxnId="{53EC9695-B59E-4998-A710-DC9A325C9898}">
      <dgm:prSet/>
      <dgm:spPr/>
      <dgm:t>
        <a:bodyPr/>
        <a:lstStyle/>
        <a:p>
          <a:endParaRPr lang="en-US"/>
        </a:p>
      </dgm:t>
    </dgm:pt>
    <dgm:pt modelId="{9D0E95E9-1041-44E6-A57B-1952CC18E670}" type="sibTrans" cxnId="{53EC9695-B59E-4998-A710-DC9A325C9898}">
      <dgm:prSet/>
      <dgm:spPr/>
      <dgm:t>
        <a:bodyPr/>
        <a:lstStyle/>
        <a:p>
          <a:endParaRPr lang="en-US"/>
        </a:p>
      </dgm:t>
    </dgm:pt>
    <dgm:pt modelId="{B9969480-8E98-4FAF-A126-EEDD6ED34568}">
      <dgm:prSet custT="1"/>
      <dgm:spPr/>
      <dgm:t>
        <a:bodyPr/>
        <a:lstStyle/>
        <a:p>
          <a:r>
            <a:rPr lang="en-US" sz="2800" dirty="0"/>
            <a:t>Assess the pulse rate and rhythm</a:t>
          </a:r>
        </a:p>
      </dgm:t>
    </dgm:pt>
    <dgm:pt modelId="{4412A05C-25C9-4A4A-9D46-C171646BC998}" type="parTrans" cxnId="{5EFFAB40-2112-43CB-9C07-A20A2E92D31A}">
      <dgm:prSet/>
      <dgm:spPr/>
      <dgm:t>
        <a:bodyPr/>
        <a:lstStyle/>
        <a:p>
          <a:endParaRPr lang="en-US"/>
        </a:p>
      </dgm:t>
    </dgm:pt>
    <dgm:pt modelId="{04AA8D13-27ED-4235-8425-61D0086FE10C}" type="sibTrans" cxnId="{5EFFAB40-2112-43CB-9C07-A20A2E92D31A}">
      <dgm:prSet/>
      <dgm:spPr/>
      <dgm:t>
        <a:bodyPr/>
        <a:lstStyle/>
        <a:p>
          <a:endParaRPr lang="en-US"/>
        </a:p>
      </dgm:t>
    </dgm:pt>
    <dgm:pt modelId="{FF12CC10-DDCE-4903-8FE6-1AA54F9CDAED}">
      <dgm:prSet custT="1"/>
      <dgm:spPr/>
      <dgm:t>
        <a:bodyPr/>
        <a:lstStyle/>
        <a:p>
          <a:r>
            <a:rPr lang="en-US" sz="2000" dirty="0"/>
            <a:t>Palpate peripheral and central pulses, assessing </a:t>
          </a:r>
          <a:r>
            <a:rPr lang="en-US" sz="2000" b="1" dirty="0"/>
            <a:t>the volume </a:t>
          </a:r>
          <a:r>
            <a:rPr lang="en-US" sz="2000" dirty="0"/>
            <a:t>and </a:t>
          </a:r>
          <a:r>
            <a:rPr lang="en-US" sz="2000" b="1" dirty="0"/>
            <a:t>character</a:t>
          </a:r>
          <a:r>
            <a:rPr lang="en-US" sz="1500" b="1" dirty="0"/>
            <a:t>.</a:t>
          </a:r>
          <a:endParaRPr lang="en-US" sz="1500" dirty="0"/>
        </a:p>
      </dgm:t>
    </dgm:pt>
    <dgm:pt modelId="{63ACB9D2-8FD2-45F5-B083-D7ADDBD588F5}" type="parTrans" cxnId="{042A9E2C-4C13-4ADC-81E5-99507411A473}">
      <dgm:prSet/>
      <dgm:spPr/>
      <dgm:t>
        <a:bodyPr/>
        <a:lstStyle/>
        <a:p>
          <a:endParaRPr lang="en-US"/>
        </a:p>
      </dgm:t>
    </dgm:pt>
    <dgm:pt modelId="{3BA4110E-DAC5-4B3F-BF09-D96633D21DDE}" type="sibTrans" cxnId="{042A9E2C-4C13-4ADC-81E5-99507411A473}">
      <dgm:prSet/>
      <dgm:spPr/>
      <dgm:t>
        <a:bodyPr/>
        <a:lstStyle/>
        <a:p>
          <a:endParaRPr lang="en-US"/>
        </a:p>
      </dgm:t>
    </dgm:pt>
    <dgm:pt modelId="{1F54D768-EECC-4AD4-ACD5-3EE9692CEB44}">
      <dgm:prSet custT="1"/>
      <dgm:spPr/>
      <dgm:t>
        <a:bodyPr/>
        <a:lstStyle/>
        <a:p>
          <a:r>
            <a:rPr lang="en-US" sz="2400" dirty="0"/>
            <a:t>poorly felt peripheral pulses may indicate </a:t>
          </a:r>
          <a:r>
            <a:rPr lang="en-US" sz="2400" b="1" dirty="0"/>
            <a:t>hypovolemia </a:t>
          </a:r>
          <a:r>
            <a:rPr lang="en-US" sz="2400" dirty="0"/>
            <a:t>or </a:t>
          </a:r>
          <a:r>
            <a:rPr lang="en-US" sz="2400" b="1" dirty="0"/>
            <a:t>poor</a:t>
          </a:r>
          <a:r>
            <a:rPr lang="en-US" sz="2400" dirty="0"/>
            <a:t> </a:t>
          </a:r>
          <a:r>
            <a:rPr lang="en-US" sz="2400" b="1" dirty="0"/>
            <a:t>cardiac output</a:t>
          </a:r>
          <a:endParaRPr lang="en-US" sz="2400" dirty="0"/>
        </a:p>
      </dgm:t>
    </dgm:pt>
    <dgm:pt modelId="{D74E8769-8A5A-4B6E-B57D-E07E1B6AFC24}" type="parTrans" cxnId="{6A349161-6F98-4538-8DEF-B2C39E0320E5}">
      <dgm:prSet/>
      <dgm:spPr/>
      <dgm:t>
        <a:bodyPr/>
        <a:lstStyle/>
        <a:p>
          <a:endParaRPr lang="en-US"/>
        </a:p>
      </dgm:t>
    </dgm:pt>
    <dgm:pt modelId="{FBE7596A-9D64-4128-A204-87FEE815DC5B}" type="sibTrans" cxnId="{6A349161-6F98-4538-8DEF-B2C39E0320E5}">
      <dgm:prSet/>
      <dgm:spPr/>
      <dgm:t>
        <a:bodyPr/>
        <a:lstStyle/>
        <a:p>
          <a:endParaRPr lang="en-US"/>
        </a:p>
      </dgm:t>
    </dgm:pt>
    <dgm:pt modelId="{E93656AE-1F38-47C7-9284-BD9D8D387916}">
      <dgm:prSet custT="1"/>
      <dgm:spPr/>
      <dgm:t>
        <a:bodyPr/>
        <a:lstStyle/>
        <a:p>
          <a:r>
            <a:rPr lang="en-US" sz="3200" dirty="0"/>
            <a:t>bounding pulse may indicate </a:t>
          </a:r>
          <a:r>
            <a:rPr lang="en-US" sz="3200" b="1" dirty="0"/>
            <a:t>sepsis </a:t>
          </a:r>
          <a:r>
            <a:rPr lang="en-US" sz="2900" dirty="0"/>
            <a:t>.</a:t>
          </a:r>
        </a:p>
      </dgm:t>
    </dgm:pt>
    <dgm:pt modelId="{F0355D57-C841-48BE-A4F3-331EC07C006B}" type="parTrans" cxnId="{0E43088E-4D52-4714-9DC0-3B4191FB7115}">
      <dgm:prSet/>
      <dgm:spPr/>
      <dgm:t>
        <a:bodyPr/>
        <a:lstStyle/>
        <a:p>
          <a:endParaRPr lang="en-US"/>
        </a:p>
      </dgm:t>
    </dgm:pt>
    <dgm:pt modelId="{4AA36371-97EE-4CE2-9967-1BCE61AD9202}" type="sibTrans" cxnId="{0E43088E-4D52-4714-9DC0-3B4191FB7115}">
      <dgm:prSet/>
      <dgm:spPr/>
      <dgm:t>
        <a:bodyPr/>
        <a:lstStyle/>
        <a:p>
          <a:endParaRPr lang="en-US"/>
        </a:p>
      </dgm:t>
    </dgm:pt>
    <dgm:pt modelId="{E24354B3-F543-48B2-BB4E-DC987C371972}" type="pres">
      <dgm:prSet presAssocID="{E9130589-2903-4D34-A56E-C0A3E58E736D}" presName="Name0" presStyleCnt="0">
        <dgm:presLayoutVars>
          <dgm:dir/>
          <dgm:animLvl val="lvl"/>
          <dgm:resizeHandles val="exact"/>
        </dgm:presLayoutVars>
      </dgm:prSet>
      <dgm:spPr/>
    </dgm:pt>
    <dgm:pt modelId="{9C532091-8F6C-4203-890E-C955D42021F6}" type="pres">
      <dgm:prSet presAssocID="{E93656AE-1F38-47C7-9284-BD9D8D387916}" presName="boxAndChildren" presStyleCnt="0"/>
      <dgm:spPr/>
    </dgm:pt>
    <dgm:pt modelId="{969BD003-282F-4E5D-BB4E-0B268764E9D5}" type="pres">
      <dgm:prSet presAssocID="{E93656AE-1F38-47C7-9284-BD9D8D387916}" presName="parentTextBox" presStyleLbl="node1" presStyleIdx="0" presStyleCnt="5"/>
      <dgm:spPr/>
    </dgm:pt>
    <dgm:pt modelId="{1B7E67EE-9523-4DE2-92E3-A6D7451CCA85}" type="pres">
      <dgm:prSet presAssocID="{FBE7596A-9D64-4128-A204-87FEE815DC5B}" presName="sp" presStyleCnt="0"/>
      <dgm:spPr/>
    </dgm:pt>
    <dgm:pt modelId="{5FFD4A7D-A635-4D54-9904-38C9A3813C46}" type="pres">
      <dgm:prSet presAssocID="{1F54D768-EECC-4AD4-ACD5-3EE9692CEB44}" presName="arrowAndChildren" presStyleCnt="0"/>
      <dgm:spPr/>
    </dgm:pt>
    <dgm:pt modelId="{DD66B3E8-EEAA-4601-AF1A-30DE38337D0D}" type="pres">
      <dgm:prSet presAssocID="{1F54D768-EECC-4AD4-ACD5-3EE9692CEB44}" presName="parentTextArrow" presStyleLbl="node1" presStyleIdx="1" presStyleCnt="5"/>
      <dgm:spPr/>
    </dgm:pt>
    <dgm:pt modelId="{CCDA6123-CC2C-45BF-9759-40F1453C744F}" type="pres">
      <dgm:prSet presAssocID="{04AA8D13-27ED-4235-8425-61D0086FE10C}" presName="sp" presStyleCnt="0"/>
      <dgm:spPr/>
    </dgm:pt>
    <dgm:pt modelId="{A530FDF9-0B97-470E-B506-044CD3D94257}" type="pres">
      <dgm:prSet presAssocID="{B9969480-8E98-4FAF-A126-EEDD6ED34568}" presName="arrowAndChildren" presStyleCnt="0"/>
      <dgm:spPr/>
    </dgm:pt>
    <dgm:pt modelId="{3B2E3D47-34DC-4C5F-AEA2-DE271745503B}" type="pres">
      <dgm:prSet presAssocID="{B9969480-8E98-4FAF-A126-EEDD6ED34568}" presName="parentTextArrow" presStyleLbl="node1" presStyleIdx="1" presStyleCnt="5"/>
      <dgm:spPr/>
    </dgm:pt>
    <dgm:pt modelId="{25CBEA74-A34C-4EB4-8D4C-CE26595CB187}" type="pres">
      <dgm:prSet presAssocID="{B9969480-8E98-4FAF-A126-EEDD6ED34568}" presName="arrow" presStyleLbl="node1" presStyleIdx="2" presStyleCnt="5" custScaleY="142774"/>
      <dgm:spPr/>
    </dgm:pt>
    <dgm:pt modelId="{84ED44D2-71BD-4376-B48C-1199FB4AC3E3}" type="pres">
      <dgm:prSet presAssocID="{B9969480-8E98-4FAF-A126-EEDD6ED34568}" presName="descendantArrow" presStyleCnt="0"/>
      <dgm:spPr/>
    </dgm:pt>
    <dgm:pt modelId="{836427F7-D2F2-44E2-8EC9-97DAC89EFD98}" type="pres">
      <dgm:prSet presAssocID="{FF12CC10-DDCE-4903-8FE6-1AA54F9CDAED}" presName="childTextArrow" presStyleLbl="fgAccFollowNode1" presStyleIdx="0" presStyleCnt="1" custScaleY="171573">
        <dgm:presLayoutVars>
          <dgm:bulletEnabled val="1"/>
        </dgm:presLayoutVars>
      </dgm:prSet>
      <dgm:spPr/>
    </dgm:pt>
    <dgm:pt modelId="{3415BBBF-2659-4CC8-B499-66D7729E10A9}" type="pres">
      <dgm:prSet presAssocID="{9D0E95E9-1041-44E6-A57B-1952CC18E670}" presName="sp" presStyleCnt="0"/>
      <dgm:spPr/>
    </dgm:pt>
    <dgm:pt modelId="{7C0D8EF8-3280-4E68-A9A6-50B724BCA5E9}" type="pres">
      <dgm:prSet presAssocID="{75C366A3-ABC8-4128-AC71-0DFB2EE50BCC}" presName="arrowAndChildren" presStyleCnt="0"/>
      <dgm:spPr/>
    </dgm:pt>
    <dgm:pt modelId="{2D562872-64B9-48ED-A2D5-587A5662FF5C}" type="pres">
      <dgm:prSet presAssocID="{75C366A3-ABC8-4128-AC71-0DFB2EE50BCC}" presName="parentTextArrow" presStyleLbl="node1" presStyleIdx="3" presStyleCnt="5"/>
      <dgm:spPr/>
    </dgm:pt>
    <dgm:pt modelId="{FE5A995A-B51A-453D-A57A-99152683A5A7}" type="pres">
      <dgm:prSet presAssocID="{B82DDB0D-56E3-4836-B4E8-9E3922EED42B}" presName="sp" presStyleCnt="0"/>
      <dgm:spPr/>
    </dgm:pt>
    <dgm:pt modelId="{FE17FC20-243C-452A-B95B-59B98B2431D1}" type="pres">
      <dgm:prSet presAssocID="{145EABAD-3DE7-42CA-B994-4B73CE68BF86}" presName="arrowAndChildren" presStyleCnt="0"/>
      <dgm:spPr/>
    </dgm:pt>
    <dgm:pt modelId="{918BEBBD-81EE-4A8E-BE57-4FBC7E5518AD}" type="pres">
      <dgm:prSet presAssocID="{145EABAD-3DE7-42CA-B994-4B73CE68BF86}" presName="parentTextArrow" presStyleLbl="node1" presStyleIdx="4" presStyleCnt="5"/>
      <dgm:spPr/>
    </dgm:pt>
  </dgm:ptLst>
  <dgm:cxnLst>
    <dgm:cxn modelId="{042A9E2C-4C13-4ADC-81E5-99507411A473}" srcId="{B9969480-8E98-4FAF-A126-EEDD6ED34568}" destId="{FF12CC10-DDCE-4903-8FE6-1AA54F9CDAED}" srcOrd="0" destOrd="0" parTransId="{63ACB9D2-8FD2-45F5-B083-D7ADDBD588F5}" sibTransId="{3BA4110E-DAC5-4B3F-BF09-D96633D21DDE}"/>
    <dgm:cxn modelId="{5EFFAB40-2112-43CB-9C07-A20A2E92D31A}" srcId="{E9130589-2903-4D34-A56E-C0A3E58E736D}" destId="{B9969480-8E98-4FAF-A126-EEDD6ED34568}" srcOrd="2" destOrd="0" parTransId="{4412A05C-25C9-4A4A-9D46-C171646BC998}" sibTransId="{04AA8D13-27ED-4235-8425-61D0086FE10C}"/>
    <dgm:cxn modelId="{0C57C65D-8DC6-44C4-B0A5-6820CCD7953B}" type="presOf" srcId="{145EABAD-3DE7-42CA-B994-4B73CE68BF86}" destId="{918BEBBD-81EE-4A8E-BE57-4FBC7E5518AD}" srcOrd="0" destOrd="0" presId="urn:microsoft.com/office/officeart/2005/8/layout/process4"/>
    <dgm:cxn modelId="{E34E3E5F-B64D-4174-ADC3-2DE69B821495}" type="presOf" srcId="{FF12CC10-DDCE-4903-8FE6-1AA54F9CDAED}" destId="{836427F7-D2F2-44E2-8EC9-97DAC89EFD98}" srcOrd="0" destOrd="0" presId="urn:microsoft.com/office/officeart/2005/8/layout/process4"/>
    <dgm:cxn modelId="{6A349161-6F98-4538-8DEF-B2C39E0320E5}" srcId="{E9130589-2903-4D34-A56E-C0A3E58E736D}" destId="{1F54D768-EECC-4AD4-ACD5-3EE9692CEB44}" srcOrd="3" destOrd="0" parTransId="{D74E8769-8A5A-4B6E-B57D-E07E1B6AFC24}" sibTransId="{FBE7596A-9D64-4128-A204-87FEE815DC5B}"/>
    <dgm:cxn modelId="{6A1F0569-3007-430B-AD3C-47DCB0CA631D}" type="presOf" srcId="{B9969480-8E98-4FAF-A126-EEDD6ED34568}" destId="{25CBEA74-A34C-4EB4-8D4C-CE26595CB187}" srcOrd="1" destOrd="0" presId="urn:microsoft.com/office/officeart/2005/8/layout/process4"/>
    <dgm:cxn modelId="{60C0E24C-4853-4199-BA6B-642E85196E1F}" type="presOf" srcId="{E93656AE-1F38-47C7-9284-BD9D8D387916}" destId="{969BD003-282F-4E5D-BB4E-0B268764E9D5}" srcOrd="0" destOrd="0" presId="urn:microsoft.com/office/officeart/2005/8/layout/process4"/>
    <dgm:cxn modelId="{6B7F5259-3EDD-40AD-BBEE-2B9368D908A3}" type="presOf" srcId="{1F54D768-EECC-4AD4-ACD5-3EE9692CEB44}" destId="{DD66B3E8-EEAA-4601-AF1A-30DE38337D0D}" srcOrd="0" destOrd="0" presId="urn:microsoft.com/office/officeart/2005/8/layout/process4"/>
    <dgm:cxn modelId="{0E43088E-4D52-4714-9DC0-3B4191FB7115}" srcId="{E9130589-2903-4D34-A56E-C0A3E58E736D}" destId="{E93656AE-1F38-47C7-9284-BD9D8D387916}" srcOrd="4" destOrd="0" parTransId="{F0355D57-C841-48BE-A4F3-331EC07C006B}" sibTransId="{4AA36371-97EE-4CE2-9967-1BCE61AD9202}"/>
    <dgm:cxn modelId="{53EC9695-B59E-4998-A710-DC9A325C9898}" srcId="{E9130589-2903-4D34-A56E-C0A3E58E736D}" destId="{75C366A3-ABC8-4128-AC71-0DFB2EE50BCC}" srcOrd="1" destOrd="0" parTransId="{351773D4-5DBF-45AA-9F08-F9A0895358EE}" sibTransId="{9D0E95E9-1041-44E6-A57B-1952CC18E670}"/>
    <dgm:cxn modelId="{6FD45FA5-7DBC-47C1-8146-2A862D3E74AD}" type="presOf" srcId="{75C366A3-ABC8-4128-AC71-0DFB2EE50BCC}" destId="{2D562872-64B9-48ED-A2D5-587A5662FF5C}" srcOrd="0" destOrd="0" presId="urn:microsoft.com/office/officeart/2005/8/layout/process4"/>
    <dgm:cxn modelId="{6FD9DAB4-5BFF-4059-BDB9-984A1E7F2BFE}" type="presOf" srcId="{B9969480-8E98-4FAF-A126-EEDD6ED34568}" destId="{3B2E3D47-34DC-4C5F-AEA2-DE271745503B}" srcOrd="0" destOrd="0" presId="urn:microsoft.com/office/officeart/2005/8/layout/process4"/>
    <dgm:cxn modelId="{4005A0F7-73BD-432D-B6BF-7B982152FD08}" type="presOf" srcId="{E9130589-2903-4D34-A56E-C0A3E58E736D}" destId="{E24354B3-F543-48B2-BB4E-DC987C371972}" srcOrd="0" destOrd="0" presId="urn:microsoft.com/office/officeart/2005/8/layout/process4"/>
    <dgm:cxn modelId="{9B348CF8-A164-40A1-94EC-34575B727225}" srcId="{E9130589-2903-4D34-A56E-C0A3E58E736D}" destId="{145EABAD-3DE7-42CA-B994-4B73CE68BF86}" srcOrd="0" destOrd="0" parTransId="{F2DE5B11-8F37-488B-B47F-AA0C76A9B84D}" sibTransId="{B82DDB0D-56E3-4836-B4E8-9E3922EED42B}"/>
    <dgm:cxn modelId="{32785265-1D9D-4976-871C-E4663F73F9D7}" type="presParOf" srcId="{E24354B3-F543-48B2-BB4E-DC987C371972}" destId="{9C532091-8F6C-4203-890E-C955D42021F6}" srcOrd="0" destOrd="0" presId="urn:microsoft.com/office/officeart/2005/8/layout/process4"/>
    <dgm:cxn modelId="{71158273-741E-4E3D-B5B6-775CB93362F6}" type="presParOf" srcId="{9C532091-8F6C-4203-890E-C955D42021F6}" destId="{969BD003-282F-4E5D-BB4E-0B268764E9D5}" srcOrd="0" destOrd="0" presId="urn:microsoft.com/office/officeart/2005/8/layout/process4"/>
    <dgm:cxn modelId="{D7A7E45C-1BD9-4C53-8A71-42B28794D33B}" type="presParOf" srcId="{E24354B3-F543-48B2-BB4E-DC987C371972}" destId="{1B7E67EE-9523-4DE2-92E3-A6D7451CCA85}" srcOrd="1" destOrd="0" presId="urn:microsoft.com/office/officeart/2005/8/layout/process4"/>
    <dgm:cxn modelId="{D98C13C9-61C4-47DF-A6F9-B04BC04BE13A}" type="presParOf" srcId="{E24354B3-F543-48B2-BB4E-DC987C371972}" destId="{5FFD4A7D-A635-4D54-9904-38C9A3813C46}" srcOrd="2" destOrd="0" presId="urn:microsoft.com/office/officeart/2005/8/layout/process4"/>
    <dgm:cxn modelId="{7872ECD6-9E24-4587-821D-90178600FA75}" type="presParOf" srcId="{5FFD4A7D-A635-4D54-9904-38C9A3813C46}" destId="{DD66B3E8-EEAA-4601-AF1A-30DE38337D0D}" srcOrd="0" destOrd="0" presId="urn:microsoft.com/office/officeart/2005/8/layout/process4"/>
    <dgm:cxn modelId="{0DB32B44-55A6-4223-ADB6-E39952F31685}" type="presParOf" srcId="{E24354B3-F543-48B2-BB4E-DC987C371972}" destId="{CCDA6123-CC2C-45BF-9759-40F1453C744F}" srcOrd="3" destOrd="0" presId="urn:microsoft.com/office/officeart/2005/8/layout/process4"/>
    <dgm:cxn modelId="{88089368-C5F2-49D4-8056-6C25F7E5E487}" type="presParOf" srcId="{E24354B3-F543-48B2-BB4E-DC987C371972}" destId="{A530FDF9-0B97-470E-B506-044CD3D94257}" srcOrd="4" destOrd="0" presId="urn:microsoft.com/office/officeart/2005/8/layout/process4"/>
    <dgm:cxn modelId="{C259A1B4-8098-4709-B03A-8BA4993B5D21}" type="presParOf" srcId="{A530FDF9-0B97-470E-B506-044CD3D94257}" destId="{3B2E3D47-34DC-4C5F-AEA2-DE271745503B}" srcOrd="0" destOrd="0" presId="urn:microsoft.com/office/officeart/2005/8/layout/process4"/>
    <dgm:cxn modelId="{12CFC8AC-A7C0-4E7D-8241-806C1564CFE2}" type="presParOf" srcId="{A530FDF9-0B97-470E-B506-044CD3D94257}" destId="{25CBEA74-A34C-4EB4-8D4C-CE26595CB187}" srcOrd="1" destOrd="0" presId="urn:microsoft.com/office/officeart/2005/8/layout/process4"/>
    <dgm:cxn modelId="{59816710-1FE5-4024-BD95-DD2A59E43A01}" type="presParOf" srcId="{A530FDF9-0B97-470E-B506-044CD3D94257}" destId="{84ED44D2-71BD-4376-B48C-1199FB4AC3E3}" srcOrd="2" destOrd="0" presId="urn:microsoft.com/office/officeart/2005/8/layout/process4"/>
    <dgm:cxn modelId="{887B815B-632E-4B10-BF45-B8E1D95E97E4}" type="presParOf" srcId="{84ED44D2-71BD-4376-B48C-1199FB4AC3E3}" destId="{836427F7-D2F2-44E2-8EC9-97DAC89EFD98}" srcOrd="0" destOrd="0" presId="urn:microsoft.com/office/officeart/2005/8/layout/process4"/>
    <dgm:cxn modelId="{FA13D8F8-9B28-4189-94E9-41849A90A68E}" type="presParOf" srcId="{E24354B3-F543-48B2-BB4E-DC987C371972}" destId="{3415BBBF-2659-4CC8-B499-66D7729E10A9}" srcOrd="5" destOrd="0" presId="urn:microsoft.com/office/officeart/2005/8/layout/process4"/>
    <dgm:cxn modelId="{F0871A63-11AC-4D43-84DF-5F20E634344E}" type="presParOf" srcId="{E24354B3-F543-48B2-BB4E-DC987C371972}" destId="{7C0D8EF8-3280-4E68-A9A6-50B724BCA5E9}" srcOrd="6" destOrd="0" presId="urn:microsoft.com/office/officeart/2005/8/layout/process4"/>
    <dgm:cxn modelId="{99DDA908-76E2-4165-BB0A-F96286E0023E}" type="presParOf" srcId="{7C0D8EF8-3280-4E68-A9A6-50B724BCA5E9}" destId="{2D562872-64B9-48ED-A2D5-587A5662FF5C}" srcOrd="0" destOrd="0" presId="urn:microsoft.com/office/officeart/2005/8/layout/process4"/>
    <dgm:cxn modelId="{AACA7E9F-C277-4A74-91C9-D9D898A10031}" type="presParOf" srcId="{E24354B3-F543-48B2-BB4E-DC987C371972}" destId="{FE5A995A-B51A-453D-A57A-99152683A5A7}" srcOrd="7" destOrd="0" presId="urn:microsoft.com/office/officeart/2005/8/layout/process4"/>
    <dgm:cxn modelId="{D1F77796-2E72-4FDF-B0DA-ED5BD422591C}" type="presParOf" srcId="{E24354B3-F543-48B2-BB4E-DC987C371972}" destId="{FE17FC20-243C-452A-B95B-59B98B2431D1}" srcOrd="8" destOrd="0" presId="urn:microsoft.com/office/officeart/2005/8/layout/process4"/>
    <dgm:cxn modelId="{377DB247-8CAF-49F9-B784-D9636F347374}" type="presParOf" srcId="{FE17FC20-243C-452A-B95B-59B98B2431D1}" destId="{918BEBBD-81EE-4A8E-BE57-4FBC7E5518A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529D43-F975-4012-8129-FBD73591A5A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4F6EBA40-A9D3-41A9-89D5-E0877A644CB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cap="none" dirty="0"/>
            <a:t>5</a:t>
          </a:r>
          <a:r>
            <a:rPr lang="en-US" sz="2400" cap="none" dirty="0"/>
            <a:t>. </a:t>
          </a:r>
          <a:r>
            <a:rPr lang="en-US" sz="2400" b="1" cap="none" dirty="0"/>
            <a:t>Attach an ECG monitor to the patient to assess heart rate  and rhythm, A 12-lead ECG should also be recorded in patients with suspected acute coronary syndrome or arrhythmia</a:t>
          </a:r>
          <a:endParaRPr lang="en-US" sz="2000" b="1" cap="none" dirty="0"/>
        </a:p>
      </dgm:t>
    </dgm:pt>
    <dgm:pt modelId="{35230863-F1C1-4678-9884-84EFCC2CEF1A}" type="parTrans" cxnId="{20E83B38-12B7-4232-86BF-A52FC8E7C07F}">
      <dgm:prSet/>
      <dgm:spPr/>
      <dgm:t>
        <a:bodyPr/>
        <a:lstStyle/>
        <a:p>
          <a:endParaRPr lang="en-US"/>
        </a:p>
      </dgm:t>
    </dgm:pt>
    <dgm:pt modelId="{5B7AFB13-7A24-495A-A94A-F0B2A8D39E0A}" type="sibTrans" cxnId="{20E83B38-12B7-4232-86BF-A52FC8E7C07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5458DAA-5EFF-4672-A440-2FD28FF9952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cap="none" dirty="0"/>
            <a:t>6</a:t>
          </a:r>
          <a:r>
            <a:rPr lang="en-US" sz="2800" b="1" cap="none" dirty="0"/>
            <a:t>. Check the blood pressure</a:t>
          </a:r>
        </a:p>
      </dgm:t>
    </dgm:pt>
    <dgm:pt modelId="{1172686C-32B1-4AAE-BFFB-614D75BC7041}" type="parTrans" cxnId="{45885A98-748B-4C82-9644-E1BC27E93C5C}">
      <dgm:prSet/>
      <dgm:spPr/>
      <dgm:t>
        <a:bodyPr/>
        <a:lstStyle/>
        <a:p>
          <a:endParaRPr lang="en-US"/>
        </a:p>
      </dgm:t>
    </dgm:pt>
    <dgm:pt modelId="{19984E62-9AC2-4BEC-B184-158254562549}" type="sibTrans" cxnId="{45885A98-748B-4C82-9644-E1BC27E93C5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30FE5B9-4E45-4A81-9659-FE031DC46B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7. Examine the jugular venous pressure</a:t>
          </a:r>
        </a:p>
      </dgm:t>
    </dgm:pt>
    <dgm:pt modelId="{C56B6E37-3361-4038-A3AE-65F17E4B935F}" type="parTrans" cxnId="{FED852A1-6D8A-46FB-9848-36596C66C952}">
      <dgm:prSet/>
      <dgm:spPr/>
      <dgm:t>
        <a:bodyPr/>
        <a:lstStyle/>
        <a:p>
          <a:endParaRPr lang="en-US"/>
        </a:p>
      </dgm:t>
    </dgm:pt>
    <dgm:pt modelId="{4968252E-A61D-474F-B7BF-66205FE74CFA}" type="sibTrans" cxnId="{FED852A1-6D8A-46FB-9848-36596C66C95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CF9578D-57D6-48F1-A25E-422F28D1D8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8. Auscultate the heart to identify added sounds or murmurs</a:t>
          </a:r>
        </a:p>
      </dgm:t>
    </dgm:pt>
    <dgm:pt modelId="{D5E64DFB-40CF-4C3C-9067-E1B2C56DAADE}" type="parTrans" cxnId="{FF95C297-FABD-4E69-9C07-BA2ADAA14249}">
      <dgm:prSet/>
      <dgm:spPr/>
      <dgm:t>
        <a:bodyPr/>
        <a:lstStyle/>
        <a:p>
          <a:endParaRPr lang="en-US"/>
        </a:p>
      </dgm:t>
    </dgm:pt>
    <dgm:pt modelId="{A021F13D-AF57-4978-A8A8-8AD21CDC6F4F}" type="sibTrans" cxnId="{FF95C297-FABD-4E69-9C07-BA2ADAA14249}">
      <dgm:prSet/>
      <dgm:spPr/>
      <dgm:t>
        <a:bodyPr/>
        <a:lstStyle/>
        <a:p>
          <a:endParaRPr lang="en-US"/>
        </a:p>
      </dgm:t>
    </dgm:pt>
    <dgm:pt modelId="{2F706A6A-FF4E-43FC-BAE4-524ADA0C1C7E}" type="pres">
      <dgm:prSet presAssocID="{F1529D43-F975-4012-8129-FBD73591A5AD}" presName="root" presStyleCnt="0">
        <dgm:presLayoutVars>
          <dgm:dir/>
          <dgm:resizeHandles val="exact"/>
        </dgm:presLayoutVars>
      </dgm:prSet>
      <dgm:spPr/>
    </dgm:pt>
    <dgm:pt modelId="{DAEB1EB1-11C6-49FF-B600-4894EF8FB1B4}" type="pres">
      <dgm:prSet presAssocID="{F1529D43-F975-4012-8129-FBD73591A5AD}" presName="container" presStyleCnt="0">
        <dgm:presLayoutVars>
          <dgm:dir/>
          <dgm:resizeHandles val="exact"/>
        </dgm:presLayoutVars>
      </dgm:prSet>
      <dgm:spPr/>
    </dgm:pt>
    <dgm:pt modelId="{C1614E1D-D9A0-4602-9714-30407A6B56D2}" type="pres">
      <dgm:prSet presAssocID="{4F6EBA40-A9D3-41A9-89D5-E0877A644CB4}" presName="compNode" presStyleCnt="0"/>
      <dgm:spPr/>
    </dgm:pt>
    <dgm:pt modelId="{0F068084-B96B-47E0-8066-61B599C79F5E}" type="pres">
      <dgm:prSet presAssocID="{4F6EBA40-A9D3-41A9-89D5-E0877A644CB4}" presName="iconBgRect" presStyleLbl="bgShp" presStyleIdx="0" presStyleCnt="4"/>
      <dgm:spPr/>
    </dgm:pt>
    <dgm:pt modelId="{78D5A064-0321-4463-8614-F773BE4F6BF7}" type="pres">
      <dgm:prSet presAssocID="{4F6EBA40-A9D3-41A9-89D5-E0877A644CB4}" presName="iconRect" presStyleLbl="node1" presStyleIdx="0" presStyleCnt="4" custScaleX="153709" custScaleY="13398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solidFill>
            <a:srgbClr val="FF0000">
              <a:alpha val="0"/>
            </a:srgbClr>
          </a:solidFill>
        </a:ln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31223055-DAD8-47ED-914D-652ECB12D99D}" type="pres">
      <dgm:prSet presAssocID="{4F6EBA40-A9D3-41A9-89D5-E0877A644CB4}" presName="spaceRect" presStyleCnt="0"/>
      <dgm:spPr/>
    </dgm:pt>
    <dgm:pt modelId="{8304BAB5-E3EB-4348-AC1F-E20498219DB6}" type="pres">
      <dgm:prSet presAssocID="{4F6EBA40-A9D3-41A9-89D5-E0877A644CB4}" presName="textRect" presStyleLbl="revTx" presStyleIdx="0" presStyleCnt="4">
        <dgm:presLayoutVars>
          <dgm:chMax val="1"/>
          <dgm:chPref val="1"/>
        </dgm:presLayoutVars>
      </dgm:prSet>
      <dgm:spPr/>
    </dgm:pt>
    <dgm:pt modelId="{F0324493-007B-4D65-889A-493D71DA8530}" type="pres">
      <dgm:prSet presAssocID="{5B7AFB13-7A24-495A-A94A-F0B2A8D39E0A}" presName="sibTrans" presStyleLbl="sibTrans2D1" presStyleIdx="0" presStyleCnt="0"/>
      <dgm:spPr/>
    </dgm:pt>
    <dgm:pt modelId="{57772745-A16F-4303-9984-BEE1D17A52B9}" type="pres">
      <dgm:prSet presAssocID="{F5458DAA-5EFF-4672-A440-2FD28FF9952A}" presName="compNode" presStyleCnt="0"/>
      <dgm:spPr/>
    </dgm:pt>
    <dgm:pt modelId="{F37BAA10-B49B-4AC0-AA7F-887759347829}" type="pres">
      <dgm:prSet presAssocID="{F5458DAA-5EFF-4672-A440-2FD28FF9952A}" presName="iconBgRect" presStyleLbl="bgShp" presStyleIdx="1" presStyleCnt="4"/>
      <dgm:spPr/>
    </dgm:pt>
    <dgm:pt modelId="{4DAC893A-5F73-4640-A7F8-43F104705DD9}" type="pres">
      <dgm:prSet presAssocID="{F5458DAA-5EFF-4672-A440-2FD28FF9952A}" presName="iconRect" presStyleLbl="node1" presStyleIdx="1" presStyleCnt="4" custScaleX="130832" custScaleY="119360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حقن وريدي مع تعبئة خالصة"/>
        </a:ext>
      </dgm:extLst>
    </dgm:pt>
    <dgm:pt modelId="{FA23B5D2-176A-488A-A511-8D281526393C}" type="pres">
      <dgm:prSet presAssocID="{F5458DAA-5EFF-4672-A440-2FD28FF9952A}" presName="spaceRect" presStyleCnt="0"/>
      <dgm:spPr/>
    </dgm:pt>
    <dgm:pt modelId="{9C31E48F-0590-4DF8-905D-07FF85CD0E41}" type="pres">
      <dgm:prSet presAssocID="{F5458DAA-5EFF-4672-A440-2FD28FF9952A}" presName="textRect" presStyleLbl="revTx" presStyleIdx="1" presStyleCnt="4" custScaleX="106485">
        <dgm:presLayoutVars>
          <dgm:chMax val="1"/>
          <dgm:chPref val="1"/>
        </dgm:presLayoutVars>
      </dgm:prSet>
      <dgm:spPr/>
    </dgm:pt>
    <dgm:pt modelId="{D332B88F-F0ED-4AF3-8942-6253FFADF0D6}" type="pres">
      <dgm:prSet presAssocID="{19984E62-9AC2-4BEC-B184-158254562549}" presName="sibTrans" presStyleLbl="sibTrans2D1" presStyleIdx="0" presStyleCnt="0"/>
      <dgm:spPr/>
    </dgm:pt>
    <dgm:pt modelId="{93495477-ECB6-4797-AE82-5E5B46A9BD38}" type="pres">
      <dgm:prSet presAssocID="{E30FE5B9-4E45-4A81-9659-FE031DC46BE1}" presName="compNode" presStyleCnt="0"/>
      <dgm:spPr/>
    </dgm:pt>
    <dgm:pt modelId="{FB38396F-7811-4C9B-9528-2138FD81AB6E}" type="pres">
      <dgm:prSet presAssocID="{E30FE5B9-4E45-4A81-9659-FE031DC46BE1}" presName="iconBgRect" presStyleLbl="bgShp" presStyleIdx="2" presStyleCnt="4"/>
      <dgm:spPr/>
    </dgm:pt>
    <dgm:pt modelId="{23E4DD99-4CC5-4FB8-BBB8-167A70796EDD}" type="pres">
      <dgm:prSet presAssocID="{E30FE5B9-4E45-4A81-9659-FE031DC46BE1}" presName="iconRect" presStyleLbl="node1" presStyleIdx="2" presStyleCnt="4" custScaleX="130838" custScaleY="10828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دقّة قلب مع تعبئة خالصة"/>
        </a:ext>
      </dgm:extLst>
    </dgm:pt>
    <dgm:pt modelId="{04D8D2F0-BA43-43CD-AD55-AA0DFEBAA2F1}" type="pres">
      <dgm:prSet presAssocID="{E30FE5B9-4E45-4A81-9659-FE031DC46BE1}" presName="spaceRect" presStyleCnt="0"/>
      <dgm:spPr/>
    </dgm:pt>
    <dgm:pt modelId="{ADD87D55-82B2-4BDD-86BA-AC33BE3B7A36}" type="pres">
      <dgm:prSet presAssocID="{E30FE5B9-4E45-4A81-9659-FE031DC46BE1}" presName="textRect" presStyleLbl="revTx" presStyleIdx="2" presStyleCnt="4" custScaleX="107510">
        <dgm:presLayoutVars>
          <dgm:chMax val="1"/>
          <dgm:chPref val="1"/>
        </dgm:presLayoutVars>
      </dgm:prSet>
      <dgm:spPr/>
    </dgm:pt>
    <dgm:pt modelId="{BE167D3C-7E7E-47A2-8F8F-BB3D87886C81}" type="pres">
      <dgm:prSet presAssocID="{4968252E-A61D-474F-B7BF-66205FE74CFA}" presName="sibTrans" presStyleLbl="sibTrans2D1" presStyleIdx="0" presStyleCnt="0"/>
      <dgm:spPr/>
    </dgm:pt>
    <dgm:pt modelId="{8C4AC5CF-C811-42CB-9716-9915BFDD4CAF}" type="pres">
      <dgm:prSet presAssocID="{7CF9578D-57D6-48F1-A25E-422F28D1D82D}" presName="compNode" presStyleCnt="0"/>
      <dgm:spPr/>
    </dgm:pt>
    <dgm:pt modelId="{365F52B1-5121-4F87-9A0C-403080D87489}" type="pres">
      <dgm:prSet presAssocID="{7CF9578D-57D6-48F1-A25E-422F28D1D82D}" presName="iconBgRect" presStyleLbl="bgShp" presStyleIdx="3" presStyleCnt="4"/>
      <dgm:spPr/>
    </dgm:pt>
    <dgm:pt modelId="{F2914D1B-4348-459B-BC58-29C53F9B2A38}" type="pres">
      <dgm:prSet presAssocID="{7CF9578D-57D6-48F1-A25E-422F28D1D82D}" presName="iconRect" presStyleLbl="node1" presStyleIdx="3" presStyleCnt="4" custScaleX="124320" custScaleY="117099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سماعة طبيب مع تعبئة خالصة"/>
        </a:ext>
      </dgm:extLst>
    </dgm:pt>
    <dgm:pt modelId="{201C1C7C-D555-4A5E-A12A-BAC4C2724CB4}" type="pres">
      <dgm:prSet presAssocID="{7CF9578D-57D6-48F1-A25E-422F28D1D82D}" presName="spaceRect" presStyleCnt="0"/>
      <dgm:spPr/>
    </dgm:pt>
    <dgm:pt modelId="{9444307B-51DF-4475-AFD2-1471DD875051}" type="pres">
      <dgm:prSet presAssocID="{7CF9578D-57D6-48F1-A25E-422F28D1D82D}" presName="textRect" presStyleLbl="revTx" presStyleIdx="3" presStyleCnt="4" custScaleX="107843">
        <dgm:presLayoutVars>
          <dgm:chMax val="1"/>
          <dgm:chPref val="1"/>
        </dgm:presLayoutVars>
      </dgm:prSet>
      <dgm:spPr/>
    </dgm:pt>
  </dgm:ptLst>
  <dgm:cxnLst>
    <dgm:cxn modelId="{9A22421B-5F87-42F8-8CF2-A94A8891B0AE}" type="presOf" srcId="{E30FE5B9-4E45-4A81-9659-FE031DC46BE1}" destId="{ADD87D55-82B2-4BDD-86BA-AC33BE3B7A36}" srcOrd="0" destOrd="0" presId="urn:microsoft.com/office/officeart/2018/2/layout/IconCircleList"/>
    <dgm:cxn modelId="{20E83B38-12B7-4232-86BF-A52FC8E7C07F}" srcId="{F1529D43-F975-4012-8129-FBD73591A5AD}" destId="{4F6EBA40-A9D3-41A9-89D5-E0877A644CB4}" srcOrd="0" destOrd="0" parTransId="{35230863-F1C1-4678-9884-84EFCC2CEF1A}" sibTransId="{5B7AFB13-7A24-495A-A94A-F0B2A8D39E0A}"/>
    <dgm:cxn modelId="{E6065339-8CA0-4C1C-88D7-4D483E13ECC8}" type="presOf" srcId="{7CF9578D-57D6-48F1-A25E-422F28D1D82D}" destId="{9444307B-51DF-4475-AFD2-1471DD875051}" srcOrd="0" destOrd="0" presId="urn:microsoft.com/office/officeart/2018/2/layout/IconCircleList"/>
    <dgm:cxn modelId="{CF16AC5B-D835-4566-B38E-3577FB795C49}" type="presOf" srcId="{F5458DAA-5EFF-4672-A440-2FD28FF9952A}" destId="{9C31E48F-0590-4DF8-905D-07FF85CD0E41}" srcOrd="0" destOrd="0" presId="urn:microsoft.com/office/officeart/2018/2/layout/IconCircleList"/>
    <dgm:cxn modelId="{D6193A70-954B-486A-9C6C-FA183049F53B}" type="presOf" srcId="{4F6EBA40-A9D3-41A9-89D5-E0877A644CB4}" destId="{8304BAB5-E3EB-4348-AC1F-E20498219DB6}" srcOrd="0" destOrd="0" presId="urn:microsoft.com/office/officeart/2018/2/layout/IconCircleList"/>
    <dgm:cxn modelId="{40121E75-7627-42FE-BD81-E34A45F23EAB}" type="presOf" srcId="{19984E62-9AC2-4BEC-B184-158254562549}" destId="{D332B88F-F0ED-4AF3-8942-6253FFADF0D6}" srcOrd="0" destOrd="0" presId="urn:microsoft.com/office/officeart/2018/2/layout/IconCircleList"/>
    <dgm:cxn modelId="{F7D5F379-205D-4DBD-AD93-9B061757A3B5}" type="presOf" srcId="{F1529D43-F975-4012-8129-FBD73591A5AD}" destId="{2F706A6A-FF4E-43FC-BAE4-524ADA0C1C7E}" srcOrd="0" destOrd="0" presId="urn:microsoft.com/office/officeart/2018/2/layout/IconCircleList"/>
    <dgm:cxn modelId="{E8063B89-E7F3-4D6E-9192-23A804E6DD6B}" type="presOf" srcId="{5B7AFB13-7A24-495A-A94A-F0B2A8D39E0A}" destId="{F0324493-007B-4D65-889A-493D71DA8530}" srcOrd="0" destOrd="0" presId="urn:microsoft.com/office/officeart/2018/2/layout/IconCircleList"/>
    <dgm:cxn modelId="{FF95C297-FABD-4E69-9C07-BA2ADAA14249}" srcId="{F1529D43-F975-4012-8129-FBD73591A5AD}" destId="{7CF9578D-57D6-48F1-A25E-422F28D1D82D}" srcOrd="3" destOrd="0" parTransId="{D5E64DFB-40CF-4C3C-9067-E1B2C56DAADE}" sibTransId="{A021F13D-AF57-4978-A8A8-8AD21CDC6F4F}"/>
    <dgm:cxn modelId="{45885A98-748B-4C82-9644-E1BC27E93C5C}" srcId="{F1529D43-F975-4012-8129-FBD73591A5AD}" destId="{F5458DAA-5EFF-4672-A440-2FD28FF9952A}" srcOrd="1" destOrd="0" parTransId="{1172686C-32B1-4AAE-BFFB-614D75BC7041}" sibTransId="{19984E62-9AC2-4BEC-B184-158254562549}"/>
    <dgm:cxn modelId="{FED852A1-6D8A-46FB-9848-36596C66C952}" srcId="{F1529D43-F975-4012-8129-FBD73591A5AD}" destId="{E30FE5B9-4E45-4A81-9659-FE031DC46BE1}" srcOrd="2" destOrd="0" parTransId="{C56B6E37-3361-4038-A3AE-65F17E4B935F}" sibTransId="{4968252E-A61D-474F-B7BF-66205FE74CFA}"/>
    <dgm:cxn modelId="{CE6DE7EB-1EF9-4EB5-AFF3-472C24E3D36D}" type="presOf" srcId="{4968252E-A61D-474F-B7BF-66205FE74CFA}" destId="{BE167D3C-7E7E-47A2-8F8F-BB3D87886C81}" srcOrd="0" destOrd="0" presId="urn:microsoft.com/office/officeart/2018/2/layout/IconCircleList"/>
    <dgm:cxn modelId="{96DFEE81-2257-4AAD-9B38-479CEB3D13DA}" type="presParOf" srcId="{2F706A6A-FF4E-43FC-BAE4-524ADA0C1C7E}" destId="{DAEB1EB1-11C6-49FF-B600-4894EF8FB1B4}" srcOrd="0" destOrd="0" presId="urn:microsoft.com/office/officeart/2018/2/layout/IconCircleList"/>
    <dgm:cxn modelId="{B11E6E80-0144-41C4-B72F-9FB3DA1076FF}" type="presParOf" srcId="{DAEB1EB1-11C6-49FF-B600-4894EF8FB1B4}" destId="{C1614E1D-D9A0-4602-9714-30407A6B56D2}" srcOrd="0" destOrd="0" presId="urn:microsoft.com/office/officeart/2018/2/layout/IconCircleList"/>
    <dgm:cxn modelId="{21247753-183F-4545-B1E1-ADEAFA5705D1}" type="presParOf" srcId="{C1614E1D-D9A0-4602-9714-30407A6B56D2}" destId="{0F068084-B96B-47E0-8066-61B599C79F5E}" srcOrd="0" destOrd="0" presId="urn:microsoft.com/office/officeart/2018/2/layout/IconCircleList"/>
    <dgm:cxn modelId="{FA2EF2EF-06AB-41B7-B612-5E6770E17F41}" type="presParOf" srcId="{C1614E1D-D9A0-4602-9714-30407A6B56D2}" destId="{78D5A064-0321-4463-8614-F773BE4F6BF7}" srcOrd="1" destOrd="0" presId="urn:microsoft.com/office/officeart/2018/2/layout/IconCircleList"/>
    <dgm:cxn modelId="{12F301B8-F89F-4939-9C21-203B9685F91F}" type="presParOf" srcId="{C1614E1D-D9A0-4602-9714-30407A6B56D2}" destId="{31223055-DAD8-47ED-914D-652ECB12D99D}" srcOrd="2" destOrd="0" presId="urn:microsoft.com/office/officeart/2018/2/layout/IconCircleList"/>
    <dgm:cxn modelId="{3879BC5E-CAE9-4CCB-974D-ECF0FCD1A33A}" type="presParOf" srcId="{C1614E1D-D9A0-4602-9714-30407A6B56D2}" destId="{8304BAB5-E3EB-4348-AC1F-E20498219DB6}" srcOrd="3" destOrd="0" presId="urn:microsoft.com/office/officeart/2018/2/layout/IconCircleList"/>
    <dgm:cxn modelId="{EC0015DA-D98A-44EF-97D3-AF4EE6B8935F}" type="presParOf" srcId="{DAEB1EB1-11C6-49FF-B600-4894EF8FB1B4}" destId="{F0324493-007B-4D65-889A-493D71DA8530}" srcOrd="1" destOrd="0" presId="urn:microsoft.com/office/officeart/2018/2/layout/IconCircleList"/>
    <dgm:cxn modelId="{963F8B6A-D728-4D32-A00F-CA0037042BB2}" type="presParOf" srcId="{DAEB1EB1-11C6-49FF-B600-4894EF8FB1B4}" destId="{57772745-A16F-4303-9984-BEE1D17A52B9}" srcOrd="2" destOrd="0" presId="urn:microsoft.com/office/officeart/2018/2/layout/IconCircleList"/>
    <dgm:cxn modelId="{86FF7565-93B5-4FCF-9C75-AB48C133F477}" type="presParOf" srcId="{57772745-A16F-4303-9984-BEE1D17A52B9}" destId="{F37BAA10-B49B-4AC0-AA7F-887759347829}" srcOrd="0" destOrd="0" presId="urn:microsoft.com/office/officeart/2018/2/layout/IconCircleList"/>
    <dgm:cxn modelId="{51BED394-E115-46D5-9F95-347441BBB2C1}" type="presParOf" srcId="{57772745-A16F-4303-9984-BEE1D17A52B9}" destId="{4DAC893A-5F73-4640-A7F8-43F104705DD9}" srcOrd="1" destOrd="0" presId="urn:microsoft.com/office/officeart/2018/2/layout/IconCircleList"/>
    <dgm:cxn modelId="{5351F157-9706-4852-BF63-9961A370C2DC}" type="presParOf" srcId="{57772745-A16F-4303-9984-BEE1D17A52B9}" destId="{FA23B5D2-176A-488A-A511-8D281526393C}" srcOrd="2" destOrd="0" presId="urn:microsoft.com/office/officeart/2018/2/layout/IconCircleList"/>
    <dgm:cxn modelId="{7C77BBF7-7080-4BF6-A016-71C38A99E0D6}" type="presParOf" srcId="{57772745-A16F-4303-9984-BEE1D17A52B9}" destId="{9C31E48F-0590-4DF8-905D-07FF85CD0E41}" srcOrd="3" destOrd="0" presId="urn:microsoft.com/office/officeart/2018/2/layout/IconCircleList"/>
    <dgm:cxn modelId="{2D0C2826-6BE2-478C-8905-6E8FDA21F854}" type="presParOf" srcId="{DAEB1EB1-11C6-49FF-B600-4894EF8FB1B4}" destId="{D332B88F-F0ED-4AF3-8942-6253FFADF0D6}" srcOrd="3" destOrd="0" presId="urn:microsoft.com/office/officeart/2018/2/layout/IconCircleList"/>
    <dgm:cxn modelId="{6C4441E5-2276-4D63-A9C9-941C8AF21681}" type="presParOf" srcId="{DAEB1EB1-11C6-49FF-B600-4894EF8FB1B4}" destId="{93495477-ECB6-4797-AE82-5E5B46A9BD38}" srcOrd="4" destOrd="0" presId="urn:microsoft.com/office/officeart/2018/2/layout/IconCircleList"/>
    <dgm:cxn modelId="{690450BF-89EA-4A79-B610-A1843C55AAA0}" type="presParOf" srcId="{93495477-ECB6-4797-AE82-5E5B46A9BD38}" destId="{FB38396F-7811-4C9B-9528-2138FD81AB6E}" srcOrd="0" destOrd="0" presId="urn:microsoft.com/office/officeart/2018/2/layout/IconCircleList"/>
    <dgm:cxn modelId="{0F920B63-BE9D-4C7B-A0AC-5102A42086AA}" type="presParOf" srcId="{93495477-ECB6-4797-AE82-5E5B46A9BD38}" destId="{23E4DD99-4CC5-4FB8-BBB8-167A70796EDD}" srcOrd="1" destOrd="0" presId="urn:microsoft.com/office/officeart/2018/2/layout/IconCircleList"/>
    <dgm:cxn modelId="{AEFE03EB-2CB3-4B7D-B6C8-000743C51764}" type="presParOf" srcId="{93495477-ECB6-4797-AE82-5E5B46A9BD38}" destId="{04D8D2F0-BA43-43CD-AD55-AA0DFEBAA2F1}" srcOrd="2" destOrd="0" presId="urn:microsoft.com/office/officeart/2018/2/layout/IconCircleList"/>
    <dgm:cxn modelId="{FD771342-EFCF-449C-BBF1-16AE3A2AD2A4}" type="presParOf" srcId="{93495477-ECB6-4797-AE82-5E5B46A9BD38}" destId="{ADD87D55-82B2-4BDD-86BA-AC33BE3B7A36}" srcOrd="3" destOrd="0" presId="urn:microsoft.com/office/officeart/2018/2/layout/IconCircleList"/>
    <dgm:cxn modelId="{1E9627AD-9F39-49F3-AE1F-B31576319475}" type="presParOf" srcId="{DAEB1EB1-11C6-49FF-B600-4894EF8FB1B4}" destId="{BE167D3C-7E7E-47A2-8F8F-BB3D87886C81}" srcOrd="5" destOrd="0" presId="urn:microsoft.com/office/officeart/2018/2/layout/IconCircleList"/>
    <dgm:cxn modelId="{5BF534C6-12B5-454D-9489-6B3F2F7ACE6C}" type="presParOf" srcId="{DAEB1EB1-11C6-49FF-B600-4894EF8FB1B4}" destId="{8C4AC5CF-C811-42CB-9716-9915BFDD4CAF}" srcOrd="6" destOrd="0" presId="urn:microsoft.com/office/officeart/2018/2/layout/IconCircleList"/>
    <dgm:cxn modelId="{C7FD70AF-5C7C-41B4-96AC-DB7AEDF933A7}" type="presParOf" srcId="{8C4AC5CF-C811-42CB-9716-9915BFDD4CAF}" destId="{365F52B1-5121-4F87-9A0C-403080D87489}" srcOrd="0" destOrd="0" presId="urn:microsoft.com/office/officeart/2018/2/layout/IconCircleList"/>
    <dgm:cxn modelId="{6C83871D-8F45-4806-B586-0E08B0B55DFF}" type="presParOf" srcId="{8C4AC5CF-C811-42CB-9716-9915BFDD4CAF}" destId="{F2914D1B-4348-459B-BC58-29C53F9B2A38}" srcOrd="1" destOrd="0" presId="urn:microsoft.com/office/officeart/2018/2/layout/IconCircleList"/>
    <dgm:cxn modelId="{8E931419-38F6-40B1-BDC0-B96BCB2523C2}" type="presParOf" srcId="{8C4AC5CF-C811-42CB-9716-9915BFDD4CAF}" destId="{201C1C7C-D555-4A5E-A12A-BAC4C2724CB4}" srcOrd="2" destOrd="0" presId="urn:microsoft.com/office/officeart/2018/2/layout/IconCircleList"/>
    <dgm:cxn modelId="{63E88692-F94C-4224-B51D-C2C361547046}" type="presParOf" srcId="{8C4AC5CF-C811-42CB-9716-9915BFDD4CAF}" destId="{9444307B-51DF-4475-AFD2-1471DD87505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91A900-CEDF-4954-B5E8-C15FAB26690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A787108-62D1-425D-9B23-CEAAE0F2461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200" cap="none" dirty="0"/>
            <a:t>Look for evidence of trauma, blood loss and rashes</a:t>
          </a:r>
        </a:p>
      </dgm:t>
    </dgm:pt>
    <dgm:pt modelId="{4D3388D3-A08F-4EB6-9716-7B0F3A0346DE}" type="parTrans" cxnId="{470FE560-EF5A-44CE-8D31-833A1F0634D8}">
      <dgm:prSet/>
      <dgm:spPr/>
      <dgm:t>
        <a:bodyPr/>
        <a:lstStyle/>
        <a:p>
          <a:endParaRPr lang="en-US"/>
        </a:p>
      </dgm:t>
    </dgm:pt>
    <dgm:pt modelId="{D8A89E2E-EC74-4F0A-847B-DF510894CCF1}" type="sibTrans" cxnId="{470FE560-EF5A-44CE-8D31-833A1F0634D8}">
      <dgm:prSet/>
      <dgm:spPr/>
      <dgm:t>
        <a:bodyPr/>
        <a:lstStyle/>
        <a:p>
          <a:endParaRPr lang="en-US"/>
        </a:p>
      </dgm:t>
    </dgm:pt>
    <dgm:pt modelId="{B9EF750B-C2E7-49F1-B8A2-FFE9A0B4D5E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/>
            <a:t>Check the temperature</a:t>
          </a:r>
        </a:p>
      </dgm:t>
    </dgm:pt>
    <dgm:pt modelId="{6DDF8069-1051-4411-98A2-DEF7C8F9C2BC}" type="parTrans" cxnId="{B0616A4E-3571-41D2-B289-BFA675CBE0F8}">
      <dgm:prSet/>
      <dgm:spPr/>
      <dgm:t>
        <a:bodyPr/>
        <a:lstStyle/>
        <a:p>
          <a:endParaRPr lang="en-US"/>
        </a:p>
      </dgm:t>
    </dgm:pt>
    <dgm:pt modelId="{F16E3293-F593-458B-8E60-8522A8E53AF2}" type="sibTrans" cxnId="{B0616A4E-3571-41D2-B289-BFA675CBE0F8}">
      <dgm:prSet/>
      <dgm:spPr/>
      <dgm:t>
        <a:bodyPr/>
        <a:lstStyle/>
        <a:p>
          <a:endParaRPr lang="en-US"/>
        </a:p>
      </dgm:t>
    </dgm:pt>
    <dgm:pt modelId="{68B31A45-1DFF-4278-9899-6904E34CC850}" type="pres">
      <dgm:prSet presAssocID="{4991A900-CEDF-4954-B5E8-C15FAB266908}" presName="root" presStyleCnt="0">
        <dgm:presLayoutVars>
          <dgm:dir/>
          <dgm:resizeHandles val="exact"/>
        </dgm:presLayoutVars>
      </dgm:prSet>
      <dgm:spPr/>
    </dgm:pt>
    <dgm:pt modelId="{90F3D72F-BB84-4F75-AED9-1238C57D52DD}" type="pres">
      <dgm:prSet presAssocID="{DA787108-62D1-425D-9B23-CEAAE0F24619}" presName="compNode" presStyleCnt="0"/>
      <dgm:spPr/>
    </dgm:pt>
    <dgm:pt modelId="{9854605E-93AB-4961-8F56-BDAA885860BF}" type="pres">
      <dgm:prSet presAssocID="{DA787108-62D1-425D-9B23-CEAAE0F24619}" presName="iconBgRect" presStyleLbl="bgShp" presStyleIdx="0" presStyleCnt="2"/>
      <dgm:spPr/>
    </dgm:pt>
    <dgm:pt modelId="{9C0B8CFB-CF66-4A22-87B8-6B4AC33B0920}" type="pres">
      <dgm:prSet presAssocID="{DA787108-62D1-425D-9B23-CEAAE0F2461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حقن وريدي"/>
        </a:ext>
      </dgm:extLst>
    </dgm:pt>
    <dgm:pt modelId="{64E3BB28-A8E0-4676-AC87-3E8512F73545}" type="pres">
      <dgm:prSet presAssocID="{DA787108-62D1-425D-9B23-CEAAE0F24619}" presName="spaceRect" presStyleCnt="0"/>
      <dgm:spPr/>
    </dgm:pt>
    <dgm:pt modelId="{0262E006-8150-445E-A685-2A0520D9B868}" type="pres">
      <dgm:prSet presAssocID="{DA787108-62D1-425D-9B23-CEAAE0F24619}" presName="textRect" presStyleLbl="revTx" presStyleIdx="0" presStyleCnt="2">
        <dgm:presLayoutVars>
          <dgm:chMax val="1"/>
          <dgm:chPref val="1"/>
        </dgm:presLayoutVars>
      </dgm:prSet>
      <dgm:spPr/>
    </dgm:pt>
    <dgm:pt modelId="{72E9B968-1B15-43BB-8B29-7B8046DDCD23}" type="pres">
      <dgm:prSet presAssocID="{D8A89E2E-EC74-4F0A-847B-DF510894CCF1}" presName="sibTrans" presStyleCnt="0"/>
      <dgm:spPr/>
    </dgm:pt>
    <dgm:pt modelId="{B15DDEF5-57DC-4D55-92AE-0D487FF65C9E}" type="pres">
      <dgm:prSet presAssocID="{B9EF750B-C2E7-49F1-B8A2-FFE9A0B4D5E9}" presName="compNode" presStyleCnt="0"/>
      <dgm:spPr/>
    </dgm:pt>
    <dgm:pt modelId="{135C7CB5-7D43-495B-9D3A-6F6CF5840198}" type="pres">
      <dgm:prSet presAssocID="{B9EF750B-C2E7-49F1-B8A2-FFE9A0B4D5E9}" presName="iconBgRect" presStyleLbl="bgShp" presStyleIdx="1" presStyleCnt="2"/>
      <dgm:spPr/>
    </dgm:pt>
    <dgm:pt modelId="{1D841F5C-8942-4853-ACB0-5ADB5CE9BB05}" type="pres">
      <dgm:prSet presAssocID="{B9EF750B-C2E7-49F1-B8A2-FFE9A0B4D5E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مقياس حرارة"/>
        </a:ext>
      </dgm:extLst>
    </dgm:pt>
    <dgm:pt modelId="{673F32FB-4A9E-46A8-9430-9CCAA4DA212A}" type="pres">
      <dgm:prSet presAssocID="{B9EF750B-C2E7-49F1-B8A2-FFE9A0B4D5E9}" presName="spaceRect" presStyleCnt="0"/>
      <dgm:spPr/>
    </dgm:pt>
    <dgm:pt modelId="{5F918318-D452-480F-9C47-AD265A583A5F}" type="pres">
      <dgm:prSet presAssocID="{B9EF750B-C2E7-49F1-B8A2-FFE9A0B4D5E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70FE560-EF5A-44CE-8D31-833A1F0634D8}" srcId="{4991A900-CEDF-4954-B5E8-C15FAB266908}" destId="{DA787108-62D1-425D-9B23-CEAAE0F24619}" srcOrd="0" destOrd="0" parTransId="{4D3388D3-A08F-4EB6-9716-7B0F3A0346DE}" sibTransId="{D8A89E2E-EC74-4F0A-847B-DF510894CCF1}"/>
    <dgm:cxn modelId="{B0616A4E-3571-41D2-B289-BFA675CBE0F8}" srcId="{4991A900-CEDF-4954-B5E8-C15FAB266908}" destId="{B9EF750B-C2E7-49F1-B8A2-FFE9A0B4D5E9}" srcOrd="1" destOrd="0" parTransId="{6DDF8069-1051-4411-98A2-DEF7C8F9C2BC}" sibTransId="{F16E3293-F593-458B-8E60-8522A8E53AF2}"/>
    <dgm:cxn modelId="{247F9885-873A-428D-8BF3-469DEF2EFE81}" type="presOf" srcId="{B9EF750B-C2E7-49F1-B8A2-FFE9A0B4D5E9}" destId="{5F918318-D452-480F-9C47-AD265A583A5F}" srcOrd="0" destOrd="0" presId="urn:microsoft.com/office/officeart/2018/5/layout/IconCircleLabelList"/>
    <dgm:cxn modelId="{2F2CEDBD-9ED4-42E4-B851-CB79491B7F52}" type="presOf" srcId="{4991A900-CEDF-4954-B5E8-C15FAB266908}" destId="{68B31A45-1DFF-4278-9899-6904E34CC850}" srcOrd="0" destOrd="0" presId="urn:microsoft.com/office/officeart/2018/5/layout/IconCircleLabelList"/>
    <dgm:cxn modelId="{769C1BC2-82EB-4892-AF91-5A589450548D}" type="presOf" srcId="{DA787108-62D1-425D-9B23-CEAAE0F24619}" destId="{0262E006-8150-445E-A685-2A0520D9B868}" srcOrd="0" destOrd="0" presId="urn:microsoft.com/office/officeart/2018/5/layout/IconCircleLabelList"/>
    <dgm:cxn modelId="{53743704-68EF-4BF4-8A58-DB4E24557A0B}" type="presParOf" srcId="{68B31A45-1DFF-4278-9899-6904E34CC850}" destId="{90F3D72F-BB84-4F75-AED9-1238C57D52DD}" srcOrd="0" destOrd="0" presId="urn:microsoft.com/office/officeart/2018/5/layout/IconCircleLabelList"/>
    <dgm:cxn modelId="{83C4A833-9078-4639-A5D0-AF4FDF42154F}" type="presParOf" srcId="{90F3D72F-BB84-4F75-AED9-1238C57D52DD}" destId="{9854605E-93AB-4961-8F56-BDAA885860BF}" srcOrd="0" destOrd="0" presId="urn:microsoft.com/office/officeart/2018/5/layout/IconCircleLabelList"/>
    <dgm:cxn modelId="{435BEBD6-13CE-49CC-B0C8-D5956FB753F5}" type="presParOf" srcId="{90F3D72F-BB84-4F75-AED9-1238C57D52DD}" destId="{9C0B8CFB-CF66-4A22-87B8-6B4AC33B0920}" srcOrd="1" destOrd="0" presId="urn:microsoft.com/office/officeart/2018/5/layout/IconCircleLabelList"/>
    <dgm:cxn modelId="{205BC76B-26C0-4710-8DD0-0386F37464DB}" type="presParOf" srcId="{90F3D72F-BB84-4F75-AED9-1238C57D52DD}" destId="{64E3BB28-A8E0-4676-AC87-3E8512F73545}" srcOrd="2" destOrd="0" presId="urn:microsoft.com/office/officeart/2018/5/layout/IconCircleLabelList"/>
    <dgm:cxn modelId="{E0F2D6CD-CF4D-4DA2-B8EA-9CBB7F099CDB}" type="presParOf" srcId="{90F3D72F-BB84-4F75-AED9-1238C57D52DD}" destId="{0262E006-8150-445E-A685-2A0520D9B868}" srcOrd="3" destOrd="0" presId="urn:microsoft.com/office/officeart/2018/5/layout/IconCircleLabelList"/>
    <dgm:cxn modelId="{FACA6868-22EB-460A-8DF1-09A9EBC02CE8}" type="presParOf" srcId="{68B31A45-1DFF-4278-9899-6904E34CC850}" destId="{72E9B968-1B15-43BB-8B29-7B8046DDCD23}" srcOrd="1" destOrd="0" presId="urn:microsoft.com/office/officeart/2018/5/layout/IconCircleLabelList"/>
    <dgm:cxn modelId="{77B38F6F-6DDB-4156-BA3B-0BA8ABCBC7E2}" type="presParOf" srcId="{68B31A45-1DFF-4278-9899-6904E34CC850}" destId="{B15DDEF5-57DC-4D55-92AE-0D487FF65C9E}" srcOrd="2" destOrd="0" presId="urn:microsoft.com/office/officeart/2018/5/layout/IconCircleLabelList"/>
    <dgm:cxn modelId="{06539F34-CA15-4FD4-A24F-F583D1E94C37}" type="presParOf" srcId="{B15DDEF5-57DC-4D55-92AE-0D487FF65C9E}" destId="{135C7CB5-7D43-495B-9D3A-6F6CF5840198}" srcOrd="0" destOrd="0" presId="urn:microsoft.com/office/officeart/2018/5/layout/IconCircleLabelList"/>
    <dgm:cxn modelId="{3E6D2954-5796-4B30-9BE4-1EE71865373F}" type="presParOf" srcId="{B15DDEF5-57DC-4D55-92AE-0D487FF65C9E}" destId="{1D841F5C-8942-4853-ACB0-5ADB5CE9BB05}" srcOrd="1" destOrd="0" presId="urn:microsoft.com/office/officeart/2018/5/layout/IconCircleLabelList"/>
    <dgm:cxn modelId="{E20371FA-6305-4F0D-B4D4-D74759EFDBD7}" type="presParOf" srcId="{B15DDEF5-57DC-4D55-92AE-0D487FF65C9E}" destId="{673F32FB-4A9E-46A8-9430-9CCAA4DA212A}" srcOrd="2" destOrd="0" presId="urn:microsoft.com/office/officeart/2018/5/layout/IconCircleLabelList"/>
    <dgm:cxn modelId="{F357EA52-F33C-4101-BD5E-C38739393377}" type="presParOf" srcId="{B15DDEF5-57DC-4D55-92AE-0D487FF65C9E}" destId="{5F918318-D452-480F-9C47-AD265A583A5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CA5D52-CE05-446F-B782-CDD45B7ECB8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7867457-E22A-4FE8-9F43-F1FE201946F8}">
      <dgm:prSet/>
      <dgm:spPr/>
      <dgm:t>
        <a:bodyPr/>
        <a:lstStyle/>
        <a:p>
          <a:r>
            <a:rPr lang="en-US" b="1" u="sng" dirty="0"/>
            <a:t>1- pulse </a:t>
          </a:r>
          <a:r>
            <a:rPr lang="en-US" b="1" dirty="0"/>
            <a:t>: </a:t>
          </a:r>
          <a:r>
            <a:rPr lang="en-US" b="1" dirty="0" err="1"/>
            <a:t>tachy</a:t>
          </a:r>
          <a:r>
            <a:rPr lang="en-US" b="1" dirty="0"/>
            <a:t> or brady , volume , rhythm</a:t>
          </a:r>
          <a:endParaRPr lang="en-US" dirty="0"/>
        </a:p>
      </dgm:t>
    </dgm:pt>
    <dgm:pt modelId="{0394EE08-4FF6-4A67-8601-AC99773CB67F}" type="parTrans" cxnId="{2B55E393-A924-4386-AF76-E9EF0B7A5796}">
      <dgm:prSet/>
      <dgm:spPr/>
      <dgm:t>
        <a:bodyPr/>
        <a:lstStyle/>
        <a:p>
          <a:endParaRPr lang="en-US"/>
        </a:p>
      </dgm:t>
    </dgm:pt>
    <dgm:pt modelId="{A594B7C7-3B43-4C83-926D-AE46E09A795D}" type="sibTrans" cxnId="{2B55E393-A924-4386-AF76-E9EF0B7A5796}">
      <dgm:prSet/>
      <dgm:spPr/>
      <dgm:t>
        <a:bodyPr/>
        <a:lstStyle/>
        <a:p>
          <a:endParaRPr lang="en-US"/>
        </a:p>
      </dgm:t>
    </dgm:pt>
    <dgm:pt modelId="{E775512C-3918-4D6D-B320-320722287AC6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tachy </a:t>
          </a:r>
          <a:r>
            <a:rPr lang="en-US"/>
            <a:t>think about </a:t>
          </a:r>
          <a:r>
            <a:rPr lang="en-US" b="1"/>
            <a:t>shock, hypotension</a:t>
          </a:r>
          <a:endParaRPr lang="en-US"/>
        </a:p>
      </dgm:t>
    </dgm:pt>
    <dgm:pt modelId="{0C91776B-852D-4DAD-872F-93DBCE7C2882}" type="parTrans" cxnId="{CE253396-2AFC-4843-8028-88F902F61C3A}">
      <dgm:prSet/>
      <dgm:spPr/>
      <dgm:t>
        <a:bodyPr/>
        <a:lstStyle/>
        <a:p>
          <a:endParaRPr lang="en-US"/>
        </a:p>
      </dgm:t>
    </dgm:pt>
    <dgm:pt modelId="{F7455DDE-8EF5-4590-9B32-037A855EBF1E}" type="sibTrans" cxnId="{CE253396-2AFC-4843-8028-88F902F61C3A}">
      <dgm:prSet/>
      <dgm:spPr/>
      <dgm:t>
        <a:bodyPr/>
        <a:lstStyle/>
        <a:p>
          <a:endParaRPr lang="en-US"/>
        </a:p>
      </dgm:t>
    </dgm:pt>
    <dgm:pt modelId="{1F79B00D-857D-4A8D-80DB-38F9AC92A0D1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brady </a:t>
          </a:r>
          <a:r>
            <a:rPr lang="en-US"/>
            <a:t>think about </a:t>
          </a:r>
          <a:r>
            <a:rPr lang="en-US" b="1"/>
            <a:t>3 degree heart block , sever beta</a:t>
          </a:r>
          <a:r>
            <a:rPr lang="en-US"/>
            <a:t> </a:t>
          </a:r>
          <a:r>
            <a:rPr lang="en-US" b="1"/>
            <a:t>blocker or calcium blocker</a:t>
          </a:r>
          <a:endParaRPr lang="en-US"/>
        </a:p>
      </dgm:t>
    </dgm:pt>
    <dgm:pt modelId="{1BAC8B8A-00C2-426F-9820-9A9C5073CA29}" type="parTrans" cxnId="{2EA19D6E-E640-4C85-A83F-76C2271482D1}">
      <dgm:prSet/>
      <dgm:spPr/>
      <dgm:t>
        <a:bodyPr/>
        <a:lstStyle/>
        <a:p>
          <a:endParaRPr lang="en-US"/>
        </a:p>
      </dgm:t>
    </dgm:pt>
    <dgm:pt modelId="{BC4684A2-1327-4699-84F3-C7CFD2DAE1A7}" type="sibTrans" cxnId="{2EA19D6E-E640-4C85-A83F-76C2271482D1}">
      <dgm:prSet/>
      <dgm:spPr/>
      <dgm:t>
        <a:bodyPr/>
        <a:lstStyle/>
        <a:p>
          <a:endParaRPr lang="en-US"/>
        </a:p>
      </dgm:t>
    </dgm:pt>
    <dgm:pt modelId="{65D7423A-F34F-4D01-822F-AA8338AA5A70}">
      <dgm:prSet/>
      <dgm:spPr/>
      <dgm:t>
        <a:bodyPr/>
        <a:lstStyle/>
        <a:p>
          <a:r>
            <a:rPr lang="en-US" b="1" u="sng"/>
            <a:t>volume:</a:t>
          </a:r>
          <a:endParaRPr lang="en-US"/>
        </a:p>
      </dgm:t>
    </dgm:pt>
    <dgm:pt modelId="{C94A8969-BB7F-4B4C-B124-ABA1DA50771F}" type="parTrans" cxnId="{12188128-BF0A-4172-BB54-F44B88C74F2F}">
      <dgm:prSet/>
      <dgm:spPr/>
      <dgm:t>
        <a:bodyPr/>
        <a:lstStyle/>
        <a:p>
          <a:endParaRPr lang="en-US"/>
        </a:p>
      </dgm:t>
    </dgm:pt>
    <dgm:pt modelId="{384ABD5E-904E-4725-B25D-733810E1600B}" type="sibTrans" cxnId="{12188128-BF0A-4172-BB54-F44B88C74F2F}">
      <dgm:prSet/>
      <dgm:spPr/>
      <dgm:t>
        <a:bodyPr/>
        <a:lstStyle/>
        <a:p>
          <a:endParaRPr lang="en-US"/>
        </a:p>
      </dgm:t>
    </dgm:pt>
    <dgm:pt modelId="{FFC6ADAC-92E1-4B30-B84B-40776F6230D2}">
      <dgm:prSet/>
      <dgm:spPr/>
      <dgm:t>
        <a:bodyPr/>
        <a:lstStyle/>
        <a:p>
          <a:r>
            <a:rPr lang="en-US"/>
            <a:t>if the </a:t>
          </a:r>
          <a:r>
            <a:rPr lang="en-US" b="1"/>
            <a:t>volume is high </a:t>
          </a:r>
          <a:r>
            <a:rPr lang="en-US"/>
            <a:t>and </a:t>
          </a:r>
          <a:r>
            <a:rPr lang="en-US" b="1"/>
            <a:t>tachy </a:t>
          </a:r>
          <a:r>
            <a:rPr lang="en-US"/>
            <a:t>think about </a:t>
          </a:r>
          <a:r>
            <a:rPr lang="en-US" b="1"/>
            <a:t>shock and</a:t>
          </a:r>
          <a:r>
            <a:rPr lang="en-US"/>
            <a:t> </a:t>
          </a:r>
          <a:r>
            <a:rPr lang="en-US" b="1"/>
            <a:t>hypotension</a:t>
          </a:r>
          <a:endParaRPr lang="en-US"/>
        </a:p>
      </dgm:t>
    </dgm:pt>
    <dgm:pt modelId="{E5DE68B3-1F37-4DD5-8A17-8A76D06E6D0F}" type="parTrans" cxnId="{C6278EE6-144D-4FE7-A5C8-977603C5E259}">
      <dgm:prSet/>
      <dgm:spPr/>
      <dgm:t>
        <a:bodyPr/>
        <a:lstStyle/>
        <a:p>
          <a:endParaRPr lang="en-US"/>
        </a:p>
      </dgm:t>
    </dgm:pt>
    <dgm:pt modelId="{D5A44876-9050-4DEA-BFFB-D14EEC4A8B19}" type="sibTrans" cxnId="{C6278EE6-144D-4FE7-A5C8-977603C5E259}">
      <dgm:prSet/>
      <dgm:spPr/>
      <dgm:t>
        <a:bodyPr/>
        <a:lstStyle/>
        <a:p>
          <a:endParaRPr lang="en-US"/>
        </a:p>
      </dgm:t>
    </dgm:pt>
    <dgm:pt modelId="{BAB2A873-4778-40A4-ACE6-60C6C9974FFD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low and tachy </a:t>
          </a:r>
          <a:r>
            <a:rPr lang="en-US"/>
            <a:t>think about </a:t>
          </a:r>
          <a:r>
            <a:rPr lang="en-US" b="1"/>
            <a:t>aortic regurgitation , isolated  systolic hypertension</a:t>
          </a:r>
          <a:endParaRPr lang="en-US"/>
        </a:p>
      </dgm:t>
    </dgm:pt>
    <dgm:pt modelId="{75176635-713A-4DBB-B569-84DB92CF6A4A}" type="parTrans" cxnId="{7006E1E5-C79C-46C7-984F-A5D8DEE8D956}">
      <dgm:prSet/>
      <dgm:spPr/>
      <dgm:t>
        <a:bodyPr/>
        <a:lstStyle/>
        <a:p>
          <a:endParaRPr lang="en-US"/>
        </a:p>
      </dgm:t>
    </dgm:pt>
    <dgm:pt modelId="{A55DF1EE-3747-4DE6-9AAC-D31DFEBC8D1A}" type="sibTrans" cxnId="{7006E1E5-C79C-46C7-984F-A5D8DEE8D956}">
      <dgm:prSet/>
      <dgm:spPr/>
      <dgm:t>
        <a:bodyPr/>
        <a:lstStyle/>
        <a:p>
          <a:endParaRPr lang="en-US"/>
        </a:p>
      </dgm:t>
    </dgm:pt>
    <dgm:pt modelId="{A465CA79-808B-4DB0-9B6B-6B4E5D29791B}">
      <dgm:prSet/>
      <dgm:spPr/>
      <dgm:t>
        <a:bodyPr/>
        <a:lstStyle/>
        <a:p>
          <a:r>
            <a:rPr lang="en-US" b="1" u="sng"/>
            <a:t>rhythm :</a:t>
          </a:r>
          <a:endParaRPr lang="en-US"/>
        </a:p>
      </dgm:t>
    </dgm:pt>
    <dgm:pt modelId="{DAA80011-B03D-4A4A-8F82-EF481EC58D99}" type="parTrans" cxnId="{855608F8-E541-4475-8DF7-31EF5D6C44FF}">
      <dgm:prSet/>
      <dgm:spPr/>
      <dgm:t>
        <a:bodyPr/>
        <a:lstStyle/>
        <a:p>
          <a:endParaRPr lang="en-US"/>
        </a:p>
      </dgm:t>
    </dgm:pt>
    <dgm:pt modelId="{007BD070-3DD2-4EB2-B125-7139CC55441E}" type="sibTrans" cxnId="{855608F8-E541-4475-8DF7-31EF5D6C44FF}">
      <dgm:prSet/>
      <dgm:spPr/>
      <dgm:t>
        <a:bodyPr/>
        <a:lstStyle/>
        <a:p>
          <a:endParaRPr lang="en-US"/>
        </a:p>
      </dgm:t>
    </dgm:pt>
    <dgm:pt modelId="{ADD30FC6-D5A1-415C-8F9A-B9F7A3BB5310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irregular </a:t>
          </a:r>
          <a:r>
            <a:rPr lang="en-US"/>
            <a:t>think about </a:t>
          </a:r>
          <a:r>
            <a:rPr lang="en-US" b="1"/>
            <a:t>atrial fibrillation with a stroke.</a:t>
          </a:r>
          <a:endParaRPr lang="en-US"/>
        </a:p>
      </dgm:t>
    </dgm:pt>
    <dgm:pt modelId="{BF130DDF-DA03-4969-82A4-C57DA2DB7240}" type="parTrans" cxnId="{2B70E916-28E7-43FB-91AB-4373912B02C6}">
      <dgm:prSet/>
      <dgm:spPr/>
      <dgm:t>
        <a:bodyPr/>
        <a:lstStyle/>
        <a:p>
          <a:endParaRPr lang="en-US"/>
        </a:p>
      </dgm:t>
    </dgm:pt>
    <dgm:pt modelId="{50B7CD07-48A4-4D9D-83DD-6984C558CAE0}" type="sibTrans" cxnId="{2B70E916-28E7-43FB-91AB-4373912B02C6}">
      <dgm:prSet/>
      <dgm:spPr/>
      <dgm:t>
        <a:bodyPr/>
        <a:lstStyle/>
        <a:p>
          <a:endParaRPr lang="en-US"/>
        </a:p>
      </dgm:t>
    </dgm:pt>
    <dgm:pt modelId="{F93F020D-8915-4E1D-82CF-D875F931F71E}">
      <dgm:prSet/>
      <dgm:spPr/>
      <dgm:t>
        <a:bodyPr/>
        <a:lstStyle/>
        <a:p>
          <a:r>
            <a:rPr lang="en-US" b="1"/>
            <a:t>if there no pulse start the CPR</a:t>
          </a:r>
          <a:endParaRPr lang="en-US"/>
        </a:p>
      </dgm:t>
    </dgm:pt>
    <dgm:pt modelId="{ABA23699-2B4C-4D33-B5E6-41BAA3FA372F}" type="parTrans" cxnId="{36451EEE-7C48-4486-8754-FFC7A2CDC6C3}">
      <dgm:prSet/>
      <dgm:spPr/>
      <dgm:t>
        <a:bodyPr/>
        <a:lstStyle/>
        <a:p>
          <a:endParaRPr lang="en-US"/>
        </a:p>
      </dgm:t>
    </dgm:pt>
    <dgm:pt modelId="{5872A2D0-F5DC-4E49-A0B8-1FFD752100F6}" type="sibTrans" cxnId="{36451EEE-7C48-4486-8754-FFC7A2CDC6C3}">
      <dgm:prSet/>
      <dgm:spPr/>
      <dgm:t>
        <a:bodyPr/>
        <a:lstStyle/>
        <a:p>
          <a:endParaRPr lang="en-US"/>
        </a:p>
      </dgm:t>
    </dgm:pt>
    <dgm:pt modelId="{6A009ABE-5372-4589-9C87-E994E2AD70AF}" type="pres">
      <dgm:prSet presAssocID="{6ECA5D52-CE05-446F-B782-CDD45B7ECB8B}" presName="linear" presStyleCnt="0">
        <dgm:presLayoutVars>
          <dgm:animLvl val="lvl"/>
          <dgm:resizeHandles val="exact"/>
        </dgm:presLayoutVars>
      </dgm:prSet>
      <dgm:spPr/>
    </dgm:pt>
    <dgm:pt modelId="{6D53FE27-1A74-4C27-B868-176D055BECD1}" type="pres">
      <dgm:prSet presAssocID="{27867457-E22A-4FE8-9F43-F1FE201946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C00EC4E-EC73-4DAB-BA04-E623C1FEA936}" type="pres">
      <dgm:prSet presAssocID="{27867457-E22A-4FE8-9F43-F1FE201946F8}" presName="childText" presStyleLbl="revTx" presStyleIdx="0" presStyleCnt="3">
        <dgm:presLayoutVars>
          <dgm:bulletEnabled val="1"/>
        </dgm:presLayoutVars>
      </dgm:prSet>
      <dgm:spPr/>
    </dgm:pt>
    <dgm:pt modelId="{6A941AAE-DB3C-4B01-85DB-0117C07C4EF7}" type="pres">
      <dgm:prSet presAssocID="{65D7423A-F34F-4D01-822F-AA8338AA5A7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231F54D-E46E-4B2F-A9E8-E52B0E8DD035}" type="pres">
      <dgm:prSet presAssocID="{65D7423A-F34F-4D01-822F-AA8338AA5A70}" presName="childText" presStyleLbl="revTx" presStyleIdx="1" presStyleCnt="3">
        <dgm:presLayoutVars>
          <dgm:bulletEnabled val="1"/>
        </dgm:presLayoutVars>
      </dgm:prSet>
      <dgm:spPr/>
    </dgm:pt>
    <dgm:pt modelId="{140B436A-A006-4BA0-BFE5-F94898923B76}" type="pres">
      <dgm:prSet presAssocID="{A465CA79-808B-4DB0-9B6B-6B4E5D29791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E21C34E-2857-4DE9-B133-305F38203DF8}" type="pres">
      <dgm:prSet presAssocID="{A465CA79-808B-4DB0-9B6B-6B4E5D29791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05793403-06A3-4C6E-B147-A4C02F0E39BA}" type="presOf" srcId="{1F79B00D-857D-4A8D-80DB-38F9AC92A0D1}" destId="{FC00EC4E-EC73-4DAB-BA04-E623C1FEA936}" srcOrd="0" destOrd="1" presId="urn:microsoft.com/office/officeart/2005/8/layout/vList2"/>
    <dgm:cxn modelId="{2B70E916-28E7-43FB-91AB-4373912B02C6}" srcId="{A465CA79-808B-4DB0-9B6B-6B4E5D29791B}" destId="{ADD30FC6-D5A1-415C-8F9A-B9F7A3BB5310}" srcOrd="0" destOrd="0" parTransId="{BF130DDF-DA03-4969-82A4-C57DA2DB7240}" sibTransId="{50B7CD07-48A4-4D9D-83DD-6984C558CAE0}"/>
    <dgm:cxn modelId="{12188128-BF0A-4172-BB54-F44B88C74F2F}" srcId="{6ECA5D52-CE05-446F-B782-CDD45B7ECB8B}" destId="{65D7423A-F34F-4D01-822F-AA8338AA5A70}" srcOrd="1" destOrd="0" parTransId="{C94A8969-BB7F-4B4C-B124-ABA1DA50771F}" sibTransId="{384ABD5E-904E-4725-B25D-733810E1600B}"/>
    <dgm:cxn modelId="{2EA19D6E-E640-4C85-A83F-76C2271482D1}" srcId="{27867457-E22A-4FE8-9F43-F1FE201946F8}" destId="{1F79B00D-857D-4A8D-80DB-38F9AC92A0D1}" srcOrd="1" destOrd="0" parTransId="{1BAC8B8A-00C2-426F-9820-9A9C5073CA29}" sibTransId="{BC4684A2-1327-4699-84F3-C7CFD2DAE1A7}"/>
    <dgm:cxn modelId="{731F5C76-D8C8-4F72-A8AA-E9445BC13D39}" type="presOf" srcId="{27867457-E22A-4FE8-9F43-F1FE201946F8}" destId="{6D53FE27-1A74-4C27-B868-176D055BECD1}" srcOrd="0" destOrd="0" presId="urn:microsoft.com/office/officeart/2005/8/layout/vList2"/>
    <dgm:cxn modelId="{07C23777-1AA7-4C48-B1DC-776E3204446F}" type="presOf" srcId="{A465CA79-808B-4DB0-9B6B-6B4E5D29791B}" destId="{140B436A-A006-4BA0-BFE5-F94898923B76}" srcOrd="0" destOrd="0" presId="urn:microsoft.com/office/officeart/2005/8/layout/vList2"/>
    <dgm:cxn modelId="{D02D4177-7966-4994-B94D-818443A62F2D}" type="presOf" srcId="{65D7423A-F34F-4D01-822F-AA8338AA5A70}" destId="{6A941AAE-DB3C-4B01-85DB-0117C07C4EF7}" srcOrd="0" destOrd="0" presId="urn:microsoft.com/office/officeart/2005/8/layout/vList2"/>
    <dgm:cxn modelId="{ACEEAB8B-CB40-42CE-8A8E-054A90AC06BE}" type="presOf" srcId="{FFC6ADAC-92E1-4B30-B84B-40776F6230D2}" destId="{D231F54D-E46E-4B2F-A9E8-E52B0E8DD035}" srcOrd="0" destOrd="0" presId="urn:microsoft.com/office/officeart/2005/8/layout/vList2"/>
    <dgm:cxn modelId="{34CB4D8C-6FA3-4BE9-97B6-E31EBB90691F}" type="presOf" srcId="{ADD30FC6-D5A1-415C-8F9A-B9F7A3BB5310}" destId="{BE21C34E-2857-4DE9-B133-305F38203DF8}" srcOrd="0" destOrd="0" presId="urn:microsoft.com/office/officeart/2005/8/layout/vList2"/>
    <dgm:cxn modelId="{2B55E393-A924-4386-AF76-E9EF0B7A5796}" srcId="{6ECA5D52-CE05-446F-B782-CDD45B7ECB8B}" destId="{27867457-E22A-4FE8-9F43-F1FE201946F8}" srcOrd="0" destOrd="0" parTransId="{0394EE08-4FF6-4A67-8601-AC99773CB67F}" sibTransId="{A594B7C7-3B43-4C83-926D-AE46E09A795D}"/>
    <dgm:cxn modelId="{CE253396-2AFC-4843-8028-88F902F61C3A}" srcId="{27867457-E22A-4FE8-9F43-F1FE201946F8}" destId="{E775512C-3918-4D6D-B320-320722287AC6}" srcOrd="0" destOrd="0" parTransId="{0C91776B-852D-4DAD-872F-93DBCE7C2882}" sibTransId="{F7455DDE-8EF5-4590-9B32-037A855EBF1E}"/>
    <dgm:cxn modelId="{026A6396-BFBA-403D-860A-46F073BF2735}" type="presOf" srcId="{E775512C-3918-4D6D-B320-320722287AC6}" destId="{FC00EC4E-EC73-4DAB-BA04-E623C1FEA936}" srcOrd="0" destOrd="0" presId="urn:microsoft.com/office/officeart/2005/8/layout/vList2"/>
    <dgm:cxn modelId="{FF4AC9A1-2F9D-4EA8-8C2B-B580B20F8649}" type="presOf" srcId="{F93F020D-8915-4E1D-82CF-D875F931F71E}" destId="{BE21C34E-2857-4DE9-B133-305F38203DF8}" srcOrd="0" destOrd="1" presId="urn:microsoft.com/office/officeart/2005/8/layout/vList2"/>
    <dgm:cxn modelId="{3FBE42D2-F3BD-44F3-8D3E-6B8797DAC93C}" type="presOf" srcId="{BAB2A873-4778-40A4-ACE6-60C6C9974FFD}" destId="{D231F54D-E46E-4B2F-A9E8-E52B0E8DD035}" srcOrd="0" destOrd="1" presId="urn:microsoft.com/office/officeart/2005/8/layout/vList2"/>
    <dgm:cxn modelId="{A3D9B8D6-6388-4CF4-AB10-0197CAB403D4}" type="presOf" srcId="{6ECA5D52-CE05-446F-B782-CDD45B7ECB8B}" destId="{6A009ABE-5372-4589-9C87-E994E2AD70AF}" srcOrd="0" destOrd="0" presId="urn:microsoft.com/office/officeart/2005/8/layout/vList2"/>
    <dgm:cxn modelId="{7006E1E5-C79C-46C7-984F-A5D8DEE8D956}" srcId="{65D7423A-F34F-4D01-822F-AA8338AA5A70}" destId="{BAB2A873-4778-40A4-ACE6-60C6C9974FFD}" srcOrd="1" destOrd="0" parTransId="{75176635-713A-4DBB-B569-84DB92CF6A4A}" sibTransId="{A55DF1EE-3747-4DE6-9AAC-D31DFEBC8D1A}"/>
    <dgm:cxn modelId="{C6278EE6-144D-4FE7-A5C8-977603C5E259}" srcId="{65D7423A-F34F-4D01-822F-AA8338AA5A70}" destId="{FFC6ADAC-92E1-4B30-B84B-40776F6230D2}" srcOrd="0" destOrd="0" parTransId="{E5DE68B3-1F37-4DD5-8A17-8A76D06E6D0F}" sibTransId="{D5A44876-9050-4DEA-BFFB-D14EEC4A8B19}"/>
    <dgm:cxn modelId="{36451EEE-7C48-4486-8754-FFC7A2CDC6C3}" srcId="{A465CA79-808B-4DB0-9B6B-6B4E5D29791B}" destId="{F93F020D-8915-4E1D-82CF-D875F931F71E}" srcOrd="1" destOrd="0" parTransId="{ABA23699-2B4C-4D33-B5E6-41BAA3FA372F}" sibTransId="{5872A2D0-F5DC-4E49-A0B8-1FFD752100F6}"/>
    <dgm:cxn modelId="{855608F8-E541-4475-8DF7-31EF5D6C44FF}" srcId="{6ECA5D52-CE05-446F-B782-CDD45B7ECB8B}" destId="{A465CA79-808B-4DB0-9B6B-6B4E5D29791B}" srcOrd="2" destOrd="0" parTransId="{DAA80011-B03D-4A4A-8F82-EF481EC58D99}" sibTransId="{007BD070-3DD2-4EB2-B125-7139CC55441E}"/>
    <dgm:cxn modelId="{7933979A-C147-4AC3-8A0A-D70DEFC35B1D}" type="presParOf" srcId="{6A009ABE-5372-4589-9C87-E994E2AD70AF}" destId="{6D53FE27-1A74-4C27-B868-176D055BECD1}" srcOrd="0" destOrd="0" presId="urn:microsoft.com/office/officeart/2005/8/layout/vList2"/>
    <dgm:cxn modelId="{9CE20EEC-8009-44AE-A76B-C9D2C5480AE6}" type="presParOf" srcId="{6A009ABE-5372-4589-9C87-E994E2AD70AF}" destId="{FC00EC4E-EC73-4DAB-BA04-E623C1FEA936}" srcOrd="1" destOrd="0" presId="urn:microsoft.com/office/officeart/2005/8/layout/vList2"/>
    <dgm:cxn modelId="{FEE39DAC-B3E2-4F9F-B650-3B4ADE5F9924}" type="presParOf" srcId="{6A009ABE-5372-4589-9C87-E994E2AD70AF}" destId="{6A941AAE-DB3C-4B01-85DB-0117C07C4EF7}" srcOrd="2" destOrd="0" presId="urn:microsoft.com/office/officeart/2005/8/layout/vList2"/>
    <dgm:cxn modelId="{DCA45430-4766-444C-A898-B526B657D873}" type="presParOf" srcId="{6A009ABE-5372-4589-9C87-E994E2AD70AF}" destId="{D231F54D-E46E-4B2F-A9E8-E52B0E8DD035}" srcOrd="3" destOrd="0" presId="urn:microsoft.com/office/officeart/2005/8/layout/vList2"/>
    <dgm:cxn modelId="{B38E3B29-9F89-43CE-B6B2-D6280F452C05}" type="presParOf" srcId="{6A009ABE-5372-4589-9C87-E994E2AD70AF}" destId="{140B436A-A006-4BA0-BFE5-F94898923B76}" srcOrd="4" destOrd="0" presId="urn:microsoft.com/office/officeart/2005/8/layout/vList2"/>
    <dgm:cxn modelId="{CDCB8C63-31DB-48D8-A7FC-9F9EE0E7538C}" type="presParOf" srcId="{6A009ABE-5372-4589-9C87-E994E2AD70AF}" destId="{BE21C34E-2857-4DE9-B133-305F38203DF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00A09-B503-44C1-94D9-F3340730DD87}">
      <dsp:nvSpPr>
        <dsp:cNvPr id="0" name=""/>
        <dsp:cNvSpPr/>
      </dsp:nvSpPr>
      <dsp:spPr>
        <a:xfrm>
          <a:off x="2000355" y="1530"/>
          <a:ext cx="2250399" cy="669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By :  </a:t>
          </a:r>
        </a:p>
      </dsp:txBody>
      <dsp:txXfrm>
        <a:off x="2033032" y="34207"/>
        <a:ext cx="2185045" cy="604031"/>
      </dsp:txXfrm>
    </dsp:sp>
    <dsp:sp modelId="{AB84087C-4019-476A-910E-8647183E9D3F}">
      <dsp:nvSpPr>
        <dsp:cNvPr id="0" name=""/>
        <dsp:cNvSpPr/>
      </dsp:nvSpPr>
      <dsp:spPr>
        <a:xfrm>
          <a:off x="2000355" y="704385"/>
          <a:ext cx="2250399" cy="669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Ahmad </a:t>
          </a:r>
          <a:r>
            <a:rPr lang="en-US" sz="2100" kern="1200" dirty="0" err="1"/>
            <a:t>Dmour</a:t>
          </a:r>
          <a:r>
            <a:rPr lang="en-US" sz="2100" kern="1200" dirty="0"/>
            <a:t>  </a:t>
          </a:r>
        </a:p>
      </dsp:txBody>
      <dsp:txXfrm>
        <a:off x="2033032" y="737062"/>
        <a:ext cx="2185045" cy="604031"/>
      </dsp:txXfrm>
    </dsp:sp>
    <dsp:sp modelId="{CE520155-E7B9-43E7-9891-14E233EA66D7}">
      <dsp:nvSpPr>
        <dsp:cNvPr id="0" name=""/>
        <dsp:cNvSpPr/>
      </dsp:nvSpPr>
      <dsp:spPr>
        <a:xfrm>
          <a:off x="2000355" y="1407239"/>
          <a:ext cx="2250399" cy="669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Hisham </a:t>
          </a:r>
          <a:r>
            <a:rPr lang="en-US" sz="2100" kern="1200" dirty="0" err="1"/>
            <a:t>mahmoud</a:t>
          </a:r>
          <a:endParaRPr lang="en-US" sz="2100" kern="1200" dirty="0"/>
        </a:p>
      </dsp:txBody>
      <dsp:txXfrm>
        <a:off x="2033032" y="1439916"/>
        <a:ext cx="2185045" cy="604031"/>
      </dsp:txXfrm>
    </dsp:sp>
    <dsp:sp modelId="{AAF8A8DE-DB2F-4788-BCE4-F5CD764482F9}">
      <dsp:nvSpPr>
        <dsp:cNvPr id="0" name=""/>
        <dsp:cNvSpPr/>
      </dsp:nvSpPr>
      <dsp:spPr>
        <a:xfrm>
          <a:off x="2000355" y="2110093"/>
          <a:ext cx="2250399" cy="669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Forat</a:t>
          </a:r>
          <a:r>
            <a:rPr lang="en-US" sz="2100" kern="1200" dirty="0"/>
            <a:t> </a:t>
          </a:r>
          <a:r>
            <a:rPr lang="en-US" sz="2100" kern="1200" dirty="0" err="1"/>
            <a:t>thnaibat</a:t>
          </a:r>
          <a:endParaRPr lang="en-US" sz="2100" kern="1200" dirty="0"/>
        </a:p>
      </dsp:txBody>
      <dsp:txXfrm>
        <a:off x="2033032" y="2142770"/>
        <a:ext cx="2185045" cy="604031"/>
      </dsp:txXfrm>
    </dsp:sp>
    <dsp:sp modelId="{D3710389-DB79-4674-86C7-EBCFC432B40E}">
      <dsp:nvSpPr>
        <dsp:cNvPr id="0" name=""/>
        <dsp:cNvSpPr/>
      </dsp:nvSpPr>
      <dsp:spPr>
        <a:xfrm>
          <a:off x="2000355" y="2812948"/>
          <a:ext cx="2250399" cy="669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Neven </a:t>
          </a:r>
          <a:r>
            <a:rPr lang="en-US" sz="2100" kern="1200" dirty="0" err="1"/>
            <a:t>hamyidah</a:t>
          </a:r>
          <a:endParaRPr lang="en-US" sz="2100" kern="1200" dirty="0"/>
        </a:p>
      </dsp:txBody>
      <dsp:txXfrm>
        <a:off x="2033032" y="2845625"/>
        <a:ext cx="2185045" cy="6040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342EF-0A41-4140-A94C-B94C430B3BCA}">
      <dsp:nvSpPr>
        <dsp:cNvPr id="0" name=""/>
        <dsp:cNvSpPr/>
      </dsp:nvSpPr>
      <dsp:spPr>
        <a:xfrm>
          <a:off x="34" y="1676"/>
          <a:ext cx="3262232" cy="748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u="sng" kern="1200" dirty="0"/>
            <a:t>Neurological</a:t>
          </a:r>
          <a:endParaRPr lang="en-US" sz="2600" kern="1200" dirty="0"/>
        </a:p>
      </dsp:txBody>
      <dsp:txXfrm>
        <a:off x="34" y="1676"/>
        <a:ext cx="3262232" cy="748800"/>
      </dsp:txXfrm>
    </dsp:sp>
    <dsp:sp modelId="{5A6CD2BA-C174-42D1-9449-CE645D678385}">
      <dsp:nvSpPr>
        <dsp:cNvPr id="0" name=""/>
        <dsp:cNvSpPr/>
      </dsp:nvSpPr>
      <dsp:spPr>
        <a:xfrm>
          <a:off x="34" y="750476"/>
          <a:ext cx="3262232" cy="3795991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Meningitis </a:t>
          </a:r>
          <a:r>
            <a:rPr lang="en-US" sz="2600" b="1" kern="1200"/>
            <a:t>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Encephalitis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ischemic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Stroke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Intracerebral bleed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seizures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Head injury</a:t>
          </a:r>
        </a:p>
      </dsp:txBody>
      <dsp:txXfrm>
        <a:off x="34" y="750476"/>
        <a:ext cx="3262232" cy="3795991"/>
      </dsp:txXfrm>
    </dsp:sp>
    <dsp:sp modelId="{6B6780BF-D43C-462B-920A-BAE6BEAEB46F}">
      <dsp:nvSpPr>
        <dsp:cNvPr id="0" name=""/>
        <dsp:cNvSpPr/>
      </dsp:nvSpPr>
      <dsp:spPr>
        <a:xfrm>
          <a:off x="3718978" y="1676"/>
          <a:ext cx="3262232" cy="748800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u="sng" kern="1200"/>
            <a:t>Non-Neurological</a:t>
          </a:r>
          <a:endParaRPr lang="en-US" sz="2600" kern="1200"/>
        </a:p>
      </dsp:txBody>
      <dsp:txXfrm>
        <a:off x="3718978" y="1676"/>
        <a:ext cx="3262232" cy="748800"/>
      </dsp:txXfrm>
    </dsp:sp>
    <dsp:sp modelId="{E665D3FB-1144-4F68-9665-A07CE4D6F56A}">
      <dsp:nvSpPr>
        <dsp:cNvPr id="0" name=""/>
        <dsp:cNvSpPr/>
      </dsp:nvSpPr>
      <dsp:spPr>
        <a:xfrm>
          <a:off x="3718978" y="750476"/>
          <a:ext cx="3262232" cy="3795991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Metabolic (uremia, hepatic failure)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Septic (sepsis, UTI, aspiration)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Toxic (CO poisoning, drug over dosage)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Hypoxic (cardiac arrest, postural drop)</a:t>
          </a:r>
        </a:p>
      </dsp:txBody>
      <dsp:txXfrm>
        <a:off x="3718978" y="750476"/>
        <a:ext cx="3262232" cy="3795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BD003-282F-4E5D-BB4E-0B268764E9D5}">
      <dsp:nvSpPr>
        <dsp:cNvPr id="0" name=""/>
        <dsp:cNvSpPr/>
      </dsp:nvSpPr>
      <dsp:spPr>
        <a:xfrm>
          <a:off x="0" y="5608175"/>
          <a:ext cx="6239987" cy="8303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bounding pulse may indicate </a:t>
          </a:r>
          <a:r>
            <a:rPr lang="en-US" sz="3200" b="1" kern="1200" dirty="0"/>
            <a:t>sepsis </a:t>
          </a:r>
          <a:r>
            <a:rPr lang="en-US" sz="2900" kern="1200" dirty="0"/>
            <a:t>.</a:t>
          </a:r>
        </a:p>
      </dsp:txBody>
      <dsp:txXfrm>
        <a:off x="0" y="5608175"/>
        <a:ext cx="6239987" cy="830383"/>
      </dsp:txXfrm>
    </dsp:sp>
    <dsp:sp modelId="{DD66B3E8-EEAA-4601-AF1A-30DE38337D0D}">
      <dsp:nvSpPr>
        <dsp:cNvPr id="0" name=""/>
        <dsp:cNvSpPr/>
      </dsp:nvSpPr>
      <dsp:spPr>
        <a:xfrm rot="10800000">
          <a:off x="0" y="4343502"/>
          <a:ext cx="6239987" cy="127712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poorly felt peripheral pulses may indicate </a:t>
          </a:r>
          <a:r>
            <a:rPr lang="en-US" sz="2400" b="1" kern="1200" dirty="0"/>
            <a:t>hypovolemia </a:t>
          </a:r>
          <a:r>
            <a:rPr lang="en-US" sz="2400" kern="1200" dirty="0"/>
            <a:t>or </a:t>
          </a:r>
          <a:r>
            <a:rPr lang="en-US" sz="2400" b="1" kern="1200" dirty="0"/>
            <a:t>poor</a:t>
          </a:r>
          <a:r>
            <a:rPr lang="en-US" sz="2400" kern="1200" dirty="0"/>
            <a:t> </a:t>
          </a:r>
          <a:r>
            <a:rPr lang="en-US" sz="2400" b="1" kern="1200" dirty="0"/>
            <a:t>cardiac output</a:t>
          </a:r>
          <a:endParaRPr lang="en-US" sz="2400" kern="1200" dirty="0"/>
        </a:p>
      </dsp:txBody>
      <dsp:txXfrm rot="10800000">
        <a:off x="0" y="4343502"/>
        <a:ext cx="6239987" cy="829840"/>
      </dsp:txXfrm>
    </dsp:sp>
    <dsp:sp modelId="{25CBEA74-A34C-4EB4-8D4C-CE26595CB187}">
      <dsp:nvSpPr>
        <dsp:cNvPr id="0" name=""/>
        <dsp:cNvSpPr/>
      </dsp:nvSpPr>
      <dsp:spPr>
        <a:xfrm rot="10800000">
          <a:off x="0" y="2532549"/>
          <a:ext cx="6239987" cy="182340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Assess the pulse rate and rhythm</a:t>
          </a:r>
        </a:p>
      </dsp:txBody>
      <dsp:txXfrm rot="-10800000">
        <a:off x="0" y="2532549"/>
        <a:ext cx="6239987" cy="640016"/>
      </dsp:txXfrm>
    </dsp:sp>
    <dsp:sp modelId="{836427F7-D2F2-44E2-8EC9-97DAC89EFD98}">
      <dsp:nvSpPr>
        <dsp:cNvPr id="0" name=""/>
        <dsp:cNvSpPr/>
      </dsp:nvSpPr>
      <dsp:spPr>
        <a:xfrm>
          <a:off x="0" y="3117306"/>
          <a:ext cx="6239987" cy="6551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Palpate peripheral and central pulses, assessing </a:t>
          </a:r>
          <a:r>
            <a:rPr lang="en-US" sz="2000" b="1" kern="1200" dirty="0"/>
            <a:t>the volume </a:t>
          </a:r>
          <a:r>
            <a:rPr lang="en-US" sz="2000" kern="1200" dirty="0"/>
            <a:t>and </a:t>
          </a:r>
          <a:r>
            <a:rPr lang="en-US" sz="2000" b="1" kern="1200" dirty="0"/>
            <a:t>character</a:t>
          </a:r>
          <a:r>
            <a:rPr lang="en-US" sz="1500" b="1" kern="1200" dirty="0"/>
            <a:t>.</a:t>
          </a:r>
          <a:endParaRPr lang="en-US" sz="1500" kern="1200" dirty="0"/>
        </a:p>
      </dsp:txBody>
      <dsp:txXfrm>
        <a:off x="0" y="3117306"/>
        <a:ext cx="6239987" cy="655171"/>
      </dsp:txXfrm>
    </dsp:sp>
    <dsp:sp modelId="{2D562872-64B9-48ED-A2D5-587A5662FF5C}">
      <dsp:nvSpPr>
        <dsp:cNvPr id="0" name=""/>
        <dsp:cNvSpPr/>
      </dsp:nvSpPr>
      <dsp:spPr>
        <a:xfrm rot="10800000">
          <a:off x="0" y="1267875"/>
          <a:ext cx="6239987" cy="1277129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Check capillary refill time</a:t>
          </a:r>
        </a:p>
      </dsp:txBody>
      <dsp:txXfrm rot="10800000">
        <a:off x="0" y="1267875"/>
        <a:ext cx="6239987" cy="829840"/>
      </dsp:txXfrm>
    </dsp:sp>
    <dsp:sp modelId="{918BEBBD-81EE-4A8E-BE57-4FBC7E5518AD}">
      <dsp:nvSpPr>
        <dsp:cNvPr id="0" name=""/>
        <dsp:cNvSpPr/>
      </dsp:nvSpPr>
      <dsp:spPr>
        <a:xfrm rot="10800000">
          <a:off x="0" y="3201"/>
          <a:ext cx="6239987" cy="1277129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Look at and feel the skin; a shocked patient will be cold with pale, white or mottled skin</a:t>
          </a:r>
        </a:p>
      </dsp:txBody>
      <dsp:txXfrm rot="10800000">
        <a:off x="0" y="3201"/>
        <a:ext cx="6239987" cy="829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68084-B96B-47E0-8066-61B599C79F5E}">
      <dsp:nvSpPr>
        <dsp:cNvPr id="0" name=""/>
        <dsp:cNvSpPr/>
      </dsp:nvSpPr>
      <dsp:spPr>
        <a:xfrm>
          <a:off x="3461" y="1132243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5A064-0321-4463-8614-F773BE4F6BF7}">
      <dsp:nvSpPr>
        <dsp:cNvPr id="0" name=""/>
        <dsp:cNvSpPr/>
      </dsp:nvSpPr>
      <dsp:spPr>
        <a:xfrm>
          <a:off x="87848" y="1305599"/>
          <a:ext cx="1386935" cy="12089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rgbClr val="FF0000">
              <a:alpha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4BAB5-E3EB-4348-AC1F-E20498219DB6}">
      <dsp:nvSpPr>
        <dsp:cNvPr id="0" name=""/>
        <dsp:cNvSpPr/>
      </dsp:nvSpPr>
      <dsp:spPr>
        <a:xfrm>
          <a:off x="1892539" y="1132243"/>
          <a:ext cx="3667034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cap="none" dirty="0"/>
            <a:t>5</a:t>
          </a:r>
          <a:r>
            <a:rPr lang="en-US" sz="2400" kern="1200" cap="none" dirty="0"/>
            <a:t>. </a:t>
          </a:r>
          <a:r>
            <a:rPr lang="en-US" sz="2400" b="1" kern="1200" cap="none" dirty="0"/>
            <a:t>Attach an ECG monitor to the patient to assess heart rate  and rhythm, A 12-lead ECG should also be recorded in patients with suspected acute coronary syndrome or arrhythmia</a:t>
          </a:r>
          <a:endParaRPr lang="en-US" sz="2000" b="1" kern="1200" cap="none" dirty="0"/>
        </a:p>
      </dsp:txBody>
      <dsp:txXfrm>
        <a:off x="1892539" y="1132243"/>
        <a:ext cx="3667034" cy="1555711"/>
      </dsp:txXfrm>
    </dsp:sp>
    <dsp:sp modelId="{F37BAA10-B49B-4AC0-AA7F-887759347829}">
      <dsp:nvSpPr>
        <dsp:cNvPr id="0" name=""/>
        <dsp:cNvSpPr/>
      </dsp:nvSpPr>
      <dsp:spPr>
        <a:xfrm>
          <a:off x="6198526" y="1132243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C893A-5F73-4640-A7F8-43F104705DD9}">
      <dsp:nvSpPr>
        <dsp:cNvPr id="0" name=""/>
        <dsp:cNvSpPr/>
      </dsp:nvSpPr>
      <dsp:spPr>
        <a:xfrm>
          <a:off x="6386125" y="1371599"/>
          <a:ext cx="1180513" cy="1077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1E48F-0590-4DF8-905D-07FF85CD0E41}">
      <dsp:nvSpPr>
        <dsp:cNvPr id="0" name=""/>
        <dsp:cNvSpPr/>
      </dsp:nvSpPr>
      <dsp:spPr>
        <a:xfrm>
          <a:off x="7968701" y="1132243"/>
          <a:ext cx="3904841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cap="none" dirty="0"/>
            <a:t>6</a:t>
          </a:r>
          <a:r>
            <a:rPr lang="en-US" sz="2800" b="1" kern="1200" cap="none" dirty="0"/>
            <a:t>. Check the blood pressure</a:t>
          </a:r>
        </a:p>
      </dsp:txBody>
      <dsp:txXfrm>
        <a:off x="7968701" y="1132243"/>
        <a:ext cx="3904841" cy="1555711"/>
      </dsp:txXfrm>
    </dsp:sp>
    <dsp:sp modelId="{FB38396F-7811-4C9B-9528-2138FD81AB6E}">
      <dsp:nvSpPr>
        <dsp:cNvPr id="0" name=""/>
        <dsp:cNvSpPr/>
      </dsp:nvSpPr>
      <dsp:spPr>
        <a:xfrm>
          <a:off x="3461" y="3789045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4DD99-4CC5-4FB8-BBB8-167A70796EDD}">
      <dsp:nvSpPr>
        <dsp:cNvPr id="0" name=""/>
        <dsp:cNvSpPr/>
      </dsp:nvSpPr>
      <dsp:spPr>
        <a:xfrm>
          <a:off x="191032" y="4078357"/>
          <a:ext cx="1180567" cy="9770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87D55-82B2-4BDD-86BA-AC33BE3B7A36}">
      <dsp:nvSpPr>
        <dsp:cNvPr id="0" name=""/>
        <dsp:cNvSpPr/>
      </dsp:nvSpPr>
      <dsp:spPr>
        <a:xfrm>
          <a:off x="1754842" y="3789045"/>
          <a:ext cx="3942428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7. Examine the jugular venous pressure</a:t>
          </a:r>
        </a:p>
      </dsp:txBody>
      <dsp:txXfrm>
        <a:off x="1754842" y="3789045"/>
        <a:ext cx="3942428" cy="1555711"/>
      </dsp:txXfrm>
    </dsp:sp>
    <dsp:sp modelId="{365F52B1-5121-4F87-9A0C-403080D87489}">
      <dsp:nvSpPr>
        <dsp:cNvPr id="0" name=""/>
        <dsp:cNvSpPr/>
      </dsp:nvSpPr>
      <dsp:spPr>
        <a:xfrm>
          <a:off x="6336223" y="3789045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14D1B-4348-459B-BC58-29C53F9B2A38}">
      <dsp:nvSpPr>
        <dsp:cNvPr id="0" name=""/>
        <dsp:cNvSpPr/>
      </dsp:nvSpPr>
      <dsp:spPr>
        <a:xfrm>
          <a:off x="6553201" y="4038601"/>
          <a:ext cx="1121755" cy="10565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4307B-51DF-4475-AFD2-1471DD875051}">
      <dsp:nvSpPr>
        <dsp:cNvPr id="0" name=""/>
        <dsp:cNvSpPr/>
      </dsp:nvSpPr>
      <dsp:spPr>
        <a:xfrm>
          <a:off x="8081499" y="3789045"/>
          <a:ext cx="3954639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8. Auscultate the heart to identify added sounds or murmurs</a:t>
          </a:r>
        </a:p>
      </dsp:txBody>
      <dsp:txXfrm>
        <a:off x="8081499" y="3789045"/>
        <a:ext cx="3954639" cy="15557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4605E-93AB-4961-8F56-BDAA885860BF}">
      <dsp:nvSpPr>
        <dsp:cNvPr id="0" name=""/>
        <dsp:cNvSpPr/>
      </dsp:nvSpPr>
      <dsp:spPr>
        <a:xfrm>
          <a:off x="2145206" y="15668"/>
          <a:ext cx="2127375" cy="21273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B8CFB-CF66-4A22-87B8-6B4AC33B0920}">
      <dsp:nvSpPr>
        <dsp:cNvPr id="0" name=""/>
        <dsp:cNvSpPr/>
      </dsp:nvSpPr>
      <dsp:spPr>
        <a:xfrm>
          <a:off x="2598581" y="469044"/>
          <a:ext cx="1220625" cy="12206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2E006-8150-445E-A685-2A0520D9B868}">
      <dsp:nvSpPr>
        <dsp:cNvPr id="0" name=""/>
        <dsp:cNvSpPr/>
      </dsp:nvSpPr>
      <dsp:spPr>
        <a:xfrm>
          <a:off x="1465143" y="2805669"/>
          <a:ext cx="3487500" cy="15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cap="none" dirty="0"/>
            <a:t>Look for evidence of trauma, blood loss and rashes</a:t>
          </a:r>
        </a:p>
      </dsp:txBody>
      <dsp:txXfrm>
        <a:off x="1465143" y="2805669"/>
        <a:ext cx="3487500" cy="1530000"/>
      </dsp:txXfrm>
    </dsp:sp>
    <dsp:sp modelId="{135C7CB5-7D43-495B-9D3A-6F6CF5840198}">
      <dsp:nvSpPr>
        <dsp:cNvPr id="0" name=""/>
        <dsp:cNvSpPr/>
      </dsp:nvSpPr>
      <dsp:spPr>
        <a:xfrm>
          <a:off x="6243018" y="15668"/>
          <a:ext cx="2127375" cy="21273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41F5C-8942-4853-ACB0-5ADB5CE9BB05}">
      <dsp:nvSpPr>
        <dsp:cNvPr id="0" name=""/>
        <dsp:cNvSpPr/>
      </dsp:nvSpPr>
      <dsp:spPr>
        <a:xfrm>
          <a:off x="6696393" y="469044"/>
          <a:ext cx="1220625" cy="12206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18318-D452-480F-9C47-AD265A583A5F}">
      <dsp:nvSpPr>
        <dsp:cNvPr id="0" name=""/>
        <dsp:cNvSpPr/>
      </dsp:nvSpPr>
      <dsp:spPr>
        <a:xfrm>
          <a:off x="5562956" y="2805669"/>
          <a:ext cx="3487500" cy="15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400" kern="1200" cap="none" dirty="0"/>
            <a:t>Check the temperature</a:t>
          </a:r>
        </a:p>
      </dsp:txBody>
      <dsp:txXfrm>
        <a:off x="5562956" y="2805669"/>
        <a:ext cx="3487500" cy="153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3FE27-1A74-4C27-B868-176D055BECD1}">
      <dsp:nvSpPr>
        <dsp:cNvPr id="0" name=""/>
        <dsp:cNvSpPr/>
      </dsp:nvSpPr>
      <dsp:spPr>
        <a:xfrm>
          <a:off x="0" y="105855"/>
          <a:ext cx="7315200" cy="743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 dirty="0"/>
            <a:t>1- pulse </a:t>
          </a:r>
          <a:r>
            <a:rPr lang="en-US" sz="3100" b="1" kern="1200" dirty="0"/>
            <a:t>: </a:t>
          </a:r>
          <a:r>
            <a:rPr lang="en-US" sz="3100" b="1" kern="1200" dirty="0" err="1"/>
            <a:t>tachy</a:t>
          </a:r>
          <a:r>
            <a:rPr lang="en-US" sz="3100" b="1" kern="1200" dirty="0"/>
            <a:t> or brady , volume , rhythm</a:t>
          </a:r>
          <a:endParaRPr lang="en-US" sz="3100" kern="1200" dirty="0"/>
        </a:p>
      </dsp:txBody>
      <dsp:txXfrm>
        <a:off x="36296" y="142151"/>
        <a:ext cx="7242608" cy="670943"/>
      </dsp:txXfrm>
    </dsp:sp>
    <dsp:sp modelId="{FC00EC4E-EC73-4DAB-BA04-E623C1FEA936}">
      <dsp:nvSpPr>
        <dsp:cNvPr id="0" name=""/>
        <dsp:cNvSpPr/>
      </dsp:nvSpPr>
      <dsp:spPr>
        <a:xfrm>
          <a:off x="0" y="849390"/>
          <a:ext cx="7315200" cy="1187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tachy </a:t>
          </a:r>
          <a:r>
            <a:rPr lang="en-US" sz="2400" kern="1200"/>
            <a:t>think about </a:t>
          </a:r>
          <a:r>
            <a:rPr lang="en-US" sz="2400" b="1" kern="1200"/>
            <a:t>shock, hypotension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brady </a:t>
          </a:r>
          <a:r>
            <a:rPr lang="en-US" sz="2400" kern="1200"/>
            <a:t>think about </a:t>
          </a:r>
          <a:r>
            <a:rPr lang="en-US" sz="2400" b="1" kern="1200"/>
            <a:t>3 degree heart block , sever beta</a:t>
          </a:r>
          <a:r>
            <a:rPr lang="en-US" sz="2400" kern="1200"/>
            <a:t> </a:t>
          </a:r>
          <a:r>
            <a:rPr lang="en-US" sz="2400" b="1" kern="1200"/>
            <a:t>blocker or calcium blocker</a:t>
          </a:r>
          <a:endParaRPr lang="en-US" sz="2400" kern="1200"/>
        </a:p>
      </dsp:txBody>
      <dsp:txXfrm>
        <a:off x="0" y="849390"/>
        <a:ext cx="7315200" cy="1187145"/>
      </dsp:txXfrm>
    </dsp:sp>
    <dsp:sp modelId="{6A941AAE-DB3C-4B01-85DB-0117C07C4EF7}">
      <dsp:nvSpPr>
        <dsp:cNvPr id="0" name=""/>
        <dsp:cNvSpPr/>
      </dsp:nvSpPr>
      <dsp:spPr>
        <a:xfrm>
          <a:off x="0" y="2036535"/>
          <a:ext cx="7315200" cy="74353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/>
            <a:t>volume:</a:t>
          </a:r>
          <a:endParaRPr lang="en-US" sz="3100" kern="1200"/>
        </a:p>
      </dsp:txBody>
      <dsp:txXfrm>
        <a:off x="36296" y="2072831"/>
        <a:ext cx="7242608" cy="670943"/>
      </dsp:txXfrm>
    </dsp:sp>
    <dsp:sp modelId="{D231F54D-E46E-4B2F-A9E8-E52B0E8DD035}">
      <dsp:nvSpPr>
        <dsp:cNvPr id="0" name=""/>
        <dsp:cNvSpPr/>
      </dsp:nvSpPr>
      <dsp:spPr>
        <a:xfrm>
          <a:off x="0" y="2780070"/>
          <a:ext cx="7315200" cy="150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the </a:t>
          </a:r>
          <a:r>
            <a:rPr lang="en-US" sz="2400" b="1" kern="1200"/>
            <a:t>volume is high </a:t>
          </a:r>
          <a:r>
            <a:rPr lang="en-US" sz="2400" kern="1200"/>
            <a:t>and </a:t>
          </a:r>
          <a:r>
            <a:rPr lang="en-US" sz="2400" b="1" kern="1200"/>
            <a:t>tachy </a:t>
          </a:r>
          <a:r>
            <a:rPr lang="en-US" sz="2400" kern="1200"/>
            <a:t>think about </a:t>
          </a:r>
          <a:r>
            <a:rPr lang="en-US" sz="2400" b="1" kern="1200"/>
            <a:t>shock and</a:t>
          </a:r>
          <a:r>
            <a:rPr lang="en-US" sz="2400" kern="1200"/>
            <a:t> </a:t>
          </a:r>
          <a:r>
            <a:rPr lang="en-US" sz="2400" b="1" kern="1200"/>
            <a:t>hypotension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low and tachy </a:t>
          </a:r>
          <a:r>
            <a:rPr lang="en-US" sz="2400" kern="1200"/>
            <a:t>think about </a:t>
          </a:r>
          <a:r>
            <a:rPr lang="en-US" sz="2400" b="1" kern="1200"/>
            <a:t>aortic regurgitation , isolated  systolic hypertension</a:t>
          </a:r>
          <a:endParaRPr lang="en-US" sz="2400" kern="1200"/>
        </a:p>
      </dsp:txBody>
      <dsp:txXfrm>
        <a:off x="0" y="2780070"/>
        <a:ext cx="7315200" cy="1507994"/>
      </dsp:txXfrm>
    </dsp:sp>
    <dsp:sp modelId="{140B436A-A006-4BA0-BFE5-F94898923B76}">
      <dsp:nvSpPr>
        <dsp:cNvPr id="0" name=""/>
        <dsp:cNvSpPr/>
      </dsp:nvSpPr>
      <dsp:spPr>
        <a:xfrm>
          <a:off x="0" y="4288065"/>
          <a:ext cx="7315200" cy="74353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/>
            <a:t>rhythm :</a:t>
          </a:r>
          <a:endParaRPr lang="en-US" sz="3100" kern="1200"/>
        </a:p>
      </dsp:txBody>
      <dsp:txXfrm>
        <a:off x="36296" y="4324361"/>
        <a:ext cx="7242608" cy="670943"/>
      </dsp:txXfrm>
    </dsp:sp>
    <dsp:sp modelId="{BE21C34E-2857-4DE9-B133-305F38203DF8}">
      <dsp:nvSpPr>
        <dsp:cNvPr id="0" name=""/>
        <dsp:cNvSpPr/>
      </dsp:nvSpPr>
      <dsp:spPr>
        <a:xfrm>
          <a:off x="0" y="5031599"/>
          <a:ext cx="7315200" cy="1187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irregular </a:t>
          </a:r>
          <a:r>
            <a:rPr lang="en-US" sz="2400" kern="1200"/>
            <a:t>think about </a:t>
          </a:r>
          <a:r>
            <a:rPr lang="en-US" sz="2400" b="1" kern="1200"/>
            <a:t>atrial fibrillation with a stroke.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b="1" kern="1200"/>
            <a:t>if there no pulse start the CPR</a:t>
          </a:r>
          <a:endParaRPr lang="en-US" sz="2400" kern="1200"/>
        </a:p>
      </dsp:txBody>
      <dsp:txXfrm>
        <a:off x="0" y="5031599"/>
        <a:ext cx="7315200" cy="1187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BCE7C3-C627-C3CC-6337-560B58F87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DA30B96-19BD-B346-5A05-9251D8EF0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74A423-270B-8B7B-C138-A26E115C8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939B0A-69C7-709E-51EF-28223D0D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0A7CA2-9CBB-AC55-1FF4-56CFE9A4E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9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3C2205-91D0-05F4-7437-C89E6B83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298919D-DB26-23B4-D6D2-1ABB264B3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F288A7-9F46-B29B-77B5-30F2DDAA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190F37-3688-7B1B-5E68-9A66D639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901A11-E68F-1877-D776-4E07100D3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5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BCA087C-EF96-199E-AA29-76268B669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35DE443-9902-7FD8-C772-54E6C55F1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7CF024-4C21-6A93-5ACE-71DE6000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D7BD0B-04D8-501A-AD93-36251BFE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D6933A-1818-06E6-B759-FC0E1734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29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5762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1F2022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9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F54AA8-82CB-628C-03DF-58B4E906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FD4869-1812-341B-EEBC-97C874AE0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7B36C4-8498-6F1F-0658-3CEBC432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4C8456-EF0A-7A08-2B63-38B3276C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D25894-621F-C291-24AD-95142DF9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9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F20893-ADE3-E1A8-2393-389A7EC4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4C1296E-8EA4-CAFD-724C-250D1EA6C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15348C-B5DE-58D2-99B0-581BAB65B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2917A3-E160-966D-E952-E8EB9B604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B140B9-E051-5A49-1C31-902473C6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2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64A808-CE29-933E-4270-28C8B3EEB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9E1F53-ACC6-4A2A-D837-823FCF18F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CF1B9D-51D6-8DD4-F6EE-443B7BCFE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D89E6B-26BC-659C-5E3C-A7552F1C3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889581-954D-8B6F-B49A-A6D86B544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A31CB9-27FA-53B8-D919-B1E3A2685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95A724-6742-CB6A-F5F9-F7451994D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B3CB3A-A4EC-669B-8E7A-635DA9A2C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DC5F25-177B-8546-D845-A49283987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31EEB3F-2137-D693-3218-100FE19B8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B72C25F-CC75-568B-C2C1-B1287BF76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82BB113-73A5-8CE1-D182-9A9DF3E2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F858F6F-C8A1-E119-4C2A-6C1A0060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C2BF293-7E28-B288-EF02-7B72553C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1E73A6-2677-5BBF-4F26-8901BC8E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0DFF83-C3AD-BCF3-571E-51218FC6D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F3A7BC-326C-B7EC-8E3F-4D5840EC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4B0E98-792F-2E6C-5C7E-762BC3E3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3BC7F1A-B970-4EF0-32BF-142605EC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00075FB-E853-B10E-0DC1-BDA85494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EBC5B1-01EF-3279-0C21-49BE5BFA8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7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D2C4F3-95FA-2CC3-1825-E9C081E4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A934FFB-548C-34E0-BB7B-733575DFF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E902E8-256E-BF7C-0DD2-BB9EC9CB8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E5043A4-58E0-387B-3A1F-61316887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447DB31-F852-0046-62DD-824841FE1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F68D4C-51F2-1F90-A15E-76CC57EDC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F99961-0BA9-3E27-7774-06B7D0825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28AC7D9-F5A5-DB66-4BD9-727EDE423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5C815E-CEE2-87C8-D95A-2C323E3AC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59E716-9D01-CA2C-B61A-045F43FA9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4894A96-C5F2-0340-F32D-39ABC9AA6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423C92-939C-FDB8-1A3B-6E6B1BA5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58C0F7D-50CB-661C-4D07-D6C3BAB95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58AD01-A3D6-8844-692C-622458A5E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4B8D6F-81B4-B863-865D-8FEDDC346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10/9/2022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D9C19-9D45-3E11-CACF-185EE42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403458-0E55-1084-B1F3-BC6A7CFAB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065" marR="5080" indent="2540" algn="l" rtl="0"/>
            <a:r>
              <a:rPr lang="en-US" sz="4600" b="0" spc="120" dirty="0"/>
              <a:t>APPROACH</a:t>
            </a:r>
            <a:r>
              <a:rPr lang="en-US" sz="4600" b="0" spc="260" dirty="0"/>
              <a:t> </a:t>
            </a:r>
            <a:r>
              <a:rPr lang="en-US" sz="4600" b="0" spc="35" dirty="0"/>
              <a:t>TO </a:t>
            </a:r>
            <a:r>
              <a:rPr lang="en-US" sz="4600" b="0" spc="-1315" dirty="0"/>
              <a:t> </a:t>
            </a:r>
            <a:r>
              <a:rPr lang="en-US" sz="4600" b="0" spc="130" dirty="0"/>
              <a:t>U</a:t>
            </a:r>
            <a:r>
              <a:rPr lang="en-US" sz="4600" b="0" spc="175" dirty="0"/>
              <a:t>N</a:t>
            </a:r>
            <a:r>
              <a:rPr lang="en-US" sz="4600" b="0" spc="130" dirty="0"/>
              <a:t>C</a:t>
            </a:r>
            <a:r>
              <a:rPr lang="en-US" sz="4600" b="0" spc="135" dirty="0"/>
              <a:t>O</a:t>
            </a:r>
            <a:r>
              <a:rPr lang="en-US" sz="4600" b="0" spc="175" dirty="0"/>
              <a:t>N</a:t>
            </a:r>
            <a:r>
              <a:rPr lang="en-US" sz="4600" b="0" spc="155" dirty="0"/>
              <a:t>S</a:t>
            </a:r>
            <a:r>
              <a:rPr lang="en-US" sz="4600" b="0" spc="130" dirty="0"/>
              <a:t>C</a:t>
            </a:r>
            <a:r>
              <a:rPr lang="en-US" sz="4600" b="0" spc="155" dirty="0"/>
              <a:t>I</a:t>
            </a:r>
            <a:r>
              <a:rPr lang="en-US" sz="4600" b="0" spc="135" dirty="0"/>
              <a:t>O</a:t>
            </a:r>
            <a:r>
              <a:rPr lang="en-US" sz="4600" b="0" spc="130" dirty="0"/>
              <a:t>U</a:t>
            </a:r>
            <a:r>
              <a:rPr lang="en-US" sz="4600" b="0" dirty="0"/>
              <a:t>S  </a:t>
            </a:r>
            <a:r>
              <a:rPr lang="en-US" sz="4600" b="0" spc="120" dirty="0"/>
              <a:t>PATIENT</a:t>
            </a:r>
            <a:endParaRPr lang="en-US" sz="4600" dirty="0"/>
          </a:p>
        </p:txBody>
      </p:sp>
      <p:pic>
        <p:nvPicPr>
          <p:cNvPr id="6" name="Picture 5" descr="Two people holding each other's hands">
            <a:extLst>
              <a:ext uri="{FF2B5EF4-FFF2-40B4-BE49-F238E27FC236}">
                <a16:creationId xmlns:a16="http://schemas.microsoft.com/office/drawing/2014/main" id="{D7582F21-7E3F-7ABD-2A7D-88B2D4FFE9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81" r="30388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332061B6-5499-F80D-444B-C41ECF4B1A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7339369"/>
              </p:ext>
            </p:extLst>
          </p:nvPr>
        </p:nvGraphicFramePr>
        <p:xfrm>
          <a:off x="7696200" y="3374136"/>
          <a:ext cx="6251110" cy="3483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9" name="Rectangle 1068">
            <a:extLst>
              <a:ext uri="{FF2B5EF4-FFF2-40B4-BE49-F238E27FC236}">
                <a16:creationId xmlns:a16="http://schemas.microsoft.com/office/drawing/2014/main" id="{F1BBBE79-C427-480A-88F3-4BBC7C8C3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1" name="Rectangle 1070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3" name="Rectangle 107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-1"/>
            <a:ext cx="11231745" cy="4131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linical Examination of the Chest Wall">
            <a:extLst>
              <a:ext uri="{FF2B5EF4-FFF2-40B4-BE49-F238E27FC236}">
                <a16:creationId xmlns:a16="http://schemas.microsoft.com/office/drawing/2014/main" id="{124F0BD3-01D7-ACE5-640A-6473C10621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3"/>
          <a:stretch/>
        </p:blipFill>
        <p:spPr bwMode="auto">
          <a:xfrm>
            <a:off x="618758" y="435144"/>
            <a:ext cx="3336953" cy="3426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n by Tara Miller on Medical | Medical knowledge, Medical careers,  Paramedic school">
            <a:extLst>
              <a:ext uri="{FF2B5EF4-FFF2-40B4-BE49-F238E27FC236}">
                <a16:creationId xmlns:a16="http://schemas.microsoft.com/office/drawing/2014/main" id="{E798AD27-36D3-361E-1C02-2E474EB8A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6" t="34190" r="2197" b="3540"/>
          <a:stretch/>
        </p:blipFill>
        <p:spPr bwMode="auto">
          <a:xfrm>
            <a:off x="4133269" y="877335"/>
            <a:ext cx="3925460" cy="250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" name="Rectangle 1074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837444" y="5460209"/>
            <a:ext cx="1790365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4755486" y="4204188"/>
            <a:ext cx="3829582" cy="2649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0" marR="181610" algn="l" rtl="0">
              <a:lnSpc>
                <a:spcPct val="90000"/>
              </a:lnSpc>
              <a:buClr>
                <a:schemeClr val="tx1"/>
              </a:buClr>
              <a:tabLst>
                <a:tab pos="345440" algn="l"/>
              </a:tabLst>
            </a:pPr>
            <a:r>
              <a:rPr lang="en-US" sz="2100" spc="114" dirty="0"/>
              <a:t>2. </a:t>
            </a:r>
            <a:r>
              <a:rPr lang="en-US" sz="2200" spc="114" dirty="0"/>
              <a:t>Palpate </a:t>
            </a:r>
            <a:r>
              <a:rPr lang="en-US" sz="2200" spc="85" dirty="0"/>
              <a:t>the </a:t>
            </a:r>
            <a:r>
              <a:rPr lang="en-US" sz="2200" spc="114" dirty="0"/>
              <a:t>trachea </a:t>
            </a:r>
            <a:r>
              <a:rPr lang="en-US" sz="2200" spc="60" dirty="0"/>
              <a:t>in </a:t>
            </a:r>
            <a:r>
              <a:rPr lang="en-US" sz="2200" spc="85" dirty="0"/>
              <a:t>the </a:t>
            </a:r>
            <a:r>
              <a:rPr lang="en-US" sz="2200" spc="125" dirty="0"/>
              <a:t>suprasternal </a:t>
            </a:r>
            <a:r>
              <a:rPr lang="en-US" sz="2200" spc="110" dirty="0"/>
              <a:t>notch. </a:t>
            </a:r>
            <a:r>
              <a:rPr lang="en-US" sz="2200" spc="65" dirty="0"/>
              <a:t>It </a:t>
            </a:r>
            <a:r>
              <a:rPr lang="en-US" sz="2200" spc="105" dirty="0"/>
              <a:t>should </a:t>
            </a:r>
            <a:r>
              <a:rPr lang="en-US" sz="2200" spc="65" dirty="0"/>
              <a:t>be </a:t>
            </a:r>
            <a:r>
              <a:rPr lang="en-US" sz="2200" spc="120" dirty="0"/>
              <a:t>central; </a:t>
            </a:r>
            <a:r>
              <a:rPr lang="en-US" sz="2200" spc="65" dirty="0"/>
              <a:t>if it is </a:t>
            </a:r>
            <a:r>
              <a:rPr lang="en-US" sz="2200" spc="95" dirty="0"/>
              <a:t>not, </a:t>
            </a:r>
            <a:r>
              <a:rPr lang="en-US" sz="2200" spc="65" dirty="0"/>
              <a:t>it </a:t>
            </a:r>
            <a:r>
              <a:rPr lang="en-US" sz="2200" spc="114" dirty="0"/>
              <a:t>suggests </a:t>
            </a:r>
            <a:r>
              <a:rPr lang="en-US" sz="2200" b="1" spc="130" dirty="0"/>
              <a:t>mediastinal displacement </a:t>
            </a:r>
            <a:r>
              <a:rPr lang="en-US" sz="2200" b="1" spc="65" dirty="0"/>
              <a:t>by </a:t>
            </a:r>
            <a:r>
              <a:rPr lang="en-US" sz="2200" b="1" spc="70" dirty="0"/>
              <a:t> </a:t>
            </a:r>
            <a:r>
              <a:rPr lang="en-US" sz="2200" b="1" spc="125" dirty="0"/>
              <a:t>pneumothorax</a:t>
            </a:r>
            <a:r>
              <a:rPr lang="en-US" sz="2200" b="1" spc="365" dirty="0"/>
              <a:t> </a:t>
            </a:r>
            <a:r>
              <a:rPr lang="en-US" sz="2200" b="1" spc="60" dirty="0"/>
              <a:t>or</a:t>
            </a:r>
            <a:r>
              <a:rPr lang="en-US" sz="2200" b="1" spc="300" dirty="0"/>
              <a:t> </a:t>
            </a:r>
            <a:r>
              <a:rPr lang="en-US" sz="2200" b="1" spc="125" dirty="0"/>
              <a:t>collapse.</a:t>
            </a:r>
            <a:endParaRPr lang="en-US" sz="2200" dirty="0"/>
          </a:p>
        </p:txBody>
      </p:sp>
      <p:pic>
        <p:nvPicPr>
          <p:cNvPr id="1030" name="Picture 6" descr="Cardiorespiratory Assessment – JOE SUTHERLAND">
            <a:extLst>
              <a:ext uri="{FF2B5EF4-FFF2-40B4-BE49-F238E27FC236}">
                <a16:creationId xmlns:a16="http://schemas.microsoft.com/office/drawing/2014/main" id="{AC15C7FB-4596-067F-F018-04DAAAEE5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1" r="6594" b="3"/>
          <a:stretch/>
        </p:blipFill>
        <p:spPr bwMode="auto">
          <a:xfrm>
            <a:off x="8413845" y="515588"/>
            <a:ext cx="3335789" cy="3426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94F25B2E-1E03-CA98-30E2-EB435119C346}"/>
              </a:ext>
            </a:extLst>
          </p:cNvPr>
          <p:cNvSpPr txBox="1"/>
          <p:nvPr/>
        </p:nvSpPr>
        <p:spPr>
          <a:xfrm>
            <a:off x="95401" y="4374986"/>
            <a:ext cx="398261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3565" indent="-457200" algn="l" rtl="0">
              <a:buClr>
                <a:schemeClr val="tx1"/>
              </a:buClr>
              <a:buFont typeface="+mj-lt"/>
              <a:buAutoNum type="arabicPeriod"/>
              <a:tabLst>
                <a:tab pos="345440" algn="l"/>
              </a:tabLst>
            </a:pPr>
            <a:r>
              <a:rPr lang="en-US" sz="2400" spc="95" dirty="0"/>
              <a:t>Look</a:t>
            </a:r>
            <a:r>
              <a:rPr lang="en-US" sz="2400" spc="325" dirty="0"/>
              <a:t> </a:t>
            </a:r>
            <a:r>
              <a:rPr lang="en-US" sz="2400" spc="85" dirty="0"/>
              <a:t>for</a:t>
            </a:r>
            <a:r>
              <a:rPr lang="en-US" sz="2400" spc="310" dirty="0"/>
              <a:t> </a:t>
            </a:r>
            <a:r>
              <a:rPr lang="en-US" sz="2400" spc="105" dirty="0"/>
              <a:t>chest</a:t>
            </a:r>
            <a:r>
              <a:rPr lang="en-US" sz="2400" spc="330" dirty="0"/>
              <a:t> </a:t>
            </a:r>
            <a:r>
              <a:rPr lang="en-US" sz="2400" spc="100" dirty="0"/>
              <a:t>wall</a:t>
            </a:r>
            <a:r>
              <a:rPr lang="en-US" sz="2400" spc="325" dirty="0"/>
              <a:t> </a:t>
            </a:r>
            <a:r>
              <a:rPr lang="en-US" sz="2400" spc="120" dirty="0"/>
              <a:t>deformity</a:t>
            </a:r>
            <a:r>
              <a:rPr lang="en-US" sz="2400" spc="355" dirty="0"/>
              <a:t> </a:t>
            </a:r>
            <a:r>
              <a:rPr lang="en-US" sz="2400" spc="60" dirty="0"/>
              <a:t>or</a:t>
            </a:r>
            <a:r>
              <a:rPr lang="en-US" sz="2400" spc="310" dirty="0"/>
              <a:t> </a:t>
            </a:r>
            <a:r>
              <a:rPr lang="en-US" sz="2400" spc="125" dirty="0"/>
              <a:t>injury;</a:t>
            </a:r>
            <a:r>
              <a:rPr lang="en-US" sz="2400" spc="365" dirty="0"/>
              <a:t> </a:t>
            </a:r>
            <a:r>
              <a:rPr lang="en-US" sz="2400" spc="114" dirty="0"/>
              <a:t>observe</a:t>
            </a:r>
            <a:r>
              <a:rPr lang="en-US" sz="2400" spc="360" dirty="0"/>
              <a:t> </a:t>
            </a:r>
            <a:r>
              <a:rPr lang="en-US" sz="2400" spc="85" dirty="0"/>
              <a:t>the</a:t>
            </a:r>
            <a:r>
              <a:rPr lang="en-US" sz="2400" spc="315" dirty="0"/>
              <a:t> </a:t>
            </a:r>
            <a:r>
              <a:rPr lang="en-US" sz="2400" spc="110" dirty="0"/>
              <a:t>depth</a:t>
            </a:r>
            <a:r>
              <a:rPr lang="en-US" sz="2400" dirty="0"/>
              <a:t> </a:t>
            </a:r>
            <a:r>
              <a:rPr lang="en-US" sz="2400" spc="60" dirty="0"/>
              <a:t>of </a:t>
            </a:r>
            <a:r>
              <a:rPr lang="en-US" sz="2400" spc="120" dirty="0"/>
              <a:t>inspiration </a:t>
            </a:r>
            <a:r>
              <a:rPr lang="en-US" sz="2400" spc="90" dirty="0"/>
              <a:t>and</a:t>
            </a:r>
            <a:r>
              <a:rPr lang="en-US" sz="2400" spc="315" dirty="0"/>
              <a:t> </a:t>
            </a:r>
            <a:r>
              <a:rPr lang="en-US" sz="2400" spc="110" dirty="0"/>
              <a:t>assess</a:t>
            </a:r>
            <a:r>
              <a:rPr lang="en-US" sz="2400" spc="355" dirty="0"/>
              <a:t> </a:t>
            </a:r>
            <a:r>
              <a:rPr lang="en-US" sz="2400" spc="85" dirty="0"/>
              <a:t>for</a:t>
            </a:r>
            <a:r>
              <a:rPr lang="en-US" sz="2400" spc="315" dirty="0"/>
              <a:t> </a:t>
            </a:r>
            <a:r>
              <a:rPr lang="en-US" sz="2400" spc="120" dirty="0"/>
              <a:t>symmetrical</a:t>
            </a:r>
            <a:r>
              <a:rPr lang="en-US" sz="2400" spc="405" dirty="0"/>
              <a:t> </a:t>
            </a:r>
            <a:r>
              <a:rPr lang="en-US" sz="2400" spc="105" dirty="0"/>
              <a:t>chest</a:t>
            </a:r>
            <a:r>
              <a:rPr lang="en-US" sz="2400" spc="-250" dirty="0"/>
              <a:t> </a:t>
            </a:r>
            <a:r>
              <a:rPr lang="en-US" sz="2400" spc="110" dirty="0"/>
              <a:t>–wall</a:t>
            </a:r>
            <a:r>
              <a:rPr lang="en-US" sz="2400" dirty="0"/>
              <a:t> </a:t>
            </a:r>
            <a:r>
              <a:rPr lang="en-US" sz="2400" spc="120" dirty="0"/>
              <a:t>expansion.</a:t>
            </a:r>
            <a:endParaRPr lang="en-US" sz="800" dirty="0"/>
          </a:p>
        </p:txBody>
      </p:sp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32E1ED2A-F854-9BEB-4251-2F7DB8DBD7E4}"/>
              </a:ext>
            </a:extLst>
          </p:cNvPr>
          <p:cNvCxnSpPr>
            <a:cxnSpLocks/>
          </p:cNvCxnSpPr>
          <p:nvPr/>
        </p:nvCxnSpPr>
        <p:spPr>
          <a:xfrm>
            <a:off x="8595979" y="4587886"/>
            <a:ext cx="0" cy="1790365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F701EBA-D4A0-F3CB-425F-52D4F1D0A38A}"/>
              </a:ext>
            </a:extLst>
          </p:cNvPr>
          <p:cNvSpPr txBox="1"/>
          <p:nvPr/>
        </p:nvSpPr>
        <p:spPr>
          <a:xfrm>
            <a:off x="8715182" y="4328119"/>
            <a:ext cx="3335790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365" algn="l" rtl="0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tabLst>
                <a:tab pos="345440" algn="l"/>
              </a:tabLst>
            </a:pPr>
            <a:r>
              <a:rPr lang="en-US" sz="2400" spc="114" dirty="0"/>
              <a:t>3. Percuss</a:t>
            </a:r>
            <a:r>
              <a:rPr lang="en-US" sz="2400" spc="345" dirty="0"/>
              <a:t> </a:t>
            </a:r>
            <a:r>
              <a:rPr lang="en-US" sz="2400" spc="90" dirty="0"/>
              <a:t>and</a:t>
            </a:r>
            <a:r>
              <a:rPr lang="en-US" sz="2400" spc="315" dirty="0"/>
              <a:t> </a:t>
            </a:r>
            <a:r>
              <a:rPr lang="en-US" sz="2400" spc="120" dirty="0"/>
              <a:t>auscultate</a:t>
            </a:r>
            <a:r>
              <a:rPr lang="en-US" sz="2400" spc="365" dirty="0"/>
              <a:t> </a:t>
            </a:r>
            <a:r>
              <a:rPr lang="en-US" sz="2400" spc="85" dirty="0"/>
              <a:t>the</a:t>
            </a:r>
            <a:r>
              <a:rPr lang="en-US" sz="2400" spc="315" dirty="0"/>
              <a:t> </a:t>
            </a:r>
            <a:r>
              <a:rPr lang="en-US" sz="2400" spc="105" dirty="0"/>
              <a:t>chest</a:t>
            </a:r>
            <a:r>
              <a:rPr lang="en-US" sz="2400" spc="355" dirty="0"/>
              <a:t> </a:t>
            </a:r>
            <a:r>
              <a:rPr lang="en-US" sz="2400" spc="65" dirty="0"/>
              <a:t>to</a:t>
            </a:r>
            <a:r>
              <a:rPr lang="en-US" sz="2400" spc="300" dirty="0"/>
              <a:t> </a:t>
            </a:r>
            <a:r>
              <a:rPr lang="en-US" sz="2400" spc="114" dirty="0"/>
              <a:t>identify</a:t>
            </a:r>
            <a:r>
              <a:rPr lang="en-US" sz="2400" spc="455" dirty="0"/>
              <a:t> </a:t>
            </a:r>
            <a:r>
              <a:rPr lang="en-US" sz="2400" b="1" spc="130" dirty="0"/>
              <a:t>pneumothorax</a:t>
            </a:r>
            <a:r>
              <a:rPr lang="en-US" sz="2400" dirty="0"/>
              <a:t> </a:t>
            </a:r>
            <a:r>
              <a:rPr lang="en-US" sz="2400" b="1" spc="125" dirty="0"/>
              <a:t>effusions,</a:t>
            </a:r>
            <a:r>
              <a:rPr lang="en-US" sz="2400" b="1" spc="365" dirty="0"/>
              <a:t> </a:t>
            </a:r>
            <a:r>
              <a:rPr lang="en-US" sz="2400" b="1" spc="125" dirty="0"/>
              <a:t>consolidation</a:t>
            </a:r>
            <a:r>
              <a:rPr lang="en-US" sz="2400" b="1" spc="335" dirty="0"/>
              <a:t> </a:t>
            </a:r>
            <a:r>
              <a:rPr lang="en-US" sz="2400" b="1" spc="60" dirty="0"/>
              <a:t>or</a:t>
            </a:r>
            <a:r>
              <a:rPr lang="en-US" sz="2400" b="1" spc="335" dirty="0"/>
              <a:t> </a:t>
            </a:r>
            <a:r>
              <a:rPr lang="en-US" sz="2400" b="1" spc="114" dirty="0"/>
              <a:t>oedema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983" y="1447800"/>
            <a:ext cx="4954447" cy="2820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37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157480" algn="l" rtl="0"/>
            <a:r>
              <a:rPr lang="en-US" sz="5400" kern="1200" spc="42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CIRCULATION</a:t>
            </a:r>
            <a:endParaRPr lang="en-US" sz="54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E2F0768-80EB-465F-9BF4-E7996D60A9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6869179"/>
              </p:ext>
            </p:extLst>
          </p:nvPr>
        </p:nvGraphicFramePr>
        <p:xfrm>
          <a:off x="5647213" y="189924"/>
          <a:ext cx="6239987" cy="6441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608E883-B961-C5D0-5A4C-094B8E928B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867777"/>
              </p:ext>
            </p:extLst>
          </p:nvPr>
        </p:nvGraphicFramePr>
        <p:xfrm>
          <a:off x="0" y="228600"/>
          <a:ext cx="12039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3700"/>
          </a:p>
          <a:p>
            <a:pPr marR="156210" algn="l" rtl="0"/>
            <a:r>
              <a:rPr lang="en-US" sz="3700" b="1" spc="385"/>
              <a:t>DISABILITY</a:t>
            </a:r>
            <a:endParaRPr lang="en-US" sz="3700" b="1"/>
          </a:p>
        </p:txBody>
      </p:sp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0" y="1859926"/>
            <a:ext cx="6954602" cy="5253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83565" indent="-342900" algn="l" rtl="0">
              <a:lnSpc>
                <a:spcPct val="90000"/>
              </a:lnSpc>
              <a:spcBef>
                <a:spcPts val="100"/>
              </a:spcBef>
              <a:buClr>
                <a:schemeClr val="tx1"/>
              </a:buClr>
              <a:buSzPct val="126315"/>
              <a:buFont typeface="Wingdings" panose="05000000000000000000" pitchFamily="2" charset="2"/>
              <a:buChar char="Ø"/>
              <a:tabLst>
                <a:tab pos="384810" algn="l"/>
              </a:tabLst>
            </a:pPr>
            <a:r>
              <a:rPr lang="en-US" sz="2200" spc="105" dirty="0"/>
              <a:t>Assess</a:t>
            </a:r>
            <a:r>
              <a:rPr lang="en-US" sz="2200" spc="345" dirty="0"/>
              <a:t> </a:t>
            </a:r>
            <a:r>
              <a:rPr lang="en-US" sz="2200" spc="90" dirty="0"/>
              <a:t>the</a:t>
            </a:r>
            <a:r>
              <a:rPr lang="en-US" sz="2200" spc="310" dirty="0"/>
              <a:t> </a:t>
            </a:r>
            <a:r>
              <a:rPr lang="en-US" sz="2200" spc="120" dirty="0"/>
              <a:t>patient'</a:t>
            </a:r>
            <a:r>
              <a:rPr lang="en-US" sz="2200" spc="-305" dirty="0"/>
              <a:t> </a:t>
            </a:r>
            <a:r>
              <a:rPr lang="en-US" sz="2200" spc="-5" dirty="0"/>
              <a:t>s</a:t>
            </a:r>
            <a:r>
              <a:rPr lang="en-US" sz="2200" spc="345" dirty="0"/>
              <a:t> </a:t>
            </a:r>
            <a:r>
              <a:rPr lang="en-US" sz="2200" spc="120" dirty="0"/>
              <a:t>conscious</a:t>
            </a:r>
            <a:r>
              <a:rPr lang="en-US" sz="2200" spc="345" dirty="0"/>
              <a:t> </a:t>
            </a:r>
            <a:r>
              <a:rPr lang="en-US" sz="2200" spc="110" dirty="0"/>
              <a:t>level</a:t>
            </a:r>
            <a:r>
              <a:rPr lang="en-US" sz="2200" spc="310" dirty="0"/>
              <a:t> </a:t>
            </a:r>
            <a:r>
              <a:rPr lang="en-US" sz="2200" spc="105" dirty="0"/>
              <a:t>using</a:t>
            </a:r>
            <a:r>
              <a:rPr lang="en-US" sz="2200" spc="315" dirty="0"/>
              <a:t> </a:t>
            </a:r>
            <a:r>
              <a:rPr lang="en-US" sz="2200" spc="114" dirty="0"/>
              <a:t>either</a:t>
            </a:r>
            <a:r>
              <a:rPr lang="en-US" sz="2200" spc="330" dirty="0"/>
              <a:t> </a:t>
            </a:r>
            <a:r>
              <a:rPr lang="en-US" sz="2200" spc="90" dirty="0"/>
              <a:t>the </a:t>
            </a:r>
            <a:r>
              <a:rPr lang="en-US" sz="2200" b="1" spc="95" dirty="0"/>
              <a:t>AVPU</a:t>
            </a:r>
            <a:r>
              <a:rPr lang="en-US" sz="2200" b="1" spc="355" dirty="0"/>
              <a:t> </a:t>
            </a:r>
            <a:r>
              <a:rPr lang="en-US" sz="2200" b="1" spc="110" dirty="0"/>
              <a:t>scale</a:t>
            </a:r>
            <a:r>
              <a:rPr lang="en-US" sz="2200" b="1" spc="335" dirty="0"/>
              <a:t> </a:t>
            </a:r>
            <a:r>
              <a:rPr lang="en-US" sz="2200" spc="65" dirty="0"/>
              <a:t>or</a:t>
            </a:r>
            <a:r>
              <a:rPr lang="en-US" sz="2200" spc="310" dirty="0"/>
              <a:t> </a:t>
            </a:r>
            <a:r>
              <a:rPr lang="en-US" sz="2200" b="1" spc="90" dirty="0"/>
              <a:t>GCS</a:t>
            </a:r>
            <a:r>
              <a:rPr lang="en-US" sz="2200" b="1" spc="315" dirty="0"/>
              <a:t> </a:t>
            </a:r>
            <a:r>
              <a:rPr lang="en-US" sz="2200" spc="120" dirty="0"/>
              <a:t>Conscious</a:t>
            </a:r>
            <a:r>
              <a:rPr lang="en-US" sz="2200" spc="375" dirty="0"/>
              <a:t> </a:t>
            </a:r>
            <a:r>
              <a:rPr lang="en-US" sz="2200" spc="110" dirty="0"/>
              <a:t>level</a:t>
            </a:r>
            <a:r>
              <a:rPr lang="en-US" sz="2200" spc="315" dirty="0"/>
              <a:t> </a:t>
            </a:r>
            <a:r>
              <a:rPr lang="en-US" sz="2200" spc="65" dirty="0"/>
              <a:t>is</a:t>
            </a:r>
            <a:r>
              <a:rPr lang="en-US" sz="2200" spc="275" dirty="0"/>
              <a:t> </a:t>
            </a:r>
            <a:r>
              <a:rPr lang="en-US" sz="2200" spc="110" dirty="0"/>
              <a:t>Often</a:t>
            </a:r>
            <a:r>
              <a:rPr lang="en-US" sz="2200" spc="340" dirty="0"/>
              <a:t> </a:t>
            </a:r>
            <a:r>
              <a:rPr lang="en-US" sz="2200" spc="120" dirty="0"/>
              <a:t>recorded</a:t>
            </a:r>
            <a:r>
              <a:rPr lang="en-US" sz="2200" spc="380" dirty="0"/>
              <a:t> </a:t>
            </a:r>
            <a:r>
              <a:rPr lang="en-US" sz="2200" spc="110" dirty="0"/>
              <a:t>using</a:t>
            </a:r>
            <a:r>
              <a:rPr lang="en-US" sz="2200" spc="315" dirty="0"/>
              <a:t> </a:t>
            </a:r>
            <a:r>
              <a:rPr lang="en-US" sz="2200" spc="90" dirty="0"/>
              <a:t>the</a:t>
            </a:r>
            <a:r>
              <a:rPr lang="en-US" sz="2200" dirty="0"/>
              <a:t> </a:t>
            </a:r>
            <a:r>
              <a:rPr lang="en-US" sz="2200" b="1" spc="95" dirty="0"/>
              <a:t>AVFU</a:t>
            </a:r>
            <a:r>
              <a:rPr lang="en-US" sz="2200" b="1" spc="345" dirty="0"/>
              <a:t> </a:t>
            </a:r>
            <a:r>
              <a:rPr lang="en-US" sz="2200" b="1" spc="105" dirty="0"/>
              <a:t>scale</a:t>
            </a:r>
            <a:r>
              <a:rPr lang="en-US" sz="2200" b="1" spc="-305" dirty="0"/>
              <a:t> </a:t>
            </a:r>
            <a:r>
              <a:rPr lang="en-US" sz="2200" spc="-5" dirty="0"/>
              <a:t>,</a:t>
            </a:r>
            <a:r>
              <a:rPr lang="en-US" sz="2200" spc="320" dirty="0"/>
              <a:t> </a:t>
            </a:r>
            <a:r>
              <a:rPr lang="en-US" sz="2200" spc="110" dirty="0"/>
              <a:t>which</a:t>
            </a:r>
            <a:r>
              <a:rPr lang="en-US" sz="2200" spc="285" dirty="0"/>
              <a:t> </a:t>
            </a:r>
            <a:r>
              <a:rPr lang="en-US" sz="2200" spc="125" dirty="0"/>
              <a:t>categories</a:t>
            </a:r>
            <a:r>
              <a:rPr lang="en-US" sz="2200" spc="390" dirty="0"/>
              <a:t> </a:t>
            </a:r>
            <a:r>
              <a:rPr lang="en-US" sz="2200" spc="90" dirty="0"/>
              <a:t>the</a:t>
            </a:r>
            <a:r>
              <a:rPr lang="en-US" sz="2200" spc="310" dirty="0"/>
              <a:t> </a:t>
            </a:r>
            <a:r>
              <a:rPr lang="en-US" sz="2200" spc="114" dirty="0"/>
              <a:t>patient</a:t>
            </a:r>
            <a:r>
              <a:rPr lang="en-US" sz="2200" spc="350" dirty="0"/>
              <a:t> </a:t>
            </a:r>
            <a:r>
              <a:rPr lang="en-US" sz="2200" spc="70" dirty="0"/>
              <a:t>as</a:t>
            </a:r>
            <a:r>
              <a:rPr lang="en-US" sz="2200" spc="305" dirty="0"/>
              <a:t> </a:t>
            </a:r>
            <a:r>
              <a:rPr lang="en-US" sz="2000" b="1" spc="-5" dirty="0"/>
              <a:t>:</a:t>
            </a:r>
            <a:endParaRPr lang="en-US" sz="2000" dirty="0"/>
          </a:p>
          <a:p>
            <a:pPr marL="569595" lvl="1" indent="-342900" algn="l" rtl="0">
              <a:lnSpc>
                <a:spcPct val="90000"/>
              </a:lnSpc>
              <a:spcBef>
                <a:spcPts val="39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93370" algn="l"/>
              </a:tabLst>
            </a:pPr>
            <a:r>
              <a:rPr lang="en-US" sz="2000" spc="105" dirty="0"/>
              <a:t>Alert</a:t>
            </a:r>
            <a:endParaRPr lang="en-US" sz="2000" dirty="0"/>
          </a:p>
          <a:p>
            <a:pPr marL="548640" lvl="1" indent="-342900" algn="l" rtl="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71780" algn="l"/>
              </a:tabLst>
            </a:pPr>
            <a:r>
              <a:rPr lang="en-US" sz="2000" spc="120" dirty="0"/>
              <a:t>Responding</a:t>
            </a:r>
            <a:r>
              <a:rPr lang="en-US" sz="2000" spc="390" dirty="0"/>
              <a:t> </a:t>
            </a:r>
            <a:r>
              <a:rPr lang="en-US" sz="2000" spc="70" dirty="0"/>
              <a:t>to</a:t>
            </a:r>
            <a:r>
              <a:rPr lang="en-US" sz="2000" spc="290" dirty="0"/>
              <a:t> </a:t>
            </a:r>
            <a:r>
              <a:rPr lang="en-US" sz="2000" spc="90" dirty="0"/>
              <a:t>the</a:t>
            </a:r>
            <a:r>
              <a:rPr lang="en-US" sz="2000" spc="275" dirty="0"/>
              <a:t> </a:t>
            </a:r>
            <a:r>
              <a:rPr lang="en-US" sz="2000" spc="110" dirty="0"/>
              <a:t>voice</a:t>
            </a:r>
            <a:endParaRPr lang="en-US" sz="2000" dirty="0"/>
          </a:p>
          <a:p>
            <a:pPr marL="548640" lvl="1" indent="-342900" algn="l" rtl="0">
              <a:lnSpc>
                <a:spcPct val="90000"/>
              </a:lnSpc>
              <a:spcBef>
                <a:spcPts val="244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71780" algn="l"/>
              </a:tabLst>
            </a:pPr>
            <a:r>
              <a:rPr lang="en-US" sz="2000" spc="120" dirty="0"/>
              <a:t>Responding</a:t>
            </a:r>
            <a:r>
              <a:rPr lang="en-US" sz="2000" spc="390" dirty="0"/>
              <a:t> </a:t>
            </a:r>
            <a:r>
              <a:rPr lang="en-US" sz="2000" spc="70" dirty="0"/>
              <a:t>to</a:t>
            </a:r>
            <a:r>
              <a:rPr lang="en-US" sz="2000" spc="295" dirty="0"/>
              <a:t> </a:t>
            </a:r>
            <a:r>
              <a:rPr lang="en-US" sz="2000" spc="90" dirty="0"/>
              <a:t>the</a:t>
            </a:r>
            <a:r>
              <a:rPr lang="en-US" sz="2000" spc="275" dirty="0"/>
              <a:t> </a:t>
            </a:r>
            <a:r>
              <a:rPr lang="en-US" sz="2000" spc="100" dirty="0"/>
              <a:t>pain</a:t>
            </a:r>
            <a:endParaRPr lang="en-US" sz="2000" dirty="0"/>
          </a:p>
          <a:p>
            <a:pPr marL="548640" indent="-342900" algn="l" rtl="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2000" spc="120" dirty="0"/>
              <a:t>Unresponsive</a:t>
            </a:r>
            <a:endParaRPr lang="en-US" sz="2000" spc="85" dirty="0"/>
          </a:p>
          <a:p>
            <a:pPr marL="342900" marR="5080" indent="-342900" algn="l" rtl="0">
              <a:lnSpc>
                <a:spcPct val="90000"/>
              </a:lnSpc>
              <a:spcBef>
                <a:spcPts val="2055"/>
              </a:spcBef>
              <a:buFont typeface="Wingdings" panose="05000000000000000000" pitchFamily="2" charset="2"/>
              <a:buChar char="Ø"/>
            </a:pPr>
            <a:r>
              <a:rPr lang="en-US" sz="2200" spc="85" dirty="0"/>
              <a:t>The </a:t>
            </a:r>
            <a:r>
              <a:rPr lang="en-US" sz="2200" b="1" spc="114" dirty="0"/>
              <a:t>Glasgow </a:t>
            </a:r>
            <a:r>
              <a:rPr lang="en-US" sz="2200" b="1" spc="100" dirty="0"/>
              <a:t>Coma </a:t>
            </a:r>
            <a:r>
              <a:rPr lang="en-US" sz="2200" b="1" spc="105" dirty="0"/>
              <a:t>Scale </a:t>
            </a:r>
            <a:r>
              <a:rPr lang="en-US" sz="2200" b="1" spc="-5" dirty="0"/>
              <a:t>( </a:t>
            </a:r>
            <a:r>
              <a:rPr lang="en-US" sz="2200" b="1" spc="100" dirty="0"/>
              <a:t>GOS) </a:t>
            </a:r>
            <a:r>
              <a:rPr lang="en-US" sz="2200" spc="65" dirty="0"/>
              <a:t>is </a:t>
            </a:r>
            <a:r>
              <a:rPr lang="en-US" sz="2200" spc="100" dirty="0"/>
              <a:t>more </a:t>
            </a:r>
            <a:r>
              <a:rPr lang="en-US" sz="2200" spc="120" dirty="0"/>
              <a:t>sensitive </a:t>
            </a:r>
            <a:r>
              <a:rPr lang="en-US" sz="2200" spc="70" dirty="0"/>
              <a:t>to </a:t>
            </a:r>
            <a:r>
              <a:rPr lang="en-US" sz="2200" spc="120" dirty="0"/>
              <a:t>changes </a:t>
            </a:r>
            <a:r>
              <a:rPr lang="en-US" sz="2200" spc="75" dirty="0"/>
              <a:t>1a </a:t>
            </a:r>
            <a:r>
              <a:rPr lang="en-US" sz="2200" spc="80" dirty="0"/>
              <a:t> </a:t>
            </a:r>
            <a:r>
              <a:rPr lang="en-US" sz="2200" spc="114" dirty="0"/>
              <a:t>patient </a:t>
            </a:r>
            <a:r>
              <a:rPr lang="en-US" sz="2200" spc="-5" dirty="0"/>
              <a:t>c </a:t>
            </a:r>
            <a:r>
              <a:rPr lang="en-US" sz="2200" spc="120" dirty="0"/>
              <a:t>conscious </a:t>
            </a:r>
            <a:r>
              <a:rPr lang="en-US" sz="2200" spc="110" dirty="0"/>
              <a:t>level </a:t>
            </a:r>
            <a:r>
              <a:rPr lang="en-US" sz="2200" spc="95" dirty="0"/>
              <a:t>but </a:t>
            </a:r>
            <a:r>
              <a:rPr lang="en-US" sz="2200" spc="65" dirty="0"/>
              <a:t>is </a:t>
            </a:r>
            <a:r>
              <a:rPr lang="en-US" sz="2200" spc="100" dirty="0"/>
              <a:t>more </a:t>
            </a:r>
            <a:r>
              <a:rPr lang="en-US" sz="2200" spc="114" dirty="0"/>
              <a:t>complex responses, </a:t>
            </a:r>
            <a:r>
              <a:rPr lang="en-US" sz="2200" spc="90" dirty="0"/>
              <a:t>the </a:t>
            </a:r>
            <a:r>
              <a:rPr lang="en-US" sz="2200" spc="85" dirty="0"/>
              <a:t>GCS </a:t>
            </a:r>
            <a:r>
              <a:rPr lang="en-US" sz="2200" spc="90" dirty="0"/>
              <a:t> was</a:t>
            </a:r>
            <a:r>
              <a:rPr lang="en-US" sz="2200" spc="300" dirty="0"/>
              <a:t> </a:t>
            </a:r>
            <a:r>
              <a:rPr lang="en-US" sz="2200" spc="120" dirty="0"/>
              <a:t>initially</a:t>
            </a:r>
            <a:r>
              <a:rPr lang="en-US" sz="2200" spc="315" dirty="0"/>
              <a:t> </a:t>
            </a:r>
            <a:r>
              <a:rPr lang="en-US" sz="2200" spc="125" dirty="0"/>
              <a:t>validated</a:t>
            </a:r>
            <a:r>
              <a:rPr lang="en-US" sz="2200" spc="330" dirty="0"/>
              <a:t> </a:t>
            </a:r>
            <a:r>
              <a:rPr lang="en-US" sz="2200" spc="70" dirty="0"/>
              <a:t>as</a:t>
            </a:r>
            <a:r>
              <a:rPr lang="en-US" sz="2200" spc="300" dirty="0"/>
              <a:t> </a:t>
            </a:r>
            <a:r>
              <a:rPr lang="en-US" sz="2200" spc="-5" dirty="0"/>
              <a:t>a</a:t>
            </a:r>
            <a:r>
              <a:rPr lang="en-US" sz="2200" spc="360" dirty="0"/>
              <a:t> </a:t>
            </a:r>
            <a:r>
              <a:rPr lang="en-US" sz="2200" b="1" spc="120" dirty="0"/>
              <a:t>measure</a:t>
            </a:r>
            <a:r>
              <a:rPr lang="en-US" sz="2200" b="1" spc="335" dirty="0"/>
              <a:t> </a:t>
            </a:r>
            <a:r>
              <a:rPr lang="en-US" sz="2200" b="1" spc="70" dirty="0"/>
              <a:t>of</a:t>
            </a:r>
            <a:r>
              <a:rPr lang="en-US" sz="2200" b="1" spc="295" dirty="0"/>
              <a:t> </a:t>
            </a:r>
            <a:r>
              <a:rPr lang="en-US" sz="2200" b="1" spc="125" dirty="0"/>
              <a:t>consciousness</a:t>
            </a:r>
            <a:r>
              <a:rPr lang="en-US" sz="2200" b="1" spc="430" dirty="0"/>
              <a:t> </a:t>
            </a:r>
            <a:r>
              <a:rPr lang="en-US" sz="2200" b="1" spc="110" dirty="0"/>
              <a:t>level</a:t>
            </a:r>
            <a:r>
              <a:rPr lang="en-US" sz="2200" b="1" spc="345" dirty="0"/>
              <a:t> </a:t>
            </a:r>
            <a:r>
              <a:rPr lang="en-US" sz="2200" spc="135" dirty="0"/>
              <a:t>in</a:t>
            </a:r>
            <a:r>
              <a:rPr lang="en-US" sz="2200" dirty="0"/>
              <a:t> </a:t>
            </a:r>
            <a:r>
              <a:rPr lang="en-US" sz="2200" spc="120" dirty="0"/>
              <a:t>patients</a:t>
            </a:r>
            <a:r>
              <a:rPr lang="en-US" sz="2200" spc="320" dirty="0"/>
              <a:t> </a:t>
            </a:r>
            <a:r>
              <a:rPr lang="en-US" sz="2200" spc="105" dirty="0"/>
              <a:t>with</a:t>
            </a:r>
            <a:r>
              <a:rPr lang="en-US" sz="2200" spc="315" dirty="0"/>
              <a:t> </a:t>
            </a:r>
            <a:r>
              <a:rPr lang="en-US" sz="2200" spc="125" dirty="0"/>
              <a:t>traumatic</a:t>
            </a:r>
            <a:r>
              <a:rPr lang="en-US" sz="2200" spc="335" dirty="0"/>
              <a:t> </a:t>
            </a:r>
            <a:r>
              <a:rPr lang="en-US" sz="2200" spc="110" dirty="0"/>
              <a:t>brain</a:t>
            </a:r>
            <a:r>
              <a:rPr lang="en-US" sz="2200" spc="350" dirty="0"/>
              <a:t> </a:t>
            </a:r>
            <a:r>
              <a:rPr lang="en-US" sz="2200" b="1" spc="70" dirty="0"/>
              <a:t>It</a:t>
            </a:r>
            <a:r>
              <a:rPr lang="en-US" sz="2200" b="1" spc="310" dirty="0"/>
              <a:t> </a:t>
            </a:r>
            <a:r>
              <a:rPr lang="en-US" sz="2200" b="1" spc="120" dirty="0"/>
              <a:t>measures</a:t>
            </a:r>
            <a:r>
              <a:rPr lang="en-US" sz="2200" b="1" spc="310" dirty="0"/>
              <a:t> </a:t>
            </a:r>
            <a:r>
              <a:rPr lang="en-US" sz="2200" b="1" spc="95" dirty="0"/>
              <a:t>eye</a:t>
            </a:r>
            <a:r>
              <a:rPr lang="en-US" sz="2200" b="1" spc="305" dirty="0"/>
              <a:t> </a:t>
            </a:r>
            <a:r>
              <a:rPr lang="en-US" sz="2200" b="1" spc="114" dirty="0"/>
              <a:t>opining,</a:t>
            </a:r>
            <a:r>
              <a:rPr lang="en-US" sz="2200" b="1" spc="465" dirty="0"/>
              <a:t> </a:t>
            </a:r>
            <a:r>
              <a:rPr lang="en-US" sz="2200" b="1" spc="110" dirty="0"/>
              <a:t>vocal</a:t>
            </a:r>
            <a:r>
              <a:rPr lang="en-US" sz="2200" dirty="0"/>
              <a:t> </a:t>
            </a:r>
            <a:r>
              <a:rPr lang="en-US" sz="2200" b="1" spc="90" dirty="0"/>
              <a:t>and</a:t>
            </a:r>
            <a:r>
              <a:rPr lang="en-US" sz="2200" b="1" spc="275" dirty="0"/>
              <a:t> </a:t>
            </a:r>
            <a:r>
              <a:rPr lang="en-US" sz="2200" b="1" spc="105" dirty="0"/>
              <a:t>motor</a:t>
            </a:r>
            <a:r>
              <a:rPr lang="en-US" sz="2200" b="1" spc="335" dirty="0"/>
              <a:t> </a:t>
            </a:r>
            <a:r>
              <a:rPr lang="en-US" sz="2200" b="1" spc="110" dirty="0"/>
              <a:t>injury</a:t>
            </a:r>
            <a:endParaRPr lang="en-US" sz="2200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82BC3A2-1261-DD94-4276-24A9BF70A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95301" y="444422"/>
            <a:ext cx="4845488" cy="285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9" name="Rectangle 2068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Glasgow coma scale Assessment - Surgicaltechie.com">
            <a:extLst>
              <a:ext uri="{FF2B5EF4-FFF2-40B4-BE49-F238E27FC236}">
                <a16:creationId xmlns:a16="http://schemas.microsoft.com/office/drawing/2014/main" id="{A2F61399-8BD7-BD76-E21C-EE7EED4489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889" r="6666" b="37055"/>
          <a:stretch/>
        </p:blipFill>
        <p:spPr bwMode="auto">
          <a:xfrm>
            <a:off x="6954603" y="3709968"/>
            <a:ext cx="4627798" cy="253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object 2"/>
          <p:cNvGrpSpPr/>
          <p:nvPr/>
        </p:nvGrpSpPr>
        <p:grpSpPr>
          <a:xfrm>
            <a:off x="609600" y="609600"/>
            <a:ext cx="9220200" cy="5638800"/>
            <a:chOff x="0" y="0"/>
            <a:chExt cx="9144000" cy="6857999"/>
          </a:xfrm>
        </p:grpSpPr>
        <p:sp>
          <p:nvSpPr>
            <p:cNvPr id="3" name="object 3"/>
            <p:cNvSpPr/>
            <p:nvPr/>
          </p:nvSpPr>
          <p:spPr>
            <a:xfrm>
              <a:off x="152400" y="152400"/>
              <a:ext cx="8815070" cy="1347470"/>
            </a:xfrm>
            <a:custGeom>
              <a:avLst/>
              <a:gdLst/>
              <a:ahLst/>
              <a:cxnLst/>
              <a:rect l="l" t="t" r="r" b="b"/>
              <a:pathLst>
                <a:path w="8815070" h="1347470">
                  <a:moveTo>
                    <a:pt x="8814816" y="0"/>
                  </a:moveTo>
                  <a:lnTo>
                    <a:pt x="0" y="0"/>
                  </a:lnTo>
                  <a:lnTo>
                    <a:pt x="0" y="1347215"/>
                  </a:lnTo>
                  <a:lnTo>
                    <a:pt x="8814816" y="1347215"/>
                  </a:lnTo>
                  <a:lnTo>
                    <a:pt x="8814816" y="0"/>
                  </a:lnTo>
                  <a:close/>
                </a:path>
              </a:pathLst>
            </a:custGeom>
            <a:solidFill>
              <a:srgbClr val="1F20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5EF17487-C386-4F99-B5EB-4FD3DF42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3076" name="Picture 4" descr="Oculo-cephalic Reflex - WikiLectures">
            <a:extLst>
              <a:ext uri="{FF2B5EF4-FFF2-40B4-BE49-F238E27FC236}">
                <a16:creationId xmlns:a16="http://schemas.microsoft.com/office/drawing/2014/main" id="{0BEDAB76-3558-6D28-1CF2-5557D389B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400" y="4201865"/>
            <a:ext cx="3922882" cy="216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upil">
            <a:extLst>
              <a:ext uri="{FF2B5EF4-FFF2-40B4-BE49-F238E27FC236}">
                <a16:creationId xmlns:a16="http://schemas.microsoft.com/office/drawing/2014/main" id="{3A29A891-A785-CAF9-6084-D8FFB189A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55710" y="528090"/>
            <a:ext cx="2792823" cy="339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084C2392-32FA-6675-0BC7-7FB52BC0E50B}"/>
              </a:ext>
            </a:extLst>
          </p:cNvPr>
          <p:cNvSpPr txBox="1"/>
          <p:nvPr/>
        </p:nvSpPr>
        <p:spPr>
          <a:xfrm>
            <a:off x="76691" y="0"/>
            <a:ext cx="8382000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 rtl="0">
              <a:tabLst>
                <a:tab pos="417830" algn="l"/>
              </a:tabLst>
            </a:pPr>
            <a:r>
              <a:rPr lang="en-US" sz="2800" spc="125" dirty="0">
                <a:latin typeface="Palatino Linotype"/>
                <a:cs typeface="Palatino Linotype"/>
              </a:rPr>
              <a:t>2</a:t>
            </a:r>
            <a:r>
              <a:rPr lang="en-US" sz="2400" spc="125" dirty="0">
                <a:latin typeface="Palatino Linotype"/>
                <a:cs typeface="Palatino Linotype"/>
              </a:rPr>
              <a:t>. </a:t>
            </a:r>
            <a:r>
              <a:rPr lang="en-US" sz="2400" b="1" spc="125" dirty="0">
                <a:latin typeface="Palatino Linotype"/>
                <a:cs typeface="Palatino Linotype"/>
              </a:rPr>
              <a:t>Examine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pupils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00" dirty="0">
                <a:latin typeface="Palatino Linotype"/>
                <a:cs typeface="Palatino Linotype"/>
              </a:rPr>
              <a:t>for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size,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symmetry</a:t>
            </a:r>
            <a:r>
              <a:rPr lang="en-US" sz="2400" b="1" spc="330" dirty="0"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latin typeface="Palatino Linotype"/>
                <a:cs typeface="Palatino Linotype"/>
              </a:rPr>
              <a:t>and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light</a:t>
            </a:r>
            <a:r>
              <a:rPr lang="en-US" sz="2400" b="1" spc="35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reflex</a:t>
            </a:r>
            <a:endParaRPr lang="en-US" sz="1600" b="1" dirty="0">
              <a:latin typeface="Palatino Linotype"/>
              <a:cs typeface="Palatino Linotype"/>
            </a:endParaRPr>
          </a:p>
          <a:p>
            <a:pPr marL="12700" algn="l" rtl="0"/>
            <a:endParaRPr lang="en-US" sz="1600" b="1" spc="125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sz="2400" b="1" u="sng" spc="125" dirty="0">
                <a:solidFill>
                  <a:srgbClr val="00B050"/>
                </a:solidFill>
                <a:latin typeface="Palatino Linotype"/>
                <a:cs typeface="Palatino Linotype"/>
              </a:rPr>
              <a:t>Pupillary</a:t>
            </a:r>
            <a:r>
              <a:rPr lang="en-US" sz="2400" b="1" u="sng" spc="325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10" dirty="0">
                <a:solidFill>
                  <a:srgbClr val="00B050"/>
                </a:solidFill>
                <a:latin typeface="Palatino Linotype"/>
                <a:cs typeface="Palatino Linotype"/>
              </a:rPr>
              <a:t>light</a:t>
            </a:r>
            <a:r>
              <a:rPr lang="en-US" sz="2400" b="1" u="sng" spc="285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14" dirty="0">
                <a:solidFill>
                  <a:srgbClr val="00B050"/>
                </a:solidFill>
                <a:latin typeface="Palatino Linotype"/>
                <a:cs typeface="Palatino Linotype"/>
              </a:rPr>
              <a:t>reflex</a:t>
            </a:r>
            <a:endParaRPr lang="en-US" sz="2400" u="sng" dirty="0">
              <a:solidFill>
                <a:srgbClr val="00B050"/>
              </a:solidFill>
              <a:latin typeface="Palatino Linotype"/>
              <a:cs typeface="Palatino Linotype"/>
            </a:endParaRPr>
          </a:p>
          <a:p>
            <a:pPr marL="298450" marR="585470" indent="-285750" algn="l" rtl="0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77800" algn="l"/>
              </a:tabLst>
            </a:pPr>
            <a:endParaRPr lang="en-US" sz="2000" spc="70" dirty="0">
              <a:latin typeface="Palatino Linotype"/>
              <a:cs typeface="Palatino Linotype"/>
            </a:endParaRPr>
          </a:p>
          <a:p>
            <a:pPr marL="298450" marR="585470" indent="-285750" algn="l" rtl="0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77800" algn="l"/>
              </a:tabLst>
            </a:pPr>
            <a:r>
              <a:rPr lang="en-US" sz="2000" b="1" spc="70" dirty="0">
                <a:latin typeface="Palatino Linotype"/>
                <a:cs typeface="Palatino Linotype"/>
              </a:rPr>
              <a:t>If</a:t>
            </a:r>
            <a:r>
              <a:rPr lang="en-US" sz="2000" b="1" spc="300" dirty="0">
                <a:latin typeface="Palatino Linotype"/>
                <a:cs typeface="Palatino Linotype"/>
              </a:rPr>
              <a:t> </a:t>
            </a:r>
            <a:r>
              <a:rPr lang="en-US" sz="2000" b="1" spc="90" dirty="0">
                <a:latin typeface="Palatino Linotype"/>
                <a:cs typeface="Palatino Linotype"/>
              </a:rPr>
              <a:t>the</a:t>
            </a:r>
            <a:r>
              <a:rPr lang="en-US" sz="2000" b="1" spc="300" dirty="0">
                <a:latin typeface="Palatino Linotype"/>
                <a:cs typeface="Palatino Linotype"/>
              </a:rPr>
              <a:t> </a:t>
            </a:r>
            <a:r>
              <a:rPr lang="en-US" sz="2000" b="1" spc="114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pupils</a:t>
            </a:r>
            <a:r>
              <a:rPr lang="en-US" sz="2000" b="1" spc="30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0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are</a:t>
            </a:r>
            <a:r>
              <a:rPr lang="en-US" sz="2000" b="1" spc="30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1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round</a:t>
            </a:r>
            <a:r>
              <a:rPr lang="en-US" sz="2000" b="1" spc="33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9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and</a:t>
            </a:r>
            <a:r>
              <a:rPr lang="en-US" sz="2000" b="1" spc="28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symmetrically</a:t>
            </a:r>
            <a:r>
              <a:rPr lang="en-US" sz="2000" b="1" spc="2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3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reactive</a:t>
            </a:r>
            <a:r>
              <a:rPr lang="en-US" sz="2000" b="1" spc="3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</a:p>
          <a:p>
            <a:pPr marL="12700" marR="585470" algn="l" rtl="0">
              <a:buClr>
                <a:schemeClr val="tx1"/>
              </a:buClr>
              <a:tabLst>
                <a:tab pos="1778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(</a:t>
            </a:r>
            <a:r>
              <a:rPr lang="en-US" sz="2000" b="1" spc="-275" dirty="0">
                <a:latin typeface="Palatino Linotype"/>
                <a:cs typeface="Palatino Linotype"/>
              </a:rPr>
              <a:t> </a:t>
            </a:r>
            <a:r>
              <a:rPr lang="en-US" sz="2000" b="1" spc="125" dirty="0">
                <a:latin typeface="Palatino Linotype"/>
                <a:cs typeface="Palatino Linotype"/>
              </a:rPr>
              <a:t>constrict</a:t>
            </a:r>
            <a:r>
              <a:rPr lang="en-US" sz="2000" b="1" spc="285" dirty="0">
                <a:latin typeface="Palatino Linotype"/>
                <a:cs typeface="Palatino Linotype"/>
              </a:rPr>
              <a:t> </a:t>
            </a:r>
            <a:r>
              <a:rPr lang="en-US" sz="2000" b="1" spc="65" dirty="0">
                <a:latin typeface="Palatino Linotype"/>
                <a:cs typeface="Palatino Linotype"/>
              </a:rPr>
              <a:t>to </a:t>
            </a:r>
            <a:r>
              <a:rPr lang="en-US" sz="2000" b="1" spc="-409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b</a:t>
            </a:r>
            <a:r>
              <a:rPr lang="en-US" sz="2000" b="1" spc="140" dirty="0">
                <a:latin typeface="Palatino Linotype"/>
                <a:cs typeface="Palatino Linotype"/>
              </a:rPr>
              <a:t>r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gh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95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li</a:t>
            </a:r>
            <a:r>
              <a:rPr lang="en-US" sz="2000" b="1" spc="130" dirty="0">
                <a:latin typeface="Palatino Linotype"/>
                <a:cs typeface="Palatino Linotype"/>
              </a:rPr>
              <a:t>gh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50" dirty="0">
                <a:latin typeface="Palatino Linotype"/>
                <a:cs typeface="Palatino Linotype"/>
              </a:rPr>
              <a:t>)</a:t>
            </a:r>
            <a:r>
              <a:rPr lang="en-US" sz="2000" b="1" dirty="0">
                <a:latin typeface="Palatino Linotype"/>
                <a:cs typeface="Palatino Linotype"/>
              </a:rPr>
              <a:t>, </a:t>
            </a:r>
            <a:r>
              <a:rPr lang="en-US" sz="2000" b="1" spc="-75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30" dirty="0">
                <a:latin typeface="Palatino Linotype"/>
                <a:cs typeface="Palatino Linotype"/>
              </a:rPr>
              <a:t>h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m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d</a:t>
            </a:r>
            <a:r>
              <a:rPr lang="en-US" sz="2000" b="1" spc="135" dirty="0">
                <a:latin typeface="Palatino Linotype"/>
                <a:cs typeface="Palatino Linotype"/>
              </a:rPr>
              <a:t>b</a:t>
            </a:r>
            <a:r>
              <a:rPr lang="en-US" sz="2000" b="1" spc="140" dirty="0">
                <a:latin typeface="Palatino Linotype"/>
                <a:cs typeface="Palatino Linotype"/>
              </a:rPr>
              <a:t>r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dirty="0">
                <a:latin typeface="Palatino Linotype"/>
                <a:cs typeface="Palatino Linotype"/>
              </a:rPr>
              <a:t>n </a:t>
            </a:r>
            <a:r>
              <a:rPr lang="en-US" sz="2000" b="1" spc="-120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dirty="0">
                <a:latin typeface="Palatino Linotype"/>
                <a:cs typeface="Palatino Linotype"/>
              </a:rPr>
              <a:t>s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165" dirty="0">
                <a:latin typeface="Palatino Linotype"/>
                <a:cs typeface="Palatino Linotype"/>
              </a:rPr>
              <a:t> 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dirty="0">
                <a:latin typeface="Palatino Linotype"/>
                <a:cs typeface="Palatino Linotype"/>
              </a:rPr>
              <a:t>d </a:t>
            </a:r>
            <a:r>
              <a:rPr lang="en-US" sz="2000" b="1" spc="-120" dirty="0">
                <a:latin typeface="Palatino Linotype"/>
                <a:cs typeface="Palatino Linotype"/>
              </a:rPr>
              <a:t> 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140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30" dirty="0">
                <a:latin typeface="Palatino Linotype"/>
                <a:cs typeface="Palatino Linotype"/>
              </a:rPr>
              <a:t>h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45" dirty="0">
                <a:latin typeface="Palatino Linotype"/>
                <a:cs typeface="Palatino Linotype"/>
              </a:rPr>
              <a:t>u</a:t>
            </a:r>
            <a:r>
              <a:rPr lang="en-US" sz="2000" b="1" spc="140" dirty="0">
                <a:latin typeface="Palatino Linotype"/>
                <a:cs typeface="Palatino Linotype"/>
              </a:rPr>
              <a:t>s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35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dirty="0">
                <a:latin typeface="Palatino Linotype"/>
                <a:cs typeface="Palatino Linotype"/>
              </a:rPr>
              <a:t>f </a:t>
            </a:r>
            <a:r>
              <a:rPr lang="en-US" sz="2000" b="1" spc="-150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spc="150" dirty="0">
                <a:latin typeface="Palatino Linotype"/>
                <a:cs typeface="Palatino Linotype"/>
              </a:rPr>
              <a:t>m</a:t>
            </a:r>
            <a:r>
              <a:rPr lang="en-US" sz="2000" b="1" dirty="0">
                <a:latin typeface="Palatino Linotype"/>
                <a:cs typeface="Palatino Linotype"/>
              </a:rPr>
              <a:t>a</a:t>
            </a:r>
            <a:r>
              <a:rPr lang="en-US" sz="2000" b="1" spc="-175" dirty="0">
                <a:latin typeface="Palatino Linotype"/>
                <a:cs typeface="Palatino Linotype"/>
              </a:rPr>
              <a:t> </a:t>
            </a:r>
            <a:r>
              <a:rPr lang="en-US" sz="2000" b="1" dirty="0">
                <a:latin typeface="Palatino Linotype"/>
                <a:cs typeface="Palatino Linotype"/>
              </a:rPr>
              <a:t>.</a:t>
            </a:r>
          </a:p>
          <a:p>
            <a:pPr marL="177165" indent="-165100" algn="l" rtl="0">
              <a:buChar char="-"/>
              <a:tabLst>
                <a:tab pos="177800" algn="l"/>
              </a:tabLst>
            </a:pPr>
            <a:endParaRPr lang="en-US" sz="1600" b="1" spc="125" dirty="0">
              <a:latin typeface="Palatino Linotype"/>
              <a:cs typeface="Palatino Linotype"/>
            </a:endParaRPr>
          </a:p>
          <a:p>
            <a:pPr marL="354965" indent="-342900" algn="l" rtl="0">
              <a:buFont typeface="Wingdings" panose="05000000000000000000" pitchFamily="2" charset="2"/>
              <a:buChar char="Ø"/>
              <a:tabLst>
                <a:tab pos="177800" algn="l"/>
              </a:tabLst>
            </a:pPr>
            <a:r>
              <a:rPr lang="en-US" sz="2000" b="1" spc="12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Anisocoria</a:t>
            </a:r>
            <a:r>
              <a:rPr lang="en-US" sz="1600" b="1" spc="330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(</a:t>
            </a:r>
            <a:r>
              <a:rPr lang="en-US" b="1" spc="-275" dirty="0">
                <a:latin typeface="Palatino Linotype"/>
                <a:cs typeface="Palatino Linotype"/>
              </a:rPr>
              <a:t> </a:t>
            </a:r>
            <a:r>
              <a:rPr lang="en-US" b="1" spc="130" dirty="0">
                <a:latin typeface="Palatino Linotype"/>
                <a:cs typeface="Palatino Linotype"/>
              </a:rPr>
              <a:t>asymmetric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pupils</a:t>
            </a:r>
            <a:r>
              <a:rPr lang="en-US" b="1" spc="-250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)</a:t>
            </a:r>
            <a:r>
              <a:rPr lang="en-US" b="1" spc="330" dirty="0">
                <a:latin typeface="Palatino Linotype"/>
                <a:cs typeface="Palatino Linotype"/>
              </a:rPr>
              <a:t> </a:t>
            </a:r>
            <a:r>
              <a:rPr lang="en-US" b="1" spc="100" dirty="0">
                <a:latin typeface="Palatino Linotype"/>
                <a:cs typeface="Palatino Linotype"/>
              </a:rPr>
              <a:t>may</a:t>
            </a:r>
            <a:r>
              <a:rPr lang="en-US" b="1" spc="290" dirty="0">
                <a:latin typeface="Palatino Linotype"/>
                <a:cs typeface="Palatino Linotype"/>
              </a:rPr>
              <a:t> </a:t>
            </a:r>
            <a:r>
              <a:rPr lang="en-US" b="1" spc="65" dirty="0">
                <a:latin typeface="Palatino Linotype"/>
                <a:cs typeface="Palatino Linotype"/>
              </a:rPr>
              <a:t>be</a:t>
            </a:r>
            <a:r>
              <a:rPr lang="en-US" b="1" spc="295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a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105" dirty="0">
                <a:latin typeface="Palatino Linotype"/>
                <a:cs typeface="Palatino Linotype"/>
              </a:rPr>
              <a:t>sign</a:t>
            </a:r>
            <a:r>
              <a:rPr lang="en-US" b="1" spc="335" dirty="0">
                <a:latin typeface="Palatino Linotype"/>
                <a:cs typeface="Palatino Linotype"/>
              </a:rPr>
              <a:t> </a:t>
            </a:r>
            <a:r>
              <a:rPr lang="en-US" b="1" spc="70" dirty="0">
                <a:latin typeface="Palatino Linotype"/>
                <a:cs typeface="Palatino Linotype"/>
              </a:rPr>
              <a:t>of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14" dirty="0" err="1">
                <a:latin typeface="Palatino Linotype"/>
                <a:cs typeface="Palatino Linotype"/>
              </a:rPr>
              <a:t>uncal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25" dirty="0">
                <a:latin typeface="Palatino Linotype"/>
                <a:cs typeface="Palatino Linotype"/>
              </a:rPr>
              <a:t>herniation.</a:t>
            </a:r>
            <a:endParaRPr lang="en-US" b="1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b="1" spc="110" dirty="0">
                <a:latin typeface="Palatino Linotype"/>
                <a:cs typeface="Palatino Linotype"/>
              </a:rPr>
              <a:t>  Keep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75" dirty="0">
                <a:latin typeface="Palatino Linotype"/>
                <a:cs typeface="Palatino Linotype"/>
              </a:rPr>
              <a:t>in</a:t>
            </a:r>
            <a:r>
              <a:rPr lang="en-US" b="1" spc="280" dirty="0">
                <a:latin typeface="Palatino Linotype"/>
                <a:cs typeface="Palatino Linotype"/>
              </a:rPr>
              <a:t> </a:t>
            </a:r>
            <a:r>
              <a:rPr lang="en-US" b="1" spc="110" dirty="0">
                <a:latin typeface="Palatino Linotype"/>
                <a:cs typeface="Palatino Linotype"/>
              </a:rPr>
              <a:t>mind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05" dirty="0">
                <a:latin typeface="Palatino Linotype"/>
                <a:cs typeface="Palatino Linotype"/>
              </a:rPr>
              <a:t>that</a:t>
            </a:r>
            <a:r>
              <a:rPr lang="en-US" b="1" spc="285" dirty="0">
                <a:latin typeface="Palatino Linotype"/>
                <a:cs typeface="Palatino Linotype"/>
              </a:rPr>
              <a:t> </a:t>
            </a:r>
            <a:r>
              <a:rPr lang="en-US" b="1" spc="125" dirty="0">
                <a:latin typeface="Palatino Linotype"/>
                <a:cs typeface="Palatino Linotype"/>
              </a:rPr>
              <a:t>certain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90" dirty="0">
                <a:latin typeface="Palatino Linotype"/>
                <a:cs typeface="Palatino Linotype"/>
              </a:rPr>
              <a:t>eye</a:t>
            </a:r>
            <a:r>
              <a:rPr lang="en-US" b="1" spc="315" dirty="0">
                <a:latin typeface="Palatino Linotype"/>
                <a:cs typeface="Palatino Linotype"/>
              </a:rPr>
              <a:t> </a:t>
            </a:r>
            <a:r>
              <a:rPr lang="en-US" b="1" spc="110" dirty="0">
                <a:latin typeface="Palatino Linotype"/>
                <a:cs typeface="Palatino Linotype"/>
              </a:rPr>
              <a:t>drops</a:t>
            </a:r>
            <a:r>
              <a:rPr lang="en-US" b="1" spc="315" dirty="0">
                <a:latin typeface="Palatino Linotype"/>
                <a:cs typeface="Palatino Linotype"/>
              </a:rPr>
              <a:t> </a:t>
            </a:r>
            <a:r>
              <a:rPr lang="en-US" b="1" spc="75" dirty="0">
                <a:latin typeface="Palatino Linotype"/>
                <a:cs typeface="Palatino Linotype"/>
              </a:rPr>
              <a:t>or</a:t>
            </a:r>
            <a:r>
              <a:rPr lang="en-US" b="1" spc="285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systemic</a:t>
            </a:r>
            <a:r>
              <a:rPr lang="en-US" b="1" spc="330" dirty="0">
                <a:latin typeface="Palatino Linotype"/>
                <a:cs typeface="Palatino Linotype"/>
              </a:rPr>
              <a:t> </a:t>
            </a:r>
            <a:r>
              <a:rPr lang="en-US" b="1" spc="130" dirty="0">
                <a:latin typeface="Palatino Linotype"/>
                <a:cs typeface="Palatino Linotype"/>
              </a:rPr>
              <a:t>medications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00" dirty="0">
                <a:latin typeface="Palatino Linotype"/>
                <a:cs typeface="Palatino Linotype"/>
              </a:rPr>
              <a:t>may</a:t>
            </a:r>
            <a:r>
              <a:rPr lang="en-US" b="1" spc="280" dirty="0">
                <a:latin typeface="Palatino Linotype"/>
                <a:cs typeface="Palatino Linotype"/>
              </a:rPr>
              <a:t> </a:t>
            </a:r>
            <a:r>
              <a:rPr lang="en-US" b="1" spc="114" dirty="0">
                <a:latin typeface="Palatino Linotype"/>
                <a:cs typeface="Palatino Linotype"/>
              </a:rPr>
              <a:t>alter</a:t>
            </a:r>
            <a:r>
              <a:rPr lang="en-US" b="1" dirty="0">
                <a:latin typeface="Palatino Linotype"/>
                <a:cs typeface="Palatino Linotype"/>
              </a:rPr>
              <a:t> </a:t>
            </a:r>
            <a:r>
              <a:rPr lang="en-US" b="1" spc="114" dirty="0">
                <a:latin typeface="Palatino Linotype"/>
                <a:cs typeface="Palatino Linotype"/>
              </a:rPr>
              <a:t>pupil</a:t>
            </a:r>
            <a:r>
              <a:rPr lang="en-US" b="1" spc="250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size.</a:t>
            </a:r>
            <a:endParaRPr lang="en-US" b="1" dirty="0">
              <a:latin typeface="Palatino Linotype"/>
              <a:cs typeface="Palatino Linotype"/>
            </a:endParaRPr>
          </a:p>
          <a:p>
            <a:pPr marL="85725" algn="l" rtl="0"/>
            <a:endParaRPr lang="en-US" sz="2000" b="1" spc="90" dirty="0">
              <a:latin typeface="Palatino Linotype"/>
              <a:cs typeface="Palatino Linotype"/>
            </a:endParaRPr>
          </a:p>
          <a:p>
            <a:pPr marL="85725" algn="l" rtl="0"/>
            <a:r>
              <a:rPr lang="en-US" sz="2400" b="1" u="sng" spc="90" dirty="0">
                <a:solidFill>
                  <a:srgbClr val="00B050"/>
                </a:solidFill>
                <a:latin typeface="Palatino Linotype"/>
                <a:cs typeface="Palatino Linotype"/>
              </a:rPr>
              <a:t>Eye</a:t>
            </a:r>
            <a:r>
              <a:rPr lang="en-US" sz="2400" b="1" u="sng" spc="300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20" dirty="0">
                <a:solidFill>
                  <a:srgbClr val="00B050"/>
                </a:solidFill>
                <a:latin typeface="Palatino Linotype"/>
                <a:cs typeface="Palatino Linotype"/>
              </a:rPr>
              <a:t>movements</a:t>
            </a:r>
            <a:endParaRPr lang="en-US" sz="2400" b="1" u="sng" dirty="0">
              <a:solidFill>
                <a:srgbClr val="00B050"/>
              </a:solidFill>
              <a:latin typeface="Palatino Linotype"/>
              <a:cs typeface="Palatino Linotype"/>
            </a:endParaRPr>
          </a:p>
          <a:p>
            <a:pPr marL="12700" algn="l" rtl="0"/>
            <a:endParaRPr lang="en-US" sz="1600" spc="-275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b="1" spc="-275" dirty="0">
                <a:latin typeface="Palatino Linotype"/>
                <a:cs typeface="Palatino Linotype"/>
              </a:rPr>
              <a:t>  </a:t>
            </a:r>
            <a:r>
              <a:rPr lang="en-US" sz="2400" b="1" spc="70" dirty="0">
                <a:latin typeface="Palatino Linotype"/>
                <a:cs typeface="Palatino Linotype"/>
              </a:rPr>
              <a:t>if</a:t>
            </a:r>
            <a:r>
              <a:rPr lang="en-US" sz="2400" b="1" spc="27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15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cervical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spine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is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uninjured,</a:t>
            </a:r>
            <a:r>
              <a:rPr lang="en-US" sz="2400" b="1" spc="425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perform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35" dirty="0">
                <a:latin typeface="Palatino Linotype"/>
                <a:cs typeface="Palatino Linotype"/>
              </a:rPr>
              <a:t>oculocephalic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fest</a:t>
            </a:r>
            <a:r>
              <a:rPr lang="en-US" sz="2400" b="1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("doll'</a:t>
            </a:r>
            <a:r>
              <a:rPr lang="en-US" sz="2400" b="1" spc="-28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s</a:t>
            </a:r>
            <a:r>
              <a:rPr lang="en-US" sz="2400" b="1" spc="32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eyes</a:t>
            </a:r>
            <a:r>
              <a:rPr lang="en-US" sz="2400" b="1" spc="-2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").</a:t>
            </a:r>
            <a:r>
              <a:rPr lang="en-US" sz="2400" b="1" spc="27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When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head</a:t>
            </a:r>
            <a:r>
              <a:rPr lang="en-US" sz="2400" b="1" spc="280" dirty="0">
                <a:latin typeface="Palatino Linotype"/>
                <a:cs typeface="Palatino Linotype"/>
              </a:rPr>
              <a:t> </a:t>
            </a:r>
            <a:r>
              <a:rPr lang="en-US" sz="2400" b="1" spc="75" dirty="0">
                <a:latin typeface="Palatino Linotype"/>
                <a:cs typeface="Palatino Linotype"/>
              </a:rPr>
              <a:t>is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turned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to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latin typeface="Palatino Linotype"/>
                <a:cs typeface="Palatino Linotype"/>
              </a:rPr>
              <a:t>one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side,</a:t>
            </a:r>
            <a:r>
              <a:rPr lang="en-US" sz="2400" b="1" spc="38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00" dirty="0">
                <a:latin typeface="Palatino Linotype"/>
                <a:cs typeface="Palatino Linotype"/>
              </a:rPr>
              <a:t>eyes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should</a:t>
            </a:r>
            <a:r>
              <a:rPr lang="en-US" sz="2400" b="1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move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30" dirty="0">
                <a:latin typeface="Palatino Linotype"/>
                <a:cs typeface="Palatino Linotype"/>
              </a:rPr>
              <a:t>conjugately</a:t>
            </a:r>
            <a:r>
              <a:rPr lang="en-US" sz="2400" b="1" spc="325" dirty="0">
                <a:latin typeface="Palatino Linotype"/>
                <a:cs typeface="Palatino Linotype"/>
              </a:rPr>
              <a:t> </a:t>
            </a:r>
            <a:r>
              <a:rPr lang="en-US" sz="2400" b="1" spc="65" dirty="0">
                <a:latin typeface="Palatino Linotype"/>
                <a:cs typeface="Palatino Linotype"/>
              </a:rPr>
              <a:t>to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opposite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direction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if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brainstem</a:t>
            </a:r>
            <a:r>
              <a:rPr lang="en-US" sz="2400" b="1" spc="340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is</a:t>
            </a:r>
            <a:r>
              <a:rPr lang="en-US" sz="2400" b="1" spc="285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intact</a:t>
            </a:r>
            <a:endParaRPr lang="en-US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53E60C6D-4E85-4E14-BCDF-BF15C241F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Check The Drug List Stock Photo - Download Image Now - Medicine, List,  Assisted Living - iStock">
            <a:extLst>
              <a:ext uri="{FF2B5EF4-FFF2-40B4-BE49-F238E27FC236}">
                <a16:creationId xmlns:a16="http://schemas.microsoft.com/office/drawing/2014/main" id="{AF9BF843-E5B0-50A0-1728-4EA1E0898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353" y="598677"/>
            <a:ext cx="4107409" cy="27332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7" name="Freeform: Shape 4106">
            <a:extLst>
              <a:ext uri="{FF2B5EF4-FFF2-40B4-BE49-F238E27FC236}">
                <a16:creationId xmlns:a16="http://schemas.microsoft.com/office/drawing/2014/main" id="{7D42D292-4C48-479B-9E59-E29CD9871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100" name="Picture 4" descr="Hospital blood glucose meter - StatStrip® - Nova Biomedical - ketonemia /  wireless / USB">
            <a:extLst>
              <a:ext uri="{FF2B5EF4-FFF2-40B4-BE49-F238E27FC236}">
                <a16:creationId xmlns:a16="http://schemas.microsoft.com/office/drawing/2014/main" id="{35B2CCF7-3B1A-31D6-D209-5D20A5289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353" y="3526029"/>
            <a:ext cx="3797447" cy="27332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" name="object 2"/>
          <p:cNvSpPr txBox="1"/>
          <p:nvPr/>
        </p:nvSpPr>
        <p:spPr>
          <a:xfrm>
            <a:off x="5504115" y="598677"/>
            <a:ext cx="6383085" cy="569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55015" indent="-514350" algn="l" rtl="0">
              <a:lnSpc>
                <a:spcPct val="90000"/>
              </a:lnSpc>
              <a:spcBef>
                <a:spcPts val="90"/>
              </a:spcBef>
              <a:buClr>
                <a:schemeClr val="tx1"/>
              </a:buClr>
              <a:buFont typeface="+mj-lt"/>
              <a:buAutoNum type="arabicPeriod" startAt="3"/>
              <a:tabLst>
                <a:tab pos="345440" algn="l"/>
              </a:tabLst>
            </a:pPr>
            <a:r>
              <a:rPr lang="en-US" sz="3200" spc="105" dirty="0"/>
              <a:t>Check</a:t>
            </a:r>
            <a:r>
              <a:rPr lang="en-US" sz="3200" spc="345" dirty="0"/>
              <a:t> </a:t>
            </a:r>
            <a:r>
              <a:rPr lang="en-US" sz="3200" spc="85" dirty="0"/>
              <a:t>the</a:t>
            </a:r>
            <a:r>
              <a:rPr lang="en-US" sz="3200" spc="320" dirty="0"/>
              <a:t> </a:t>
            </a:r>
            <a:r>
              <a:rPr lang="en-US" sz="3200" spc="100" dirty="0"/>
              <a:t>drug</a:t>
            </a:r>
            <a:r>
              <a:rPr lang="en-US" sz="3200" spc="335" dirty="0"/>
              <a:t> </a:t>
            </a:r>
            <a:r>
              <a:rPr lang="en-US" sz="3200" spc="110" dirty="0"/>
              <a:t>chart</a:t>
            </a:r>
            <a:r>
              <a:rPr lang="en-US" sz="3200" spc="315" dirty="0"/>
              <a:t> </a:t>
            </a:r>
            <a:r>
              <a:rPr lang="en-US" sz="3200" spc="85" dirty="0"/>
              <a:t>for</a:t>
            </a:r>
            <a:r>
              <a:rPr lang="en-US" sz="3200" spc="320" dirty="0"/>
              <a:t> </a:t>
            </a:r>
            <a:r>
              <a:rPr lang="en-US" sz="3200" spc="120" dirty="0"/>
              <a:t>reversible</a:t>
            </a:r>
            <a:r>
              <a:rPr lang="en-US" sz="3200" spc="390" dirty="0"/>
              <a:t> </a:t>
            </a:r>
            <a:r>
              <a:rPr lang="en-US" sz="3200" spc="114" dirty="0"/>
              <a:t>causes</a:t>
            </a:r>
            <a:r>
              <a:rPr lang="en-US" sz="3200" spc="335" dirty="0"/>
              <a:t> </a:t>
            </a:r>
            <a:r>
              <a:rPr lang="en-US" sz="3200" spc="60" dirty="0"/>
              <a:t>of</a:t>
            </a:r>
            <a:r>
              <a:rPr lang="en-US" sz="3200" spc="300" dirty="0"/>
              <a:t> </a:t>
            </a:r>
            <a:r>
              <a:rPr lang="en-US" sz="3200" spc="114" dirty="0"/>
              <a:t>reduced</a:t>
            </a:r>
            <a:r>
              <a:rPr lang="en-US" sz="3200" dirty="0"/>
              <a:t> </a:t>
            </a:r>
            <a:r>
              <a:rPr lang="en-US" sz="3200" spc="125" dirty="0"/>
              <a:t>consciousness.</a:t>
            </a:r>
            <a:endParaRPr lang="en-US" sz="3200" dirty="0"/>
          </a:p>
          <a:p>
            <a:pPr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120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755015" indent="-51435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+mj-lt"/>
              <a:buAutoNum type="arabicPeriod" startAt="4"/>
              <a:tabLst>
                <a:tab pos="345440" algn="l"/>
              </a:tabLst>
            </a:pPr>
            <a:r>
              <a:rPr lang="en-US" sz="3200" spc="105" dirty="0"/>
              <a:t>Check</a:t>
            </a:r>
            <a:r>
              <a:rPr lang="en-US" sz="3200" spc="350" dirty="0"/>
              <a:t> </a:t>
            </a:r>
            <a:r>
              <a:rPr lang="en-US" sz="3200" spc="85" dirty="0"/>
              <a:t>the</a:t>
            </a:r>
            <a:r>
              <a:rPr lang="en-US" sz="3200" spc="320" dirty="0"/>
              <a:t> </a:t>
            </a:r>
            <a:r>
              <a:rPr lang="en-US" sz="3200" spc="120" dirty="0"/>
              <a:t>capillary</a:t>
            </a:r>
            <a:r>
              <a:rPr lang="en-US" sz="3200" spc="380" dirty="0"/>
              <a:t> </a:t>
            </a:r>
            <a:r>
              <a:rPr lang="en-US" sz="3200" spc="100" dirty="0"/>
              <a:t>blood</a:t>
            </a:r>
            <a:r>
              <a:rPr lang="en-US" sz="3200" spc="350" dirty="0"/>
              <a:t> </a:t>
            </a:r>
            <a:r>
              <a:rPr lang="en-US" sz="3200" spc="110" dirty="0"/>
              <a:t>glucose</a:t>
            </a:r>
            <a:r>
              <a:rPr lang="en-US" sz="3200" spc="390" dirty="0"/>
              <a:t> </a:t>
            </a:r>
            <a:r>
              <a:rPr lang="en-US" sz="3200" spc="100" dirty="0"/>
              <a:t>using</a:t>
            </a:r>
            <a:r>
              <a:rPr lang="en-US" sz="3200" spc="360" dirty="0"/>
              <a:t> </a:t>
            </a:r>
            <a:r>
              <a:rPr lang="en-US" sz="3200" spc="-5" dirty="0"/>
              <a:t>a</a:t>
            </a:r>
            <a:r>
              <a:rPr lang="en-US" sz="3200" spc="300" dirty="0"/>
              <a:t> </a:t>
            </a:r>
            <a:r>
              <a:rPr lang="en-US" sz="3200" spc="114" dirty="0"/>
              <a:t>bedside</a:t>
            </a:r>
            <a:r>
              <a:rPr lang="en-US" sz="3200" spc="375" dirty="0"/>
              <a:t> </a:t>
            </a:r>
            <a:r>
              <a:rPr lang="en-US" sz="3200" spc="110" dirty="0"/>
              <a:t>glucose</a:t>
            </a:r>
            <a:r>
              <a:rPr lang="en-US" sz="3200" dirty="0"/>
              <a:t> </a:t>
            </a:r>
            <a:r>
              <a:rPr lang="en-US" sz="3200" spc="105" dirty="0"/>
              <a:t>meter</a:t>
            </a:r>
            <a:endParaRPr lang="en-US" sz="3200" dirty="0"/>
          </a:p>
        </p:txBody>
      </p:sp>
      <p:sp>
        <p:nvSpPr>
          <p:cNvPr id="4109" name="Arc 4108">
            <a:extLst>
              <a:ext uri="{FF2B5EF4-FFF2-40B4-BE49-F238E27FC236}">
                <a16:creationId xmlns:a16="http://schemas.microsoft.com/office/drawing/2014/main" id="{533DF362-939D-4EEE-8DC4-6B54607E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95198">
            <a:off x="1539683" y="162676"/>
            <a:ext cx="4083433" cy="4083433"/>
          </a:xfrm>
          <a:prstGeom prst="arc">
            <a:avLst>
              <a:gd name="adj1" fmla="val 17445962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152400"/>
            <a:ext cx="10515600" cy="13120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rtl="0"/>
            <a:endParaRPr lang="en-US" sz="3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2540" algn="ctr" rtl="0"/>
            <a:r>
              <a:rPr lang="en-US" sz="8900" kern="1200" spc="34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EXPOSURE</a:t>
            </a:r>
            <a:endParaRPr lang="en-US" sz="89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7EB06E9-10F7-7984-70DA-1B020F29A7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78356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7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29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723406"/>
            <a:ext cx="3962400" cy="30865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rtl="0"/>
            <a:endParaRPr lang="en-US" sz="5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8890" algn="ctr" rtl="0">
              <a:tabLst>
                <a:tab pos="1524000" algn="l"/>
              </a:tabLst>
            </a:pPr>
            <a:r>
              <a:rPr lang="en-US" sz="7200" kern="1200" spc="35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VITAL	</a:t>
            </a:r>
            <a:r>
              <a:rPr lang="en-US" sz="7200" kern="1200" spc="36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SIGN</a:t>
            </a:r>
            <a:endParaRPr lang="en-US" sz="7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A69B8B3E-AF7C-850C-7259-1C1D1C2D95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190004"/>
              </p:ext>
            </p:extLst>
          </p:nvPr>
        </p:nvGraphicFramePr>
        <p:xfrm>
          <a:off x="4648200" y="304800"/>
          <a:ext cx="7315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51DF09CD-25B8-4B12-8634-158BA767B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12191996" cy="6858000"/>
            <a:chOff x="1" y="0"/>
            <a:chExt cx="12191996" cy="6858000"/>
          </a:xfrm>
        </p:grpSpPr>
        <p:sp>
          <p:nvSpPr>
            <p:cNvPr id="37" name="Rectangle 40">
              <a:extLst>
                <a:ext uri="{FF2B5EF4-FFF2-40B4-BE49-F238E27FC236}">
                  <a16:creationId xmlns:a16="http://schemas.microsoft.com/office/drawing/2014/main" id="{9D1DCDDC-E189-49ED-BAB0-BF014853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41">
              <a:extLst>
                <a:ext uri="{FF2B5EF4-FFF2-40B4-BE49-F238E27FC236}">
                  <a16:creationId xmlns:a16="http://schemas.microsoft.com/office/drawing/2014/main" id="{3A30EFBC-FDAD-4CE7-8222-23968A79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 dirty="0">
                <a:solidFill>
                  <a:schemeClr val="tx1"/>
                </a:solidFill>
              </a:endParaRPr>
            </a:p>
          </p:txBody>
        </p:sp>
      </p:grp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C5E33FA7-5CA0-4E9A-8D01-D8EDB5F4C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551875"/>
          </a:xfrm>
          <a:custGeom>
            <a:avLst/>
            <a:gdLst>
              <a:gd name="connsiteX0" fmla="*/ 0 w 12191999"/>
              <a:gd name="connsiteY0" fmla="*/ 0 h 6551875"/>
              <a:gd name="connsiteX1" fmla="*/ 12191999 w 12191999"/>
              <a:gd name="connsiteY1" fmla="*/ 0 h 6551875"/>
              <a:gd name="connsiteX2" fmla="*/ 12191999 w 12191999"/>
              <a:gd name="connsiteY2" fmla="*/ 6181404 h 6551875"/>
              <a:gd name="connsiteX3" fmla="*/ 12190147 w 12191999"/>
              <a:gd name="connsiteY3" fmla="*/ 6181361 h 6551875"/>
              <a:gd name="connsiteX4" fmla="*/ 12129821 w 12191999"/>
              <a:gd name="connsiteY4" fmla="*/ 6173424 h 6551875"/>
              <a:gd name="connsiteX5" fmla="*/ 12077433 w 12191999"/>
              <a:gd name="connsiteY5" fmla="*/ 6162311 h 6551875"/>
              <a:gd name="connsiteX6" fmla="*/ 12031397 w 12191999"/>
              <a:gd name="connsiteY6" fmla="*/ 6148023 h 6551875"/>
              <a:gd name="connsiteX7" fmla="*/ 11990121 w 12191999"/>
              <a:gd name="connsiteY7" fmla="*/ 6132148 h 6551875"/>
              <a:gd name="connsiteX8" fmla="*/ 11953609 w 12191999"/>
              <a:gd name="connsiteY8" fmla="*/ 6113098 h 6551875"/>
              <a:gd name="connsiteX9" fmla="*/ 11915509 w 12191999"/>
              <a:gd name="connsiteY9" fmla="*/ 6094048 h 6551875"/>
              <a:gd name="connsiteX10" fmla="*/ 11877409 w 12191999"/>
              <a:gd name="connsiteY10" fmla="*/ 6074998 h 6551875"/>
              <a:gd name="connsiteX11" fmla="*/ 11840897 w 12191999"/>
              <a:gd name="connsiteY11" fmla="*/ 6059123 h 6551875"/>
              <a:gd name="connsiteX12" fmla="*/ 11799621 w 12191999"/>
              <a:gd name="connsiteY12" fmla="*/ 6043248 h 6551875"/>
              <a:gd name="connsiteX13" fmla="*/ 11753583 w 12191999"/>
              <a:gd name="connsiteY13" fmla="*/ 6027373 h 6551875"/>
              <a:gd name="connsiteX14" fmla="*/ 11701197 w 12191999"/>
              <a:gd name="connsiteY14" fmla="*/ 6016261 h 6551875"/>
              <a:gd name="connsiteX15" fmla="*/ 11640871 w 12191999"/>
              <a:gd name="connsiteY15" fmla="*/ 6009911 h 6551875"/>
              <a:gd name="connsiteX16" fmla="*/ 11572609 w 12191999"/>
              <a:gd name="connsiteY16" fmla="*/ 6006736 h 6551875"/>
              <a:gd name="connsiteX17" fmla="*/ 11504347 w 12191999"/>
              <a:gd name="connsiteY17" fmla="*/ 6009911 h 6551875"/>
              <a:gd name="connsiteX18" fmla="*/ 11444021 w 12191999"/>
              <a:gd name="connsiteY18" fmla="*/ 6016261 h 6551875"/>
              <a:gd name="connsiteX19" fmla="*/ 11391633 w 12191999"/>
              <a:gd name="connsiteY19" fmla="*/ 6027373 h 6551875"/>
              <a:gd name="connsiteX20" fmla="*/ 11345597 w 12191999"/>
              <a:gd name="connsiteY20" fmla="*/ 6043248 h 6551875"/>
              <a:gd name="connsiteX21" fmla="*/ 11304321 w 12191999"/>
              <a:gd name="connsiteY21" fmla="*/ 6059123 h 6551875"/>
              <a:gd name="connsiteX22" fmla="*/ 11267809 w 12191999"/>
              <a:gd name="connsiteY22" fmla="*/ 6074998 h 6551875"/>
              <a:gd name="connsiteX23" fmla="*/ 11229709 w 12191999"/>
              <a:gd name="connsiteY23" fmla="*/ 6094048 h 6551875"/>
              <a:gd name="connsiteX24" fmla="*/ 11191609 w 12191999"/>
              <a:gd name="connsiteY24" fmla="*/ 6113098 h 6551875"/>
              <a:gd name="connsiteX25" fmla="*/ 11155097 w 12191999"/>
              <a:gd name="connsiteY25" fmla="*/ 6132148 h 6551875"/>
              <a:gd name="connsiteX26" fmla="*/ 11113821 w 12191999"/>
              <a:gd name="connsiteY26" fmla="*/ 6148023 h 6551875"/>
              <a:gd name="connsiteX27" fmla="*/ 11067783 w 12191999"/>
              <a:gd name="connsiteY27" fmla="*/ 6162311 h 6551875"/>
              <a:gd name="connsiteX28" fmla="*/ 11015397 w 12191999"/>
              <a:gd name="connsiteY28" fmla="*/ 6173423 h 6551875"/>
              <a:gd name="connsiteX29" fmla="*/ 10955071 w 12191999"/>
              <a:gd name="connsiteY29" fmla="*/ 6181361 h 6551875"/>
              <a:gd name="connsiteX30" fmla="*/ 10886809 w 12191999"/>
              <a:gd name="connsiteY30" fmla="*/ 6182948 h 6551875"/>
              <a:gd name="connsiteX31" fmla="*/ 10818547 w 12191999"/>
              <a:gd name="connsiteY31" fmla="*/ 6181361 h 6551875"/>
              <a:gd name="connsiteX32" fmla="*/ 10758221 w 12191999"/>
              <a:gd name="connsiteY32" fmla="*/ 6173423 h 6551875"/>
              <a:gd name="connsiteX33" fmla="*/ 10705833 w 12191999"/>
              <a:gd name="connsiteY33" fmla="*/ 6162311 h 6551875"/>
              <a:gd name="connsiteX34" fmla="*/ 10659797 w 12191999"/>
              <a:gd name="connsiteY34" fmla="*/ 6148023 h 6551875"/>
              <a:gd name="connsiteX35" fmla="*/ 10618521 w 12191999"/>
              <a:gd name="connsiteY35" fmla="*/ 6132148 h 6551875"/>
              <a:gd name="connsiteX36" fmla="*/ 10582009 w 12191999"/>
              <a:gd name="connsiteY36" fmla="*/ 6113098 h 6551875"/>
              <a:gd name="connsiteX37" fmla="*/ 10543909 w 12191999"/>
              <a:gd name="connsiteY37" fmla="*/ 6094048 h 6551875"/>
              <a:gd name="connsiteX38" fmla="*/ 10505809 w 12191999"/>
              <a:gd name="connsiteY38" fmla="*/ 6074998 h 6551875"/>
              <a:gd name="connsiteX39" fmla="*/ 10469297 w 12191999"/>
              <a:gd name="connsiteY39" fmla="*/ 6059123 h 6551875"/>
              <a:gd name="connsiteX40" fmla="*/ 10428021 w 12191999"/>
              <a:gd name="connsiteY40" fmla="*/ 6043248 h 6551875"/>
              <a:gd name="connsiteX41" fmla="*/ 10381983 w 12191999"/>
              <a:gd name="connsiteY41" fmla="*/ 6027373 h 6551875"/>
              <a:gd name="connsiteX42" fmla="*/ 10329597 w 12191999"/>
              <a:gd name="connsiteY42" fmla="*/ 6016261 h 6551875"/>
              <a:gd name="connsiteX43" fmla="*/ 10269271 w 12191999"/>
              <a:gd name="connsiteY43" fmla="*/ 6009911 h 6551875"/>
              <a:gd name="connsiteX44" fmla="*/ 10201009 w 12191999"/>
              <a:gd name="connsiteY44" fmla="*/ 6006736 h 6551875"/>
              <a:gd name="connsiteX45" fmla="*/ 10132747 w 12191999"/>
              <a:gd name="connsiteY45" fmla="*/ 6009911 h 6551875"/>
              <a:gd name="connsiteX46" fmla="*/ 10072421 w 12191999"/>
              <a:gd name="connsiteY46" fmla="*/ 6016261 h 6551875"/>
              <a:gd name="connsiteX47" fmla="*/ 10020033 w 12191999"/>
              <a:gd name="connsiteY47" fmla="*/ 6027373 h 6551875"/>
              <a:gd name="connsiteX48" fmla="*/ 9973997 w 12191999"/>
              <a:gd name="connsiteY48" fmla="*/ 6043248 h 6551875"/>
              <a:gd name="connsiteX49" fmla="*/ 9932721 w 12191999"/>
              <a:gd name="connsiteY49" fmla="*/ 6059123 h 6551875"/>
              <a:gd name="connsiteX50" fmla="*/ 9896209 w 12191999"/>
              <a:gd name="connsiteY50" fmla="*/ 6074998 h 6551875"/>
              <a:gd name="connsiteX51" fmla="*/ 9820009 w 12191999"/>
              <a:gd name="connsiteY51" fmla="*/ 6113098 h 6551875"/>
              <a:gd name="connsiteX52" fmla="*/ 9783497 w 12191999"/>
              <a:gd name="connsiteY52" fmla="*/ 6132148 h 6551875"/>
              <a:gd name="connsiteX53" fmla="*/ 9742221 w 12191999"/>
              <a:gd name="connsiteY53" fmla="*/ 6148023 h 6551875"/>
              <a:gd name="connsiteX54" fmla="*/ 9696183 w 12191999"/>
              <a:gd name="connsiteY54" fmla="*/ 6162311 h 6551875"/>
              <a:gd name="connsiteX55" fmla="*/ 9643797 w 12191999"/>
              <a:gd name="connsiteY55" fmla="*/ 6173423 h 6551875"/>
              <a:gd name="connsiteX56" fmla="*/ 9583471 w 12191999"/>
              <a:gd name="connsiteY56" fmla="*/ 6181361 h 6551875"/>
              <a:gd name="connsiteX57" fmla="*/ 9515209 w 12191999"/>
              <a:gd name="connsiteY57" fmla="*/ 6182948 h 6551875"/>
              <a:gd name="connsiteX58" fmla="*/ 9446947 w 12191999"/>
              <a:gd name="connsiteY58" fmla="*/ 6181361 h 6551875"/>
              <a:gd name="connsiteX59" fmla="*/ 9386621 w 12191999"/>
              <a:gd name="connsiteY59" fmla="*/ 6173423 h 6551875"/>
              <a:gd name="connsiteX60" fmla="*/ 9334233 w 12191999"/>
              <a:gd name="connsiteY60" fmla="*/ 6162311 h 6551875"/>
              <a:gd name="connsiteX61" fmla="*/ 9288197 w 12191999"/>
              <a:gd name="connsiteY61" fmla="*/ 6148023 h 6551875"/>
              <a:gd name="connsiteX62" fmla="*/ 9246921 w 12191999"/>
              <a:gd name="connsiteY62" fmla="*/ 6132148 h 6551875"/>
              <a:gd name="connsiteX63" fmla="*/ 9210409 w 12191999"/>
              <a:gd name="connsiteY63" fmla="*/ 6113098 h 6551875"/>
              <a:gd name="connsiteX64" fmla="*/ 9172309 w 12191999"/>
              <a:gd name="connsiteY64" fmla="*/ 6094048 h 6551875"/>
              <a:gd name="connsiteX65" fmla="*/ 9134209 w 12191999"/>
              <a:gd name="connsiteY65" fmla="*/ 6074998 h 6551875"/>
              <a:gd name="connsiteX66" fmla="*/ 9097697 w 12191999"/>
              <a:gd name="connsiteY66" fmla="*/ 6059123 h 6551875"/>
              <a:gd name="connsiteX67" fmla="*/ 9056421 w 12191999"/>
              <a:gd name="connsiteY67" fmla="*/ 6043248 h 6551875"/>
              <a:gd name="connsiteX68" fmla="*/ 9010383 w 12191999"/>
              <a:gd name="connsiteY68" fmla="*/ 6027373 h 6551875"/>
              <a:gd name="connsiteX69" fmla="*/ 8957997 w 12191999"/>
              <a:gd name="connsiteY69" fmla="*/ 6016261 h 6551875"/>
              <a:gd name="connsiteX70" fmla="*/ 8897671 w 12191999"/>
              <a:gd name="connsiteY70" fmla="*/ 6009911 h 6551875"/>
              <a:gd name="connsiteX71" fmla="*/ 8827821 w 12191999"/>
              <a:gd name="connsiteY71" fmla="*/ 6006736 h 6551875"/>
              <a:gd name="connsiteX72" fmla="*/ 8761147 w 12191999"/>
              <a:gd name="connsiteY72" fmla="*/ 6009911 h 6551875"/>
              <a:gd name="connsiteX73" fmla="*/ 8700821 w 12191999"/>
              <a:gd name="connsiteY73" fmla="*/ 6016261 h 6551875"/>
              <a:gd name="connsiteX74" fmla="*/ 8648433 w 12191999"/>
              <a:gd name="connsiteY74" fmla="*/ 6027373 h 6551875"/>
              <a:gd name="connsiteX75" fmla="*/ 8602397 w 12191999"/>
              <a:gd name="connsiteY75" fmla="*/ 6043248 h 6551875"/>
              <a:gd name="connsiteX76" fmla="*/ 8561121 w 12191999"/>
              <a:gd name="connsiteY76" fmla="*/ 6059123 h 6551875"/>
              <a:gd name="connsiteX77" fmla="*/ 8524609 w 12191999"/>
              <a:gd name="connsiteY77" fmla="*/ 6074998 h 6551875"/>
              <a:gd name="connsiteX78" fmla="*/ 8486509 w 12191999"/>
              <a:gd name="connsiteY78" fmla="*/ 6094048 h 6551875"/>
              <a:gd name="connsiteX79" fmla="*/ 8448409 w 12191999"/>
              <a:gd name="connsiteY79" fmla="*/ 6113098 h 6551875"/>
              <a:gd name="connsiteX80" fmla="*/ 8411897 w 12191999"/>
              <a:gd name="connsiteY80" fmla="*/ 6132148 h 6551875"/>
              <a:gd name="connsiteX81" fmla="*/ 8370622 w 12191999"/>
              <a:gd name="connsiteY81" fmla="*/ 6148023 h 6551875"/>
              <a:gd name="connsiteX82" fmla="*/ 8324584 w 12191999"/>
              <a:gd name="connsiteY82" fmla="*/ 6162311 h 6551875"/>
              <a:gd name="connsiteX83" fmla="*/ 8272197 w 12191999"/>
              <a:gd name="connsiteY83" fmla="*/ 6173423 h 6551875"/>
              <a:gd name="connsiteX84" fmla="*/ 8211872 w 12191999"/>
              <a:gd name="connsiteY84" fmla="*/ 6181361 h 6551875"/>
              <a:gd name="connsiteX85" fmla="*/ 8143609 w 12191999"/>
              <a:gd name="connsiteY85" fmla="*/ 6182948 h 6551875"/>
              <a:gd name="connsiteX86" fmla="*/ 8075347 w 12191999"/>
              <a:gd name="connsiteY86" fmla="*/ 6181361 h 6551875"/>
              <a:gd name="connsiteX87" fmla="*/ 8015022 w 12191999"/>
              <a:gd name="connsiteY87" fmla="*/ 6173423 h 6551875"/>
              <a:gd name="connsiteX88" fmla="*/ 7962634 w 12191999"/>
              <a:gd name="connsiteY88" fmla="*/ 6162311 h 6551875"/>
              <a:gd name="connsiteX89" fmla="*/ 7916597 w 12191999"/>
              <a:gd name="connsiteY89" fmla="*/ 6148023 h 6551875"/>
              <a:gd name="connsiteX90" fmla="*/ 7875322 w 12191999"/>
              <a:gd name="connsiteY90" fmla="*/ 6132148 h 6551875"/>
              <a:gd name="connsiteX91" fmla="*/ 7838809 w 12191999"/>
              <a:gd name="connsiteY91" fmla="*/ 6113098 h 6551875"/>
              <a:gd name="connsiteX92" fmla="*/ 7800709 w 12191999"/>
              <a:gd name="connsiteY92" fmla="*/ 6094048 h 6551875"/>
              <a:gd name="connsiteX93" fmla="*/ 7762609 w 12191999"/>
              <a:gd name="connsiteY93" fmla="*/ 6074998 h 6551875"/>
              <a:gd name="connsiteX94" fmla="*/ 7726097 w 12191999"/>
              <a:gd name="connsiteY94" fmla="*/ 6059123 h 6551875"/>
              <a:gd name="connsiteX95" fmla="*/ 7684822 w 12191999"/>
              <a:gd name="connsiteY95" fmla="*/ 6043248 h 6551875"/>
              <a:gd name="connsiteX96" fmla="*/ 7638784 w 12191999"/>
              <a:gd name="connsiteY96" fmla="*/ 6027373 h 6551875"/>
              <a:gd name="connsiteX97" fmla="*/ 7586397 w 12191999"/>
              <a:gd name="connsiteY97" fmla="*/ 6016261 h 6551875"/>
              <a:gd name="connsiteX98" fmla="*/ 7526072 w 12191999"/>
              <a:gd name="connsiteY98" fmla="*/ 6009911 h 6551875"/>
              <a:gd name="connsiteX99" fmla="*/ 7457809 w 12191999"/>
              <a:gd name="connsiteY99" fmla="*/ 6006736 h 6551875"/>
              <a:gd name="connsiteX100" fmla="*/ 7389547 w 12191999"/>
              <a:gd name="connsiteY100" fmla="*/ 6009911 h 6551875"/>
              <a:gd name="connsiteX101" fmla="*/ 7329222 w 12191999"/>
              <a:gd name="connsiteY101" fmla="*/ 6016261 h 6551875"/>
              <a:gd name="connsiteX102" fmla="*/ 7276834 w 12191999"/>
              <a:gd name="connsiteY102" fmla="*/ 6027373 h 6551875"/>
              <a:gd name="connsiteX103" fmla="*/ 7230797 w 12191999"/>
              <a:gd name="connsiteY103" fmla="*/ 6043248 h 6551875"/>
              <a:gd name="connsiteX104" fmla="*/ 7189522 w 12191999"/>
              <a:gd name="connsiteY104" fmla="*/ 6059123 h 6551875"/>
              <a:gd name="connsiteX105" fmla="*/ 7153009 w 12191999"/>
              <a:gd name="connsiteY105" fmla="*/ 6074998 h 6551875"/>
              <a:gd name="connsiteX106" fmla="*/ 7114909 w 12191999"/>
              <a:gd name="connsiteY106" fmla="*/ 6094048 h 6551875"/>
              <a:gd name="connsiteX107" fmla="*/ 7076809 w 12191999"/>
              <a:gd name="connsiteY107" fmla="*/ 6113098 h 6551875"/>
              <a:gd name="connsiteX108" fmla="*/ 7040297 w 12191999"/>
              <a:gd name="connsiteY108" fmla="*/ 6132148 h 6551875"/>
              <a:gd name="connsiteX109" fmla="*/ 6999022 w 12191999"/>
              <a:gd name="connsiteY109" fmla="*/ 6148023 h 6551875"/>
              <a:gd name="connsiteX110" fmla="*/ 6952984 w 12191999"/>
              <a:gd name="connsiteY110" fmla="*/ 6162311 h 6551875"/>
              <a:gd name="connsiteX111" fmla="*/ 6900597 w 12191999"/>
              <a:gd name="connsiteY111" fmla="*/ 6173423 h 6551875"/>
              <a:gd name="connsiteX112" fmla="*/ 6840272 w 12191999"/>
              <a:gd name="connsiteY112" fmla="*/ 6181361 h 6551875"/>
              <a:gd name="connsiteX113" fmla="*/ 6781800 w 12191999"/>
              <a:gd name="connsiteY113" fmla="*/ 6182721 h 6551875"/>
              <a:gd name="connsiteX114" fmla="*/ 6723328 w 12191999"/>
              <a:gd name="connsiteY114" fmla="*/ 6181361 h 6551875"/>
              <a:gd name="connsiteX115" fmla="*/ 6663003 w 12191999"/>
              <a:gd name="connsiteY115" fmla="*/ 6173423 h 6551875"/>
              <a:gd name="connsiteX116" fmla="*/ 6610615 w 12191999"/>
              <a:gd name="connsiteY116" fmla="*/ 6162311 h 6551875"/>
              <a:gd name="connsiteX117" fmla="*/ 6564578 w 12191999"/>
              <a:gd name="connsiteY117" fmla="*/ 6148023 h 6551875"/>
              <a:gd name="connsiteX118" fmla="*/ 6523303 w 12191999"/>
              <a:gd name="connsiteY118" fmla="*/ 6132148 h 6551875"/>
              <a:gd name="connsiteX119" fmla="*/ 6486790 w 12191999"/>
              <a:gd name="connsiteY119" fmla="*/ 6113098 h 6551875"/>
              <a:gd name="connsiteX120" fmla="*/ 6448690 w 12191999"/>
              <a:gd name="connsiteY120" fmla="*/ 6094048 h 6551875"/>
              <a:gd name="connsiteX121" fmla="*/ 6410590 w 12191999"/>
              <a:gd name="connsiteY121" fmla="*/ 6074998 h 6551875"/>
              <a:gd name="connsiteX122" fmla="*/ 6374078 w 12191999"/>
              <a:gd name="connsiteY122" fmla="*/ 6059123 h 6551875"/>
              <a:gd name="connsiteX123" fmla="*/ 6332803 w 12191999"/>
              <a:gd name="connsiteY123" fmla="*/ 6043248 h 6551875"/>
              <a:gd name="connsiteX124" fmla="*/ 6286765 w 12191999"/>
              <a:gd name="connsiteY124" fmla="*/ 6027373 h 6551875"/>
              <a:gd name="connsiteX125" fmla="*/ 6234378 w 12191999"/>
              <a:gd name="connsiteY125" fmla="*/ 6016261 h 6551875"/>
              <a:gd name="connsiteX126" fmla="*/ 6174053 w 12191999"/>
              <a:gd name="connsiteY126" fmla="*/ 6009911 h 6551875"/>
              <a:gd name="connsiteX127" fmla="*/ 6105790 w 12191999"/>
              <a:gd name="connsiteY127" fmla="*/ 6006736 h 6551875"/>
              <a:gd name="connsiteX128" fmla="*/ 6096000 w 12191999"/>
              <a:gd name="connsiteY128" fmla="*/ 6007191 h 6551875"/>
              <a:gd name="connsiteX129" fmla="*/ 6086211 w 12191999"/>
              <a:gd name="connsiteY129" fmla="*/ 6006736 h 6551875"/>
              <a:gd name="connsiteX130" fmla="*/ 6017949 w 12191999"/>
              <a:gd name="connsiteY130" fmla="*/ 6009911 h 6551875"/>
              <a:gd name="connsiteX131" fmla="*/ 5957622 w 12191999"/>
              <a:gd name="connsiteY131" fmla="*/ 6016261 h 6551875"/>
              <a:gd name="connsiteX132" fmla="*/ 5905235 w 12191999"/>
              <a:gd name="connsiteY132" fmla="*/ 6027373 h 6551875"/>
              <a:gd name="connsiteX133" fmla="*/ 5859197 w 12191999"/>
              <a:gd name="connsiteY133" fmla="*/ 6043248 h 6551875"/>
              <a:gd name="connsiteX134" fmla="*/ 5817922 w 12191999"/>
              <a:gd name="connsiteY134" fmla="*/ 6059123 h 6551875"/>
              <a:gd name="connsiteX135" fmla="*/ 5781409 w 12191999"/>
              <a:gd name="connsiteY135" fmla="*/ 6074998 h 6551875"/>
              <a:gd name="connsiteX136" fmla="*/ 5743309 w 12191999"/>
              <a:gd name="connsiteY136" fmla="*/ 6094048 h 6551875"/>
              <a:gd name="connsiteX137" fmla="*/ 5705211 w 12191999"/>
              <a:gd name="connsiteY137" fmla="*/ 6113098 h 6551875"/>
              <a:gd name="connsiteX138" fmla="*/ 5668697 w 12191999"/>
              <a:gd name="connsiteY138" fmla="*/ 6132148 h 6551875"/>
              <a:gd name="connsiteX139" fmla="*/ 5627422 w 12191999"/>
              <a:gd name="connsiteY139" fmla="*/ 6148023 h 6551875"/>
              <a:gd name="connsiteX140" fmla="*/ 5581384 w 12191999"/>
              <a:gd name="connsiteY140" fmla="*/ 6162311 h 6551875"/>
              <a:gd name="connsiteX141" fmla="*/ 5528997 w 12191999"/>
              <a:gd name="connsiteY141" fmla="*/ 6173423 h 6551875"/>
              <a:gd name="connsiteX142" fmla="*/ 5468672 w 12191999"/>
              <a:gd name="connsiteY142" fmla="*/ 6181361 h 6551875"/>
              <a:gd name="connsiteX143" fmla="*/ 5410200 w 12191999"/>
              <a:gd name="connsiteY143" fmla="*/ 6182721 h 6551875"/>
              <a:gd name="connsiteX144" fmla="*/ 5351728 w 12191999"/>
              <a:gd name="connsiteY144" fmla="*/ 6181361 h 6551875"/>
              <a:gd name="connsiteX145" fmla="*/ 5291402 w 12191999"/>
              <a:gd name="connsiteY145" fmla="*/ 6173423 h 6551875"/>
              <a:gd name="connsiteX146" fmla="*/ 5239015 w 12191999"/>
              <a:gd name="connsiteY146" fmla="*/ 6162311 h 6551875"/>
              <a:gd name="connsiteX147" fmla="*/ 5192979 w 12191999"/>
              <a:gd name="connsiteY147" fmla="*/ 6148023 h 6551875"/>
              <a:gd name="connsiteX148" fmla="*/ 5151703 w 12191999"/>
              <a:gd name="connsiteY148" fmla="*/ 6132148 h 6551875"/>
              <a:gd name="connsiteX149" fmla="*/ 5115190 w 12191999"/>
              <a:gd name="connsiteY149" fmla="*/ 6113098 h 6551875"/>
              <a:gd name="connsiteX150" fmla="*/ 5077092 w 12191999"/>
              <a:gd name="connsiteY150" fmla="*/ 6094048 h 6551875"/>
              <a:gd name="connsiteX151" fmla="*/ 5038990 w 12191999"/>
              <a:gd name="connsiteY151" fmla="*/ 6074998 h 6551875"/>
              <a:gd name="connsiteX152" fmla="*/ 5002479 w 12191999"/>
              <a:gd name="connsiteY152" fmla="*/ 6059123 h 6551875"/>
              <a:gd name="connsiteX153" fmla="*/ 4961203 w 12191999"/>
              <a:gd name="connsiteY153" fmla="*/ 6043248 h 6551875"/>
              <a:gd name="connsiteX154" fmla="*/ 4915166 w 12191999"/>
              <a:gd name="connsiteY154" fmla="*/ 6027373 h 6551875"/>
              <a:gd name="connsiteX155" fmla="*/ 4862778 w 12191999"/>
              <a:gd name="connsiteY155" fmla="*/ 6016261 h 6551875"/>
              <a:gd name="connsiteX156" fmla="*/ 4802454 w 12191999"/>
              <a:gd name="connsiteY156" fmla="*/ 6009911 h 6551875"/>
              <a:gd name="connsiteX157" fmla="*/ 4734190 w 12191999"/>
              <a:gd name="connsiteY157" fmla="*/ 6006736 h 6551875"/>
              <a:gd name="connsiteX158" fmla="*/ 4665929 w 12191999"/>
              <a:gd name="connsiteY158" fmla="*/ 6009911 h 6551875"/>
              <a:gd name="connsiteX159" fmla="*/ 4605603 w 12191999"/>
              <a:gd name="connsiteY159" fmla="*/ 6016261 h 6551875"/>
              <a:gd name="connsiteX160" fmla="*/ 4553217 w 12191999"/>
              <a:gd name="connsiteY160" fmla="*/ 6027373 h 6551875"/>
              <a:gd name="connsiteX161" fmla="*/ 4507178 w 12191999"/>
              <a:gd name="connsiteY161" fmla="*/ 6043248 h 6551875"/>
              <a:gd name="connsiteX162" fmla="*/ 4465903 w 12191999"/>
              <a:gd name="connsiteY162" fmla="*/ 6059123 h 6551875"/>
              <a:gd name="connsiteX163" fmla="*/ 4429390 w 12191999"/>
              <a:gd name="connsiteY163" fmla="*/ 6074998 h 6551875"/>
              <a:gd name="connsiteX164" fmla="*/ 4353190 w 12191999"/>
              <a:gd name="connsiteY164" fmla="*/ 6113098 h 6551875"/>
              <a:gd name="connsiteX165" fmla="*/ 4316678 w 12191999"/>
              <a:gd name="connsiteY165" fmla="*/ 6132148 h 6551875"/>
              <a:gd name="connsiteX166" fmla="*/ 4275403 w 12191999"/>
              <a:gd name="connsiteY166" fmla="*/ 6148023 h 6551875"/>
              <a:gd name="connsiteX167" fmla="*/ 4229365 w 12191999"/>
              <a:gd name="connsiteY167" fmla="*/ 6162311 h 6551875"/>
              <a:gd name="connsiteX168" fmla="*/ 4176978 w 12191999"/>
              <a:gd name="connsiteY168" fmla="*/ 6173423 h 6551875"/>
              <a:gd name="connsiteX169" fmla="*/ 4116653 w 12191999"/>
              <a:gd name="connsiteY169" fmla="*/ 6181361 h 6551875"/>
              <a:gd name="connsiteX170" fmla="*/ 4048390 w 12191999"/>
              <a:gd name="connsiteY170" fmla="*/ 6182948 h 6551875"/>
              <a:gd name="connsiteX171" fmla="*/ 3980128 w 12191999"/>
              <a:gd name="connsiteY171" fmla="*/ 6181361 h 6551875"/>
              <a:gd name="connsiteX172" fmla="*/ 3919803 w 12191999"/>
              <a:gd name="connsiteY172" fmla="*/ 6173423 h 6551875"/>
              <a:gd name="connsiteX173" fmla="*/ 3867415 w 12191999"/>
              <a:gd name="connsiteY173" fmla="*/ 6162311 h 6551875"/>
              <a:gd name="connsiteX174" fmla="*/ 3821378 w 12191999"/>
              <a:gd name="connsiteY174" fmla="*/ 6148023 h 6551875"/>
              <a:gd name="connsiteX175" fmla="*/ 3780103 w 12191999"/>
              <a:gd name="connsiteY175" fmla="*/ 6132148 h 6551875"/>
              <a:gd name="connsiteX176" fmla="*/ 3743590 w 12191999"/>
              <a:gd name="connsiteY176" fmla="*/ 6113098 h 6551875"/>
              <a:gd name="connsiteX177" fmla="*/ 3705490 w 12191999"/>
              <a:gd name="connsiteY177" fmla="*/ 6094048 h 6551875"/>
              <a:gd name="connsiteX178" fmla="*/ 3667390 w 12191999"/>
              <a:gd name="connsiteY178" fmla="*/ 6074998 h 6551875"/>
              <a:gd name="connsiteX179" fmla="*/ 3630878 w 12191999"/>
              <a:gd name="connsiteY179" fmla="*/ 6059123 h 6551875"/>
              <a:gd name="connsiteX180" fmla="*/ 3589603 w 12191999"/>
              <a:gd name="connsiteY180" fmla="*/ 6043248 h 6551875"/>
              <a:gd name="connsiteX181" fmla="*/ 3543565 w 12191999"/>
              <a:gd name="connsiteY181" fmla="*/ 6027373 h 6551875"/>
              <a:gd name="connsiteX182" fmla="*/ 3491178 w 12191999"/>
              <a:gd name="connsiteY182" fmla="*/ 6016261 h 6551875"/>
              <a:gd name="connsiteX183" fmla="*/ 3430853 w 12191999"/>
              <a:gd name="connsiteY183" fmla="*/ 6009911 h 6551875"/>
              <a:gd name="connsiteX184" fmla="*/ 3361003 w 12191999"/>
              <a:gd name="connsiteY184" fmla="*/ 6006736 h 6551875"/>
              <a:gd name="connsiteX185" fmla="*/ 3294328 w 12191999"/>
              <a:gd name="connsiteY185" fmla="*/ 6009911 h 6551875"/>
              <a:gd name="connsiteX186" fmla="*/ 3234003 w 12191999"/>
              <a:gd name="connsiteY186" fmla="*/ 6016261 h 6551875"/>
              <a:gd name="connsiteX187" fmla="*/ 3181615 w 12191999"/>
              <a:gd name="connsiteY187" fmla="*/ 6027373 h 6551875"/>
              <a:gd name="connsiteX188" fmla="*/ 3135578 w 12191999"/>
              <a:gd name="connsiteY188" fmla="*/ 6043248 h 6551875"/>
              <a:gd name="connsiteX189" fmla="*/ 3094303 w 12191999"/>
              <a:gd name="connsiteY189" fmla="*/ 6059123 h 6551875"/>
              <a:gd name="connsiteX190" fmla="*/ 3057790 w 12191999"/>
              <a:gd name="connsiteY190" fmla="*/ 6074998 h 6551875"/>
              <a:gd name="connsiteX191" fmla="*/ 3019690 w 12191999"/>
              <a:gd name="connsiteY191" fmla="*/ 6094048 h 6551875"/>
              <a:gd name="connsiteX192" fmla="*/ 2981590 w 12191999"/>
              <a:gd name="connsiteY192" fmla="*/ 6113098 h 6551875"/>
              <a:gd name="connsiteX193" fmla="*/ 2945078 w 12191999"/>
              <a:gd name="connsiteY193" fmla="*/ 6132148 h 6551875"/>
              <a:gd name="connsiteX194" fmla="*/ 2903803 w 12191999"/>
              <a:gd name="connsiteY194" fmla="*/ 6148023 h 6551875"/>
              <a:gd name="connsiteX195" fmla="*/ 2857765 w 12191999"/>
              <a:gd name="connsiteY195" fmla="*/ 6162311 h 6551875"/>
              <a:gd name="connsiteX196" fmla="*/ 2805378 w 12191999"/>
              <a:gd name="connsiteY196" fmla="*/ 6173423 h 6551875"/>
              <a:gd name="connsiteX197" fmla="*/ 2745053 w 12191999"/>
              <a:gd name="connsiteY197" fmla="*/ 6181361 h 6551875"/>
              <a:gd name="connsiteX198" fmla="*/ 2676790 w 12191999"/>
              <a:gd name="connsiteY198" fmla="*/ 6182948 h 6551875"/>
              <a:gd name="connsiteX199" fmla="*/ 2608528 w 12191999"/>
              <a:gd name="connsiteY199" fmla="*/ 6181361 h 6551875"/>
              <a:gd name="connsiteX200" fmla="*/ 2548203 w 12191999"/>
              <a:gd name="connsiteY200" fmla="*/ 6173423 h 6551875"/>
              <a:gd name="connsiteX201" fmla="*/ 2495815 w 12191999"/>
              <a:gd name="connsiteY201" fmla="*/ 6162311 h 6551875"/>
              <a:gd name="connsiteX202" fmla="*/ 2449778 w 12191999"/>
              <a:gd name="connsiteY202" fmla="*/ 6148023 h 6551875"/>
              <a:gd name="connsiteX203" fmla="*/ 2408503 w 12191999"/>
              <a:gd name="connsiteY203" fmla="*/ 6132148 h 6551875"/>
              <a:gd name="connsiteX204" fmla="*/ 2371990 w 12191999"/>
              <a:gd name="connsiteY204" fmla="*/ 6113098 h 6551875"/>
              <a:gd name="connsiteX205" fmla="*/ 2333890 w 12191999"/>
              <a:gd name="connsiteY205" fmla="*/ 6094048 h 6551875"/>
              <a:gd name="connsiteX206" fmla="*/ 2295790 w 12191999"/>
              <a:gd name="connsiteY206" fmla="*/ 6074998 h 6551875"/>
              <a:gd name="connsiteX207" fmla="*/ 2259278 w 12191999"/>
              <a:gd name="connsiteY207" fmla="*/ 6059123 h 6551875"/>
              <a:gd name="connsiteX208" fmla="*/ 2218003 w 12191999"/>
              <a:gd name="connsiteY208" fmla="*/ 6043248 h 6551875"/>
              <a:gd name="connsiteX209" fmla="*/ 2171965 w 12191999"/>
              <a:gd name="connsiteY209" fmla="*/ 6027373 h 6551875"/>
              <a:gd name="connsiteX210" fmla="*/ 2119578 w 12191999"/>
              <a:gd name="connsiteY210" fmla="*/ 6016261 h 6551875"/>
              <a:gd name="connsiteX211" fmla="*/ 2059253 w 12191999"/>
              <a:gd name="connsiteY211" fmla="*/ 6009911 h 6551875"/>
              <a:gd name="connsiteX212" fmla="*/ 1990990 w 12191999"/>
              <a:gd name="connsiteY212" fmla="*/ 6006736 h 6551875"/>
              <a:gd name="connsiteX213" fmla="*/ 1922728 w 12191999"/>
              <a:gd name="connsiteY213" fmla="*/ 6009911 h 6551875"/>
              <a:gd name="connsiteX214" fmla="*/ 1862403 w 12191999"/>
              <a:gd name="connsiteY214" fmla="*/ 6016261 h 6551875"/>
              <a:gd name="connsiteX215" fmla="*/ 1810015 w 12191999"/>
              <a:gd name="connsiteY215" fmla="*/ 6027373 h 6551875"/>
              <a:gd name="connsiteX216" fmla="*/ 1763978 w 12191999"/>
              <a:gd name="connsiteY216" fmla="*/ 6043248 h 6551875"/>
              <a:gd name="connsiteX217" fmla="*/ 1722703 w 12191999"/>
              <a:gd name="connsiteY217" fmla="*/ 6059123 h 6551875"/>
              <a:gd name="connsiteX218" fmla="*/ 1686190 w 12191999"/>
              <a:gd name="connsiteY218" fmla="*/ 6074998 h 6551875"/>
              <a:gd name="connsiteX219" fmla="*/ 1648090 w 12191999"/>
              <a:gd name="connsiteY219" fmla="*/ 6094048 h 6551875"/>
              <a:gd name="connsiteX220" fmla="*/ 1609990 w 12191999"/>
              <a:gd name="connsiteY220" fmla="*/ 6113098 h 6551875"/>
              <a:gd name="connsiteX221" fmla="*/ 1573478 w 12191999"/>
              <a:gd name="connsiteY221" fmla="*/ 6132148 h 6551875"/>
              <a:gd name="connsiteX222" fmla="*/ 1532203 w 12191999"/>
              <a:gd name="connsiteY222" fmla="*/ 6148023 h 6551875"/>
              <a:gd name="connsiteX223" fmla="*/ 1486165 w 12191999"/>
              <a:gd name="connsiteY223" fmla="*/ 6162311 h 6551875"/>
              <a:gd name="connsiteX224" fmla="*/ 1433778 w 12191999"/>
              <a:gd name="connsiteY224" fmla="*/ 6173423 h 6551875"/>
              <a:gd name="connsiteX225" fmla="*/ 1373453 w 12191999"/>
              <a:gd name="connsiteY225" fmla="*/ 6181361 h 6551875"/>
              <a:gd name="connsiteX226" fmla="*/ 1305190 w 12191999"/>
              <a:gd name="connsiteY226" fmla="*/ 6182948 h 6551875"/>
              <a:gd name="connsiteX227" fmla="*/ 1236928 w 12191999"/>
              <a:gd name="connsiteY227" fmla="*/ 6181361 h 6551875"/>
              <a:gd name="connsiteX228" fmla="*/ 1176603 w 12191999"/>
              <a:gd name="connsiteY228" fmla="*/ 6173423 h 6551875"/>
              <a:gd name="connsiteX229" fmla="*/ 1124215 w 12191999"/>
              <a:gd name="connsiteY229" fmla="*/ 6162311 h 6551875"/>
              <a:gd name="connsiteX230" fmla="*/ 1078178 w 12191999"/>
              <a:gd name="connsiteY230" fmla="*/ 6148023 h 6551875"/>
              <a:gd name="connsiteX231" fmla="*/ 1036903 w 12191999"/>
              <a:gd name="connsiteY231" fmla="*/ 6132148 h 6551875"/>
              <a:gd name="connsiteX232" fmla="*/ 1000390 w 12191999"/>
              <a:gd name="connsiteY232" fmla="*/ 6113098 h 6551875"/>
              <a:gd name="connsiteX233" fmla="*/ 962290 w 12191999"/>
              <a:gd name="connsiteY233" fmla="*/ 6094048 h 6551875"/>
              <a:gd name="connsiteX234" fmla="*/ 924190 w 12191999"/>
              <a:gd name="connsiteY234" fmla="*/ 6074998 h 6551875"/>
              <a:gd name="connsiteX235" fmla="*/ 887678 w 12191999"/>
              <a:gd name="connsiteY235" fmla="*/ 6059123 h 6551875"/>
              <a:gd name="connsiteX236" fmla="*/ 846403 w 12191999"/>
              <a:gd name="connsiteY236" fmla="*/ 6043248 h 6551875"/>
              <a:gd name="connsiteX237" fmla="*/ 800365 w 12191999"/>
              <a:gd name="connsiteY237" fmla="*/ 6027373 h 6551875"/>
              <a:gd name="connsiteX238" fmla="*/ 747978 w 12191999"/>
              <a:gd name="connsiteY238" fmla="*/ 6016261 h 6551875"/>
              <a:gd name="connsiteX239" fmla="*/ 687653 w 12191999"/>
              <a:gd name="connsiteY239" fmla="*/ 6009911 h 6551875"/>
              <a:gd name="connsiteX240" fmla="*/ 619390 w 12191999"/>
              <a:gd name="connsiteY240" fmla="*/ 6006736 h 6551875"/>
              <a:gd name="connsiteX241" fmla="*/ 551128 w 12191999"/>
              <a:gd name="connsiteY241" fmla="*/ 6009911 h 6551875"/>
              <a:gd name="connsiteX242" fmla="*/ 490803 w 12191999"/>
              <a:gd name="connsiteY242" fmla="*/ 6016261 h 6551875"/>
              <a:gd name="connsiteX243" fmla="*/ 438415 w 12191999"/>
              <a:gd name="connsiteY243" fmla="*/ 6027373 h 6551875"/>
              <a:gd name="connsiteX244" fmla="*/ 392378 w 12191999"/>
              <a:gd name="connsiteY244" fmla="*/ 6043248 h 6551875"/>
              <a:gd name="connsiteX245" fmla="*/ 351103 w 12191999"/>
              <a:gd name="connsiteY245" fmla="*/ 6059123 h 6551875"/>
              <a:gd name="connsiteX246" fmla="*/ 314590 w 12191999"/>
              <a:gd name="connsiteY246" fmla="*/ 6074998 h 6551875"/>
              <a:gd name="connsiteX247" fmla="*/ 276490 w 12191999"/>
              <a:gd name="connsiteY247" fmla="*/ 6094048 h 6551875"/>
              <a:gd name="connsiteX248" fmla="*/ 238390 w 12191999"/>
              <a:gd name="connsiteY248" fmla="*/ 6113098 h 6551875"/>
              <a:gd name="connsiteX249" fmla="*/ 201878 w 12191999"/>
              <a:gd name="connsiteY249" fmla="*/ 6132148 h 6551875"/>
              <a:gd name="connsiteX250" fmla="*/ 160603 w 12191999"/>
              <a:gd name="connsiteY250" fmla="*/ 6148023 h 6551875"/>
              <a:gd name="connsiteX251" fmla="*/ 114565 w 12191999"/>
              <a:gd name="connsiteY251" fmla="*/ 6162311 h 6551875"/>
              <a:gd name="connsiteX252" fmla="*/ 62178 w 12191999"/>
              <a:gd name="connsiteY252" fmla="*/ 6173423 h 6551875"/>
              <a:gd name="connsiteX253" fmla="*/ 1853 w 12191999"/>
              <a:gd name="connsiteY253" fmla="*/ 6181361 h 6551875"/>
              <a:gd name="connsiteX254" fmla="*/ 1 w 12191999"/>
              <a:gd name="connsiteY254" fmla="*/ 6181404 h 6551875"/>
              <a:gd name="connsiteX255" fmla="*/ 1 w 12191999"/>
              <a:gd name="connsiteY255" fmla="*/ 6551875 h 6551875"/>
              <a:gd name="connsiteX256" fmla="*/ 0 w 12191999"/>
              <a:gd name="connsiteY256" fmla="*/ 6551875 h 6551875"/>
              <a:gd name="connsiteX257" fmla="*/ 0 w 12191999"/>
              <a:gd name="connsiteY257" fmla="*/ 0 h 655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191999" h="6551875">
                <a:moveTo>
                  <a:pt x="0" y="0"/>
                </a:moveTo>
                <a:lnTo>
                  <a:pt x="12191999" y="0"/>
                </a:lnTo>
                <a:lnTo>
                  <a:pt x="12191999" y="6181404"/>
                </a:lnTo>
                <a:lnTo>
                  <a:pt x="12190147" y="6181361"/>
                </a:lnTo>
                <a:lnTo>
                  <a:pt x="12129821" y="6173424"/>
                </a:lnTo>
                <a:lnTo>
                  <a:pt x="12077433" y="6162311"/>
                </a:lnTo>
                <a:lnTo>
                  <a:pt x="12031397" y="6148023"/>
                </a:lnTo>
                <a:lnTo>
                  <a:pt x="11990121" y="6132148"/>
                </a:lnTo>
                <a:lnTo>
                  <a:pt x="11953609" y="6113098"/>
                </a:lnTo>
                <a:lnTo>
                  <a:pt x="11915509" y="6094048"/>
                </a:lnTo>
                <a:lnTo>
                  <a:pt x="11877409" y="6074998"/>
                </a:lnTo>
                <a:lnTo>
                  <a:pt x="11840897" y="6059123"/>
                </a:lnTo>
                <a:lnTo>
                  <a:pt x="11799621" y="6043248"/>
                </a:lnTo>
                <a:lnTo>
                  <a:pt x="11753583" y="6027373"/>
                </a:lnTo>
                <a:lnTo>
                  <a:pt x="11701197" y="6016261"/>
                </a:lnTo>
                <a:lnTo>
                  <a:pt x="11640871" y="6009911"/>
                </a:lnTo>
                <a:lnTo>
                  <a:pt x="11572609" y="6006736"/>
                </a:lnTo>
                <a:lnTo>
                  <a:pt x="11504347" y="6009911"/>
                </a:lnTo>
                <a:lnTo>
                  <a:pt x="11444021" y="6016261"/>
                </a:lnTo>
                <a:lnTo>
                  <a:pt x="11391633" y="6027373"/>
                </a:lnTo>
                <a:lnTo>
                  <a:pt x="11345597" y="6043248"/>
                </a:lnTo>
                <a:lnTo>
                  <a:pt x="11304321" y="6059123"/>
                </a:lnTo>
                <a:lnTo>
                  <a:pt x="11267809" y="6074998"/>
                </a:lnTo>
                <a:lnTo>
                  <a:pt x="11229709" y="6094048"/>
                </a:lnTo>
                <a:lnTo>
                  <a:pt x="11191609" y="6113098"/>
                </a:lnTo>
                <a:lnTo>
                  <a:pt x="11155097" y="6132148"/>
                </a:lnTo>
                <a:lnTo>
                  <a:pt x="11113821" y="6148023"/>
                </a:lnTo>
                <a:lnTo>
                  <a:pt x="11067783" y="6162311"/>
                </a:lnTo>
                <a:lnTo>
                  <a:pt x="11015397" y="6173423"/>
                </a:lnTo>
                <a:lnTo>
                  <a:pt x="10955071" y="6181361"/>
                </a:lnTo>
                <a:lnTo>
                  <a:pt x="10886809" y="6182948"/>
                </a:lnTo>
                <a:lnTo>
                  <a:pt x="10818547" y="6181361"/>
                </a:lnTo>
                <a:lnTo>
                  <a:pt x="10758221" y="6173423"/>
                </a:lnTo>
                <a:lnTo>
                  <a:pt x="10705833" y="6162311"/>
                </a:lnTo>
                <a:lnTo>
                  <a:pt x="10659797" y="6148023"/>
                </a:lnTo>
                <a:lnTo>
                  <a:pt x="10618521" y="6132148"/>
                </a:lnTo>
                <a:lnTo>
                  <a:pt x="10582009" y="6113098"/>
                </a:lnTo>
                <a:lnTo>
                  <a:pt x="10543909" y="6094048"/>
                </a:lnTo>
                <a:lnTo>
                  <a:pt x="10505809" y="6074998"/>
                </a:lnTo>
                <a:lnTo>
                  <a:pt x="10469297" y="6059123"/>
                </a:lnTo>
                <a:lnTo>
                  <a:pt x="10428021" y="6043248"/>
                </a:lnTo>
                <a:lnTo>
                  <a:pt x="10381983" y="6027373"/>
                </a:lnTo>
                <a:lnTo>
                  <a:pt x="10329597" y="6016261"/>
                </a:lnTo>
                <a:lnTo>
                  <a:pt x="10269271" y="6009911"/>
                </a:lnTo>
                <a:lnTo>
                  <a:pt x="10201009" y="6006736"/>
                </a:lnTo>
                <a:lnTo>
                  <a:pt x="10132747" y="6009911"/>
                </a:lnTo>
                <a:lnTo>
                  <a:pt x="10072421" y="6016261"/>
                </a:lnTo>
                <a:lnTo>
                  <a:pt x="10020033" y="6027373"/>
                </a:lnTo>
                <a:lnTo>
                  <a:pt x="9973997" y="6043248"/>
                </a:lnTo>
                <a:lnTo>
                  <a:pt x="9932721" y="6059123"/>
                </a:lnTo>
                <a:lnTo>
                  <a:pt x="9896209" y="6074998"/>
                </a:lnTo>
                <a:lnTo>
                  <a:pt x="9820009" y="6113098"/>
                </a:lnTo>
                <a:lnTo>
                  <a:pt x="9783497" y="6132148"/>
                </a:lnTo>
                <a:lnTo>
                  <a:pt x="9742221" y="6148023"/>
                </a:lnTo>
                <a:lnTo>
                  <a:pt x="9696183" y="6162311"/>
                </a:lnTo>
                <a:lnTo>
                  <a:pt x="9643797" y="6173423"/>
                </a:lnTo>
                <a:lnTo>
                  <a:pt x="9583471" y="6181361"/>
                </a:lnTo>
                <a:lnTo>
                  <a:pt x="9515209" y="6182948"/>
                </a:lnTo>
                <a:lnTo>
                  <a:pt x="9446947" y="6181361"/>
                </a:lnTo>
                <a:lnTo>
                  <a:pt x="9386621" y="6173423"/>
                </a:lnTo>
                <a:lnTo>
                  <a:pt x="9334233" y="6162311"/>
                </a:lnTo>
                <a:lnTo>
                  <a:pt x="9288197" y="6148023"/>
                </a:lnTo>
                <a:lnTo>
                  <a:pt x="9246921" y="6132148"/>
                </a:lnTo>
                <a:lnTo>
                  <a:pt x="9210409" y="6113098"/>
                </a:lnTo>
                <a:lnTo>
                  <a:pt x="9172309" y="6094048"/>
                </a:lnTo>
                <a:lnTo>
                  <a:pt x="9134209" y="6074998"/>
                </a:lnTo>
                <a:lnTo>
                  <a:pt x="9097697" y="6059123"/>
                </a:lnTo>
                <a:lnTo>
                  <a:pt x="9056421" y="6043248"/>
                </a:lnTo>
                <a:lnTo>
                  <a:pt x="9010383" y="6027373"/>
                </a:lnTo>
                <a:lnTo>
                  <a:pt x="8957997" y="6016261"/>
                </a:lnTo>
                <a:lnTo>
                  <a:pt x="8897671" y="6009911"/>
                </a:lnTo>
                <a:lnTo>
                  <a:pt x="8827821" y="6006736"/>
                </a:lnTo>
                <a:lnTo>
                  <a:pt x="8761147" y="6009911"/>
                </a:lnTo>
                <a:lnTo>
                  <a:pt x="8700821" y="6016261"/>
                </a:lnTo>
                <a:lnTo>
                  <a:pt x="8648433" y="6027373"/>
                </a:lnTo>
                <a:lnTo>
                  <a:pt x="8602397" y="6043248"/>
                </a:lnTo>
                <a:lnTo>
                  <a:pt x="8561121" y="6059123"/>
                </a:lnTo>
                <a:lnTo>
                  <a:pt x="8524609" y="6074998"/>
                </a:lnTo>
                <a:lnTo>
                  <a:pt x="8486509" y="6094048"/>
                </a:lnTo>
                <a:lnTo>
                  <a:pt x="8448409" y="6113098"/>
                </a:lnTo>
                <a:lnTo>
                  <a:pt x="8411897" y="6132148"/>
                </a:lnTo>
                <a:lnTo>
                  <a:pt x="8370622" y="6148023"/>
                </a:lnTo>
                <a:lnTo>
                  <a:pt x="8324584" y="6162311"/>
                </a:lnTo>
                <a:lnTo>
                  <a:pt x="8272197" y="6173423"/>
                </a:lnTo>
                <a:lnTo>
                  <a:pt x="8211872" y="6181361"/>
                </a:lnTo>
                <a:lnTo>
                  <a:pt x="8143609" y="6182948"/>
                </a:lnTo>
                <a:lnTo>
                  <a:pt x="8075347" y="6181361"/>
                </a:lnTo>
                <a:lnTo>
                  <a:pt x="8015022" y="6173423"/>
                </a:lnTo>
                <a:lnTo>
                  <a:pt x="7962634" y="6162311"/>
                </a:lnTo>
                <a:lnTo>
                  <a:pt x="7916597" y="6148023"/>
                </a:lnTo>
                <a:lnTo>
                  <a:pt x="7875322" y="6132148"/>
                </a:lnTo>
                <a:lnTo>
                  <a:pt x="7838809" y="6113098"/>
                </a:lnTo>
                <a:lnTo>
                  <a:pt x="7800709" y="6094048"/>
                </a:lnTo>
                <a:lnTo>
                  <a:pt x="7762609" y="6074998"/>
                </a:lnTo>
                <a:lnTo>
                  <a:pt x="7726097" y="6059123"/>
                </a:lnTo>
                <a:lnTo>
                  <a:pt x="7684822" y="6043248"/>
                </a:lnTo>
                <a:lnTo>
                  <a:pt x="7638784" y="6027373"/>
                </a:lnTo>
                <a:lnTo>
                  <a:pt x="7586397" y="6016261"/>
                </a:lnTo>
                <a:lnTo>
                  <a:pt x="7526072" y="6009911"/>
                </a:lnTo>
                <a:lnTo>
                  <a:pt x="7457809" y="6006736"/>
                </a:lnTo>
                <a:lnTo>
                  <a:pt x="7389547" y="6009911"/>
                </a:lnTo>
                <a:lnTo>
                  <a:pt x="7329222" y="6016261"/>
                </a:lnTo>
                <a:lnTo>
                  <a:pt x="7276834" y="6027373"/>
                </a:lnTo>
                <a:lnTo>
                  <a:pt x="7230797" y="6043248"/>
                </a:lnTo>
                <a:lnTo>
                  <a:pt x="7189522" y="6059123"/>
                </a:lnTo>
                <a:lnTo>
                  <a:pt x="7153009" y="6074998"/>
                </a:lnTo>
                <a:lnTo>
                  <a:pt x="7114909" y="6094048"/>
                </a:lnTo>
                <a:lnTo>
                  <a:pt x="7076809" y="6113098"/>
                </a:lnTo>
                <a:lnTo>
                  <a:pt x="7040297" y="6132148"/>
                </a:lnTo>
                <a:lnTo>
                  <a:pt x="6999022" y="6148023"/>
                </a:lnTo>
                <a:lnTo>
                  <a:pt x="6952984" y="6162311"/>
                </a:lnTo>
                <a:lnTo>
                  <a:pt x="6900597" y="6173423"/>
                </a:lnTo>
                <a:lnTo>
                  <a:pt x="6840272" y="6181361"/>
                </a:lnTo>
                <a:lnTo>
                  <a:pt x="6781800" y="6182721"/>
                </a:lnTo>
                <a:lnTo>
                  <a:pt x="6723328" y="6181361"/>
                </a:lnTo>
                <a:lnTo>
                  <a:pt x="6663003" y="6173423"/>
                </a:lnTo>
                <a:lnTo>
                  <a:pt x="6610615" y="6162311"/>
                </a:lnTo>
                <a:lnTo>
                  <a:pt x="6564578" y="6148023"/>
                </a:lnTo>
                <a:lnTo>
                  <a:pt x="6523303" y="6132148"/>
                </a:lnTo>
                <a:lnTo>
                  <a:pt x="6486790" y="6113098"/>
                </a:lnTo>
                <a:lnTo>
                  <a:pt x="6448690" y="6094048"/>
                </a:lnTo>
                <a:lnTo>
                  <a:pt x="6410590" y="6074998"/>
                </a:lnTo>
                <a:lnTo>
                  <a:pt x="6374078" y="6059123"/>
                </a:lnTo>
                <a:lnTo>
                  <a:pt x="6332803" y="6043248"/>
                </a:lnTo>
                <a:lnTo>
                  <a:pt x="6286765" y="6027373"/>
                </a:lnTo>
                <a:lnTo>
                  <a:pt x="6234378" y="6016261"/>
                </a:lnTo>
                <a:lnTo>
                  <a:pt x="6174053" y="6009911"/>
                </a:lnTo>
                <a:lnTo>
                  <a:pt x="6105790" y="6006736"/>
                </a:lnTo>
                <a:lnTo>
                  <a:pt x="6096000" y="6007191"/>
                </a:lnTo>
                <a:lnTo>
                  <a:pt x="6086211" y="6006736"/>
                </a:lnTo>
                <a:lnTo>
                  <a:pt x="6017949" y="6009911"/>
                </a:lnTo>
                <a:lnTo>
                  <a:pt x="5957622" y="6016261"/>
                </a:lnTo>
                <a:lnTo>
                  <a:pt x="5905235" y="6027373"/>
                </a:lnTo>
                <a:lnTo>
                  <a:pt x="5859197" y="6043248"/>
                </a:lnTo>
                <a:lnTo>
                  <a:pt x="5817922" y="6059123"/>
                </a:lnTo>
                <a:lnTo>
                  <a:pt x="5781409" y="6074998"/>
                </a:lnTo>
                <a:lnTo>
                  <a:pt x="5743309" y="6094048"/>
                </a:lnTo>
                <a:lnTo>
                  <a:pt x="5705211" y="6113098"/>
                </a:lnTo>
                <a:lnTo>
                  <a:pt x="5668697" y="6132148"/>
                </a:lnTo>
                <a:lnTo>
                  <a:pt x="5627422" y="6148023"/>
                </a:lnTo>
                <a:lnTo>
                  <a:pt x="5581384" y="6162311"/>
                </a:lnTo>
                <a:lnTo>
                  <a:pt x="5528997" y="6173423"/>
                </a:lnTo>
                <a:lnTo>
                  <a:pt x="5468672" y="6181361"/>
                </a:lnTo>
                <a:lnTo>
                  <a:pt x="5410200" y="6182721"/>
                </a:lnTo>
                <a:lnTo>
                  <a:pt x="5351728" y="6181361"/>
                </a:lnTo>
                <a:lnTo>
                  <a:pt x="5291402" y="6173423"/>
                </a:lnTo>
                <a:lnTo>
                  <a:pt x="5239015" y="6162311"/>
                </a:lnTo>
                <a:lnTo>
                  <a:pt x="5192979" y="6148023"/>
                </a:lnTo>
                <a:lnTo>
                  <a:pt x="5151703" y="6132148"/>
                </a:lnTo>
                <a:lnTo>
                  <a:pt x="5115190" y="6113098"/>
                </a:lnTo>
                <a:lnTo>
                  <a:pt x="5077092" y="6094048"/>
                </a:lnTo>
                <a:lnTo>
                  <a:pt x="5038990" y="6074998"/>
                </a:lnTo>
                <a:lnTo>
                  <a:pt x="5002479" y="6059123"/>
                </a:lnTo>
                <a:lnTo>
                  <a:pt x="4961203" y="6043248"/>
                </a:lnTo>
                <a:lnTo>
                  <a:pt x="4915166" y="6027373"/>
                </a:lnTo>
                <a:lnTo>
                  <a:pt x="4862778" y="6016261"/>
                </a:lnTo>
                <a:lnTo>
                  <a:pt x="4802454" y="6009911"/>
                </a:lnTo>
                <a:lnTo>
                  <a:pt x="4734190" y="6006736"/>
                </a:lnTo>
                <a:lnTo>
                  <a:pt x="4665929" y="6009911"/>
                </a:lnTo>
                <a:lnTo>
                  <a:pt x="4605603" y="6016261"/>
                </a:lnTo>
                <a:lnTo>
                  <a:pt x="4553217" y="6027373"/>
                </a:lnTo>
                <a:lnTo>
                  <a:pt x="4507178" y="6043248"/>
                </a:lnTo>
                <a:lnTo>
                  <a:pt x="4465903" y="6059123"/>
                </a:lnTo>
                <a:lnTo>
                  <a:pt x="4429390" y="6074998"/>
                </a:lnTo>
                <a:lnTo>
                  <a:pt x="4353190" y="6113098"/>
                </a:lnTo>
                <a:lnTo>
                  <a:pt x="4316678" y="6132148"/>
                </a:lnTo>
                <a:lnTo>
                  <a:pt x="4275403" y="6148023"/>
                </a:lnTo>
                <a:lnTo>
                  <a:pt x="4229365" y="6162311"/>
                </a:lnTo>
                <a:lnTo>
                  <a:pt x="4176978" y="6173423"/>
                </a:lnTo>
                <a:lnTo>
                  <a:pt x="4116653" y="6181361"/>
                </a:lnTo>
                <a:lnTo>
                  <a:pt x="4048390" y="6182948"/>
                </a:lnTo>
                <a:lnTo>
                  <a:pt x="3980128" y="6181361"/>
                </a:lnTo>
                <a:lnTo>
                  <a:pt x="3919803" y="6173423"/>
                </a:lnTo>
                <a:lnTo>
                  <a:pt x="3867415" y="6162311"/>
                </a:lnTo>
                <a:lnTo>
                  <a:pt x="3821378" y="6148023"/>
                </a:lnTo>
                <a:lnTo>
                  <a:pt x="3780103" y="6132148"/>
                </a:lnTo>
                <a:lnTo>
                  <a:pt x="3743590" y="6113098"/>
                </a:lnTo>
                <a:lnTo>
                  <a:pt x="3705490" y="6094048"/>
                </a:lnTo>
                <a:lnTo>
                  <a:pt x="3667390" y="6074998"/>
                </a:lnTo>
                <a:lnTo>
                  <a:pt x="3630878" y="6059123"/>
                </a:lnTo>
                <a:lnTo>
                  <a:pt x="3589603" y="6043248"/>
                </a:lnTo>
                <a:lnTo>
                  <a:pt x="3543565" y="6027373"/>
                </a:lnTo>
                <a:lnTo>
                  <a:pt x="3491178" y="6016261"/>
                </a:lnTo>
                <a:lnTo>
                  <a:pt x="3430853" y="6009911"/>
                </a:lnTo>
                <a:lnTo>
                  <a:pt x="3361003" y="6006736"/>
                </a:lnTo>
                <a:lnTo>
                  <a:pt x="3294328" y="6009911"/>
                </a:lnTo>
                <a:lnTo>
                  <a:pt x="3234003" y="6016261"/>
                </a:lnTo>
                <a:lnTo>
                  <a:pt x="3181615" y="6027373"/>
                </a:lnTo>
                <a:lnTo>
                  <a:pt x="3135578" y="6043248"/>
                </a:lnTo>
                <a:lnTo>
                  <a:pt x="3094303" y="6059123"/>
                </a:lnTo>
                <a:lnTo>
                  <a:pt x="3057790" y="6074998"/>
                </a:lnTo>
                <a:lnTo>
                  <a:pt x="3019690" y="6094048"/>
                </a:lnTo>
                <a:lnTo>
                  <a:pt x="2981590" y="6113098"/>
                </a:lnTo>
                <a:lnTo>
                  <a:pt x="2945078" y="6132148"/>
                </a:lnTo>
                <a:lnTo>
                  <a:pt x="2903803" y="6148023"/>
                </a:lnTo>
                <a:lnTo>
                  <a:pt x="2857765" y="6162311"/>
                </a:lnTo>
                <a:lnTo>
                  <a:pt x="2805378" y="6173423"/>
                </a:lnTo>
                <a:lnTo>
                  <a:pt x="2745053" y="6181361"/>
                </a:lnTo>
                <a:lnTo>
                  <a:pt x="2676790" y="6182948"/>
                </a:lnTo>
                <a:lnTo>
                  <a:pt x="2608528" y="6181361"/>
                </a:lnTo>
                <a:lnTo>
                  <a:pt x="2548203" y="6173423"/>
                </a:lnTo>
                <a:lnTo>
                  <a:pt x="2495815" y="6162311"/>
                </a:lnTo>
                <a:lnTo>
                  <a:pt x="2449778" y="6148023"/>
                </a:lnTo>
                <a:lnTo>
                  <a:pt x="2408503" y="6132148"/>
                </a:lnTo>
                <a:lnTo>
                  <a:pt x="2371990" y="6113098"/>
                </a:lnTo>
                <a:lnTo>
                  <a:pt x="2333890" y="6094048"/>
                </a:lnTo>
                <a:lnTo>
                  <a:pt x="2295790" y="6074998"/>
                </a:lnTo>
                <a:lnTo>
                  <a:pt x="2259278" y="6059123"/>
                </a:lnTo>
                <a:lnTo>
                  <a:pt x="2218003" y="6043248"/>
                </a:lnTo>
                <a:lnTo>
                  <a:pt x="2171965" y="6027373"/>
                </a:lnTo>
                <a:lnTo>
                  <a:pt x="2119578" y="6016261"/>
                </a:lnTo>
                <a:lnTo>
                  <a:pt x="2059253" y="6009911"/>
                </a:lnTo>
                <a:lnTo>
                  <a:pt x="1990990" y="6006736"/>
                </a:lnTo>
                <a:lnTo>
                  <a:pt x="1922728" y="6009911"/>
                </a:lnTo>
                <a:lnTo>
                  <a:pt x="1862403" y="6016261"/>
                </a:lnTo>
                <a:lnTo>
                  <a:pt x="1810015" y="6027373"/>
                </a:lnTo>
                <a:lnTo>
                  <a:pt x="1763978" y="6043248"/>
                </a:lnTo>
                <a:lnTo>
                  <a:pt x="1722703" y="6059123"/>
                </a:lnTo>
                <a:lnTo>
                  <a:pt x="1686190" y="6074998"/>
                </a:lnTo>
                <a:lnTo>
                  <a:pt x="1648090" y="6094048"/>
                </a:lnTo>
                <a:lnTo>
                  <a:pt x="1609990" y="6113098"/>
                </a:lnTo>
                <a:lnTo>
                  <a:pt x="1573478" y="6132148"/>
                </a:lnTo>
                <a:lnTo>
                  <a:pt x="1532203" y="6148023"/>
                </a:lnTo>
                <a:lnTo>
                  <a:pt x="1486165" y="6162311"/>
                </a:lnTo>
                <a:lnTo>
                  <a:pt x="1433778" y="6173423"/>
                </a:lnTo>
                <a:lnTo>
                  <a:pt x="1373453" y="6181361"/>
                </a:lnTo>
                <a:lnTo>
                  <a:pt x="1305190" y="6182948"/>
                </a:lnTo>
                <a:lnTo>
                  <a:pt x="1236928" y="6181361"/>
                </a:lnTo>
                <a:lnTo>
                  <a:pt x="1176603" y="6173423"/>
                </a:lnTo>
                <a:lnTo>
                  <a:pt x="1124215" y="6162311"/>
                </a:lnTo>
                <a:lnTo>
                  <a:pt x="1078178" y="6148023"/>
                </a:lnTo>
                <a:lnTo>
                  <a:pt x="1036903" y="6132148"/>
                </a:lnTo>
                <a:lnTo>
                  <a:pt x="1000390" y="6113098"/>
                </a:lnTo>
                <a:lnTo>
                  <a:pt x="962290" y="6094048"/>
                </a:lnTo>
                <a:lnTo>
                  <a:pt x="924190" y="6074998"/>
                </a:lnTo>
                <a:lnTo>
                  <a:pt x="887678" y="6059123"/>
                </a:lnTo>
                <a:lnTo>
                  <a:pt x="846403" y="6043248"/>
                </a:lnTo>
                <a:lnTo>
                  <a:pt x="800365" y="6027373"/>
                </a:lnTo>
                <a:lnTo>
                  <a:pt x="747978" y="6016261"/>
                </a:lnTo>
                <a:lnTo>
                  <a:pt x="687653" y="6009911"/>
                </a:lnTo>
                <a:lnTo>
                  <a:pt x="619390" y="6006736"/>
                </a:lnTo>
                <a:lnTo>
                  <a:pt x="551128" y="6009911"/>
                </a:lnTo>
                <a:lnTo>
                  <a:pt x="490803" y="6016261"/>
                </a:lnTo>
                <a:lnTo>
                  <a:pt x="438415" y="6027373"/>
                </a:lnTo>
                <a:lnTo>
                  <a:pt x="392378" y="6043248"/>
                </a:lnTo>
                <a:lnTo>
                  <a:pt x="351103" y="6059123"/>
                </a:lnTo>
                <a:lnTo>
                  <a:pt x="314590" y="6074998"/>
                </a:lnTo>
                <a:lnTo>
                  <a:pt x="276490" y="6094048"/>
                </a:lnTo>
                <a:lnTo>
                  <a:pt x="238390" y="6113098"/>
                </a:lnTo>
                <a:lnTo>
                  <a:pt x="201878" y="6132148"/>
                </a:lnTo>
                <a:lnTo>
                  <a:pt x="160603" y="6148023"/>
                </a:lnTo>
                <a:lnTo>
                  <a:pt x="114565" y="6162311"/>
                </a:lnTo>
                <a:lnTo>
                  <a:pt x="62178" y="6173423"/>
                </a:lnTo>
                <a:lnTo>
                  <a:pt x="1853" y="6181361"/>
                </a:lnTo>
                <a:lnTo>
                  <a:pt x="1" y="6181404"/>
                </a:lnTo>
                <a:lnTo>
                  <a:pt x="1" y="6551875"/>
                </a:lnTo>
                <a:lnTo>
                  <a:pt x="0" y="655187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EB45D350-D4BF-1C9E-3953-C99BE90C3C2A}"/>
              </a:ext>
            </a:extLst>
          </p:cNvPr>
          <p:cNvSpPr txBox="1"/>
          <p:nvPr/>
        </p:nvSpPr>
        <p:spPr>
          <a:xfrm>
            <a:off x="228599" y="306125"/>
            <a:ext cx="11734799" cy="57150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050" indent="-514350" algn="l" rtl="0">
              <a:spcBef>
                <a:spcPts val="105"/>
              </a:spcBef>
              <a:buFont typeface="+mj-lt"/>
              <a:buAutoNum type="arabicPeriod" startAt="2"/>
            </a:pPr>
            <a:r>
              <a:rPr lang="en-US" sz="3200" b="1" spc="75" dirty="0">
                <a:latin typeface="Palatino Linotype"/>
                <a:cs typeface="Palatino Linotype"/>
              </a:rPr>
              <a:t>BP</a:t>
            </a:r>
            <a:r>
              <a:rPr lang="en-US" sz="3200" b="1" spc="26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buClr>
                <a:schemeClr val="tx1"/>
              </a:buClr>
              <a:buSzPct val="115789"/>
              <a:buFont typeface="Courier New" panose="02070309020205020404" pitchFamily="49" charset="0"/>
              <a:buChar char="o"/>
              <a:tabLst>
                <a:tab pos="301625" algn="l"/>
                <a:tab pos="30226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8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40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ischemic</a:t>
            </a:r>
            <a:r>
              <a:rPr lang="en-US" sz="2800" b="1" spc="360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stroke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295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hypertension</a:t>
            </a:r>
            <a:endParaRPr lang="en-US" sz="2800" dirty="0">
              <a:latin typeface="Palatino Linotype"/>
              <a:cs typeface="Palatino Linotype"/>
            </a:endParaRPr>
          </a:p>
          <a:p>
            <a:pPr marL="469901" indent="-457200" algn="l" rtl="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271145" algn="l"/>
                <a:tab pos="27178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0" dirty="0">
                <a:latin typeface="Palatino Linotype"/>
                <a:cs typeface="Palatino Linotype"/>
              </a:rPr>
              <a:t> </a:t>
            </a:r>
            <a:r>
              <a:rPr lang="en-US" sz="2800" spc="90" dirty="0">
                <a:latin typeface="Palatino Linotype"/>
                <a:cs typeface="Palatino Linotype"/>
              </a:rPr>
              <a:t>was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low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about</a:t>
            </a:r>
            <a:r>
              <a:rPr lang="en-US" sz="2800" spc="32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shock</a:t>
            </a:r>
            <a:r>
              <a:rPr lang="en-US" sz="2800" b="1" spc="32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05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hypotension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85"/>
              </a:spcBef>
              <a:buFont typeface="+mj-lt"/>
              <a:buAutoNum type="arabicPeriod" startAt="3"/>
            </a:pPr>
            <a:r>
              <a:rPr lang="en-US" sz="3200" b="1" spc="130" dirty="0">
                <a:latin typeface="Palatino Linotype"/>
                <a:cs typeface="Palatino Linotype"/>
              </a:rPr>
              <a:t>Temperature</a:t>
            </a:r>
            <a:r>
              <a:rPr lang="en-US" sz="3200" b="1" spc="28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spcBef>
                <a:spcPts val="1285"/>
              </a:spcBef>
              <a:buFont typeface="Wingdings" panose="05000000000000000000" pitchFamily="2" charset="2"/>
              <a:buChar char="ü"/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8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4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infection</a:t>
            </a:r>
            <a:r>
              <a:rPr lang="en-US" sz="2800" b="1" spc="37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15" dirty="0">
                <a:latin typeface="Palatino Linotype"/>
                <a:cs typeface="Palatino Linotype"/>
              </a:rPr>
              <a:t> </a:t>
            </a:r>
            <a:r>
              <a:rPr lang="en-US" sz="2800" b="1" spc="100" dirty="0">
                <a:latin typeface="Palatino Linotype"/>
                <a:cs typeface="Palatino Linotype"/>
              </a:rPr>
              <a:t>drug</a:t>
            </a:r>
            <a:r>
              <a:rPr lang="en-US" sz="2800" b="1" spc="33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overdose</a:t>
            </a:r>
            <a:r>
              <a:rPr lang="en-US" sz="2800" b="1" spc="34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25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UTI, </a:t>
            </a:r>
            <a:r>
              <a:rPr lang="en-US" sz="2800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meningitis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85"/>
              </a:spcBef>
              <a:buSzPct val="86363"/>
              <a:buFont typeface="+mj-lt"/>
              <a:buAutoNum type="arabicPeriod" startAt="4"/>
              <a:tabLst>
                <a:tab pos="332740" algn="l"/>
              </a:tabLst>
            </a:pPr>
            <a:r>
              <a:rPr lang="en-US" sz="3200" b="1" spc="114" dirty="0">
                <a:latin typeface="Palatino Linotype"/>
                <a:cs typeface="Palatino Linotype"/>
              </a:rPr>
              <a:t>sugar</a:t>
            </a:r>
            <a:r>
              <a:rPr lang="en-US" sz="3200" b="1" spc="23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buFont typeface="Wingdings" panose="05000000000000000000" pitchFamily="2" charset="2"/>
              <a:buChar char="ü"/>
            </a:pPr>
            <a:r>
              <a:rPr lang="en-US" sz="2800" b="1" spc="125" dirty="0">
                <a:latin typeface="Palatino Linotype"/>
                <a:cs typeface="Palatino Linotype"/>
              </a:rPr>
              <a:t>hypoglycemia</a:t>
            </a:r>
            <a:r>
              <a:rPr lang="en-US" sz="2800" b="1" spc="415" dirty="0">
                <a:latin typeface="Palatino Linotype"/>
                <a:cs typeface="Palatino Linotype"/>
              </a:rPr>
              <a:t> </a:t>
            </a:r>
            <a:r>
              <a:rPr lang="en-US" sz="2800" b="1" spc="65" dirty="0">
                <a:latin typeface="Palatino Linotype"/>
                <a:cs typeface="Palatino Linotype"/>
              </a:rPr>
              <a:t>or</a:t>
            </a:r>
            <a:r>
              <a:rPr lang="en-US" sz="2800" b="1" spc="300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hyperglycemia</a:t>
            </a:r>
            <a:r>
              <a:rPr lang="en-US" sz="2800" b="1" spc="415" dirty="0">
                <a:latin typeface="Palatino Linotype"/>
                <a:cs typeface="Palatino Linotype"/>
              </a:rPr>
              <a:t> 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30"/>
              </a:spcBef>
              <a:buSzPct val="79166"/>
              <a:buFont typeface="+mj-lt"/>
              <a:buAutoNum type="arabicPeriod" startAt="5"/>
              <a:tabLst>
                <a:tab pos="332740" algn="l"/>
              </a:tabLst>
            </a:pPr>
            <a:r>
              <a:rPr lang="en-US" sz="3200" b="1" spc="105" dirty="0">
                <a:latin typeface="Palatino Linotype"/>
                <a:cs typeface="Palatino Linotype"/>
              </a:rPr>
              <a:t>R/R</a:t>
            </a:r>
            <a:r>
              <a:rPr lang="en-US" sz="3600" b="1" spc="250" dirty="0">
                <a:latin typeface="Palatino Linotype"/>
                <a:cs typeface="Palatino Linotype"/>
              </a:rPr>
              <a:t> </a:t>
            </a:r>
            <a:r>
              <a:rPr lang="en-US" sz="3600" b="1" dirty="0">
                <a:latin typeface="Palatino Linotype"/>
                <a:cs typeface="Palatino Linotype"/>
              </a:rPr>
              <a:t>:</a:t>
            </a:r>
            <a:endParaRPr lang="en-US" sz="3600" dirty="0">
              <a:latin typeface="Palatino Linotype"/>
              <a:cs typeface="Palatino Linotype"/>
            </a:endParaRPr>
          </a:p>
          <a:p>
            <a:pPr marL="469265" indent="-457200" algn="l" rtl="0">
              <a:buClr>
                <a:schemeClr val="tx1"/>
              </a:buClr>
              <a:buSzPct val="126315"/>
              <a:buFont typeface="Courier New" panose="02070309020205020404" pitchFamily="49" charset="0"/>
              <a:buChar char="o"/>
              <a:tabLst>
                <a:tab pos="229235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0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6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think</a:t>
            </a:r>
            <a:r>
              <a:rPr lang="en-US" sz="2800" spc="35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sepsis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29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hypoxia</a:t>
            </a:r>
            <a:r>
              <a:rPr lang="en-US" sz="2800" b="1" spc="37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1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metabolic</a:t>
            </a:r>
            <a:r>
              <a:rPr lang="en-US" sz="2800" b="1" spc="40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acidosis</a:t>
            </a:r>
            <a:endParaRPr lang="en-US" sz="2800" dirty="0">
              <a:latin typeface="Palatino Linotype"/>
              <a:cs typeface="Palatino Linotype"/>
            </a:endParaRPr>
          </a:p>
          <a:p>
            <a:pPr marL="469265" indent="-457200" algn="l" rtl="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19304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0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low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think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about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0" dirty="0">
                <a:latin typeface="Palatino Linotype"/>
                <a:cs typeface="Palatino Linotype"/>
              </a:rPr>
              <a:t>drug</a:t>
            </a:r>
            <a:r>
              <a:rPr lang="en-US" sz="2800" b="1" spc="33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overdose</a:t>
            </a:r>
            <a:endParaRPr lang="en-US" sz="28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6" name="Rectangle 4115">
            <a:extLst>
              <a:ext uri="{FF2B5EF4-FFF2-40B4-BE49-F238E27FC236}">
                <a16:creationId xmlns:a16="http://schemas.microsoft.com/office/drawing/2014/main" id="{EF666E30-6F0A-449A-BEC2-DF5912735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8" name="Rectangle 4117">
            <a:extLst>
              <a:ext uri="{FF2B5EF4-FFF2-40B4-BE49-F238E27FC236}">
                <a16:creationId xmlns:a16="http://schemas.microsoft.com/office/drawing/2014/main" id="{CE3C5560-7A9C-489F-9148-18C5E1D0F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1409" y="590062"/>
            <a:ext cx="6105774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810" algn="l" rtl="0"/>
            <a:r>
              <a:rPr lang="en-US" sz="5600" spc="545" dirty="0">
                <a:solidFill>
                  <a:srgbClr val="FFFFFF"/>
                </a:solidFill>
              </a:rPr>
              <a:t>DEFINATION</a:t>
            </a:r>
            <a:endParaRPr lang="en-US" sz="5600" dirty="0">
              <a:solidFill>
                <a:srgbClr val="FFFFFF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1447804" y="3505200"/>
            <a:ext cx="5292543" cy="2838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5080" indent="0" algn="l" rtl="0">
              <a:buNone/>
            </a:pPr>
            <a:r>
              <a:rPr lang="en-US" sz="3600" dirty="0">
                <a:solidFill>
                  <a:srgbClr val="FFFFFF"/>
                </a:solidFill>
              </a:rPr>
              <a:t>Unconscious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: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A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state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of</a:t>
            </a:r>
            <a:r>
              <a:rPr lang="en-US" sz="3600" spc="-3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complete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or </a:t>
            </a:r>
            <a:r>
              <a:rPr lang="en-US" sz="3600" spc="-885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partial unawareness</a:t>
            </a:r>
            <a:r>
              <a:rPr lang="en-US" sz="3600" spc="3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or</a:t>
            </a:r>
            <a:r>
              <a:rPr lang="en-US" sz="3600" spc="-2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lack of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response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to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sensory</a:t>
            </a:r>
            <a:r>
              <a:rPr lang="en-US" sz="3600" spc="-3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stimuli</a:t>
            </a:r>
          </a:p>
        </p:txBody>
      </p:sp>
      <p:sp>
        <p:nvSpPr>
          <p:cNvPr id="4120" name="!!plus graphic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236" y="1606411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22" name="!!dot graphic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014" y="183570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24" name="!!circle graphic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696" y="2060130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126" name="!!Straight Connector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505200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Your Hidden Unconscious Mind | Journal Psyche">
            <a:extLst>
              <a:ext uri="{FF2B5EF4-FFF2-40B4-BE49-F238E27FC236}">
                <a16:creationId xmlns:a16="http://schemas.microsoft.com/office/drawing/2014/main" id="{43E5BE5F-24ED-051E-1444-D929D555D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r="23525" b="-1"/>
          <a:stretch/>
        </p:blipFill>
        <p:spPr bwMode="auto">
          <a:xfrm>
            <a:off x="6740358" y="1606411"/>
            <a:ext cx="5451642" cy="5251590"/>
          </a:xfrm>
          <a:custGeom>
            <a:avLst/>
            <a:gdLst/>
            <a:ahLst/>
            <a:cxnLst/>
            <a:rect l="l" t="t" r="r" b="b"/>
            <a:pathLst>
              <a:path w="5923214" h="5705857">
                <a:moveTo>
                  <a:pt x="3612238" y="0"/>
                </a:moveTo>
                <a:cubicBezTo>
                  <a:pt x="4485043" y="0"/>
                  <a:pt x="5285549" y="309553"/>
                  <a:pt x="5909957" y="824860"/>
                </a:cubicBezTo>
                <a:lnTo>
                  <a:pt x="5923214" y="836909"/>
                </a:lnTo>
                <a:lnTo>
                  <a:pt x="5923214" y="5705857"/>
                </a:lnTo>
                <a:lnTo>
                  <a:pt x="672237" y="5705857"/>
                </a:lnTo>
                <a:lnTo>
                  <a:pt x="616914" y="5631875"/>
                </a:lnTo>
                <a:cubicBezTo>
                  <a:pt x="227427" y="5055358"/>
                  <a:pt x="0" y="4360357"/>
                  <a:pt x="0" y="3612238"/>
                </a:cubicBezTo>
                <a:cubicBezTo>
                  <a:pt x="0" y="1617255"/>
                  <a:pt x="1617255" y="0"/>
                  <a:pt x="361223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9" name="Rectangle 5128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0127" y="166669"/>
            <a:ext cx="51205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kern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890" algn="l" rtl="0"/>
            <a:r>
              <a:rPr lang="en-US" kern="1200" spc="409" dirty="0">
                <a:solidFill>
                  <a:schemeClr val="tx1"/>
                </a:solidFill>
                <a:latin typeface="Abadi" panose="020B0604020104020204" pitchFamily="34" charset="0"/>
              </a:rPr>
              <a:t>INVESTIGATIONS</a:t>
            </a:r>
            <a:endParaRPr lang="en-US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042" y="1738720"/>
            <a:ext cx="8153400" cy="51990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l" rtl="0">
              <a:lnSpc>
                <a:spcPct val="90000"/>
              </a:lnSpc>
              <a:spcBef>
                <a:spcPts val="100"/>
              </a:spcBef>
            </a:pPr>
            <a:r>
              <a:rPr lang="en-US" sz="2800" b="1" spc="70" dirty="0"/>
              <a:t>A-</a:t>
            </a:r>
            <a:r>
              <a:rPr lang="en-US" sz="2800" b="1" spc="280" dirty="0"/>
              <a:t> </a:t>
            </a:r>
            <a:r>
              <a:rPr lang="en-US" sz="2800" b="1" spc="125" dirty="0"/>
              <a:t>Laboratory</a:t>
            </a:r>
            <a:r>
              <a:rPr lang="en-US" sz="2800" b="1" spc="325" dirty="0"/>
              <a:t> </a:t>
            </a:r>
            <a:r>
              <a:rPr lang="en-US" sz="2800" b="1" spc="105" dirty="0"/>
              <a:t>tests</a:t>
            </a:r>
            <a:r>
              <a:rPr lang="en-US" sz="2800" b="1" spc="185" dirty="0"/>
              <a:t> </a:t>
            </a:r>
            <a:r>
              <a:rPr lang="en-US" sz="2800" b="1" spc="-5" dirty="0"/>
              <a:t>:</a:t>
            </a:r>
            <a:endParaRPr lang="en-US" sz="2800" dirty="0"/>
          </a:p>
          <a:p>
            <a:pPr marL="354965" indent="-228600" algn="l" rtl="0">
              <a:lnSpc>
                <a:spcPct val="90000"/>
              </a:lnSpc>
              <a:spcBef>
                <a:spcPts val="173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229235" algn="l"/>
              </a:tabLst>
            </a:pPr>
            <a:r>
              <a:rPr lang="en-US" sz="2400" spc="100" dirty="0"/>
              <a:t>CBC,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electrolytes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Calcium BUN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creatinine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0" dirty="0"/>
              <a:t>glucose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10" dirty="0"/>
              <a:t>plasma</a:t>
            </a:r>
            <a:r>
              <a:rPr lang="en-US" sz="2400" spc="310" dirty="0"/>
              <a:t> </a:t>
            </a:r>
            <a:r>
              <a:rPr lang="en-US" sz="2400" spc="125" dirty="0"/>
              <a:t>osmolarity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0" dirty="0"/>
              <a:t>arterial</a:t>
            </a:r>
            <a:r>
              <a:rPr lang="en-US" sz="2400" spc="320" dirty="0"/>
              <a:t> </a:t>
            </a:r>
            <a:r>
              <a:rPr lang="en-US" sz="2400" spc="105" dirty="0"/>
              <a:t>blood</a:t>
            </a:r>
            <a:r>
              <a:rPr lang="en-US" sz="2400" spc="315" dirty="0"/>
              <a:t> </a:t>
            </a:r>
            <a:r>
              <a:rPr lang="en-US" sz="2400" spc="105" dirty="0"/>
              <a:t>gas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00" dirty="0"/>
              <a:t>ECG.</a:t>
            </a:r>
            <a:endParaRPr lang="en-US" sz="2400" dirty="0"/>
          </a:p>
          <a:p>
            <a:pPr marL="126365" algn="l" rtl="0">
              <a:lnSpc>
                <a:spcPct val="90000"/>
              </a:lnSpc>
              <a:buClr>
                <a:schemeClr val="tx1"/>
              </a:buClr>
              <a:tabLst>
                <a:tab pos="193040" algn="l"/>
              </a:tabLst>
            </a:pPr>
            <a:endParaRPr lang="en-US" b="1" spc="120" dirty="0"/>
          </a:p>
          <a:p>
            <a:pPr marL="126365" algn="l" rtl="0">
              <a:lnSpc>
                <a:spcPct val="90000"/>
              </a:lnSpc>
              <a:buClr>
                <a:schemeClr val="tx1"/>
              </a:buClr>
              <a:tabLst>
                <a:tab pos="193040" algn="l"/>
              </a:tabLst>
            </a:pPr>
            <a:r>
              <a:rPr lang="en-US" sz="2400" b="1" spc="120" dirty="0"/>
              <a:t>B- </a:t>
            </a:r>
            <a:r>
              <a:rPr lang="en-US" sz="2800" b="1" spc="120" dirty="0"/>
              <a:t>Toxicologic</a:t>
            </a:r>
            <a:r>
              <a:rPr lang="en-US" sz="2800" b="1" spc="400" dirty="0"/>
              <a:t> </a:t>
            </a:r>
            <a:r>
              <a:rPr lang="en-US" sz="2800" b="1" spc="120" dirty="0"/>
              <a:t>analysis</a:t>
            </a:r>
            <a:r>
              <a:rPr lang="en-US" sz="2800" b="1" spc="370" dirty="0"/>
              <a:t> </a:t>
            </a:r>
            <a:r>
              <a:rPr lang="en-US" sz="2400" spc="65" dirty="0"/>
              <a:t>of</a:t>
            </a:r>
            <a:r>
              <a:rPr lang="en-US" sz="2400" spc="305" dirty="0"/>
              <a:t> </a:t>
            </a:r>
            <a:r>
              <a:rPr lang="en-US" sz="2400" spc="110" dirty="0"/>
              <a:t>blood</a:t>
            </a:r>
            <a:r>
              <a:rPr lang="en-US" sz="2400" spc="325" dirty="0"/>
              <a:t> </a:t>
            </a:r>
            <a:r>
              <a:rPr lang="en-US" sz="2400" spc="95" dirty="0"/>
              <a:t>and</a:t>
            </a:r>
            <a:r>
              <a:rPr lang="en-US" sz="2400" spc="305" dirty="0"/>
              <a:t> </a:t>
            </a:r>
            <a:r>
              <a:rPr lang="en-US" sz="2400" spc="120" dirty="0"/>
              <a:t>urine.</a:t>
            </a:r>
            <a:endParaRPr lang="en-US" sz="2400" dirty="0"/>
          </a:p>
          <a:p>
            <a:pPr marL="356870" indent="-228600" algn="l" rtl="0">
              <a:lnSpc>
                <a:spcPct val="90000"/>
              </a:lnSpc>
              <a:spcBef>
                <a:spcPts val="125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357505" algn="l"/>
              </a:tabLst>
            </a:pPr>
            <a:r>
              <a:rPr lang="en-US" sz="2400" b="1" spc="65" dirty="0"/>
              <a:t>CT</a:t>
            </a:r>
            <a:r>
              <a:rPr lang="en-US" sz="2400" b="1" spc="285" dirty="0"/>
              <a:t> </a:t>
            </a:r>
            <a:r>
              <a:rPr lang="en-US" sz="2400" spc="65" dirty="0"/>
              <a:t>or</a:t>
            </a:r>
            <a:r>
              <a:rPr lang="en-US" sz="2400" spc="300" dirty="0"/>
              <a:t> </a:t>
            </a:r>
            <a:r>
              <a:rPr lang="en-US" sz="2400" b="1" spc="95" dirty="0"/>
              <a:t>MRI</a:t>
            </a:r>
            <a:r>
              <a:rPr lang="en-US" sz="2400" b="1" spc="310" dirty="0"/>
              <a:t> </a:t>
            </a:r>
            <a:r>
              <a:rPr lang="en-US" sz="2400" spc="65" dirty="0"/>
              <a:t>of</a:t>
            </a:r>
            <a:r>
              <a:rPr lang="en-US" sz="2400" spc="310" dirty="0"/>
              <a:t> </a:t>
            </a:r>
            <a:r>
              <a:rPr lang="en-US" sz="2400" spc="90" dirty="0"/>
              <a:t>the</a:t>
            </a:r>
            <a:r>
              <a:rPr lang="en-US" sz="2400" spc="280" dirty="0"/>
              <a:t> </a:t>
            </a:r>
            <a:r>
              <a:rPr lang="en-US" sz="2400" spc="114" dirty="0"/>
              <a:t>brain.</a:t>
            </a:r>
            <a:endParaRPr lang="en-US" sz="2400" dirty="0"/>
          </a:p>
          <a:p>
            <a:pPr marL="355600" marR="5080" indent="-228600" algn="l" rtl="0">
              <a:lnSpc>
                <a:spcPct val="90000"/>
              </a:lnSpc>
              <a:spcBef>
                <a:spcPts val="178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en-US" sz="2400" b="1" spc="125" dirty="0"/>
              <a:t>LP(</a:t>
            </a:r>
            <a:r>
              <a:rPr lang="en-US" sz="2400" spc="125" dirty="0"/>
              <a:t>lumbar</a:t>
            </a:r>
            <a:r>
              <a:rPr lang="en-US" sz="2400" spc="360" dirty="0"/>
              <a:t> </a:t>
            </a:r>
            <a:r>
              <a:rPr lang="en-US" sz="2400" spc="120" dirty="0"/>
              <a:t>puncture</a:t>
            </a:r>
            <a:r>
              <a:rPr lang="en-US" sz="2400" spc="350" dirty="0"/>
              <a:t> </a:t>
            </a:r>
            <a:r>
              <a:rPr lang="en-US" sz="2400" b="1" spc="100" dirty="0"/>
              <a:t>)</a:t>
            </a:r>
            <a:r>
              <a:rPr lang="en-US" sz="2400" spc="100" dirty="0"/>
              <a:t>—if</a:t>
            </a:r>
            <a:r>
              <a:rPr lang="en-US" sz="2400" spc="325" dirty="0"/>
              <a:t> </a:t>
            </a:r>
            <a:r>
              <a:rPr lang="en-US" sz="2400" spc="125" dirty="0"/>
              <a:t>meningitis</a:t>
            </a:r>
            <a:r>
              <a:rPr lang="en-US" sz="2400" spc="355" dirty="0"/>
              <a:t> </a:t>
            </a:r>
            <a:r>
              <a:rPr lang="en-US" sz="2400" spc="65" dirty="0"/>
              <a:t>or</a:t>
            </a:r>
            <a:r>
              <a:rPr lang="en-US" sz="2400" spc="305" dirty="0"/>
              <a:t> </a:t>
            </a:r>
            <a:r>
              <a:rPr lang="en-US" sz="2400" spc="125" dirty="0"/>
              <a:t>subarachnoid </a:t>
            </a:r>
            <a:r>
              <a:rPr lang="en-US" sz="2400" spc="-459" dirty="0"/>
              <a:t> </a:t>
            </a:r>
            <a:r>
              <a:rPr lang="en-US" sz="2400" spc="120" dirty="0"/>
              <a:t>hemorrhage</a:t>
            </a:r>
            <a:r>
              <a:rPr lang="en-US" sz="2400" spc="355" dirty="0"/>
              <a:t> </a:t>
            </a:r>
            <a:r>
              <a:rPr lang="en-US" sz="2400" spc="65" dirty="0"/>
              <a:t>is</a:t>
            </a:r>
            <a:r>
              <a:rPr lang="en-US" sz="2400" spc="275" dirty="0"/>
              <a:t> </a:t>
            </a:r>
            <a:r>
              <a:rPr lang="en-US" sz="2400" spc="125" dirty="0"/>
              <a:t>suspected</a:t>
            </a:r>
            <a:r>
              <a:rPr lang="en-US" spc="125" dirty="0"/>
              <a:t>.</a:t>
            </a:r>
            <a:endParaRPr lang="en-US" dirty="0"/>
          </a:p>
        </p:txBody>
      </p:sp>
      <p:sp>
        <p:nvSpPr>
          <p:cNvPr id="5131" name="Oval 5130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4" name="Picture 4" descr="Toxicological Analysis">
            <a:extLst>
              <a:ext uri="{FF2B5EF4-FFF2-40B4-BE49-F238E27FC236}">
                <a16:creationId xmlns:a16="http://schemas.microsoft.com/office/drawing/2014/main" id="{C22A5F6D-49CB-8487-99F6-6518B54F8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20" r="21380"/>
          <a:stretch/>
        </p:blipFill>
        <p:spPr bwMode="auto">
          <a:xfrm>
            <a:off x="8077200" y="2862221"/>
            <a:ext cx="4088091" cy="3935200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3" name="Arc 5132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2" name="Picture 2" descr="Blood Tests and Other Laboratory Tests">
            <a:extLst>
              <a:ext uri="{FF2B5EF4-FFF2-40B4-BE49-F238E27FC236}">
                <a16:creationId xmlns:a16="http://schemas.microsoft.com/office/drawing/2014/main" id="{0CA13B91-10D0-877C-0148-CD5E98E79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3" r="8128" b="-1"/>
          <a:stretch/>
        </p:blipFill>
        <p:spPr bwMode="auto"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10795" algn="l" rtl="0"/>
            <a:r>
              <a:rPr lang="en-US" sz="4200" kern="1200" spc="4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TREATMENT</a:t>
            </a:r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" y="2347414"/>
            <a:ext cx="11887200" cy="43581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R="5080" algn="l" rtl="0">
              <a:lnSpc>
                <a:spcPct val="90000"/>
              </a:lnSpc>
              <a:spcBef>
                <a:spcPts val="80"/>
              </a:spcBef>
            </a:pPr>
            <a:r>
              <a:rPr lang="en-US" sz="2800" b="1" spc="70" dirty="0"/>
              <a:t>1.</a:t>
            </a:r>
            <a:r>
              <a:rPr lang="en-US" sz="2800" b="1" spc="310" dirty="0"/>
              <a:t> </a:t>
            </a:r>
            <a:r>
              <a:rPr lang="en-US" sz="2800" spc="114" dirty="0"/>
              <a:t>Correct</a:t>
            </a:r>
            <a:r>
              <a:rPr lang="en-US" sz="2800" spc="330" dirty="0"/>
              <a:t> </a:t>
            </a:r>
            <a:r>
              <a:rPr lang="en-US" sz="2800" spc="120" dirty="0"/>
              <a:t>reversible</a:t>
            </a:r>
            <a:r>
              <a:rPr lang="en-US" sz="2800" spc="385" dirty="0"/>
              <a:t> </a:t>
            </a:r>
            <a:r>
              <a:rPr lang="en-US" sz="2800" spc="114" dirty="0"/>
              <a:t>causes</a:t>
            </a:r>
            <a:r>
              <a:rPr lang="en-US" sz="2800" spc="335" dirty="0"/>
              <a:t> </a:t>
            </a:r>
            <a:r>
              <a:rPr lang="en-US" sz="2800" spc="90" dirty="0"/>
              <a:t>and</a:t>
            </a:r>
            <a:r>
              <a:rPr lang="en-US" sz="2800" spc="315" dirty="0"/>
              <a:t> </a:t>
            </a:r>
            <a:r>
              <a:rPr lang="en-US" sz="2800" spc="110" dirty="0"/>
              <a:t>treat</a:t>
            </a:r>
            <a:r>
              <a:rPr lang="en-US" sz="2800" spc="310" dirty="0"/>
              <a:t> </a:t>
            </a:r>
            <a:r>
              <a:rPr lang="en-US" sz="2800" spc="85" dirty="0"/>
              <a:t>the</a:t>
            </a:r>
            <a:r>
              <a:rPr lang="en-US" sz="2800" spc="320" dirty="0"/>
              <a:t> </a:t>
            </a:r>
            <a:r>
              <a:rPr lang="en-US" sz="2800" spc="120" dirty="0"/>
              <a:t>underlying</a:t>
            </a:r>
            <a:r>
              <a:rPr lang="en-US" sz="2800" spc="405" dirty="0"/>
              <a:t> </a:t>
            </a:r>
            <a:r>
              <a:rPr lang="en-US" sz="2800" spc="114" dirty="0"/>
              <a:t>problem </a:t>
            </a:r>
            <a:r>
              <a:rPr lang="en-US" sz="2800" spc="-484" dirty="0"/>
              <a:t> </a:t>
            </a:r>
            <a:r>
              <a:rPr lang="en-US" sz="2800" spc="90" dirty="0"/>
              <a:t>(if</a:t>
            </a:r>
            <a:r>
              <a:rPr lang="en-US" sz="2800" spc="315" dirty="0"/>
              <a:t> </a:t>
            </a:r>
            <a:r>
              <a:rPr lang="en-US" sz="2800" spc="120" dirty="0"/>
              <a:t>identified)</a:t>
            </a:r>
          </a:p>
          <a:p>
            <a:pPr marL="12700" marR="5080" indent="-228600" algn="l" rtl="0">
              <a:lnSpc>
                <a:spcPct val="90000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5600" marR="37846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spc="180" dirty="0"/>
              <a:t>Control</a:t>
            </a:r>
            <a:r>
              <a:rPr lang="en-US" sz="2800" spc="370" dirty="0"/>
              <a:t> </a:t>
            </a:r>
            <a:r>
              <a:rPr lang="en-US" sz="2800" spc="114" dirty="0"/>
              <a:t>airway;</a:t>
            </a:r>
            <a:r>
              <a:rPr lang="en-US" sz="2800" spc="380" dirty="0"/>
              <a:t> </a:t>
            </a:r>
            <a:r>
              <a:rPr lang="en-US" sz="2800" spc="100" dirty="0"/>
              <a:t>give</a:t>
            </a:r>
            <a:r>
              <a:rPr lang="en-US" sz="2800" spc="345" dirty="0"/>
              <a:t> </a:t>
            </a:r>
            <a:r>
              <a:rPr lang="en-US" sz="2800" spc="125" dirty="0"/>
              <a:t>supplemental</a:t>
            </a:r>
            <a:r>
              <a:rPr lang="en-US" sz="2800" spc="400" dirty="0"/>
              <a:t> </a:t>
            </a:r>
            <a:r>
              <a:rPr lang="en-US" sz="2800" spc="110" dirty="0"/>
              <a:t>oxygen,</a:t>
            </a:r>
            <a:r>
              <a:rPr lang="en-US" sz="2800" spc="405" dirty="0"/>
              <a:t> </a:t>
            </a:r>
            <a:r>
              <a:rPr lang="en-US" sz="2800" spc="114" dirty="0"/>
              <a:t>naloxone</a:t>
            </a:r>
            <a:r>
              <a:rPr lang="en-US" sz="2800" spc="409" dirty="0"/>
              <a:t> </a:t>
            </a:r>
            <a:r>
              <a:rPr lang="en-US" sz="2800" b="1" spc="100" dirty="0"/>
              <a:t>(for </a:t>
            </a:r>
            <a:r>
              <a:rPr lang="en-US" sz="2800" b="1" spc="-484" dirty="0"/>
              <a:t> </a:t>
            </a:r>
            <a:r>
              <a:rPr lang="en-US" sz="2800" b="1" spc="120" dirty="0"/>
              <a:t>narcotic</a:t>
            </a:r>
            <a:r>
              <a:rPr lang="en-US" sz="2800" b="1" spc="335" dirty="0"/>
              <a:t> </a:t>
            </a:r>
            <a:r>
              <a:rPr lang="en-US" sz="2800" b="1" spc="125" dirty="0"/>
              <a:t>overdose),</a:t>
            </a:r>
            <a:r>
              <a:rPr lang="en-US" sz="2800" b="1" spc="350" dirty="0"/>
              <a:t> </a:t>
            </a:r>
            <a:r>
              <a:rPr lang="en-US" sz="2800" spc="114" dirty="0"/>
              <a:t>dextrose</a:t>
            </a:r>
            <a:r>
              <a:rPr lang="en-US" sz="2800" spc="409" dirty="0"/>
              <a:t> </a:t>
            </a:r>
            <a:r>
              <a:rPr lang="en-US" sz="2800" b="1" spc="100" dirty="0"/>
              <a:t>(for</a:t>
            </a:r>
            <a:r>
              <a:rPr lang="en-US" sz="2800" b="1" spc="305" dirty="0"/>
              <a:t> </a:t>
            </a:r>
            <a:r>
              <a:rPr lang="en-US" sz="2800" b="1" spc="130" dirty="0"/>
              <a:t>hypoglycemia).</a:t>
            </a:r>
            <a:endParaRPr lang="en-US" sz="28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4965" indent="-228600" algn="l" rtl="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800" spc="95" dirty="0"/>
              <a:t>Give</a:t>
            </a:r>
            <a:r>
              <a:rPr lang="en-US" sz="2800" spc="345" dirty="0"/>
              <a:t> </a:t>
            </a:r>
            <a:r>
              <a:rPr lang="en-US" sz="2800" spc="114" dirty="0"/>
              <a:t>thiamine</a:t>
            </a:r>
            <a:r>
              <a:rPr lang="en-US" sz="2800" spc="385" dirty="0"/>
              <a:t> </a:t>
            </a:r>
            <a:r>
              <a:rPr lang="en-US" sz="2800" spc="110" dirty="0"/>
              <a:t>before</a:t>
            </a:r>
            <a:r>
              <a:rPr lang="en-US" sz="2800" spc="340" dirty="0"/>
              <a:t> </a:t>
            </a:r>
            <a:r>
              <a:rPr lang="en-US" sz="2800" spc="-5" dirty="0"/>
              <a:t>a</a:t>
            </a:r>
            <a:r>
              <a:rPr lang="en-US" sz="2800" spc="290" dirty="0"/>
              <a:t> </a:t>
            </a:r>
            <a:r>
              <a:rPr lang="en-US" sz="2800" spc="110" dirty="0"/>
              <a:t>glucose</a:t>
            </a:r>
            <a:r>
              <a:rPr lang="en-US" sz="2800" spc="385" dirty="0"/>
              <a:t> </a:t>
            </a:r>
            <a:r>
              <a:rPr lang="en-US" sz="2800" spc="105" dirty="0"/>
              <a:t>load.</a:t>
            </a:r>
            <a:endParaRPr lang="en-US" sz="28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4965" indent="-228600" algn="l" rtl="0">
              <a:lnSpc>
                <a:spcPct val="9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800" spc="114" dirty="0"/>
              <a:t>Correct</a:t>
            </a:r>
            <a:r>
              <a:rPr lang="en-US" sz="2800" spc="345" dirty="0"/>
              <a:t> </a:t>
            </a:r>
            <a:r>
              <a:rPr lang="en-US" sz="2800" spc="90" dirty="0"/>
              <a:t>any</a:t>
            </a:r>
            <a:r>
              <a:rPr lang="en-US" sz="2800" spc="300" dirty="0"/>
              <a:t> </a:t>
            </a:r>
            <a:r>
              <a:rPr lang="en-US" sz="2800" spc="125" dirty="0"/>
              <a:t>abnormalities</a:t>
            </a:r>
            <a:r>
              <a:rPr lang="en-US" sz="2800" spc="395" dirty="0"/>
              <a:t> </a:t>
            </a:r>
            <a:r>
              <a:rPr lang="en-US" sz="2800" spc="65" dirty="0"/>
              <a:t>in</a:t>
            </a:r>
            <a:r>
              <a:rPr lang="en-US" sz="2800" spc="320" dirty="0"/>
              <a:t> </a:t>
            </a:r>
            <a:r>
              <a:rPr lang="en-US" sz="2800" spc="90" dirty="0"/>
              <a:t>BP,</a:t>
            </a:r>
            <a:r>
              <a:rPr lang="en-US" sz="2800" spc="365" dirty="0"/>
              <a:t> </a:t>
            </a:r>
            <a:r>
              <a:rPr lang="en-US" sz="2800" spc="125" dirty="0"/>
              <a:t>electrolytes,</a:t>
            </a:r>
            <a:r>
              <a:rPr lang="en-US" sz="2800" spc="440" dirty="0"/>
              <a:t> </a:t>
            </a:r>
            <a:r>
              <a:rPr lang="en-US" sz="2800" spc="60" dirty="0"/>
              <a:t>or</a:t>
            </a:r>
            <a:r>
              <a:rPr lang="en-US" sz="2800" spc="310" dirty="0"/>
              <a:t> </a:t>
            </a:r>
            <a:r>
              <a:rPr lang="en-US" sz="2800" spc="100" dirty="0"/>
              <a:t>body</a:t>
            </a:r>
            <a:r>
              <a:rPr lang="en-US" sz="2800" dirty="0"/>
              <a:t> </a:t>
            </a:r>
            <a:r>
              <a:rPr lang="en-US" sz="2800" spc="125" dirty="0"/>
              <a:t>temperature</a:t>
            </a:r>
            <a:endParaRPr lang="en-US" sz="2800" dirty="0"/>
          </a:p>
          <a:p>
            <a:pPr indent="-228600" algn="l" rtl="0">
              <a:lnSpc>
                <a:spcPct val="9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l" rtl="0">
              <a:lnSpc>
                <a:spcPct val="90000"/>
              </a:lnSpc>
            </a:pPr>
            <a:r>
              <a:rPr lang="en-US" sz="2800" b="1" spc="140" dirty="0"/>
              <a:t>2</a:t>
            </a:r>
            <a:r>
              <a:rPr lang="en-US" sz="2800" b="1" dirty="0"/>
              <a:t>. </a:t>
            </a:r>
            <a:r>
              <a:rPr lang="en-US" sz="2800" b="1" spc="-290" dirty="0"/>
              <a:t> </a:t>
            </a:r>
            <a:r>
              <a:rPr lang="en-US" sz="2800" spc="135" dirty="0"/>
              <a:t>I</a:t>
            </a:r>
            <a:r>
              <a:rPr lang="en-US" sz="2800" spc="140" dirty="0"/>
              <a:t>de</a:t>
            </a:r>
            <a:r>
              <a:rPr lang="en-US" sz="2800" spc="130" dirty="0"/>
              <a:t>n</a:t>
            </a:r>
            <a:r>
              <a:rPr lang="en-US" sz="2800" spc="135" dirty="0"/>
              <a:t>t</a:t>
            </a:r>
            <a:r>
              <a:rPr lang="en-US" sz="2800" spc="130" dirty="0"/>
              <a:t>i</a:t>
            </a:r>
            <a:r>
              <a:rPr lang="en-US" sz="2800" spc="145" dirty="0"/>
              <a:t>f</a:t>
            </a:r>
            <a:r>
              <a:rPr lang="en-US" sz="2800" spc="-5" dirty="0"/>
              <a:t>y</a:t>
            </a:r>
            <a:r>
              <a:rPr lang="en-US" sz="2800" dirty="0"/>
              <a:t> </a:t>
            </a:r>
            <a:r>
              <a:rPr lang="en-US" sz="2800" spc="-145" dirty="0"/>
              <a:t> </a:t>
            </a:r>
            <a:r>
              <a:rPr lang="en-US" sz="2800" spc="145" dirty="0"/>
              <a:t>a</a:t>
            </a:r>
            <a:r>
              <a:rPr lang="en-US" sz="2800" spc="130" dirty="0"/>
              <a:t>n</a:t>
            </a:r>
            <a:r>
              <a:rPr lang="en-US" sz="2800" spc="-5" dirty="0"/>
              <a:t>d</a:t>
            </a:r>
            <a:r>
              <a:rPr lang="en-US" sz="2800" dirty="0"/>
              <a:t> </a:t>
            </a:r>
            <a:r>
              <a:rPr lang="en-US" sz="2800" spc="-185" dirty="0"/>
              <a:t> </a:t>
            </a:r>
            <a:r>
              <a:rPr lang="en-US" sz="2800" spc="135" dirty="0"/>
              <a:t>t</a:t>
            </a:r>
            <a:r>
              <a:rPr lang="en-US" sz="2800" spc="140" dirty="0"/>
              <a:t>re</a:t>
            </a:r>
            <a:r>
              <a:rPr lang="en-US" sz="2800" spc="145" dirty="0"/>
              <a:t>a</a:t>
            </a:r>
            <a:r>
              <a:rPr lang="en-US" sz="2800" spc="-5" dirty="0"/>
              <a:t>t</a:t>
            </a:r>
            <a:r>
              <a:rPr lang="en-US" sz="2800" dirty="0"/>
              <a:t> </a:t>
            </a:r>
            <a:r>
              <a:rPr lang="en-US" sz="2800" spc="-190" dirty="0"/>
              <a:t> </a:t>
            </a:r>
            <a:r>
              <a:rPr lang="en-US" sz="2800" spc="130" dirty="0"/>
              <a:t>h</a:t>
            </a:r>
            <a:r>
              <a:rPr lang="en-US" sz="2800" spc="140" dirty="0"/>
              <a:t>er</a:t>
            </a:r>
            <a:r>
              <a:rPr lang="en-US" sz="2800" spc="130" dirty="0"/>
              <a:t>ni</a:t>
            </a:r>
            <a:r>
              <a:rPr lang="en-US" sz="2800" spc="145" dirty="0"/>
              <a:t>a</a:t>
            </a:r>
            <a:r>
              <a:rPr lang="en-US" sz="2800" spc="135" dirty="0"/>
              <a:t>t</a:t>
            </a:r>
            <a:r>
              <a:rPr lang="en-US" sz="2800" spc="130" dirty="0"/>
              <a:t>i</a:t>
            </a:r>
            <a:r>
              <a:rPr lang="en-US" sz="2800" spc="125" dirty="0"/>
              <a:t>o</a:t>
            </a:r>
            <a:r>
              <a:rPr lang="en-US" sz="2800" spc="-5" dirty="0"/>
              <a:t>n</a:t>
            </a:r>
            <a:r>
              <a:rPr lang="en-US" sz="2800" spc="-300" dirty="0"/>
              <a:t> </a:t>
            </a:r>
            <a:r>
              <a:rPr lang="en-US" sz="2800" b="1" i="1" spc="690" dirty="0"/>
              <a:t>—</a:t>
            </a:r>
            <a:r>
              <a:rPr lang="en-US" sz="2800" spc="155" dirty="0"/>
              <a:t>l</a:t>
            </a:r>
            <a:r>
              <a:rPr lang="en-US" sz="2800" spc="125" dirty="0"/>
              <a:t>o</a:t>
            </a:r>
            <a:r>
              <a:rPr lang="en-US" sz="2800" spc="150" dirty="0"/>
              <a:t>w</a:t>
            </a:r>
            <a:r>
              <a:rPr lang="en-US" sz="2800" spc="140" dirty="0"/>
              <a:t>er</a:t>
            </a:r>
            <a:r>
              <a:rPr lang="en-US" sz="2800" spc="155" dirty="0"/>
              <a:t>i</a:t>
            </a:r>
            <a:r>
              <a:rPr lang="en-US" sz="2800" spc="150" dirty="0"/>
              <a:t>n</a:t>
            </a:r>
            <a:r>
              <a:rPr lang="en-US" sz="2800" spc="-5" dirty="0"/>
              <a:t>g</a:t>
            </a:r>
            <a:r>
              <a:rPr lang="en-US" sz="2800" dirty="0"/>
              <a:t> </a:t>
            </a:r>
            <a:r>
              <a:rPr lang="en-US" sz="2800" spc="-95" dirty="0"/>
              <a:t> </a:t>
            </a:r>
            <a:r>
              <a:rPr lang="en-US" sz="2800" spc="135" dirty="0"/>
              <a:t>t</a:t>
            </a:r>
            <a:r>
              <a:rPr lang="en-US" sz="2800" spc="130" dirty="0"/>
              <a:t>h</a:t>
            </a:r>
            <a:r>
              <a:rPr lang="en-US" sz="2800" spc="-5" dirty="0"/>
              <a:t>e</a:t>
            </a:r>
            <a:r>
              <a:rPr lang="en-US" sz="2800" dirty="0"/>
              <a:t> </a:t>
            </a:r>
            <a:r>
              <a:rPr lang="en-US" sz="2800" spc="-185" dirty="0"/>
              <a:t> </a:t>
            </a:r>
            <a:r>
              <a:rPr lang="en-US" sz="2800" spc="130" dirty="0"/>
              <a:t>in</a:t>
            </a:r>
            <a:r>
              <a:rPr lang="en-US" sz="2800" spc="135" dirty="0"/>
              <a:t>t</a:t>
            </a:r>
            <a:r>
              <a:rPr lang="en-US" sz="2800" spc="140" dirty="0"/>
              <a:t>r</a:t>
            </a:r>
            <a:r>
              <a:rPr lang="en-US" sz="2800" spc="145" dirty="0"/>
              <a:t>a</a:t>
            </a:r>
            <a:r>
              <a:rPr lang="en-US" sz="2800" spc="140" dirty="0"/>
              <a:t>cr</a:t>
            </a:r>
            <a:r>
              <a:rPr lang="en-US" sz="2800" spc="145" dirty="0"/>
              <a:t>a</a:t>
            </a:r>
            <a:r>
              <a:rPr lang="en-US" sz="2800" spc="130" dirty="0"/>
              <a:t>ni</a:t>
            </a:r>
            <a:r>
              <a:rPr lang="en-US" sz="2800" spc="145" dirty="0"/>
              <a:t>a</a:t>
            </a:r>
            <a:r>
              <a:rPr lang="en-US" sz="2800" spc="-5" dirty="0"/>
              <a:t>l</a:t>
            </a:r>
            <a:r>
              <a:rPr lang="en-US" sz="2800" dirty="0"/>
              <a:t> </a:t>
            </a:r>
            <a:r>
              <a:rPr lang="en-US" sz="2800" spc="114" dirty="0"/>
              <a:t>pressure </a:t>
            </a:r>
            <a:r>
              <a:rPr lang="en-US" sz="2800" spc="65" dirty="0"/>
              <a:t>is</a:t>
            </a:r>
            <a:r>
              <a:rPr lang="en-US" sz="2800" spc="260" dirty="0"/>
              <a:t> </a:t>
            </a:r>
            <a:r>
              <a:rPr lang="en-US" sz="2800" spc="125" dirty="0"/>
              <a:t>critical.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8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1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53365" algn="ctr" rtl="0"/>
            <a:r>
              <a:rPr lang="en-US" sz="8800" kern="1200" spc="114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THANK</a:t>
            </a:r>
            <a:r>
              <a:rPr lang="en-US" sz="8800" kern="1200" spc="240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 </a:t>
            </a:r>
            <a:r>
              <a:rPr lang="en-US" sz="8800" kern="1200" spc="90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YOU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0" name="Rectangle 106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6830" algn="l" rtl="0"/>
            <a:r>
              <a:rPr lang="en-US" sz="5400" b="1" spc="675"/>
              <a:t>DDX</a:t>
            </a:r>
            <a:endParaRPr lang="en-US" sz="5400" b="1" dirty="0"/>
          </a:p>
        </p:txBody>
      </p:sp>
      <p:sp>
        <p:nvSpPr>
          <p:cNvPr id="107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9 Neurological Disorders You Need to Know - Regional Neurological Associates">
            <a:extLst>
              <a:ext uri="{FF2B5EF4-FFF2-40B4-BE49-F238E27FC236}">
                <a16:creationId xmlns:a16="http://schemas.microsoft.com/office/drawing/2014/main" id="{225E5CB2-0F83-1022-6AC5-B20BBD6AD1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7" r="25729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65" name="object 2">
            <a:extLst>
              <a:ext uri="{FF2B5EF4-FFF2-40B4-BE49-F238E27FC236}">
                <a16:creationId xmlns:a16="http://schemas.microsoft.com/office/drawing/2014/main" id="{3DEFEF26-EF21-8B42-7C0D-A927B90F5C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6024535"/>
              </p:ext>
            </p:extLst>
          </p:nvPr>
        </p:nvGraphicFramePr>
        <p:xfrm>
          <a:off x="304800" y="2071315"/>
          <a:ext cx="6981245" cy="454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5" name="Rectangle 205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2449830" marR="2151380" indent="-439420" algn="l" rtl="0">
              <a:tabLst>
                <a:tab pos="4773930" algn="l"/>
                <a:tab pos="6065520" algn="l"/>
              </a:tabLst>
            </a:pPr>
            <a:r>
              <a:rPr lang="en-US" sz="4600" spc="415" dirty="0">
                <a:latin typeface="Amasis MT Pro Black" panose="02040A04050005020304" pitchFamily="18" charset="0"/>
              </a:rPr>
              <a:t>TR</a:t>
            </a:r>
            <a:r>
              <a:rPr lang="en-US" sz="4600" spc="515" dirty="0">
                <a:latin typeface="Amasis MT Pro Black" panose="02040A04050005020304" pitchFamily="18" charset="0"/>
              </a:rPr>
              <a:t>A</a:t>
            </a:r>
            <a:r>
              <a:rPr lang="en-US" sz="4600" spc="495" dirty="0">
                <a:latin typeface="Amasis MT Pro Black" panose="02040A04050005020304" pitchFamily="18" charset="0"/>
              </a:rPr>
              <a:t>N</a:t>
            </a:r>
            <a:r>
              <a:rPr lang="en-US" sz="4600" spc="395" dirty="0">
                <a:latin typeface="Amasis MT Pro Black" panose="02040A04050005020304" pitchFamily="18" charset="0"/>
              </a:rPr>
              <a:t>S</a:t>
            </a:r>
            <a:r>
              <a:rPr lang="en-US" sz="4600" spc="350" dirty="0">
                <a:latin typeface="Amasis MT Pro Black" panose="02040A04050005020304" pitchFamily="18" charset="0"/>
              </a:rPr>
              <a:t>I</a:t>
            </a:r>
            <a:r>
              <a:rPr lang="en-US" sz="4600" spc="310" dirty="0">
                <a:latin typeface="Amasis MT Pro Black" panose="02040A04050005020304" pitchFamily="18" charset="0"/>
              </a:rPr>
              <a:t>E</a:t>
            </a:r>
            <a:r>
              <a:rPr lang="en-US" sz="4600" spc="520" dirty="0">
                <a:latin typeface="Amasis MT Pro Black" panose="02040A04050005020304" pitchFamily="18" charset="0"/>
              </a:rPr>
              <a:t>N</a:t>
            </a:r>
            <a:r>
              <a:rPr lang="en-US" sz="4600" spc="245" dirty="0">
                <a:latin typeface="Amasis MT Pro Black" panose="02040A04050005020304" pitchFamily="18" charset="0"/>
              </a:rPr>
              <a:t>T </a:t>
            </a:r>
            <a:r>
              <a:rPr lang="en-US" sz="4600" spc="265" dirty="0">
                <a:latin typeface="Amasis MT Pro Black" panose="02040A04050005020304" pitchFamily="18" charset="0"/>
              </a:rPr>
              <a:t>L</a:t>
            </a:r>
            <a:r>
              <a:rPr lang="en-US" sz="4600" spc="550" dirty="0">
                <a:latin typeface="Amasis MT Pro Black" panose="02040A04050005020304" pitchFamily="18" charset="0"/>
              </a:rPr>
              <a:t>O</a:t>
            </a:r>
            <a:r>
              <a:rPr lang="en-US" sz="4600" spc="375" dirty="0">
                <a:latin typeface="Amasis MT Pro Black" panose="02040A04050005020304" pitchFamily="18" charset="0"/>
              </a:rPr>
              <a:t>S</a:t>
            </a:r>
            <a:r>
              <a:rPr lang="en-US" sz="4600" spc="185" dirty="0">
                <a:latin typeface="Amasis MT Pro Black" panose="02040A04050005020304" pitchFamily="18" charset="0"/>
              </a:rPr>
              <a:t>S </a:t>
            </a:r>
            <a:r>
              <a:rPr lang="en-US" sz="4600" spc="550" dirty="0">
                <a:latin typeface="Amasis MT Pro Black" panose="02040A04050005020304" pitchFamily="18" charset="0"/>
              </a:rPr>
              <a:t>O</a:t>
            </a:r>
            <a:r>
              <a:rPr lang="en-US" sz="4600" spc="-25" dirty="0">
                <a:latin typeface="Amasis MT Pro Black" panose="02040A04050005020304" pitchFamily="18" charset="0"/>
              </a:rPr>
              <a:t>F </a:t>
            </a:r>
            <a:r>
              <a:rPr lang="en-US" sz="4600" spc="420" dirty="0">
                <a:latin typeface="Amasis MT Pro Black" panose="02040A04050005020304" pitchFamily="18" charset="0"/>
              </a:rPr>
              <a:t>CONSCIOUSNESS</a:t>
            </a:r>
            <a:endParaRPr lang="en-US" sz="4600" dirty="0">
              <a:latin typeface="Amasis MT Pro Black" panose="02040A04050005020304" pitchFamily="18" charset="0"/>
            </a:endParaRPr>
          </a:p>
        </p:txBody>
      </p:sp>
      <p:sp>
        <p:nvSpPr>
          <p:cNvPr id="206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228600" y="2071316"/>
            <a:ext cx="7675658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26059" algn="l" rtl="0">
              <a:lnSpc>
                <a:spcPct val="90000"/>
              </a:lnSpc>
              <a:spcBef>
                <a:spcPts val="110"/>
              </a:spcBef>
              <a:tabLst>
                <a:tab pos="454659" algn="l"/>
                <a:tab pos="2079625" algn="l"/>
              </a:tabLst>
            </a:pPr>
            <a:r>
              <a:rPr lang="en-US" sz="3200" b="1" spc="114" dirty="0">
                <a:solidFill>
                  <a:srgbClr val="00B050"/>
                </a:solidFill>
              </a:rPr>
              <a:t>1- </a:t>
            </a:r>
            <a:r>
              <a:rPr lang="en-US" sz="3600" b="1" spc="114" dirty="0">
                <a:solidFill>
                  <a:srgbClr val="00B050"/>
                </a:solidFill>
              </a:rPr>
              <a:t>Syncope</a:t>
            </a:r>
            <a:r>
              <a:rPr lang="en-US" sz="3200" b="1" spc="114" dirty="0">
                <a:solidFill>
                  <a:srgbClr val="00B050"/>
                </a:solidFill>
              </a:rPr>
              <a:t> </a:t>
            </a:r>
            <a:endParaRPr lang="en-US" sz="2200" b="1" spc="114" dirty="0">
              <a:solidFill>
                <a:srgbClr val="00B050"/>
              </a:solidFill>
            </a:endParaRPr>
          </a:p>
          <a:p>
            <a:pPr marL="226059" algn="l" rtl="0">
              <a:lnSpc>
                <a:spcPct val="90000"/>
              </a:lnSpc>
              <a:spcBef>
                <a:spcPts val="110"/>
              </a:spcBef>
              <a:tabLst>
                <a:tab pos="454659" algn="l"/>
                <a:tab pos="2079625" algn="l"/>
              </a:tabLst>
            </a:pPr>
            <a:r>
              <a:rPr lang="en-US" sz="2200" b="1" spc="290" dirty="0"/>
              <a:t> </a:t>
            </a:r>
            <a:r>
              <a:rPr lang="en-US" sz="2200" spc="65" dirty="0"/>
              <a:t>is</a:t>
            </a:r>
            <a:r>
              <a:rPr lang="en-US" sz="2200" spc="320" dirty="0"/>
              <a:t> </a:t>
            </a:r>
            <a:r>
              <a:rPr lang="en-US" sz="2200" spc="95" dirty="0"/>
              <a:t>loss</a:t>
            </a:r>
            <a:r>
              <a:rPr lang="en-US" sz="2200" spc="345" dirty="0"/>
              <a:t> </a:t>
            </a:r>
            <a:r>
              <a:rPr lang="en-US" sz="2200" spc="60" dirty="0"/>
              <a:t>of</a:t>
            </a:r>
            <a:r>
              <a:rPr lang="en-US" sz="2200" spc="290" dirty="0"/>
              <a:t> </a:t>
            </a:r>
            <a:r>
              <a:rPr lang="en-US" sz="2200" spc="125" dirty="0"/>
              <a:t>consciousness</a:t>
            </a:r>
            <a:r>
              <a:rPr lang="en-US" sz="2200" spc="390" dirty="0"/>
              <a:t> </a:t>
            </a:r>
            <a:r>
              <a:rPr lang="en-US" sz="2200" spc="90" dirty="0"/>
              <a:t>due</a:t>
            </a:r>
            <a:r>
              <a:rPr lang="en-US" sz="2200" spc="310" dirty="0"/>
              <a:t> </a:t>
            </a:r>
            <a:r>
              <a:rPr lang="en-US" sz="2200" spc="65" dirty="0"/>
              <a:t>to</a:t>
            </a:r>
            <a:r>
              <a:rPr lang="en-US" sz="2200" spc="290" dirty="0"/>
              <a:t> </a:t>
            </a:r>
            <a:r>
              <a:rPr lang="en-US" sz="2200" spc="120" dirty="0"/>
              <a:t>inadequate</a:t>
            </a:r>
            <a:r>
              <a:rPr lang="en-US" sz="2200" dirty="0"/>
              <a:t> </a:t>
            </a:r>
            <a:r>
              <a:rPr lang="en-US" sz="2200" spc="120" dirty="0"/>
              <a:t>cerebral</a:t>
            </a:r>
            <a:r>
              <a:rPr lang="en-US" sz="2200" spc="325" dirty="0"/>
              <a:t> </a:t>
            </a:r>
            <a:r>
              <a:rPr lang="en-US" sz="2200" spc="120" dirty="0"/>
              <a:t>perfusion</a:t>
            </a:r>
            <a:r>
              <a:rPr lang="en-US" sz="2200" spc="370" dirty="0"/>
              <a:t> </a:t>
            </a:r>
            <a:r>
              <a:rPr lang="en-US" sz="2200" spc="90" dirty="0"/>
              <a:t>and</a:t>
            </a:r>
            <a:r>
              <a:rPr lang="en-US" sz="2200" spc="370" dirty="0"/>
              <a:t> </a:t>
            </a:r>
            <a:r>
              <a:rPr lang="en-US" sz="2200" spc="85" dirty="0">
                <a:solidFill>
                  <a:srgbClr val="C00000"/>
                </a:solidFill>
              </a:rPr>
              <a:t>the</a:t>
            </a:r>
            <a:r>
              <a:rPr lang="en-US" sz="2200" spc="310" dirty="0">
                <a:solidFill>
                  <a:srgbClr val="C00000"/>
                </a:solidFill>
              </a:rPr>
              <a:t> </a:t>
            </a:r>
            <a:r>
              <a:rPr lang="en-US" sz="2200" spc="95" dirty="0">
                <a:solidFill>
                  <a:srgbClr val="C00000"/>
                </a:solidFill>
              </a:rPr>
              <a:t>most</a:t>
            </a:r>
            <a:r>
              <a:rPr lang="en-US" sz="2200" spc="355" dirty="0">
                <a:solidFill>
                  <a:srgbClr val="C00000"/>
                </a:solidFill>
              </a:rPr>
              <a:t> </a:t>
            </a:r>
            <a:r>
              <a:rPr lang="en-US" sz="2200" spc="105" dirty="0">
                <a:solidFill>
                  <a:srgbClr val="C00000"/>
                </a:solidFill>
              </a:rPr>
              <a:t>common</a:t>
            </a:r>
            <a:r>
              <a:rPr lang="en-US" sz="2200" spc="345" dirty="0">
                <a:solidFill>
                  <a:srgbClr val="C00000"/>
                </a:solidFill>
              </a:rPr>
              <a:t> </a:t>
            </a:r>
            <a:r>
              <a:rPr lang="en-US" sz="2200" spc="110" dirty="0">
                <a:solidFill>
                  <a:srgbClr val="C00000"/>
                </a:solidFill>
              </a:rPr>
              <a:t>cause</a:t>
            </a:r>
            <a:r>
              <a:rPr lang="en-US" sz="2200" spc="340" dirty="0">
                <a:solidFill>
                  <a:srgbClr val="C00000"/>
                </a:solidFill>
              </a:rPr>
              <a:t> </a:t>
            </a:r>
            <a:r>
              <a:rPr lang="en-US" sz="2200" spc="60" dirty="0">
                <a:solidFill>
                  <a:srgbClr val="C00000"/>
                </a:solidFill>
              </a:rPr>
              <a:t>of</a:t>
            </a:r>
            <a:r>
              <a:rPr lang="en-US" sz="2200" spc="350" dirty="0">
                <a:solidFill>
                  <a:srgbClr val="C00000"/>
                </a:solidFill>
              </a:rPr>
              <a:t> </a:t>
            </a:r>
            <a:r>
              <a:rPr lang="en-US" sz="2200" spc="100" dirty="0">
                <a:solidFill>
                  <a:srgbClr val="C00000"/>
                </a:solidFill>
              </a:rPr>
              <a:t>TLOC</a:t>
            </a:r>
            <a:endParaRPr lang="en-US" sz="2200" dirty="0">
              <a:solidFill>
                <a:srgbClr val="C00000"/>
              </a:solidFill>
            </a:endParaRPr>
          </a:p>
          <a:p>
            <a:pPr indent="-228600" algn="l" rtl="0">
              <a:lnSpc>
                <a:spcPct val="900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36880" lvl="1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40" dirty="0"/>
              <a:t>Vas</a:t>
            </a:r>
            <a:r>
              <a:rPr lang="en-US" sz="2400" b="1" spc="130" dirty="0"/>
              <a:t>ov</a:t>
            </a:r>
            <a:r>
              <a:rPr lang="en-US" sz="2400" b="1" spc="145" dirty="0"/>
              <a:t>a</a:t>
            </a:r>
            <a:r>
              <a:rPr lang="en-US" sz="2400" b="1" spc="130" dirty="0"/>
              <a:t>g</a:t>
            </a:r>
            <a:r>
              <a:rPr lang="en-US" sz="2400" b="1" spc="145" dirty="0"/>
              <a:t>a</a:t>
            </a:r>
            <a:r>
              <a:rPr lang="en-US" sz="2400" b="1" spc="-5" dirty="0"/>
              <a:t>l</a:t>
            </a:r>
            <a:r>
              <a:rPr lang="en-US" sz="2400" b="1" dirty="0"/>
              <a:t> </a:t>
            </a:r>
            <a:r>
              <a:rPr lang="en-US" sz="2400" b="1" spc="-160" dirty="0"/>
              <a:t> </a:t>
            </a:r>
            <a:r>
              <a:rPr lang="en-US" sz="2400" b="1" spc="-5" dirty="0"/>
              <a:t>(</a:t>
            </a:r>
            <a:r>
              <a:rPr lang="en-US" sz="2400" b="1" spc="-325" dirty="0"/>
              <a:t> </a:t>
            </a:r>
            <a:r>
              <a:rPr lang="en-US" sz="2400" b="1" spc="130" dirty="0"/>
              <a:t>o</a:t>
            </a:r>
            <a:r>
              <a:rPr lang="en-US" sz="2400" b="1" spc="-5" dirty="0"/>
              <a:t>r</a:t>
            </a:r>
            <a:r>
              <a:rPr lang="en-US" sz="2400" b="1" dirty="0"/>
              <a:t> </a:t>
            </a:r>
            <a:r>
              <a:rPr lang="en-US" sz="2400" b="1" spc="-200" dirty="0"/>
              <a:t> </a:t>
            </a:r>
            <a:r>
              <a:rPr lang="en-US" sz="2400" b="1" spc="130" dirty="0"/>
              <a:t>r</a:t>
            </a:r>
            <a:r>
              <a:rPr lang="en-US" sz="2400" b="1" spc="145" dirty="0"/>
              <a:t>e</a:t>
            </a:r>
            <a:r>
              <a:rPr lang="en-US" sz="2400" b="1" spc="130" dirty="0"/>
              <a:t>f</a:t>
            </a:r>
            <a:r>
              <a:rPr lang="en-US" sz="2400" b="1" spc="145" dirty="0"/>
              <a:t>lex</a:t>
            </a:r>
            <a:r>
              <a:rPr lang="en-US" sz="2400" b="1" spc="-5" dirty="0"/>
              <a:t>)</a:t>
            </a:r>
            <a:r>
              <a:rPr lang="en-US" sz="2400" b="1" dirty="0"/>
              <a:t> </a:t>
            </a:r>
            <a:r>
              <a:rPr lang="en-US" sz="2400" b="1" spc="-180" dirty="0"/>
              <a:t> </a:t>
            </a:r>
            <a:r>
              <a:rPr lang="en-US" sz="2400" b="1" spc="140" dirty="0"/>
              <a:t>s</a:t>
            </a:r>
            <a:r>
              <a:rPr lang="en-US" sz="2400" b="1" spc="130" dirty="0"/>
              <a:t>y</a:t>
            </a:r>
            <a:r>
              <a:rPr lang="en-US" sz="2400" b="1" spc="140" dirty="0"/>
              <a:t>nc</a:t>
            </a:r>
            <a:r>
              <a:rPr lang="en-US" sz="2400" b="1" spc="130" dirty="0"/>
              <a:t>o</a:t>
            </a:r>
            <a:r>
              <a:rPr lang="en-US" sz="2400" b="1" spc="140" dirty="0"/>
              <a:t>p</a:t>
            </a:r>
            <a:r>
              <a:rPr lang="en-US" sz="2400" b="1" spc="-5" dirty="0"/>
              <a:t>e</a:t>
            </a:r>
            <a:endParaRPr lang="en-US" sz="2400" dirty="0"/>
          </a:p>
          <a:p>
            <a:pPr algn="l" rtl="0">
              <a:lnSpc>
                <a:spcPct val="90000"/>
              </a:lnSpc>
            </a:pPr>
            <a:r>
              <a:rPr lang="en-US" sz="2200" spc="65" dirty="0"/>
              <a:t>  by</a:t>
            </a:r>
            <a:r>
              <a:rPr lang="en-US" sz="2200" spc="300" dirty="0"/>
              <a:t> </a:t>
            </a:r>
            <a:r>
              <a:rPr lang="en-US" sz="2200" spc="120" dirty="0"/>
              <a:t>stimulation</a:t>
            </a:r>
            <a:r>
              <a:rPr lang="en-US" sz="2200" spc="395" dirty="0"/>
              <a:t> </a:t>
            </a:r>
            <a:r>
              <a:rPr lang="en-US" sz="2200" spc="60" dirty="0"/>
              <a:t>of</a:t>
            </a:r>
            <a:r>
              <a:rPr lang="en-US" sz="2200" spc="315" dirty="0"/>
              <a:t> </a:t>
            </a:r>
            <a:r>
              <a:rPr lang="en-US" sz="2200" spc="85" dirty="0"/>
              <a:t>the</a:t>
            </a:r>
            <a:r>
              <a:rPr lang="en-US" sz="2200" spc="310" dirty="0"/>
              <a:t> </a:t>
            </a:r>
            <a:r>
              <a:rPr lang="en-US" sz="2200" spc="125" dirty="0"/>
              <a:t>parasympathetic</a:t>
            </a:r>
            <a:r>
              <a:rPr lang="en-US" sz="2200" spc="405" dirty="0"/>
              <a:t> </a:t>
            </a:r>
            <a:r>
              <a:rPr lang="en-US" sz="2200" spc="114" dirty="0"/>
              <a:t>nervous</a:t>
            </a:r>
            <a:r>
              <a:rPr lang="en-US" sz="2200" spc="455" dirty="0"/>
              <a:t> </a:t>
            </a:r>
            <a:r>
              <a:rPr lang="en-US" sz="2200" spc="110" dirty="0"/>
              <a:t>system</a:t>
            </a:r>
            <a:endParaRPr lang="en-US" sz="22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36880" lvl="1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35" dirty="0"/>
              <a:t>Exercise-related</a:t>
            </a:r>
            <a:r>
              <a:rPr lang="en-US" sz="2400" b="1" spc="275" dirty="0"/>
              <a:t> </a:t>
            </a:r>
            <a:r>
              <a:rPr lang="en-US" sz="2400" b="1" spc="114" dirty="0"/>
              <a:t>syncope</a:t>
            </a:r>
            <a:endParaRPr lang="en-US" sz="2400" dirty="0"/>
          </a:p>
          <a:p>
            <a:pPr marL="742950" lvl="1" indent="-228600" algn="l" rtl="0">
              <a:lnSpc>
                <a:spcPct val="90000"/>
              </a:lnSpc>
              <a:spcBef>
                <a:spcPts val="15"/>
              </a:spcBef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55600" marR="111125" lvl="1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14" dirty="0"/>
              <a:t>syncope</a:t>
            </a:r>
            <a:r>
              <a:rPr lang="en-US" sz="2400" b="1" spc="350" dirty="0"/>
              <a:t> </a:t>
            </a:r>
            <a:r>
              <a:rPr lang="en-US" sz="2400" b="1" spc="100" dirty="0"/>
              <a:t>with</a:t>
            </a:r>
            <a:r>
              <a:rPr lang="en-US" sz="2400" b="1" spc="320" dirty="0"/>
              <a:t> </a:t>
            </a:r>
            <a:r>
              <a:rPr lang="en-US" sz="2400" b="1" spc="65" dirty="0"/>
              <a:t>no</a:t>
            </a:r>
            <a:r>
              <a:rPr lang="en-US" sz="2400" b="1" spc="310" dirty="0"/>
              <a:t> </a:t>
            </a:r>
            <a:r>
              <a:rPr lang="en-US" sz="2400" b="1" spc="114" dirty="0"/>
              <a:t>warning</a:t>
            </a:r>
            <a:r>
              <a:rPr lang="en-US" sz="2400" b="1" spc="340" dirty="0"/>
              <a:t> </a:t>
            </a:r>
            <a:r>
              <a:rPr lang="en-US" sz="2400" b="1" spc="60" dirty="0"/>
              <a:t>or</a:t>
            </a:r>
            <a:r>
              <a:rPr lang="en-US" sz="2400" b="1" spc="305" dirty="0"/>
              <a:t> </a:t>
            </a:r>
            <a:r>
              <a:rPr lang="en-US" sz="2400" b="1" spc="114" dirty="0"/>
              <a:t>trigger</a:t>
            </a:r>
            <a:r>
              <a:rPr lang="en-US" sz="2200" b="1" spc="-300" dirty="0"/>
              <a:t> </a:t>
            </a:r>
            <a:r>
              <a:rPr lang="en-US" sz="2200" spc="-5" dirty="0"/>
              <a:t>,</a:t>
            </a:r>
          </a:p>
          <a:p>
            <a:pPr marL="0" marR="111125" lvl="1" algn="l" rtl="0">
              <a:lnSpc>
                <a:spcPct val="90000"/>
              </a:lnSpc>
              <a:buClr>
                <a:schemeClr val="tx1"/>
              </a:buClr>
              <a:tabLst>
                <a:tab pos="281305" algn="l"/>
              </a:tabLst>
            </a:pPr>
            <a:r>
              <a:rPr lang="en-US" sz="2200" spc="114" dirty="0"/>
              <a:t>     suggests</a:t>
            </a:r>
            <a:r>
              <a:rPr lang="en-US" sz="2200" spc="415" dirty="0"/>
              <a:t> </a:t>
            </a:r>
            <a:r>
              <a:rPr lang="en-US" sz="2200" spc="-5" dirty="0"/>
              <a:t>a</a:t>
            </a:r>
            <a:r>
              <a:rPr lang="en-US" sz="2200" spc="310" dirty="0"/>
              <a:t> </a:t>
            </a:r>
            <a:r>
              <a:rPr lang="en-US" sz="2200" spc="114" dirty="0"/>
              <a:t>possible </a:t>
            </a:r>
            <a:r>
              <a:rPr lang="en-US" sz="2200" spc="-484" dirty="0"/>
              <a:t> </a:t>
            </a:r>
            <a:r>
              <a:rPr lang="en-US" sz="2200" spc="120" dirty="0"/>
              <a:t>cardiac</a:t>
            </a:r>
            <a:r>
              <a:rPr lang="en-US" sz="2200" spc="310" dirty="0"/>
              <a:t> </a:t>
            </a:r>
            <a:r>
              <a:rPr lang="en-US" sz="2200" spc="110" dirty="0"/>
              <a:t>cause</a:t>
            </a:r>
            <a:endParaRPr lang="en-US" sz="2200" dirty="0"/>
          </a:p>
        </p:txBody>
      </p:sp>
      <p:pic>
        <p:nvPicPr>
          <p:cNvPr id="2052" name="Picture 4" descr="Syncope (Sudden Fainting) Treatment in Washington DC &amp; Maryland">
            <a:extLst>
              <a:ext uri="{FF2B5EF4-FFF2-40B4-BE49-F238E27FC236}">
                <a16:creationId xmlns:a16="http://schemas.microsoft.com/office/drawing/2014/main" id="{DD51D8FD-3A9F-90F8-58CA-852A85A13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2" r="4995" b="2"/>
          <a:stretch/>
        </p:blipFill>
        <p:spPr bwMode="auto">
          <a:xfrm>
            <a:off x="79042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2" name="Rectangle 307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094" name="Freeform: Shape 308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366183" y="1198562"/>
            <a:ext cx="6371385" cy="5532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 rtl="0">
              <a:lnSpc>
                <a:spcPct val="90000"/>
              </a:lnSpc>
              <a:spcBef>
                <a:spcPts val="110"/>
              </a:spcBef>
            </a:pPr>
            <a:r>
              <a:rPr lang="en-US" b="1" spc="75" dirty="0"/>
              <a:t> </a:t>
            </a:r>
            <a:r>
              <a:rPr lang="en-US" sz="4000" b="1" spc="75" dirty="0"/>
              <a:t>2-</a:t>
            </a:r>
            <a:r>
              <a:rPr lang="en-US" sz="4000" b="1" spc="270" dirty="0"/>
              <a:t> </a:t>
            </a:r>
            <a:r>
              <a:rPr lang="en-US" sz="4000" b="1" spc="105" dirty="0">
                <a:solidFill>
                  <a:srgbClr val="00B050"/>
                </a:solidFill>
              </a:rPr>
              <a:t>TLOC</a:t>
            </a:r>
            <a:r>
              <a:rPr lang="en-US" sz="4000" b="1" spc="300" dirty="0">
                <a:solidFill>
                  <a:srgbClr val="00B050"/>
                </a:solidFill>
              </a:rPr>
              <a:t> </a:t>
            </a:r>
            <a:r>
              <a:rPr lang="en-US" sz="4000" b="1" spc="75" dirty="0">
                <a:solidFill>
                  <a:srgbClr val="00B050"/>
                </a:solidFill>
              </a:rPr>
              <a:t>on</a:t>
            </a:r>
            <a:r>
              <a:rPr lang="en-US" sz="4000" b="1" spc="320" dirty="0">
                <a:solidFill>
                  <a:srgbClr val="00B050"/>
                </a:solidFill>
              </a:rPr>
              <a:t> </a:t>
            </a:r>
            <a:r>
              <a:rPr lang="en-US" sz="4000" b="1" spc="120" dirty="0">
                <a:solidFill>
                  <a:srgbClr val="00B050"/>
                </a:solidFill>
              </a:rPr>
              <a:t>standing</a:t>
            </a:r>
            <a:r>
              <a:rPr lang="en-US" sz="4000" b="1" spc="335" dirty="0">
                <a:solidFill>
                  <a:srgbClr val="00B050"/>
                </a:solidFill>
              </a:rPr>
              <a:t> </a:t>
            </a:r>
            <a:r>
              <a:rPr lang="en-US" b="1" dirty="0"/>
              <a:t>:</a:t>
            </a:r>
            <a:endParaRPr lang="en-US" dirty="0"/>
          </a:p>
          <a:p>
            <a:pPr algn="l" rtl="0">
              <a:lnSpc>
                <a:spcPct val="90000"/>
              </a:lnSpc>
              <a:spcBef>
                <a:spcPts val="2895"/>
              </a:spcBef>
              <a:tabLst>
                <a:tab pos="417830" algn="l"/>
              </a:tabLst>
            </a:pPr>
            <a:r>
              <a:rPr lang="en-US" sz="3200" spc="65" dirty="0"/>
              <a:t>is</a:t>
            </a:r>
            <a:r>
              <a:rPr lang="en-US" sz="3200" spc="300" dirty="0"/>
              <a:t> </a:t>
            </a:r>
            <a:r>
              <a:rPr lang="en-US" sz="3200" spc="125" dirty="0"/>
              <a:t>suggestive</a:t>
            </a:r>
            <a:r>
              <a:rPr lang="en-US" sz="3200" spc="350" dirty="0"/>
              <a:t> </a:t>
            </a:r>
            <a:r>
              <a:rPr lang="en-US" sz="3200" spc="70" dirty="0"/>
              <a:t>of</a:t>
            </a:r>
            <a:r>
              <a:rPr lang="en-US" sz="3200" spc="315" dirty="0"/>
              <a:t> </a:t>
            </a:r>
            <a:r>
              <a:rPr lang="en-US" sz="3200" b="1" spc="120" dirty="0"/>
              <a:t>orthostatic</a:t>
            </a:r>
            <a:r>
              <a:rPr lang="en-US" sz="3200" b="1" spc="390" dirty="0"/>
              <a:t> </a:t>
            </a:r>
            <a:r>
              <a:rPr lang="en-US" sz="3200" b="1" spc="125" dirty="0"/>
              <a:t>(postural)</a:t>
            </a:r>
            <a:r>
              <a:rPr lang="en-US" sz="3200" b="1" spc="390" dirty="0"/>
              <a:t> </a:t>
            </a:r>
            <a:r>
              <a:rPr lang="en-US" sz="3200" b="1" spc="125" dirty="0"/>
              <a:t>hypotension</a:t>
            </a:r>
            <a:r>
              <a:rPr lang="en-US" sz="3200" b="1" dirty="0"/>
              <a:t> </a:t>
            </a:r>
            <a:r>
              <a:rPr lang="en-US" sz="3200" spc="90" dirty="0"/>
              <a:t>and</a:t>
            </a:r>
            <a:r>
              <a:rPr lang="en-US" sz="3200" spc="310" dirty="0"/>
              <a:t> </a:t>
            </a:r>
            <a:r>
              <a:rPr lang="en-US" sz="3200" spc="90" dirty="0"/>
              <a:t>may</a:t>
            </a:r>
            <a:r>
              <a:rPr lang="en-US" sz="3200" spc="350" dirty="0"/>
              <a:t> </a:t>
            </a:r>
            <a:r>
              <a:rPr lang="en-US" sz="3200" spc="65" dirty="0"/>
              <a:t>be</a:t>
            </a:r>
            <a:r>
              <a:rPr lang="en-US" sz="3200" spc="295" dirty="0"/>
              <a:t> </a:t>
            </a:r>
            <a:r>
              <a:rPr lang="en-US" sz="3200" spc="110" dirty="0"/>
              <a:t>caused</a:t>
            </a:r>
            <a:r>
              <a:rPr lang="en-US" sz="3200" spc="360" dirty="0"/>
              <a:t> </a:t>
            </a:r>
            <a:r>
              <a:rPr lang="en-US" sz="3200" spc="65" dirty="0"/>
              <a:t>by</a:t>
            </a:r>
            <a:r>
              <a:rPr lang="en-US" sz="3200" spc="385" dirty="0"/>
              <a:t> </a:t>
            </a:r>
            <a:r>
              <a:rPr lang="en-US" sz="3200" b="1" spc="110" dirty="0"/>
              <a:t>drugs</a:t>
            </a:r>
            <a:r>
              <a:rPr lang="en-US" sz="3200" b="1" spc="320" dirty="0"/>
              <a:t> </a:t>
            </a:r>
            <a:r>
              <a:rPr lang="en-US" sz="3200" spc="130" dirty="0"/>
              <a:t>(antihypertensives </a:t>
            </a:r>
            <a:r>
              <a:rPr lang="en-US" sz="3200" spc="75" dirty="0"/>
              <a:t>or</a:t>
            </a:r>
            <a:r>
              <a:rPr lang="en-US" sz="3200" dirty="0"/>
              <a:t> </a:t>
            </a:r>
            <a:r>
              <a:rPr lang="en-US" sz="3200" spc="125" dirty="0"/>
              <a:t>levodopa)</a:t>
            </a:r>
            <a:r>
              <a:rPr lang="en-US" sz="3200" spc="330" dirty="0"/>
              <a:t> </a:t>
            </a:r>
            <a:r>
              <a:rPr lang="en-US" sz="3200" spc="70" dirty="0"/>
              <a:t>or</a:t>
            </a:r>
            <a:r>
              <a:rPr lang="en-US" sz="3200" spc="295" dirty="0"/>
              <a:t> </a:t>
            </a:r>
            <a:r>
              <a:rPr lang="en-US" sz="3200" spc="120" dirty="0"/>
              <a:t>associated</a:t>
            </a:r>
            <a:r>
              <a:rPr lang="en-US" sz="3200" spc="350" dirty="0"/>
              <a:t> </a:t>
            </a:r>
            <a:r>
              <a:rPr lang="en-US" sz="3200" spc="100" dirty="0"/>
              <a:t>with</a:t>
            </a:r>
            <a:r>
              <a:rPr lang="en-US" sz="3200" spc="370" dirty="0"/>
              <a:t> </a:t>
            </a:r>
            <a:r>
              <a:rPr lang="en-US" sz="3200" b="1" spc="120" dirty="0"/>
              <a:t>autonomic</a:t>
            </a:r>
            <a:r>
              <a:rPr lang="en-US" sz="3200" b="1" spc="350" dirty="0"/>
              <a:t> </a:t>
            </a:r>
            <a:r>
              <a:rPr lang="en-US" sz="3200" b="1" spc="130" dirty="0"/>
              <a:t>neuropathies</a:t>
            </a:r>
            <a:r>
              <a:rPr lang="en-US" sz="3200" spc="130" dirty="0"/>
              <a:t>,</a:t>
            </a:r>
            <a:r>
              <a:rPr lang="en-US" sz="3200" dirty="0"/>
              <a:t> </a:t>
            </a:r>
            <a:r>
              <a:rPr lang="en-US" sz="3200" spc="105" dirty="0"/>
              <a:t>which</a:t>
            </a:r>
            <a:r>
              <a:rPr lang="en-US" sz="3200" spc="355" dirty="0"/>
              <a:t> </a:t>
            </a:r>
            <a:r>
              <a:rPr lang="en-US" sz="3200" spc="90" dirty="0"/>
              <a:t>may</a:t>
            </a:r>
            <a:r>
              <a:rPr lang="en-US" sz="3200" spc="310" dirty="0"/>
              <a:t> </a:t>
            </a:r>
            <a:r>
              <a:rPr lang="en-US" sz="3200" spc="120" dirty="0"/>
              <a:t>complicate</a:t>
            </a:r>
            <a:r>
              <a:rPr lang="en-US" sz="3200" spc="375" dirty="0"/>
              <a:t> </a:t>
            </a:r>
            <a:r>
              <a:rPr lang="en-US" sz="3200" spc="125" dirty="0"/>
              <a:t>conditions</a:t>
            </a:r>
            <a:r>
              <a:rPr lang="en-US" sz="3200" spc="335" dirty="0"/>
              <a:t> </a:t>
            </a:r>
            <a:r>
              <a:rPr lang="en-US" sz="3200" spc="95" dirty="0"/>
              <a:t>such</a:t>
            </a:r>
            <a:r>
              <a:rPr lang="en-US" sz="3200" spc="320" dirty="0"/>
              <a:t> </a:t>
            </a:r>
            <a:r>
              <a:rPr lang="en-US" sz="3200" spc="70" dirty="0"/>
              <a:t>as</a:t>
            </a:r>
            <a:r>
              <a:rPr lang="en-US" sz="3200" spc="385" dirty="0"/>
              <a:t> </a:t>
            </a:r>
            <a:r>
              <a:rPr lang="en-US" sz="3200" spc="125" dirty="0"/>
              <a:t>diabetes.</a:t>
            </a:r>
            <a:endParaRPr lang="en-US" dirty="0"/>
          </a:p>
        </p:txBody>
      </p:sp>
      <p:sp>
        <p:nvSpPr>
          <p:cNvPr id="3095" name="Oval 308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Patient Information Leaflets">
            <a:extLst>
              <a:ext uri="{FF2B5EF4-FFF2-40B4-BE49-F238E27FC236}">
                <a16:creationId xmlns:a16="http://schemas.microsoft.com/office/drawing/2014/main" id="{8A73D159-9426-8335-CBE6-6A0CB42F86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26"/>
          <a:stretch/>
        </p:blipFill>
        <p:spPr bwMode="auto">
          <a:xfrm>
            <a:off x="7415422" y="1371599"/>
            <a:ext cx="4670066" cy="4147595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Freeform: Shape 308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7" name="Straight Connector 308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Freeform: Shape 308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4769FE-1656-422F-86E1-8C1B16C27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B249F6D-244F-494A-98B9-5CC7413C4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5760" y="682754"/>
            <a:ext cx="5492493" cy="5492493"/>
          </a:xfrm>
          <a:custGeom>
            <a:avLst/>
            <a:gdLst>
              <a:gd name="connsiteX0" fmla="*/ 2746247 w 5492493"/>
              <a:gd name="connsiteY0" fmla="*/ 0 h 5492493"/>
              <a:gd name="connsiteX1" fmla="*/ 5492493 w 5492493"/>
              <a:gd name="connsiteY1" fmla="*/ 2746247 h 5492493"/>
              <a:gd name="connsiteX2" fmla="*/ 2746247 w 5492493"/>
              <a:gd name="connsiteY2" fmla="*/ 5492493 h 5492493"/>
              <a:gd name="connsiteX3" fmla="*/ 0 w 5492493"/>
              <a:gd name="connsiteY3" fmla="*/ 2746247 h 5492493"/>
              <a:gd name="connsiteX4" fmla="*/ 2746247 w 5492493"/>
              <a:gd name="connsiteY4" fmla="*/ 0 h 549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93" h="5492493">
                <a:moveTo>
                  <a:pt x="2746247" y="0"/>
                </a:moveTo>
                <a:cubicBezTo>
                  <a:pt x="4262957" y="0"/>
                  <a:pt x="5492493" y="1229536"/>
                  <a:pt x="5492493" y="2746247"/>
                </a:cubicBezTo>
                <a:cubicBezTo>
                  <a:pt x="5492493" y="4262957"/>
                  <a:pt x="4262957" y="5492493"/>
                  <a:pt x="2746247" y="5492493"/>
                </a:cubicBezTo>
                <a:cubicBezTo>
                  <a:pt x="1229536" y="5492493"/>
                  <a:pt x="0" y="4262957"/>
                  <a:pt x="0" y="2746247"/>
                </a:cubicBezTo>
                <a:cubicBezTo>
                  <a:pt x="0" y="1229536"/>
                  <a:pt x="1229536" y="0"/>
                  <a:pt x="274624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06C536E-6ECA-4211-AF8C-A2671C484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4260" y="5435945"/>
            <a:ext cx="435428" cy="435428"/>
          </a:xfrm>
          <a:prstGeom prst="ellipse">
            <a:avLst/>
          </a:prstGeom>
          <a:solidFill>
            <a:schemeClr val="tx1">
              <a:lumMod val="65000"/>
              <a:lumOff val="3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EAA70EA-2201-4F5D-AF08-58CFF851C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011593" y="3567390"/>
            <a:ext cx="2311806" cy="2303982"/>
          </a:xfrm>
          <a:custGeom>
            <a:avLst/>
            <a:gdLst>
              <a:gd name="connsiteX0" fmla="*/ 0 w 3108399"/>
              <a:gd name="connsiteY0" fmla="*/ 0 h 3097879"/>
              <a:gd name="connsiteX1" fmla="*/ 159985 w 3108399"/>
              <a:gd name="connsiteY1" fmla="*/ 4045 h 3097879"/>
              <a:gd name="connsiteX2" fmla="*/ 3092907 w 3108399"/>
              <a:gd name="connsiteY2" fmla="*/ 2791087 h 3097879"/>
              <a:gd name="connsiteX3" fmla="*/ 3108399 w 3108399"/>
              <a:gd name="connsiteY3" fmla="*/ 3097879 h 3097879"/>
              <a:gd name="connsiteX4" fmla="*/ 2470733 w 3108399"/>
              <a:gd name="connsiteY4" fmla="*/ 3097879 h 3097879"/>
              <a:gd name="connsiteX5" fmla="*/ 2458534 w 3108399"/>
              <a:gd name="connsiteY5" fmla="*/ 2856285 h 3097879"/>
              <a:gd name="connsiteX6" fmla="*/ 252674 w 3108399"/>
              <a:gd name="connsiteY6" fmla="*/ 650424 h 3097879"/>
              <a:gd name="connsiteX7" fmla="*/ 0 w 3108399"/>
              <a:gd name="connsiteY7" fmla="*/ 637665 h 309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8399" h="3097879">
                <a:moveTo>
                  <a:pt x="0" y="0"/>
                </a:moveTo>
                <a:lnTo>
                  <a:pt x="159985" y="4045"/>
                </a:lnTo>
                <a:cubicBezTo>
                  <a:pt x="1696687" y="81941"/>
                  <a:pt x="2939004" y="1275632"/>
                  <a:pt x="3092907" y="2791087"/>
                </a:cubicBezTo>
                <a:lnTo>
                  <a:pt x="3108399" y="3097879"/>
                </a:lnTo>
                <a:lnTo>
                  <a:pt x="2470733" y="3097879"/>
                </a:lnTo>
                <a:lnTo>
                  <a:pt x="2458534" y="2856285"/>
                </a:lnTo>
                <a:cubicBezTo>
                  <a:pt x="2340416" y="1693197"/>
                  <a:pt x="1415762" y="768542"/>
                  <a:pt x="252674" y="650424"/>
                </a:cubicBezTo>
                <a:lnTo>
                  <a:pt x="0" y="637665"/>
                </a:ln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8316" y="1431042"/>
            <a:ext cx="4055899" cy="3995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  <a:p>
            <a:pPr marL="10795" algn="l" rtl="0"/>
            <a:r>
              <a:rPr lang="en-US" sz="7200" kern="1200" spc="52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COMA</a:t>
            </a:r>
            <a:endParaRPr lang="en-US" sz="7200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" y="0"/>
            <a:ext cx="607624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indent="-228600" algn="l" rtl="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200" b="1" spc="95" dirty="0">
                <a:solidFill>
                  <a:srgbClr val="00B050"/>
                </a:solidFill>
              </a:rPr>
              <a:t>Coma</a:t>
            </a:r>
            <a:r>
              <a:rPr lang="en-US" sz="2800" b="1" spc="3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-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en-US" sz="2800" b="1" spc="31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depressed</a:t>
            </a:r>
            <a:r>
              <a:rPr lang="en-US" sz="2800" spc="3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level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consciousness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that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</a:t>
            </a:r>
            <a:r>
              <a:rPr lang="en-US" sz="2800" spc="25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patient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completely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unresponsive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any </a:t>
            </a:r>
            <a:r>
              <a:rPr lang="en-US" sz="2800" spc="-53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stimuli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241300" algn="l" rtl="0">
              <a:lnSpc>
                <a:spcPct val="90000"/>
              </a:lnSpc>
              <a:spcBef>
                <a:spcPts val="1470"/>
              </a:spcBef>
            </a:pPr>
            <a:r>
              <a:rPr lang="en-US" sz="3200" b="1" u="sng" spc="110" dirty="0">
                <a:solidFill>
                  <a:srgbClr val="00B050"/>
                </a:solidFill>
              </a:rPr>
              <a:t>Causes</a:t>
            </a:r>
            <a:r>
              <a:rPr lang="en-US" sz="3200" b="1" spc="290" dirty="0">
                <a:solidFill>
                  <a:srgbClr val="00B050"/>
                </a:solidFill>
              </a:rPr>
              <a:t> </a:t>
            </a:r>
            <a:endParaRPr lang="en-US" sz="3200" dirty="0">
              <a:solidFill>
                <a:srgbClr val="00B050"/>
              </a:solidFill>
            </a:endParaRPr>
          </a:p>
          <a:p>
            <a:pPr marL="355600" indent="-228600" algn="l" rtl="0">
              <a:lnSpc>
                <a:spcPct val="90000"/>
              </a:lnSpc>
              <a:spcBef>
                <a:spcPts val="1550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63220" algn="l"/>
              </a:tabLst>
            </a:pP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Structural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brain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lesions.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5600" marR="165735" indent="-228600" algn="l" rtl="0">
              <a:lnSpc>
                <a:spcPct val="90000"/>
              </a:lnSpc>
              <a:spcBef>
                <a:spcPts val="2095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96875" algn="l"/>
              </a:tabLst>
            </a:pP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Global</a:t>
            </a:r>
            <a:r>
              <a:rPr lang="en-US" sz="2800" spc="25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brain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dysfunction</a:t>
            </a:r>
            <a:r>
              <a:rPr lang="en-US" sz="2800" spc="3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(e.g.,</a:t>
            </a:r>
            <a:r>
              <a:rPr lang="en-US" sz="2800" b="1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metabolic</a:t>
            </a:r>
            <a:r>
              <a:rPr lang="en-US" sz="2800" spc="26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</a:t>
            </a:r>
            <a:r>
              <a:rPr lang="en-US" sz="2800" spc="3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systemic </a:t>
            </a:r>
            <a:r>
              <a:rPr lang="en-US" sz="2800" spc="-53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disorders</a:t>
            </a:r>
            <a:r>
              <a:rPr lang="en-US" sz="2800" b="1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n-US" sz="2800" b="1" spc="36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4965" indent="-228600" algn="l" rtl="0">
              <a:lnSpc>
                <a:spcPct val="90000"/>
              </a:lnSpc>
              <a:spcBef>
                <a:spcPts val="1530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45440" algn="l"/>
              </a:tabLst>
            </a:pP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Psychiatric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causes</a:t>
            </a:r>
            <a:r>
              <a:rPr lang="en-US" sz="2800" spc="-36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conversion</a:t>
            </a:r>
            <a:r>
              <a:rPr lang="en-US" sz="2800" spc="3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disorders</a:t>
            </a:r>
            <a:r>
              <a:rPr lang="en-US" sz="2800" spc="35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malingering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9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may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difficult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differentiate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from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true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coma.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BE149CDF-5DAC-4860-A285-9492CF209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5" name="Picture 1034">
            <a:extLst>
              <a:ext uri="{FF2B5EF4-FFF2-40B4-BE49-F238E27FC236}">
                <a16:creationId xmlns:a16="http://schemas.microsoft.com/office/drawing/2014/main" id="{B0DAC8FB-A162-44E3-A606-C855A03A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1BDEC81-16A7-4451-B893-C1500008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26A515A1-4D80-430E-BE0A-71A290516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542" y="729175"/>
            <a:ext cx="11099352" cy="539965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1895" y="-41752"/>
            <a:ext cx="3629555" cy="18891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l" rtl="0"/>
            <a:endParaRPr lang="en-US" sz="4800" dirty="0"/>
          </a:p>
          <a:p>
            <a:pPr marR="156845" algn="l" rtl="0"/>
            <a:r>
              <a:rPr lang="en-US" sz="4800" i="1" spc="405" dirty="0">
                <a:solidFill>
                  <a:srgbClr val="0070C0"/>
                </a:solidFill>
              </a:rPr>
              <a:t>HISTORY</a:t>
            </a:r>
            <a:endParaRPr lang="en-US" sz="4800" i="1" dirty="0">
              <a:solidFill>
                <a:srgbClr val="0070C0"/>
              </a:solidFill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8542" y="2057400"/>
            <a:ext cx="6319458" cy="40714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54965" indent="-228600" algn="l" rtl="0">
              <a:lnSpc>
                <a:spcPct val="90000"/>
              </a:lnSpc>
              <a:spcBef>
                <a:spcPts val="9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400" spc="-10" dirty="0"/>
              <a:t>A</a:t>
            </a:r>
            <a:r>
              <a:rPr lang="en-US" sz="2400" spc="305" dirty="0"/>
              <a:t> </a:t>
            </a:r>
            <a:r>
              <a:rPr lang="en-US" sz="2400" spc="120" dirty="0"/>
              <a:t>collateral</a:t>
            </a:r>
            <a:r>
              <a:rPr lang="en-US" sz="2400" spc="380" dirty="0"/>
              <a:t> </a:t>
            </a:r>
            <a:r>
              <a:rPr lang="en-US" sz="2400" spc="110" dirty="0"/>
              <a:t>history</a:t>
            </a:r>
            <a:r>
              <a:rPr lang="en-US" sz="2400" spc="365" dirty="0"/>
              <a:t> </a:t>
            </a:r>
            <a:r>
              <a:rPr lang="en-US" sz="2400" spc="100" dirty="0"/>
              <a:t>from</a:t>
            </a:r>
            <a:r>
              <a:rPr lang="en-US" sz="2400" spc="310" dirty="0"/>
              <a:t> </a:t>
            </a:r>
            <a:r>
              <a:rPr lang="en-US" sz="2400" spc="120" dirty="0"/>
              <a:t>relatives</a:t>
            </a:r>
            <a:r>
              <a:rPr lang="en-US" sz="2400" spc="380" dirty="0"/>
              <a:t> </a:t>
            </a:r>
            <a:r>
              <a:rPr lang="en-US" sz="2400" spc="60" dirty="0"/>
              <a:t>or</a:t>
            </a:r>
            <a:r>
              <a:rPr lang="en-US" sz="2400" spc="325" dirty="0"/>
              <a:t> </a:t>
            </a:r>
            <a:r>
              <a:rPr lang="en-US" sz="2400" spc="105" dirty="0"/>
              <a:t>other</a:t>
            </a:r>
            <a:r>
              <a:rPr lang="en-US" sz="2400" spc="455" dirty="0"/>
              <a:t> </a:t>
            </a:r>
            <a:r>
              <a:rPr lang="en-US" sz="2400" spc="114" dirty="0"/>
              <a:t>witnesses</a:t>
            </a:r>
            <a:endParaRPr lang="en-US" sz="24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400" spc="85" dirty="0"/>
              <a:t>The</a:t>
            </a:r>
            <a:r>
              <a:rPr lang="en-US" sz="2400" spc="320" dirty="0"/>
              <a:t> </a:t>
            </a:r>
            <a:r>
              <a:rPr lang="en-US" sz="2400" spc="120" dirty="0"/>
              <a:t>patient's</a:t>
            </a:r>
            <a:r>
              <a:rPr lang="en-US" sz="2400" spc="380" dirty="0"/>
              <a:t> </a:t>
            </a:r>
            <a:r>
              <a:rPr lang="en-US" sz="2400" spc="114" dirty="0"/>
              <a:t>recent</a:t>
            </a:r>
            <a:r>
              <a:rPr lang="en-US" sz="2400" spc="335" dirty="0"/>
              <a:t> </a:t>
            </a:r>
            <a:r>
              <a:rPr lang="en-US" sz="2400" spc="114" dirty="0"/>
              <a:t>health,</a:t>
            </a:r>
            <a:r>
              <a:rPr lang="en-US" sz="2400" spc="409" dirty="0"/>
              <a:t> </a:t>
            </a:r>
            <a:r>
              <a:rPr lang="en-US" sz="2400" spc="120" dirty="0"/>
              <a:t>functional</a:t>
            </a:r>
            <a:r>
              <a:rPr lang="en-US" sz="2400" spc="380" dirty="0"/>
              <a:t> </a:t>
            </a:r>
            <a:r>
              <a:rPr lang="en-US" sz="2400" spc="110" dirty="0"/>
              <a:t>status</a:t>
            </a:r>
            <a:r>
              <a:rPr lang="en-US" sz="2400" spc="335" dirty="0"/>
              <a:t> </a:t>
            </a:r>
            <a:r>
              <a:rPr lang="en-US" sz="2400" spc="90" dirty="0"/>
              <a:t>and</a:t>
            </a:r>
            <a:r>
              <a:rPr lang="en-US" sz="2400" spc="320" dirty="0"/>
              <a:t> </a:t>
            </a:r>
            <a:r>
              <a:rPr lang="en-US" sz="2400" spc="114" dirty="0"/>
              <a:t>previous</a:t>
            </a:r>
            <a:r>
              <a:rPr lang="en-US" sz="2400" dirty="0"/>
              <a:t> </a:t>
            </a:r>
            <a:r>
              <a:rPr lang="en-US" sz="2400" spc="114" dirty="0"/>
              <a:t>medical</a:t>
            </a:r>
            <a:r>
              <a:rPr lang="en-US" sz="2400" spc="320" dirty="0"/>
              <a:t> </a:t>
            </a:r>
            <a:r>
              <a:rPr lang="en-US" sz="2400" spc="110" dirty="0"/>
              <a:t>history</a:t>
            </a:r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400" spc="114" dirty="0"/>
              <a:t>Previous</a:t>
            </a:r>
            <a:r>
              <a:rPr lang="en-US" sz="2400" spc="390" dirty="0"/>
              <a:t> </a:t>
            </a:r>
            <a:r>
              <a:rPr lang="en-US" sz="2400" spc="114" dirty="0"/>
              <a:t>hospital</a:t>
            </a:r>
            <a:r>
              <a:rPr lang="en-US" sz="2400" spc="390" dirty="0"/>
              <a:t> </a:t>
            </a:r>
            <a:r>
              <a:rPr lang="en-US" sz="2400" spc="114" dirty="0"/>
              <a:t>records</a:t>
            </a:r>
            <a:endParaRPr lang="en-US" sz="24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549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0670" algn="l"/>
                <a:tab pos="281305" algn="l"/>
              </a:tabLst>
            </a:pPr>
            <a:r>
              <a:rPr lang="en-US" sz="2400" spc="114" dirty="0"/>
              <a:t>Previous</a:t>
            </a:r>
            <a:r>
              <a:rPr lang="en-US" sz="2400" spc="355" dirty="0"/>
              <a:t> </a:t>
            </a:r>
            <a:r>
              <a:rPr lang="en-US" sz="2400" spc="100" dirty="0"/>
              <a:t>such</a:t>
            </a:r>
            <a:r>
              <a:rPr lang="en-US" sz="2400" spc="345" dirty="0"/>
              <a:t> </a:t>
            </a:r>
            <a:r>
              <a:rPr lang="en-US" sz="2400" spc="114" dirty="0"/>
              <a:t>episodes</a:t>
            </a:r>
            <a:endParaRPr lang="en-US" sz="24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400" spc="114" dirty="0"/>
              <a:t>Details</a:t>
            </a:r>
            <a:r>
              <a:rPr lang="en-US" sz="2400" spc="375" dirty="0"/>
              <a:t> </a:t>
            </a:r>
            <a:r>
              <a:rPr lang="en-US" sz="2400" spc="60" dirty="0"/>
              <a:t>of</a:t>
            </a:r>
            <a:r>
              <a:rPr lang="en-US" sz="2400" spc="270" dirty="0"/>
              <a:t> </a:t>
            </a:r>
            <a:r>
              <a:rPr lang="en-US" sz="2400" spc="110" dirty="0"/>
              <a:t>event</a:t>
            </a:r>
            <a:r>
              <a:rPr lang="en-US" sz="2400" spc="310" dirty="0"/>
              <a:t> </a:t>
            </a:r>
            <a:r>
              <a:rPr lang="en-US" sz="2400" spc="105" dirty="0"/>
              <a:t>onset</a:t>
            </a:r>
            <a:endParaRPr lang="en-US" sz="2400" dirty="0"/>
          </a:p>
          <a:p>
            <a:pPr marL="285750" indent="-228600" algn="l" rtl="0">
              <a:lnSpc>
                <a:spcPct val="90000"/>
              </a:lnSpc>
              <a:spcBef>
                <a:spcPts val="6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549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400" spc="120" dirty="0"/>
              <a:t>Medications</a:t>
            </a:r>
            <a:r>
              <a:rPr lang="en-US" sz="2400" spc="395" dirty="0"/>
              <a:t> </a:t>
            </a:r>
            <a:r>
              <a:rPr lang="en-US" sz="2400" spc="90" dirty="0"/>
              <a:t>and</a:t>
            </a:r>
            <a:r>
              <a:rPr lang="en-US" sz="2400" spc="305" dirty="0"/>
              <a:t> </a:t>
            </a:r>
            <a:r>
              <a:rPr lang="en-US" sz="2400" spc="105" dirty="0"/>
              <a:t>toxic</a:t>
            </a:r>
            <a:r>
              <a:rPr lang="en-US" sz="2400" spc="350" dirty="0"/>
              <a:t> </a:t>
            </a:r>
            <a:r>
              <a:rPr lang="en-US" sz="2400" spc="120" dirty="0"/>
              <a:t>exposures</a:t>
            </a:r>
            <a:endParaRPr lang="en-US" sz="2400" dirty="0"/>
          </a:p>
        </p:txBody>
      </p:sp>
      <p:pic>
        <p:nvPicPr>
          <p:cNvPr id="1026" name="Picture 2" descr="What is History?">
            <a:extLst>
              <a:ext uri="{FF2B5EF4-FFF2-40B4-BE49-F238E27FC236}">
                <a16:creationId xmlns:a16="http://schemas.microsoft.com/office/drawing/2014/main" id="{626179E0-86C1-B528-1A2B-8D8249805E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5" r="5871" b="-1"/>
          <a:stretch/>
        </p:blipFill>
        <p:spPr bwMode="auto">
          <a:xfrm>
            <a:off x="7035967" y="990600"/>
            <a:ext cx="4536433" cy="451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" y="1143000"/>
            <a:ext cx="11811000" cy="56913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 rtl="0">
              <a:spcBef>
                <a:spcPts val="100"/>
              </a:spcBef>
            </a:pPr>
            <a:r>
              <a:rPr lang="en-US" sz="28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Palatino Linotype"/>
                <a:cs typeface="Palatino Linotype"/>
              </a:rPr>
              <a:t>ABCDE approach</a:t>
            </a:r>
            <a:r>
              <a:rPr 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Palatino Linotype"/>
                <a:cs typeface="Palatino Linotype"/>
              </a:rPr>
              <a:t>:</a:t>
            </a:r>
          </a:p>
          <a:p>
            <a:pPr marL="12700" algn="just" rtl="0">
              <a:spcBef>
                <a:spcPts val="100"/>
              </a:spcBef>
            </a:pPr>
            <a:endParaRPr lang="en-US" sz="2400" dirty="0">
              <a:latin typeface="Palatino Linotype"/>
              <a:cs typeface="Palatino Linotype"/>
            </a:endParaRPr>
          </a:p>
          <a:p>
            <a:pPr marL="94615" algn="just" rtl="0">
              <a:lnSpc>
                <a:spcPct val="150000"/>
              </a:lnSpc>
              <a:spcBef>
                <a:spcPts val="20"/>
              </a:spcBef>
            </a:pPr>
            <a:r>
              <a:rPr lang="en-US" sz="2400" b="1" spc="415" dirty="0">
                <a:latin typeface="Palatino Linotype"/>
                <a:cs typeface="Palatino Linotype"/>
              </a:rPr>
              <a:t>    A</a:t>
            </a:r>
            <a:r>
              <a:rPr lang="en-US" sz="2400" spc="114" dirty="0">
                <a:latin typeface="Palatino Linotype"/>
                <a:cs typeface="Palatino Linotype"/>
              </a:rPr>
              <a:t>irway</a:t>
            </a:r>
            <a:endParaRPr lang="en-US" sz="2400" dirty="0">
              <a:latin typeface="Palatino Linotype"/>
              <a:cs typeface="Palatino Linotype"/>
            </a:endParaRP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5" dirty="0">
                <a:highlight>
                  <a:srgbClr val="FFFF00"/>
                </a:highlight>
                <a:latin typeface="Palatino Linotype"/>
                <a:cs typeface="Palatino Linotype"/>
              </a:rPr>
              <a:t>B</a:t>
            </a:r>
            <a:r>
              <a:rPr lang="en-US" sz="2400" b="1" spc="5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:</a:t>
            </a:r>
            <a:r>
              <a:rPr lang="en-US" sz="2400" b="1" dirty="0">
                <a:latin typeface="Palatino Linotype"/>
                <a:cs typeface="Palatino Linotype"/>
              </a:rPr>
              <a:t>   </a:t>
            </a:r>
            <a:r>
              <a:rPr lang="en-US" sz="2400" spc="120" dirty="0">
                <a:latin typeface="Palatino Linotype"/>
                <a:cs typeface="Palatino Linotype"/>
              </a:rPr>
              <a:t>Breathing </a:t>
            </a: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-10" dirty="0">
                <a:highlight>
                  <a:srgbClr val="FF0000"/>
                </a:highlight>
                <a:latin typeface="Palatino Linotype"/>
                <a:cs typeface="Palatino Linotype"/>
              </a:rPr>
              <a:t>C</a:t>
            </a:r>
            <a:r>
              <a:rPr lang="en-US" sz="2400" b="1" spc="-1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:</a:t>
            </a:r>
            <a:r>
              <a:rPr lang="en-US" sz="2400" b="1" dirty="0">
                <a:latin typeface="Palatino Linotype"/>
                <a:cs typeface="Palatino Linotype"/>
              </a:rPr>
              <a:t>   </a:t>
            </a:r>
            <a:r>
              <a:rPr lang="en-US" sz="2400" b="1" spc="120" dirty="0">
                <a:latin typeface="Palatino Linotype"/>
                <a:cs typeface="Palatino Linotype"/>
              </a:rPr>
              <a:t>C</a:t>
            </a:r>
            <a:r>
              <a:rPr lang="en-US" sz="2400" spc="120" dirty="0">
                <a:latin typeface="Palatino Linotype"/>
                <a:cs typeface="Palatino Linotype"/>
              </a:rPr>
              <a:t>irculation </a:t>
            </a:r>
            <a:r>
              <a:rPr lang="en-US" sz="2400" spc="125" dirty="0">
                <a:latin typeface="Palatino Linotype"/>
                <a:cs typeface="Palatino Linotype"/>
              </a:rPr>
              <a:t> </a:t>
            </a: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-5" dirty="0">
                <a:highlight>
                  <a:srgbClr val="808000"/>
                </a:highlight>
                <a:latin typeface="Palatino Linotype"/>
                <a:cs typeface="Palatino Linotype"/>
              </a:rPr>
              <a:t>D</a:t>
            </a:r>
            <a:r>
              <a:rPr lang="en-US" sz="2400" b="1" spc="-5" dirty="0">
                <a:latin typeface="Palatino Linotype"/>
                <a:cs typeface="Palatino Linotype"/>
              </a:rPr>
              <a:t>:    </a:t>
            </a:r>
            <a:r>
              <a:rPr lang="en-US" sz="2400" spc="114" dirty="0">
                <a:latin typeface="Palatino Linotype"/>
                <a:cs typeface="Palatino Linotype"/>
              </a:rPr>
              <a:t>Disability</a:t>
            </a:r>
            <a:endParaRPr lang="en-US" sz="2400" dirty="0">
              <a:latin typeface="Palatino Linotype"/>
              <a:cs typeface="Palatino Linotype"/>
            </a:endParaRPr>
          </a:p>
          <a:p>
            <a:pPr marL="94615" algn="just" rtl="0">
              <a:lnSpc>
                <a:spcPct val="150000"/>
              </a:lnSpc>
              <a:spcBef>
                <a:spcPts val="25"/>
              </a:spcBef>
            </a:pPr>
            <a:r>
              <a:rPr lang="en-US" sz="2400" b="1" spc="-5" dirty="0">
                <a:latin typeface="Palatino Linotype"/>
                <a:cs typeface="Palatino Linotype"/>
              </a:rPr>
              <a:t>    :   </a:t>
            </a:r>
            <a:r>
              <a:rPr lang="en-US" sz="2400" spc="114" dirty="0">
                <a:latin typeface="Palatino Linotype"/>
                <a:cs typeface="Palatino Linotype"/>
              </a:rPr>
              <a:t>Exposure</a:t>
            </a:r>
            <a:endParaRPr lang="en-US" sz="2800" b="1" spc="120" dirty="0">
              <a:latin typeface="Palatino Linotype"/>
              <a:cs typeface="Palatino Linotype"/>
            </a:endParaRPr>
          </a:p>
          <a:p>
            <a:pPr marL="94615" algn="just" rtl="0">
              <a:spcBef>
                <a:spcPts val="5"/>
              </a:spcBef>
            </a:pPr>
            <a:r>
              <a:rPr lang="en-US" sz="3600" b="1" spc="120" dirty="0">
                <a:solidFill>
                  <a:srgbClr val="00B050"/>
                </a:solidFill>
                <a:latin typeface="Palatino Linotype"/>
                <a:cs typeface="Palatino Linotype"/>
              </a:rPr>
              <a:t>Airway</a:t>
            </a:r>
            <a:r>
              <a:rPr lang="en-US" sz="2800" b="1" spc="250" dirty="0">
                <a:latin typeface="Palatino Linotype"/>
                <a:cs typeface="Palatino Linotype"/>
              </a:rPr>
              <a:t> </a:t>
            </a:r>
            <a:r>
              <a:rPr lang="en-US" sz="2800" b="1" dirty="0">
                <a:latin typeface="Palatino Linotype"/>
                <a:cs typeface="Palatino Linotype"/>
              </a:rPr>
              <a:t>:</a:t>
            </a:r>
            <a:endParaRPr lang="en-US" sz="2800" dirty="0">
              <a:latin typeface="Palatino Linotype"/>
              <a:cs typeface="Palatino Linotype"/>
            </a:endParaRPr>
          </a:p>
          <a:p>
            <a:pPr marL="354965" indent="-342900" algn="l" rtl="0">
              <a:spcBef>
                <a:spcPts val="3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95" dirty="0">
                <a:latin typeface="Palatino Linotype"/>
                <a:cs typeface="Palatino Linotype"/>
              </a:rPr>
              <a:t>Look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spc="310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signs</a:t>
            </a:r>
            <a:r>
              <a:rPr lang="en-US" sz="2400" spc="345" dirty="0">
                <a:latin typeface="Palatino Linotype"/>
                <a:cs typeface="Palatino Linotype"/>
              </a:rPr>
              <a:t> </a:t>
            </a:r>
            <a:r>
              <a:rPr lang="en-US" sz="2400" spc="60" dirty="0">
                <a:latin typeface="Palatino Linotype"/>
                <a:cs typeface="Palatino Linotype"/>
              </a:rPr>
              <a:t>of</a:t>
            </a:r>
            <a:r>
              <a:rPr lang="en-US" sz="2400" spc="315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airway</a:t>
            </a:r>
            <a:r>
              <a:rPr lang="en-US" sz="2400" spc="365" dirty="0">
                <a:latin typeface="Palatino Linotype"/>
                <a:cs typeface="Palatino Linotype"/>
              </a:rPr>
              <a:t> </a:t>
            </a:r>
            <a:r>
              <a:rPr lang="en-US" sz="2400" spc="120" dirty="0">
                <a:latin typeface="Palatino Linotype"/>
                <a:cs typeface="Palatino Linotype"/>
              </a:rPr>
              <a:t>obstruction</a:t>
            </a:r>
            <a:endParaRPr lang="en-US" sz="2400" dirty="0">
              <a:latin typeface="Palatino Linotype"/>
              <a:cs typeface="Palatino Linotype"/>
            </a:endParaRPr>
          </a:p>
          <a:p>
            <a:pPr marL="354965" indent="-342900" algn="l" rtl="0"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95" dirty="0">
                <a:latin typeface="Palatino Linotype"/>
                <a:cs typeface="Palatino Linotype"/>
              </a:rPr>
              <a:t>Look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65" dirty="0">
                <a:latin typeface="Palatino Linotype"/>
                <a:cs typeface="Palatino Linotype"/>
              </a:rPr>
              <a:t>in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the</a:t>
            </a:r>
            <a:r>
              <a:rPr lang="en-US" sz="2400" spc="315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mouth</a:t>
            </a:r>
            <a:r>
              <a:rPr lang="en-US" sz="2400" spc="350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spc="29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foreign</a:t>
            </a:r>
            <a:r>
              <a:rPr lang="en-US" sz="2400" spc="35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objects,</a:t>
            </a:r>
            <a:r>
              <a:rPr lang="en-US" sz="2400" spc="475" dirty="0">
                <a:latin typeface="Palatino Linotype"/>
                <a:cs typeface="Palatino Linotype"/>
              </a:rPr>
              <a:t> </a:t>
            </a:r>
            <a:r>
              <a:rPr lang="en-US" sz="2400" spc="110" dirty="0">
                <a:latin typeface="Palatino Linotype"/>
                <a:cs typeface="Palatino Linotype"/>
              </a:rPr>
              <a:t>blood,</a:t>
            </a:r>
            <a:r>
              <a:rPr lang="en-US" sz="2400" spc="355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vomit</a:t>
            </a:r>
            <a:r>
              <a:rPr lang="en-US" sz="2400" spc="355" dirty="0">
                <a:latin typeface="Palatino Linotype"/>
                <a:cs typeface="Palatino Linotype"/>
              </a:rPr>
              <a:t> </a:t>
            </a:r>
            <a:r>
              <a:rPr lang="en-US" sz="2400" spc="60" dirty="0">
                <a:latin typeface="Palatino Linotype"/>
                <a:cs typeface="Palatino Linotype"/>
              </a:rPr>
              <a:t>or</a:t>
            </a:r>
            <a:r>
              <a:rPr lang="en-US" sz="2400" dirty="0">
                <a:latin typeface="Palatino Linotype"/>
                <a:cs typeface="Palatino Linotype"/>
              </a:rPr>
              <a:t> </a:t>
            </a:r>
            <a:r>
              <a:rPr lang="en-US" sz="2400" spc="120" dirty="0">
                <a:latin typeface="Palatino Linotype"/>
                <a:cs typeface="Palatino Linotype"/>
              </a:rPr>
              <a:t>secretions</a:t>
            </a:r>
            <a:endParaRPr lang="en-US" sz="2400" dirty="0">
              <a:latin typeface="Palatino Linotype"/>
              <a:cs typeface="Palatino Linotype"/>
            </a:endParaRPr>
          </a:p>
          <a:p>
            <a:pPr marL="354965" indent="-342900" algn="l" rtl="0">
              <a:spcBef>
                <a:spcPts val="50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110" dirty="0">
                <a:latin typeface="Palatino Linotype"/>
                <a:cs typeface="Palatino Linotype"/>
              </a:rPr>
              <a:t>Listen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abnormal</a:t>
            </a:r>
            <a:r>
              <a:rPr lang="en-US" sz="2400" spc="365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airway</a:t>
            </a:r>
            <a:r>
              <a:rPr lang="en-US" sz="2400" spc="320" dirty="0">
                <a:latin typeface="Palatino Linotype"/>
                <a:cs typeface="Palatino Linotype"/>
              </a:rPr>
              <a:t> </a:t>
            </a:r>
            <a:r>
              <a:rPr lang="en-US" sz="2400" spc="105" dirty="0">
                <a:latin typeface="Palatino Linotype"/>
                <a:cs typeface="Palatino Linotype"/>
              </a:rPr>
              <a:t>noises</a:t>
            </a:r>
            <a:r>
              <a:rPr lang="en-US" sz="2400" spc="405" dirty="0">
                <a:latin typeface="Palatino Linotype"/>
                <a:cs typeface="Palatino Linotype"/>
              </a:rPr>
              <a:t> </a:t>
            </a:r>
            <a:r>
              <a:rPr lang="en-US" sz="2400" spc="110" dirty="0">
                <a:latin typeface="Palatino Linotype"/>
                <a:cs typeface="Palatino Linotype"/>
              </a:rPr>
              <a:t>Like</a:t>
            </a:r>
            <a:r>
              <a:rPr lang="en-US" sz="2400" b="1" spc="110" dirty="0">
                <a:latin typeface="Palatino Linotype"/>
                <a:cs typeface="Palatino Linotype"/>
              </a:rPr>
              <a:t>:</a:t>
            </a:r>
            <a:endParaRPr lang="en-US" sz="2400" dirty="0">
              <a:latin typeface="Palatino Linotype"/>
              <a:cs typeface="Palatino Linotype"/>
            </a:endParaRPr>
          </a:p>
          <a:p>
            <a:pPr marL="12700" algn="l" rtl="0">
              <a:tabLst>
                <a:tab pos="1311275" algn="l"/>
              </a:tabLst>
            </a:pPr>
            <a:r>
              <a:rPr lang="en-US" sz="2400" b="1" spc="65" dirty="0">
                <a:latin typeface="Palatino Linotype"/>
                <a:cs typeface="Palatino Linotype"/>
              </a:rPr>
              <a:t>no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noise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wheeze,</a:t>
            </a:r>
            <a:r>
              <a:rPr lang="en-US" sz="2400" b="1" spc="315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Stridor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snoring</a:t>
            </a:r>
            <a:r>
              <a:rPr lang="en-US" sz="2400" b="1" spc="35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gurgling</a:t>
            </a:r>
            <a:r>
              <a:rPr lang="en-US" sz="2400" b="1" spc="355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grunting</a:t>
            </a:r>
            <a:r>
              <a:rPr lang="en-US" sz="2400" b="1" spc="345" dirty="0">
                <a:latin typeface="Palatino Linotype"/>
                <a:cs typeface="Palatino Linotype"/>
              </a:rPr>
              <a:t> </a:t>
            </a:r>
            <a:r>
              <a:rPr lang="en-US" sz="2000" spc="-5" dirty="0">
                <a:latin typeface="Palatino Linotype"/>
                <a:cs typeface="Palatino Linotype"/>
              </a:rPr>
              <a:t>.</a:t>
            </a:r>
            <a:endParaRPr lang="en-US" sz="2000" dirty="0">
              <a:latin typeface="Palatino Linotype"/>
              <a:cs typeface="Palatino Linotype"/>
            </a:endParaRPr>
          </a:p>
        </p:txBody>
      </p:sp>
      <p:pic>
        <p:nvPicPr>
          <p:cNvPr id="1026" name="Picture 2" descr="ABCDE assessment - ED Areyouprepared?">
            <a:extLst>
              <a:ext uri="{FF2B5EF4-FFF2-40B4-BE49-F238E27FC236}">
                <a16:creationId xmlns:a16="http://schemas.microsoft.com/office/drawing/2014/main" id="{7B55C1F1-E117-A93D-E6AD-FB35016B8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748584"/>
            <a:ext cx="4359720" cy="326558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4BF4A169-3829-D097-5DE9-A82EAE9FB8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62972"/>
            <a:ext cx="10820400" cy="1124282"/>
          </a:xfrm>
          <a:prstGeom prst="rect">
            <a:avLst/>
          </a:prstGeom>
          <a:noFill/>
        </p:spPr>
        <p:txBody>
          <a:bodyPr vert="horz" wrap="square" lIns="0" tIns="235585" rIns="0" bIns="0" rtlCol="0">
            <a:spAutoFit/>
          </a:bodyPr>
          <a:lstStyle/>
          <a:p>
            <a:pPr marL="2921000" marR="2097405" indent="-981710" algn="ctr" rtl="0">
              <a:spcBef>
                <a:spcPts val="1855"/>
              </a:spcBef>
              <a:tabLst>
                <a:tab pos="4228465" algn="l"/>
              </a:tabLst>
            </a:pP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26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L</a:t>
            </a:r>
            <a:r>
              <a:rPr lang="en-US" sz="3200" spc="3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I</a:t>
            </a:r>
            <a:r>
              <a:rPr lang="en-US" sz="3200" spc="49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N</a:t>
            </a:r>
            <a:r>
              <a:rPr lang="en-US" sz="3200" spc="3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I</a:t>
            </a: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8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L </a:t>
            </a:r>
            <a:r>
              <a:rPr lang="en-US" sz="320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	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2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PP</a:t>
            </a:r>
            <a:r>
              <a:rPr lang="en-US" sz="3200" spc="434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R</a:t>
            </a:r>
            <a:r>
              <a:rPr lang="en-US" sz="3200" spc="57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O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19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H  </a:t>
            </a:r>
            <a:r>
              <a:rPr lang="en-US" sz="3200" spc="49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MANAGMENT</a:t>
            </a:r>
            <a:endParaRPr lang="en-US" sz="3200" dirty="0">
              <a:solidFill>
                <a:schemeClr val="tx1"/>
              </a:solidFill>
              <a:latin typeface="Algerian" panose="04020705040A02060702" pitchFamily="82" charset="0"/>
              <a:cs typeface="Trebuchet MS"/>
            </a:endParaRPr>
          </a:p>
        </p:txBody>
      </p:sp>
      <p:pic>
        <p:nvPicPr>
          <p:cNvPr id="3" name="Picture 2" descr="Airway breathing circulation disability exposure | Saans Foundation">
            <a:extLst>
              <a:ext uri="{FF2B5EF4-FFF2-40B4-BE49-F238E27FC236}">
                <a16:creationId xmlns:a16="http://schemas.microsoft.com/office/drawing/2014/main" id="{36B9A071-252E-0348-91A0-FA86C5AA85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89"/>
          <a:stretch/>
        </p:blipFill>
        <p:spPr bwMode="auto">
          <a:xfrm>
            <a:off x="0" y="2114550"/>
            <a:ext cx="80531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9789" y="99553"/>
            <a:ext cx="3239212" cy="10434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8890" algn="l" rtl="0"/>
            <a:r>
              <a:rPr lang="en-US" sz="4000" kern="1200" spc="39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BREATHING 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AF9815B-9D07-D7AD-66B2-ADBBE3872CAD}"/>
              </a:ext>
            </a:extLst>
          </p:cNvPr>
          <p:cNvSpPr txBox="1"/>
          <p:nvPr/>
        </p:nvSpPr>
        <p:spPr>
          <a:xfrm>
            <a:off x="0" y="1561331"/>
            <a:ext cx="8305800" cy="51549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71500" indent="-457200" algn="l" rtl="0">
              <a:lnSpc>
                <a:spcPct val="90000"/>
              </a:lnSpc>
              <a:spcBef>
                <a:spcPts val="1255"/>
              </a:spcBef>
              <a:buClr>
                <a:schemeClr val="tx1"/>
              </a:buClr>
              <a:buSzPct val="133333"/>
              <a:buFont typeface="+mj-lt"/>
              <a:buAutoNum type="arabicPeriod"/>
              <a:tabLst>
                <a:tab pos="451484" algn="l"/>
                <a:tab pos="452120" algn="l"/>
              </a:tabLst>
            </a:pPr>
            <a:r>
              <a:rPr lang="en-US" sz="2000" spc="110" dirty="0"/>
              <a:t>Attach</a:t>
            </a:r>
            <a:r>
              <a:rPr lang="en-US" sz="2000" spc="355" dirty="0"/>
              <a:t> </a:t>
            </a:r>
            <a:r>
              <a:rPr lang="en-US" sz="2000" dirty="0"/>
              <a:t>a</a:t>
            </a:r>
            <a:r>
              <a:rPr lang="en-US" sz="2000" spc="295" dirty="0"/>
              <a:t> </a:t>
            </a:r>
            <a:r>
              <a:rPr lang="en-US" sz="2000" spc="110" dirty="0"/>
              <a:t>pulse</a:t>
            </a:r>
            <a:r>
              <a:rPr lang="en-US" sz="2000" spc="330" dirty="0"/>
              <a:t> </a:t>
            </a:r>
            <a:r>
              <a:rPr lang="en-US" sz="2000" spc="120" dirty="0"/>
              <a:t>oximeter</a:t>
            </a:r>
            <a:r>
              <a:rPr lang="en-US" sz="2000" spc="360" dirty="0"/>
              <a:t> </a:t>
            </a:r>
            <a:r>
              <a:rPr lang="en-US" sz="2000" spc="65" dirty="0"/>
              <a:t>to</a:t>
            </a:r>
            <a:r>
              <a:rPr lang="en-US" sz="2000" spc="310" dirty="0"/>
              <a:t> </a:t>
            </a:r>
            <a:r>
              <a:rPr lang="en-US" sz="2000" spc="120" dirty="0"/>
              <a:t>assess</a:t>
            </a:r>
            <a:r>
              <a:rPr lang="en-US" sz="2000" spc="295" dirty="0"/>
              <a:t> </a:t>
            </a:r>
            <a:r>
              <a:rPr lang="en-US" sz="2000" spc="130" dirty="0"/>
              <a:t>peripheral</a:t>
            </a:r>
            <a:r>
              <a:rPr lang="en-US" sz="2000" spc="335" dirty="0"/>
              <a:t> </a:t>
            </a:r>
            <a:r>
              <a:rPr lang="en-US" sz="2000" spc="130" dirty="0"/>
              <a:t>oxygenation</a:t>
            </a:r>
            <a:endParaRPr lang="en-US" sz="2000" dirty="0"/>
          </a:p>
          <a:p>
            <a:pPr marL="571500" indent="-457200" algn="l" rtl="0">
              <a:lnSpc>
                <a:spcPct val="90000"/>
              </a:lnSpc>
              <a:spcBef>
                <a:spcPts val="1155"/>
              </a:spcBef>
              <a:buClr>
                <a:schemeClr val="tx1"/>
              </a:buClr>
              <a:buSzPct val="133333"/>
              <a:buFont typeface="+mj-lt"/>
              <a:buAutoNum type="arabicPeriod"/>
              <a:tabLst>
                <a:tab pos="475615" algn="l"/>
                <a:tab pos="476250" algn="l"/>
              </a:tabLst>
            </a:pPr>
            <a:r>
              <a:rPr lang="en-US" sz="2000" spc="105" dirty="0"/>
              <a:t>Look</a:t>
            </a:r>
            <a:r>
              <a:rPr lang="en-US" sz="2000" spc="320" dirty="0"/>
              <a:t> </a:t>
            </a:r>
            <a:r>
              <a:rPr lang="en-US" sz="2000" spc="90" dirty="0"/>
              <a:t>for</a:t>
            </a:r>
            <a:r>
              <a:rPr lang="en-US" sz="2000" spc="290" dirty="0"/>
              <a:t> </a:t>
            </a:r>
            <a:r>
              <a:rPr lang="en-US" sz="2000" spc="114" dirty="0"/>
              <a:t>signs</a:t>
            </a:r>
            <a:r>
              <a:rPr lang="en-US" sz="2000" spc="315" dirty="0"/>
              <a:t> </a:t>
            </a:r>
            <a:r>
              <a:rPr lang="en-US" sz="2000" spc="70" dirty="0"/>
              <a:t>of</a:t>
            </a:r>
            <a:r>
              <a:rPr lang="en-US" sz="2000" spc="275" dirty="0"/>
              <a:t> </a:t>
            </a:r>
            <a:r>
              <a:rPr lang="en-US" sz="2000" spc="130" dirty="0"/>
              <a:t>respiratory</a:t>
            </a:r>
            <a:r>
              <a:rPr lang="en-US" sz="2000" spc="340" dirty="0"/>
              <a:t> </a:t>
            </a:r>
            <a:r>
              <a:rPr lang="en-US" sz="2000" spc="125" dirty="0"/>
              <a:t>distress:</a:t>
            </a:r>
            <a:r>
              <a:rPr lang="en-US" sz="2000" spc="385" dirty="0"/>
              <a:t> </a:t>
            </a:r>
            <a:r>
              <a:rPr lang="en-US" sz="2000" spc="130" dirty="0"/>
              <a:t>sweating,</a:t>
            </a:r>
            <a:r>
              <a:rPr lang="en-US" sz="2000" dirty="0"/>
              <a:t> </a:t>
            </a:r>
            <a:r>
              <a:rPr lang="en-US" sz="2000" spc="135" dirty="0"/>
              <a:t>u</a:t>
            </a:r>
            <a:r>
              <a:rPr lang="en-US" sz="2000" spc="145" dirty="0"/>
              <a:t>s</a:t>
            </a:r>
            <a:r>
              <a:rPr lang="en-US" sz="2000" dirty="0"/>
              <a:t>e </a:t>
            </a:r>
            <a:r>
              <a:rPr lang="en-US" sz="2000" spc="-130" dirty="0"/>
              <a:t> </a:t>
            </a:r>
            <a:r>
              <a:rPr lang="en-US" sz="2000" spc="140" dirty="0"/>
              <a:t>o</a:t>
            </a:r>
            <a:r>
              <a:rPr lang="en-US" sz="2000" dirty="0"/>
              <a:t>f </a:t>
            </a:r>
            <a:r>
              <a:rPr lang="en-US" sz="2000" spc="-160" dirty="0"/>
              <a:t> </a:t>
            </a:r>
            <a:r>
              <a:rPr lang="en-US" sz="2000" spc="125" dirty="0"/>
              <a:t>t</a:t>
            </a:r>
            <a:r>
              <a:rPr lang="en-US" sz="2000" spc="145" dirty="0"/>
              <a:t>h</a:t>
            </a:r>
            <a:r>
              <a:rPr lang="en-US" sz="2000" dirty="0"/>
              <a:t>e </a:t>
            </a:r>
            <a:r>
              <a:rPr lang="en-US" sz="2000" spc="-140" dirty="0"/>
              <a:t> </a:t>
            </a:r>
            <a:r>
              <a:rPr lang="en-US" sz="2000" spc="150" dirty="0"/>
              <a:t>a</a:t>
            </a:r>
            <a:r>
              <a:rPr lang="en-US" sz="2000" spc="130" dirty="0"/>
              <a:t>cc</a:t>
            </a:r>
            <a:r>
              <a:rPr lang="en-US" sz="2000" spc="140" dirty="0"/>
              <a:t>e</a:t>
            </a:r>
            <a:r>
              <a:rPr lang="en-US" sz="2000" spc="145" dirty="0"/>
              <a:t>ss</a:t>
            </a:r>
            <a:r>
              <a:rPr lang="en-US" sz="2000" spc="140" dirty="0"/>
              <a:t>o</a:t>
            </a:r>
            <a:r>
              <a:rPr lang="en-US" sz="2000" spc="145" dirty="0"/>
              <a:t>r</a:t>
            </a:r>
            <a:r>
              <a:rPr lang="en-US" sz="2000" dirty="0"/>
              <a:t>y </a:t>
            </a:r>
            <a:r>
              <a:rPr lang="en-US" sz="2000" spc="-110" dirty="0"/>
              <a:t> </a:t>
            </a:r>
            <a:r>
              <a:rPr lang="en-US" sz="2000" spc="135" dirty="0"/>
              <a:t>mu</a:t>
            </a:r>
            <a:r>
              <a:rPr lang="en-US" sz="2000" spc="145" dirty="0"/>
              <a:t>s</a:t>
            </a:r>
            <a:r>
              <a:rPr lang="en-US" sz="2000" spc="130" dirty="0"/>
              <a:t>c</a:t>
            </a:r>
            <a:r>
              <a:rPr lang="en-US" sz="2000" spc="145" dirty="0"/>
              <a:t>l</a:t>
            </a:r>
            <a:r>
              <a:rPr lang="en-US" sz="2000" spc="140" dirty="0"/>
              <a:t>e</a:t>
            </a:r>
            <a:r>
              <a:rPr lang="en-US" sz="2000" dirty="0"/>
              <a:t>s </a:t>
            </a:r>
            <a:r>
              <a:rPr lang="en-US" sz="2000" spc="-110" dirty="0"/>
              <a:t> </a:t>
            </a:r>
            <a:r>
              <a:rPr lang="en-US" sz="2000" spc="140" dirty="0"/>
              <a:t>o</a:t>
            </a:r>
            <a:r>
              <a:rPr lang="en-US" sz="2000" dirty="0"/>
              <a:t>r </a:t>
            </a:r>
            <a:r>
              <a:rPr lang="en-US" sz="2000" spc="-155" dirty="0"/>
              <a:t> </a:t>
            </a:r>
            <a:r>
              <a:rPr lang="en-US" sz="2000" spc="150" dirty="0"/>
              <a:t>a</a:t>
            </a:r>
            <a:r>
              <a:rPr lang="en-US" sz="2000" spc="125" dirty="0"/>
              <a:t>b</a:t>
            </a:r>
            <a:r>
              <a:rPr lang="en-US" sz="2000" spc="140" dirty="0"/>
              <a:t>do</a:t>
            </a:r>
            <a:r>
              <a:rPr lang="en-US" sz="2000" spc="135" dirty="0"/>
              <a:t>m</a:t>
            </a:r>
            <a:r>
              <a:rPr lang="en-US" sz="2000" spc="145" dirty="0"/>
              <a:t>in</a:t>
            </a:r>
            <a:r>
              <a:rPr lang="en-US" sz="2000" spc="150" dirty="0"/>
              <a:t>a</a:t>
            </a:r>
            <a:r>
              <a:rPr lang="en-US" sz="2000" dirty="0"/>
              <a:t>l </a:t>
            </a:r>
            <a:r>
              <a:rPr lang="en-US" sz="2000" spc="-110" dirty="0"/>
              <a:t> </a:t>
            </a:r>
            <a:r>
              <a:rPr lang="en-US" sz="2000" dirty="0"/>
              <a:t>'</a:t>
            </a:r>
            <a:r>
              <a:rPr lang="en-US" sz="2000" spc="-220" dirty="0"/>
              <a:t> </a:t>
            </a:r>
            <a:r>
              <a:rPr lang="en-US" sz="2000" spc="145" dirty="0"/>
              <a:t>s</a:t>
            </a:r>
            <a:r>
              <a:rPr lang="en-US" sz="2000" spc="140" dirty="0"/>
              <a:t>ee</a:t>
            </a:r>
            <a:r>
              <a:rPr lang="en-US" sz="2000" spc="145" dirty="0"/>
              <a:t>s</a:t>
            </a:r>
            <a:r>
              <a:rPr lang="en-US" sz="2000" spc="150" dirty="0"/>
              <a:t>a</a:t>
            </a:r>
            <a:r>
              <a:rPr lang="en-US" sz="2000" dirty="0"/>
              <a:t>w </a:t>
            </a:r>
            <a:r>
              <a:rPr lang="en-US" sz="2000" spc="-160" dirty="0"/>
              <a:t> </a:t>
            </a:r>
            <a:r>
              <a:rPr lang="en-US" sz="2000" spc="125" dirty="0"/>
              <a:t>b</a:t>
            </a:r>
            <a:r>
              <a:rPr lang="en-US" sz="2000" spc="145" dirty="0"/>
              <a:t>r</a:t>
            </a:r>
            <a:r>
              <a:rPr lang="en-US" sz="2000" spc="140" dirty="0"/>
              <a:t>e</a:t>
            </a:r>
            <a:r>
              <a:rPr lang="en-US" sz="2000" spc="150" dirty="0"/>
              <a:t>a</a:t>
            </a:r>
            <a:r>
              <a:rPr lang="en-US" sz="2000" spc="125" dirty="0"/>
              <a:t>t</a:t>
            </a:r>
            <a:r>
              <a:rPr lang="en-US" sz="2000" spc="145" dirty="0"/>
              <a:t>hin</a:t>
            </a:r>
            <a:r>
              <a:rPr lang="en-US" sz="2000" dirty="0"/>
              <a:t>g</a:t>
            </a:r>
          </a:p>
          <a:p>
            <a:pPr marL="571500" indent="-457200" algn="l" rtl="0">
              <a:lnSpc>
                <a:spcPct val="90000"/>
              </a:lnSpc>
              <a:buClr>
                <a:schemeClr val="tx1"/>
              </a:buClr>
              <a:buSzPct val="133333"/>
              <a:buFont typeface="+mj-lt"/>
              <a:buAutoNum type="arabicPeriod"/>
              <a:tabLst>
                <a:tab pos="457200" algn="l"/>
                <a:tab pos="457834" algn="l"/>
              </a:tabLst>
            </a:pPr>
            <a:r>
              <a:rPr lang="en-US" sz="2000" spc="110" dirty="0"/>
              <a:t>Count</a:t>
            </a:r>
            <a:r>
              <a:rPr lang="en-US" sz="2000" spc="320" dirty="0"/>
              <a:t> </a:t>
            </a:r>
            <a:r>
              <a:rPr lang="en-US" sz="2000" spc="90" dirty="0"/>
              <a:t>the</a:t>
            </a:r>
            <a:r>
              <a:rPr lang="en-US" sz="2000" spc="305" dirty="0"/>
              <a:t> </a:t>
            </a:r>
            <a:r>
              <a:rPr lang="en-US" sz="2000" spc="130" dirty="0"/>
              <a:t>respiratory</a:t>
            </a:r>
            <a:r>
              <a:rPr lang="en-US" sz="2000" spc="335" dirty="0"/>
              <a:t> </a:t>
            </a:r>
            <a:r>
              <a:rPr lang="en-US" sz="2000" spc="105" dirty="0"/>
              <a:t>rate</a:t>
            </a:r>
            <a:r>
              <a:rPr lang="en-US" sz="2000" spc="310" dirty="0"/>
              <a:t> </a:t>
            </a:r>
            <a:r>
              <a:rPr lang="en-US" sz="2000" b="1" dirty="0"/>
              <a:t>:</a:t>
            </a:r>
            <a:endParaRPr lang="en-US" sz="2000" dirty="0"/>
          </a:p>
          <a:p>
            <a:pPr marL="91440" indent="-228600" algn="l" rtl="0">
              <a:lnSpc>
                <a:spcPct val="90000"/>
              </a:lnSpc>
              <a:spcBef>
                <a:spcPts val="35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144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spc="85" dirty="0"/>
              <a:t>The</a:t>
            </a:r>
            <a:r>
              <a:rPr lang="en-US" sz="2000" b="1" spc="320" dirty="0"/>
              <a:t> </a:t>
            </a:r>
            <a:r>
              <a:rPr lang="en-US" sz="2000" b="1" spc="120" dirty="0"/>
              <a:t>pattern</a:t>
            </a:r>
            <a:r>
              <a:rPr lang="en-US" sz="2000" b="1" spc="315" dirty="0"/>
              <a:t> </a:t>
            </a:r>
            <a:r>
              <a:rPr lang="en-US" sz="2000" b="1" spc="60" dirty="0"/>
              <a:t>of</a:t>
            </a:r>
            <a:r>
              <a:rPr lang="en-US" sz="2000" b="1" spc="305" dirty="0"/>
              <a:t> </a:t>
            </a:r>
            <a:r>
              <a:rPr lang="en-US" sz="2000" b="1" spc="125" dirty="0"/>
              <a:t>breathing</a:t>
            </a:r>
            <a:r>
              <a:rPr lang="en-US" sz="2000" b="1" spc="330" dirty="0"/>
              <a:t> </a:t>
            </a:r>
            <a:r>
              <a:rPr lang="en-US" sz="2000" b="1" spc="114" dirty="0"/>
              <a:t>should</a:t>
            </a:r>
            <a:r>
              <a:rPr lang="en-US" sz="2000" b="1" spc="345" dirty="0"/>
              <a:t> </a:t>
            </a:r>
            <a:r>
              <a:rPr lang="en-US" sz="2000" b="1" spc="65" dirty="0"/>
              <a:t>be</a:t>
            </a:r>
            <a:r>
              <a:rPr lang="en-US" sz="2000" b="1" spc="295" dirty="0"/>
              <a:t> </a:t>
            </a:r>
            <a:r>
              <a:rPr lang="en-US" sz="2000" b="1" spc="120" dirty="0"/>
              <a:t>assessed</a:t>
            </a:r>
            <a:r>
              <a:rPr lang="en-US" sz="2000" b="1" spc="320" dirty="0"/>
              <a:t> </a:t>
            </a:r>
            <a:r>
              <a:rPr lang="en-US" sz="2000" b="1" spc="70" dirty="0"/>
              <a:t>as</a:t>
            </a:r>
            <a:r>
              <a:rPr lang="en-US" sz="2000" b="1" spc="290" dirty="0"/>
              <a:t> </a:t>
            </a:r>
            <a:r>
              <a:rPr lang="en-US" sz="2000" b="1" spc="100" dirty="0"/>
              <a:t>well</a:t>
            </a:r>
            <a:r>
              <a:rPr lang="en-US" sz="2000" b="1" spc="300" dirty="0"/>
              <a:t> </a:t>
            </a:r>
            <a:r>
              <a:rPr lang="en-US" sz="2000" b="1" spc="70" dirty="0"/>
              <a:t>as</a:t>
            </a:r>
            <a:r>
              <a:rPr lang="en-US" sz="2000" b="1" spc="315" dirty="0"/>
              <a:t> </a:t>
            </a:r>
            <a:r>
              <a:rPr lang="en-US" sz="2000" b="1" spc="90" dirty="0"/>
              <a:t>the</a:t>
            </a:r>
            <a:r>
              <a:rPr lang="en-US" sz="2000" dirty="0"/>
              <a:t> </a:t>
            </a:r>
            <a:r>
              <a:rPr lang="en-US" sz="2000" b="1" spc="120" dirty="0"/>
              <a:t>respiratory</a:t>
            </a:r>
            <a:r>
              <a:rPr lang="en-US" sz="2000" b="1" spc="355" dirty="0"/>
              <a:t> </a:t>
            </a:r>
            <a:r>
              <a:rPr lang="en-US" sz="2000" b="1" spc="114" dirty="0"/>
              <a:t>rate</a:t>
            </a:r>
            <a:r>
              <a:rPr lang="en-US" sz="2000" spc="114" dirty="0"/>
              <a:t>.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4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 err="1">
                <a:solidFill>
                  <a:srgbClr val="C00000"/>
                </a:solidFill>
              </a:rPr>
              <a:t>Kussmaul</a:t>
            </a:r>
            <a:r>
              <a:rPr lang="en-US" sz="2000" b="1" spc="310" dirty="0">
                <a:solidFill>
                  <a:srgbClr val="C00000"/>
                </a:solidFill>
              </a:rPr>
              <a:t> </a:t>
            </a:r>
            <a:r>
              <a:rPr lang="en-US" sz="2000" b="1" spc="135" dirty="0">
                <a:solidFill>
                  <a:srgbClr val="C00000"/>
                </a:solidFill>
              </a:rPr>
              <a:t>respiration</a:t>
            </a:r>
            <a:r>
              <a:rPr lang="en-US" sz="2000" b="1" spc="275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–</a:t>
            </a:r>
            <a:r>
              <a:rPr lang="en-US" sz="2000" spc="305" dirty="0"/>
              <a:t> </a:t>
            </a:r>
            <a:r>
              <a:rPr lang="en-US" sz="2000" spc="110" dirty="0"/>
              <a:t>deep,</a:t>
            </a:r>
            <a:r>
              <a:rPr lang="en-US" sz="2000" spc="305" dirty="0"/>
              <a:t> </a:t>
            </a:r>
            <a:r>
              <a:rPr lang="en-US" sz="2000" spc="125" dirty="0"/>
              <a:t>labored</a:t>
            </a:r>
            <a:r>
              <a:rPr lang="en-US" sz="2000" spc="320" dirty="0"/>
              <a:t> </a:t>
            </a:r>
            <a:r>
              <a:rPr lang="en-US" sz="2000" spc="125" dirty="0"/>
              <a:t>breathing,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0" dirty="0">
                <a:solidFill>
                  <a:srgbClr val="C00000"/>
                </a:solidFill>
              </a:rPr>
              <a:t>Shallow</a:t>
            </a:r>
            <a:r>
              <a:rPr lang="en-US" sz="2000" b="1" spc="320" dirty="0"/>
              <a:t> </a:t>
            </a:r>
            <a:r>
              <a:rPr lang="en-US" sz="2000" spc="105" dirty="0"/>
              <a:t>with</a:t>
            </a:r>
            <a:r>
              <a:rPr lang="en-US" sz="2000" spc="280" dirty="0"/>
              <a:t> </a:t>
            </a:r>
            <a:r>
              <a:rPr lang="en-US" sz="2000" spc="75" dirty="0"/>
              <a:t>an</a:t>
            </a:r>
            <a:r>
              <a:rPr lang="en-US" sz="2000" spc="280" dirty="0"/>
              <a:t> </a:t>
            </a:r>
            <a:r>
              <a:rPr lang="en-US" sz="2000" spc="125" dirty="0"/>
              <a:t>extremely</a:t>
            </a:r>
            <a:r>
              <a:rPr lang="en-US" sz="2000" spc="300" dirty="0"/>
              <a:t> </a:t>
            </a:r>
            <a:r>
              <a:rPr lang="en-US" sz="2000" spc="125" dirty="0"/>
              <a:t>depressed</a:t>
            </a:r>
            <a:r>
              <a:rPr lang="en-US" sz="2000" spc="350" dirty="0"/>
              <a:t> </a:t>
            </a:r>
            <a:r>
              <a:rPr lang="en-US" sz="2000" spc="130" dirty="0"/>
              <a:t>respiratory</a:t>
            </a:r>
            <a:r>
              <a:rPr lang="en-US" sz="2000" spc="395" dirty="0"/>
              <a:t> </a:t>
            </a:r>
            <a:r>
              <a:rPr lang="en-US" sz="2000" spc="105" dirty="0"/>
              <a:t>rate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3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>
                <a:solidFill>
                  <a:srgbClr val="C00000"/>
                </a:solidFill>
              </a:rPr>
              <a:t>Ataxic</a:t>
            </a:r>
            <a:r>
              <a:rPr lang="en-US" sz="2000" b="1" spc="265" dirty="0">
                <a:solidFill>
                  <a:srgbClr val="C00000"/>
                </a:solidFill>
              </a:rPr>
              <a:t> </a:t>
            </a:r>
            <a:r>
              <a:rPr lang="en-US" sz="2000" b="1" spc="125" dirty="0">
                <a:solidFill>
                  <a:srgbClr val="C00000"/>
                </a:solidFill>
              </a:rPr>
              <a:t>breathing</a:t>
            </a:r>
            <a:r>
              <a:rPr lang="en-US" sz="2000" b="1" spc="305" dirty="0">
                <a:solidFill>
                  <a:srgbClr val="C00000"/>
                </a:solidFill>
              </a:rPr>
              <a:t> </a:t>
            </a:r>
            <a:r>
              <a:rPr lang="en-US" sz="2000" b="1" dirty="0"/>
              <a:t>(</a:t>
            </a:r>
            <a:r>
              <a:rPr lang="en-US" sz="2000" b="1" spc="-260" dirty="0"/>
              <a:t> </a:t>
            </a:r>
            <a:r>
              <a:rPr lang="en-US" sz="2000" b="1" spc="114" dirty="0" err="1"/>
              <a:t>Biot</a:t>
            </a:r>
            <a:r>
              <a:rPr lang="en-US" sz="2000" b="1" spc="114" dirty="0"/>
              <a:t>'</a:t>
            </a:r>
            <a:r>
              <a:rPr lang="en-US" sz="2000" b="1" spc="-280" dirty="0"/>
              <a:t> </a:t>
            </a:r>
            <a:r>
              <a:rPr lang="en-US" sz="2000" b="1" dirty="0"/>
              <a:t>s</a:t>
            </a:r>
            <a:r>
              <a:rPr lang="en-US" sz="2000" b="1" spc="310" dirty="0"/>
              <a:t> </a:t>
            </a:r>
            <a:r>
              <a:rPr lang="en-US" sz="2000" b="1" spc="135" dirty="0"/>
              <a:t>respiration)</a:t>
            </a:r>
            <a:r>
              <a:rPr lang="en-US" sz="2000" b="1" spc="325" dirty="0"/>
              <a:t> </a:t>
            </a:r>
            <a:r>
              <a:rPr lang="en-US" sz="2000" dirty="0"/>
              <a:t>–</a:t>
            </a:r>
            <a:r>
              <a:rPr lang="en-US" sz="2000" spc="285" dirty="0"/>
              <a:t> </a:t>
            </a:r>
            <a:r>
              <a:rPr lang="en-US" sz="2000" spc="114" dirty="0"/>
              <a:t>groups</a:t>
            </a:r>
            <a:r>
              <a:rPr lang="en-US" sz="2000" spc="315" dirty="0"/>
              <a:t> </a:t>
            </a:r>
            <a:r>
              <a:rPr lang="en-US" sz="2000" spc="70" dirty="0"/>
              <a:t>of</a:t>
            </a:r>
            <a:r>
              <a:rPr lang="en-US" sz="2000" spc="300" dirty="0"/>
              <a:t> </a:t>
            </a:r>
            <a:r>
              <a:rPr lang="en-US" sz="2000" spc="120" dirty="0"/>
              <a:t>quick,</a:t>
            </a:r>
            <a:r>
              <a:rPr lang="en-US" sz="2000" spc="335" dirty="0"/>
              <a:t> </a:t>
            </a:r>
            <a:r>
              <a:rPr lang="en-US" sz="2000" spc="120" dirty="0"/>
              <a:t>shallow</a:t>
            </a:r>
            <a:r>
              <a:rPr lang="en-US" sz="2000" dirty="0"/>
              <a:t> </a:t>
            </a:r>
            <a:r>
              <a:rPr lang="en-US" sz="2000" spc="130" dirty="0"/>
              <a:t>inspirations</a:t>
            </a:r>
            <a:r>
              <a:rPr lang="en-US" sz="2000" spc="340" dirty="0"/>
              <a:t> </a:t>
            </a:r>
            <a:r>
              <a:rPr lang="en-US" sz="2000" spc="125" dirty="0"/>
              <a:t>followed</a:t>
            </a:r>
            <a:r>
              <a:rPr lang="en-US" sz="2000" spc="290" dirty="0"/>
              <a:t> </a:t>
            </a:r>
            <a:r>
              <a:rPr lang="en-US" sz="2000" spc="65" dirty="0"/>
              <a:t>by</a:t>
            </a:r>
            <a:r>
              <a:rPr lang="en-US" sz="2000" spc="310" dirty="0"/>
              <a:t> </a:t>
            </a:r>
            <a:r>
              <a:rPr lang="en-US" sz="2000" spc="120" dirty="0"/>
              <a:t>regular</a:t>
            </a:r>
            <a:r>
              <a:rPr lang="en-US" sz="2000" spc="315" dirty="0"/>
              <a:t> </a:t>
            </a:r>
            <a:r>
              <a:rPr lang="en-US" sz="2000" spc="75" dirty="0"/>
              <a:t>or</a:t>
            </a:r>
            <a:r>
              <a:rPr lang="en-US" sz="2000" spc="320" dirty="0"/>
              <a:t> </a:t>
            </a:r>
            <a:r>
              <a:rPr lang="en-US" sz="2000" spc="125" dirty="0"/>
              <a:t>irregular</a:t>
            </a:r>
            <a:r>
              <a:rPr lang="en-US" sz="2000" spc="320" dirty="0"/>
              <a:t> </a:t>
            </a:r>
            <a:r>
              <a:rPr lang="en-US" sz="2000" spc="120" dirty="0"/>
              <a:t>periods</a:t>
            </a:r>
            <a:r>
              <a:rPr lang="en-US" sz="2000" spc="345" dirty="0"/>
              <a:t> </a:t>
            </a:r>
            <a:r>
              <a:rPr lang="en-US" sz="2000" spc="75" dirty="0"/>
              <a:t>of</a:t>
            </a:r>
            <a:r>
              <a:rPr lang="en-US" sz="2000" spc="385" dirty="0"/>
              <a:t> </a:t>
            </a:r>
            <a:r>
              <a:rPr lang="en-US" sz="2000" spc="125" dirty="0"/>
              <a:t>apnea,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>
                <a:solidFill>
                  <a:srgbClr val="C00000"/>
                </a:solidFill>
              </a:rPr>
              <a:t>Central</a:t>
            </a:r>
            <a:r>
              <a:rPr lang="en-US" sz="2000" b="1" spc="280" dirty="0">
                <a:solidFill>
                  <a:srgbClr val="C00000"/>
                </a:solidFill>
              </a:rPr>
              <a:t> </a:t>
            </a:r>
            <a:r>
              <a:rPr lang="en-US" sz="2000" b="1" spc="125" dirty="0">
                <a:solidFill>
                  <a:srgbClr val="C00000"/>
                </a:solidFill>
              </a:rPr>
              <a:t>neurogenic</a:t>
            </a:r>
            <a:r>
              <a:rPr lang="en-US" sz="2000" b="1" spc="360" dirty="0">
                <a:solidFill>
                  <a:srgbClr val="C00000"/>
                </a:solidFill>
              </a:rPr>
              <a:t> </a:t>
            </a:r>
            <a:r>
              <a:rPr lang="en-US" sz="2000" b="1" spc="135" dirty="0">
                <a:solidFill>
                  <a:srgbClr val="C00000"/>
                </a:solidFill>
              </a:rPr>
              <a:t>hyperventilation</a:t>
            </a:r>
            <a:r>
              <a:rPr lang="en-US" sz="2000" b="1" spc="35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–</a:t>
            </a:r>
            <a:r>
              <a:rPr lang="en-US" sz="2000" spc="315" dirty="0"/>
              <a:t> </a:t>
            </a:r>
            <a:r>
              <a:rPr lang="en-US" sz="2000" spc="125" dirty="0"/>
              <a:t>breathing</a:t>
            </a:r>
            <a:r>
              <a:rPr lang="en-US" sz="2000" spc="350" dirty="0"/>
              <a:t> </a:t>
            </a:r>
            <a:r>
              <a:rPr lang="en-US" sz="2000" spc="130" dirty="0"/>
              <a:t>characterized</a:t>
            </a:r>
            <a:r>
              <a:rPr lang="en-US" sz="2000" spc="340" dirty="0"/>
              <a:t> </a:t>
            </a:r>
            <a:r>
              <a:rPr lang="en-US" sz="2000" spc="65" dirty="0"/>
              <a:t>by</a:t>
            </a:r>
            <a:r>
              <a:rPr lang="en-US" sz="2000" dirty="0"/>
              <a:t> </a:t>
            </a:r>
            <a:r>
              <a:rPr lang="en-US" sz="2000" spc="105" dirty="0"/>
              <a:t>deep</a:t>
            </a:r>
            <a:r>
              <a:rPr lang="en-US" sz="2000" spc="320" dirty="0"/>
              <a:t> </a:t>
            </a:r>
            <a:r>
              <a:rPr lang="en-US" sz="2000" spc="95" dirty="0"/>
              <a:t>and</a:t>
            </a:r>
            <a:r>
              <a:rPr lang="en-US" sz="2000" spc="280" dirty="0"/>
              <a:t> </a:t>
            </a:r>
            <a:r>
              <a:rPr lang="en-US" sz="2000" spc="114" dirty="0"/>
              <a:t>rapid</a:t>
            </a:r>
            <a:r>
              <a:rPr lang="en-US" sz="2000" spc="305" dirty="0"/>
              <a:t> </a:t>
            </a:r>
            <a:r>
              <a:rPr lang="en-US" sz="2000" spc="120" dirty="0"/>
              <a:t>breaths</a:t>
            </a:r>
            <a:r>
              <a:rPr lang="en-US" sz="2000" spc="310" dirty="0"/>
              <a:t> </a:t>
            </a:r>
            <a:r>
              <a:rPr lang="en-US" sz="2000" spc="75" dirty="0"/>
              <a:t>at</a:t>
            </a:r>
            <a:r>
              <a:rPr lang="en-US" sz="2000" spc="285" dirty="0"/>
              <a:t> </a:t>
            </a:r>
            <a:r>
              <a:rPr lang="en-US" sz="2000" dirty="0"/>
              <a:t>a</a:t>
            </a:r>
            <a:r>
              <a:rPr lang="en-US" sz="2000" spc="275" dirty="0"/>
              <a:t> </a:t>
            </a:r>
            <a:r>
              <a:rPr lang="en-US" sz="2000" spc="105" dirty="0"/>
              <a:t>rate</a:t>
            </a:r>
            <a:r>
              <a:rPr lang="en-US" sz="2000" spc="320" dirty="0"/>
              <a:t> </a:t>
            </a:r>
            <a:r>
              <a:rPr lang="en-US" sz="2000" spc="75" dirty="0"/>
              <a:t>of</a:t>
            </a:r>
            <a:r>
              <a:rPr lang="en-US" sz="2000" spc="270" dirty="0"/>
              <a:t> </a:t>
            </a:r>
            <a:r>
              <a:rPr lang="en-US" sz="2000" spc="75" dirty="0"/>
              <a:t>at</a:t>
            </a:r>
            <a:r>
              <a:rPr lang="en-US" sz="2000" spc="285" dirty="0"/>
              <a:t> </a:t>
            </a:r>
            <a:r>
              <a:rPr lang="en-US" sz="2000" spc="114" dirty="0"/>
              <a:t>least</a:t>
            </a:r>
            <a:r>
              <a:rPr lang="en-US" sz="2000" spc="365" dirty="0"/>
              <a:t> </a:t>
            </a:r>
            <a:r>
              <a:rPr lang="en-US" sz="2000" spc="80" dirty="0"/>
              <a:t>25</a:t>
            </a:r>
            <a:r>
              <a:rPr lang="en-US" sz="2000" spc="305" dirty="0"/>
              <a:t> </a:t>
            </a:r>
            <a:r>
              <a:rPr lang="en-US" sz="2000" spc="120" dirty="0"/>
              <a:t>breaths</a:t>
            </a:r>
            <a:r>
              <a:rPr lang="en-US" sz="2000" spc="315" dirty="0"/>
              <a:t> </a:t>
            </a:r>
            <a:r>
              <a:rPr lang="en-US" sz="2000" spc="95" dirty="0"/>
              <a:t>per</a:t>
            </a:r>
            <a:r>
              <a:rPr lang="en-US" sz="2000" spc="320" dirty="0"/>
              <a:t> </a:t>
            </a:r>
            <a:r>
              <a:rPr lang="en-US" sz="2000" spc="120" dirty="0"/>
              <a:t>minute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35" dirty="0">
                <a:solidFill>
                  <a:srgbClr val="C00000"/>
                </a:solidFill>
              </a:rPr>
              <a:t>C</a:t>
            </a:r>
            <a:r>
              <a:rPr lang="en-US" sz="2000" b="1" spc="130" dirty="0">
                <a:solidFill>
                  <a:srgbClr val="C00000"/>
                </a:solidFill>
              </a:rPr>
              <a:t>h</a:t>
            </a:r>
            <a:r>
              <a:rPr lang="en-US" sz="2000" b="1" spc="155" dirty="0">
                <a:solidFill>
                  <a:srgbClr val="C00000"/>
                </a:solidFill>
              </a:rPr>
              <a:t>e</a:t>
            </a:r>
            <a:r>
              <a:rPr lang="en-US" sz="2000" b="1" spc="130" dirty="0">
                <a:solidFill>
                  <a:srgbClr val="C00000"/>
                </a:solidFill>
              </a:rPr>
              <a:t>yn</a:t>
            </a:r>
            <a:r>
              <a:rPr lang="en-US" sz="2000" b="1" dirty="0">
                <a:solidFill>
                  <a:srgbClr val="C00000"/>
                </a:solidFill>
              </a:rPr>
              <a:t>e</a:t>
            </a:r>
            <a:r>
              <a:rPr lang="en-US" sz="2000" b="1" spc="-260" dirty="0">
                <a:solidFill>
                  <a:srgbClr val="C00000"/>
                </a:solidFill>
              </a:rPr>
              <a:t> </a:t>
            </a:r>
            <a:r>
              <a:rPr lang="en-US" sz="2000" b="1" i="1" spc="380" dirty="0">
                <a:solidFill>
                  <a:srgbClr val="C00000"/>
                </a:solidFill>
              </a:rPr>
              <a:t>–</a:t>
            </a:r>
            <a:r>
              <a:rPr lang="en-US" sz="2000" b="1" spc="130" dirty="0">
                <a:solidFill>
                  <a:srgbClr val="C00000"/>
                </a:solidFill>
              </a:rPr>
              <a:t>S</a:t>
            </a:r>
            <a:r>
              <a:rPr lang="en-US" sz="2000" b="1" spc="150" dirty="0">
                <a:solidFill>
                  <a:srgbClr val="C00000"/>
                </a:solidFill>
              </a:rPr>
              <a:t>t</a:t>
            </a:r>
            <a:r>
              <a:rPr lang="en-US" sz="2000" b="1" spc="130" dirty="0">
                <a:solidFill>
                  <a:srgbClr val="C00000"/>
                </a:solidFill>
              </a:rPr>
              <a:t>ok</a:t>
            </a:r>
            <a:r>
              <a:rPr lang="en-US" sz="2000" b="1" spc="155" dirty="0">
                <a:solidFill>
                  <a:srgbClr val="C00000"/>
                </a:solidFill>
              </a:rPr>
              <a:t>e</a:t>
            </a:r>
            <a:r>
              <a:rPr lang="en-US" sz="2000" b="1" dirty="0">
                <a:solidFill>
                  <a:srgbClr val="C00000"/>
                </a:solidFill>
              </a:rPr>
              <a:t>s </a:t>
            </a:r>
            <a:r>
              <a:rPr lang="en-US" sz="2000" b="1" spc="-100" dirty="0">
                <a:solidFill>
                  <a:srgbClr val="C00000"/>
                </a:solidFill>
              </a:rPr>
              <a:t> </a:t>
            </a:r>
            <a:r>
              <a:rPr lang="en-US" sz="2000" b="1" spc="130" dirty="0">
                <a:solidFill>
                  <a:srgbClr val="C00000"/>
                </a:solidFill>
              </a:rPr>
              <a:t>b</a:t>
            </a:r>
            <a:r>
              <a:rPr lang="en-US" sz="2000" b="1" spc="150" dirty="0">
                <a:solidFill>
                  <a:srgbClr val="C00000"/>
                </a:solidFill>
              </a:rPr>
              <a:t>r</a:t>
            </a:r>
            <a:r>
              <a:rPr lang="en-US" sz="2000" b="1" spc="155" dirty="0">
                <a:solidFill>
                  <a:srgbClr val="C00000"/>
                </a:solidFill>
              </a:rPr>
              <a:t>ea</a:t>
            </a:r>
            <a:r>
              <a:rPr lang="en-US" sz="2000" b="1" spc="150" dirty="0">
                <a:solidFill>
                  <a:srgbClr val="C00000"/>
                </a:solidFill>
              </a:rPr>
              <a:t>t</a:t>
            </a:r>
            <a:r>
              <a:rPr lang="en-US" sz="2000" b="1" spc="130" dirty="0">
                <a:solidFill>
                  <a:srgbClr val="C00000"/>
                </a:solidFill>
              </a:rPr>
              <a:t>h</a:t>
            </a:r>
            <a:r>
              <a:rPr lang="en-US" sz="2000" b="1" spc="150" dirty="0">
                <a:solidFill>
                  <a:srgbClr val="C00000"/>
                </a:solidFill>
              </a:rPr>
              <a:t>i</a:t>
            </a:r>
            <a:r>
              <a:rPr lang="en-US" sz="2000" b="1" spc="130" dirty="0">
                <a:solidFill>
                  <a:srgbClr val="C00000"/>
                </a:solidFill>
              </a:rPr>
              <a:t>n</a:t>
            </a:r>
            <a:r>
              <a:rPr lang="en-US" sz="2000" b="1" dirty="0">
                <a:solidFill>
                  <a:srgbClr val="C00000"/>
                </a:solidFill>
              </a:rPr>
              <a:t>g</a:t>
            </a:r>
            <a:r>
              <a:rPr lang="en-US" sz="2000" b="1" spc="-27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رسم 3" descr="الرئتان مع تعبئة خالصة">
            <a:extLst>
              <a:ext uri="{FF2B5EF4-FFF2-40B4-BE49-F238E27FC236}">
                <a16:creationId xmlns:a16="http://schemas.microsoft.com/office/drawing/2014/main" id="{FDE7B618-EEBA-8EE2-5795-33AB53F0F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4413" y="1682443"/>
            <a:ext cx="3217333" cy="32173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1111</Words>
  <Application>Microsoft Office PowerPoint</Application>
  <PresentationFormat>شاشة عريضة</PresentationFormat>
  <Paragraphs>178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32" baseType="lpstr">
      <vt:lpstr>Abadi</vt:lpstr>
      <vt:lpstr>Algerian</vt:lpstr>
      <vt:lpstr>Amasis MT Pro Black</vt:lpstr>
      <vt:lpstr>Arial</vt:lpstr>
      <vt:lpstr>Calibri</vt:lpstr>
      <vt:lpstr>Calibri Light</vt:lpstr>
      <vt:lpstr>Courier New</vt:lpstr>
      <vt:lpstr>Palatino Linotype</vt:lpstr>
      <vt:lpstr>Wingdings</vt:lpstr>
      <vt:lpstr>نسق Office</vt:lpstr>
      <vt:lpstr>APPROACH TO  UNCONSCIOUS  PATIENT</vt:lpstr>
      <vt:lpstr>DEFINATION</vt:lpstr>
      <vt:lpstr>DDX</vt:lpstr>
      <vt:lpstr>TRANSIENT LOSS OF CONSCIOUSNESS</vt:lpstr>
      <vt:lpstr>عرض تقديمي في PowerPoint</vt:lpstr>
      <vt:lpstr> COMA</vt:lpstr>
      <vt:lpstr> HISTORY</vt:lpstr>
      <vt:lpstr>CLINICAL  APPROACH  MANAGMENT</vt:lpstr>
      <vt:lpstr>BREATHING </vt:lpstr>
      <vt:lpstr>عرض تقديمي في PowerPoint</vt:lpstr>
      <vt:lpstr> CIRCULATION</vt:lpstr>
      <vt:lpstr>عرض تقديمي في PowerPoint</vt:lpstr>
      <vt:lpstr> DISABILITY</vt:lpstr>
      <vt:lpstr>عرض تقديمي في PowerPoint</vt:lpstr>
      <vt:lpstr>عرض تقديمي في PowerPoint</vt:lpstr>
      <vt:lpstr>عرض تقديمي في PowerPoint</vt:lpstr>
      <vt:lpstr> EXPOSURE</vt:lpstr>
      <vt:lpstr> VITAL SIGN</vt:lpstr>
      <vt:lpstr>عرض تقديمي في PowerPoint</vt:lpstr>
      <vt:lpstr> INVESTIGATIONS</vt:lpstr>
      <vt:lpstr> TREATMENT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 UNCONSCIOUS  PATIENT</dc:title>
  <dc:creator>sondos</dc:creator>
  <cp:lastModifiedBy>Sondos Yousef AlQatawna</cp:lastModifiedBy>
  <cp:revision>11</cp:revision>
  <dcterms:created xsi:type="dcterms:W3CDTF">2022-10-08T20:59:20Z</dcterms:created>
  <dcterms:modified xsi:type="dcterms:W3CDTF">2022-10-09T16:05:35Z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