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42C2-69A7-3CE2-21DF-C62F9FF0E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71520-FC96-2377-0B43-4EE5ED75C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7D442-D326-878F-1A78-51E5EE5F7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E06D-75F4-374E-B593-1EC032480F70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3BE43-4E08-B999-F435-1A4DC34C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2A711-E25F-2DE2-C4D7-9D2CA64A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B15-FA63-BC40-8112-5FC9FB1D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5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8C68D-34FF-23EE-32A1-877570830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CF350-D15C-AB12-F381-AB918DF50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7D6D4-FC29-1A3C-22B9-0F4F700F7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E06D-75F4-374E-B593-1EC032480F70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64F98-CB03-212D-B349-52A387E1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FB31C-4F4C-2011-AA07-D2D6B9CC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B15-FA63-BC40-8112-5FC9FB1D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7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6A90DD-79F7-291B-C894-EBEB3057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F3DB4-0CCE-CD00-04A2-94E70B2F8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666C4-AC76-B78A-D9F8-F3971187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E06D-75F4-374E-B593-1EC032480F70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268A8-C4B5-5B20-9844-EB944C8D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EAD19-F67E-42C5-4CD4-FF573897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B15-FA63-BC40-8112-5FC9FB1D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7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C029-015C-A3D4-08A8-62B169648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0163E-B8CF-14EF-D979-37D186D30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E244B-021C-6C99-7FCB-92455CC6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E06D-75F4-374E-B593-1EC032480F70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DCFA7-0D49-BB43-F463-4A158106F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E2F96-5EA2-AB87-0BF4-5354C6A6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B15-FA63-BC40-8112-5FC9FB1D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7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1E99A-FB37-4A35-BE5D-DEF29A86B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539B6-3C68-4ACE-1049-DE545A15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B1017-E389-56BA-1654-1EAA9BB3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E06D-75F4-374E-B593-1EC032480F70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F5FAB-38C5-9E52-5120-8861B087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262B9-08A9-C229-A648-DA963935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B15-FA63-BC40-8112-5FC9FB1D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1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8095E-2D70-8D94-A4B9-092292FB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E5576-EE6E-C4AB-9155-E70980567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2A8DD-AB9F-0B31-43E2-656DE7E99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F4391-861B-1A2D-8472-352538BF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E06D-75F4-374E-B593-1EC032480F70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12BAA-7E62-1F40-B0C9-81038C85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A5B2E-36E8-915F-B616-FB926455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B15-FA63-BC40-8112-5FC9FB1D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2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440B8-6F46-3A57-71FF-FBBEA8AD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8DBA8-1272-B9BC-F817-26E2A459B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DB660-F8D9-A8F6-F342-7C66BCC22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473E7-3FF9-B496-E1B8-F173240D0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4EEF1A-2254-EBD6-1325-5855F96EB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19DAA6-162E-6952-D466-CFE95E10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E06D-75F4-374E-B593-1EC032480F70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DD2E8-D188-F986-E9B3-872ECB2A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67468-DD37-DCC5-14EA-A3A05913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B15-FA63-BC40-8112-5FC9FB1D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780A3-963A-AF48-B86B-22C602EB3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9989A-CE99-1202-824F-B5B5570A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E06D-75F4-374E-B593-1EC032480F70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3C7B9-61E2-D0AC-DC95-915603B0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57234-907E-5D33-934D-FC3159C03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B15-FA63-BC40-8112-5FC9FB1D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2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E1213-2880-97ED-6901-2258ABFA2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E06D-75F4-374E-B593-1EC032480F70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626EB-BD0A-96E1-935A-AC512E1C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5835F-7815-5286-071E-74B2B5CD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B15-FA63-BC40-8112-5FC9FB1D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1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BBF-D888-6B82-7BA0-32BFC7279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08811-249F-9D12-177E-96DA14D79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DF125-FAB1-78EA-4F8A-8A57E04B4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2A878-D5F7-DB7A-5D60-8A8954F7A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E06D-75F4-374E-B593-1EC032480F70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02C8A-1C26-6415-24F7-EE19BF49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F4D95-BC5F-8A4C-6BA1-79F66D82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B15-FA63-BC40-8112-5FC9FB1D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5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24ED-B6F5-7C5C-F404-5DF99783C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74F9E8-D478-52D8-514E-FEBF5F918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62784-9FC3-0B9A-DB3F-C297D6794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7274D-2B7D-F878-7E44-DCB1112C4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E06D-75F4-374E-B593-1EC032480F70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F8EE9-26E1-A21A-9B5F-E200C4EF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A7136-ECC6-92EB-794A-9CF7BED5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B15-FA63-BC40-8112-5FC9FB1D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5FD6D-A978-46A1-3BBB-A2FE22EE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B1991-47D4-E751-E943-52A19AB70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D7937-5868-BB30-AA1E-F95CAAE1B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8E06D-75F4-374E-B593-1EC032480F70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96AC2-BD83-0C70-D40A-A0A978AFB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C663D-0EB1-2339-82C8-4CED4209C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DEB15-FA63-BC40-8112-5FC9FB1D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7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9C39E-8C01-6070-2510-4C24F6EEA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Motor examination of lower limbs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4146E0-479E-638D-B21D-7A86F3AC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81" y="3544826"/>
            <a:ext cx="3512962" cy="260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5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88A5D-B977-A6F1-E0D2-60FF6315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examination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E948A-8FFE-3FEE-8B48-6EDD161BB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Wasting </a:t>
            </a:r>
          </a:p>
          <a:p>
            <a:r>
              <a:rPr lang="en-US" sz="3600" dirty="0"/>
              <a:t>Involuntary movements </a:t>
            </a:r>
          </a:p>
          <a:p>
            <a:r>
              <a:rPr lang="en-US" sz="3600" dirty="0"/>
              <a:t>Tone</a:t>
            </a:r>
          </a:p>
          <a:p>
            <a:r>
              <a:rPr lang="en-US" sz="3600" dirty="0"/>
              <a:t>Power</a:t>
            </a:r>
          </a:p>
          <a:p>
            <a:r>
              <a:rPr lang="en-US" sz="3600" dirty="0"/>
              <a:t>Coordination </a:t>
            </a:r>
          </a:p>
          <a:p>
            <a:r>
              <a:rPr lang="en-US" sz="3600" dirty="0"/>
              <a:t>Reflexes</a:t>
            </a:r>
          </a:p>
        </p:txBody>
      </p:sp>
    </p:spTree>
    <p:extLst>
      <p:ext uri="{BB962C8B-B14F-4D97-AF65-F5344CB8AC3E}">
        <p14:creationId xmlns:p14="http://schemas.microsoft.com/office/powerpoint/2010/main" val="167483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9FCB-D56A-42D5-179C-B891A496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Wasting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C5623B-B802-0E69-2159-B6F8084DA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3021"/>
            <a:ext cx="5801784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430D49-9185-4CAC-D021-BAB017A5E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03" y="1857531"/>
            <a:ext cx="4693895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3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C32B-344B-3CBD-0174-A797E1E6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62E12-5C08-4FA2-06F5-FBBFDC8A8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Muscle tone defined clinically as the resistance detected by the examiner on passive movement of the patient’s joints </a:t>
            </a:r>
          </a:p>
          <a:p>
            <a:r>
              <a:rPr lang="en-US" sz="3200" dirty="0"/>
              <a:t>Some resistance is observed in normal individuals but it may be increased or decreased by disease (hyper- or hypotonia)</a:t>
            </a:r>
          </a:p>
        </p:txBody>
      </p:sp>
    </p:spTree>
    <p:extLst>
      <p:ext uri="{BB962C8B-B14F-4D97-AF65-F5344CB8AC3E}">
        <p14:creationId xmlns:p14="http://schemas.microsoft.com/office/powerpoint/2010/main" val="285128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2CCAB-0044-1046-1955-7F36CE8B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55" y="637748"/>
            <a:ext cx="10515600" cy="687815"/>
          </a:xfrm>
        </p:spPr>
        <p:txBody>
          <a:bodyPr>
            <a:normAutofit fontScale="90000"/>
          </a:bodyPr>
          <a:lstStyle/>
          <a:p>
            <a:r>
              <a:rPr lang="en-US" dirty="0"/>
              <a:t>Power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E29626-2FEC-D8AE-A512-91BAFC8B6F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7343" y="145209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power is assessed clinically by grading the patient’s ability to contract a muscle voluntarily against gravity and against resistance provided by the examiner</a:t>
            </a: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US" alt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D9D7F11-B952-5111-9916-562D68F7B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55" y="3429000"/>
            <a:ext cx="5175188" cy="318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EA68F-38FD-A994-7D39-068CD9FC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DECCD5-92B8-0105-085E-207C6840AC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4475" y="102790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5000" b="1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Lack of coordination, or ataxia, is often considered synonymous with cerebellar disease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finger–nose–finger test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rapid alternating movements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heel–knee–shin test</a:t>
            </a:r>
          </a:p>
        </p:txBody>
      </p:sp>
      <p:pic>
        <p:nvPicPr>
          <p:cNvPr id="8" name="Picture 7" descr="Two people looking at a painting on the wall&#10;&#10;Description automatically generated with low confidence">
            <a:extLst>
              <a:ext uri="{FF2B5EF4-FFF2-40B4-BE49-F238E27FC236}">
                <a16:creationId xmlns:a16="http://schemas.microsoft.com/office/drawing/2014/main" id="{A735774F-64D2-B1FB-F860-4FE5D84A2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650" y="2482453"/>
            <a:ext cx="280828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2D8C1CEC-40D8-A192-FE35-2BF30CC86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00" y="4660266"/>
            <a:ext cx="36004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97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1802E-01F2-6B1C-8784-203698D8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Tendon reflex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C1E4AD-5969-5D0A-07E8-DF661AD760A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Striking the tendon of a muscle with a patellar hammer will stretch the muscle passively and induce reflex contraction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9F309F-0C44-C305-13DB-3E7695AA5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2870198"/>
            <a:ext cx="6159500" cy="38171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5AD62E-D9E1-9CED-E51E-133BE0E7F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43" y="2870197"/>
            <a:ext cx="4373407" cy="362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8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4675-5F6F-8573-2081-4ECC5F60A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Cutaneous reflexes 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8A9FC460-11BB-F8EC-3299-DA9EB284D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4427538"/>
            <a:ext cx="352742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3DECC9-77FF-483E-BF9F-42A8AC120C8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normal infants, there is a more primitive version of this flexor withdrawal reflex, with dorsiflexion of the great toe and abduction (fanning) of the other toes (‘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upgoing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 plantar response). 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this version which reappears in adult life in the context of UMN damage (positive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Babinski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reflex)</a:t>
            </a:r>
          </a:p>
        </p:txBody>
      </p:sp>
    </p:spTree>
    <p:extLst>
      <p:ext uri="{BB962C8B-B14F-4D97-AF65-F5344CB8AC3E}">
        <p14:creationId xmlns:p14="http://schemas.microsoft.com/office/powerpoint/2010/main" val="2545320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Motor examination of lower limbs</vt:lpstr>
      <vt:lpstr>Motor examination </vt:lpstr>
      <vt:lpstr>Wasting </vt:lpstr>
      <vt:lpstr>Tone </vt:lpstr>
      <vt:lpstr>Power</vt:lpstr>
      <vt:lpstr>Coordination</vt:lpstr>
      <vt:lpstr>Tendon reflex </vt:lpstr>
      <vt:lpstr>Cutaneous reflexes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 examination of lower limbs</dc:title>
  <dc:creator>sadeel abuhalimeh</dc:creator>
  <cp:lastModifiedBy>sadeel abuhalimeh</cp:lastModifiedBy>
  <cp:revision>1</cp:revision>
  <dcterms:created xsi:type="dcterms:W3CDTF">2023-10-15T20:38:54Z</dcterms:created>
  <dcterms:modified xsi:type="dcterms:W3CDTF">2023-10-15T22:13:13Z</dcterms:modified>
</cp:coreProperties>
</file>