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4"/>
  </p:sldMasterIdLst>
  <p:notesMasterIdLst>
    <p:notesMasterId r:id="rId15"/>
  </p:notesMasterIdLst>
  <p:sldIdLst>
    <p:sldId id="256" r:id="rId5"/>
    <p:sldId id="257" r:id="rId6"/>
    <p:sldId id="260" r:id="rId7"/>
    <p:sldId id="258" r:id="rId8"/>
    <p:sldId id="259" r:id="rId9"/>
    <p:sldId id="261" r:id="rId10"/>
    <p:sldId id="262" r:id="rId11"/>
    <p:sldId id="263" r:id="rId12"/>
    <p:sldId id="264"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theme" Target="theme/theme1.xml" /><Relationship Id="rId3" Type="http://schemas.openxmlformats.org/officeDocument/2006/relationships/customXml" Target="../customXml/item3.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viewProps" Target="viewProps.xml" /><Relationship Id="rId2" Type="http://schemas.openxmlformats.org/officeDocument/2006/relationships/customXml" Target="../customXml/item2.xml" /><Relationship Id="rId16" Type="http://schemas.openxmlformats.org/officeDocument/2006/relationships/presProps" Target="presProps.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notesMaster" Target="notesMasters/notesMaster1.xml" /><Relationship Id="rId10" Type="http://schemas.openxmlformats.org/officeDocument/2006/relationships/slide" Target="slides/slide6.xml" /><Relationship Id="rId19" Type="http://schemas.openxmlformats.org/officeDocument/2006/relationships/tableStyles" Target="tableStyles.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0DA960-82C8-4F26-AECF-9893466FDBDF}" type="datetimeFigureOut">
              <a:rPr lang="en-US" smtClean="0"/>
              <a:t>11/18/2021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24717C-1165-44F2-AF5A-D20AF954B4EA}" type="slidenum">
              <a:rPr lang="en-US" smtClean="0"/>
              <a:t>‹#›</a:t>
            </a:fld>
            <a:endParaRPr lang="en-US"/>
          </a:p>
        </p:txBody>
      </p:sp>
    </p:spTree>
    <p:extLst>
      <p:ext uri="{BB962C8B-B14F-4D97-AF65-F5344CB8AC3E}">
        <p14:creationId xmlns:p14="http://schemas.microsoft.com/office/powerpoint/2010/main" val="3644560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24717C-1165-44F2-AF5A-D20AF954B4EA}" type="slidenum">
              <a:rPr lang="en-US" smtClean="0"/>
              <a:t>5</a:t>
            </a:fld>
            <a:endParaRPr lang="en-US"/>
          </a:p>
        </p:txBody>
      </p:sp>
    </p:spTree>
    <p:extLst>
      <p:ext uri="{BB962C8B-B14F-4D97-AF65-F5344CB8AC3E}">
        <p14:creationId xmlns:p14="http://schemas.microsoft.com/office/powerpoint/2010/main" val="1040003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21818-E75A-458F-AC5B-0E9A2C76B835}"/>
              </a:ext>
            </a:extLst>
          </p:cNvPr>
          <p:cNvSpPr>
            <a:spLocks noGrp="1"/>
          </p:cNvSpPr>
          <p:nvPr>
            <p:ph type="ctrTitle"/>
          </p:nvPr>
        </p:nvSpPr>
        <p:spPr>
          <a:xfrm>
            <a:off x="448056" y="448056"/>
            <a:ext cx="11292840" cy="3401568"/>
          </a:xfrm>
        </p:spPr>
        <p:txBody>
          <a:bodyPr anchor="b">
            <a:normAutofit/>
          </a:bodyPr>
          <a:lstStyle>
            <a:lvl1pPr algn="l">
              <a:defRPr sz="6400">
                <a:solidFill>
                  <a:schemeClr val="tx2"/>
                </a:solidFill>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6EE64DE-978B-4F95-BB3C-D027D8008748}"/>
              </a:ext>
            </a:extLst>
          </p:cNvPr>
          <p:cNvSpPr>
            <a:spLocks noGrp="1"/>
          </p:cNvSpPr>
          <p:nvPr>
            <p:ph type="subTitle" idx="1"/>
          </p:nvPr>
        </p:nvSpPr>
        <p:spPr>
          <a:xfrm>
            <a:off x="448056" y="4471416"/>
            <a:ext cx="11292840" cy="1481328"/>
          </a:xfrm>
        </p:spPr>
        <p:txBody>
          <a:bodyPr/>
          <a:lstStyle>
            <a:lvl1pPr marL="0" indent="0" algn="l">
              <a:lnSpc>
                <a:spcPct val="120000"/>
              </a:lnSpc>
              <a:buNone/>
              <a:defRPr sz="2400">
                <a:solidFill>
                  <a:schemeClr val="tx2">
                    <a:alpha val="5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cxnSp>
        <p:nvCxnSpPr>
          <p:cNvPr id="8" name="Straight Connector 7">
            <a:extLst>
              <a:ext uri="{FF2B5EF4-FFF2-40B4-BE49-F238E27FC236}">
                <a16:creationId xmlns:a16="http://schemas.microsoft.com/office/drawing/2014/main" id="{C66CC717-08C5-4F3E-B8AA-BA93C8755982}"/>
              </a:ext>
            </a:extLst>
          </p:cNvPr>
          <p:cNvCxnSpPr>
            <a:cxnSpLocks/>
          </p:cNvCxnSpPr>
          <p:nvPr/>
        </p:nvCxnSpPr>
        <p:spPr>
          <a:xfrm>
            <a:off x="449400" y="4122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Footer Placeholder 4">
            <a:extLst>
              <a:ext uri="{FF2B5EF4-FFF2-40B4-BE49-F238E27FC236}">
                <a16:creationId xmlns:a16="http://schemas.microsoft.com/office/drawing/2014/main" id="{896B5700-AA45-4E20-8BE5-27620411303F}"/>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10" name="Slide Number Placeholder 5">
            <a:extLst>
              <a:ext uri="{FF2B5EF4-FFF2-40B4-BE49-F238E27FC236}">
                <a16:creationId xmlns:a16="http://schemas.microsoft.com/office/drawing/2014/main" id="{7C5B7199-CC00-4D38-8B48-F8A539112985}"/>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11" name="Date Placeholder 3">
            <a:extLst>
              <a:ext uri="{FF2B5EF4-FFF2-40B4-BE49-F238E27FC236}">
                <a16:creationId xmlns:a16="http://schemas.microsoft.com/office/drawing/2014/main" id="{16BC76EC-3453-4CE0-A71D-BD21940757B4}"/>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Thursday, November 18, 2021</a:t>
            </a:fld>
            <a:endParaRPr lang="en-US" dirty="0"/>
          </a:p>
        </p:txBody>
      </p:sp>
    </p:spTree>
    <p:extLst>
      <p:ext uri="{BB962C8B-B14F-4D97-AF65-F5344CB8AC3E}">
        <p14:creationId xmlns:p14="http://schemas.microsoft.com/office/powerpoint/2010/main" val="1793101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733FC-38A1-463C-BF3D-0D99784E02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2AFD076A-A004-4560-A43B-028624E20D17}"/>
              </a:ext>
            </a:extLst>
          </p:cNvPr>
          <p:cNvSpPr>
            <a:spLocks noGrp="1"/>
          </p:cNvSpPr>
          <p:nvPr>
            <p:ph type="body" orient="vert" idx="1"/>
          </p:nvPr>
        </p:nvSpPr>
        <p:spPr>
          <a:xfrm>
            <a:off x="448056" y="1956816"/>
            <a:ext cx="11301984" cy="39959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FCFBA60-9309-4F2A-9FA9-305C4AFBECAF}"/>
              </a:ext>
            </a:extLst>
          </p:cNvPr>
          <p:cNvSpPr>
            <a:spLocks noGrp="1"/>
          </p:cNvSpPr>
          <p:nvPr>
            <p:ph type="dt" sz="half" idx="10"/>
          </p:nvPr>
        </p:nvSpPr>
        <p:spPr>
          <a:xfrm>
            <a:off x="438912" y="6153912"/>
            <a:ext cx="3456432" cy="502920"/>
          </a:xfrm>
          <a:prstGeom prst="rect">
            <a:avLst/>
          </a:prstGeom>
        </p:spPr>
        <p:txBody>
          <a:bodyPr/>
          <a:lstStyle/>
          <a:p>
            <a:fld id="{53CF612A-4CB0-4F57-9A87-F049CECB184D}" type="datetime2">
              <a:rPr lang="en-US" smtClean="0"/>
              <a:t>Thursday, November 18, 2021</a:t>
            </a:fld>
            <a:endParaRPr lang="en-US"/>
          </a:p>
        </p:txBody>
      </p:sp>
      <p:sp>
        <p:nvSpPr>
          <p:cNvPr id="5" name="Footer Placeholder 4">
            <a:extLst>
              <a:ext uri="{FF2B5EF4-FFF2-40B4-BE49-F238E27FC236}">
                <a16:creationId xmlns:a16="http://schemas.microsoft.com/office/drawing/2014/main" id="{491BF451-928F-4E55-8A76-111D0E21121F}"/>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AB5EC161-BA80-4E93-AEB1-B61E38C098BB}"/>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268479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44E3E-5EFE-4FCB-86A2-5E20CC6525EC}"/>
              </a:ext>
            </a:extLst>
          </p:cNvPr>
          <p:cNvSpPr>
            <a:spLocks noGrp="1"/>
          </p:cNvSpPr>
          <p:nvPr>
            <p:ph type="title" orient="vert"/>
          </p:nvPr>
        </p:nvSpPr>
        <p:spPr>
          <a:xfrm>
            <a:off x="10232136" y="448056"/>
            <a:ext cx="1581912" cy="550468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95005E-2E0C-4200-BF29-1135A35EE9B9}"/>
              </a:ext>
            </a:extLst>
          </p:cNvPr>
          <p:cNvSpPr>
            <a:spLocks noGrp="1"/>
          </p:cNvSpPr>
          <p:nvPr>
            <p:ph type="body" orient="vert" idx="1"/>
          </p:nvPr>
        </p:nvSpPr>
        <p:spPr>
          <a:xfrm>
            <a:off x="438912" y="438912"/>
            <a:ext cx="9436608" cy="55046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12BBBED-3B21-4271-BC0F-BBA258B59D48}"/>
              </a:ext>
            </a:extLst>
          </p:cNvPr>
          <p:cNvSpPr>
            <a:spLocks noGrp="1"/>
          </p:cNvSpPr>
          <p:nvPr>
            <p:ph type="dt" sz="half" idx="10"/>
          </p:nvPr>
        </p:nvSpPr>
        <p:spPr>
          <a:xfrm>
            <a:off x="438912" y="6153912"/>
            <a:ext cx="3456432" cy="502920"/>
          </a:xfrm>
          <a:prstGeom prst="rect">
            <a:avLst/>
          </a:prstGeom>
        </p:spPr>
        <p:txBody>
          <a:bodyPr/>
          <a:lstStyle/>
          <a:p>
            <a:fld id="{8F397F40-C8F7-4897-A6B8-241042F913A9}" type="datetime2">
              <a:rPr lang="en-US" smtClean="0"/>
              <a:t>Thursday, November 18, 2021</a:t>
            </a:fld>
            <a:endParaRPr lang="en-US"/>
          </a:p>
        </p:txBody>
      </p:sp>
      <p:sp>
        <p:nvSpPr>
          <p:cNvPr id="5" name="Footer Placeholder 4">
            <a:extLst>
              <a:ext uri="{FF2B5EF4-FFF2-40B4-BE49-F238E27FC236}">
                <a16:creationId xmlns:a16="http://schemas.microsoft.com/office/drawing/2014/main" id="{2D89CED5-56F3-4943-8143-918F7A860CD4}"/>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09C87180-7248-4741-8E3B-9AAFB414DD95}"/>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1400907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B7685-BDD9-488F-B082-33592E0F1364}"/>
              </a:ext>
            </a:extLst>
          </p:cNvPr>
          <p:cNvSpPr>
            <a:spLocks noGrp="1"/>
          </p:cNvSpPr>
          <p:nvPr>
            <p:ph type="title"/>
          </p:nvPr>
        </p:nvSpPr>
        <p:spPr/>
        <p:txBody>
          <a:bodyPr wrap="square"/>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E9CB5FF-7FB5-4B8A-BF1C-48765D40B4C0}"/>
              </a:ext>
            </a:extLst>
          </p:cNvPr>
          <p:cNvSpPr>
            <a:spLocks noGrp="1"/>
          </p:cNvSpPr>
          <p:nvPr>
            <p:ph idx="1"/>
          </p:nvPr>
        </p:nvSpPr>
        <p:spPr>
          <a:xfrm>
            <a:off x="448056" y="1735200"/>
            <a:ext cx="11293200" cy="3783013"/>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a:extLst>
              <a:ext uri="{FF2B5EF4-FFF2-40B4-BE49-F238E27FC236}">
                <a16:creationId xmlns:a16="http://schemas.microsoft.com/office/drawing/2014/main" id="{BDA03860-F8F0-4186-B5D0-72C935B2C2A9}"/>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8" name="Slide Number Placeholder 5">
            <a:extLst>
              <a:ext uri="{FF2B5EF4-FFF2-40B4-BE49-F238E27FC236}">
                <a16:creationId xmlns:a16="http://schemas.microsoft.com/office/drawing/2014/main" id="{60B9D802-9E36-42DA-B6CA-6C937CBE8A94}"/>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9" name="Date Placeholder 3">
            <a:extLst>
              <a:ext uri="{FF2B5EF4-FFF2-40B4-BE49-F238E27FC236}">
                <a16:creationId xmlns:a16="http://schemas.microsoft.com/office/drawing/2014/main" id="{C227B5A7-BF66-4C50-9DAD-A24070310B83}"/>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Thursday, November 18, 2021</a:t>
            </a:fld>
            <a:endParaRPr lang="en-US" dirty="0"/>
          </a:p>
        </p:txBody>
      </p:sp>
    </p:spTree>
    <p:extLst>
      <p:ext uri="{BB962C8B-B14F-4D97-AF65-F5344CB8AC3E}">
        <p14:creationId xmlns:p14="http://schemas.microsoft.com/office/powerpoint/2010/main" val="1147367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E2B8D-DB20-44D1-84BC-F76685913380}"/>
              </a:ext>
            </a:extLst>
          </p:cNvPr>
          <p:cNvSpPr>
            <a:spLocks noGrp="1"/>
          </p:cNvSpPr>
          <p:nvPr>
            <p:ph type="title"/>
          </p:nvPr>
        </p:nvSpPr>
        <p:spPr>
          <a:xfrm>
            <a:off x="448056" y="448056"/>
            <a:ext cx="11311128" cy="3401568"/>
          </a:xfrm>
        </p:spPr>
        <p:txBody>
          <a:bodyPr anchor="b">
            <a:normAutofit/>
          </a:bodyPr>
          <a:lstStyle>
            <a:lvl1pPr>
              <a:defRPr sz="6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594C298-618E-4642-8F2B-8DD253ED5C06}"/>
              </a:ext>
            </a:extLst>
          </p:cNvPr>
          <p:cNvSpPr>
            <a:spLocks noGrp="1"/>
          </p:cNvSpPr>
          <p:nvPr>
            <p:ph type="body" idx="1"/>
          </p:nvPr>
        </p:nvSpPr>
        <p:spPr>
          <a:xfrm>
            <a:off x="448056" y="4471416"/>
            <a:ext cx="11292840" cy="1481328"/>
          </a:xfrm>
        </p:spPr>
        <p:txBody>
          <a:bodyPr/>
          <a:lstStyle>
            <a:lvl1pPr marL="0" indent="0">
              <a:lnSpc>
                <a:spcPct val="120000"/>
              </a:lnSpc>
              <a:buNone/>
              <a:defRPr sz="2400">
                <a:solidFill>
                  <a:schemeClr val="tx2">
                    <a:alpha val="5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B3ECD5-2EEA-457B-9C93-36F8AF368EC7}"/>
              </a:ext>
            </a:extLst>
          </p:cNvPr>
          <p:cNvSpPr>
            <a:spLocks noGrp="1"/>
          </p:cNvSpPr>
          <p:nvPr>
            <p:ph type="dt" sz="half" idx="10"/>
          </p:nvPr>
        </p:nvSpPr>
        <p:spPr>
          <a:xfrm>
            <a:off x="438912" y="6153912"/>
            <a:ext cx="3456432" cy="502920"/>
          </a:xfrm>
          <a:prstGeom prst="rect">
            <a:avLst/>
          </a:prstGeom>
        </p:spPr>
        <p:txBody>
          <a:bodyPr/>
          <a:lstStyle/>
          <a:p>
            <a:fld id="{10EDCA73-0A86-4195-A787-75037827079D}" type="datetime2">
              <a:rPr lang="en-US" smtClean="0"/>
              <a:t>Thursday, November 18, 2021</a:t>
            </a:fld>
            <a:endParaRPr lang="en-US"/>
          </a:p>
        </p:txBody>
      </p:sp>
      <p:sp>
        <p:nvSpPr>
          <p:cNvPr id="5" name="Footer Placeholder 4">
            <a:extLst>
              <a:ext uri="{FF2B5EF4-FFF2-40B4-BE49-F238E27FC236}">
                <a16:creationId xmlns:a16="http://schemas.microsoft.com/office/drawing/2014/main" id="{D79A15D4-F172-4025-9290-C8F5D419720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3926CD73-9984-4E1D-BD74-37115C1F4C57}"/>
              </a:ext>
            </a:extLst>
          </p:cNvPr>
          <p:cNvSpPr>
            <a:spLocks noGrp="1"/>
          </p:cNvSpPr>
          <p:nvPr>
            <p:ph type="sldNum" sz="quarter" idx="12"/>
          </p:nvPr>
        </p:nvSpPr>
        <p:spPr/>
        <p:txBody>
          <a:bodyPr rIns="219456"/>
          <a:lstStyle/>
          <a:p>
            <a:fld id="{0D309695-DEC3-40DA-9DF5-330280C9D0E8}" type="slidenum">
              <a:rPr lang="en-US" smtClean="0"/>
              <a:t>‹#›</a:t>
            </a:fld>
            <a:endParaRPr lang="en-US"/>
          </a:p>
        </p:txBody>
      </p:sp>
      <p:cxnSp>
        <p:nvCxnSpPr>
          <p:cNvPr id="8" name="Straight Connector 7">
            <a:extLst>
              <a:ext uri="{FF2B5EF4-FFF2-40B4-BE49-F238E27FC236}">
                <a16:creationId xmlns:a16="http://schemas.microsoft.com/office/drawing/2014/main" id="{E99FAD47-5E44-4EE5-A422-A77593F8F3A3}"/>
              </a:ext>
            </a:extLst>
          </p:cNvPr>
          <p:cNvCxnSpPr>
            <a:cxnSpLocks/>
          </p:cNvCxnSpPr>
          <p:nvPr/>
        </p:nvCxnSpPr>
        <p:spPr>
          <a:xfrm>
            <a:off x="449400" y="4122000"/>
            <a:ext cx="112932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7139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74E41-AB27-418C-AA9E-8F863DDE362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8B9E10A-E18D-4122-A71B-0A22F695E076}"/>
              </a:ext>
            </a:extLst>
          </p:cNvPr>
          <p:cNvSpPr>
            <a:spLocks noGrp="1"/>
          </p:cNvSpPr>
          <p:nvPr>
            <p:ph sz="half" idx="1"/>
          </p:nvPr>
        </p:nvSpPr>
        <p:spPr>
          <a:xfrm>
            <a:off x="448056" y="1735200"/>
            <a:ext cx="5431536" cy="4214750"/>
          </a:xfrm>
        </p:spPr>
        <p:txBody>
          <a:bodyPr/>
          <a:lstStyle>
            <a:lvl1pPr marL="450000">
              <a:defRPr/>
            </a:lvl1pPr>
            <a:lvl2pPr marL="900000">
              <a:defRPr/>
            </a:lvl2pPr>
            <a:lvl3pPr marL="1350000">
              <a:defRPr/>
            </a:lvl3pPr>
            <a:lvl4pPr marL="1800000">
              <a:defRPr/>
            </a:lvl4pPr>
            <a:lvl5pPr marL="225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90CB980D-2720-431B-88C8-4D837023BBFF}"/>
              </a:ext>
            </a:extLst>
          </p:cNvPr>
          <p:cNvSpPr>
            <a:spLocks noGrp="1"/>
          </p:cNvSpPr>
          <p:nvPr>
            <p:ph sz="half" idx="2"/>
          </p:nvPr>
        </p:nvSpPr>
        <p:spPr>
          <a:xfrm>
            <a:off x="6309360" y="1735200"/>
            <a:ext cx="5431536" cy="4214750"/>
          </a:xfrm>
        </p:spPr>
        <p:txBody>
          <a:bodyPr/>
          <a:lstStyle>
            <a:lvl2pPr marL="900000">
              <a:defRPr/>
            </a:lvl2pPr>
            <a:lvl3pPr marL="1350000">
              <a:defRPr/>
            </a:lvl3pPr>
            <a:lvl4pPr marL="1800000">
              <a:defRPr/>
            </a:lvl4pPr>
            <a:lvl5pPr marL="243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DE8EB211-F6F7-4C53-B25F-F1EBF7A8BF4E}"/>
              </a:ext>
            </a:extLst>
          </p:cNvPr>
          <p:cNvSpPr>
            <a:spLocks noGrp="1"/>
          </p:cNvSpPr>
          <p:nvPr>
            <p:ph type="dt" sz="half" idx="10"/>
          </p:nvPr>
        </p:nvSpPr>
        <p:spPr>
          <a:xfrm>
            <a:off x="438912" y="6153912"/>
            <a:ext cx="3456432" cy="502920"/>
          </a:xfrm>
          <a:prstGeom prst="rect">
            <a:avLst/>
          </a:prstGeom>
        </p:spPr>
        <p:txBody>
          <a:bodyPr/>
          <a:lstStyle/>
          <a:p>
            <a:fld id="{83C75374-B296-498E-A935-80631EA9020D}" type="datetime2">
              <a:rPr lang="en-US" smtClean="0"/>
              <a:t>Thursday, November 18, 2021</a:t>
            </a:fld>
            <a:endParaRPr lang="en-US"/>
          </a:p>
        </p:txBody>
      </p:sp>
      <p:sp>
        <p:nvSpPr>
          <p:cNvPr id="6" name="Footer Placeholder 5">
            <a:extLst>
              <a:ext uri="{FF2B5EF4-FFF2-40B4-BE49-F238E27FC236}">
                <a16:creationId xmlns:a16="http://schemas.microsoft.com/office/drawing/2014/main" id="{D0AA830D-482E-415E-B855-D561B94BDC20}"/>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2D7FB2AC-9F49-4D35-8C5E-ECECC6B13134}"/>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591832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25D59-DC0A-4295-8714-902B54B983AF}"/>
              </a:ext>
            </a:extLst>
          </p:cNvPr>
          <p:cNvSpPr>
            <a:spLocks noGrp="1"/>
          </p:cNvSpPr>
          <p:nvPr>
            <p:ph type="title"/>
          </p:nvPr>
        </p:nvSpPr>
        <p:spPr>
          <a:xfrm>
            <a:off x="448056" y="388800"/>
            <a:ext cx="11311128" cy="1141200"/>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67A33E2-E7AE-4E37-9DF1-69697E45D2A7}"/>
              </a:ext>
            </a:extLst>
          </p:cNvPr>
          <p:cNvSpPr>
            <a:spLocks noGrp="1"/>
          </p:cNvSpPr>
          <p:nvPr>
            <p:ph type="body" idx="1"/>
          </p:nvPr>
        </p:nvSpPr>
        <p:spPr>
          <a:xfrm>
            <a:off x="448056" y="1774952"/>
            <a:ext cx="5431536" cy="612648"/>
          </a:xfrm>
        </p:spPr>
        <p:txBody>
          <a:bodyPr anchor="t">
            <a:normAutofit/>
          </a:bodyPr>
          <a:lstStyle>
            <a:lvl1pPr marL="0" indent="0">
              <a:lnSpc>
                <a:spcPct val="100000"/>
              </a:lnSpc>
              <a:buNone/>
              <a:defRPr sz="2000" b="0" i="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A2E79D5-E651-4B82-AFAA-DE6E16AC3EB8}"/>
              </a:ext>
            </a:extLst>
          </p:cNvPr>
          <p:cNvSpPr>
            <a:spLocks noGrp="1"/>
          </p:cNvSpPr>
          <p:nvPr>
            <p:ph sz="half" idx="2"/>
          </p:nvPr>
        </p:nvSpPr>
        <p:spPr>
          <a:xfrm>
            <a:off x="448056" y="2752344"/>
            <a:ext cx="5431536"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1A91196-F771-42C3-A726-A4ECF561FFF3}"/>
              </a:ext>
            </a:extLst>
          </p:cNvPr>
          <p:cNvSpPr>
            <a:spLocks noGrp="1"/>
          </p:cNvSpPr>
          <p:nvPr>
            <p:ph type="body" sz="quarter" idx="3"/>
          </p:nvPr>
        </p:nvSpPr>
        <p:spPr>
          <a:xfrm>
            <a:off x="6309360" y="1774952"/>
            <a:ext cx="5431536" cy="612648"/>
          </a:xfrm>
        </p:spPr>
        <p:txBody>
          <a:bodyPr anchor="t">
            <a:normAutofit/>
          </a:bodyPr>
          <a:lstStyle>
            <a:lvl1pPr marL="0" indent="0">
              <a:lnSpc>
                <a:spcPct val="100000"/>
              </a:lnSpc>
              <a:buNone/>
              <a:defRPr sz="2000" b="0" i="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76BA18-D373-4B5F-B812-5D5E4C2378E7}"/>
              </a:ext>
            </a:extLst>
          </p:cNvPr>
          <p:cNvSpPr>
            <a:spLocks noGrp="1"/>
          </p:cNvSpPr>
          <p:nvPr>
            <p:ph sz="quarter" idx="4"/>
          </p:nvPr>
        </p:nvSpPr>
        <p:spPr>
          <a:xfrm>
            <a:off x="6309360" y="2752344"/>
            <a:ext cx="5431536" cy="320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F395D0EB-9F99-4C95-ADA6-AC6B493CCA9D}"/>
              </a:ext>
            </a:extLst>
          </p:cNvPr>
          <p:cNvSpPr>
            <a:spLocks noGrp="1"/>
          </p:cNvSpPr>
          <p:nvPr>
            <p:ph type="dt" sz="half" idx="10"/>
          </p:nvPr>
        </p:nvSpPr>
        <p:spPr>
          <a:xfrm>
            <a:off x="438912" y="6153912"/>
            <a:ext cx="3456432" cy="502920"/>
          </a:xfrm>
          <a:prstGeom prst="rect">
            <a:avLst/>
          </a:prstGeom>
        </p:spPr>
        <p:txBody>
          <a:bodyPr/>
          <a:lstStyle/>
          <a:p>
            <a:fld id="{B098B728-214A-4ABC-8432-5B3A5A66A987}" type="datetime2">
              <a:rPr lang="en-US" smtClean="0"/>
              <a:t>Thursday, November 18, 2021</a:t>
            </a:fld>
            <a:endParaRPr lang="en-US" dirty="0"/>
          </a:p>
        </p:txBody>
      </p:sp>
      <p:sp>
        <p:nvSpPr>
          <p:cNvPr id="8" name="Footer Placeholder 7">
            <a:extLst>
              <a:ext uri="{FF2B5EF4-FFF2-40B4-BE49-F238E27FC236}">
                <a16:creationId xmlns:a16="http://schemas.microsoft.com/office/drawing/2014/main" id="{27EB69A9-1E48-4683-8873-D888C39E6EEE}"/>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F57E419C-3010-4562-BA4B-ECBC2DBE629E}"/>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2038847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58066-A255-4886-A4B0-2AC829A768F3}"/>
              </a:ext>
            </a:extLst>
          </p:cNvPr>
          <p:cNvSpPr>
            <a:spLocks noGrp="1"/>
          </p:cNvSpPr>
          <p:nvPr>
            <p:ph type="title"/>
          </p:nvPr>
        </p:nvSpPr>
        <p:spPr>
          <a:xfrm>
            <a:off x="448056" y="388800"/>
            <a:ext cx="11311128" cy="5559552"/>
          </a:xfrm>
        </p:spPr>
        <p:txBody>
          <a:bodyPr wrap="square"/>
          <a:lstStyle/>
          <a:p>
            <a:r>
              <a:rPr lang="en-US"/>
              <a:t>Click to edit Master title style</a:t>
            </a:r>
            <a:endParaRPr lang="en-US" dirty="0"/>
          </a:p>
        </p:txBody>
      </p:sp>
      <p:sp>
        <p:nvSpPr>
          <p:cNvPr id="3" name="Date Placeholder 2">
            <a:extLst>
              <a:ext uri="{FF2B5EF4-FFF2-40B4-BE49-F238E27FC236}">
                <a16:creationId xmlns:a16="http://schemas.microsoft.com/office/drawing/2014/main" id="{2068D80A-6560-46E3-AF30-9CEC54EA747C}"/>
              </a:ext>
            </a:extLst>
          </p:cNvPr>
          <p:cNvSpPr>
            <a:spLocks noGrp="1"/>
          </p:cNvSpPr>
          <p:nvPr>
            <p:ph type="dt" sz="half" idx="10"/>
          </p:nvPr>
        </p:nvSpPr>
        <p:spPr>
          <a:xfrm>
            <a:off x="438912" y="6153912"/>
            <a:ext cx="3456432" cy="502920"/>
          </a:xfrm>
          <a:prstGeom prst="rect">
            <a:avLst/>
          </a:prstGeom>
        </p:spPr>
        <p:txBody>
          <a:bodyPr/>
          <a:lstStyle/>
          <a:p>
            <a:fld id="{015F02D0-6806-43AF-9888-2359BF40C204}" type="datetime2">
              <a:rPr lang="en-US" smtClean="0"/>
              <a:t>Thursday, November 18, 2021</a:t>
            </a:fld>
            <a:endParaRPr lang="en-US"/>
          </a:p>
        </p:txBody>
      </p:sp>
      <p:sp>
        <p:nvSpPr>
          <p:cNvPr id="4" name="Footer Placeholder 3">
            <a:extLst>
              <a:ext uri="{FF2B5EF4-FFF2-40B4-BE49-F238E27FC236}">
                <a16:creationId xmlns:a16="http://schemas.microsoft.com/office/drawing/2014/main" id="{4AB673C2-FB1E-46F5-8CFB-93B9DB807075}"/>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91E2120-410F-4382-81AB-37F161F72150}"/>
              </a:ext>
            </a:extLst>
          </p:cNvPr>
          <p:cNvSpPr>
            <a:spLocks noGrp="1"/>
          </p:cNvSpPr>
          <p:nvPr>
            <p:ph type="sldNum" sz="quarter" idx="12"/>
          </p:nvPr>
        </p:nvSpPr>
        <p:spPr/>
        <p:txBody>
          <a:bodyPr rIns="219456"/>
          <a:lstStyle/>
          <a:p>
            <a:fld id="{0D309695-DEC3-40DA-9DF5-330280C9D0E8}" type="slidenum">
              <a:rPr lang="en-US" smtClean="0"/>
              <a:t>‹#›</a:t>
            </a:fld>
            <a:endParaRPr lang="en-US"/>
          </a:p>
        </p:txBody>
      </p:sp>
    </p:spTree>
    <p:extLst>
      <p:ext uri="{BB962C8B-B14F-4D97-AF65-F5344CB8AC3E}">
        <p14:creationId xmlns:p14="http://schemas.microsoft.com/office/powerpoint/2010/main" val="1076165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802222-E41B-48E7-BF06-5C5509D621C0}"/>
              </a:ext>
            </a:extLst>
          </p:cNvPr>
          <p:cNvSpPr>
            <a:spLocks noGrp="1"/>
          </p:cNvSpPr>
          <p:nvPr>
            <p:ph type="dt" sz="half" idx="10"/>
          </p:nvPr>
        </p:nvSpPr>
        <p:spPr>
          <a:xfrm>
            <a:off x="438912" y="6153912"/>
            <a:ext cx="3456432" cy="502920"/>
          </a:xfrm>
          <a:prstGeom prst="rect">
            <a:avLst/>
          </a:prstGeom>
        </p:spPr>
        <p:txBody>
          <a:bodyPr/>
          <a:lstStyle/>
          <a:p>
            <a:fld id="{8EE14D2D-B1AF-4197-82D6-FC1F8BD05681}" type="datetime2">
              <a:rPr lang="en-US" smtClean="0"/>
              <a:t>Thursday, November 18, 2021</a:t>
            </a:fld>
            <a:endParaRPr lang="en-US"/>
          </a:p>
        </p:txBody>
      </p:sp>
      <p:sp>
        <p:nvSpPr>
          <p:cNvPr id="3" name="Footer Placeholder 2">
            <a:extLst>
              <a:ext uri="{FF2B5EF4-FFF2-40B4-BE49-F238E27FC236}">
                <a16:creationId xmlns:a16="http://schemas.microsoft.com/office/drawing/2014/main" id="{17A636E3-B721-46E8-882F-C123530F0FE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C4FC1178-3E0E-449A-B799-009C04C069AF}"/>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1707655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23392-4FF4-4922-A14E-8AA23A9BDD70}"/>
              </a:ext>
            </a:extLst>
          </p:cNvPr>
          <p:cNvSpPr>
            <a:spLocks noGrp="1"/>
          </p:cNvSpPr>
          <p:nvPr>
            <p:ph type="title"/>
          </p:nvPr>
        </p:nvSpPr>
        <p:spPr>
          <a:xfrm>
            <a:off x="448056" y="388800"/>
            <a:ext cx="3447288" cy="1069848"/>
          </a:xfrm>
        </p:spPr>
        <p:txBody>
          <a:bodyPr wrap="square"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04FB38E-5055-4C9B-9A3B-A7B3A4887944}"/>
              </a:ext>
            </a:extLst>
          </p:cNvPr>
          <p:cNvSpPr>
            <a:spLocks noGrp="1"/>
          </p:cNvSpPr>
          <p:nvPr>
            <p:ph idx="1"/>
          </p:nvPr>
        </p:nvSpPr>
        <p:spPr>
          <a:xfrm>
            <a:off x="4370832" y="393192"/>
            <a:ext cx="7379208" cy="5559552"/>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9E2EC2DB-2ED3-408C-BFF2-F413C9D8F91E}"/>
              </a:ext>
            </a:extLst>
          </p:cNvPr>
          <p:cNvSpPr>
            <a:spLocks noGrp="1"/>
          </p:cNvSpPr>
          <p:nvPr>
            <p:ph type="body" sz="half" idx="2"/>
          </p:nvPr>
        </p:nvSpPr>
        <p:spPr>
          <a:xfrm>
            <a:off x="448056" y="1733550"/>
            <a:ext cx="3447288" cy="421919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374FDF-3000-4B2C-AC88-8CE34D680596}"/>
              </a:ext>
            </a:extLst>
          </p:cNvPr>
          <p:cNvSpPr>
            <a:spLocks noGrp="1"/>
          </p:cNvSpPr>
          <p:nvPr>
            <p:ph type="dt" sz="half" idx="10"/>
          </p:nvPr>
        </p:nvSpPr>
        <p:spPr>
          <a:xfrm>
            <a:off x="438912" y="6153912"/>
            <a:ext cx="3456432" cy="502920"/>
          </a:xfrm>
          <a:prstGeom prst="rect">
            <a:avLst/>
          </a:prstGeom>
        </p:spPr>
        <p:txBody>
          <a:bodyPr/>
          <a:lstStyle/>
          <a:p>
            <a:fld id="{98771CEB-9838-4245-91B8-EFBAFE2D8B44}" type="datetime2">
              <a:rPr lang="en-US" smtClean="0"/>
              <a:t>Thursday, November 18, 2021</a:t>
            </a:fld>
            <a:endParaRPr lang="en-US"/>
          </a:p>
        </p:txBody>
      </p:sp>
      <p:sp>
        <p:nvSpPr>
          <p:cNvPr id="6" name="Footer Placeholder 5">
            <a:extLst>
              <a:ext uri="{FF2B5EF4-FFF2-40B4-BE49-F238E27FC236}">
                <a16:creationId xmlns:a16="http://schemas.microsoft.com/office/drawing/2014/main" id="{0DA0B7F4-5B8C-49BD-9BDA-FCBD13E24227}"/>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502BC00-0803-4A53-8657-91CE0DB80E54}"/>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2811392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C2A98-C272-40D9-B75A-77A3D58678E0}"/>
              </a:ext>
            </a:extLst>
          </p:cNvPr>
          <p:cNvSpPr>
            <a:spLocks noGrp="1"/>
          </p:cNvSpPr>
          <p:nvPr>
            <p:ph type="title"/>
          </p:nvPr>
        </p:nvSpPr>
        <p:spPr>
          <a:xfrm>
            <a:off x="448056" y="388800"/>
            <a:ext cx="3447288" cy="1069848"/>
          </a:xfrm>
        </p:spPr>
        <p:txBody>
          <a:bodyPr wrap="square"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AD50DAC-9AC3-4A9A-91B7-6C95E4362561}"/>
              </a:ext>
            </a:extLst>
          </p:cNvPr>
          <p:cNvSpPr>
            <a:spLocks noGrp="1"/>
          </p:cNvSpPr>
          <p:nvPr>
            <p:ph type="pic" idx="1"/>
          </p:nvPr>
        </p:nvSpPr>
        <p:spPr>
          <a:xfrm>
            <a:off x="4370832" y="441324"/>
            <a:ext cx="7373112" cy="551141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3721B04-C243-49A9-B5D3-483379290943}"/>
              </a:ext>
            </a:extLst>
          </p:cNvPr>
          <p:cNvSpPr>
            <a:spLocks noGrp="1"/>
          </p:cNvSpPr>
          <p:nvPr>
            <p:ph type="body" sz="half" idx="2"/>
          </p:nvPr>
        </p:nvSpPr>
        <p:spPr>
          <a:xfrm>
            <a:off x="448056" y="1735200"/>
            <a:ext cx="3447288" cy="421475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8E949C-DD35-44F6-B45A-35134D7E1299}"/>
              </a:ext>
            </a:extLst>
          </p:cNvPr>
          <p:cNvSpPr>
            <a:spLocks noGrp="1"/>
          </p:cNvSpPr>
          <p:nvPr>
            <p:ph type="dt" sz="half" idx="10"/>
          </p:nvPr>
        </p:nvSpPr>
        <p:spPr>
          <a:xfrm>
            <a:off x="438912" y="6153912"/>
            <a:ext cx="3456432" cy="502920"/>
          </a:xfrm>
          <a:prstGeom prst="rect">
            <a:avLst/>
          </a:prstGeom>
        </p:spPr>
        <p:txBody>
          <a:bodyPr/>
          <a:lstStyle/>
          <a:p>
            <a:fld id="{51D3F6BF-A585-41F8-88DF-7E5D069F892A}" type="datetime2">
              <a:rPr lang="en-US" smtClean="0"/>
              <a:t>Thursday, November 18, 2021</a:t>
            </a:fld>
            <a:endParaRPr lang="en-US"/>
          </a:p>
        </p:txBody>
      </p:sp>
      <p:sp>
        <p:nvSpPr>
          <p:cNvPr id="6" name="Footer Placeholder 5">
            <a:extLst>
              <a:ext uri="{FF2B5EF4-FFF2-40B4-BE49-F238E27FC236}">
                <a16:creationId xmlns:a16="http://schemas.microsoft.com/office/drawing/2014/main" id="{6BC70102-4B8E-4FEC-9BB7-97FDC1EABF8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086693AF-08A9-4388-A9B8-174D53955998}"/>
              </a:ext>
            </a:extLst>
          </p:cNvPr>
          <p:cNvSpPr>
            <a:spLocks noGrp="1"/>
          </p:cNvSpPr>
          <p:nvPr>
            <p:ph type="sldNum" sz="quarter" idx="12"/>
          </p:nvPr>
        </p:nvSpPr>
        <p:spPr/>
        <p:txBody>
          <a:bodyPr/>
          <a:lstStyle/>
          <a:p>
            <a:fld id="{0D309695-DEC3-40DA-9DF5-330280C9D0E8}" type="slidenum">
              <a:rPr lang="en-US" smtClean="0"/>
              <a:t>‹#›</a:t>
            </a:fld>
            <a:endParaRPr lang="en-US"/>
          </a:p>
        </p:txBody>
      </p:sp>
    </p:spTree>
    <p:extLst>
      <p:ext uri="{BB962C8B-B14F-4D97-AF65-F5344CB8AC3E}">
        <p14:creationId xmlns:p14="http://schemas.microsoft.com/office/powerpoint/2010/main" val="385227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3DDBCE8-F60C-4E3A-83C0-BDE8DD2DE1FD}"/>
              </a:ext>
            </a:extLst>
          </p:cNvPr>
          <p:cNvSpPr>
            <a:spLocks noGrp="1"/>
          </p:cNvSpPr>
          <p:nvPr>
            <p:ph type="title"/>
          </p:nvPr>
        </p:nvSpPr>
        <p:spPr>
          <a:xfrm>
            <a:off x="448056" y="388800"/>
            <a:ext cx="11301984" cy="1141200"/>
          </a:xfrm>
          <a:prstGeom prst="rect">
            <a:avLst/>
          </a:prstGeom>
        </p:spPr>
        <p:txBody>
          <a:bodyPr vert="horz" lIns="0" tIns="0" rIns="0" bIns="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4BBC57F-72F2-48BC-B1EE-1F2C6155D72E}"/>
              </a:ext>
            </a:extLst>
          </p:cNvPr>
          <p:cNvSpPr>
            <a:spLocks noGrp="1"/>
          </p:cNvSpPr>
          <p:nvPr>
            <p:ph type="body" idx="1"/>
          </p:nvPr>
        </p:nvSpPr>
        <p:spPr>
          <a:xfrm>
            <a:off x="448056" y="1733550"/>
            <a:ext cx="11293200" cy="3783013"/>
          </a:xfrm>
          <a:prstGeom prst="rect">
            <a:avLst/>
          </a:prstGeom>
        </p:spPr>
        <p:txBody>
          <a:bodyPr vert="horz" lIns="0" tIns="0" rIns="9144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930FBC45-A4BC-4EE5-82B1-8BC79122559A}"/>
              </a:ext>
            </a:extLst>
          </p:cNvPr>
          <p:cNvSpPr>
            <a:spLocks noGrp="1"/>
          </p:cNvSpPr>
          <p:nvPr>
            <p:ph type="ftr" sz="quarter" idx="3"/>
          </p:nvPr>
        </p:nvSpPr>
        <p:spPr>
          <a:xfrm>
            <a:off x="4370832" y="6153912"/>
            <a:ext cx="5397056" cy="502920"/>
          </a:xfrm>
          <a:prstGeom prst="rect">
            <a:avLst/>
          </a:prstGeom>
        </p:spPr>
        <p:txBody>
          <a:bodyPr vert="horz" lIns="0" tIns="0" rIns="91440" bIns="0" rtlCol="0" anchor="ctr"/>
          <a:lstStyle>
            <a:lvl1pPr algn="l">
              <a:defRPr sz="900" cap="all" spc="200" baseline="0">
                <a:solidFill>
                  <a:schemeClr val="tx2">
                    <a:alpha val="55000"/>
                  </a:schemeClr>
                </a:solidFill>
              </a:defRPr>
            </a:lvl1pPr>
          </a:lstStyle>
          <a:p>
            <a:r>
              <a:rPr lang="en-US" spc="200" dirty="0"/>
              <a:t>Sample Footer Text</a:t>
            </a:r>
          </a:p>
        </p:txBody>
      </p:sp>
      <p:sp>
        <p:nvSpPr>
          <p:cNvPr id="6" name="Slide Number Placeholder 5">
            <a:extLst>
              <a:ext uri="{FF2B5EF4-FFF2-40B4-BE49-F238E27FC236}">
                <a16:creationId xmlns:a16="http://schemas.microsoft.com/office/drawing/2014/main" id="{725E1300-1995-409E-B058-59180872B694}"/>
              </a:ext>
            </a:extLst>
          </p:cNvPr>
          <p:cNvSpPr>
            <a:spLocks noGrp="1"/>
          </p:cNvSpPr>
          <p:nvPr>
            <p:ph type="sldNum" sz="quarter" idx="4"/>
          </p:nvPr>
        </p:nvSpPr>
        <p:spPr>
          <a:xfrm>
            <a:off x="10238232" y="6153912"/>
            <a:ext cx="1510856" cy="502920"/>
          </a:xfrm>
          <a:prstGeom prst="rect">
            <a:avLst/>
          </a:prstGeom>
        </p:spPr>
        <p:txBody>
          <a:bodyPr vert="horz" lIns="0" tIns="0" rIns="0" bIns="0" rtlCol="0" anchor="ctr"/>
          <a:lstStyle>
            <a:lvl1pPr algn="r">
              <a:defRPr sz="900">
                <a:solidFill>
                  <a:schemeClr val="tx2">
                    <a:alpha val="55000"/>
                  </a:schemeClr>
                </a:solidFill>
              </a:defRPr>
            </a:lvl1pPr>
          </a:lstStyle>
          <a:p>
            <a:fld id="{0D309695-DEC3-40DA-9DF5-330280C9D0E8}" type="slidenum">
              <a:rPr lang="en-US" smtClean="0"/>
              <a:pPr/>
              <a:t>‹#›</a:t>
            </a:fld>
            <a:endParaRPr lang="en-US" dirty="0"/>
          </a:p>
        </p:txBody>
      </p:sp>
      <p:sp>
        <p:nvSpPr>
          <p:cNvPr id="10" name="Date Placeholder 3">
            <a:extLst>
              <a:ext uri="{FF2B5EF4-FFF2-40B4-BE49-F238E27FC236}">
                <a16:creationId xmlns:a16="http://schemas.microsoft.com/office/drawing/2014/main" id="{639030E9-7F3B-403F-96B2-7C2C627C30A0}"/>
              </a:ext>
            </a:extLst>
          </p:cNvPr>
          <p:cNvSpPr>
            <a:spLocks noGrp="1"/>
          </p:cNvSpPr>
          <p:nvPr>
            <p:ph type="dt" sz="half" idx="2"/>
          </p:nvPr>
        </p:nvSpPr>
        <p:spPr>
          <a:xfrm>
            <a:off x="442912" y="6152968"/>
            <a:ext cx="3457576" cy="502920"/>
          </a:xfrm>
          <a:prstGeom prst="rect">
            <a:avLst/>
          </a:prstGeom>
        </p:spPr>
        <p:txBody>
          <a:bodyPr wrap="square" lIns="0" tIns="0" rIns="0" bIns="0" anchor="ctr" anchorCtr="0">
            <a:normAutofit/>
          </a:bodyPr>
          <a:lstStyle>
            <a:lvl1pPr>
              <a:defRPr sz="900" cap="all" spc="200" baseline="0">
                <a:solidFill>
                  <a:schemeClr val="tx1">
                    <a:alpha val="55000"/>
                  </a:schemeClr>
                </a:solidFill>
              </a:defRPr>
            </a:lvl1pPr>
          </a:lstStyle>
          <a:p>
            <a:fld id="{8256C2ED-54A4-480D-B5C8-65C0D62359B9}" type="datetime2">
              <a:rPr lang="en-US" smtClean="0"/>
              <a:pPr/>
              <a:t>Thursday, November 18, 2021</a:t>
            </a:fld>
            <a:endParaRPr lang="en-US" dirty="0"/>
          </a:p>
        </p:txBody>
      </p:sp>
    </p:spTree>
    <p:extLst>
      <p:ext uri="{BB962C8B-B14F-4D97-AF65-F5344CB8AC3E}">
        <p14:creationId xmlns:p14="http://schemas.microsoft.com/office/powerpoint/2010/main" val="2904242757"/>
      </p:ext>
    </p:extLst>
  </p:cSld>
  <p:clrMap bg1="dk1" tx1="lt1" bg2="dk2"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hf sldNum="0" hdr="0" ftr="0" dt="0"/>
  <p:txStyles>
    <p:titleStyle>
      <a:lvl1pPr algn="l" defTabSz="914400" rtl="0" eaLnBrk="1" latinLnBrk="0" hangingPunct="1">
        <a:lnSpc>
          <a:spcPct val="90000"/>
        </a:lnSpc>
        <a:spcBef>
          <a:spcPct val="0"/>
        </a:spcBef>
        <a:buNone/>
        <a:defRPr sz="3200" i="1" kern="1200">
          <a:solidFill>
            <a:schemeClr val="tx2"/>
          </a:solidFill>
          <a:latin typeface="+mj-lt"/>
          <a:ea typeface="+mj-ea"/>
          <a:cs typeface="+mj-cs"/>
        </a:defRPr>
      </a:lvl1pPr>
    </p:titleStyle>
    <p:bodyStyle>
      <a:lvl1pPr marL="450000" indent="-448056" algn="l" defTabSz="914400" rtl="0" eaLnBrk="1" latinLnBrk="0" hangingPunct="1">
        <a:lnSpc>
          <a:spcPct val="120000"/>
        </a:lnSpc>
        <a:spcBef>
          <a:spcPts val="1000"/>
        </a:spcBef>
        <a:buFont typeface="Calibri Light" panose="020F0302020204030204" pitchFamily="34" charset="0"/>
        <a:buChar char="→"/>
        <a:defRPr sz="2200" kern="1200">
          <a:solidFill>
            <a:schemeClr val="tx2">
              <a:alpha val="55000"/>
            </a:schemeClr>
          </a:solidFill>
          <a:latin typeface="+mn-lt"/>
          <a:ea typeface="+mn-ea"/>
          <a:cs typeface="+mn-cs"/>
        </a:defRPr>
      </a:lvl1pPr>
      <a:lvl2pPr marL="90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2pPr>
      <a:lvl3pPr marL="135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3pPr>
      <a:lvl4pPr marL="180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4pPr>
      <a:lvl5pPr marL="2250000" indent="-448056" algn="l" defTabSz="914400" rtl="0" eaLnBrk="1" latinLnBrk="0" hangingPunct="1">
        <a:lnSpc>
          <a:spcPct val="120000"/>
        </a:lnSpc>
        <a:spcBef>
          <a:spcPts val="500"/>
        </a:spcBef>
        <a:buFont typeface="Calibri Light" panose="020F0302020204030204" pitchFamily="34" charset="0"/>
        <a:buChar char="→"/>
        <a:defRPr sz="2200" kern="1200">
          <a:solidFill>
            <a:schemeClr val="tx2">
              <a:alpha val="5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image" Target="../media/image2.emf"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emf"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 name="Rectangle 8">
            <a:extLst>
              <a:ext uri="{FF2B5EF4-FFF2-40B4-BE49-F238E27FC236}">
                <a16:creationId xmlns:a16="http://schemas.microsoft.com/office/drawing/2014/main" id="{F2E5B6AE-5EFE-45F0-A2AE-ED771CA3D7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FD9245-3D3E-4D48-88D8-3A0C8A1F6932}"/>
              </a:ext>
            </a:extLst>
          </p:cNvPr>
          <p:cNvSpPr>
            <a:spLocks noGrp="1"/>
          </p:cNvSpPr>
          <p:nvPr>
            <p:ph type="ctrTitle"/>
          </p:nvPr>
        </p:nvSpPr>
        <p:spPr>
          <a:xfrm>
            <a:off x="448055" y="655200"/>
            <a:ext cx="6365700" cy="1694105"/>
          </a:xfrm>
        </p:spPr>
        <p:txBody>
          <a:bodyPr anchor="b">
            <a:normAutofit fontScale="90000"/>
          </a:bodyPr>
          <a:lstStyle/>
          <a:p>
            <a:r>
              <a:rPr lang="en-US" dirty="0"/>
              <a:t>Exercise impacts on Cardiovascular system</a:t>
            </a:r>
          </a:p>
        </p:txBody>
      </p:sp>
      <p:sp>
        <p:nvSpPr>
          <p:cNvPr id="3" name="Subtitle 2">
            <a:extLst>
              <a:ext uri="{FF2B5EF4-FFF2-40B4-BE49-F238E27FC236}">
                <a16:creationId xmlns:a16="http://schemas.microsoft.com/office/drawing/2014/main" id="{46E3A04C-9F7C-40D7-8FF3-6837C75EA427}"/>
              </a:ext>
            </a:extLst>
          </p:cNvPr>
          <p:cNvSpPr>
            <a:spLocks noGrp="1"/>
          </p:cNvSpPr>
          <p:nvPr>
            <p:ph type="subTitle" idx="1"/>
          </p:nvPr>
        </p:nvSpPr>
        <p:spPr>
          <a:xfrm>
            <a:off x="0" y="2624400"/>
            <a:ext cx="7057759" cy="3326456"/>
          </a:xfrm>
        </p:spPr>
        <p:txBody>
          <a:bodyPr>
            <a:normAutofit/>
          </a:bodyPr>
          <a:lstStyle/>
          <a:p>
            <a:pPr algn="ctr"/>
            <a:r>
              <a:rPr lang="en-US" sz="2800" b="1" i="1" dirty="0">
                <a:solidFill>
                  <a:schemeClr val="tx1">
                    <a:alpha val="55000"/>
                  </a:schemeClr>
                </a:solidFill>
              </a:rPr>
              <a:t>By</a:t>
            </a:r>
          </a:p>
          <a:p>
            <a:r>
              <a:rPr lang="en-US" sz="3100" b="1" dirty="0">
                <a:solidFill>
                  <a:schemeClr val="tx1">
                    <a:alpha val="55000"/>
                  </a:schemeClr>
                </a:solidFill>
              </a:rPr>
              <a:t>Assist. Prof. Nourelhuda A. Mohammed</a:t>
            </a:r>
          </a:p>
          <a:p>
            <a:pPr algn="l"/>
            <a:endParaRPr lang="en-US" sz="1800" b="0" i="0" u="none" strike="noStrike" baseline="0" dirty="0">
              <a:solidFill>
                <a:srgbClr val="000000"/>
              </a:solidFill>
              <a:latin typeface="Trebuchet MS" panose="020B0603020202020204" pitchFamily="34" charset="0"/>
            </a:endParaRPr>
          </a:p>
          <a:p>
            <a:pPr algn="ctr"/>
            <a:r>
              <a:rPr lang="en-US" b="0" i="0" u="none" strike="noStrike" baseline="0" dirty="0">
                <a:solidFill>
                  <a:schemeClr val="tx1"/>
                </a:solidFill>
                <a:latin typeface="Trebuchet MS" panose="020B0603020202020204" pitchFamily="34" charset="0"/>
              </a:rPr>
              <a:t> Physiology dpt., Mut'ah school of Medicine</a:t>
            </a:r>
            <a:endParaRPr lang="en-US" dirty="0">
              <a:solidFill>
                <a:schemeClr val="tx1"/>
              </a:solidFill>
            </a:endParaRPr>
          </a:p>
        </p:txBody>
      </p:sp>
      <p:cxnSp>
        <p:nvCxnSpPr>
          <p:cNvPr id="25" name="Straight Connector 10">
            <a:extLst>
              <a:ext uri="{FF2B5EF4-FFF2-40B4-BE49-F238E27FC236}">
                <a16:creationId xmlns:a16="http://schemas.microsoft.com/office/drawing/2014/main" id="{D255B435-D9F3-4A31-B89E-36741390DB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50000" y="450000"/>
            <a:ext cx="5432400" cy="0"/>
          </a:xfrm>
          <a:prstGeom prst="line">
            <a:avLst/>
          </a:prstGeom>
          <a:ln w="6350">
            <a:solidFill>
              <a:schemeClr val="tx2"/>
            </a:solidFill>
          </a:ln>
        </p:spPr>
        <p:style>
          <a:lnRef idx="1">
            <a:schemeClr val="accent1"/>
          </a:lnRef>
          <a:fillRef idx="0">
            <a:schemeClr val="accent1"/>
          </a:fillRef>
          <a:effectRef idx="0">
            <a:schemeClr val="accent1"/>
          </a:effectRef>
          <a:fontRef idx="minor">
            <a:schemeClr val="tx1"/>
          </a:fontRef>
        </p:style>
      </p:cxnSp>
      <p:pic>
        <p:nvPicPr>
          <p:cNvPr id="26" name="Picture 3" descr="A white surface with a 3D triangle texture">
            <a:extLst>
              <a:ext uri="{FF2B5EF4-FFF2-40B4-BE49-F238E27FC236}">
                <a16:creationId xmlns:a16="http://schemas.microsoft.com/office/drawing/2014/main" id="{941F5BAC-5EA2-452A-953D-3AC0F53C8A31}"/>
              </a:ext>
            </a:extLst>
          </p:cNvPr>
          <p:cNvPicPr>
            <a:picLocks noChangeAspect="1"/>
          </p:cNvPicPr>
          <p:nvPr/>
        </p:nvPicPr>
        <p:blipFill rotWithShape="1">
          <a:blip r:embed="rId2"/>
          <a:srcRect r="42767" b="-1"/>
          <a:stretch/>
        </p:blipFill>
        <p:spPr>
          <a:xfrm>
            <a:off x="7057759" y="10"/>
            <a:ext cx="5880100" cy="6857990"/>
          </a:xfrm>
          <a:prstGeom prst="rect">
            <a:avLst/>
          </a:prstGeom>
        </p:spPr>
      </p:pic>
    </p:spTree>
    <p:extLst>
      <p:ext uri="{BB962C8B-B14F-4D97-AF65-F5344CB8AC3E}">
        <p14:creationId xmlns:p14="http://schemas.microsoft.com/office/powerpoint/2010/main" val="33100901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A93A1-5AE5-432A-AB21-5B37AAF1A0C8}"/>
              </a:ext>
            </a:extLst>
          </p:cNvPr>
          <p:cNvSpPr>
            <a:spLocks noGrp="1"/>
          </p:cNvSpPr>
          <p:nvPr>
            <p:ph type="title"/>
          </p:nvPr>
        </p:nvSpPr>
        <p:spPr>
          <a:xfrm>
            <a:off x="448056" y="388800"/>
            <a:ext cx="11301984" cy="300517"/>
          </a:xfrm>
        </p:spPr>
        <p:txBody>
          <a:bodyPr>
            <a:normAutofit fontScale="90000"/>
          </a:bodyPr>
          <a:lstStyle/>
          <a:p>
            <a:endParaRPr lang="en-US" dirty="0"/>
          </a:p>
        </p:txBody>
      </p:sp>
      <p:pic>
        <p:nvPicPr>
          <p:cNvPr id="8" name="Content Placeholder 7">
            <a:extLst>
              <a:ext uri="{FF2B5EF4-FFF2-40B4-BE49-F238E27FC236}">
                <a16:creationId xmlns:a16="http://schemas.microsoft.com/office/drawing/2014/main" id="{87AD581D-CAC5-4D58-B5CB-1155B5F39007}"/>
              </a:ext>
            </a:extLst>
          </p:cNvPr>
          <p:cNvPicPr>
            <a:picLocks noGrp="1" noChangeAspect="1"/>
          </p:cNvPicPr>
          <p:nvPr>
            <p:ph idx="1"/>
          </p:nvPr>
        </p:nvPicPr>
        <p:blipFill>
          <a:blip r:embed="rId2"/>
          <a:stretch>
            <a:fillRect/>
          </a:stretch>
        </p:blipFill>
        <p:spPr>
          <a:xfrm>
            <a:off x="448056" y="866463"/>
            <a:ext cx="10693556" cy="5602737"/>
          </a:xfrm>
          <a:prstGeom prst="rect">
            <a:avLst/>
          </a:prstGeom>
        </p:spPr>
      </p:pic>
    </p:spTree>
    <p:extLst>
      <p:ext uri="{BB962C8B-B14F-4D97-AF65-F5344CB8AC3E}">
        <p14:creationId xmlns:p14="http://schemas.microsoft.com/office/powerpoint/2010/main" val="2455511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B4DA66-5333-4885-85CA-0706253788D1}"/>
              </a:ext>
            </a:extLst>
          </p:cNvPr>
          <p:cNvSpPr>
            <a:spLocks noGrp="1"/>
          </p:cNvSpPr>
          <p:nvPr>
            <p:ph type="title"/>
          </p:nvPr>
        </p:nvSpPr>
        <p:spPr>
          <a:xfrm>
            <a:off x="448056" y="506437"/>
            <a:ext cx="11301984" cy="478302"/>
          </a:xfrm>
        </p:spPr>
        <p:txBody>
          <a:bodyPr/>
          <a:lstStyle/>
          <a:p>
            <a:pPr algn="ctr"/>
            <a:r>
              <a:rPr lang="en-US" sz="2800" b="1" i="0" u="none" strike="noStrike" baseline="0" dirty="0">
                <a:latin typeface="Univers-CondensedBold"/>
              </a:rPr>
              <a:t>1. The central command (anticipation of exercise)</a:t>
            </a:r>
            <a:endParaRPr lang="en-US" sz="2800" dirty="0"/>
          </a:p>
        </p:txBody>
      </p:sp>
      <p:sp>
        <p:nvSpPr>
          <p:cNvPr id="3" name="Content Placeholder 2">
            <a:extLst>
              <a:ext uri="{FF2B5EF4-FFF2-40B4-BE49-F238E27FC236}">
                <a16:creationId xmlns:a16="http://schemas.microsoft.com/office/drawing/2014/main" id="{F0545300-68ED-4E25-B6B0-F7D135B00FD8}"/>
              </a:ext>
            </a:extLst>
          </p:cNvPr>
          <p:cNvSpPr>
            <a:spLocks noGrp="1"/>
          </p:cNvSpPr>
          <p:nvPr>
            <p:ph idx="1"/>
          </p:nvPr>
        </p:nvSpPr>
        <p:spPr>
          <a:xfrm>
            <a:off x="98474" y="984739"/>
            <a:ext cx="11642782" cy="6991643"/>
          </a:xfrm>
        </p:spPr>
        <p:txBody>
          <a:bodyPr>
            <a:noAutofit/>
          </a:bodyPr>
          <a:lstStyle/>
          <a:p>
            <a:pPr algn="l"/>
            <a:r>
              <a:rPr lang="en-US" sz="2800" b="1" i="0" u="none" strike="noStrike" baseline="0" dirty="0">
                <a:solidFill>
                  <a:schemeClr val="tx1"/>
                </a:solidFill>
                <a:latin typeface="ZapfDingbats"/>
              </a:rPr>
              <a:t>■</a:t>
            </a:r>
            <a:r>
              <a:rPr lang="en-US" sz="2800" b="1" i="0" u="none" strike="noStrike" baseline="0" dirty="0">
                <a:solidFill>
                  <a:schemeClr val="tx1"/>
                </a:solidFill>
                <a:latin typeface="Utopia-Regular"/>
              </a:rPr>
              <a:t>■ Impulses  originate in the </a:t>
            </a:r>
            <a:r>
              <a:rPr lang="en-US" sz="2800" b="1" i="1" u="none" strike="noStrike" baseline="0" dirty="0">
                <a:solidFill>
                  <a:schemeClr val="accent2">
                    <a:lumMod val="75000"/>
                  </a:schemeClr>
                </a:solidFill>
                <a:latin typeface="Utopia-Regular"/>
              </a:rPr>
              <a:t>motor cortex </a:t>
            </a:r>
            <a:r>
              <a:rPr lang="en-US" sz="2800" b="1" i="0" u="none" strike="noStrike" baseline="0" dirty="0">
                <a:solidFill>
                  <a:schemeClr val="tx1"/>
                </a:solidFill>
                <a:latin typeface="Utopia-Regular"/>
              </a:rPr>
              <a:t>or from </a:t>
            </a:r>
            <a:r>
              <a:rPr lang="en-US" sz="2800" b="1" i="1" u="none" strike="noStrike" baseline="0" dirty="0">
                <a:solidFill>
                  <a:schemeClr val="accent2">
                    <a:lumMod val="75000"/>
                  </a:schemeClr>
                </a:solidFill>
                <a:latin typeface="Utopia-Regular"/>
              </a:rPr>
              <a:t>reflexes initiated in muscle proprioceptors</a:t>
            </a:r>
            <a:r>
              <a:rPr lang="en-US" sz="2800" b="1" i="0" u="none" strike="noStrike" baseline="0" dirty="0">
                <a:solidFill>
                  <a:schemeClr val="tx1"/>
                </a:solidFill>
                <a:latin typeface="Utopia-Regular"/>
              </a:rPr>
              <a:t> when exercise is anticipated.</a:t>
            </a:r>
          </a:p>
          <a:p>
            <a:pPr algn="l"/>
            <a:r>
              <a:rPr lang="en-US" sz="2800" b="1" i="0" u="none" strike="noStrike" baseline="0" dirty="0">
                <a:solidFill>
                  <a:schemeClr val="tx1"/>
                </a:solidFill>
                <a:latin typeface="ZapfDingbats"/>
              </a:rPr>
              <a:t>■</a:t>
            </a:r>
            <a:r>
              <a:rPr lang="en-US" sz="2800" b="1" i="0" u="none" strike="noStrike" baseline="0" dirty="0">
                <a:solidFill>
                  <a:schemeClr val="tx1"/>
                </a:solidFill>
                <a:latin typeface="Utopia-Regular"/>
              </a:rPr>
              <a:t>■   initiates the following changes</a:t>
            </a:r>
          </a:p>
          <a:p>
            <a:pPr marL="0" indent="0" algn="just">
              <a:spcBef>
                <a:spcPts val="0"/>
              </a:spcBef>
              <a:buNone/>
            </a:pPr>
            <a:r>
              <a:rPr lang="en-US" sz="28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1. Sympathetic innervation enhancement</a:t>
            </a:r>
            <a:endParaRPr lang="en-US" sz="2800"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- is the primary regulator of blood flow to the skeletal muscle at </a:t>
            </a:r>
            <a:r>
              <a:rPr lang="en-US" sz="28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rest</a:t>
            </a:r>
            <a:endParaRPr lang="en-US" sz="2800" b="1"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-  The arterioles of skeletal muscle are densely innervated by sympathetic fibers. The veins also are innervated, but less densely.</a:t>
            </a:r>
            <a:endParaRPr lang="en-US" sz="28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-There are both </a:t>
            </a:r>
            <a:r>
              <a:rPr lang="en-US" sz="2800" b="1" dirty="0">
                <a:solidFill>
                  <a:schemeClr val="accent2">
                    <a:lumMod val="75000"/>
                  </a:schemeClr>
                </a:solidFill>
                <a:latin typeface="Times New Roman" panose="02020603050405020304" pitchFamily="18" charset="0"/>
                <a:ea typeface="STIXGeneral-Regular"/>
                <a:cs typeface="Times New Roman" panose="02020603050405020304" pitchFamily="18" charset="0"/>
              </a:rPr>
              <a:t>α</a:t>
            </a:r>
            <a:r>
              <a:rPr lang="en-US" sz="2800" b="1" dirty="0">
                <a:solidFill>
                  <a:schemeClr val="accent2">
                    <a:lumMod val="75000"/>
                  </a:schemeClr>
                </a:solidFill>
                <a:latin typeface="Times New Roman" panose="02020603050405020304" pitchFamily="18" charset="0"/>
                <a:ea typeface="Utopia-Regular"/>
                <a:cs typeface="Times New Roman" panose="02020603050405020304" pitchFamily="18" charset="0"/>
              </a:rPr>
              <a:t>1</a:t>
            </a: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and </a:t>
            </a:r>
            <a:r>
              <a:rPr lang="en-US" sz="2800" b="1" dirty="0">
                <a:solidFill>
                  <a:schemeClr val="accent2">
                    <a:lumMod val="75000"/>
                  </a:schemeClr>
                </a:solidFill>
                <a:latin typeface="Times New Roman" panose="02020603050405020304" pitchFamily="18" charset="0"/>
                <a:ea typeface="STIXGeneral-Regular"/>
                <a:cs typeface="Times New Roman" panose="02020603050405020304" pitchFamily="18" charset="0"/>
              </a:rPr>
              <a:t>β</a:t>
            </a:r>
            <a:r>
              <a:rPr lang="en-US" sz="2800" b="1" dirty="0">
                <a:solidFill>
                  <a:schemeClr val="accent2">
                    <a:lumMod val="75000"/>
                  </a:schemeClr>
                </a:solidFill>
                <a:latin typeface="Times New Roman" panose="02020603050405020304" pitchFamily="18" charset="0"/>
                <a:ea typeface="Utopia-Regular"/>
                <a:cs typeface="Times New Roman" panose="02020603050405020304" pitchFamily="18" charset="0"/>
              </a:rPr>
              <a:t>2</a:t>
            </a: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receptors on the blood vessels of skeletal muscle.</a:t>
            </a:r>
            <a:endParaRPr lang="en-US" sz="28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- Stimulation of </a:t>
            </a:r>
            <a:r>
              <a:rPr lang="en-US" sz="28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α1</a:t>
            </a:r>
            <a:r>
              <a:rPr lang="en-US" sz="2800" b="1"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 receptors </a:t>
            </a: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causes </a:t>
            </a:r>
            <a:r>
              <a:rPr lang="en-US" sz="28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vasoconstriction.</a:t>
            </a:r>
          </a:p>
          <a:p>
            <a:pPr marL="0" indent="0" algn="just">
              <a:spcBef>
                <a:spcPts val="0"/>
              </a:spcBef>
              <a:buNone/>
            </a:pP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-Stimulation of </a:t>
            </a:r>
            <a:r>
              <a:rPr lang="en-US" sz="28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β2</a:t>
            </a:r>
            <a:r>
              <a:rPr lang="en-US" sz="2800" b="1"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 receptors </a:t>
            </a: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causes </a:t>
            </a:r>
            <a:r>
              <a:rPr lang="en-US" sz="28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vasodilation.</a:t>
            </a:r>
          </a:p>
          <a:p>
            <a:pPr marL="0" indent="0" algn="just">
              <a:spcBef>
                <a:spcPts val="0"/>
              </a:spcBef>
              <a:buNone/>
            </a:pPr>
            <a:endParaRPr lang="en-US" sz="2800" b="1" i="0" u="none" strike="noStrike" baseline="0" dirty="0">
              <a:solidFill>
                <a:schemeClr val="tx1"/>
              </a:solidFill>
              <a:latin typeface="Utopia-Regular"/>
            </a:endParaRPr>
          </a:p>
        </p:txBody>
      </p:sp>
    </p:spTree>
    <p:extLst>
      <p:ext uri="{BB962C8B-B14F-4D97-AF65-F5344CB8AC3E}">
        <p14:creationId xmlns:p14="http://schemas.microsoft.com/office/powerpoint/2010/main" val="1714531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4FF67-3627-4795-8AA8-737005814D54}"/>
              </a:ext>
            </a:extLst>
          </p:cNvPr>
          <p:cNvSpPr>
            <a:spLocks noGrp="1"/>
          </p:cNvSpPr>
          <p:nvPr>
            <p:ph type="title"/>
          </p:nvPr>
        </p:nvSpPr>
        <p:spPr>
          <a:xfrm>
            <a:off x="448056" y="388800"/>
            <a:ext cx="11301984" cy="34272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63ED375-D205-463F-BC91-24605FAA58C3}"/>
              </a:ext>
            </a:extLst>
          </p:cNvPr>
          <p:cNvSpPr>
            <a:spLocks noGrp="1"/>
          </p:cNvSpPr>
          <p:nvPr>
            <p:ph idx="1"/>
          </p:nvPr>
        </p:nvSpPr>
        <p:spPr>
          <a:xfrm>
            <a:off x="168813" y="858129"/>
            <a:ext cx="11572444" cy="5472333"/>
          </a:xfrm>
        </p:spPr>
        <p:txBody>
          <a:bodyPr>
            <a:normAutofit/>
          </a:bodyPr>
          <a:lstStyle/>
          <a:p>
            <a:pPr marL="0" indent="0" algn="just">
              <a:spcBef>
                <a:spcPts val="0"/>
              </a:spcBef>
              <a:buNone/>
            </a:pPr>
            <a:r>
              <a:rPr lang="en-US" sz="26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Stimulation of </a:t>
            </a:r>
            <a:r>
              <a:rPr lang="en-US" sz="26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Sympathetic cholinergic post ganglionic N.F </a:t>
            </a:r>
            <a:r>
              <a:rPr lang="en-US" sz="26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causes</a:t>
            </a:r>
            <a:r>
              <a:rPr lang="en-US" sz="2600" b="1"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vasodilation</a:t>
            </a:r>
            <a:r>
              <a:rPr lang="en-US" sz="2600" b="1"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en-US" sz="26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during</a:t>
            </a:r>
            <a:r>
              <a:rPr lang="en-US" sz="2600" b="1"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en-US" sz="26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exercise.</a:t>
            </a:r>
            <a:endParaRPr lang="en-US" sz="2600"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n-US" sz="2400" b="1" i="0" u="none" strike="noStrike" baseline="0" dirty="0">
                <a:solidFill>
                  <a:schemeClr val="accent2">
                    <a:lumMod val="75000"/>
                  </a:schemeClr>
                </a:solidFill>
                <a:latin typeface="Univers-CondensedBold"/>
              </a:rPr>
              <a:t>Sympathetic outflow to the heart and blood vessels is increased</a:t>
            </a:r>
            <a:r>
              <a:rPr lang="en-US" sz="2400" b="1" i="0" u="none" strike="noStrike" baseline="0" dirty="0">
                <a:solidFill>
                  <a:schemeClr val="tx1"/>
                </a:solidFill>
                <a:latin typeface="Univers-CondensedBold"/>
              </a:rPr>
              <a:t>. </a:t>
            </a:r>
            <a:r>
              <a:rPr lang="en-US" sz="2400" b="0" i="0" u="none" strike="noStrike" baseline="0" dirty="0">
                <a:solidFill>
                  <a:schemeClr val="tx1"/>
                </a:solidFill>
                <a:latin typeface="Utopia-Regular"/>
              </a:rPr>
              <a:t>At the same time, parasympathetic outflow to the heart is decreased. As a result, heart rate and contractility (stroke volume) are increased</a:t>
            </a:r>
          </a:p>
          <a:p>
            <a:pPr marL="1944" indent="0" algn="l">
              <a:buNone/>
            </a:pPr>
            <a:r>
              <a:rPr lang="en-US" sz="2400" b="1" i="0" u="none" strike="noStrike" baseline="0" dirty="0">
                <a:solidFill>
                  <a:schemeClr val="accent2">
                    <a:lumMod val="75000"/>
                  </a:schemeClr>
                </a:solidFill>
                <a:latin typeface="Univers-CondensedBold"/>
              </a:rPr>
              <a:t>Cardiac output is increased</a:t>
            </a:r>
            <a:r>
              <a:rPr lang="en-US" sz="2400" b="1" i="0" u="none" strike="noStrike" baseline="0" dirty="0">
                <a:solidFill>
                  <a:schemeClr val="tx1"/>
                </a:solidFill>
                <a:latin typeface="Univers-CondensedBold"/>
              </a:rPr>
              <a:t>, </a:t>
            </a:r>
            <a:r>
              <a:rPr lang="en-US" sz="2400" b="0" i="0" u="none" strike="noStrike" baseline="0" dirty="0">
                <a:solidFill>
                  <a:schemeClr val="tx1"/>
                </a:solidFill>
                <a:latin typeface="Utopia-Regular"/>
              </a:rPr>
              <a:t>primarily as a result of the increased heart rate and, to a lesser extent, the increased stroke volume.</a:t>
            </a:r>
          </a:p>
          <a:p>
            <a:pPr marL="1944" indent="0">
              <a:buNone/>
            </a:pPr>
            <a:endParaRPr lang="en-US" dirty="0"/>
          </a:p>
        </p:txBody>
      </p:sp>
    </p:spTree>
    <p:extLst>
      <p:ext uri="{BB962C8B-B14F-4D97-AF65-F5344CB8AC3E}">
        <p14:creationId xmlns:p14="http://schemas.microsoft.com/office/powerpoint/2010/main" val="41179077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52610-2AA6-4D52-B9CD-5C74C14D72B9}"/>
              </a:ext>
            </a:extLst>
          </p:cNvPr>
          <p:cNvSpPr>
            <a:spLocks noGrp="1"/>
          </p:cNvSpPr>
          <p:nvPr>
            <p:ph type="title"/>
          </p:nvPr>
        </p:nvSpPr>
        <p:spPr>
          <a:xfrm>
            <a:off x="448056" y="388800"/>
            <a:ext cx="11301984" cy="497465"/>
          </a:xfrm>
        </p:spPr>
        <p:txBody>
          <a:bodyPr/>
          <a:lstStyle/>
          <a:p>
            <a:endParaRPr lang="en-US" dirty="0"/>
          </a:p>
        </p:txBody>
      </p:sp>
      <p:sp>
        <p:nvSpPr>
          <p:cNvPr id="3" name="Content Placeholder 2">
            <a:extLst>
              <a:ext uri="{FF2B5EF4-FFF2-40B4-BE49-F238E27FC236}">
                <a16:creationId xmlns:a16="http://schemas.microsoft.com/office/drawing/2014/main" id="{C5A7DDC9-CF42-4ED5-A5EE-459691BDEAE6}"/>
              </a:ext>
            </a:extLst>
          </p:cNvPr>
          <p:cNvSpPr>
            <a:spLocks noGrp="1"/>
          </p:cNvSpPr>
          <p:nvPr>
            <p:ph idx="1"/>
          </p:nvPr>
        </p:nvSpPr>
        <p:spPr>
          <a:xfrm>
            <a:off x="359015" y="886266"/>
            <a:ext cx="11473970" cy="5809956"/>
          </a:xfrm>
        </p:spPr>
        <p:txBody>
          <a:bodyPr>
            <a:normAutofit/>
          </a:bodyPr>
          <a:lstStyle/>
          <a:p>
            <a:pPr marL="1944" indent="0" algn="l">
              <a:buNone/>
            </a:pPr>
            <a:r>
              <a:rPr lang="en-US" sz="2800" b="1" i="0" u="none" strike="noStrike" baseline="0" dirty="0">
                <a:solidFill>
                  <a:schemeClr val="tx1">
                    <a:alpha val="55000"/>
                  </a:schemeClr>
                </a:solidFill>
                <a:latin typeface="Univers-CondensedBold"/>
              </a:rPr>
              <a:t> </a:t>
            </a:r>
            <a:r>
              <a:rPr lang="en-US" sz="2800" b="1" i="0" u="none" strike="noStrike" baseline="0" dirty="0">
                <a:solidFill>
                  <a:schemeClr val="accent2">
                    <a:lumMod val="75000"/>
                    <a:alpha val="55000"/>
                  </a:schemeClr>
                </a:solidFill>
                <a:latin typeface="Univers-CondensedBold"/>
              </a:rPr>
              <a:t>Venous return is increased </a:t>
            </a:r>
            <a:r>
              <a:rPr lang="en-US" sz="2800" b="0" i="0" u="none" strike="noStrike" baseline="0" dirty="0">
                <a:solidFill>
                  <a:schemeClr val="tx1">
                    <a:alpha val="55000"/>
                  </a:schemeClr>
                </a:solidFill>
                <a:latin typeface="Utopia-Regular"/>
              </a:rPr>
              <a:t>as a result of muscular activity and venoconstriction.</a:t>
            </a:r>
          </a:p>
          <a:p>
            <a:pPr algn="l"/>
            <a:r>
              <a:rPr lang="en-US" sz="2800" b="0" i="0" u="none" strike="noStrike" baseline="0" dirty="0">
                <a:solidFill>
                  <a:schemeClr val="tx1">
                    <a:alpha val="55000"/>
                  </a:schemeClr>
                </a:solidFill>
                <a:latin typeface="Utopia-Regular"/>
              </a:rPr>
              <a:t>Increased venous return provides more blood for each stroke volume </a:t>
            </a:r>
          </a:p>
          <a:p>
            <a:pPr marL="1944" indent="0" algn="l">
              <a:buNone/>
            </a:pPr>
            <a:r>
              <a:rPr lang="en-US" sz="2800" b="1" i="0" u="none" strike="noStrike" baseline="0" dirty="0">
                <a:solidFill>
                  <a:schemeClr val="tx1">
                    <a:alpha val="55000"/>
                  </a:schemeClr>
                </a:solidFill>
                <a:latin typeface="Univers-CondensedBold"/>
              </a:rPr>
              <a:t> </a:t>
            </a:r>
            <a:r>
              <a:rPr lang="en-US" sz="2800" b="1" i="0" u="none" strike="noStrike" baseline="0" dirty="0">
                <a:solidFill>
                  <a:schemeClr val="accent2">
                    <a:lumMod val="75000"/>
                    <a:alpha val="55000"/>
                  </a:schemeClr>
                </a:solidFill>
                <a:latin typeface="Univers-CondensedBold"/>
              </a:rPr>
              <a:t>Arteriolar resistance </a:t>
            </a:r>
            <a:r>
              <a:rPr lang="en-US" sz="2800" b="1" i="0" u="none" strike="noStrike" baseline="0" dirty="0">
                <a:solidFill>
                  <a:schemeClr val="tx1">
                    <a:alpha val="55000"/>
                  </a:schemeClr>
                </a:solidFill>
                <a:latin typeface="Univers-CondensedBold"/>
              </a:rPr>
              <a:t>in the skin, splanchnic regions, kidneys, and inactive muscles is increased.  </a:t>
            </a:r>
            <a:r>
              <a:rPr lang="en-US" sz="2800" b="0" i="0" u="none" strike="noStrike" baseline="0" dirty="0">
                <a:solidFill>
                  <a:schemeClr val="tx1">
                    <a:alpha val="55000"/>
                  </a:schemeClr>
                </a:solidFill>
                <a:latin typeface="Utopia-Regular"/>
              </a:rPr>
              <a:t>Accordingly, blood flow to these organs is decreased.</a:t>
            </a:r>
          </a:p>
          <a:p>
            <a:pPr marL="1944" indent="0" algn="l">
              <a:buNone/>
            </a:pPr>
            <a:r>
              <a:rPr lang="en-US" sz="2800" b="1" i="0" u="none" strike="noStrike" baseline="0" dirty="0">
                <a:solidFill>
                  <a:schemeClr val="accent2">
                    <a:lumMod val="75000"/>
                    <a:alpha val="55000"/>
                  </a:schemeClr>
                </a:solidFill>
                <a:latin typeface="Times New Roman" panose="02020603050405020304" pitchFamily="18" charset="0"/>
                <a:cs typeface="Times New Roman" panose="02020603050405020304" pitchFamily="18" charset="0"/>
              </a:rPr>
              <a:t>In summary</a:t>
            </a:r>
            <a:r>
              <a:rPr lang="en-US" sz="2800" b="0" i="0" u="none" strike="noStrike" baseline="0" dirty="0">
                <a:latin typeface="Times New Roman" panose="02020603050405020304" pitchFamily="18" charset="0"/>
                <a:cs typeface="Times New Roman" panose="02020603050405020304" pitchFamily="18" charset="0"/>
              </a:rPr>
              <a:t>, there is vasoconstriction in some vascular beds so that blood flow can be redistributed to the exercising skeletal muscle and the heart, with blood flow being maintained in essential organs such as the  brain.</a:t>
            </a:r>
            <a:endParaRPr lang="en-US" sz="2800" dirty="0">
              <a:solidFill>
                <a:schemeClr val="tx1">
                  <a:alpha val="5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9624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FBFE8-655B-498C-9103-1DDD8B92936F}"/>
              </a:ext>
            </a:extLst>
          </p:cNvPr>
          <p:cNvSpPr>
            <a:spLocks noGrp="1"/>
          </p:cNvSpPr>
          <p:nvPr>
            <p:ph type="title"/>
          </p:nvPr>
        </p:nvSpPr>
        <p:spPr>
          <a:xfrm>
            <a:off x="448056" y="388800"/>
            <a:ext cx="11301984" cy="736615"/>
          </a:xfrm>
        </p:spPr>
        <p:txBody>
          <a:bodyPr>
            <a:normAutofit/>
          </a:bodyPr>
          <a:lstStyle/>
          <a:p>
            <a:pPr algn="ctr"/>
            <a:r>
              <a:rPr lang="en-US" sz="2800" b="1" i="0" u="none" strike="noStrike" baseline="0" dirty="0">
                <a:latin typeface="Univers-CondensedBold"/>
              </a:rPr>
              <a:t>2. Increased metabolic activity of skeletal muscle</a:t>
            </a:r>
            <a:endParaRPr lang="en-US" sz="2800" b="1" dirty="0"/>
          </a:p>
        </p:txBody>
      </p:sp>
      <p:sp>
        <p:nvSpPr>
          <p:cNvPr id="3" name="Content Placeholder 2">
            <a:extLst>
              <a:ext uri="{FF2B5EF4-FFF2-40B4-BE49-F238E27FC236}">
                <a16:creationId xmlns:a16="http://schemas.microsoft.com/office/drawing/2014/main" id="{DF357C8D-DB6B-4983-9D6D-3D5E8D25C00B}"/>
              </a:ext>
            </a:extLst>
          </p:cNvPr>
          <p:cNvSpPr>
            <a:spLocks noGrp="1"/>
          </p:cNvSpPr>
          <p:nvPr>
            <p:ph idx="1"/>
          </p:nvPr>
        </p:nvSpPr>
        <p:spPr>
          <a:xfrm>
            <a:off x="267286" y="970672"/>
            <a:ext cx="11473970" cy="5498528"/>
          </a:xfrm>
        </p:spPr>
        <p:txBody>
          <a:bodyPr>
            <a:normAutofit fontScale="92500" lnSpcReduction="10000"/>
          </a:bodyPr>
          <a:lstStyle/>
          <a:p>
            <a:pPr marL="0" indent="0" algn="just">
              <a:spcBef>
                <a:spcPts val="0"/>
              </a:spcBef>
              <a:buNone/>
            </a:pPr>
            <a:r>
              <a:rPr lang="en-US" sz="30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Blood flow in skeletal muscle exhibits autoregulation and </a:t>
            </a:r>
            <a:r>
              <a:rPr lang="en-US" sz="3000" dirty="0">
                <a:solidFill>
                  <a:schemeClr val="accent2">
                    <a:lumMod val="75000"/>
                  </a:schemeClr>
                </a:solidFill>
                <a:latin typeface="Times New Roman" panose="02020603050405020304" pitchFamily="18" charset="0"/>
                <a:ea typeface="Utopia-Regular"/>
                <a:cs typeface="Times New Roman" panose="02020603050405020304" pitchFamily="18" charset="0"/>
              </a:rPr>
              <a:t>active</a:t>
            </a:r>
            <a:r>
              <a:rPr lang="en-US" sz="30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and </a:t>
            </a:r>
            <a:r>
              <a:rPr lang="en-US" sz="3000" dirty="0">
                <a:solidFill>
                  <a:schemeClr val="accent2">
                    <a:lumMod val="75000"/>
                  </a:schemeClr>
                </a:solidFill>
                <a:latin typeface="Times New Roman" panose="02020603050405020304" pitchFamily="18" charset="0"/>
                <a:ea typeface="Utopia-Regular"/>
                <a:cs typeface="Times New Roman" panose="02020603050405020304" pitchFamily="18" charset="0"/>
              </a:rPr>
              <a:t>reactive</a:t>
            </a:r>
            <a:r>
              <a:rPr lang="en-US" sz="30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hyperemia.</a:t>
            </a:r>
            <a:endParaRPr lang="en-US" sz="30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n-US" sz="30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-Demand for </a:t>
            </a:r>
            <a:r>
              <a:rPr lang="en-US" sz="3000" b="1" dirty="0">
                <a:solidFill>
                  <a:schemeClr val="accent2">
                    <a:lumMod val="75000"/>
                  </a:schemeClr>
                </a:solidFill>
                <a:latin typeface="Times New Roman" panose="02020603050405020304" pitchFamily="18" charset="0"/>
                <a:ea typeface="Utopia-Regular"/>
                <a:cs typeface="Times New Roman" panose="02020603050405020304" pitchFamily="18" charset="0"/>
              </a:rPr>
              <a:t>O2</a:t>
            </a:r>
            <a:r>
              <a:rPr lang="en-US" sz="30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in skeletal muscle varies with metabolic activity level, and blood flow is regulated to meet demand.</a:t>
            </a:r>
            <a:endParaRPr lang="en-US" sz="30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0" indent="0" algn="just">
              <a:spcBef>
                <a:spcPts val="0"/>
              </a:spcBef>
              <a:buNone/>
            </a:pPr>
            <a:r>
              <a:rPr lang="en-US" sz="30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-During </a:t>
            </a:r>
            <a:r>
              <a:rPr lang="en-US" sz="30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exercise</a:t>
            </a:r>
            <a:r>
              <a:rPr lang="en-US" sz="3000" b="1"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en-US" sz="30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when demand is high, these local metabolic mechanisms are dominant.</a:t>
            </a:r>
            <a:endParaRPr lang="en-US" sz="3000" dirty="0">
              <a:solidFill>
                <a:schemeClr val="tx1">
                  <a:lumMod val="90000"/>
                  <a:lumOff val="10000"/>
                </a:schemeClr>
              </a:solidFill>
              <a:latin typeface="Times New Roman" panose="02020603050405020304" pitchFamily="18" charset="0"/>
              <a:ea typeface="Calibri" panose="020F0502020204030204" pitchFamily="34" charset="0"/>
              <a:cs typeface="Times New Roman" panose="02020603050405020304" pitchFamily="18" charset="0"/>
            </a:endParaRPr>
          </a:p>
          <a:p>
            <a:pPr marL="1944" indent="0">
              <a:buNone/>
            </a:pPr>
            <a:r>
              <a:rPr lang="en-US" sz="3000" b="1" i="0" u="none" strike="noStrike" baseline="0" dirty="0">
                <a:solidFill>
                  <a:schemeClr val="accent2">
                    <a:lumMod val="75000"/>
                  </a:schemeClr>
                </a:solidFill>
                <a:latin typeface="Times New Roman" panose="02020603050405020304" pitchFamily="18" charset="0"/>
                <a:cs typeface="Times New Roman" panose="02020603050405020304" pitchFamily="18" charset="0"/>
              </a:rPr>
              <a:t>Vasodilator metabolites </a:t>
            </a:r>
            <a:r>
              <a:rPr lang="en-US" sz="3000" b="1" i="0" u="none" strike="noStrike" baseline="0" dirty="0">
                <a:solidFill>
                  <a:schemeClr val="tx1"/>
                </a:solidFill>
                <a:latin typeface="Times New Roman" panose="02020603050405020304" pitchFamily="18" charset="0"/>
                <a:cs typeface="Times New Roman" panose="02020603050405020304" pitchFamily="18" charset="0"/>
              </a:rPr>
              <a:t>(lactate, K+</a:t>
            </a:r>
            <a:r>
              <a:rPr lang="en-US" sz="3000" b="0" i="0" u="none" strike="noStrike" baseline="0" dirty="0">
                <a:solidFill>
                  <a:schemeClr val="tx1"/>
                </a:solidFill>
                <a:latin typeface="Times New Roman" panose="02020603050405020304" pitchFamily="18" charset="0"/>
                <a:cs typeface="Times New Roman" panose="02020603050405020304" pitchFamily="18" charset="0"/>
              </a:rPr>
              <a:t>, and </a:t>
            </a:r>
            <a:r>
              <a:rPr lang="en-US" sz="3000" b="1" i="0" u="none" strike="noStrike" baseline="0" dirty="0">
                <a:solidFill>
                  <a:schemeClr val="tx1"/>
                </a:solidFill>
                <a:latin typeface="Times New Roman" panose="02020603050405020304" pitchFamily="18" charset="0"/>
                <a:cs typeface="Times New Roman" panose="02020603050405020304" pitchFamily="18" charset="0"/>
              </a:rPr>
              <a:t>adenosine) </a:t>
            </a:r>
            <a:r>
              <a:rPr lang="en-US" sz="3000" b="0" i="0" u="none" strike="noStrike" baseline="0" dirty="0">
                <a:solidFill>
                  <a:schemeClr val="tx1"/>
                </a:solidFill>
                <a:latin typeface="Times New Roman" panose="02020603050405020304" pitchFamily="18" charset="0"/>
                <a:cs typeface="Times New Roman" panose="02020603050405020304" pitchFamily="18" charset="0"/>
              </a:rPr>
              <a:t>accumulate because of increased metabolism of the exercising muscle.</a:t>
            </a:r>
          </a:p>
          <a:p>
            <a:pPr marL="1944" indent="0">
              <a:buNone/>
            </a:pPr>
            <a:r>
              <a:rPr lang="en-US" sz="3000" b="0" i="0" u="none" strike="noStrike" baseline="0" dirty="0">
                <a:solidFill>
                  <a:schemeClr val="tx1"/>
                </a:solidFill>
                <a:latin typeface="Times New Roman" panose="02020603050405020304" pitchFamily="18" charset="0"/>
                <a:cs typeface="Times New Roman" panose="02020603050405020304" pitchFamily="18" charset="0"/>
              </a:rPr>
              <a:t> These metabolites cause arteriolar dilation in the active skeletal muscle, thus increasing skeletal muscle blood flow. As a result of the increased blood flow, </a:t>
            </a:r>
            <a:r>
              <a:rPr lang="en-US" sz="3000" b="1" i="0" u="none" strike="noStrike" baseline="0" dirty="0">
                <a:solidFill>
                  <a:schemeClr val="accent2">
                    <a:lumMod val="75000"/>
                  </a:schemeClr>
                </a:solidFill>
                <a:latin typeface="Times New Roman" panose="02020603050405020304" pitchFamily="18" charset="0"/>
                <a:cs typeface="Times New Roman" panose="02020603050405020304" pitchFamily="18" charset="0"/>
              </a:rPr>
              <a:t>O2 </a:t>
            </a:r>
            <a:r>
              <a:rPr lang="en-US" sz="3000" b="0" i="0" u="none" strike="noStrike" baseline="0" dirty="0">
                <a:solidFill>
                  <a:schemeClr val="tx1"/>
                </a:solidFill>
                <a:latin typeface="Times New Roman" panose="02020603050405020304" pitchFamily="18" charset="0"/>
                <a:cs typeface="Times New Roman" panose="02020603050405020304" pitchFamily="18" charset="0"/>
              </a:rPr>
              <a:t>delivery to the muscle is increased. </a:t>
            </a:r>
          </a:p>
          <a:p>
            <a:pPr marL="1944" indent="0">
              <a:buNone/>
            </a:pPr>
            <a:endParaRPr lang="en-US" sz="2800" b="0" i="0" u="none" strike="noStrike" baseline="0" dirty="0">
              <a:solidFill>
                <a:schemeClr val="tx1"/>
              </a:solidFill>
              <a:latin typeface="Utopia-Regular"/>
            </a:endParaRPr>
          </a:p>
          <a:p>
            <a:pPr algn="l"/>
            <a:endParaRPr lang="en-US" sz="2800" dirty="0">
              <a:solidFill>
                <a:schemeClr val="tx1"/>
              </a:solidFill>
            </a:endParaRPr>
          </a:p>
        </p:txBody>
      </p:sp>
    </p:spTree>
    <p:extLst>
      <p:ext uri="{BB962C8B-B14F-4D97-AF65-F5344CB8AC3E}">
        <p14:creationId xmlns:p14="http://schemas.microsoft.com/office/powerpoint/2010/main" val="819002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39386-F8FF-4EB4-819A-708531B6668F}"/>
              </a:ext>
            </a:extLst>
          </p:cNvPr>
          <p:cNvSpPr>
            <a:spLocks noGrp="1"/>
          </p:cNvSpPr>
          <p:nvPr>
            <p:ph type="title"/>
          </p:nvPr>
        </p:nvSpPr>
        <p:spPr>
          <a:xfrm>
            <a:off x="448056" y="388800"/>
            <a:ext cx="11301984" cy="216111"/>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2232FD1-E29B-47D5-87E6-D86AB55E36FA}"/>
              </a:ext>
            </a:extLst>
          </p:cNvPr>
          <p:cNvSpPr>
            <a:spLocks noGrp="1"/>
          </p:cNvSpPr>
          <p:nvPr>
            <p:ph idx="1"/>
          </p:nvPr>
        </p:nvSpPr>
        <p:spPr>
          <a:xfrm>
            <a:off x="448056" y="815926"/>
            <a:ext cx="11293200" cy="5838092"/>
          </a:xfrm>
        </p:spPr>
        <p:txBody>
          <a:bodyPr/>
          <a:lstStyle/>
          <a:p>
            <a:pPr marL="1944" indent="0" algn="l">
              <a:buNone/>
            </a:pPr>
            <a:r>
              <a:rPr lang="en-US" sz="1600" b="0" i="0" u="none" strike="noStrike" baseline="0" dirty="0">
                <a:solidFill>
                  <a:srgbClr val="AEFF73"/>
                </a:solidFill>
                <a:latin typeface="Utopia-Regular"/>
              </a:rPr>
              <a:t> </a:t>
            </a:r>
            <a:r>
              <a:rPr lang="en-US" sz="2400" b="0" i="0" u="none" strike="noStrike" baseline="0" dirty="0">
                <a:solidFill>
                  <a:srgbClr val="AEFF73"/>
                </a:solidFill>
                <a:latin typeface="Utopia-Regular"/>
              </a:rPr>
              <a:t> </a:t>
            </a:r>
            <a:r>
              <a:rPr lang="en-US" sz="2400" b="0" i="0" u="none" strike="noStrike" baseline="0" dirty="0">
                <a:solidFill>
                  <a:schemeClr val="tx1"/>
                </a:solidFill>
                <a:latin typeface="Utopia-Regular"/>
              </a:rPr>
              <a:t> </a:t>
            </a:r>
            <a:r>
              <a:rPr lang="en-US" sz="2800" b="0" i="0" u="none" strike="noStrike" baseline="0" dirty="0">
                <a:solidFill>
                  <a:schemeClr val="tx1"/>
                </a:solidFill>
                <a:latin typeface="Utopia-Regular"/>
              </a:rPr>
              <a:t>This vasodilation accounts for the </a:t>
            </a:r>
            <a:r>
              <a:rPr lang="en-US" sz="2800" b="1" u="none" strike="noStrike" baseline="0" dirty="0">
                <a:solidFill>
                  <a:schemeClr val="accent2">
                    <a:lumMod val="75000"/>
                  </a:schemeClr>
                </a:solidFill>
                <a:latin typeface="Univers-CondensedBold"/>
              </a:rPr>
              <a:t>decrease </a:t>
            </a:r>
            <a:r>
              <a:rPr lang="en-US" sz="2800" b="1" i="0" u="none" strike="noStrike" baseline="0" dirty="0">
                <a:solidFill>
                  <a:schemeClr val="tx1"/>
                </a:solidFill>
                <a:latin typeface="Univers-CondensedBold"/>
              </a:rPr>
              <a:t>in </a:t>
            </a:r>
            <a:r>
              <a:rPr lang="en-US" sz="2800" b="1" i="0" u="none" strike="noStrike" baseline="0" dirty="0">
                <a:solidFill>
                  <a:schemeClr val="accent2">
                    <a:lumMod val="75000"/>
                  </a:schemeClr>
                </a:solidFill>
                <a:latin typeface="Univers-CondensedBold"/>
              </a:rPr>
              <a:t>TPR </a:t>
            </a:r>
            <a:r>
              <a:rPr lang="en-US" sz="2800" b="0" i="0" u="none" strike="noStrike" baseline="0" dirty="0">
                <a:solidFill>
                  <a:schemeClr val="tx1"/>
                </a:solidFill>
                <a:latin typeface="Utopia-Regular"/>
              </a:rPr>
              <a:t>that occurs with </a:t>
            </a:r>
            <a:r>
              <a:rPr lang="en-US" sz="2800" b="1" i="0" u="none" strike="noStrike" baseline="0" dirty="0">
                <a:solidFill>
                  <a:schemeClr val="accent2">
                    <a:lumMod val="75000"/>
                  </a:schemeClr>
                </a:solidFill>
                <a:latin typeface="Utopia-Regular"/>
              </a:rPr>
              <a:t>exercise. </a:t>
            </a:r>
          </a:p>
          <a:p>
            <a:pPr marL="1944" indent="0" algn="l">
              <a:buNone/>
            </a:pP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Mechanical effects during exercise </a:t>
            </a:r>
            <a:r>
              <a:rPr lang="en-US" sz="2800" b="1" dirty="0">
                <a:solidFill>
                  <a:schemeClr val="accent2">
                    <a:lumMod val="75000"/>
                  </a:schemeClr>
                </a:solidFill>
                <a:latin typeface="Times New Roman" panose="02020603050405020304" pitchFamily="18" charset="0"/>
                <a:ea typeface="Utopia-Regular"/>
                <a:cs typeface="Times New Roman" panose="02020603050405020304" pitchFamily="18" charset="0"/>
              </a:rPr>
              <a:t>temporarily</a:t>
            </a: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 compress the arteries and decrease blood flow. During the post-occlusion period, </a:t>
            </a:r>
            <a:r>
              <a:rPr lang="en-US" sz="2800" b="1" dirty="0">
                <a:solidFill>
                  <a:schemeClr val="accent2">
                    <a:lumMod val="75000"/>
                  </a:schemeClr>
                </a:solidFill>
                <a:latin typeface="Times New Roman" panose="02020603050405020304" pitchFamily="18" charset="0"/>
                <a:ea typeface="Utopia-Regular"/>
                <a:cs typeface="Times New Roman" panose="02020603050405020304" pitchFamily="18" charset="0"/>
              </a:rPr>
              <a:t>reactive hyperemia </a:t>
            </a:r>
            <a:r>
              <a:rPr lang="en-US" sz="2800" dirty="0">
                <a:solidFill>
                  <a:schemeClr val="tx1">
                    <a:lumMod val="90000"/>
                    <a:lumOff val="10000"/>
                  </a:schemeClr>
                </a:solidFill>
                <a:latin typeface="Times New Roman" panose="02020603050405020304" pitchFamily="18" charset="0"/>
                <a:ea typeface="Utopia-Regular"/>
                <a:cs typeface="Times New Roman" panose="02020603050405020304" pitchFamily="18" charset="0"/>
              </a:rPr>
              <a:t>increases blood flow.</a:t>
            </a:r>
            <a:endParaRPr lang="en-US" sz="2400" dirty="0">
              <a:solidFill>
                <a:schemeClr val="tx1"/>
              </a:solidFill>
              <a:latin typeface="Utopia-Regular"/>
            </a:endParaRPr>
          </a:p>
          <a:p>
            <a:pPr algn="l"/>
            <a:endParaRPr lang="en-US" sz="2400" b="0" i="0" u="none" strike="noStrike" baseline="0" dirty="0">
              <a:solidFill>
                <a:schemeClr val="tx1"/>
              </a:solidFill>
              <a:latin typeface="Utopia-Regular"/>
            </a:endParaRPr>
          </a:p>
          <a:p>
            <a:endParaRPr lang="en-US" dirty="0"/>
          </a:p>
        </p:txBody>
      </p:sp>
    </p:spTree>
    <p:extLst>
      <p:ext uri="{BB962C8B-B14F-4D97-AF65-F5344CB8AC3E}">
        <p14:creationId xmlns:p14="http://schemas.microsoft.com/office/powerpoint/2010/main" val="1599248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7ABB6-D172-44A0-B4C6-183CC809B4D4}"/>
              </a:ext>
            </a:extLst>
          </p:cNvPr>
          <p:cNvSpPr>
            <a:spLocks noGrp="1"/>
          </p:cNvSpPr>
          <p:nvPr>
            <p:ph type="title"/>
          </p:nvPr>
        </p:nvSpPr>
        <p:spPr>
          <a:xfrm>
            <a:off x="448056" y="388800"/>
            <a:ext cx="11301984" cy="272382"/>
          </a:xfrm>
        </p:spPr>
        <p:txBody>
          <a:bodyPr>
            <a:normAutofit fontScale="90000"/>
          </a:bodyPr>
          <a:lstStyle/>
          <a:p>
            <a:endParaRPr lang="en-US" dirty="0"/>
          </a:p>
        </p:txBody>
      </p:sp>
      <p:pic>
        <p:nvPicPr>
          <p:cNvPr id="7" name="Content Placeholder 6">
            <a:extLst>
              <a:ext uri="{FF2B5EF4-FFF2-40B4-BE49-F238E27FC236}">
                <a16:creationId xmlns:a16="http://schemas.microsoft.com/office/drawing/2014/main" id="{C18761E1-C6D4-4122-BEE4-D318451021B4}"/>
              </a:ext>
            </a:extLst>
          </p:cNvPr>
          <p:cNvPicPr>
            <a:picLocks noGrp="1" noChangeAspect="1"/>
          </p:cNvPicPr>
          <p:nvPr>
            <p:ph idx="1"/>
          </p:nvPr>
        </p:nvPicPr>
        <p:blipFill>
          <a:blip r:embed="rId2"/>
          <a:stretch>
            <a:fillRect/>
          </a:stretch>
        </p:blipFill>
        <p:spPr>
          <a:xfrm>
            <a:off x="689317" y="886266"/>
            <a:ext cx="10508566" cy="5582934"/>
          </a:xfrm>
        </p:spPr>
      </p:pic>
    </p:spTree>
    <p:extLst>
      <p:ext uri="{BB962C8B-B14F-4D97-AF65-F5344CB8AC3E}">
        <p14:creationId xmlns:p14="http://schemas.microsoft.com/office/powerpoint/2010/main" val="1091123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A81ED-96DA-4E14-AD4C-A5F69B3D8E0C}"/>
              </a:ext>
            </a:extLst>
          </p:cNvPr>
          <p:cNvSpPr>
            <a:spLocks noGrp="1"/>
          </p:cNvSpPr>
          <p:nvPr>
            <p:ph type="title"/>
          </p:nvPr>
        </p:nvSpPr>
        <p:spPr>
          <a:xfrm>
            <a:off x="448056" y="388800"/>
            <a:ext cx="11301984" cy="258314"/>
          </a:xfrm>
        </p:spPr>
        <p:txBody>
          <a:bodyPr>
            <a:normAutofit fontScale="90000"/>
          </a:bodyPr>
          <a:lstStyle/>
          <a:p>
            <a:endParaRPr lang="en-US" dirty="0"/>
          </a:p>
        </p:txBody>
      </p:sp>
      <p:pic>
        <p:nvPicPr>
          <p:cNvPr id="5" name="Content Placeholder 4">
            <a:extLst>
              <a:ext uri="{FF2B5EF4-FFF2-40B4-BE49-F238E27FC236}">
                <a16:creationId xmlns:a16="http://schemas.microsoft.com/office/drawing/2014/main" id="{F8DF8A4A-783A-4A65-9A3F-64B0076529D7}"/>
              </a:ext>
            </a:extLst>
          </p:cNvPr>
          <p:cNvPicPr>
            <a:picLocks noGrp="1" noChangeAspect="1"/>
          </p:cNvPicPr>
          <p:nvPr>
            <p:ph idx="1"/>
          </p:nvPr>
        </p:nvPicPr>
        <p:blipFill>
          <a:blip r:embed="rId2"/>
          <a:stretch>
            <a:fillRect/>
          </a:stretch>
        </p:blipFill>
        <p:spPr>
          <a:xfrm>
            <a:off x="211015" y="388800"/>
            <a:ext cx="10888394" cy="6223016"/>
          </a:xfrm>
        </p:spPr>
      </p:pic>
    </p:spTree>
    <p:extLst>
      <p:ext uri="{BB962C8B-B14F-4D97-AF65-F5344CB8AC3E}">
        <p14:creationId xmlns:p14="http://schemas.microsoft.com/office/powerpoint/2010/main" val="851422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768D0-EAB6-42C8-8E7D-2C805DAC1423}"/>
              </a:ext>
            </a:extLst>
          </p:cNvPr>
          <p:cNvSpPr>
            <a:spLocks noGrp="1"/>
          </p:cNvSpPr>
          <p:nvPr>
            <p:ph type="title"/>
          </p:nvPr>
        </p:nvSpPr>
        <p:spPr>
          <a:xfrm>
            <a:off x="448056" y="388800"/>
            <a:ext cx="11301984" cy="314585"/>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1BF2681-BCF9-4C92-B1EC-CCF2588EEF49}"/>
              </a:ext>
            </a:extLst>
          </p:cNvPr>
          <p:cNvSpPr>
            <a:spLocks noGrp="1"/>
          </p:cNvSpPr>
          <p:nvPr>
            <p:ph idx="1"/>
          </p:nvPr>
        </p:nvSpPr>
        <p:spPr>
          <a:xfrm>
            <a:off x="168811" y="886265"/>
            <a:ext cx="11859065" cy="5824023"/>
          </a:xfrm>
        </p:spPr>
        <p:txBody>
          <a:bodyPr>
            <a:normAutofit/>
          </a:bodyPr>
          <a:lstStyle/>
          <a:p>
            <a:pPr marL="1944" indent="0" algn="l">
              <a:buNone/>
            </a:pPr>
            <a:r>
              <a:rPr lang="en-US" sz="2800" b="1" i="0" u="none" strike="noStrike" baseline="0" dirty="0">
                <a:solidFill>
                  <a:schemeClr val="accent2">
                    <a:lumMod val="75000"/>
                    <a:alpha val="55000"/>
                  </a:schemeClr>
                </a:solidFill>
                <a:latin typeface="Slimbach-Bold"/>
              </a:rPr>
              <a:t>Active hyperemia </a:t>
            </a:r>
            <a:r>
              <a:rPr lang="en-US" sz="2800" b="0" i="0" u="none" strike="noStrike" baseline="0" dirty="0">
                <a:solidFill>
                  <a:schemeClr val="tx1">
                    <a:alpha val="55000"/>
                  </a:schemeClr>
                </a:solidFill>
                <a:latin typeface="Slimbach-Book"/>
              </a:rPr>
              <a:t>illustrates the concept that blood flow to an organ is proportional to its metabolic activity. If metabolic activity in skeletal muscle increases as a result of</a:t>
            </a:r>
            <a:r>
              <a:rPr lang="en-US" sz="2800" dirty="0">
                <a:solidFill>
                  <a:schemeClr val="tx1">
                    <a:alpha val="55000"/>
                  </a:schemeClr>
                </a:solidFill>
                <a:latin typeface="Slimbach-Book"/>
              </a:rPr>
              <a:t> </a:t>
            </a:r>
            <a:r>
              <a:rPr lang="en-US" sz="2800" b="0" i="0" u="none" strike="noStrike" baseline="0" dirty="0">
                <a:solidFill>
                  <a:schemeClr val="tx1">
                    <a:alpha val="55000"/>
                  </a:schemeClr>
                </a:solidFill>
                <a:latin typeface="Slimbach-Book"/>
              </a:rPr>
              <a:t>exercise, then blood flow to the muscle will increase</a:t>
            </a:r>
          </a:p>
          <a:p>
            <a:pPr marL="1944" indent="0" algn="l">
              <a:buNone/>
            </a:pPr>
            <a:r>
              <a:rPr lang="en-US" sz="2800" b="0" i="0" u="none" strike="noStrike" baseline="0" dirty="0">
                <a:solidFill>
                  <a:schemeClr val="tx1">
                    <a:alpha val="55000"/>
                  </a:schemeClr>
                </a:solidFill>
                <a:latin typeface="Slimbach-Book"/>
              </a:rPr>
              <a:t>proportionately to meet the increased metabolic demand.</a:t>
            </a:r>
          </a:p>
          <a:p>
            <a:pPr marL="1944" indent="0" algn="l">
              <a:buNone/>
            </a:pPr>
            <a:r>
              <a:rPr lang="en-US" sz="2800" b="1" i="0" u="none" strike="noStrike" baseline="0" dirty="0">
                <a:solidFill>
                  <a:schemeClr val="accent2">
                    <a:lumMod val="75000"/>
                  </a:schemeClr>
                </a:solidFill>
                <a:latin typeface="Slimbach-Bold"/>
              </a:rPr>
              <a:t>Reactive hyperemia </a:t>
            </a:r>
            <a:r>
              <a:rPr lang="en-US" sz="2800" b="0" i="0" u="none" strike="noStrike" baseline="0" dirty="0">
                <a:latin typeface="Slimbach-Book"/>
              </a:rPr>
              <a:t>is an increase in blood flow </a:t>
            </a:r>
            <a:r>
              <a:rPr lang="en-US" sz="2800" b="0" i="1" u="none" strike="noStrike" baseline="0" dirty="0">
                <a:latin typeface="Slimbach-BookItalic"/>
              </a:rPr>
              <a:t>in response </a:t>
            </a:r>
            <a:r>
              <a:rPr lang="en-US" sz="2800" b="0" i="0" u="none" strike="noStrike" baseline="0" dirty="0">
                <a:latin typeface="Slimbach-Book"/>
              </a:rPr>
              <a:t>to or </a:t>
            </a:r>
            <a:r>
              <a:rPr lang="en-US" sz="2800" b="0" i="1" u="none" strike="noStrike" baseline="0" dirty="0">
                <a:latin typeface="Slimbach-BookItalic"/>
              </a:rPr>
              <a:t>reacting </a:t>
            </a:r>
            <a:r>
              <a:rPr lang="en-US" sz="2800" b="0" i="0" u="none" strike="noStrike" baseline="0" dirty="0">
                <a:latin typeface="Slimbach-Book"/>
              </a:rPr>
              <a:t>to a prior period of decreased blood flow. For example, reactive hyperemia is the increase in blood flow to an organ that occurs following a period of arterial occlusion. During the occlusion, an O2 debt is accumulated. The longer the period of occlusion, the greater the O2 debt and the greater the subsequent increase in blood flow</a:t>
            </a:r>
          </a:p>
        </p:txBody>
      </p:sp>
    </p:spTree>
    <p:extLst>
      <p:ext uri="{BB962C8B-B14F-4D97-AF65-F5344CB8AC3E}">
        <p14:creationId xmlns:p14="http://schemas.microsoft.com/office/powerpoint/2010/main" val="1051848070"/>
      </p:ext>
    </p:extLst>
  </p:cSld>
  <p:clrMapOvr>
    <a:masterClrMapping/>
  </p:clrMapOvr>
</p:sld>
</file>

<file path=ppt/theme/theme1.xml><?xml version="1.0" encoding="utf-8"?>
<a:theme xmlns:a="http://schemas.openxmlformats.org/drawingml/2006/main" name="ThinLine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Custom 3">
      <a:majorFont>
        <a:latin typeface="Bell MT"/>
        <a:ea typeface=""/>
        <a:cs typeface=""/>
      </a:majorFont>
      <a:minorFont>
        <a:latin typeface="Bell M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inLineVTI" id="{DA2A884B-D36C-4F63-9FE8-3C89F2B99A40}" vid="{62C1F77B-42AE-47B9-869B-5CE48C8ED8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DA8B54F045A074CA01257B5EBC94D5C" ma:contentTypeVersion="3" ma:contentTypeDescription="Create a new document." ma:contentTypeScope="" ma:versionID="72d56ccc5ad90799510a7800b76fe540">
  <xsd:schema xmlns:xsd="http://www.w3.org/2001/XMLSchema" xmlns:xs="http://www.w3.org/2001/XMLSchema" xmlns:p="http://schemas.microsoft.com/office/2006/metadata/properties" xmlns:ns2="c06123a4-c520-4464-9d0d-f3777228c10d" targetNamespace="http://schemas.microsoft.com/office/2006/metadata/properties" ma:root="true" ma:fieldsID="24d350e80799e131cec90cba7ca53ab7" ns2:_="">
    <xsd:import namespace="c06123a4-c520-4464-9d0d-f3777228c10d"/>
    <xsd:element name="properties">
      <xsd:complexType>
        <xsd:sequence>
          <xsd:element name="documentManagement">
            <xsd:complexType>
              <xsd:all>
                <xsd:element ref="ns2:MediaServiceMetadata" minOccurs="0"/>
                <xsd:element ref="ns2:MediaServiceFastMetadata"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6123a4-c520-4464-9d0d-f3777228c10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9090D78-CA37-4A59-8478-61DD027AF92D}">
  <ds:schemaRefs>
    <ds:schemaRef ds:uri="http://schemas.microsoft.com/sharepoint/v3/contenttype/forms"/>
  </ds:schemaRefs>
</ds:datastoreItem>
</file>

<file path=customXml/itemProps2.xml><?xml version="1.0" encoding="utf-8"?>
<ds:datastoreItem xmlns:ds="http://schemas.openxmlformats.org/officeDocument/2006/customXml" ds:itemID="{0EEEA141-573B-4CE9-B989-9C39084129C9}">
  <ds:schemaRefs>
    <ds:schemaRef ds:uri="http://schemas.microsoft.com/office/2006/metadata/contentType"/>
    <ds:schemaRef ds:uri="http://schemas.microsoft.com/office/2006/metadata/properties/metaAttributes"/>
    <ds:schemaRef ds:uri="http://www.w3.org/2000/xmlns/"/>
    <ds:schemaRef ds:uri="http://www.w3.org/2001/XMLSchema"/>
    <ds:schemaRef ds:uri="c06123a4-c520-4464-9d0d-f3777228c10d"/>
  </ds:schemaRefs>
</ds:datastoreItem>
</file>

<file path=customXml/itemProps3.xml><?xml version="1.0" encoding="utf-8"?>
<ds:datastoreItem xmlns:ds="http://schemas.openxmlformats.org/officeDocument/2006/customXml" ds:itemID="{975227A9-F247-49AF-B375-5C233B2101F8}">
  <ds:schemaRefs>
    <ds:schemaRef ds:uri="http://schemas.microsoft.com/office/2006/metadata/properties"/>
    <ds:schemaRef ds:uri="http://www.w3.org/2000/xmlns/"/>
  </ds:schemaRefs>
</ds:datastoreItem>
</file>

<file path=docProps/app.xml><?xml version="1.0" encoding="utf-8"?>
<Properties xmlns="http://schemas.openxmlformats.org/officeDocument/2006/extended-properties" xmlns:vt="http://schemas.openxmlformats.org/officeDocument/2006/docPropsVTypes">
  <Template>Office Theme</Template>
  <TotalTime>173</TotalTime>
  <Words>576</Words>
  <Application>Microsoft Office PowerPoint</Application>
  <PresentationFormat>Widescreen</PresentationFormat>
  <Paragraphs>33</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ThinLineVTI</vt:lpstr>
      <vt:lpstr>Exercise impacts on Cardiovascular system</vt:lpstr>
      <vt:lpstr>1. The central command (anticipation of exercise)</vt:lpstr>
      <vt:lpstr>PowerPoint Presentation</vt:lpstr>
      <vt:lpstr>PowerPoint Presentation</vt:lpstr>
      <vt:lpstr>2. Increased metabolic activity of skeletal muscle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impacts on Cardiovascular system</dc:title>
  <dc:creator>NAMohammed</dc:creator>
  <cp:lastModifiedBy>Sanabil Hassanat</cp:lastModifiedBy>
  <cp:revision>5</cp:revision>
  <dcterms:created xsi:type="dcterms:W3CDTF">2021-11-06T07:54:22Z</dcterms:created>
  <dcterms:modified xsi:type="dcterms:W3CDTF">2021-11-17T22:23:12Z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0x0101009DA8B54F045A074CA01257B5EBC94D5C</vt:lpwstr>
  </property>
</Properties>
</file>