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0A4A9-4CBD-9668-7C8B-622F6DF62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3E1AB4-7338-AAA6-F6B6-338CFEAA2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1342-2DEF-4073-A40C-1738A94C6A01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16F4A9-D8EC-123C-2E4B-383215D45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6FF0D-DEBF-4E0E-5FE7-399148E8A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CAA5-998D-4A13-9E72-A6B27F541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0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472AC7-C58E-206B-2778-A36716F2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27BE3-DA36-1147-4A3A-F2B2302F7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96EC6-CFBA-FA70-ED3D-CA432E0075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01342-2DEF-4073-A40C-1738A94C6A01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940AD-AD36-CDF9-2B22-1D1219A07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2BBB6-A15E-B2FF-7782-DCFCB33FC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2CAA5-998D-4A13-9E72-A6B27F541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9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5E2C28-8EDF-ED36-0626-1B10B29AA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>
                <a:solidFill>
                  <a:schemeClr val="tx2">
                    <a:satMod val="130000"/>
                  </a:schemeClr>
                </a:solidFill>
              </a:rPr>
              <a:t>Approach to Abdominal Pain</a:t>
            </a:r>
            <a:endParaRPr lang="en-US" sz="44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720670-5695-D819-E23E-17E5D4D1A3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86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31F2E8-1859-22DF-A6DE-896081BF6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9033B9-3C07-E7B2-83ED-A538E3DE20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12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605E1D-5C78-5C62-3085-94D4982F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AE7564-E242-680A-0415-BC459DF772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94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FFE4C5-0CB2-CC24-8517-FB0C81E09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D8A84C-7AE7-F1AC-BDC3-1800CABE64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77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58C132-A93D-77DF-2F9F-979D23C48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BF4907-89FF-3071-0EB4-6DF1626E0E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5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088B36-68B7-ED99-6039-C8A8BE1F1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Approach to the patient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DA7F3F-DC75-A3CD-9BBB-D1AF2ED0D9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1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44762C-2528-A3A5-D2DC-1FFCE86AC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Approach to the patient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C14E0E-94DD-82B7-FB8B-46102E9560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73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2A2637-12EE-9229-F7B1-C5813AEA0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0983C1-8E14-A708-E895-9BD0B23A1D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24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EB7865-4E8E-598C-7358-682A671B7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5B1D50-D888-4890-DA3E-254F874041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16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1AFBC7-178F-0676-AEF6-2B0D07086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243B2D-4846-B540-DF44-553B9EC52A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45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7E760E-A5EE-213F-4DED-1D0A08B83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6EE1B-E2F2-EBAD-E831-2033089693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38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A67561-0684-A7B0-0257-227A56A61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Why is this important?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FFD9BB-D53E-C33E-B8B6-4ECB445DE4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34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6994AF-FB30-3E46-D1F3-E589687B8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081CBA-C808-2A40-6107-EAD2E22940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54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94CBC1-999E-8F29-3625-C925CC854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Cullen’s sign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80811D-1ADE-5FCF-447D-A5AD3F83F6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08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ADF51B-63FF-C5E9-497C-8968960F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grey turner sign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CA9CC3-578A-0934-1BAD-35CD86B88F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67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85B8D6-A080-6B76-5842-BB8CD1DCB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Carnett sign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7D4AEF-4720-8AFC-2AE4-2EBCAB501C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46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AE04EF-5ADB-665C-5E80-1D9582BB0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Approach to the patient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3A22ED-E3E1-59EF-B752-BBD13BD3D0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B71EA9-E7A5-70EB-B909-5681837B9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Approach to the patient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FAEC40-E832-D6BE-D373-4700C3FF2C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2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ED7EFF-15E7-75E0-A186-2524A8DE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Surgical abdomen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DB7774-112C-77D0-9525-9AB9AEE4D8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9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E9513F-0516-A0DD-9F7E-488AF0E60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Surgical abdomen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77D10-0980-3C65-941B-B281AE0B8B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784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D930B8-3051-E0A8-44E5-DCE8D7BFC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Surgical abdomen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C5A064-0D99-78D0-136F-ED9C40A66C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45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1B7321-8A95-E335-C6ED-F6BC34FC3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Surgical abdomen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8E0BA5-A8EF-7285-BE8F-6F35410236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BFF26B-2F03-BF82-7C5A-18F236239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95912F-EEE9-D284-12DE-090B8C6823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31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2CB06C-0BB2-5111-FACB-B9F9E969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(Red Flags for endoscopy)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A936EC-0967-72E3-1964-A5485402F1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749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983464-65B7-0977-1C52-3C703E3D0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/>
              </a:rPr>
              <a:t>Colon Cancer Check Screening Recommendations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9710FC-039A-672B-517C-344E13A9A0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4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47DD4B-86AC-FF30-87AC-15FD14A70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7477D3-05DD-D9AA-1625-057B6777E4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81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540818-5A1D-7961-2E4D-D21BB4680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46B1E4-E033-0DFB-E1B0-8C0C72E39C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48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8C2179-E72B-DD6F-53D5-B6D367CF1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>
                <a:solidFill>
                  <a:schemeClr val="tx2">
                    <a:satMod val="130000"/>
                  </a:schemeClr>
                </a:solidFill>
              </a:rPr>
              <a:t>Just a few diagnoses to ponder…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46EA2D-7547-D2CE-1D5D-844090C1A3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20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28C51F-FD36-4FF2-D9C8-F4DA419A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3F8A96-A897-257C-CC79-F9808716E1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31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7C4C30-125A-1641-37F0-5F22C418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So how do we organize this?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3B7596-99FD-6708-BDFF-053B02084D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71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D6AEB9-4871-2EDA-A75E-690CDEBD6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E68B47-8ED8-8F91-5489-299E958385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658F2D-7730-5A79-8AF5-E47CA8508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Acute abdominal pain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64C561-319B-0C05-9389-F106E5FBA1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61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AC7153-C459-86B2-DEAC-C73C8BAFE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Chronic abdominal pain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A53574-05A0-4408-B4B0-E166C16D7F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84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On-screen Show (4:3)</PresentationFormat>
  <Paragraphs>19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Approach to Abdominal Pain</vt:lpstr>
      <vt:lpstr>Why is this important?</vt:lpstr>
      <vt:lpstr>PowerPoint Presentation</vt:lpstr>
      <vt:lpstr>Just a few diagnoses to ponder…</vt:lpstr>
      <vt:lpstr>PowerPoint Presentation</vt:lpstr>
      <vt:lpstr>So how do we organize this?</vt:lpstr>
      <vt:lpstr>PowerPoint Presentation</vt:lpstr>
      <vt:lpstr>Acute abdominal pain</vt:lpstr>
      <vt:lpstr>Chronic abdominal pain</vt:lpstr>
      <vt:lpstr>PowerPoint Presentation</vt:lpstr>
      <vt:lpstr>PowerPoint Presentation</vt:lpstr>
      <vt:lpstr>PowerPoint Presentation</vt:lpstr>
      <vt:lpstr>PowerPoint Presentation</vt:lpstr>
      <vt:lpstr>Approach to the patient</vt:lpstr>
      <vt:lpstr>Approach to the patient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Cullen’s sign</vt:lpstr>
      <vt:lpstr>grey turner sign</vt:lpstr>
      <vt:lpstr>Carnett sign</vt:lpstr>
      <vt:lpstr>Approach to the patient</vt:lpstr>
      <vt:lpstr>Approach to the patient</vt:lpstr>
      <vt:lpstr>Surgical abdomen</vt:lpstr>
      <vt:lpstr>Surgical abdomen</vt:lpstr>
      <vt:lpstr>Surgical abdomen</vt:lpstr>
      <vt:lpstr>Surgical abdomen</vt:lpstr>
      <vt:lpstr>(Red Flags for endoscopy)</vt:lpstr>
      <vt:lpstr>Colon Cancer Check Screening Recommendations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 to Abdominal Pain</dc:title>
  <dc:creator>HSAlsayed</dc:creator>
  <cp:lastModifiedBy>HSAlsayed</cp:lastModifiedBy>
  <cp:revision>2</cp:revision>
  <dcterms:created xsi:type="dcterms:W3CDTF">2022-10-11T08:00:15Z</dcterms:created>
  <dcterms:modified xsi:type="dcterms:W3CDTF">2023-02-24T16:23:47Z</dcterms:modified>
</cp:coreProperties>
</file>