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GIT LAB-4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9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stopathology Of Acute Hepatitis Stock Photo - Download Image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94" y="564363"/>
            <a:ext cx="4804814" cy="32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1594" y="4127719"/>
            <a:ext cx="4804814" cy="256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97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ohammed\Desktop\pathology-of-hepatitis-43-728.jpg"/>
          <p:cNvPicPr>
            <a:picLocks noChangeAspect="1" noChangeArrowheads="1"/>
          </p:cNvPicPr>
          <p:nvPr/>
        </p:nvPicPr>
        <p:blipFill rotWithShape="1">
          <a:blip r:embed="rId2" cstate="print"/>
          <a:srcRect l="5077" t="17846" r="3692" b="3385"/>
          <a:stretch/>
        </p:blipFill>
        <p:spPr bwMode="auto">
          <a:xfrm>
            <a:off x="3960056" y="1449977"/>
            <a:ext cx="4783015" cy="3097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271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09" t="36587" r="51874" b="18990"/>
          <a:stretch/>
        </p:blipFill>
        <p:spPr>
          <a:xfrm>
            <a:off x="0" y="-39188"/>
            <a:ext cx="4825219" cy="4082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960" t="29856" r="51874" b="22837"/>
          <a:stretch/>
        </p:blipFill>
        <p:spPr>
          <a:xfrm>
            <a:off x="6049108" y="2409178"/>
            <a:ext cx="5045612" cy="44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52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eatosis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2" y="640080"/>
            <a:ext cx="2712296" cy="20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allory body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27" y="782777"/>
            <a:ext cx="1968193" cy="21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he Pathology of Alcoholic Liver Dise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03" y="3734906"/>
            <a:ext cx="3336480" cy="226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athology Outlines - Secondary biliary cirrhos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9"/>
          <a:stretch/>
        </p:blipFill>
        <p:spPr bwMode="auto">
          <a:xfrm>
            <a:off x="966652" y="3526936"/>
            <a:ext cx="3364865" cy="26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425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531" t="39554" r="21655" b="29375"/>
          <a:stretch/>
        </p:blipFill>
        <p:spPr>
          <a:xfrm>
            <a:off x="1436914" y="787512"/>
            <a:ext cx="4376057" cy="2653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934" t="38839" r="21352" b="22054"/>
          <a:stretch/>
        </p:blipFill>
        <p:spPr>
          <a:xfrm>
            <a:off x="7615646" y="3440593"/>
            <a:ext cx="3526972" cy="27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40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38" t="15267" r="21153" b="24911"/>
          <a:stretch/>
        </p:blipFill>
        <p:spPr>
          <a:xfrm>
            <a:off x="1658983" y="718458"/>
            <a:ext cx="3990733" cy="2541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336" t="15625" r="25771" b="13839"/>
          <a:stretch/>
        </p:blipFill>
        <p:spPr>
          <a:xfrm>
            <a:off x="7367450" y="3381144"/>
            <a:ext cx="3884023" cy="31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65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037" t="14732" r="20249" b="51340"/>
          <a:stretch/>
        </p:blipFill>
        <p:spPr>
          <a:xfrm>
            <a:off x="757646" y="1254035"/>
            <a:ext cx="5003074" cy="3323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937" t="47947" r="20148" b="13125"/>
          <a:stretch/>
        </p:blipFill>
        <p:spPr>
          <a:xfrm>
            <a:off x="6701245" y="1190463"/>
            <a:ext cx="4558938" cy="34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58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934" t="16161" r="25771" b="14018"/>
          <a:stretch/>
        </p:blipFill>
        <p:spPr>
          <a:xfrm>
            <a:off x="6949441" y="2629941"/>
            <a:ext cx="3017519" cy="2402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734" t="17411" r="25770" b="14374"/>
          <a:stretch/>
        </p:blipFill>
        <p:spPr>
          <a:xfrm>
            <a:off x="2037805" y="2581385"/>
            <a:ext cx="3226527" cy="25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7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13" t="25625" r="51974" b="41339"/>
          <a:stretch/>
        </p:blipFill>
        <p:spPr>
          <a:xfrm>
            <a:off x="875212" y="561703"/>
            <a:ext cx="3722914" cy="2416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834" t="15446" r="25068" b="31875"/>
          <a:stretch/>
        </p:blipFill>
        <p:spPr>
          <a:xfrm>
            <a:off x="6740434" y="468296"/>
            <a:ext cx="4403785" cy="2603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328" t="15625" r="25169" b="14196"/>
          <a:stretch/>
        </p:blipFill>
        <p:spPr>
          <a:xfrm>
            <a:off x="1254034" y="3782955"/>
            <a:ext cx="3644537" cy="2792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633" t="15625" r="25972" b="15090"/>
          <a:stretch/>
        </p:blipFill>
        <p:spPr>
          <a:xfrm>
            <a:off x="6900865" y="3762631"/>
            <a:ext cx="3566160" cy="28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54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11" t="54031" r="52175" b="6161"/>
          <a:stretch/>
        </p:blipFill>
        <p:spPr>
          <a:xfrm>
            <a:off x="6544490" y="2048563"/>
            <a:ext cx="3749040" cy="2912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011" t="23304" r="52175" b="45223"/>
          <a:stretch/>
        </p:blipFill>
        <p:spPr>
          <a:xfrm>
            <a:off x="1510935" y="2457920"/>
            <a:ext cx="3749040" cy="23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04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ols Emerging to Predict Liver Failure in Cirrh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17" y="1404920"/>
            <a:ext cx="6675391" cy="37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224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18" t="18482" r="50969" b="46339"/>
          <a:stretch/>
        </p:blipFill>
        <p:spPr>
          <a:xfrm>
            <a:off x="365759" y="339634"/>
            <a:ext cx="5590903" cy="389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324" t="32411" r="50368" b="35982"/>
          <a:stretch/>
        </p:blipFill>
        <p:spPr>
          <a:xfrm>
            <a:off x="6766559" y="3205682"/>
            <a:ext cx="5251269" cy="34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69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911" t="15803" r="21755" b="11340"/>
          <a:stretch/>
        </p:blipFill>
        <p:spPr>
          <a:xfrm>
            <a:off x="1998618" y="587829"/>
            <a:ext cx="7720148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20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34" t="23482" r="22156" b="7768"/>
          <a:stretch/>
        </p:blipFill>
        <p:spPr>
          <a:xfrm>
            <a:off x="4598125" y="761123"/>
            <a:ext cx="3531325" cy="49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4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112" t="37649" r="25681" b="29613"/>
          <a:stretch/>
        </p:blipFill>
        <p:spPr>
          <a:xfrm>
            <a:off x="4014726" y="139487"/>
            <a:ext cx="4155367" cy="3159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128" t="33681" r="50000" b="34573"/>
          <a:stretch/>
        </p:blipFill>
        <p:spPr>
          <a:xfrm>
            <a:off x="4014726" y="3628479"/>
            <a:ext cx="4155367" cy="31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4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597" t="16815" r="2479" b="33780"/>
          <a:stretch/>
        </p:blipFill>
        <p:spPr>
          <a:xfrm>
            <a:off x="279401" y="2204625"/>
            <a:ext cx="3643085" cy="2740568"/>
          </a:xfrm>
          <a:prstGeom prst="rect">
            <a:avLst/>
          </a:prstGeom>
        </p:spPr>
      </p:pic>
      <p:pic>
        <p:nvPicPr>
          <p:cNvPr id="3" name="Picture 4" descr="Bruising on the hand should alert the dentist to a bleeding problem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2465246"/>
            <a:ext cx="3429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isseminated Intravascular Coagulation (DIC) | Geeky Med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12" y="2621279"/>
            <a:ext cx="3659295" cy="178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9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lmar Erythema: Symptoms, Causes, Treatment ,and 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7" y="2081810"/>
            <a:ext cx="4306026" cy="24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pider angioma causes, symptoms, diagnosis &amp; spider angioma treat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96" y="2081810"/>
            <a:ext cx="4867594" cy="29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68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anthomatosis Picture Image on MedicineN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67" y="2154017"/>
            <a:ext cx="4628827" cy="314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5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675" t="49946" r="25859" b="17003"/>
          <a:stretch/>
        </p:blipFill>
        <p:spPr>
          <a:xfrm>
            <a:off x="3428668" y="1289505"/>
            <a:ext cx="5310384" cy="42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243" t="15447" r="28381" b="21875"/>
          <a:stretch/>
        </p:blipFill>
        <p:spPr>
          <a:xfrm>
            <a:off x="3004458" y="1087291"/>
            <a:ext cx="5943600" cy="47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8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444" t="15446" r="28682" b="20268"/>
          <a:stretch/>
        </p:blipFill>
        <p:spPr>
          <a:xfrm>
            <a:off x="3234520" y="968585"/>
            <a:ext cx="5635159" cy="464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56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9" ma:contentTypeDescription="Create a new document." ma:contentTypeScope="" ma:versionID="d3892fa1bde7b531f7fa0a790ea43488">
  <xsd:schema xmlns:xsd="http://www.w3.org/2001/XMLSchema" xmlns:xs="http://www.w3.org/2001/XMLSchema" xmlns:p="http://schemas.microsoft.com/office/2006/metadata/properties" xmlns:ns2="3ae45523-5a85-45e7-8008-accd3c84eec0" xmlns:ns3="5b9ef952-99af-4d0a-b2f4-0e3827503894" targetNamespace="http://schemas.microsoft.com/office/2006/metadata/properties" ma:root="true" ma:fieldsID="d840f164b99fee1144f69857238fa762" ns2:_="" ns3:_="">
    <xsd:import namespace="3ae45523-5a85-45e7-8008-accd3c84eec0"/>
    <xsd:import namespace="5b9ef952-99af-4d0a-b2f4-0e38275038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ef952-99af-4d0a-b2f4-0e382750389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92bc8bc-752c-41c2-a696-5d2463662cd4}" ma:internalName="TaxCatchAll" ma:showField="CatchAllData" ma:web="5b9ef952-99af-4d0a-b2f4-0e38275038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9ef952-99af-4d0a-b2f4-0e3827503894" xsi:nil="true"/>
    <lcf76f155ced4ddcb4097134ff3c332f xmlns="3ae45523-5a85-45e7-8008-accd3c84eec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D29CE9-2F8E-452B-865A-36ED3B769FD6}"/>
</file>

<file path=customXml/itemProps2.xml><?xml version="1.0" encoding="utf-8"?>
<ds:datastoreItem xmlns:ds="http://schemas.openxmlformats.org/officeDocument/2006/customXml" ds:itemID="{3F63E93B-2772-4165-9B3C-5F759DDEAC3F}"/>
</file>

<file path=customXml/itemProps3.xml><?xml version="1.0" encoding="utf-8"?>
<ds:datastoreItem xmlns:ds="http://schemas.openxmlformats.org/officeDocument/2006/customXml" ds:itemID="{D7438321-92BB-4326-ACB6-C57490776A24}"/>
</file>

<file path=docProps/app.xml><?xml version="1.0" encoding="utf-8"?>
<Properties xmlns="http://schemas.openxmlformats.org/officeDocument/2006/extended-properties" xmlns:vt="http://schemas.openxmlformats.org/officeDocument/2006/docPropsVTypes">
  <Template>tf00001238_wac</Template>
  <TotalTime>9</TotalTime>
  <Words>2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Celestial</vt:lpstr>
      <vt:lpstr>GIT LAB-4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LAB-4</dc:title>
  <dc:creator>Admin</dc:creator>
  <cp:lastModifiedBy>Admin</cp:lastModifiedBy>
  <cp:revision>2</cp:revision>
  <dcterms:created xsi:type="dcterms:W3CDTF">2022-04-18T00:15:02Z</dcterms:created>
  <dcterms:modified xsi:type="dcterms:W3CDTF">2022-04-18T00:24:06Z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