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ink/ink1.xml" ContentType="application/inkml+xml"/>
  <Override PartName="/ppt/ink/ink2.xml" ContentType="application/inkml+xml"/>
  <Override PartName="/ppt/ink/ink3.xml" ContentType="application/inkml+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61" r:id="rId1"/>
    <p:sldMasterId id="2147483773" r:id="rId2"/>
  </p:sldMasterIdLst>
  <p:notesMasterIdLst>
    <p:notesMasterId r:id="rId49"/>
  </p:notesMasterIdLst>
  <p:handoutMasterIdLst>
    <p:handoutMasterId r:id="rId50"/>
  </p:handoutMasterIdLst>
  <p:sldIdLst>
    <p:sldId id="256" r:id="rId3"/>
    <p:sldId id="257" r:id="rId4"/>
    <p:sldId id="258" r:id="rId5"/>
    <p:sldId id="278" r:id="rId6"/>
    <p:sldId id="276" r:id="rId7"/>
    <p:sldId id="277" r:id="rId8"/>
    <p:sldId id="279" r:id="rId9"/>
    <p:sldId id="259" r:id="rId10"/>
    <p:sldId id="262" r:id="rId11"/>
    <p:sldId id="300" r:id="rId12"/>
    <p:sldId id="263" r:id="rId13"/>
    <p:sldId id="260" r:id="rId14"/>
    <p:sldId id="299" r:id="rId15"/>
    <p:sldId id="271" r:id="rId16"/>
    <p:sldId id="272" r:id="rId17"/>
    <p:sldId id="273" r:id="rId18"/>
    <p:sldId id="274" r:id="rId19"/>
    <p:sldId id="275" r:id="rId20"/>
    <p:sldId id="264" r:id="rId21"/>
    <p:sldId id="265" r:id="rId22"/>
    <p:sldId id="266" r:id="rId23"/>
    <p:sldId id="301" r:id="rId24"/>
    <p:sldId id="267" r:id="rId25"/>
    <p:sldId id="268" r:id="rId26"/>
    <p:sldId id="302" r:id="rId27"/>
    <p:sldId id="269" r:id="rId28"/>
    <p:sldId id="270" r:id="rId29"/>
    <p:sldId id="280" r:id="rId30"/>
    <p:sldId id="281" r:id="rId31"/>
    <p:sldId id="282" r:id="rId32"/>
    <p:sldId id="283" r:id="rId33"/>
    <p:sldId id="284" r:id="rId34"/>
    <p:sldId id="285" r:id="rId35"/>
    <p:sldId id="286" r:id="rId36"/>
    <p:sldId id="287" r:id="rId37"/>
    <p:sldId id="288" r:id="rId38"/>
    <p:sldId id="289" r:id="rId39"/>
    <p:sldId id="290" r:id="rId40"/>
    <p:sldId id="291" r:id="rId41"/>
    <p:sldId id="292" r:id="rId42"/>
    <p:sldId id="293" r:id="rId43"/>
    <p:sldId id="294" r:id="rId44"/>
    <p:sldId id="295" r:id="rId45"/>
    <p:sldId id="296" r:id="rId46"/>
    <p:sldId id="297" r:id="rId47"/>
    <p:sldId id="298" r:id="rId48"/>
  </p:sldIdLst>
  <p:sldSz cx="9144000" cy="6858000" type="screen4x3"/>
  <p:notesSz cx="6858000" cy="9144000"/>
  <p:defaultTextStyle>
    <a:defPPr>
      <a:defRPr lang="ru-RU"/>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752" autoAdjust="0"/>
    <p:restoredTop sz="95267" autoAdjust="0"/>
  </p:normalViewPr>
  <p:slideViewPr>
    <p:cSldViewPr>
      <p:cViewPr varScale="1">
        <p:scale>
          <a:sx n="105" d="100"/>
          <a:sy n="105" d="100"/>
        </p:scale>
        <p:origin x="1674" y="114"/>
      </p:cViewPr>
      <p:guideLst>
        <p:guide orient="horz" pos="2160"/>
        <p:guide pos="2880"/>
      </p:guideLst>
    </p:cSldViewPr>
  </p:slideViewPr>
  <p:notesTextViewPr>
    <p:cViewPr>
      <p:scale>
        <a:sx n="100" d="100"/>
        <a:sy n="100" d="100"/>
      </p:scale>
      <p:origin x="0" y="0"/>
    </p:cViewPr>
  </p:notesTextViewPr>
  <p:sorterViewPr>
    <p:cViewPr>
      <p:scale>
        <a:sx n="75" d="100"/>
        <a:sy n="75" d="100"/>
      </p:scale>
      <p:origin x="0" y="0"/>
    </p:cViewPr>
  </p:sorterViewPr>
  <p:notesViewPr>
    <p:cSldViewPr>
      <p:cViewPr varScale="1">
        <p:scale>
          <a:sx n="73" d="100"/>
          <a:sy n="73" d="100"/>
        </p:scale>
        <p:origin x="-1548" y="-90"/>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handoutMaster" Target="handoutMasters/handoutMaster1.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theme" Target="theme/theme1.xml"/><Relationship Id="rId5" Type="http://schemas.openxmlformats.org/officeDocument/2006/relationships/slide" Target="slides/slide3.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viewProps" Target="view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8" Type="http://schemas.openxmlformats.org/officeDocument/2006/relationships/slide" Target="slides/slide6.xml"/><Relationship Id="rId51" Type="http://schemas.openxmlformats.org/officeDocument/2006/relationships/presProps" Target="presProps.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notesMaster" Target="notesMasters/notes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handoutMaster>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4T21:21:53.213"/>
    </inkml:context>
    <inkml:brush xml:id="br0">
      <inkml:brushProperty name="width" value="0.035" units="cm"/>
      <inkml:brushProperty name="height" value="0.035" units="cm"/>
      <inkml:brushProperty name="color" value="#FFFFFF"/>
    </inkml:brush>
  </inkml:definitions>
  <inkml:trace contextRef="#ctx0" brushRef="#br0">4268 870 24575,'954'0'0,"-910"-2"0,71-12 0,-68 6 0,66-2 0,-84 8 0,1-1 0,45-12 0,-10 2 0,4-1 0,-41 8 0,0 1 0,47-3 0,-25 6 0,101-16 0,-83 4 0,-14 2 0,0 3 0,71-4 0,-114 13 0,-7 1 0,0-1 0,1 0 0,-1 0 0,0 0 0,0-1 0,1 1 0,-1-1 0,0 0 0,0 0 0,0-1 0,0 1 0,0-1 0,5-2 0,-9 3 0,0 1 0,0-1 0,0 1 0,0 0 0,0-1 0,0 1 0,0-1 0,0 1 0,0 0 0,0-1 0,-1 1 0,1-1 0,0 1 0,0 0 0,0-1 0,0 1 0,-1 0 0,1-1 0,0 1 0,0 0 0,-1-1 0,1 1 0,0 0 0,0-1 0,-1 1 0,1 0 0,0 0 0,-1-1 0,1 1 0,0 0 0,-1 0 0,1 0 0,-1 0 0,1-1 0,0 1 0,-1 0 0,1 0 0,0 0 0,-1 0 0,1 0 0,-1 0 0,1 0 0,-1 0 0,1 0 0,0 0 0,-1 0 0,-23-4 0,-77-3 0,-126 8 0,79 2 0,77-3 0,-11 2 0,0-4 0,-117-19 0,-69-13 0,88 0 0,155 29 0,0 2 0,-43-1 0,44 3 0,0 0 0,0-2 0,-26-6 0,-130-25 0,174 33 0,0 0 0,1 0 0,-1 0 0,0 1 0,0 0 0,0 0 0,1 0 0,-1 1 0,0 0 0,-9 3 0,13-4 0,1 1 0,-1 0 0,1 0 0,-1 0 0,1 0 0,-1 0 0,1 0 0,0 0 0,-1 0 0,1 0 0,0 1 0,0-1 0,0 1 0,0-1 0,0 1 0,0-1 0,1 1 0,-1-1 0,0 1 0,1 0 0,-1-1 0,1 1 0,0 0 0,-1-1 0,1 1 0,0 0 0,0 0 0,0-1 0,0 1 0,0 0 0,1 0 0,-1-1 0,1 1 0,-1 0 0,1-1 0,-1 1 0,1 0 0,0-1 0,1 3 0,0 0 0,0 1 0,1-1 0,-1 0 0,1-1 0,-1 1 0,1 0 0,1-1 0,-1 1 0,0-1 0,1 0 0,-1 0 0,1-1 0,8 5 0,61 23 0,-10-5 0,-32-10 0,1-1 0,0-2 0,0-2 0,61 12 0,34 11 0,165 46 0,-18-6 0,-233-62 0,49 6 0,-10-2 0,-17-4 0,-46-10 0,0 2 0,-1 0 0,1 1 0,-1 1 0,18 7 0,-41-10 0,0 0 0,0-1 0,-1 0 0,1 0 0,-10 0 0,-4-2 0,0-1 0,0-2 0,-29-7 0,25 5 0,-48-5 0,25 5 0,-91-22 0,94 17 0,0 2 0,-65-5 0,-39 15 0,102 1 0,-1-2 0,0-1 0,-75-13 0,79 6 0,-1 3 0,-78 0 0,1 1 0,17-12 0,70 9 0,-59-3 0,80 10 0,10 1 0,1-1 0,-1 0 0,0 1 0,1-1 0,-1-1 0,1 1 0,-1 0 0,1-1 0,-1 0 0,1 0 0,-1 0 0,-4-3 0,7 4 0,1 0 0,0-1 0,0 1 0,0-1 0,0 1 0,0 0 0,0-1 0,0 1 0,0-1 0,0 1 0,0 0 0,0-1 0,0 1 0,0-1 0,0 1 0,1 0 0,-1-1 0,0 1 0,0-1 0,0 1 0,1 0 0,-1-1 0,0 1 0,0 0 0,1 0 0,-1-1 0,0 1 0,0 0 0,1-1 0,-1 1 0,1 0 0,-1 0 0,0 0 0,1-1 0,-1 1 0,0 0 0,1 0 0,-1 0 0,1 0 0,-1 0 0,0 0 0,1 0 0,-1 0 0,1 0 0,0 0 0,21-6 0,52-11 0,-41 9 0,-1 1 0,65-4 0,426 13 0,-644-1 0,-142-3 0,144-14 0,76 8 0,-71-2 0,-105 12 0,1380-2 0,-1096 6 0,-63-6 0,0 0 0,1 0 0,-1 1 0,0-1 0,1 1 0,-1 0 0,0-1 0,0 1 0,0 0 0,0 0 0,0 1 0,0-1 0,0 0 0,0 1 0,0-1 0,0 1 0,-1 0 0,1-1 0,0 1 0,-1 0 0,0 0 0,1 0 0,-1 0 0,1 3 0,-2-4 0,0 1 0,-1 0 0,1 0 0,0 0 0,-1-1 0,1 1 0,-1 0 0,0-1 0,1 1 0,-1 0 0,0-1 0,0 1 0,0-1 0,0 1 0,-1-1 0,1 0 0,0 1 0,0-1 0,-1 0 0,1 0 0,-1 0 0,1 0 0,-1 0 0,1 0 0,-1 0 0,0-1 0,-1 1 0,-48 16 0,-2-10-194,1-3 0,-1-2 0,-65-6 0,2 0 279,-965 4 491,3490 0-461,-2552 2-582,-172-4-1025,159-14 325,-60-2-733,143 18 1852,-31 0-343,-159-19-1,142 7 248,-2 5 0,-122 10 0,64 0 311,28-3 1033,102 0 3044,86-2-4092,0-2-1,34-7 0,-30 4-39,55-3 0,602 8-112,-369 5 0,-376-1 21,-67 12 1,-40 3-235,-519-15 264,358-4 68,369 1-119,0-2 0,70-13 0,-46 6-231,0 4 0,143 6 0,-84 3 83,714-3 289,-2234 0-1775,1341-2 1428,-72-14 0,68 8 24,-53-1 0,-288 8 2520,221 3-1566,1666-2-3125,-1474 1 2353,0 1 0,46 12 0,-44-8 0,0-1 0,34 1 0,94-6 2022,-751 0-4470,367-17 1137,36 0 293,-110-4-1481,184 10 1880,-173-17-30,-269-14-1101,252 20 1869,222 13 785,-31-7 552,-77-3 1125,128 21-1789,49 0-271,-1-1 0,0-1 1,0-1-1,0-1 0,-26-5 0,45 7-505,1 0 1,-1 0 0,1 0 0,-1 0-1,0-1 1,1 1 0,-1 0 0,1 0-1,-1 0 1,1 0 0,-1-1 0,0 1-1,1 0 1,-1-1 0,1 1 0,-1 0-1,1-1 1,0 1 0,-1-1-1,1 1 1,-1 0 0,1-1 0,0 1-1,-1-1 1,1 1 0,0-1 0,0 1-1,-1-2 1,15-5 477,33-3 149,-42 10-619,121-32-24,-97 23 0,0 1 0,1 1 0,0 2 0,40-3 0,769 8-1894,-374 2 1116,233-2-311,-655 2 1089,71 13 0,-68-8 0,52 3 0,-34-12-17,-47 1 206,1 0-1,0 1 0,0 1 0,0 0 1,26 6-1,-44-7-169,1 0 0,-1 0 0,1 0 0,-1 0 0,1 0 1,-1 0-1,1 1 0,-1-1 0,1 0 0,0 0 0,-1 0 0,1 0 0,-1 1 0,1-1 0,-1 0 1,0 0-1,1 1 0,-1-1 0,1 0 0,-1 1 0,1-1 0,-1 1 0,0-1 0,1 1 0,-1-1 0,0 0 1,1 1-1,-1-1 0,0 1 0,0-1 0,0 1 0,1 0 0,-1 0 0,-17 7 866,-32 0 229,-242-8-1785,-33 2-116,119 30 787,-40 2 1404,379-61-1337,58-11-80,-158 33 13,0-1 0,0-1 0,47-17 0,-50 16 0,0 1 0,0 2 0,1 1 0,0 1 0,48 3 0,30-2 0,-1-14 0,-74 9 0,56-3 0,-5 10 0,-100 2 0,0 2 0,1 0 0,-24 9 0,-48 16 0,8-18-815,0-4-1,0-2 0,-107-9 1,50 1 238,-436 24 577,202 13 0,206-21-467,-58 7-276,112-10 1943,-173-6 0,183-5-703,1326 1-3663,-927 19 3166,-144-5 0,10 0-7,161 7-1389,461 54 1115,-782-74 281,236 24-1336,50 6-560,-36-2 1788,-144-19 138,118 25-1,-198-28 92,243 46-7,-47-12 2987,-111-16-541,-68-12-36,-48-13-2435,0 1 0,0-1 0,0 1-1,0 0 1,-1 0 0,1 0-1,0 0 1,0 0 0,-1 0-1,1 0 1,0 1 0,-1-1 0,0 0-1,1 1 1,-1 0 0,0-1-1,1 1 1,-1 0 0,0-1 0,1 5-1,-2-5-88,0 0 0,-1 0 0,1 0 0,-1 0 0,1 0 0,-1 0 0,1 0 0,-1 0 0,0 0 0,1 0 0,-1 0 0,0 0 0,0 0 0,0 0 0,0 0 0,0-1 0,0 1 0,0 0 0,0-1 0,0 1 0,0-1 0,0 1 0,0-1 0,0 0 0,0 1 0,-1-1 0,1 0 0,0 0 0,0 0 0,0 0 0,-2 0 0,-45 5 0,44-5 0,-469 2-2337,229-5 1469,-1249 3-2375,1260-17 3029,-3 0 298,143 19 244,46 1-160,-1-3-1,0-2 1,-83-13 0,11-5 2930,173 23-1920,56-5 0,-15 0-1672,176 0-980,274 5-1772,-221 30 1021,34 1 2416,246 16-2568,60 1 692,91 6 1685,-723-54 0,83 11-14,172 12 484,34 8 66,-214-19 1166,138 4-1,-236-20-1450,0 1 1,-1 0-1,1 0 0,0 1 0,0 0 1,0 1-1,0 0 0,-1 0 0,1 0 1,14 8-1,-22-10-209,0 0 1,0 0-1,0 1 1,0-1-1,0 0 1,0 1-1,0-1 1,0 0-1,0 1 0,0-1 1,-1 0-1,1 1 1,0-1-1,0 0 1,0 1-1,0-1 1,0 0-1,-1 1 0,1-1 1,0 0-1,0 0 1,0 1-1,-1-1 1,1 0-1,0 0 0,0 0 1,-1 1-1,1-1 1,0 0-1,0 0 1,-1 0-1,1 0 1,0 0-1,-1 1 0,1-1 1,0 0-1,-1 0 1,1 0-1,0 0 1,-1 0-1,1 0 1,0 0-1,-1 0 0,1 0 1,0 0-1,-1 0 1,1 0-1,0-1 1,-1 1-1,1 0 1,-22 3 783,-385-3-2408,310-9 592,-130-30 0,-72-7-222,-139-9-2177,161 16 1687,-142-26 1702,-73-8 0,140 31-395,-332-23-681,439 50 991,-254-48 0,380 49 1408,0 6-1,-124 7 1,206 1-1267,12 0 852,0-2 0,-1-1 0,2-1 0,-1-1 0,-36-12 0,60 17-859,1 0-1,-1 0 0,1 0 0,-1 0 0,1 0 0,-1 0 0,1-1 0,-1 1 0,1 0 0,0 0 0,-1 0 0,1-1 0,-1 1 0,1 0 0,0 0 0,-1-1 0,1 1 0,0 0 0,-1-1 0,1 1 0,0 0 0,0-1 0,-1 1 0,1 0 0,0-1 0,0 1 0,-1-1 0,1 1 0,0-1 0,0 1 0,0-1 0,0 1 0,0 0 0,0-1 0,0 1 0,0-1 0,0 1 0,0-1 0,0 1 0,0-1 0,0 1 0,0-1 0,0 1 0,1-1 0,20-17 896,35-5-730,-23 17-347,1 1 0,1 2 0,50 2 0,-47 1-277,0-1 0,60-10 0,-14-1 79,1 4-1,0 3 1,102 8-1,-45 0 126,31-5-100,-10 0-460,168 19 0,-23 6-1,-48-5 165,44 22-319,-123-14 499,64-5 422,-56-7 0,134 19-142,-173-19 142,-71-9 0,122 25 0,-50-2 970,-97-21-68,-1 4 0,86 27 0,-129-33 877,-12 0-666,-27-1-330,-46-3-1099,73-1 346,-39 0 277,-107-1-2744,-248-32 0,108 2 1171,-3-1 579,-142-25 687,-95-19 0,435 61-110,-143-7 1,-95 19-64,288 3 191,-6-2 721,-78-14-1,-10 0 3104,194 15-1340,129-17-3304,-97 7-341,0 5 0,147 7 1,-90 2 441,54-1 701,221 31 0,-316-18 0,62 10 0,192 2 0,-274-23 0,149 28 0,-160-20 0,94 12-888,305 4 0,-421-25 703,-1 2-1,96 21 1,-90-13 1815,95 7 0,-166-11 1234,-18 1-1966,-34-1-1152,0-3 0,0-3 0,-70-6 0,23 1-1731,46 2 1692,-704-32-6792,297 0 7085,233 20 0,-224-46-1196,51 3 192,-555-49 1004,323 20 65,131 19-794,72 16 605,119 16 1486,82 21 4834,286 3-2103,35-7-4312,391 5-1406,-287 14-946,-161-3 2511,1075 37-4956,-904-17 5016,392 25 0,649 43-889,-1216-86 889,614 43 25,-224-12 973,6-1 5714,-407-33-6463,0 1 0,0 0 0,1 0 0,-1 1 0,0 0-1,0 0 1,1 1 0,-1 0 0,-1 0 0,1 0 0,13 7 0,-20-8-241,0-1 1,0 1-1,0-1 0,0 0 1,0 1-1,0-1 0,0 0 1,0 1-1,0-1 0,0 0 1,0 1-1,0-1 0,0 0 1,-1 1-1,1-1 0,0 0 1,0 1-1,0-1 0,0 0 1,-1 0-1,1 1 0,0-1 1,0 0-1,-1 0 0,1 1 1,0-1-1,0 0 0,-1 0 1,1 0-1,0 1 0,-1-1 1,1 0-1,0 0 0,-1 0 1,1 0-1,0 0 0,-1 0 1,1 0-1,0 0 0,-1 0 1,1 0-1,0 0 0,-1 0 1,1 0-1,-1 0 0,1 0 1,0 0-1,-1 0 0,-21 3 937,-239 0-2875,144-5 1226,-7-4-1231,-201-37-1,-14-2-588,-261-13 2563,344 22-2489,-225-24 832,-38-7-196,448 55 1725,-669-90-701,-437-40 424,768 86 356,-503-41 592,582 87 328,110 6 581,53-12 897,102 7 110,-70 1 0,1451 9-7324,-625 38 4826,-330-12 0,-162-13-263,236 9-601,445 37 24,-599-33 695,-83-13 252,-56-5 281,248 47 1,-316-42 4,134 7 0,-191-20-359,1 0 734,-1 0 0,1 2 0,-1 0 0,1 1-1,-1 0 1,20 9 0,-36-13-718,0 1-1,0-1 1,0 0-1,-1 0 1,1 1-1,0-1 1,0 1-1,-1-1 1,1 0-1,0 1 1,-1-1-1,1 1 1,0 0-1,-1-1 1,1 1-1,-1-1 1,1 1 0,-1 0-1,1 0 1,-1-1-1,1 1 1,-1 0-1,0 0 1,0-1-1,1 1 1,-1 1-1,0-1 61,-1 0 0,0 0-1,1 0 1,-1-1-1,0 1 1,1 0 0,-1-1-1,0 1 1,0-1-1,0 1 1,0-1 0,0 1-1,1-1 1,-1 1-1,0-1 1,0 0 0,-2 1-1,-48 7 2456,-397-6-5607,217-5 1928,-406-17-2372,277 4 1424,-168-14-1620,218-1 3407,-645-40-1278,-181-5 1324,1003 64 414,-630-35 350,658 48-178,-14 1 1847,-194-22 0,296 17-1823,-32-5 4402,47 6-3464,7 1-228,31 0-153,131 2-3221,242 31 1,-317-17 1897,349 37-4074,67 7 4459,-424-46 0,427 53-346,29 0-2267,-165-24 2576,-80-11 10,-197-18 31,368 32-52,285 34 1653,-468-54-271,-185-20 57,183 33-1,-266-34-1193,34 8 3324,-49-12-3484,0 0 1,0 0-1,-1 0 1,1 1-1,0-1 1,0 0-1,0 0 0,0 0 1,0 0-1,0 0 1,0 0-1,0 0 1,0 0-1,0 0 0,0 0 1,-1 0-1,1 1 1,0-1-1,0 0 1,0 0-1,0 0 0,0 0 1,0 0-1,0 0 1,0 0-1,0 0 1,0 1-1,0-1 1,0 0-1,0 0 0,0 0 1,0 0-1,0 0 1,0 0-1,0 0 1,0 0-1,0 1 0,0-1 1,0 0-1,0 0 1,0 0-1,1 0 1,-1 0-1,0 0 0,0 0 1,0 0-1,0 0 1,0 1-1,0-1 1,0 0-1,0 0 0,0 0 1,1 0-1,-35 2 1113,-119-2-1593,-248-3-1442,85-29-303,-6 0-724,-416-22-377,143 6 1983,281 16 587,-76-4 737,39 20-261,-122-2 583,-263 18 1745,503 1 1251,26-1 4191,411-2-7133,235 5-2669,-31 30 41,-66-2 1236,183 7-899,65 2 1897,-327-16 0,-179-18-92,467 23-1744,-537-29 1836,585 19 123,-217 16 1060,-200-26-377,-44-4 23,-133-5-697,1 0-1,0 1 1,-1 0-1,1 0 0,-1 0 1,1 1-1,-1-1 1,0 1-1,0 1 0,9 4 1,-14-7-83,0 0 1,0 1-1,0-1 1,0 0 0,0 1-1,0-1 1,0 0-1,0 1 1,0-1-1,0 0 1,-1 1 0,1-1-1,0 0 1,0 1-1,0-1 1,0 0-1,0 1 1,-1-1 0,1 0-1,0 1 1,0-1-1,0 0 1,-1 0-1,1 1 1,0-1 0,0 0-1,-1 0 1,1 0-1,0 1 1,-1-1-1,1 0 1,0 0-1,-1 0 1,1 0 0,0 0-1,-1 0 1,1 0-1,0 0 1,-1 1-1,1-1 1,0 0 0,-1 0-1,1-1 1,0 1-1,-1 0 1,1 0-1,0 0 1,-1 0 0,0 0-1,-22 3 957,-91 0-1376,-189-21 0,184 7 843,-475-30-5947,13-11 3075,78 4 469,385 40 1945,-481-18 176,520 26-80,-50 2 1153,-194-24-1,260 16-1098,-80 2-1,-4 0-226,114-1 1384,31 5-1234,1 0 1,0 0-1,-1 0 1,1 0-1,0-1 1,0 1-1,-1 0 1,1-1-1,0 1 1,0-1-1,0 1 1,-1-1-1,1 0 1,0 1-1,0-1 1,0 0-1,0 0 1,0 0-1,0 0 1,1 0-1,-1 0 1,-1-1-1,3 1 22,-1 1-1,1-1 0,0 0 0,-1 1 0,1-1 0,0 0 1,-1 1-1,1-1 0,0 1 0,0-1 0,-1 1 1,1-1-1,0 1 0,0 0 0,0-1 0,0 1 0,0 0 1,0 0-1,0 0 0,-1 0 0,1 0 0,2 0 0,26-3-379,-25 3 409,84-3 357,-44 2 126,74-10 0,1-3-1654,0 5 0,188 9 0,-128 3 468,1074-3 564,-994 17 0,-19 1 0,-124-18-17,-38-1-36,-1 3 0,1 3 0,99 20-1,-101-10-519,118 8-1,-162-21 889,0 2-1,0 1 0,-1 1 0,1 2 0,-2 1 0,36 15 0,-66-24-284,1 0 1,0 1 0,-1-1 0,1 0-1,0 0 1,-1 1 0,1-1 0,0 0-1,-1 1 1,1-1 0,-1 1-1,1-1 1,-1 0 0,1 1 0,-1-1-1,1 1 1,-1 0 0,0-1-1,1 1 1,-1-1 0,0 1 0,1 0-1,-1-1 1,0 1 0,0-1 0,1 1-1,-1 0 1,0-1 0,0 2-1,-16 10 1228,-31-1 328,-285-7-3609,175-7 1381,-2001 3-7572,1456-34 7433,35 0 58,-228 35 10766,1202 20-8638,-15-4-4736,-69-7 438,641 44-3013,-41 11 5261,191 4-235,-615-72 948,270 4 80,-257 32-148,-24-1 0,-123-15 1239,102 3-1274,-298-20 1788,1 3 0,-1 3 0,131 29 0,-186-32-1452,31 9 2133,-40-6-1156,-29-4-546,-645-1-4661,301-3 2169,-324-49-1090,108 2 397,-129-19 1544,-61 0 987,-58 68 1187,395 2 8362,717-4-10172,316 5-3062,-105 29 3607,-310-21-453,344 12-1875,-176-26 2003,303 6-517,-425 13 838,86 2 4,-191-18 59,17-1 297,174 20 1,-230-10 742,96-3 0,-69-7 3038,-443 3-2489,-16-3-3382,-11 0-1558,-134-34 624,15 1 1984,-68-5 684,291 15 0,152 15-498,-414-19 647,411 29-185,-168 0 4637,298 8-867,6 2-3933,15-3 901,88 4-1,-22-4-1905,269 20-1333,-176-16 1530,261 0-1837,24 1 3083,703 10-2155,-789-25 2149,287 2 475,-495 17 230,-5 0 645,-102-18 2442,-87 1-3995,0 0-1,0 0 1,0 0 0,0 0-1,0 0 1,0 0-1,-1 0 1,1 0 0,0 0-1,0 0 1,0 0-1,0 0 1,0 0 0,0 0-1,0 0 1,-1 0-1,1-1 1,0 1 0,0 0-1,0 0 1,0 0-1,0 0 1,0 0 0,0 0-1,0 0 1,0-1-1,0 1 1,0 0 0,0 0-1,0 0 1,0 0-1,0 0 1,0 0 0,0-1-1,0 1 1,0 0-1,0 0 1,0 0-1,0 0 1,0 0 0,0 0-1,0 0 1,0-1-1,0 1 1,0 0 0,0 0-1,0 0 1,0 0-1,0 0 1,0 0 0,1 0-1,-1 0 1,0-1-1,0 1 1,0 0 0,0 0-1,0 0 1,0 0-1,0 0 1,0 0 0,1 0-1,-1 0 1,0 0-1,0 0 1,0 0 0,0 0-1,0 0 1,-16-13 855,-21-8-470,-41-9-638,-82-18 0,-3-1-272,17 8 509,-23-7-30,150 40 151,0 0 0,1-1-1,0 0 1,1-2 0,-1 0 0,-23-21-1,37 28-329,1 0 0,-1 0 0,1 0 0,0 0 0,0 0 0,-5-10 0,0-6-6631</inkml:trace>
</inkml:ink>
</file>

<file path=ppt/ink/ink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4T21:22:03.303"/>
    </inkml:context>
    <inkml:brush xml:id="br0">
      <inkml:brushProperty name="width" value="0.035" units="cm"/>
      <inkml:brushProperty name="height" value="0.035" units="cm"/>
      <inkml:brushProperty name="color" value="#FFFFFF"/>
    </inkml:brush>
  </inkml:definitions>
  <inkml:trace contextRef="#ctx0" brushRef="#br0">6270 653 24575,'-1'2'0,"1"0"0,0 0 0,-1 0 0,1 0 0,-1 0 0,0 0 0,0 0 0,0 0 0,0 0 0,0 0 0,0-1 0,0 1 0,0 0 0,-1-1 0,1 1 0,-1-1 0,1 1 0,-1-1 0,0 0 0,1 0 0,-3 1 0,-45 22 0,30-17 0,-16 7 0,-1-2 0,-1-1 0,0-2 0,-1-1 0,0-3 0,-49 2 0,-7 8 0,-14 1 0,75-13 0,-44 11 0,47-8 0,0-1 0,-33 1 0,34-3 0,1 0 0,-31 8 0,30-5 0,0-1 0,-31 1 0,19-3 0,-51 11 0,52-7 0,-55 2 0,-632-7 0,351-5 0,350 2 0,1-2 0,-44-9 0,42 6 0,-1 1 0,-30-1 0,28 5 0,12-1 0,1 1 0,-1 1 0,1 1 0,-1 1 0,-24 5 0,41-7 0,1 0 0,-1 0 0,0 0 0,1 0 0,-1 0 0,1 0 0,-1 0 0,0 0 0,1 1 0,-1-1 0,1 0 0,-1 0 0,1 1 0,-1-1 0,1 0 0,-1 1 0,1-1 0,-1 0 0,1 1 0,-1-1 0,1 1 0,-1-1 0,1 1 0,0-1 0,-1 1 0,1-1 0,0 1 0,-1-1 0,1 1 0,0 1 0,16 6 0,33 0 0,230-6 29,-144-4-671,-99 1 657,69-14 1,20-1-368,576 13-988,-358 6 1075,860-3-3257,-1150 2 3423,67 12-1,26 2 193,163-16 6074,-372-3-6479,0-3 0,0-3 0,-99-27 0,125 29 89,-1 2 0,1 1 0,-74 3 0,66 2 1,1-2 1,-54-8 0,-21-5-25,0 6 1,-163 8-1,109 3 110,-2022-3 1824,2174-1-1356,0-1-1,0 0 1,0-2-1,0 0 1,-25-10-1,46 14-331,0 0 0,0 0 0,-1 0 0,1 0 0,0 0 0,0 0 0,0 0 0,-1 0 0,1 0 0,0 0 0,0 0 0,0 0 0,0 0 0,-1 0 0,1-1 0,0 1 0,0 0 0,0 0 0,0 0 0,0 0 0,-1 0 0,1 0 0,0-1 0,0 1 0,0 0 0,0 0 0,0 0 0,0 0 0,0-1 0,0 1 0,-1 0 0,1 0 0,0 0 0,0-1 0,0 1 0,0 0 0,0 0 0,0 0 0,0 0 0,0-1 0,0 1 0,0 0 0,0 0 0,0 0 0,0-1 0,1 1 0,-1 0 0,0 0 0,0 0 0,0 0 0,0-1 0,0 1 0,0 0 0,1 0 0,13-9 0,21-4 0,3 7 0,1 1 0,75 2 0,-71 3 0,1-2 0,44-7 0,23-5-385,1 5 1,184 9-1,-120 3 234,547-3-1045,-556 0 3697,-1515 0-11438,830-34 8180,43 1-498,414 32 1082,-615-30-56,619 25 262,-843-59-1846,518 66 1817,-275 1 5172,640-2-5176,0-1 0,0 0 0,0-2 0,-23-5 0,1-11 2706,38 19-2627,0-1 0,0 1 0,0-1 0,0 1 0,0-1 0,0 0-1,0 1 1,1-1 0,-1 0 0,0 0 0,0 1 0,1-1-1,-1 0 1,1 0 0,-1 0 0,1 0 0,-1 0 0,1 0 0,-1 0-1,1 0 1,0 0 0,0 0 0,-1 0 0,1 0 0,0 0-1,0 0 1,0 0 0,0 0 0,0 0 0,1 0 0,-1 0-1,0-1 1,0 1 0,1 0 0,-1 0 0,0 0 0,1 1 0,-1-1-1,1 0 1,0 0 0,-1 0 0,1 0 0,0 0 0,-1 0-1,1 1 1,0-1 0,0 0 0,-1 1 0,1-1 0,0 1 0,0-1-1,0 1 1,0-1 0,0 1 0,0-1 0,0 1 0,1 0-1,8-5 57,0 1-1,0 0 1,0 1-1,11-3 0,76-16-1095,1 4-1,180-10 0,710 27-774,-435 3 1013,-288 15 723,-21 0 0,0 0-726,14 0-64,-202-13 827,-1 1 0,85 20 0,37 5 297,86 5 3716,-261-35-4004,1 0 0,-1 1 0,0-1 0,0 0 0,0 0 0,0 1 0,0 0 0,0-1 0,1 1 0,-1 0 0,-1 0 0,1 0 0,0 0 0,0 0 0,0 0 0,-1 1 0,1-1 0,0 1 0,-1-1 0,1 1 0,-1 0 0,0-1 0,1 1-1,-1 0 1,0 0 0,0 0 0,0 0 0,-1 0 0,1 0 0,0 0 0,-1 0 0,1 3 0,-1-2-14,-1-1-1,0 1 0,0 0 1,1-1-1,-2 0 1,1 1-1,0-1 0,0 0 1,-1 1-1,1-1 1,-1 0-1,0 0 0,0 0 1,1-1-1,-1 1 1,0 0-1,-1-1 1,1 1-1,0-1 0,0 0 1,-1 1-1,1-1 1,-1 0-1,1 0 0,-1-1 1,-4 2-1,-49 11-242,-1-1 0,-1-4 0,-70 3 0,-180-12-1113,128-2 1673,-601 3-2626,576 17 1523,15-1 90,181-15 708,-81 0 167,-114 17 0,72-4 2211,297-19-211,107 7-3607,-53 1 1574,652-3-5804,-454 0 5871,-215-18-245,-16 1 0,156 17 1493,-197 1 1953,-2572-2-12374,1910 2 11717,7-1 5069,615 0-8205,155-20 0,-142 8-436,228 8 1,-186 7 109,541-3-3211,352 0 3106,-197 0 1027,-803 2-197,87 17 1,-64-7 248,-74-12-228,57 11 1742,-56-10-1640,1 0-1,-1 0 1,0 0 0,0 0 0,1 1 0,-1-1 0,0 1 0,0 0 0,-1 0 0,1 0 0,0 0 0,-1 1 0,1-1-1,2 4 1,-5-5-147,1-1 0,-1 1-1,0 0 1,0-1 0,0 1 0,0-1-1,0 1 1,0-1 0,0 1 0,0 0-1,-1-1 1,1 1 0,0-1-1,0 1 1,0-1 0,-1 1 0,1-1-1,0 1 1,0-1 0,-1 1-1,1-1 1,-1 1 0,1-1 0,0 1-1,-1-1 1,1 0 0,-1 1-1,1-1 1,-1 0 0,1 1 0,-1-1-1,1 0 1,-1 0 0,1 1-1,-2-1 1,-25 11 692,21-8-657,-18 5-194,0-1 1,-1-1 0,0-1 0,0-1-1,-31 0 1,-132-5-1361,86-2 818,-713 1-2514,-410 3 3037,257 0 802,960-2-510,0 1 0,0 0 0,1 0 0,-1 1 0,0 0 1,0 1-1,1-1 0,-1 2 0,1-1 0,-1 1 0,-8 4 0,16-6-93,0-1-1,-1 0 0,1 1 0,0-1 1,0 0-1,0 1 0,0-1 0,0 0 0,0 1 1,0-1-1,1 0 0,-1 1 0,0-1 1,0 0-1,0 1 0,0-1 0,0 0 1,0 1-1,1-1 0,-1 0 0,0 0 0,0 1 1,0-1-1,1 0 0,-1 0 0,0 1 1,0-1-1,1 0 0,-1 0 0,0 0 1,0 0-1,1 1 0,-1-1 0,0 0 0,1 0 1,-1 0-1,0 0 0,1 0 0,-1 0 1,0 0-1,1 0 0,-1 0 0,0 0 1,1 0-1,-1 0 0,0 0 0,1 0 0,-1 0 1,0 0-1,1 0 0,-1 0 0,22 3 853,277 0-233,-157-6-2450,62-13 1418,-29 0 388,709 13-24,-453 6 0,125-3-567,-196 0 633,-159 0 3409,-352 2-3760,-175-5-611,179-13 188,-47-2-347,-591 17-403,374 3 2613,403-3-731,3 1-288,1-1 0,0 1 1,0 0-1,0 0 0,0 1 0,-1-1 0,1 1 0,0 0 0,0 0 0,0 0 0,0 1 0,1-1 1,-1 1-1,-5 3 0,9-5-120,0 1-1,0 0 1,0-1 0,0 1 0,0-1 0,0 1 0,0-1 0,0 1-1,0-1 1,0 0 0,1 1 0,-1-1 0,0 1 0,0-1-1,0 1 1,1-1 0,-1 1 0,0-1 0,1 0 0,-1 1 0,0-1-1,1 0 1,-1 1 0,1-1 0,-1 0 0,1 1 0,-1-1 0,0 0-1,1 0 1,-1 0 0,1 1 0,-1-1 0,1 0 0,-1 0-1,1 0 1,-1 0 0,1 0 0,-1 0 0,1 0 0,-1 0 0,1 0-1,-1 0 1,2 0 0,25 4 68,370 3-1199,-218-10-647,1730 3-1066,-1677 16 1914,-43 0 238,-103-9 823,100 20-1,-110-13 26,152 7 1,-215-21 319,0 1 1,0 0-1,1 1 0,-1 1 0,0 0 1,0 0-1,19 9 0,-31-8 536,-9-2-416,-12 0-373,-541 0-3909,269-4 1770,-413-19 970,379 3-1659,24 1 2779,-635 3-192,579 17-151,-260-3 342,574-3 590,-74-12-1,75 7 1123,-67-2 0,94 10 1113,44 0-2451,52 1-532,333-20-1685,-219 4-127,222 14 0,-189 4 1275,1408-3-771,-966 0 8067,-2495 0-13905,1503-18 5657,23 1 33,-609 16 2825,426 3-803,462-3-177,0 2 0,-1 0 0,1 2 0,0 0 0,-33 10-1,54-13-363,0 0-1,0 0 1,-1 0-1,1 0 1,0 0-1,0 0 1,-1 0-1,1 0 1,0 0-1,0 0 1,-1 0-1,1 0 0,0 0 1,0 0-1,0 0 1,-1 0-1,1 1 1,0-1-1,0 0 1,0 0-1,-1 0 1,1 0-1,0 0 1,0 0-1,0 1 0,0-1 1,-1 0-1,1 0 1,0 0-1,0 1 1,0-1-1,0 0 1,0 0-1,0 0 1,0 1-1,-1-1 0,1 0 1,0 0-1,0 1 1,0-1-1,0 0 1,0 0-1,0 0 1,0 1-1,0-1 1,0 0-1,0 1 1,14 3 1357,22-1-745,646-1-2366,-329-4 376,959 2-597,-1079-18 1919,-22 1 0,423 16-285,-299 3 176,-288 6 1750,-46-8-1585,-1 0 0,0 0 1,1 0-1,-1 0 0,0 1 1,1-1-1,-1 0 1,0 0-1,1 0 0,-1 0 1,0 0-1,1 1 1,-1-1-1,0 0 0,1 0 1,-1 0-1,0 1 0,0-1 1,1 0-1,-1 0 1,0 1-1,0-1 0,1 0 1,-1 1-1,0-1 1,0 0-1,0 1 0,0-1 1,0 0-1,0 1 0,1-1 1,-1 1-1,0-1 1,0 1-1,-25 8 1174,-36-1-806,0-4 1,-1-2-1,-61-5 1,3 0-671,-1232 3 968,1448 1-874,116-3-337,-106-14 489,-65 9 0,45-3 0,532 7-2253,-318 6 1378,689-3 4644,-966 3-3769,-16 4 0,-8-6 0,0 1 0,0-1 0,0 0 0,0 0 0,-1 0 0,1 0 0,0 0 0,-1 0 0,1 0 0,0 0 0,-1 0 0,1-1 0,-1 1 0,1-1 0,-1 1 0,0-1 0,1 0 0,-1 1 0,-2-1 0,-110 18 0,-1-5 0,-196-3 0,283-9 0,1 2 0,-46 10 0,-33 3 0,89-14 0,-1 0 0,0 1 0,1 2 0,-1-1 0,1 2 0,0 0 0,1 1 0,0 1 0,-23 15 0,38-23 0,1 0 0,-1 0 0,0 0 0,1 1 0,-1-1 0,1 0 0,-1 1 0,0-1 0,1 0 0,-1 1 0,1-1 0,-1 1 0,1-1 0,-1 1 0,1-1 0,0 1 0,-1-1 0,1 1 0,0-1 0,-1 1 0,1 0 0,0-1 0,-1 1 0,1-1 0,0 1 0,0 0 0,0-1 0,0 1 0,0 0 0,0-1 0,0 1 0,0 0 0,0-1 0,0 1 0,0 0 0,0-1 0,0 1 0,1 0 0,0 1 0,1-1 0,0 0 0,0 0 0,0 0 0,0 0 0,0 0 0,0 0 0,0 0 0,0-1 0,0 1 0,4 0 0,63 4 0,-69-5 0,653-3-696,-605 1 696,70-13 0,-69 8 0,65-3 0,-79 8 0,67-13 0,-65 9 0,56-4 0,447 9 518,-292 2-340,-773-1-178,500 2 0,1 0 0,-47 12 0,45-8 0,-1-1 0,-33 1 0,48-5 0,-11-2 0,0 2 0,-1 1 0,1 1 0,0 1 0,0 0 0,-35 13 0,35-9 0,0-1 0,-44 6 0,41-8 0,-45 13 0,55-9 0,28-4 0,30-7 0,122-25 0,-148 25 0,22-6 0,0-1 0,-1-2 0,55-24 0,-28 10 0,28-11 0,-28 11 0,82-21 0,-60 24 0,2 4 0,1 4 0,151-5 0,-213 17 0,0-1 0,-1-2 0,0 0 0,0-2 0,48-19 0,-14 5 0,-45 17 0,0-2 0,0 0 0,15-8 0,-27 12 0,1 0 0,-1 0 0,0-1 0,0 1 0,0-1 0,0 1 0,0-1 0,-1 0 0,1 0 0,-1 0 0,0-1 0,1 1 0,-2 0 0,1-1 0,0 1 0,-1-1 0,2-6 0,-2 10 0,-1-1 0,0 1 0,0 0 0,1-1 0,-1 1 0,0-1 0,0 1 0,0 0 0,1-1 0,-1 1 0,0-1 0,0 1 0,0 0 0,0-1 0,0 1 0,0-1 0,0 1 0,0-1 0,0 1 0,0 0 0,0-1 0,0 1 0,0-1 0,-1 1 0,1-1 0,0 1 0,0 0 0,0-1 0,0 1 0,-1 0 0,1-1 0,0 1 0,-1 0 0,1-1 0,0 1 0,0 0 0,-1-1 0,1 1 0,0 0 0,-1 0 0,1-1 0,-1 1 0,1 0 0,0 0 0,-1 0 0,1 0 0,-1 0 0,1-1 0,-1 1 0,1 0 0,0 0 0,-1 0 0,1 0 0,-1 0 0,1 0 0,-1 0 0,1 1 0,0-1 0,-1 0 0,1 0 0,-1 0 0,-1 1 0,0 0 0,0 0 0,0 0 0,0 0 0,1 1 0,-1-1 0,0 0 0,1 1 0,-1-1 0,1 1 0,-2 3 0,-7 16 0,1 0 0,0 1 0,2 0 0,1 1 0,1-1 0,-4 40 0,6 126 0,4-157 0,-1-49 0,-1-31 0,-2-1 0,-12-69 0,10 90 0,1-1 0,1-58 0,4 61 0,-2 0 0,-1 1 0,-1 0 0,-7-30 0,1 14 0,2 0 0,1-1 0,3 0 0,1-1 0,3 1 0,5-46 0,-4 79 0,0 0 0,0 1 0,1-1 0,0 0 0,7-12 0,-9 19 0,0 0 0,0 1 0,0-1 0,1 0 0,-1 1 0,1-1 0,0 1 0,0 0 0,0 0 0,0 0 0,0 0 0,0 0 0,0 0 0,1 0 0,-1 0 0,1 1 0,-1 0 0,1-1 0,0 1 0,-1 0 0,1 0 0,3 0 0,-4 1 0,0 1 0,0-1 0,-1 1 0,1-1 0,0 1 0,0 0 0,-1 0 0,1 0 0,0 0 0,-1 0 0,1 0 0,-1 1 0,0-1 0,1 0 0,-1 1 0,0-1 0,0 1 0,0 0 0,0-1 0,0 1 0,0 0 0,1 2 0,14 42 0,-8-2 0,-2 0 0,-2 0 0,-2 0 0,-7 78 0,1-9 0,6-30 0,0-37 0,-1 1 0,-3-1 0,-9 53 0,9-87 0,0 0 0,-1-1 0,-1 1 0,0 0 0,-1-1 0,0 0 0,0 0 0,-1 0 0,-1-1 0,0 0 0,0 0 0,-1-1 0,0 1 0,-1-2 0,0 1 0,-18 12 0,26-20 0,-1 0 0,1 0 0,-1 0 0,0 0 0,1 0 0,-1 0 0,0 0 0,0 0 0,0-1 0,0 1 0,0 0 0,1-1 0,-1 0 0,0 0 0,0 1 0,0-1 0,0 0 0,0-1 0,0 1 0,0 0 0,0 0 0,0-1 0,-2 0 0,2-1 0,0 1 0,0-1 0,0 1 0,0-1 0,1 0 0,-1 0 0,1 0 0,-1 0 0,1 0 0,0 0 0,0 0 0,0-1 0,0 1 0,0 0 0,0-1 0,0-2 0,-2-12 0,0-1 0,1 1 0,1-1 0,2-18 0,-1 30 0,0-28-1365,1 3-5461</inkml:trace>
</inkml:ink>
</file>

<file path=ppt/ink/ink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4T21:22:15.942"/>
    </inkml:context>
    <inkml:brush xml:id="br0">
      <inkml:brushProperty name="width" value="0.35" units="cm"/>
      <inkml:brushProperty name="height" value="0.35" units="cm"/>
      <inkml:brushProperty name="color" value="#FFFFFF"/>
    </inkml:brush>
  </inkml:definitions>
  <inkml:trace contextRef="#ctx0" brushRef="#br0">5428 203 4915,'-85'-2'2752,"-97"5"-927,91 12-492,66-9-860,-1-1 0,-34 1 0,-288-5-2170,161-2 816,154 2 526,1 2 0,-42 10 0,39-6 171,-59 3-1,52-6-359,-50 9 0,51-6 396,-57 2 1,39-7-551,-111 16-1,-30 17 162,157-29 537,-80 1 0,80-6 0,-79 11 0,63-4 0,-1-3 0,-85-2 0,-28 2 0,65 10 0,68-8 0,-59 3 0,-223-11 6639,358 2-6674,1-2-1,0-2 1,0-1 0,0-2-1,54-16 1,-55 13 64,0 1 1,1 2-1,0 2 0,0 1 0,62 3 0,50-3 36,-37-11-123,26-3-84,585 14-78,-373 6-17,394-3-407,-704-2 435,74-14 1,-74 9 4,73-4 0,-36 14 237,-45-2-551,0 0-1,47-5 1,-66-2-463,-46-13-1057,-33 10 2134,-21-4 48,-111-28 273,167 36-214,0 1-1,-1 2 1,-47 1-1,55 3-117,-1-2 1,1-1-1,-1-1 1,0-1-1,1-1 0,-45-13 1,39 6-114,-1 2 0,-1 1 0,0 2 1,0 1-1,-36-1 0,-168 6 136,96 4-85,61-3-228,31 1 273,0-2-1,1-3 0,-65-10 0,31 1-222,-1 3 0,0 4 0,-121 8 1,49 0-528,-1270-3 13363,1538 2-12185,198-5 280,-209-13-826,-68 9-13,60-4 0,610 9-1486,-340 5 230,133-3-990,-472-2 1821,0 0 1,44-11-1,-42 7 49,1 1 0,29-1 0,48 8 295,-72 0 326,0-2 1,1-1-1,-1-1 1,56-11-1,-89 13-110,1-1-1,-1 1 1,1 0 0,-1 0-1,1-1 1,-1 1-1,1-1 1,-1 1 0,0-1-1,1 0 1,-1 1-1,0-1 1,1 0 0,-1 0-1,0 0 1,0 0 0,1-1-1,-20-5 1213,-45 4 95,-752 4-319,790 0-1132,0 2-1,-45 10 0,43-7 89,1-1-1,-35 2 1,-6-6 147,8 0-231,1 2 1,-59 11-1,42-5-98,0-2-1,-143-8 1,83-1-289,-1282 2-2890,830 0 9518,576-1-6138,-1 1-1,1 0 1,0 1-1,0 0 1,0 1-1,0 1 1,0-1-1,0 2 1,0-1-1,1 1 1,-1 1-1,1 0 1,0 1-1,1 0 1,-1 0-1,1 1 1,1 0-1,-1 0 1,-9 12-1,10-11-34,0 0 0,0-1 0,-1 0 0,0 0 0,0-1 0,0 0 0,-1-1 0,0 0 0,0-1 0,-14 5 0,7-3 0,1 2 0,-27 15 0,25-13-8,0 0 1,-30 11-1,-21 10-579,68-30 496,0-1 0,-1 1 0,1 0-1,0 0 1,-1 0 0,1-1 0,0 1 0,0 0 0,0 0-1,0 1 1,0-1 0,0 0 0,0 0 0,0 0 0,0 1-1,1-1 1,-1 0 0,0 1 0,1-1 0,-1 3 0,1-3 54,0 0 0,0 0 0,1 1 1,-1-1-1,0 0 0,1 0 1,-1 0-1,1 0 0,0 0 1,-1 0-1,1-1 0,0 1 0,-1 0 1,1 0-1,0 0 0,0-1 1,0 1-1,0 0 0,-1-1 1,3 2-1,5 2-56,0 0 1,1-1-1,-1 1 0,18 2 1,-5 1-336,0 0 1,28 13-1,-28-10-113,44 12 0,-27-11-96,0-3-1,1-1 1,77 3 0,-84-10 239,-1 1-1,1 2 1,55 12 0,-32-6-556,0-3 1,1-3 0,98-5-1,-67-1 288,-125 4 666,-1 1 0,0 1 0,-45 11 0,52-8 568,0-2 0,-47 1 0,148-7 272,220 3-968,-182 15 118,-67-9-194,60 3 1,407-9-861,-239-3 658,-236 4 270,0 1-1,54 14 1,-21-4 16,-43-9 154,-1 2-1,39 16 1,-43-15-11,0-1 0,0 0 0,0-1 1,0-1-1,27 3 0,377-5-90,-206-5 122,-86 1-271,143 5 244,-169 13-78,-66-9 55,57 3 0,499-9 1499,-284-3-944,-267 4-133,73 13 0,15 1-301,433-12-2326,-324-7 1596,-471 3 1154,-120 0 4502,-90 0-2543,418-1-1551,-1-2 0,-46-10 0,45 7-789,-1 1 1,-33-2-1,-161 8-1351,293-3-439,112-16 0,-103 8 1442,0 4 0,148 6 0,-83 3 60,-103-4-60,-1-1 0,73-15 0,-69 10 71,1 3-1,0 1 1,48 5 0,70-5-1335,-160 2 1525,0 0 0,0 0 0,-1 0 0,1-1 0,-1 0-1,1 0 1,-1 0 0,1 0 0,-1-1 0,0 0 0,0 0-1,0 0 1,-1 0 0,1 0 0,-1-1 0,0 0 0,0 0-1,0 0 1,0 0 0,-1 0 0,1 0 0,-1-1 0,2-7-1,-3 9-49,0 1 0,0-1 0,0 0 1,-1 1-1,1-1 0,-1 0 0,0 0 0,0 1 0,0-1 0,0 0 0,0 0 0,-1 0 0,1 1 0,-1-1 0,0 0 0,0 1 0,0-1 0,0 0 0,0 1 0,-1 0 0,1-1 0,-1 1 0,1 0 0,-1-1 0,0 1 0,0 0 0,0 0 1,0 1-1,0-1 0,-1 0 0,1 1 0,0-1 0,-1 1 0,1 0 0,-1 0 0,0 0 0,1 0 0,-1 0 0,0 0 0,1 1 0,-5-1 0,-55-11 2366,0 2 1,-119-3-1,152 13-2398,-13 0 0,-62 8 0,91-6 0,0 0 0,1 1 0,-1 1 0,1 0 0,0 1 0,0 0 0,0 0 0,1 2 0,-13 8 0,15-9-286,0 0 0,0-1 0,0-1 0,-1 1 0,0-2 0,0 1 0,0-1 0,0-1 0,-16 3 0,-128 0-8315,123 3 8494,0-1 0,-1-1 0,-35 0 1,-36-7-284,62 0 120,0 1 0,0 1 0,-68 13 0,34-3-23,-1-2 0,0-4 1,-124-7-1,59-1 77,1 6 209,-154-7 54,190-12 143,69 9-271,-60-4 0,67 9 156,0-2-1,0-1 1,-52-17-1,53 14 136,0 1-1,0 0 1,0 2-1,-34-1 0,-785 5-1155,387 3 479,374 0 467,-138-22 5498,237 12-4270,13 3-851,0 0 0,1 3 0,0 0 0,52 4-1,-48-1 52,-1 0 0,1-3 0,48-7-1,3-3-526,0 4-1,0 3 0,116 8 0,-46 0-32,1084-3-3904,-1212 1 4200,1 2 0,43 9 1,-42-6 280,1-1 0,30 1-1,-48-6 459,-6 0-456,1 0 1,-1 0-1,0 0 0,0 0 0,1 1 0,-1-1 1,0 1-1,0 0 0,0 0 0,0 1 1,0-1-1,0 1 0,5 3 0,-9-4-447,0 0 0,0-1 0,-1 1 0,1 0 0,0 0 0,0-1 0,-1 1 0,1 0 0,-1-1 0,1 1 0,0 0 0,-1-1 0,1 1 0,-1-1 0,0 1 0,1-1 0,-1 1 0,1-1 0,-1 1 0,0-1 0,1 1 0,-1-1 0,0 0 0,0 0 0,1 1 0,-1-1 0,-1 0 0,-28 15 0,26-13 0,4-2 0,-1 0 0,0 0 0,0 0 0,1 1 0,-1-1 0,0 0 0,1 1 0,-1-1 0,0 0 0,1 1 0,-1-1 0,0 1 0,1-1 0,-1 1 0,1-1 0,-1 1 0,1-1 0,-1 1 0,1-1 0,0 1 0,-1 0 0,1-1 0,0 1 0,-1 0 0,1-1 0,-1 2 0,18 5 0,42-5 0,-53-2 0,29 0 0,1 2 0,0 1 0,47 10 0,-26-4-15,1-3 1,0-2-1,102-7 0,-39 0 39,-92 3 11</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68D2EEE-1E09-43CD-A516-0FE294329E65}" type="datetimeFigureOut">
              <a:rPr lang="en-US" smtClean="0"/>
              <a:t>10/5/2025</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85FDB2C-6863-4F31-8AA4-2E8A2A6FD56D}" type="slidenum">
              <a:rPr lang="en-US" smtClean="0"/>
              <a:t>‹#›</a:t>
            </a:fld>
            <a:endParaRPr lang="en-US"/>
          </a:p>
        </p:txBody>
      </p:sp>
    </p:spTree>
    <p:extLst>
      <p:ext uri="{BB962C8B-B14F-4D97-AF65-F5344CB8AC3E}">
        <p14:creationId xmlns:p14="http://schemas.microsoft.com/office/powerpoint/2010/main" val="422666030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US"/>
          </a:p>
        </p:txBody>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85FDB2C-6863-4F31-8AA4-2E8A2A6FD56D}" type="slidenum">
              <a:rPr lang="en-US" smtClean="0"/>
              <a:t>38</a:t>
            </a:fld>
            <a:endParaRPr lang="en-US"/>
          </a:p>
        </p:txBody>
      </p:sp>
    </p:spTree>
    <p:extLst>
      <p:ext uri="{BB962C8B-B14F-4D97-AF65-F5344CB8AC3E}">
        <p14:creationId xmlns:p14="http://schemas.microsoft.com/office/powerpoint/2010/main" val="4153230066"/>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07504" y="3140968"/>
            <a:ext cx="8928992" cy="3024336"/>
          </a:xfrm>
        </p:spPr>
        <p:txBody>
          <a:bodyPr>
            <a:normAutofit/>
          </a:bodyPr>
          <a:lstStyle>
            <a:lvl1pPr algn="l">
              <a:defRPr sz="4000" b="1"/>
            </a:lvl1pPr>
          </a:lstStyle>
          <a:p>
            <a:r>
              <a:rPr lang="en-US" dirty="0"/>
              <a:t>Click to edit Master title style</a:t>
            </a:r>
          </a:p>
        </p:txBody>
      </p:sp>
      <p:sp>
        <p:nvSpPr>
          <p:cNvPr id="3" name="Subtitle 2"/>
          <p:cNvSpPr>
            <a:spLocks noGrp="1"/>
          </p:cNvSpPr>
          <p:nvPr>
            <p:ph type="subTitle" idx="1"/>
          </p:nvPr>
        </p:nvSpPr>
        <p:spPr>
          <a:xfrm>
            <a:off x="107504" y="6381327"/>
            <a:ext cx="8928992" cy="476673"/>
          </a:xfrm>
        </p:spPr>
        <p:txBody>
          <a:bodyPr anchor="ctr"/>
          <a:lstStyle>
            <a:lvl1pPr marL="0" indent="0" algn="l">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Tree>
    <p:extLst>
      <p:ext uri="{BB962C8B-B14F-4D97-AF65-F5344CB8AC3E}">
        <p14:creationId xmlns:p14="http://schemas.microsoft.com/office/powerpoint/2010/main" val="388052825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87B2AD4-5D6D-10E6-2D30-403D7068F0EE}"/>
              </a:ext>
            </a:extLst>
          </p:cNvPr>
          <p:cNvSpPr>
            <a:spLocks noGrp="1"/>
          </p:cNvSpPr>
          <p:nvPr>
            <p:ph type="dt" sz="half" idx="10"/>
          </p:nvPr>
        </p:nvSpPr>
        <p:spPr/>
        <p:txBody>
          <a:bodyPr/>
          <a:lstStyle>
            <a:lvl1pPr>
              <a:defRPr/>
            </a:lvl1pPr>
          </a:lstStyle>
          <a:p>
            <a:pPr>
              <a:defRPr/>
            </a:pPr>
            <a:fld id="{16E5A259-AAAC-4622-9B54-1FC24AD11E74}" type="datetimeFigureOut">
              <a:rPr lang="en-US"/>
              <a:pPr>
                <a:defRPr/>
              </a:pPr>
              <a:t>10/5/2025</a:t>
            </a:fld>
            <a:endParaRPr lang="en-US"/>
          </a:p>
        </p:txBody>
      </p:sp>
      <p:sp>
        <p:nvSpPr>
          <p:cNvPr id="5" name="Footer Placeholder 4">
            <a:extLst>
              <a:ext uri="{FF2B5EF4-FFF2-40B4-BE49-F238E27FC236}">
                <a16:creationId xmlns:a16="http://schemas.microsoft.com/office/drawing/2014/main" id="{C0BB8ACE-C417-DA12-F43B-06068A867AB7}"/>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9CD84561-56A2-46DD-63E7-BF3C55892929}"/>
              </a:ext>
            </a:extLst>
          </p:cNvPr>
          <p:cNvSpPr>
            <a:spLocks noGrp="1"/>
          </p:cNvSpPr>
          <p:nvPr>
            <p:ph type="sldNum" sz="quarter" idx="12"/>
          </p:nvPr>
        </p:nvSpPr>
        <p:spPr/>
        <p:txBody>
          <a:bodyPr/>
          <a:lstStyle>
            <a:lvl1pPr>
              <a:defRPr/>
            </a:lvl1pPr>
          </a:lstStyle>
          <a:p>
            <a:pPr>
              <a:defRPr/>
            </a:pPr>
            <a:fld id="{1BDB1F36-0CE3-4354-89EA-703022D7EE87}" type="slidenum">
              <a:rPr lang="en-US"/>
              <a:pPr>
                <a:defRPr/>
              </a:pPr>
              <a:t>‹#›</a:t>
            </a:fld>
            <a:endParaRPr lang="en-US"/>
          </a:p>
        </p:txBody>
      </p:sp>
    </p:spTree>
    <p:extLst>
      <p:ext uri="{BB962C8B-B14F-4D97-AF65-F5344CB8AC3E}">
        <p14:creationId xmlns:p14="http://schemas.microsoft.com/office/powerpoint/2010/main" val="175662658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28650" y="365125"/>
            <a:ext cx="57626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A502474-BB7C-37D5-11B9-EAA71BD278B3}"/>
              </a:ext>
            </a:extLst>
          </p:cNvPr>
          <p:cNvSpPr>
            <a:spLocks noGrp="1"/>
          </p:cNvSpPr>
          <p:nvPr>
            <p:ph type="dt" sz="half" idx="10"/>
          </p:nvPr>
        </p:nvSpPr>
        <p:spPr/>
        <p:txBody>
          <a:bodyPr/>
          <a:lstStyle>
            <a:lvl1pPr>
              <a:defRPr/>
            </a:lvl1pPr>
          </a:lstStyle>
          <a:p>
            <a:pPr>
              <a:defRPr/>
            </a:pPr>
            <a:fld id="{97D15C4E-B50B-445C-A167-652160A175A6}" type="datetimeFigureOut">
              <a:rPr lang="en-US"/>
              <a:pPr>
                <a:defRPr/>
              </a:pPr>
              <a:t>10/5/2025</a:t>
            </a:fld>
            <a:endParaRPr lang="en-US"/>
          </a:p>
        </p:txBody>
      </p:sp>
      <p:sp>
        <p:nvSpPr>
          <p:cNvPr id="5" name="Footer Placeholder 4">
            <a:extLst>
              <a:ext uri="{FF2B5EF4-FFF2-40B4-BE49-F238E27FC236}">
                <a16:creationId xmlns:a16="http://schemas.microsoft.com/office/drawing/2014/main" id="{7044DBB5-3AAF-9C03-BB9F-75E518CB8F63}"/>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953F0C8B-03C3-D368-F948-1B9F34C6A0FC}"/>
              </a:ext>
            </a:extLst>
          </p:cNvPr>
          <p:cNvSpPr>
            <a:spLocks noGrp="1"/>
          </p:cNvSpPr>
          <p:nvPr>
            <p:ph type="sldNum" sz="quarter" idx="12"/>
          </p:nvPr>
        </p:nvSpPr>
        <p:spPr/>
        <p:txBody>
          <a:bodyPr/>
          <a:lstStyle>
            <a:lvl1pPr>
              <a:defRPr/>
            </a:lvl1pPr>
          </a:lstStyle>
          <a:p>
            <a:pPr>
              <a:defRPr/>
            </a:pPr>
            <a:fld id="{0A399351-321B-4BE8-8A73-38C8A5A788E3}" type="slidenum">
              <a:rPr lang="en-US"/>
              <a:pPr>
                <a:defRPr/>
              </a:pPr>
              <a:t>‹#›</a:t>
            </a:fld>
            <a:endParaRPr lang="en-US"/>
          </a:p>
        </p:txBody>
      </p:sp>
    </p:spTree>
    <p:extLst>
      <p:ext uri="{BB962C8B-B14F-4D97-AF65-F5344CB8AC3E}">
        <p14:creationId xmlns:p14="http://schemas.microsoft.com/office/powerpoint/2010/main" val="368592760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77576C9-B875-7471-36D4-674CD45B2FF2}"/>
              </a:ext>
            </a:extLst>
          </p:cNvPr>
          <p:cNvSpPr>
            <a:spLocks noGrp="1"/>
          </p:cNvSpPr>
          <p:nvPr>
            <p:ph type="dt" sz="half" idx="10"/>
          </p:nvPr>
        </p:nvSpPr>
        <p:spPr/>
        <p:txBody>
          <a:bodyPr/>
          <a:lstStyle>
            <a:lvl1pPr>
              <a:defRPr/>
            </a:lvl1pPr>
          </a:lstStyle>
          <a:p>
            <a:pPr>
              <a:defRPr/>
            </a:pPr>
            <a:fld id="{F2C4EDEC-C92F-40E0-B74C-763225E4D1A7}" type="datetimeFigureOut">
              <a:rPr lang="en-US"/>
              <a:pPr>
                <a:defRPr/>
              </a:pPr>
              <a:t>10/5/2025</a:t>
            </a:fld>
            <a:endParaRPr lang="en-US"/>
          </a:p>
        </p:txBody>
      </p:sp>
      <p:sp>
        <p:nvSpPr>
          <p:cNvPr id="5" name="Footer Placeholder 4">
            <a:extLst>
              <a:ext uri="{FF2B5EF4-FFF2-40B4-BE49-F238E27FC236}">
                <a16:creationId xmlns:a16="http://schemas.microsoft.com/office/drawing/2014/main" id="{13D5DD63-A7F9-B755-41FE-029FA03C7E2F}"/>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7F4CD4AF-C33B-9F55-BD1C-F1DE609D1FE9}"/>
              </a:ext>
            </a:extLst>
          </p:cNvPr>
          <p:cNvSpPr>
            <a:spLocks noGrp="1"/>
          </p:cNvSpPr>
          <p:nvPr>
            <p:ph type="sldNum" sz="quarter" idx="12"/>
          </p:nvPr>
        </p:nvSpPr>
        <p:spPr/>
        <p:txBody>
          <a:bodyPr/>
          <a:lstStyle>
            <a:lvl1pPr>
              <a:defRPr/>
            </a:lvl1pPr>
          </a:lstStyle>
          <a:p>
            <a:pPr>
              <a:defRPr/>
            </a:pPr>
            <a:fld id="{81F34FDA-596F-45D5-895E-45629497657A}" type="slidenum">
              <a:rPr lang="en-US"/>
              <a:pPr>
                <a:defRPr/>
              </a:pPr>
              <a:t>‹#›</a:t>
            </a:fld>
            <a:endParaRPr lang="en-US"/>
          </a:p>
        </p:txBody>
      </p:sp>
    </p:spTree>
    <p:extLst>
      <p:ext uri="{BB962C8B-B14F-4D97-AF65-F5344CB8AC3E}">
        <p14:creationId xmlns:p14="http://schemas.microsoft.com/office/powerpoint/2010/main" val="42565310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A7C28D1-E937-7864-F02A-5EA6648D7496}"/>
              </a:ext>
            </a:extLst>
          </p:cNvPr>
          <p:cNvSpPr>
            <a:spLocks noGrp="1"/>
          </p:cNvSpPr>
          <p:nvPr>
            <p:ph type="dt" sz="half" idx="10"/>
          </p:nvPr>
        </p:nvSpPr>
        <p:spPr/>
        <p:txBody>
          <a:bodyPr/>
          <a:lstStyle>
            <a:lvl1pPr>
              <a:defRPr/>
            </a:lvl1pPr>
          </a:lstStyle>
          <a:p>
            <a:pPr>
              <a:defRPr/>
            </a:pPr>
            <a:fld id="{684AC8AA-29A6-45C2-83A5-D69DF116484F}" type="datetimeFigureOut">
              <a:rPr lang="en-US"/>
              <a:pPr>
                <a:defRPr/>
              </a:pPr>
              <a:t>10/5/2025</a:t>
            </a:fld>
            <a:endParaRPr lang="en-US"/>
          </a:p>
        </p:txBody>
      </p:sp>
      <p:sp>
        <p:nvSpPr>
          <p:cNvPr id="5" name="Footer Placeholder 4">
            <a:extLst>
              <a:ext uri="{FF2B5EF4-FFF2-40B4-BE49-F238E27FC236}">
                <a16:creationId xmlns:a16="http://schemas.microsoft.com/office/drawing/2014/main" id="{EE271650-1EE0-5EE6-B6B4-B87AAEC43B71}"/>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7C4F1996-6D9B-B6FE-127C-9CC2AC86C5C0}"/>
              </a:ext>
            </a:extLst>
          </p:cNvPr>
          <p:cNvSpPr>
            <a:spLocks noGrp="1"/>
          </p:cNvSpPr>
          <p:nvPr>
            <p:ph type="sldNum" sz="quarter" idx="12"/>
          </p:nvPr>
        </p:nvSpPr>
        <p:spPr/>
        <p:txBody>
          <a:bodyPr/>
          <a:lstStyle>
            <a:lvl1pPr>
              <a:defRPr/>
            </a:lvl1pPr>
          </a:lstStyle>
          <a:p>
            <a:pPr>
              <a:defRPr/>
            </a:pPr>
            <a:fld id="{D7DC9FC3-7FE8-4C15-9C9E-FAAC6E7EA982}" type="slidenum">
              <a:rPr lang="en-US"/>
              <a:pPr>
                <a:defRPr/>
              </a:pPr>
              <a:t>‹#›</a:t>
            </a:fld>
            <a:endParaRPr lang="en-US"/>
          </a:p>
        </p:txBody>
      </p:sp>
    </p:spTree>
    <p:extLst>
      <p:ext uri="{BB962C8B-B14F-4D97-AF65-F5344CB8AC3E}">
        <p14:creationId xmlns:p14="http://schemas.microsoft.com/office/powerpoint/2010/main" val="54203617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8"/>
            <a:ext cx="78867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623888" y="4589463"/>
            <a:ext cx="78867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9511A6D6-D97D-C7E2-BFE9-28EFFE7AA711}"/>
              </a:ext>
            </a:extLst>
          </p:cNvPr>
          <p:cNvSpPr>
            <a:spLocks noGrp="1"/>
          </p:cNvSpPr>
          <p:nvPr>
            <p:ph type="dt" sz="half" idx="10"/>
          </p:nvPr>
        </p:nvSpPr>
        <p:spPr/>
        <p:txBody>
          <a:bodyPr/>
          <a:lstStyle>
            <a:lvl1pPr>
              <a:defRPr/>
            </a:lvl1pPr>
          </a:lstStyle>
          <a:p>
            <a:pPr>
              <a:defRPr/>
            </a:pPr>
            <a:fld id="{A2C9C28A-B1BE-4A95-8730-ADF9A7168A67}" type="datetimeFigureOut">
              <a:rPr lang="en-US"/>
              <a:pPr>
                <a:defRPr/>
              </a:pPr>
              <a:t>10/5/2025</a:t>
            </a:fld>
            <a:endParaRPr lang="en-US"/>
          </a:p>
        </p:txBody>
      </p:sp>
      <p:sp>
        <p:nvSpPr>
          <p:cNvPr id="5" name="Footer Placeholder 4">
            <a:extLst>
              <a:ext uri="{FF2B5EF4-FFF2-40B4-BE49-F238E27FC236}">
                <a16:creationId xmlns:a16="http://schemas.microsoft.com/office/drawing/2014/main" id="{4F238FAE-3625-D90E-FD3A-819158A341B6}"/>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82C5CC58-93C0-F905-EF40-D3590CF64576}"/>
              </a:ext>
            </a:extLst>
          </p:cNvPr>
          <p:cNvSpPr>
            <a:spLocks noGrp="1"/>
          </p:cNvSpPr>
          <p:nvPr>
            <p:ph type="sldNum" sz="quarter" idx="12"/>
          </p:nvPr>
        </p:nvSpPr>
        <p:spPr/>
        <p:txBody>
          <a:bodyPr/>
          <a:lstStyle>
            <a:lvl1pPr>
              <a:defRPr/>
            </a:lvl1pPr>
          </a:lstStyle>
          <a:p>
            <a:pPr>
              <a:defRPr/>
            </a:pPr>
            <a:fld id="{50EE410F-F1DA-45C9-881F-4989C543CE93}" type="slidenum">
              <a:rPr lang="en-US"/>
              <a:pPr>
                <a:defRPr/>
              </a:pPr>
              <a:t>‹#›</a:t>
            </a:fld>
            <a:endParaRPr lang="en-US"/>
          </a:p>
        </p:txBody>
      </p:sp>
    </p:spTree>
    <p:extLst>
      <p:ext uri="{BB962C8B-B14F-4D97-AF65-F5344CB8AC3E}">
        <p14:creationId xmlns:p14="http://schemas.microsoft.com/office/powerpoint/2010/main" val="200472392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28650" y="1825625"/>
            <a:ext cx="386715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825625"/>
            <a:ext cx="386715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a:extLst>
              <a:ext uri="{FF2B5EF4-FFF2-40B4-BE49-F238E27FC236}">
                <a16:creationId xmlns:a16="http://schemas.microsoft.com/office/drawing/2014/main" id="{23777494-7E8E-CAC2-8816-B600A7B3F077}"/>
              </a:ext>
            </a:extLst>
          </p:cNvPr>
          <p:cNvSpPr>
            <a:spLocks noGrp="1"/>
          </p:cNvSpPr>
          <p:nvPr>
            <p:ph type="dt" sz="half" idx="10"/>
          </p:nvPr>
        </p:nvSpPr>
        <p:spPr/>
        <p:txBody>
          <a:bodyPr/>
          <a:lstStyle>
            <a:lvl1pPr>
              <a:defRPr/>
            </a:lvl1pPr>
          </a:lstStyle>
          <a:p>
            <a:pPr>
              <a:defRPr/>
            </a:pPr>
            <a:fld id="{BA6407CC-CA9D-464D-861E-C99EDDDA0BE9}" type="datetimeFigureOut">
              <a:rPr lang="en-US"/>
              <a:pPr>
                <a:defRPr/>
              </a:pPr>
              <a:t>10/5/2025</a:t>
            </a:fld>
            <a:endParaRPr lang="en-US"/>
          </a:p>
        </p:txBody>
      </p:sp>
      <p:sp>
        <p:nvSpPr>
          <p:cNvPr id="6" name="Footer Placeholder 4">
            <a:extLst>
              <a:ext uri="{FF2B5EF4-FFF2-40B4-BE49-F238E27FC236}">
                <a16:creationId xmlns:a16="http://schemas.microsoft.com/office/drawing/2014/main" id="{C8F3C417-4270-78FF-8993-6EB94F6C0205}"/>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6952E7B0-E88C-D93F-9C1B-B41D3B518EE2}"/>
              </a:ext>
            </a:extLst>
          </p:cNvPr>
          <p:cNvSpPr>
            <a:spLocks noGrp="1"/>
          </p:cNvSpPr>
          <p:nvPr>
            <p:ph type="sldNum" sz="quarter" idx="12"/>
          </p:nvPr>
        </p:nvSpPr>
        <p:spPr/>
        <p:txBody>
          <a:bodyPr/>
          <a:lstStyle>
            <a:lvl1pPr>
              <a:defRPr/>
            </a:lvl1pPr>
          </a:lstStyle>
          <a:p>
            <a:pPr>
              <a:defRPr/>
            </a:pPr>
            <a:fld id="{88B325F6-18E9-430C-9871-DDC310AAC8C2}" type="slidenum">
              <a:rPr lang="en-US"/>
              <a:pPr>
                <a:defRPr/>
              </a:pPr>
              <a:t>‹#›</a:t>
            </a:fld>
            <a:endParaRPr lang="en-US"/>
          </a:p>
        </p:txBody>
      </p:sp>
    </p:spTree>
    <p:extLst>
      <p:ext uri="{BB962C8B-B14F-4D97-AF65-F5344CB8AC3E}">
        <p14:creationId xmlns:p14="http://schemas.microsoft.com/office/powerpoint/2010/main" val="250545379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30238" y="365125"/>
            <a:ext cx="7886700" cy="1325563"/>
          </a:xfrm>
        </p:spPr>
        <p:txBody>
          <a:bodyPr/>
          <a:lstStyle/>
          <a:p>
            <a:r>
              <a:rPr lang="en-US"/>
              <a:t>Click to edit Master title style</a:t>
            </a:r>
          </a:p>
        </p:txBody>
      </p:sp>
      <p:sp>
        <p:nvSpPr>
          <p:cNvPr id="3" name="Text Placeholder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30238" y="2505075"/>
            <a:ext cx="386873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7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a:extLst>
              <a:ext uri="{FF2B5EF4-FFF2-40B4-BE49-F238E27FC236}">
                <a16:creationId xmlns:a16="http://schemas.microsoft.com/office/drawing/2014/main" id="{C80B510C-31C3-BF18-2E69-6393D86BB7F6}"/>
              </a:ext>
            </a:extLst>
          </p:cNvPr>
          <p:cNvSpPr>
            <a:spLocks noGrp="1"/>
          </p:cNvSpPr>
          <p:nvPr>
            <p:ph type="dt" sz="half" idx="10"/>
          </p:nvPr>
        </p:nvSpPr>
        <p:spPr/>
        <p:txBody>
          <a:bodyPr/>
          <a:lstStyle>
            <a:lvl1pPr>
              <a:defRPr/>
            </a:lvl1pPr>
          </a:lstStyle>
          <a:p>
            <a:pPr>
              <a:defRPr/>
            </a:pPr>
            <a:fld id="{3CBCC33B-E392-4B79-B55C-B3D8AF38EEA0}" type="datetimeFigureOut">
              <a:rPr lang="en-US"/>
              <a:pPr>
                <a:defRPr/>
              </a:pPr>
              <a:t>10/5/2025</a:t>
            </a:fld>
            <a:endParaRPr lang="en-US"/>
          </a:p>
        </p:txBody>
      </p:sp>
      <p:sp>
        <p:nvSpPr>
          <p:cNvPr id="8" name="Footer Placeholder 4">
            <a:extLst>
              <a:ext uri="{FF2B5EF4-FFF2-40B4-BE49-F238E27FC236}">
                <a16:creationId xmlns:a16="http://schemas.microsoft.com/office/drawing/2014/main" id="{8164094A-86DD-99EF-C920-40B111620BB4}"/>
              </a:ext>
            </a:extLst>
          </p:cNvPr>
          <p:cNvSpPr>
            <a:spLocks noGrp="1"/>
          </p:cNvSpPr>
          <p:nvPr>
            <p:ph type="ftr" sz="quarter" idx="11"/>
          </p:nvPr>
        </p:nvSpPr>
        <p:spPr/>
        <p:txBody>
          <a:bodyPr/>
          <a:lstStyle>
            <a:lvl1pPr>
              <a:defRPr/>
            </a:lvl1pPr>
          </a:lstStyle>
          <a:p>
            <a:pPr>
              <a:defRPr/>
            </a:pPr>
            <a:endParaRPr lang="en-US"/>
          </a:p>
        </p:txBody>
      </p:sp>
      <p:sp>
        <p:nvSpPr>
          <p:cNvPr id="9" name="Slide Number Placeholder 5">
            <a:extLst>
              <a:ext uri="{FF2B5EF4-FFF2-40B4-BE49-F238E27FC236}">
                <a16:creationId xmlns:a16="http://schemas.microsoft.com/office/drawing/2014/main" id="{C02AB0F7-EB85-F302-7552-97A9DF6D6DBE}"/>
              </a:ext>
            </a:extLst>
          </p:cNvPr>
          <p:cNvSpPr>
            <a:spLocks noGrp="1"/>
          </p:cNvSpPr>
          <p:nvPr>
            <p:ph type="sldNum" sz="quarter" idx="12"/>
          </p:nvPr>
        </p:nvSpPr>
        <p:spPr/>
        <p:txBody>
          <a:bodyPr/>
          <a:lstStyle>
            <a:lvl1pPr>
              <a:defRPr/>
            </a:lvl1pPr>
          </a:lstStyle>
          <a:p>
            <a:pPr>
              <a:defRPr/>
            </a:pPr>
            <a:fld id="{30EFA2D9-9D9C-49A7-9991-FB8ABFE70DD3}" type="slidenum">
              <a:rPr lang="en-US"/>
              <a:pPr>
                <a:defRPr/>
              </a:pPr>
              <a:t>‹#›</a:t>
            </a:fld>
            <a:endParaRPr lang="en-US"/>
          </a:p>
        </p:txBody>
      </p:sp>
    </p:spTree>
    <p:extLst>
      <p:ext uri="{BB962C8B-B14F-4D97-AF65-F5344CB8AC3E}">
        <p14:creationId xmlns:p14="http://schemas.microsoft.com/office/powerpoint/2010/main" val="279595904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a:extLst>
              <a:ext uri="{FF2B5EF4-FFF2-40B4-BE49-F238E27FC236}">
                <a16:creationId xmlns:a16="http://schemas.microsoft.com/office/drawing/2014/main" id="{ABF645EC-41DE-ACAC-A801-5A1089266146}"/>
              </a:ext>
            </a:extLst>
          </p:cNvPr>
          <p:cNvSpPr>
            <a:spLocks noGrp="1"/>
          </p:cNvSpPr>
          <p:nvPr>
            <p:ph type="dt" sz="half" idx="10"/>
          </p:nvPr>
        </p:nvSpPr>
        <p:spPr/>
        <p:txBody>
          <a:bodyPr/>
          <a:lstStyle>
            <a:lvl1pPr>
              <a:defRPr/>
            </a:lvl1pPr>
          </a:lstStyle>
          <a:p>
            <a:pPr>
              <a:defRPr/>
            </a:pPr>
            <a:fld id="{50583C96-6CB3-4C4A-9013-C2F7FE0B55AD}" type="datetimeFigureOut">
              <a:rPr lang="en-US"/>
              <a:pPr>
                <a:defRPr/>
              </a:pPr>
              <a:t>10/5/2025</a:t>
            </a:fld>
            <a:endParaRPr lang="en-US"/>
          </a:p>
        </p:txBody>
      </p:sp>
      <p:sp>
        <p:nvSpPr>
          <p:cNvPr id="4" name="Footer Placeholder 4">
            <a:extLst>
              <a:ext uri="{FF2B5EF4-FFF2-40B4-BE49-F238E27FC236}">
                <a16:creationId xmlns:a16="http://schemas.microsoft.com/office/drawing/2014/main" id="{16BE5F05-2C8A-60EF-8D04-7CC4A0697A7C}"/>
              </a:ext>
            </a:extLst>
          </p:cNvPr>
          <p:cNvSpPr>
            <a:spLocks noGrp="1"/>
          </p:cNvSpPr>
          <p:nvPr>
            <p:ph type="ftr" sz="quarter" idx="11"/>
          </p:nvPr>
        </p:nvSpPr>
        <p:spPr/>
        <p:txBody>
          <a:bodyPr/>
          <a:lstStyle>
            <a:lvl1pPr>
              <a:defRPr/>
            </a:lvl1pPr>
          </a:lstStyle>
          <a:p>
            <a:pPr>
              <a:defRPr/>
            </a:pPr>
            <a:endParaRPr lang="en-US"/>
          </a:p>
        </p:txBody>
      </p:sp>
      <p:sp>
        <p:nvSpPr>
          <p:cNvPr id="5" name="Slide Number Placeholder 5">
            <a:extLst>
              <a:ext uri="{FF2B5EF4-FFF2-40B4-BE49-F238E27FC236}">
                <a16:creationId xmlns:a16="http://schemas.microsoft.com/office/drawing/2014/main" id="{83B20341-70D2-BDEC-75D2-137C9C5C602F}"/>
              </a:ext>
            </a:extLst>
          </p:cNvPr>
          <p:cNvSpPr>
            <a:spLocks noGrp="1"/>
          </p:cNvSpPr>
          <p:nvPr>
            <p:ph type="sldNum" sz="quarter" idx="12"/>
          </p:nvPr>
        </p:nvSpPr>
        <p:spPr/>
        <p:txBody>
          <a:bodyPr/>
          <a:lstStyle>
            <a:lvl1pPr>
              <a:defRPr/>
            </a:lvl1pPr>
          </a:lstStyle>
          <a:p>
            <a:pPr>
              <a:defRPr/>
            </a:pPr>
            <a:fld id="{57713516-4180-41D6-9978-F9BEACFF5F28}" type="slidenum">
              <a:rPr lang="en-US"/>
              <a:pPr>
                <a:defRPr/>
              </a:pPr>
              <a:t>‹#›</a:t>
            </a:fld>
            <a:endParaRPr lang="en-US"/>
          </a:p>
        </p:txBody>
      </p:sp>
    </p:spTree>
    <p:extLst>
      <p:ext uri="{BB962C8B-B14F-4D97-AF65-F5344CB8AC3E}">
        <p14:creationId xmlns:p14="http://schemas.microsoft.com/office/powerpoint/2010/main" val="200173287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a:extLst>
              <a:ext uri="{FF2B5EF4-FFF2-40B4-BE49-F238E27FC236}">
                <a16:creationId xmlns:a16="http://schemas.microsoft.com/office/drawing/2014/main" id="{5BE15445-0E7E-AFA0-73B3-B78F792F813C}"/>
              </a:ext>
            </a:extLst>
          </p:cNvPr>
          <p:cNvSpPr>
            <a:spLocks noGrp="1"/>
          </p:cNvSpPr>
          <p:nvPr>
            <p:ph type="dt" sz="half" idx="10"/>
          </p:nvPr>
        </p:nvSpPr>
        <p:spPr/>
        <p:txBody>
          <a:bodyPr/>
          <a:lstStyle>
            <a:lvl1pPr>
              <a:defRPr/>
            </a:lvl1pPr>
          </a:lstStyle>
          <a:p>
            <a:pPr>
              <a:defRPr/>
            </a:pPr>
            <a:fld id="{5C12FB6A-DE9D-408E-ABF0-E2C3DE4BD649}" type="datetimeFigureOut">
              <a:rPr lang="en-US"/>
              <a:pPr>
                <a:defRPr/>
              </a:pPr>
              <a:t>10/5/2025</a:t>
            </a:fld>
            <a:endParaRPr lang="en-US"/>
          </a:p>
        </p:txBody>
      </p:sp>
      <p:sp>
        <p:nvSpPr>
          <p:cNvPr id="3" name="Footer Placeholder 4">
            <a:extLst>
              <a:ext uri="{FF2B5EF4-FFF2-40B4-BE49-F238E27FC236}">
                <a16:creationId xmlns:a16="http://schemas.microsoft.com/office/drawing/2014/main" id="{4D3A76DB-1D74-B238-69DA-BD739675170D}"/>
              </a:ext>
            </a:extLst>
          </p:cNvPr>
          <p:cNvSpPr>
            <a:spLocks noGrp="1"/>
          </p:cNvSpPr>
          <p:nvPr>
            <p:ph type="ftr" sz="quarter" idx="11"/>
          </p:nvPr>
        </p:nvSpPr>
        <p:spPr/>
        <p:txBody>
          <a:bodyPr/>
          <a:lstStyle>
            <a:lvl1pPr>
              <a:defRPr/>
            </a:lvl1pPr>
          </a:lstStyle>
          <a:p>
            <a:pPr>
              <a:defRPr/>
            </a:pPr>
            <a:endParaRPr lang="en-US"/>
          </a:p>
        </p:txBody>
      </p:sp>
      <p:sp>
        <p:nvSpPr>
          <p:cNvPr id="4" name="Slide Number Placeholder 5">
            <a:extLst>
              <a:ext uri="{FF2B5EF4-FFF2-40B4-BE49-F238E27FC236}">
                <a16:creationId xmlns:a16="http://schemas.microsoft.com/office/drawing/2014/main" id="{4DDD1EA8-F48C-11E9-295B-6C50DDC1C2F4}"/>
              </a:ext>
            </a:extLst>
          </p:cNvPr>
          <p:cNvSpPr>
            <a:spLocks noGrp="1"/>
          </p:cNvSpPr>
          <p:nvPr>
            <p:ph type="sldNum" sz="quarter" idx="12"/>
          </p:nvPr>
        </p:nvSpPr>
        <p:spPr/>
        <p:txBody>
          <a:bodyPr/>
          <a:lstStyle>
            <a:lvl1pPr>
              <a:defRPr/>
            </a:lvl1pPr>
          </a:lstStyle>
          <a:p>
            <a:pPr>
              <a:defRPr/>
            </a:pPr>
            <a:fld id="{5CAB971C-1A9D-47CC-9BD7-A08A89F0DB19}" type="slidenum">
              <a:rPr lang="en-US"/>
              <a:pPr>
                <a:defRPr/>
              </a:pPr>
              <a:t>‹#›</a:t>
            </a:fld>
            <a:endParaRPr lang="en-US"/>
          </a:p>
        </p:txBody>
      </p:sp>
    </p:spTree>
    <p:extLst>
      <p:ext uri="{BB962C8B-B14F-4D97-AF65-F5344CB8AC3E}">
        <p14:creationId xmlns:p14="http://schemas.microsoft.com/office/powerpoint/2010/main" val="254767980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3">
            <a:extLst>
              <a:ext uri="{FF2B5EF4-FFF2-40B4-BE49-F238E27FC236}">
                <a16:creationId xmlns:a16="http://schemas.microsoft.com/office/drawing/2014/main" id="{A0F61106-4666-D909-5BDA-FB0F453A90D5}"/>
              </a:ext>
            </a:extLst>
          </p:cNvPr>
          <p:cNvSpPr>
            <a:spLocks noGrp="1"/>
          </p:cNvSpPr>
          <p:nvPr>
            <p:ph type="dt" sz="half" idx="10"/>
          </p:nvPr>
        </p:nvSpPr>
        <p:spPr/>
        <p:txBody>
          <a:bodyPr/>
          <a:lstStyle>
            <a:lvl1pPr>
              <a:defRPr/>
            </a:lvl1pPr>
          </a:lstStyle>
          <a:p>
            <a:pPr>
              <a:defRPr/>
            </a:pPr>
            <a:fld id="{56F77ADE-9A67-482F-8040-D28E94EE91BD}" type="datetimeFigureOut">
              <a:rPr lang="en-US"/>
              <a:pPr>
                <a:defRPr/>
              </a:pPr>
              <a:t>10/5/2025</a:t>
            </a:fld>
            <a:endParaRPr lang="en-US"/>
          </a:p>
        </p:txBody>
      </p:sp>
      <p:sp>
        <p:nvSpPr>
          <p:cNvPr id="6" name="Footer Placeholder 4">
            <a:extLst>
              <a:ext uri="{FF2B5EF4-FFF2-40B4-BE49-F238E27FC236}">
                <a16:creationId xmlns:a16="http://schemas.microsoft.com/office/drawing/2014/main" id="{4C37A2E2-2D45-2AD2-E23F-6DE35FA8D702}"/>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59B96317-36BD-853C-3BF3-23AEEDE3C3CC}"/>
              </a:ext>
            </a:extLst>
          </p:cNvPr>
          <p:cNvSpPr>
            <a:spLocks noGrp="1"/>
          </p:cNvSpPr>
          <p:nvPr>
            <p:ph type="sldNum" sz="quarter" idx="12"/>
          </p:nvPr>
        </p:nvSpPr>
        <p:spPr/>
        <p:txBody>
          <a:bodyPr/>
          <a:lstStyle>
            <a:lvl1pPr>
              <a:defRPr/>
            </a:lvl1pPr>
          </a:lstStyle>
          <a:p>
            <a:pPr>
              <a:defRPr/>
            </a:pPr>
            <a:fld id="{469497BF-C0EF-4DAC-A5A9-A49F8811AD0A}" type="slidenum">
              <a:rPr lang="en-US"/>
              <a:pPr>
                <a:defRPr/>
              </a:pPr>
              <a:t>‹#›</a:t>
            </a:fld>
            <a:endParaRPr lang="en-US"/>
          </a:p>
        </p:txBody>
      </p:sp>
    </p:spTree>
    <p:extLst>
      <p:ext uri="{BB962C8B-B14F-4D97-AF65-F5344CB8AC3E}">
        <p14:creationId xmlns:p14="http://schemas.microsoft.com/office/powerpoint/2010/main" val="377875762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3887788" y="987425"/>
            <a:ext cx="4629150" cy="4873625"/>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3">
            <a:extLst>
              <a:ext uri="{FF2B5EF4-FFF2-40B4-BE49-F238E27FC236}">
                <a16:creationId xmlns:a16="http://schemas.microsoft.com/office/drawing/2014/main" id="{C17F6DB8-435C-88D9-4160-CDCBDF434499}"/>
              </a:ext>
            </a:extLst>
          </p:cNvPr>
          <p:cNvSpPr>
            <a:spLocks noGrp="1"/>
          </p:cNvSpPr>
          <p:nvPr>
            <p:ph type="dt" sz="half" idx="10"/>
          </p:nvPr>
        </p:nvSpPr>
        <p:spPr/>
        <p:txBody>
          <a:bodyPr/>
          <a:lstStyle>
            <a:lvl1pPr>
              <a:defRPr/>
            </a:lvl1pPr>
          </a:lstStyle>
          <a:p>
            <a:pPr>
              <a:defRPr/>
            </a:pPr>
            <a:fld id="{E00E9F30-37F9-4CFA-A496-AE68432F8930}" type="datetimeFigureOut">
              <a:rPr lang="en-US"/>
              <a:pPr>
                <a:defRPr/>
              </a:pPr>
              <a:t>10/5/2025</a:t>
            </a:fld>
            <a:endParaRPr lang="en-US"/>
          </a:p>
        </p:txBody>
      </p:sp>
      <p:sp>
        <p:nvSpPr>
          <p:cNvPr id="6" name="Footer Placeholder 4">
            <a:extLst>
              <a:ext uri="{FF2B5EF4-FFF2-40B4-BE49-F238E27FC236}">
                <a16:creationId xmlns:a16="http://schemas.microsoft.com/office/drawing/2014/main" id="{2E64605A-403D-3C18-115F-3BFEA7FBA88D}"/>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9A6152E1-A962-0B1C-95E7-B404A7D5FBBE}"/>
              </a:ext>
            </a:extLst>
          </p:cNvPr>
          <p:cNvSpPr>
            <a:spLocks noGrp="1"/>
          </p:cNvSpPr>
          <p:nvPr>
            <p:ph type="sldNum" sz="quarter" idx="12"/>
          </p:nvPr>
        </p:nvSpPr>
        <p:spPr/>
        <p:txBody>
          <a:bodyPr/>
          <a:lstStyle>
            <a:lvl1pPr>
              <a:defRPr/>
            </a:lvl1pPr>
          </a:lstStyle>
          <a:p>
            <a:pPr>
              <a:defRPr/>
            </a:pPr>
            <a:fld id="{8B53D9F1-D560-4B10-AA59-DB0FFDB62883}" type="slidenum">
              <a:rPr lang="en-US"/>
              <a:pPr>
                <a:defRPr/>
              </a:pPr>
              <a:t>‹#›</a:t>
            </a:fld>
            <a:endParaRPr lang="en-US"/>
          </a:p>
        </p:txBody>
      </p:sp>
    </p:spTree>
    <p:extLst>
      <p:ext uri="{BB962C8B-B14F-4D97-AF65-F5344CB8AC3E}">
        <p14:creationId xmlns:p14="http://schemas.microsoft.com/office/powerpoint/2010/main" val="37175945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theme" Target="../theme/theme2.xml"/><Relationship Id="rId1" Type="http://schemas.openxmlformats.org/officeDocument/2006/relationships/slideLayout" Target="../slideLayouts/slideLayout1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026" name="Title Placeholder 1">
            <a:extLst>
              <a:ext uri="{FF2B5EF4-FFF2-40B4-BE49-F238E27FC236}">
                <a16:creationId xmlns:a16="http://schemas.microsoft.com/office/drawing/2014/main" id="{92FFEDA9-4739-AA40-0DBF-C7DD921C758A}"/>
              </a:ext>
            </a:extLst>
          </p:cNvPr>
          <p:cNvSpPr>
            <a:spLocks noGrp="1" noChangeArrowheads="1"/>
          </p:cNvSpPr>
          <p:nvPr>
            <p:ph type="title"/>
          </p:nvPr>
        </p:nvSpPr>
        <p:spPr bwMode="auto">
          <a:xfrm>
            <a:off x="628650" y="523875"/>
            <a:ext cx="7886700"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Text Placeholder 2">
            <a:extLst>
              <a:ext uri="{FF2B5EF4-FFF2-40B4-BE49-F238E27FC236}">
                <a16:creationId xmlns:a16="http://schemas.microsoft.com/office/drawing/2014/main" id="{79A4E8EF-FEC9-4FC5-910C-CBC7C3B0E374}"/>
              </a:ext>
            </a:extLst>
          </p:cNvPr>
          <p:cNvSpPr>
            <a:spLocks noGrp="1" noChangeArrowheads="1"/>
          </p:cNvSpPr>
          <p:nvPr>
            <p:ph type="body" idx="1"/>
          </p:nvPr>
        </p:nvSpPr>
        <p:spPr bwMode="auto">
          <a:xfrm>
            <a:off x="628650" y="1984375"/>
            <a:ext cx="7886700" cy="435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 name="Date Placeholder 3">
            <a:extLst>
              <a:ext uri="{FF2B5EF4-FFF2-40B4-BE49-F238E27FC236}">
                <a16:creationId xmlns:a16="http://schemas.microsoft.com/office/drawing/2014/main" id="{24A5990A-C094-DCD4-C1EB-5F5F7FE47B96}"/>
              </a:ext>
            </a:extLst>
          </p:cNvPr>
          <p:cNvSpPr>
            <a:spLocks noGrp="1"/>
          </p:cNvSpPr>
          <p:nvPr>
            <p:ph type="dt" sz="half" idx="2"/>
          </p:nvPr>
        </p:nvSpPr>
        <p:spPr>
          <a:xfrm>
            <a:off x="628650" y="6356350"/>
            <a:ext cx="2057400" cy="365125"/>
          </a:xfrm>
          <a:prstGeom prst="rect">
            <a:avLst/>
          </a:prstGeom>
        </p:spPr>
        <p:txBody>
          <a:bodyPr vert="horz" lIns="91440" tIns="45720" rIns="91440" bIns="45720" rtlCol="0" anchor="ctr"/>
          <a:lstStyle>
            <a:lvl1pPr algn="l" eaLnBrk="1" hangingPunct="1">
              <a:defRPr sz="1200">
                <a:solidFill>
                  <a:schemeClr val="tx1">
                    <a:tint val="82000"/>
                  </a:schemeClr>
                </a:solidFill>
                <a:latin typeface="Arial" charset="0"/>
              </a:defRPr>
            </a:lvl1pPr>
          </a:lstStyle>
          <a:p>
            <a:pPr>
              <a:defRPr/>
            </a:pPr>
            <a:fld id="{F89EB03A-8458-4988-84F0-EBE225195D81}" type="datetimeFigureOut">
              <a:rPr lang="en-US"/>
              <a:pPr>
                <a:defRPr/>
              </a:pPr>
              <a:t>10/5/2025</a:t>
            </a:fld>
            <a:endParaRPr lang="en-US"/>
          </a:p>
        </p:txBody>
      </p:sp>
      <p:sp>
        <p:nvSpPr>
          <p:cNvPr id="5" name="Footer Placeholder 4">
            <a:extLst>
              <a:ext uri="{FF2B5EF4-FFF2-40B4-BE49-F238E27FC236}">
                <a16:creationId xmlns:a16="http://schemas.microsoft.com/office/drawing/2014/main" id="{8898B7AB-BB61-CAD3-2B03-C193927FAA38}"/>
              </a:ext>
            </a:extLst>
          </p:cNvPr>
          <p:cNvSpPr>
            <a:spLocks noGrp="1"/>
          </p:cNvSpPr>
          <p:nvPr>
            <p:ph type="ftr" sz="quarter" idx="3"/>
          </p:nvPr>
        </p:nvSpPr>
        <p:spPr>
          <a:xfrm>
            <a:off x="3028950" y="6356350"/>
            <a:ext cx="3086100" cy="365125"/>
          </a:xfrm>
          <a:prstGeom prst="rect">
            <a:avLst/>
          </a:prstGeom>
        </p:spPr>
        <p:txBody>
          <a:bodyPr vert="horz" lIns="91440" tIns="45720" rIns="91440" bIns="45720" rtlCol="0" anchor="ctr"/>
          <a:lstStyle>
            <a:lvl1pPr algn="ctr" eaLnBrk="1" hangingPunct="1">
              <a:defRPr sz="1200">
                <a:solidFill>
                  <a:schemeClr val="tx1">
                    <a:tint val="82000"/>
                  </a:schemeClr>
                </a:solidFill>
                <a:latin typeface="Arial" charset="0"/>
              </a:defRPr>
            </a:lvl1pPr>
          </a:lstStyle>
          <a:p>
            <a:pPr>
              <a:defRPr/>
            </a:pPr>
            <a:endParaRPr lang="en-US"/>
          </a:p>
        </p:txBody>
      </p:sp>
      <p:sp>
        <p:nvSpPr>
          <p:cNvPr id="6" name="Slide Number Placeholder 5">
            <a:extLst>
              <a:ext uri="{FF2B5EF4-FFF2-40B4-BE49-F238E27FC236}">
                <a16:creationId xmlns:a16="http://schemas.microsoft.com/office/drawing/2014/main" id="{F762CBD2-62EF-9A97-AB01-B542330D008F}"/>
              </a:ext>
            </a:extLst>
          </p:cNvPr>
          <p:cNvSpPr>
            <a:spLocks noGrp="1"/>
          </p:cNvSpPr>
          <p:nvPr>
            <p:ph type="sldNum" sz="quarter" idx="4"/>
          </p:nvPr>
        </p:nvSpPr>
        <p:spPr>
          <a:xfrm>
            <a:off x="6457950" y="6356350"/>
            <a:ext cx="2057400" cy="365125"/>
          </a:xfrm>
          <a:prstGeom prst="rect">
            <a:avLst/>
          </a:prstGeom>
        </p:spPr>
        <p:txBody>
          <a:bodyPr vert="horz" lIns="91440" tIns="45720" rIns="91440" bIns="45720" rtlCol="0" anchor="ctr"/>
          <a:lstStyle>
            <a:lvl1pPr algn="r" eaLnBrk="1" hangingPunct="1">
              <a:defRPr sz="1200">
                <a:solidFill>
                  <a:schemeClr val="tx1">
                    <a:tint val="82000"/>
                  </a:schemeClr>
                </a:solidFill>
                <a:latin typeface="Arial" charset="0"/>
              </a:defRPr>
            </a:lvl1pPr>
          </a:lstStyle>
          <a:p>
            <a:pPr>
              <a:defRPr/>
            </a:pPr>
            <a:fld id="{CE612CDA-DB72-4B1B-B4FA-571FE3799938}"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801" r:id="rId1"/>
    <p:sldLayoutId id="2147483790" r:id="rId2"/>
    <p:sldLayoutId id="2147483791" r:id="rId3"/>
    <p:sldLayoutId id="2147483792" r:id="rId4"/>
    <p:sldLayoutId id="2147483793" r:id="rId5"/>
    <p:sldLayoutId id="2147483794" r:id="rId6"/>
    <p:sldLayoutId id="2147483795" r:id="rId7"/>
    <p:sldLayoutId id="2147483796" r:id="rId8"/>
    <p:sldLayoutId id="2147483797" r:id="rId9"/>
    <p:sldLayoutId id="2147483798" r:id="rId10"/>
    <p:sldLayoutId id="2147483799" r:id="rId11"/>
  </p:sldLayoutIdLst>
  <p:txStyles>
    <p:titleStyle>
      <a:lvl1pPr algn="l" rtl="0" eaLnBrk="0" fontAlgn="base" hangingPunct="0">
        <a:lnSpc>
          <a:spcPct val="90000"/>
        </a:lnSpc>
        <a:spcBef>
          <a:spcPct val="0"/>
        </a:spcBef>
        <a:spcAft>
          <a:spcPct val="0"/>
        </a:spcAft>
        <a:defRPr sz="3600" kern="1200">
          <a:solidFill>
            <a:schemeClr val="bg1"/>
          </a:solidFill>
          <a:latin typeface="+mj-lt"/>
          <a:ea typeface="+mj-ea"/>
          <a:cs typeface="+mj-cs"/>
        </a:defRPr>
      </a:lvl1pPr>
      <a:lvl2pPr algn="l" rtl="0" eaLnBrk="0" fontAlgn="base" hangingPunct="0">
        <a:lnSpc>
          <a:spcPct val="90000"/>
        </a:lnSpc>
        <a:spcBef>
          <a:spcPct val="0"/>
        </a:spcBef>
        <a:spcAft>
          <a:spcPct val="0"/>
        </a:spcAft>
        <a:defRPr sz="3600">
          <a:solidFill>
            <a:schemeClr val="bg1"/>
          </a:solidFill>
          <a:latin typeface="Arial" panose="020B0604020202020204" pitchFamily="34" charset="0"/>
        </a:defRPr>
      </a:lvl2pPr>
      <a:lvl3pPr algn="l" rtl="0" eaLnBrk="0" fontAlgn="base" hangingPunct="0">
        <a:lnSpc>
          <a:spcPct val="90000"/>
        </a:lnSpc>
        <a:spcBef>
          <a:spcPct val="0"/>
        </a:spcBef>
        <a:spcAft>
          <a:spcPct val="0"/>
        </a:spcAft>
        <a:defRPr sz="3600">
          <a:solidFill>
            <a:schemeClr val="bg1"/>
          </a:solidFill>
          <a:latin typeface="Arial" panose="020B0604020202020204" pitchFamily="34" charset="0"/>
        </a:defRPr>
      </a:lvl3pPr>
      <a:lvl4pPr algn="l" rtl="0" eaLnBrk="0" fontAlgn="base" hangingPunct="0">
        <a:lnSpc>
          <a:spcPct val="90000"/>
        </a:lnSpc>
        <a:spcBef>
          <a:spcPct val="0"/>
        </a:spcBef>
        <a:spcAft>
          <a:spcPct val="0"/>
        </a:spcAft>
        <a:defRPr sz="3600">
          <a:solidFill>
            <a:schemeClr val="bg1"/>
          </a:solidFill>
          <a:latin typeface="Arial" panose="020B0604020202020204" pitchFamily="34" charset="0"/>
        </a:defRPr>
      </a:lvl4pPr>
      <a:lvl5pPr algn="l" rtl="0" eaLnBrk="0" fontAlgn="base" hangingPunct="0">
        <a:lnSpc>
          <a:spcPct val="90000"/>
        </a:lnSpc>
        <a:spcBef>
          <a:spcPct val="0"/>
        </a:spcBef>
        <a:spcAft>
          <a:spcPct val="0"/>
        </a:spcAft>
        <a:defRPr sz="3600">
          <a:solidFill>
            <a:schemeClr val="bg1"/>
          </a:solidFill>
          <a:latin typeface="Arial" panose="020B0604020202020204" pitchFamily="34" charset="0"/>
        </a:defRPr>
      </a:lvl5pPr>
      <a:lvl6pPr marL="457200" algn="l" rtl="0" fontAlgn="base">
        <a:lnSpc>
          <a:spcPct val="90000"/>
        </a:lnSpc>
        <a:spcBef>
          <a:spcPct val="0"/>
        </a:spcBef>
        <a:spcAft>
          <a:spcPct val="0"/>
        </a:spcAft>
        <a:defRPr sz="3600">
          <a:solidFill>
            <a:schemeClr val="bg1"/>
          </a:solidFill>
          <a:latin typeface="Arial" panose="020B0604020202020204" pitchFamily="34" charset="0"/>
        </a:defRPr>
      </a:lvl6pPr>
      <a:lvl7pPr marL="914400" algn="l" rtl="0" fontAlgn="base">
        <a:lnSpc>
          <a:spcPct val="90000"/>
        </a:lnSpc>
        <a:spcBef>
          <a:spcPct val="0"/>
        </a:spcBef>
        <a:spcAft>
          <a:spcPct val="0"/>
        </a:spcAft>
        <a:defRPr sz="3600">
          <a:solidFill>
            <a:schemeClr val="bg1"/>
          </a:solidFill>
          <a:latin typeface="Arial" panose="020B0604020202020204" pitchFamily="34" charset="0"/>
        </a:defRPr>
      </a:lvl7pPr>
      <a:lvl8pPr marL="1371600" algn="l" rtl="0" fontAlgn="base">
        <a:lnSpc>
          <a:spcPct val="90000"/>
        </a:lnSpc>
        <a:spcBef>
          <a:spcPct val="0"/>
        </a:spcBef>
        <a:spcAft>
          <a:spcPct val="0"/>
        </a:spcAft>
        <a:defRPr sz="3600">
          <a:solidFill>
            <a:schemeClr val="bg1"/>
          </a:solidFill>
          <a:latin typeface="Arial" panose="020B0604020202020204" pitchFamily="34" charset="0"/>
        </a:defRPr>
      </a:lvl8pPr>
      <a:lvl9pPr marL="1828800" algn="l" rtl="0" fontAlgn="base">
        <a:lnSpc>
          <a:spcPct val="90000"/>
        </a:lnSpc>
        <a:spcBef>
          <a:spcPct val="0"/>
        </a:spcBef>
        <a:spcAft>
          <a:spcPct val="0"/>
        </a:spcAft>
        <a:defRPr sz="3600">
          <a:solidFill>
            <a:schemeClr val="bg1"/>
          </a:solidFill>
          <a:latin typeface="Arial" panose="020B0604020202020204" pitchFamily="34" charset="0"/>
        </a:defRPr>
      </a:lvl9pPr>
    </p:titleStyle>
    <p:body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bg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bg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bg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bg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2050" name="Title Placeholder 1">
            <a:extLst>
              <a:ext uri="{FF2B5EF4-FFF2-40B4-BE49-F238E27FC236}">
                <a16:creationId xmlns:a16="http://schemas.microsoft.com/office/drawing/2014/main" id="{0EC00763-3682-C905-CBDA-5949922D6C1C}"/>
              </a:ext>
            </a:extLst>
          </p:cNvPr>
          <p:cNvSpPr>
            <a:spLocks noGrp="1" noChangeArrowheads="1"/>
          </p:cNvSpPr>
          <p:nvPr>
            <p:ph type="title"/>
          </p:nvPr>
        </p:nvSpPr>
        <p:spPr bwMode="auto">
          <a:xfrm>
            <a:off x="1835150" y="365125"/>
            <a:ext cx="6680200"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2051" name="Text Placeholder 2">
            <a:extLst>
              <a:ext uri="{FF2B5EF4-FFF2-40B4-BE49-F238E27FC236}">
                <a16:creationId xmlns:a16="http://schemas.microsoft.com/office/drawing/2014/main" id="{6F5FAC9A-5434-6C78-C330-F716F18DA4A4}"/>
              </a:ext>
            </a:extLst>
          </p:cNvPr>
          <p:cNvSpPr>
            <a:spLocks noGrp="1" noChangeArrowheads="1"/>
          </p:cNvSpPr>
          <p:nvPr>
            <p:ph type="body" idx="1"/>
          </p:nvPr>
        </p:nvSpPr>
        <p:spPr bwMode="auto">
          <a:xfrm>
            <a:off x="1835150" y="1825625"/>
            <a:ext cx="6680200" cy="435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 name="Date Placeholder 3">
            <a:extLst>
              <a:ext uri="{FF2B5EF4-FFF2-40B4-BE49-F238E27FC236}">
                <a16:creationId xmlns:a16="http://schemas.microsoft.com/office/drawing/2014/main" id="{53D3944A-7A12-E12D-B3DF-F8D4B33B754A}"/>
              </a:ext>
            </a:extLst>
          </p:cNvPr>
          <p:cNvSpPr>
            <a:spLocks noGrp="1"/>
          </p:cNvSpPr>
          <p:nvPr>
            <p:ph type="dt" sz="half" idx="2"/>
          </p:nvPr>
        </p:nvSpPr>
        <p:spPr>
          <a:xfrm>
            <a:off x="628650" y="6356350"/>
            <a:ext cx="2057400" cy="365125"/>
          </a:xfrm>
          <a:prstGeom prst="rect">
            <a:avLst/>
          </a:prstGeom>
        </p:spPr>
        <p:txBody>
          <a:bodyPr vert="horz" lIns="91440" tIns="45720" rIns="91440" bIns="45720" rtlCol="0" anchor="ctr"/>
          <a:lstStyle>
            <a:lvl1pPr algn="l" eaLnBrk="1" hangingPunct="1">
              <a:defRPr sz="1200">
                <a:solidFill>
                  <a:schemeClr val="bg1"/>
                </a:solidFill>
                <a:latin typeface="Arial" charset="0"/>
              </a:defRPr>
            </a:lvl1pPr>
          </a:lstStyle>
          <a:p>
            <a:pPr>
              <a:defRPr/>
            </a:pPr>
            <a:fld id="{B84E9A7E-7646-46E0-89F3-BBDB8B389ABC}" type="datetimeFigureOut">
              <a:rPr lang="en-US"/>
              <a:pPr>
                <a:defRPr/>
              </a:pPr>
              <a:t>10/5/2025</a:t>
            </a:fld>
            <a:endParaRPr lang="en-US"/>
          </a:p>
        </p:txBody>
      </p:sp>
      <p:sp>
        <p:nvSpPr>
          <p:cNvPr id="5" name="Footer Placeholder 4">
            <a:extLst>
              <a:ext uri="{FF2B5EF4-FFF2-40B4-BE49-F238E27FC236}">
                <a16:creationId xmlns:a16="http://schemas.microsoft.com/office/drawing/2014/main" id="{3FD730B3-8746-E00F-B87A-FB489EB9BD63}"/>
              </a:ext>
            </a:extLst>
          </p:cNvPr>
          <p:cNvSpPr>
            <a:spLocks noGrp="1"/>
          </p:cNvSpPr>
          <p:nvPr>
            <p:ph type="ftr" sz="quarter" idx="3"/>
          </p:nvPr>
        </p:nvSpPr>
        <p:spPr>
          <a:xfrm>
            <a:off x="3028950" y="6356350"/>
            <a:ext cx="3086100" cy="365125"/>
          </a:xfrm>
          <a:prstGeom prst="rect">
            <a:avLst/>
          </a:prstGeom>
        </p:spPr>
        <p:txBody>
          <a:bodyPr vert="horz" lIns="91440" tIns="45720" rIns="91440" bIns="45720" rtlCol="0" anchor="ctr"/>
          <a:lstStyle>
            <a:lvl1pPr algn="ctr" eaLnBrk="1" hangingPunct="1">
              <a:defRPr sz="1200">
                <a:solidFill>
                  <a:schemeClr val="tx1">
                    <a:tint val="82000"/>
                  </a:schemeClr>
                </a:solidFill>
                <a:latin typeface="Arial" charset="0"/>
              </a:defRPr>
            </a:lvl1pPr>
          </a:lstStyle>
          <a:p>
            <a:pPr>
              <a:defRPr/>
            </a:pPr>
            <a:endParaRPr lang="en-US"/>
          </a:p>
        </p:txBody>
      </p:sp>
      <p:sp>
        <p:nvSpPr>
          <p:cNvPr id="6" name="Slide Number Placeholder 5">
            <a:extLst>
              <a:ext uri="{FF2B5EF4-FFF2-40B4-BE49-F238E27FC236}">
                <a16:creationId xmlns:a16="http://schemas.microsoft.com/office/drawing/2014/main" id="{74FF8D4A-59EB-C4F5-47BF-00A11928131F}"/>
              </a:ext>
            </a:extLst>
          </p:cNvPr>
          <p:cNvSpPr>
            <a:spLocks noGrp="1"/>
          </p:cNvSpPr>
          <p:nvPr>
            <p:ph type="sldNum" sz="quarter" idx="4"/>
          </p:nvPr>
        </p:nvSpPr>
        <p:spPr>
          <a:xfrm>
            <a:off x="6457950" y="6356350"/>
            <a:ext cx="2057400" cy="365125"/>
          </a:xfrm>
          <a:prstGeom prst="rect">
            <a:avLst/>
          </a:prstGeom>
        </p:spPr>
        <p:txBody>
          <a:bodyPr vert="horz" lIns="91440" tIns="45720" rIns="91440" bIns="45720" rtlCol="0" anchor="ctr"/>
          <a:lstStyle>
            <a:lvl1pPr algn="r" eaLnBrk="1" hangingPunct="1">
              <a:defRPr sz="1200">
                <a:solidFill>
                  <a:schemeClr val="tx1">
                    <a:tint val="82000"/>
                  </a:schemeClr>
                </a:solidFill>
                <a:latin typeface="Arial" charset="0"/>
              </a:defRPr>
            </a:lvl1pPr>
          </a:lstStyle>
          <a:p>
            <a:pPr>
              <a:defRPr/>
            </a:pPr>
            <a:fld id="{B17698BB-2A64-4468-9D67-56CB37E36C9B}"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800" r:id="rId1"/>
  </p:sldLayoutIdLst>
  <p:txStyles>
    <p:titleStyle>
      <a:lvl1pPr algn="l" rtl="0" eaLnBrk="0" fontAlgn="base" hangingPunct="0">
        <a:lnSpc>
          <a:spcPct val="90000"/>
        </a:lnSpc>
        <a:spcBef>
          <a:spcPct val="0"/>
        </a:spcBef>
        <a:spcAft>
          <a:spcPct val="0"/>
        </a:spcAft>
        <a:defRPr sz="4400" kern="1200">
          <a:solidFill>
            <a:schemeClr val="bg2"/>
          </a:solidFill>
          <a:latin typeface="+mj-lt"/>
          <a:ea typeface="+mj-ea"/>
          <a:cs typeface="+mj-cs"/>
        </a:defRPr>
      </a:lvl1pPr>
      <a:lvl2pPr algn="l" rtl="0" eaLnBrk="0" fontAlgn="base" hangingPunct="0">
        <a:lnSpc>
          <a:spcPct val="90000"/>
        </a:lnSpc>
        <a:spcBef>
          <a:spcPct val="0"/>
        </a:spcBef>
        <a:spcAft>
          <a:spcPct val="0"/>
        </a:spcAft>
        <a:defRPr sz="4400">
          <a:solidFill>
            <a:schemeClr val="bg2"/>
          </a:solidFill>
          <a:latin typeface="Arial" panose="020B0604020202020204" pitchFamily="34" charset="0"/>
        </a:defRPr>
      </a:lvl2pPr>
      <a:lvl3pPr algn="l" rtl="0" eaLnBrk="0" fontAlgn="base" hangingPunct="0">
        <a:lnSpc>
          <a:spcPct val="90000"/>
        </a:lnSpc>
        <a:spcBef>
          <a:spcPct val="0"/>
        </a:spcBef>
        <a:spcAft>
          <a:spcPct val="0"/>
        </a:spcAft>
        <a:defRPr sz="4400">
          <a:solidFill>
            <a:schemeClr val="bg2"/>
          </a:solidFill>
          <a:latin typeface="Arial" panose="020B0604020202020204" pitchFamily="34" charset="0"/>
        </a:defRPr>
      </a:lvl3pPr>
      <a:lvl4pPr algn="l" rtl="0" eaLnBrk="0" fontAlgn="base" hangingPunct="0">
        <a:lnSpc>
          <a:spcPct val="90000"/>
        </a:lnSpc>
        <a:spcBef>
          <a:spcPct val="0"/>
        </a:spcBef>
        <a:spcAft>
          <a:spcPct val="0"/>
        </a:spcAft>
        <a:defRPr sz="4400">
          <a:solidFill>
            <a:schemeClr val="bg2"/>
          </a:solidFill>
          <a:latin typeface="Arial" panose="020B0604020202020204" pitchFamily="34" charset="0"/>
        </a:defRPr>
      </a:lvl4pPr>
      <a:lvl5pPr algn="l" rtl="0" eaLnBrk="0" fontAlgn="base" hangingPunct="0">
        <a:lnSpc>
          <a:spcPct val="90000"/>
        </a:lnSpc>
        <a:spcBef>
          <a:spcPct val="0"/>
        </a:spcBef>
        <a:spcAft>
          <a:spcPct val="0"/>
        </a:spcAft>
        <a:defRPr sz="4400">
          <a:solidFill>
            <a:schemeClr val="bg2"/>
          </a:solidFill>
          <a:latin typeface="Arial" panose="020B0604020202020204" pitchFamily="34" charset="0"/>
        </a:defRPr>
      </a:lvl5pPr>
      <a:lvl6pPr marL="457200" algn="l" rtl="0" fontAlgn="base">
        <a:lnSpc>
          <a:spcPct val="90000"/>
        </a:lnSpc>
        <a:spcBef>
          <a:spcPct val="0"/>
        </a:spcBef>
        <a:spcAft>
          <a:spcPct val="0"/>
        </a:spcAft>
        <a:defRPr sz="4400">
          <a:solidFill>
            <a:schemeClr val="bg2"/>
          </a:solidFill>
          <a:latin typeface="Arial" panose="020B0604020202020204" pitchFamily="34" charset="0"/>
        </a:defRPr>
      </a:lvl6pPr>
      <a:lvl7pPr marL="914400" algn="l" rtl="0" fontAlgn="base">
        <a:lnSpc>
          <a:spcPct val="90000"/>
        </a:lnSpc>
        <a:spcBef>
          <a:spcPct val="0"/>
        </a:spcBef>
        <a:spcAft>
          <a:spcPct val="0"/>
        </a:spcAft>
        <a:defRPr sz="4400">
          <a:solidFill>
            <a:schemeClr val="bg2"/>
          </a:solidFill>
          <a:latin typeface="Arial" panose="020B0604020202020204" pitchFamily="34" charset="0"/>
        </a:defRPr>
      </a:lvl7pPr>
      <a:lvl8pPr marL="1371600" algn="l" rtl="0" fontAlgn="base">
        <a:lnSpc>
          <a:spcPct val="90000"/>
        </a:lnSpc>
        <a:spcBef>
          <a:spcPct val="0"/>
        </a:spcBef>
        <a:spcAft>
          <a:spcPct val="0"/>
        </a:spcAft>
        <a:defRPr sz="4400">
          <a:solidFill>
            <a:schemeClr val="bg2"/>
          </a:solidFill>
          <a:latin typeface="Arial" panose="020B0604020202020204" pitchFamily="34" charset="0"/>
        </a:defRPr>
      </a:lvl8pPr>
      <a:lvl9pPr marL="1828800" algn="l" rtl="0" fontAlgn="base">
        <a:lnSpc>
          <a:spcPct val="90000"/>
        </a:lnSpc>
        <a:spcBef>
          <a:spcPct val="0"/>
        </a:spcBef>
        <a:spcAft>
          <a:spcPct val="0"/>
        </a:spcAft>
        <a:defRPr sz="4400">
          <a:solidFill>
            <a:schemeClr val="bg2"/>
          </a:solidFill>
          <a:latin typeface="Arial" panose="020B0604020202020204" pitchFamily="34" charset="0"/>
        </a:defRPr>
      </a:lvl9pPr>
    </p:titleStyle>
    <p:body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customXml" Target="../ink/ink1.xml"/><Relationship Id="rId7" Type="http://schemas.openxmlformats.org/officeDocument/2006/relationships/customXml" Target="../ink/ink3.xml"/><Relationship Id="rId2" Type="http://schemas.openxmlformats.org/officeDocument/2006/relationships/image" Target="../media/image6.jpg"/><Relationship Id="rId1" Type="http://schemas.openxmlformats.org/officeDocument/2006/relationships/slideLayout" Target="../slideLayouts/slideLayout12.xml"/><Relationship Id="rId6" Type="http://schemas.openxmlformats.org/officeDocument/2006/relationships/image" Target="../media/image8.png"/><Relationship Id="rId5" Type="http://schemas.openxmlformats.org/officeDocument/2006/relationships/customXml" Target="../ink/ink2.xml"/><Relationship Id="rId4" Type="http://schemas.openxmlformats.org/officeDocument/2006/relationships/image" Target="../media/image7.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3" Type="http://schemas.openxmlformats.org/officeDocument/2006/relationships/hyperlink" Target="https://www.google.com/search?sca_esv=58ed7cc7eaa43e58&amp;cs=1&amp;sxsrf=AE3TifOeHbAP7IbHhE7svFES6Lj8u6vhgw%3A1759510154691&amp;q=fibrinolytic+systems&amp;sa=X&amp;ved=2ahUKEwjp8suNvoiQAxX7TaQEHbM9IPYQxccNegQIAxAC&amp;mstk=AUtExfAo4pp0QhcvBWPabFtx1ou0OtU6rgha5k90fLoVBAMZ-UnWfxi-nnk_cFMELaSTEdL5vEPGXZD7pSyGU69NEaJQ8EfyuTFwVz9QAwvQZl-9VCY2NUnP8tJmS5KyTYhVssmFhnluNoO1m1LZLeBzIywrQ9J5hkwkPjXz-P6mCmYDbiZo4s2LDXzDwFF1x3HqctPxhhDLLlvYtjrPf5Fx4Y_94TnbSasGybmR0Lajr-jtpaE9nLFyufTvHLj3V7g7GbcJifv_Z0eXI9E84aOQ9YEpKCN60DnkwK5mY8oJlRdLsg&amp;csui=3" TargetMode="External"/><Relationship Id="rId2" Type="http://schemas.openxmlformats.org/officeDocument/2006/relationships/hyperlink" Target="https://www.google.com/search?sca_esv=58ed7cc7eaa43e58&amp;cs=1&amp;sxsrf=AE3TifOeHbAP7IbHhE7svFES6Lj8u6vhgw%3A1759510154691&amp;q=tissue+factor&amp;sa=X&amp;ved=2ahUKEwjp8suNvoiQAxX7TaQEHbM9IPYQxccNegQIAxAB&amp;mstk=AUtExfAo4pp0QhcvBWPabFtx1ou0OtU6rgha5k90fLoVBAMZ-UnWfxi-nnk_cFMELaSTEdL5vEPGXZD7pSyGU69NEaJQ8EfyuTFwVz9QAwvQZl-9VCY2NUnP8tJmS5KyTYhVssmFhnluNoO1m1LZLeBzIywrQ9J5hkwkPjXz-P6mCmYDbiZo4s2LDXzDwFF1x3HqctPxhhDLLlvYtjrPf5Fx4Y_94TnbSasGybmR0Lajr-jtpaE9nLFyufTvHLj3V7g7GbcJifv_Z0eXI9E84aOQ9YEpKCN60DnkwK5mY8oJlRdLsg&amp;csui=3" TargetMode="External"/><Relationship Id="rId1" Type="http://schemas.openxmlformats.org/officeDocument/2006/relationships/slideLayout" Target="../slideLayouts/slideLayout12.xml"/><Relationship Id="rId5" Type="http://schemas.openxmlformats.org/officeDocument/2006/relationships/hyperlink" Target="https://www.google.com/search?sca_esv=58ed7cc7eaa43e58&amp;cs=1&amp;sxsrf=AE3TifOeHbAP7IbHhE7svFES6Lj8u6vhgw%3A1759510154691&amp;q=thrombotic+phenotype&amp;sa=X&amp;ved=2ahUKEwjp8suNvoiQAxX7TaQEHbM9IPYQxccNegQIBBAC&amp;mstk=AUtExfAo4pp0QhcvBWPabFtx1ou0OtU6rgha5k90fLoVBAMZ-UnWfxi-nnk_cFMELaSTEdL5vEPGXZD7pSyGU69NEaJQ8EfyuTFwVz9QAwvQZl-9VCY2NUnP8tJmS5KyTYhVssmFhnluNoO1m1LZLeBzIywrQ9J5hkwkPjXz-P6mCmYDbiZo4s2LDXzDwFF1x3HqctPxhhDLLlvYtjrPf5Fx4Y_94TnbSasGybmR0Lajr-jtpaE9nLFyufTvHLj3V7g7GbcJifv_Z0eXI9E84aOQ9YEpKCN60DnkwK5mY8oJlRdLsg&amp;csui=3" TargetMode="External"/><Relationship Id="rId4" Type="http://schemas.openxmlformats.org/officeDocument/2006/relationships/hyperlink" Target="https://www.google.com/search?sca_esv=58ed7cc7eaa43e58&amp;cs=1&amp;sxsrf=AE3TifOeHbAP7IbHhE7svFES6Lj8u6vhgw%3A1759510154691&amp;q=fibrinolytic+phenotype&amp;sa=X&amp;ved=2ahUKEwjp8suNvoiQAxX7TaQEHbM9IPYQxccNegQIBBAB&amp;mstk=AUtExfAo4pp0QhcvBWPabFtx1ou0OtU6rgha5k90fLoVBAMZ-UnWfxi-nnk_cFMELaSTEdL5vEPGXZD7pSyGU69NEaJQ8EfyuTFwVz9QAwvQZl-9VCY2NUnP8tJmS5KyTYhVssmFhnluNoO1m1LZLeBzIywrQ9J5hkwkPjXz-P6mCmYDbiZo4s2LDXzDwFF1x3HqctPxhhDLLlvYtjrPf5Fx4Y_94TnbSasGybmR0Lajr-jtpaE9nLFyufTvHLj3V7g7GbcJifv_Z0eXI9E84aOQ9YEpKCN60DnkwK5mY8oJlRdLsg&amp;csui=3" TargetMode="Externa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2.xml"/></Relationships>
</file>

<file path=ppt/slides/_rels/slide2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4.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12.xml"/></Relationships>
</file>

<file path=ppt/slides/_rels/slide2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jpg"/><Relationship Id="rId1" Type="http://schemas.openxmlformats.org/officeDocument/2006/relationships/slideLayout" Target="../slideLayouts/slideLayout1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5.xml.rels><?xml version="1.0" encoding="UTF-8" standalone="yes"?>
<Relationships xmlns="http://schemas.openxmlformats.org/package/2006/relationships"><Relationship Id="rId3" Type="http://schemas.openxmlformats.org/officeDocument/2006/relationships/hyperlink" Target="https://www.sciencedirect.com/science/article/pii/S0006497121015147" TargetMode="External"/><Relationship Id="rId2" Type="http://schemas.openxmlformats.org/officeDocument/2006/relationships/hyperlink" Target="https://doi.org/10.1182/blood.2020007208" TargetMode="External"/><Relationship Id="rId1" Type="http://schemas.openxmlformats.org/officeDocument/2006/relationships/slideLayout" Target="../slideLayouts/slideLayout12.xml"/></Relationships>
</file>

<file path=ppt/slides/_rels/slide46.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a:extLst>
              <a:ext uri="{FF2B5EF4-FFF2-40B4-BE49-F238E27FC236}">
                <a16:creationId xmlns:a16="http://schemas.microsoft.com/office/drawing/2014/main" id="{4DC725A5-23C6-7D8B-63F0-406BADD05690}"/>
              </a:ext>
            </a:extLst>
          </p:cNvPr>
          <p:cNvSpPr>
            <a:spLocks noGrp="1" noChangeArrowheads="1"/>
          </p:cNvSpPr>
          <p:nvPr>
            <p:ph type="ctrTitle"/>
          </p:nvPr>
        </p:nvSpPr>
        <p:spPr>
          <a:xfrm>
            <a:off x="-104486" y="2219570"/>
            <a:ext cx="8928100" cy="3024187"/>
          </a:xfrm>
        </p:spPr>
        <p:txBody>
          <a:bodyPr/>
          <a:lstStyle/>
          <a:p>
            <a:pPr eaLnBrk="1" hangingPunct="1"/>
            <a:r>
              <a:rPr lang="en-US" altLang="en-US"/>
              <a:t>Disseminated intravascular </a:t>
            </a:r>
            <a:br>
              <a:rPr lang="en-US" altLang="en-US"/>
            </a:br>
            <a:r>
              <a:rPr lang="en-US" altLang="en-US"/>
              <a:t>coagulation</a:t>
            </a:r>
            <a:endParaRPr lang="uk-UA" altLang="en-US"/>
          </a:p>
        </p:txBody>
      </p:sp>
      <p:sp>
        <p:nvSpPr>
          <p:cNvPr id="4099" name="Rectangle 3">
            <a:extLst>
              <a:ext uri="{FF2B5EF4-FFF2-40B4-BE49-F238E27FC236}">
                <a16:creationId xmlns:a16="http://schemas.microsoft.com/office/drawing/2014/main" id="{7CCAF5F3-C060-BB97-8DFA-3EC2EBDD6B63}"/>
              </a:ext>
            </a:extLst>
          </p:cNvPr>
          <p:cNvSpPr>
            <a:spLocks noGrp="1" noChangeArrowheads="1"/>
          </p:cNvSpPr>
          <p:nvPr>
            <p:ph type="subTitle" idx="1"/>
          </p:nvPr>
        </p:nvSpPr>
        <p:spPr>
          <a:xfrm>
            <a:off x="0" y="4996872"/>
            <a:ext cx="3602183" cy="858981"/>
          </a:xfrm>
        </p:spPr>
        <p:txBody>
          <a:bodyPr/>
          <a:lstStyle/>
          <a:p>
            <a:pPr eaLnBrk="1" hangingPunct="1"/>
            <a:r>
              <a:rPr lang="en-US" altLang="en-US" dirty="0"/>
              <a:t>Nazzal A, </a:t>
            </a:r>
            <a:r>
              <a:rPr lang="en-US" altLang="en-US" dirty="0" err="1"/>
              <a:t>Abbad</a:t>
            </a:r>
            <a:endParaRPr lang="en-GB" altLang="en-US" dirty="0"/>
          </a:p>
          <a:p>
            <a:pPr eaLnBrk="1" hangingPunct="1"/>
            <a:r>
              <a:rPr lang="en-GB" altLang="en-US" dirty="0"/>
              <a:t>Serene Tarawneh</a:t>
            </a:r>
          </a:p>
          <a:p>
            <a:pPr eaLnBrk="1" hangingPunct="1"/>
            <a:r>
              <a:rPr lang="en-GB" altLang="en-US" dirty="0" err="1"/>
              <a:t>Esraa</a:t>
            </a:r>
            <a:r>
              <a:rPr lang="en-GB" altLang="en-US" dirty="0"/>
              <a:t> </a:t>
            </a:r>
            <a:r>
              <a:rPr lang="en-GB" altLang="en-US" dirty="0" err="1"/>
              <a:t>Saidat</a:t>
            </a:r>
            <a:endParaRPr lang="en-GB" altLang="en-US" dirty="0"/>
          </a:p>
          <a:p>
            <a:pPr eaLnBrk="1" hangingPunct="1"/>
            <a:r>
              <a:rPr lang="en-GB" altLang="en-US" dirty="0"/>
              <a:t>Rama </a:t>
            </a:r>
            <a:r>
              <a:rPr lang="en-GB" altLang="en-US" dirty="0" err="1"/>
              <a:t>Qazza</a:t>
            </a:r>
            <a:endParaRPr lang="en-GB" altLang="en-US" dirty="0"/>
          </a:p>
          <a:p>
            <a:pPr eaLnBrk="1" hangingPunct="1"/>
            <a:endParaRPr lang="en-US" altLang="en-US" dirty="0"/>
          </a:p>
        </p:txBody>
      </p:sp>
    </p:spTree>
  </p:cSld>
  <p:clrMapOvr>
    <a:masterClrMapping/>
  </p:clrMapOvr>
  <p:transition spd="slow">
    <p:push dir="u"/>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0AF6CC4-5329-23E8-372D-03E47F698A22}"/>
            </a:ext>
          </a:extLst>
        </p:cNvPr>
        <p:cNvGrpSpPr/>
        <p:nvPr/>
      </p:nvGrpSpPr>
      <p:grpSpPr>
        <a:xfrm>
          <a:off x="0" y="0"/>
          <a:ext cx="0" cy="0"/>
          <a:chOff x="0" y="0"/>
          <a:chExt cx="0" cy="0"/>
        </a:xfrm>
      </p:grpSpPr>
      <p:sp>
        <p:nvSpPr>
          <p:cNvPr id="11266" name="Title 3">
            <a:extLst>
              <a:ext uri="{FF2B5EF4-FFF2-40B4-BE49-F238E27FC236}">
                <a16:creationId xmlns:a16="http://schemas.microsoft.com/office/drawing/2014/main" id="{51614D87-CAF8-F985-964A-89D5AA93C7D9}"/>
              </a:ext>
            </a:extLst>
          </p:cNvPr>
          <p:cNvSpPr>
            <a:spLocks noGrp="1" noChangeArrowheads="1"/>
          </p:cNvSpPr>
          <p:nvPr>
            <p:ph type="title"/>
          </p:nvPr>
        </p:nvSpPr>
        <p:spPr>
          <a:xfrm>
            <a:off x="1817438" y="0"/>
            <a:ext cx="6680200" cy="1325563"/>
          </a:xfrm>
        </p:spPr>
        <p:txBody>
          <a:bodyPr/>
          <a:lstStyle/>
          <a:p>
            <a:pPr eaLnBrk="1" hangingPunct="1"/>
            <a:r>
              <a:rPr lang="en-US" altLang="en-US" dirty="0"/>
              <a:t>Cont.</a:t>
            </a:r>
          </a:p>
        </p:txBody>
      </p:sp>
      <p:pic>
        <p:nvPicPr>
          <p:cNvPr id="8" name="Content Placeholder 7" descr="A diagram of a cell&#10;&#10;AI-generated content may be incorrect.">
            <a:extLst>
              <a:ext uri="{FF2B5EF4-FFF2-40B4-BE49-F238E27FC236}">
                <a16:creationId xmlns:a16="http://schemas.microsoft.com/office/drawing/2014/main" id="{6874688C-08B6-0DFD-B25A-1A8DF6A74131}"/>
              </a:ext>
            </a:extLst>
          </p:cNvPr>
          <p:cNvPicPr>
            <a:picLocks noGrp="1" noChangeAspect="1"/>
          </p:cNvPicPr>
          <p:nvPr>
            <p:ph idx="1"/>
          </p:nvPr>
        </p:nvPicPr>
        <p:blipFill rotWithShape="1">
          <a:blip r:embed="rId2">
            <a:extLst>
              <a:ext uri="{28A0092B-C50C-407E-A947-70E740481C1C}">
                <a14:useLocalDpi xmlns:a14="http://schemas.microsoft.com/office/drawing/2010/main" val="0"/>
              </a:ext>
            </a:extLst>
          </a:blip>
          <a:srcRect l="2215" t="3676" r="1467"/>
          <a:stretch>
            <a:fillRect/>
          </a:stretch>
        </p:blipFill>
        <p:spPr>
          <a:xfrm>
            <a:off x="1805224" y="908720"/>
            <a:ext cx="7338775" cy="5832648"/>
          </a:xfrm>
        </p:spPr>
      </p:pic>
      <mc:AlternateContent xmlns:mc="http://schemas.openxmlformats.org/markup-compatibility/2006" xmlns:p14="http://schemas.microsoft.com/office/powerpoint/2010/main">
        <mc:Choice Requires="p14">
          <p:contentPart p14:bwMode="auto" r:id="rId3">
            <p14:nvContentPartPr>
              <p14:cNvPr id="9" name="Ink 8">
                <a:extLst>
                  <a:ext uri="{FF2B5EF4-FFF2-40B4-BE49-F238E27FC236}">
                    <a16:creationId xmlns:a16="http://schemas.microsoft.com/office/drawing/2014/main" id="{6EAD1DA7-9DA0-A542-EE67-9C4EA95A7891}"/>
                  </a:ext>
                </a:extLst>
              </p14:cNvPr>
              <p14:cNvContentPartPr/>
              <p14:nvPr/>
            </p14:nvContentPartPr>
            <p14:xfrm>
              <a:off x="3288278" y="6267789"/>
              <a:ext cx="3330360" cy="493920"/>
            </p14:xfrm>
          </p:contentPart>
        </mc:Choice>
        <mc:Fallback xmlns="">
          <p:pic>
            <p:nvPicPr>
              <p:cNvPr id="9" name="Ink 8">
                <a:extLst>
                  <a:ext uri="{FF2B5EF4-FFF2-40B4-BE49-F238E27FC236}">
                    <a16:creationId xmlns:a16="http://schemas.microsoft.com/office/drawing/2014/main" id="{6EAD1DA7-9DA0-A542-EE67-9C4EA95A7891}"/>
                  </a:ext>
                </a:extLst>
              </p:cNvPr>
              <p:cNvPicPr/>
              <p:nvPr/>
            </p:nvPicPr>
            <p:blipFill>
              <a:blip r:embed="rId4"/>
              <a:stretch>
                <a:fillRect/>
              </a:stretch>
            </p:blipFill>
            <p:spPr>
              <a:xfrm>
                <a:off x="3282158" y="6261669"/>
                <a:ext cx="3342600" cy="506160"/>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10" name="Ink 9">
                <a:extLst>
                  <a:ext uri="{FF2B5EF4-FFF2-40B4-BE49-F238E27FC236}">
                    <a16:creationId xmlns:a16="http://schemas.microsoft.com/office/drawing/2014/main" id="{94E93D12-CB9B-6C6E-E9F2-E84C334881B8}"/>
                  </a:ext>
                </a:extLst>
              </p14:cNvPr>
              <p14:cNvContentPartPr/>
              <p14:nvPr/>
            </p14:nvContentPartPr>
            <p14:xfrm>
              <a:off x="4276118" y="6274269"/>
              <a:ext cx="2639520" cy="378000"/>
            </p14:xfrm>
          </p:contentPart>
        </mc:Choice>
        <mc:Fallback xmlns="">
          <p:pic>
            <p:nvPicPr>
              <p:cNvPr id="10" name="Ink 9">
                <a:extLst>
                  <a:ext uri="{FF2B5EF4-FFF2-40B4-BE49-F238E27FC236}">
                    <a16:creationId xmlns:a16="http://schemas.microsoft.com/office/drawing/2014/main" id="{94E93D12-CB9B-6C6E-E9F2-E84C334881B8}"/>
                  </a:ext>
                </a:extLst>
              </p:cNvPr>
              <p:cNvPicPr/>
              <p:nvPr/>
            </p:nvPicPr>
            <p:blipFill>
              <a:blip r:embed="rId6"/>
              <a:stretch>
                <a:fillRect/>
              </a:stretch>
            </p:blipFill>
            <p:spPr>
              <a:xfrm>
                <a:off x="4269998" y="6268149"/>
                <a:ext cx="2651760" cy="390240"/>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11" name="Ink 10">
                <a:extLst>
                  <a:ext uri="{FF2B5EF4-FFF2-40B4-BE49-F238E27FC236}">
                    <a16:creationId xmlns:a16="http://schemas.microsoft.com/office/drawing/2014/main" id="{0010C7BB-0B6B-FE36-34C6-927C216AFC98}"/>
                  </a:ext>
                </a:extLst>
              </p14:cNvPr>
              <p14:cNvContentPartPr/>
              <p14:nvPr/>
            </p14:nvContentPartPr>
            <p14:xfrm>
              <a:off x="4711358" y="6448149"/>
              <a:ext cx="2097720" cy="278640"/>
            </p14:xfrm>
          </p:contentPart>
        </mc:Choice>
        <mc:Fallback xmlns="">
          <p:pic>
            <p:nvPicPr>
              <p:cNvPr id="11" name="Ink 10">
                <a:extLst>
                  <a:ext uri="{FF2B5EF4-FFF2-40B4-BE49-F238E27FC236}">
                    <a16:creationId xmlns:a16="http://schemas.microsoft.com/office/drawing/2014/main" id="{0010C7BB-0B6B-FE36-34C6-927C216AFC98}"/>
                  </a:ext>
                </a:extLst>
              </p:cNvPr>
              <p:cNvPicPr/>
              <p:nvPr/>
            </p:nvPicPr>
            <p:blipFill>
              <a:blip r:embed="rId8"/>
              <a:stretch>
                <a:fillRect/>
              </a:stretch>
            </p:blipFill>
            <p:spPr>
              <a:xfrm>
                <a:off x="4648718" y="6385509"/>
                <a:ext cx="2223360" cy="404280"/>
              </a:xfrm>
              <a:prstGeom prst="rect">
                <a:avLst/>
              </a:prstGeom>
            </p:spPr>
          </p:pic>
        </mc:Fallback>
      </mc:AlternateContent>
    </p:spTree>
    <p:extLst>
      <p:ext uri="{BB962C8B-B14F-4D97-AF65-F5344CB8AC3E}">
        <p14:creationId xmlns:p14="http://schemas.microsoft.com/office/powerpoint/2010/main" val="2756287580"/>
      </p:ext>
    </p:extLst>
  </p:cSld>
  <p:clrMapOvr>
    <a:masterClrMapping/>
  </p:clrMapOvr>
  <p:transition spd="slow">
    <p:push dir="u"/>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3">
            <a:extLst>
              <a:ext uri="{FF2B5EF4-FFF2-40B4-BE49-F238E27FC236}">
                <a16:creationId xmlns:a16="http://schemas.microsoft.com/office/drawing/2014/main" id="{E414D563-3FA1-E64C-2E2D-4770FFA8816D}"/>
              </a:ext>
            </a:extLst>
          </p:cNvPr>
          <p:cNvSpPr>
            <a:spLocks noGrp="1" noChangeArrowheads="1"/>
          </p:cNvSpPr>
          <p:nvPr>
            <p:ph type="title"/>
          </p:nvPr>
        </p:nvSpPr>
        <p:spPr>
          <a:xfrm>
            <a:off x="1835150" y="0"/>
            <a:ext cx="6680200" cy="1325563"/>
          </a:xfrm>
        </p:spPr>
        <p:txBody>
          <a:bodyPr/>
          <a:lstStyle/>
          <a:p>
            <a:pPr eaLnBrk="1" hangingPunct="1"/>
            <a:r>
              <a:rPr lang="en-US" altLang="en-US"/>
              <a:t>Causes.</a:t>
            </a:r>
          </a:p>
        </p:txBody>
      </p:sp>
      <p:sp>
        <p:nvSpPr>
          <p:cNvPr id="9219" name="Content Placeholder 4">
            <a:extLst>
              <a:ext uri="{FF2B5EF4-FFF2-40B4-BE49-F238E27FC236}">
                <a16:creationId xmlns:a16="http://schemas.microsoft.com/office/drawing/2014/main" id="{9C9B34AC-14BF-24C1-30A5-A244EC3DECAB}"/>
              </a:ext>
            </a:extLst>
          </p:cNvPr>
          <p:cNvSpPr>
            <a:spLocks noGrp="1" noChangeArrowheads="1"/>
          </p:cNvSpPr>
          <p:nvPr>
            <p:ph idx="1"/>
          </p:nvPr>
        </p:nvSpPr>
        <p:spPr>
          <a:xfrm>
            <a:off x="1835150" y="1252538"/>
            <a:ext cx="6680200" cy="4352925"/>
          </a:xfrm>
        </p:spPr>
        <p:txBody>
          <a:bodyPr/>
          <a:lstStyle/>
          <a:p>
            <a:pPr eaLnBrk="1" hangingPunct="1"/>
            <a:r>
              <a:rPr lang="en-US" altLang="en-US" b="1" dirty="0"/>
              <a:t>Bacterial</a:t>
            </a:r>
            <a:r>
              <a:rPr lang="en-US" altLang="en-US" dirty="0"/>
              <a:t> (</a:t>
            </a:r>
            <a:r>
              <a:rPr lang="en-US" altLang="en-US" b="1" u="sng" dirty="0">
                <a:solidFill>
                  <a:srgbClr val="0070C0"/>
                </a:solidFill>
              </a:rPr>
              <a:t>e.g. Gram +</a:t>
            </a:r>
            <a:r>
              <a:rPr lang="en-US" altLang="en-US" b="1" u="sng" dirty="0" err="1">
                <a:solidFill>
                  <a:srgbClr val="0070C0"/>
                </a:solidFill>
              </a:rPr>
              <a:t>ve</a:t>
            </a:r>
            <a:r>
              <a:rPr lang="en-US" altLang="en-US" b="1" u="sng" dirty="0">
                <a:solidFill>
                  <a:srgbClr val="0070C0"/>
                </a:solidFill>
              </a:rPr>
              <a:t> infections, Gram –</a:t>
            </a:r>
            <a:r>
              <a:rPr lang="en-US" altLang="en-US" b="1" u="sng" dirty="0" err="1">
                <a:solidFill>
                  <a:srgbClr val="0070C0"/>
                </a:solidFill>
              </a:rPr>
              <a:t>ve</a:t>
            </a:r>
            <a:r>
              <a:rPr lang="en-US" altLang="en-US" b="1" u="sng" dirty="0">
                <a:solidFill>
                  <a:srgbClr val="0070C0"/>
                </a:solidFill>
              </a:rPr>
              <a:t> sepsis, rickettsial</a:t>
            </a:r>
            <a:r>
              <a:rPr lang="en-US" altLang="en-US" dirty="0"/>
              <a:t>)</a:t>
            </a:r>
          </a:p>
          <a:p>
            <a:pPr eaLnBrk="1" hangingPunct="1"/>
            <a:r>
              <a:rPr lang="en-US" altLang="en-US" b="1" dirty="0"/>
              <a:t>Viral</a:t>
            </a:r>
            <a:r>
              <a:rPr lang="en-US" altLang="en-US" dirty="0"/>
              <a:t> (</a:t>
            </a:r>
            <a:r>
              <a:rPr lang="en-US" altLang="en-US" b="1" u="sng" dirty="0">
                <a:solidFill>
                  <a:srgbClr val="0070C0"/>
                </a:solidFill>
              </a:rPr>
              <a:t>e.g. HIV, CMV, varicella-zoster virus [VZV], and hepatitis virus</a:t>
            </a:r>
            <a:r>
              <a:rPr lang="en-US" altLang="en-US" dirty="0"/>
              <a:t>)</a:t>
            </a:r>
          </a:p>
          <a:p>
            <a:pPr eaLnBrk="1" hangingPunct="1"/>
            <a:r>
              <a:rPr lang="en-US" altLang="en-US" b="1" dirty="0"/>
              <a:t>Fungal</a:t>
            </a:r>
            <a:r>
              <a:rPr lang="en-US" altLang="en-US" dirty="0"/>
              <a:t> (</a:t>
            </a:r>
            <a:r>
              <a:rPr lang="en-US" altLang="en-US" b="1" u="sng" dirty="0">
                <a:solidFill>
                  <a:srgbClr val="0070C0"/>
                </a:solidFill>
              </a:rPr>
              <a:t>e.g. Histoplasma</a:t>
            </a:r>
            <a:r>
              <a:rPr lang="en-US" altLang="en-US" dirty="0"/>
              <a:t>)</a:t>
            </a:r>
          </a:p>
          <a:p>
            <a:pPr eaLnBrk="1" hangingPunct="1"/>
            <a:r>
              <a:rPr lang="en-US" altLang="en-US" b="1" dirty="0"/>
              <a:t>Parasitic</a:t>
            </a:r>
            <a:r>
              <a:rPr lang="en-US" altLang="en-US" dirty="0"/>
              <a:t> (</a:t>
            </a:r>
            <a:r>
              <a:rPr lang="en-US" altLang="en-US" b="1" u="sng" dirty="0">
                <a:solidFill>
                  <a:srgbClr val="0070C0"/>
                </a:solidFill>
              </a:rPr>
              <a:t>e.g. Malaria</a:t>
            </a:r>
            <a:r>
              <a:rPr lang="en-US" altLang="en-US" dirty="0"/>
              <a:t>)</a:t>
            </a:r>
          </a:p>
        </p:txBody>
      </p:sp>
    </p:spTree>
  </p:cSld>
  <p:clrMapOvr>
    <a:masterClrMapping/>
  </p:clrMapOvr>
  <p:transition spd="slow">
    <p:push dir="u"/>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le 3">
            <a:extLst>
              <a:ext uri="{FF2B5EF4-FFF2-40B4-BE49-F238E27FC236}">
                <a16:creationId xmlns:a16="http://schemas.microsoft.com/office/drawing/2014/main" id="{AEBE3879-7DDB-9984-2B3B-45AFAD5E7E1B}"/>
              </a:ext>
            </a:extLst>
          </p:cNvPr>
          <p:cNvSpPr>
            <a:spLocks noGrp="1" noChangeArrowheads="1"/>
          </p:cNvSpPr>
          <p:nvPr>
            <p:ph type="title"/>
          </p:nvPr>
        </p:nvSpPr>
        <p:spPr>
          <a:xfrm>
            <a:off x="1841500" y="0"/>
            <a:ext cx="6680200" cy="1325563"/>
          </a:xfrm>
        </p:spPr>
        <p:txBody>
          <a:bodyPr/>
          <a:lstStyle/>
          <a:p>
            <a:pPr eaLnBrk="1" hangingPunct="1"/>
            <a:r>
              <a:rPr lang="en-US" altLang="en-US" dirty="0"/>
              <a:t>2.Malignancies.</a:t>
            </a:r>
          </a:p>
        </p:txBody>
      </p:sp>
      <p:sp>
        <p:nvSpPr>
          <p:cNvPr id="10243" name="Content Placeholder 4">
            <a:extLst>
              <a:ext uri="{FF2B5EF4-FFF2-40B4-BE49-F238E27FC236}">
                <a16:creationId xmlns:a16="http://schemas.microsoft.com/office/drawing/2014/main" id="{5B144EA3-52AA-49E3-7223-5D1324F6F836}"/>
              </a:ext>
            </a:extLst>
          </p:cNvPr>
          <p:cNvSpPr>
            <a:spLocks noGrp="1" noChangeArrowheads="1"/>
          </p:cNvSpPr>
          <p:nvPr>
            <p:ph idx="1"/>
          </p:nvPr>
        </p:nvSpPr>
        <p:spPr>
          <a:xfrm>
            <a:off x="1841500" y="981075"/>
            <a:ext cx="7302500" cy="5327650"/>
          </a:xfrm>
        </p:spPr>
        <p:txBody>
          <a:bodyPr/>
          <a:lstStyle/>
          <a:p>
            <a:pPr eaLnBrk="1" hangingPunct="1"/>
            <a:r>
              <a:rPr lang="en-US" altLang="en-US" dirty="0"/>
              <a:t>Cancer cells, particularly certain hematologic malignancies like (</a:t>
            </a:r>
            <a:r>
              <a:rPr lang="en-US" altLang="en-US" b="1" u="sng" dirty="0">
                <a:solidFill>
                  <a:srgbClr val="0070C0"/>
                </a:solidFill>
              </a:rPr>
              <a:t>APL</a:t>
            </a:r>
            <a:r>
              <a:rPr lang="en-US" altLang="en-US" dirty="0"/>
              <a:t>) and some solid tumors </a:t>
            </a:r>
            <a:r>
              <a:rPr lang="en-US" altLang="en-US" b="1" u="sng" dirty="0">
                <a:solidFill>
                  <a:srgbClr val="C00000"/>
                </a:solidFill>
              </a:rPr>
              <a:t>release procoagulant factors</a:t>
            </a:r>
            <a:r>
              <a:rPr lang="en-US" altLang="en-US" dirty="0"/>
              <a:t>, leading to the consumption of platelets and clotting factors, which causes both blood clots and bleeding simultaneously. While it can present acutely with </a:t>
            </a:r>
            <a:r>
              <a:rPr lang="en-US" altLang="en-US" b="1" u="sng" dirty="0">
                <a:solidFill>
                  <a:srgbClr val="C00000"/>
                </a:solidFill>
              </a:rPr>
              <a:t>severe bleeding</a:t>
            </a:r>
            <a:r>
              <a:rPr lang="en-US" altLang="en-US" dirty="0"/>
              <a:t>, </a:t>
            </a:r>
            <a:r>
              <a:rPr lang="en-US" altLang="en-US" b="1" dirty="0"/>
              <a:t>DIC</a:t>
            </a:r>
            <a:r>
              <a:rPr lang="en-US" altLang="en-US" dirty="0"/>
              <a:t> in cancer patients often develops more </a:t>
            </a:r>
            <a:r>
              <a:rPr lang="en-US" altLang="en-US" b="1" dirty="0"/>
              <a:t>insidiously</a:t>
            </a:r>
            <a:r>
              <a:rPr lang="en-US" altLang="en-US" dirty="0"/>
              <a:t>, with </a:t>
            </a:r>
            <a:r>
              <a:rPr lang="en-US" altLang="en-US" b="1" dirty="0"/>
              <a:t>bleeding from the tumor site </a:t>
            </a:r>
            <a:r>
              <a:rPr lang="en-US" altLang="en-US" dirty="0"/>
              <a:t>or symptoms like </a:t>
            </a:r>
            <a:r>
              <a:rPr lang="en-US" altLang="en-US" b="1" dirty="0">
                <a:solidFill>
                  <a:srgbClr val="C00000"/>
                </a:solidFill>
              </a:rPr>
              <a:t>bruising</a:t>
            </a:r>
            <a:r>
              <a:rPr lang="en-US" altLang="en-US" dirty="0"/>
              <a:t>, </a:t>
            </a:r>
            <a:r>
              <a:rPr lang="en-US" altLang="en-US" b="1" dirty="0">
                <a:solidFill>
                  <a:srgbClr val="C00000"/>
                </a:solidFill>
              </a:rPr>
              <a:t>petechiae</a:t>
            </a:r>
            <a:r>
              <a:rPr lang="en-US" altLang="en-US" dirty="0"/>
              <a:t>, and </a:t>
            </a:r>
            <a:r>
              <a:rPr lang="en-US" altLang="en-US" b="1" dirty="0">
                <a:solidFill>
                  <a:srgbClr val="C00000"/>
                </a:solidFill>
              </a:rPr>
              <a:t>thrombosis</a:t>
            </a:r>
            <a:r>
              <a:rPr lang="en-US" altLang="en-US" dirty="0"/>
              <a:t> appearing first.</a:t>
            </a:r>
          </a:p>
        </p:txBody>
      </p:sp>
    </p:spTree>
  </p:cSld>
  <p:clrMapOvr>
    <a:masterClrMapping/>
  </p:clrMapOvr>
  <p:transition spd="slow">
    <p:push dir="u"/>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2DCAEB2-893C-D064-0164-5663534BB6D1}"/>
            </a:ext>
          </a:extLst>
        </p:cNvPr>
        <p:cNvGrpSpPr/>
        <p:nvPr/>
      </p:nvGrpSpPr>
      <p:grpSpPr>
        <a:xfrm>
          <a:off x="0" y="0"/>
          <a:ext cx="0" cy="0"/>
          <a:chOff x="0" y="0"/>
          <a:chExt cx="0" cy="0"/>
        </a:xfrm>
      </p:grpSpPr>
      <p:sp>
        <p:nvSpPr>
          <p:cNvPr id="11266" name="Title 3">
            <a:extLst>
              <a:ext uri="{FF2B5EF4-FFF2-40B4-BE49-F238E27FC236}">
                <a16:creationId xmlns:a16="http://schemas.microsoft.com/office/drawing/2014/main" id="{7B1BEEEE-14BE-388F-6DC0-86D5413CCD29}"/>
              </a:ext>
            </a:extLst>
          </p:cNvPr>
          <p:cNvSpPr>
            <a:spLocks noGrp="1" noChangeArrowheads="1"/>
          </p:cNvSpPr>
          <p:nvPr>
            <p:ph type="title"/>
          </p:nvPr>
        </p:nvSpPr>
        <p:spPr>
          <a:xfrm>
            <a:off x="1817438" y="0"/>
            <a:ext cx="6680200" cy="1325563"/>
          </a:xfrm>
        </p:spPr>
        <p:txBody>
          <a:bodyPr/>
          <a:lstStyle/>
          <a:p>
            <a:pPr eaLnBrk="1" hangingPunct="1"/>
            <a:r>
              <a:rPr lang="en-US" altLang="en-US" dirty="0"/>
              <a:t>Cont.</a:t>
            </a:r>
          </a:p>
        </p:txBody>
      </p:sp>
      <p:pic>
        <p:nvPicPr>
          <p:cNvPr id="3" name="Content Placeholder 2" descr="Diagram of a cancer cell&#10;&#10;AI-generated content may be incorrect.">
            <a:extLst>
              <a:ext uri="{FF2B5EF4-FFF2-40B4-BE49-F238E27FC236}">
                <a16:creationId xmlns:a16="http://schemas.microsoft.com/office/drawing/2014/main" id="{B32A0A3E-E4A3-164D-34F4-76CD3F971FC6}"/>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817438" y="908720"/>
            <a:ext cx="7326561" cy="5805264"/>
          </a:xfrm>
        </p:spPr>
      </p:pic>
    </p:spTree>
    <p:extLst>
      <p:ext uri="{BB962C8B-B14F-4D97-AF65-F5344CB8AC3E}">
        <p14:creationId xmlns:p14="http://schemas.microsoft.com/office/powerpoint/2010/main" val="3362280767"/>
      </p:ext>
    </p:extLst>
  </p:cSld>
  <p:clrMapOvr>
    <a:masterClrMapping/>
  </p:clrMapOvr>
  <p:transition spd="slow">
    <p:push dir="u"/>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le 3">
            <a:extLst>
              <a:ext uri="{FF2B5EF4-FFF2-40B4-BE49-F238E27FC236}">
                <a16:creationId xmlns:a16="http://schemas.microsoft.com/office/drawing/2014/main" id="{C5860921-518C-01FA-307A-FC31139131DE}"/>
              </a:ext>
            </a:extLst>
          </p:cNvPr>
          <p:cNvSpPr>
            <a:spLocks noGrp="1" noChangeArrowheads="1"/>
          </p:cNvSpPr>
          <p:nvPr>
            <p:ph type="title"/>
          </p:nvPr>
        </p:nvSpPr>
        <p:spPr>
          <a:xfrm>
            <a:off x="1835150" y="0"/>
            <a:ext cx="6680200" cy="1325563"/>
          </a:xfrm>
        </p:spPr>
        <p:txBody>
          <a:bodyPr/>
          <a:lstStyle/>
          <a:p>
            <a:pPr eaLnBrk="1" hangingPunct="1"/>
            <a:r>
              <a:rPr lang="en-US" altLang="en-US"/>
              <a:t>Causes.</a:t>
            </a:r>
          </a:p>
        </p:txBody>
      </p:sp>
      <p:sp>
        <p:nvSpPr>
          <p:cNvPr id="11267" name="Content Placeholder 4">
            <a:extLst>
              <a:ext uri="{FF2B5EF4-FFF2-40B4-BE49-F238E27FC236}">
                <a16:creationId xmlns:a16="http://schemas.microsoft.com/office/drawing/2014/main" id="{797B9D0E-93BC-1BCF-0005-DE4A9DA19BCD}"/>
              </a:ext>
            </a:extLst>
          </p:cNvPr>
          <p:cNvSpPr>
            <a:spLocks noGrp="1" noChangeArrowheads="1"/>
          </p:cNvSpPr>
          <p:nvPr>
            <p:ph idx="1"/>
          </p:nvPr>
        </p:nvSpPr>
        <p:spPr>
          <a:xfrm>
            <a:off x="1835150" y="1252538"/>
            <a:ext cx="6680200" cy="4352925"/>
          </a:xfrm>
        </p:spPr>
        <p:txBody>
          <a:bodyPr/>
          <a:lstStyle/>
          <a:p>
            <a:pPr eaLnBrk="1" hangingPunct="1"/>
            <a:r>
              <a:rPr lang="en-US" altLang="en-US" b="1" dirty="0"/>
              <a:t>Certain leukemias</a:t>
            </a:r>
            <a:r>
              <a:rPr lang="en-US" altLang="en-US" dirty="0"/>
              <a:t> (</a:t>
            </a:r>
            <a:r>
              <a:rPr lang="en-US" altLang="en-US" b="1" u="sng" dirty="0">
                <a:solidFill>
                  <a:srgbClr val="0070C0"/>
                </a:solidFill>
              </a:rPr>
              <a:t>especially APL</a:t>
            </a:r>
            <a:r>
              <a:rPr lang="en-US" altLang="en-US" dirty="0"/>
              <a:t>).</a:t>
            </a:r>
          </a:p>
          <a:p>
            <a:pPr eaLnBrk="1" hangingPunct="1"/>
            <a:r>
              <a:rPr lang="en-US" altLang="en-US" b="1" dirty="0"/>
              <a:t>Mucin-secreting solid tumors</a:t>
            </a:r>
            <a:r>
              <a:rPr lang="en-US" altLang="en-US" dirty="0"/>
              <a:t> (like </a:t>
            </a:r>
            <a:r>
              <a:rPr lang="en-US" altLang="en-US" b="1" dirty="0">
                <a:solidFill>
                  <a:srgbClr val="0070C0"/>
                </a:solidFill>
              </a:rPr>
              <a:t>pancreatic</a:t>
            </a:r>
            <a:r>
              <a:rPr lang="en-US" altLang="en-US" dirty="0"/>
              <a:t>, </a:t>
            </a:r>
            <a:r>
              <a:rPr lang="en-US" altLang="en-US" b="1" dirty="0">
                <a:solidFill>
                  <a:srgbClr val="0070C0"/>
                </a:solidFill>
              </a:rPr>
              <a:t>lung</a:t>
            </a:r>
            <a:r>
              <a:rPr lang="en-US" altLang="en-US" dirty="0"/>
              <a:t>, and </a:t>
            </a:r>
            <a:r>
              <a:rPr lang="en-US" altLang="en-US" b="1" dirty="0">
                <a:solidFill>
                  <a:srgbClr val="0070C0"/>
                </a:solidFill>
              </a:rPr>
              <a:t>stomach cancer</a:t>
            </a:r>
            <a:r>
              <a:rPr lang="en-US" altLang="en-US" dirty="0"/>
              <a:t>, and other </a:t>
            </a:r>
            <a:r>
              <a:rPr lang="en-US" altLang="en-US" b="1" u="sng" dirty="0">
                <a:solidFill>
                  <a:srgbClr val="C00000"/>
                </a:solidFill>
              </a:rPr>
              <a:t>adenocarcinomas</a:t>
            </a:r>
            <a:r>
              <a:rPr lang="en-US" altLang="en-US" dirty="0"/>
              <a:t> such as in the </a:t>
            </a:r>
            <a:r>
              <a:rPr lang="en-US" altLang="en-US" b="1" dirty="0">
                <a:solidFill>
                  <a:srgbClr val="0070C0"/>
                </a:solidFill>
              </a:rPr>
              <a:t>prostate</a:t>
            </a:r>
            <a:r>
              <a:rPr lang="en-US" altLang="en-US" dirty="0"/>
              <a:t>, </a:t>
            </a:r>
            <a:r>
              <a:rPr lang="en-US" altLang="en-US" b="1" dirty="0">
                <a:solidFill>
                  <a:srgbClr val="0070C0"/>
                </a:solidFill>
              </a:rPr>
              <a:t>breast</a:t>
            </a:r>
            <a:r>
              <a:rPr lang="en-US" altLang="en-US" dirty="0"/>
              <a:t>, </a:t>
            </a:r>
            <a:r>
              <a:rPr lang="en-US" altLang="en-US" b="1" dirty="0">
                <a:solidFill>
                  <a:srgbClr val="0070C0"/>
                </a:solidFill>
              </a:rPr>
              <a:t>lung</a:t>
            </a:r>
            <a:r>
              <a:rPr lang="en-US" altLang="en-US" dirty="0"/>
              <a:t>, </a:t>
            </a:r>
            <a:r>
              <a:rPr lang="ar-JO" altLang="en-US" dirty="0"/>
              <a:t> </a:t>
            </a:r>
            <a:r>
              <a:rPr lang="en-US" altLang="en-US" dirty="0"/>
              <a:t>and </a:t>
            </a:r>
            <a:r>
              <a:rPr lang="en-US" altLang="en-US" b="1" dirty="0">
                <a:solidFill>
                  <a:srgbClr val="0070C0"/>
                </a:solidFill>
              </a:rPr>
              <a:t>ovaries</a:t>
            </a:r>
            <a:r>
              <a:rPr lang="en-US" altLang="en-US" dirty="0"/>
              <a:t>.</a:t>
            </a:r>
          </a:p>
        </p:txBody>
      </p:sp>
    </p:spTree>
  </p:cSld>
  <p:clrMapOvr>
    <a:masterClrMapping/>
  </p:clrMapOvr>
  <p:transition spd="slow">
    <p:push dir="u"/>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le 3">
            <a:extLst>
              <a:ext uri="{FF2B5EF4-FFF2-40B4-BE49-F238E27FC236}">
                <a16:creationId xmlns:a16="http://schemas.microsoft.com/office/drawing/2014/main" id="{4279408C-3407-17EE-3404-D96063909DCF}"/>
              </a:ext>
            </a:extLst>
          </p:cNvPr>
          <p:cNvSpPr>
            <a:spLocks noGrp="1" noChangeArrowheads="1"/>
          </p:cNvSpPr>
          <p:nvPr>
            <p:ph type="title"/>
          </p:nvPr>
        </p:nvSpPr>
        <p:spPr>
          <a:xfrm>
            <a:off x="1814513" y="74613"/>
            <a:ext cx="6680200" cy="1325562"/>
          </a:xfrm>
        </p:spPr>
        <p:txBody>
          <a:bodyPr/>
          <a:lstStyle/>
          <a:p>
            <a:pPr eaLnBrk="1" hangingPunct="1"/>
            <a:r>
              <a:rPr lang="en-US" altLang="en-US" dirty="0"/>
              <a:t>3.Obstetric complications.</a:t>
            </a:r>
          </a:p>
        </p:txBody>
      </p:sp>
      <p:sp>
        <p:nvSpPr>
          <p:cNvPr id="12291" name="Content Placeholder 4">
            <a:extLst>
              <a:ext uri="{FF2B5EF4-FFF2-40B4-BE49-F238E27FC236}">
                <a16:creationId xmlns:a16="http://schemas.microsoft.com/office/drawing/2014/main" id="{4311FA24-92B1-21D7-D940-2EBFF9DF3CB4}"/>
              </a:ext>
            </a:extLst>
          </p:cNvPr>
          <p:cNvSpPr>
            <a:spLocks noGrp="1" noChangeArrowheads="1"/>
          </p:cNvSpPr>
          <p:nvPr>
            <p:ph idx="1"/>
          </p:nvPr>
        </p:nvSpPr>
        <p:spPr>
          <a:xfrm>
            <a:off x="1841500" y="1400175"/>
            <a:ext cx="7302500" cy="5329238"/>
          </a:xfrm>
        </p:spPr>
        <p:txBody>
          <a:bodyPr/>
          <a:lstStyle/>
          <a:p>
            <a:pPr eaLnBrk="1" hangingPunct="1"/>
            <a:r>
              <a:rPr lang="en-US" altLang="en-US" b="1"/>
              <a:t>Placental Abruption:</a:t>
            </a:r>
            <a:r>
              <a:rPr lang="en-US" altLang="en-US"/>
              <a:t> The premature separation of the placenta from the uterine wall, which releases thromboplastin into the mother's circulation. </a:t>
            </a:r>
          </a:p>
          <a:p>
            <a:pPr eaLnBrk="1" hangingPunct="1"/>
            <a:r>
              <a:rPr lang="en-US" altLang="en-US" b="1"/>
              <a:t>Amniotic Fluid Embolism:</a:t>
            </a:r>
            <a:r>
              <a:rPr lang="en-US" altLang="en-US"/>
              <a:t> A rare but serious condition where amniotic fluid enters the mother's bloodstream. </a:t>
            </a:r>
          </a:p>
          <a:p>
            <a:pPr eaLnBrk="1" hangingPunct="1"/>
            <a:r>
              <a:rPr lang="en-US" altLang="en-US" b="1"/>
              <a:t>Preeclampsia/Eclampsia/HELLP Syndrome:</a:t>
            </a:r>
            <a:r>
              <a:rPr lang="en-US" altLang="en-US"/>
              <a:t> A spectrum of pregnancy-related hypertensive disorders involving high blood pressure, liver enzyme elevation, and low platelet count. </a:t>
            </a:r>
          </a:p>
        </p:txBody>
      </p:sp>
    </p:spTree>
  </p:cSld>
  <p:clrMapOvr>
    <a:masterClrMapping/>
  </p:clrMapOvr>
  <p:transition spd="slow">
    <p:push dir="u"/>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3">
            <a:extLst>
              <a:ext uri="{FF2B5EF4-FFF2-40B4-BE49-F238E27FC236}">
                <a16:creationId xmlns:a16="http://schemas.microsoft.com/office/drawing/2014/main" id="{AF6E146F-F4BE-99D9-0FE5-899BC1B4503A}"/>
              </a:ext>
            </a:extLst>
          </p:cNvPr>
          <p:cNvSpPr>
            <a:spLocks noGrp="1" noChangeArrowheads="1"/>
          </p:cNvSpPr>
          <p:nvPr>
            <p:ph type="title"/>
          </p:nvPr>
        </p:nvSpPr>
        <p:spPr>
          <a:xfrm>
            <a:off x="1835150" y="0"/>
            <a:ext cx="6680200" cy="1325563"/>
          </a:xfrm>
        </p:spPr>
        <p:txBody>
          <a:bodyPr/>
          <a:lstStyle/>
          <a:p>
            <a:pPr eaLnBrk="1" hangingPunct="1"/>
            <a:r>
              <a:rPr lang="en-US" altLang="en-US"/>
              <a:t>Cont.</a:t>
            </a:r>
          </a:p>
        </p:txBody>
      </p:sp>
      <p:sp>
        <p:nvSpPr>
          <p:cNvPr id="5" name="Content Placeholder 4">
            <a:extLst>
              <a:ext uri="{FF2B5EF4-FFF2-40B4-BE49-F238E27FC236}">
                <a16:creationId xmlns:a16="http://schemas.microsoft.com/office/drawing/2014/main" id="{EE3F9C2E-60B5-E3D0-C674-D6B6B79DEE93}"/>
              </a:ext>
            </a:extLst>
          </p:cNvPr>
          <p:cNvSpPr>
            <a:spLocks noGrp="1"/>
          </p:cNvSpPr>
          <p:nvPr>
            <p:ph idx="1"/>
          </p:nvPr>
        </p:nvSpPr>
        <p:spPr>
          <a:xfrm>
            <a:off x="1835150" y="1252538"/>
            <a:ext cx="6680200" cy="4352925"/>
          </a:xfrm>
        </p:spPr>
        <p:txBody>
          <a:bodyPr rtlCol="0">
            <a:normAutofit lnSpcReduction="10000"/>
          </a:bodyPr>
          <a:lstStyle/>
          <a:p>
            <a:pPr eaLnBrk="1" hangingPunct="1">
              <a:defRPr/>
            </a:pPr>
            <a:r>
              <a:rPr lang="en-US" b="1" dirty="0"/>
              <a:t>Sepsis:</a:t>
            </a:r>
            <a:r>
              <a:rPr lang="en-US" dirty="0"/>
              <a:t> Severe infections, such as septic abortion or intrauterine infection. </a:t>
            </a:r>
          </a:p>
          <a:p>
            <a:pPr eaLnBrk="1" hangingPunct="1">
              <a:defRPr/>
            </a:pPr>
            <a:r>
              <a:rPr lang="en-US" b="1" dirty="0"/>
              <a:t>Retained Stillbirth:</a:t>
            </a:r>
            <a:r>
              <a:rPr lang="en-US" dirty="0"/>
              <a:t> The retention of a dead fetus in the uterus. </a:t>
            </a:r>
          </a:p>
          <a:p>
            <a:pPr eaLnBrk="1" hangingPunct="1">
              <a:defRPr/>
            </a:pPr>
            <a:r>
              <a:rPr lang="en-US" b="1" dirty="0"/>
              <a:t>Acute Fatty Liver of Pregnancy:</a:t>
            </a:r>
            <a:r>
              <a:rPr lang="en-US" dirty="0"/>
              <a:t> A rare but severe liver condition that can occur late in pregnancy. </a:t>
            </a:r>
          </a:p>
          <a:p>
            <a:pPr eaLnBrk="1" hangingPunct="1">
              <a:defRPr/>
            </a:pPr>
            <a:r>
              <a:rPr lang="en-US" b="1" dirty="0"/>
              <a:t>Massive Obstetric Hemorrhage:</a:t>
            </a:r>
            <a:r>
              <a:rPr lang="en-US" dirty="0"/>
              <a:t> Severe bleeding from conditions like uterine atony, cervical lacerations, or uterine rupture. </a:t>
            </a:r>
          </a:p>
          <a:p>
            <a:pPr eaLnBrk="1" hangingPunct="1">
              <a:defRPr/>
            </a:pPr>
            <a:endParaRPr lang="en-US" dirty="0"/>
          </a:p>
        </p:txBody>
      </p:sp>
    </p:spTree>
  </p:cSld>
  <p:clrMapOvr>
    <a:masterClrMapping/>
  </p:clrMapOvr>
  <p:transition spd="slow">
    <p:push dir="u"/>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3">
            <a:extLst>
              <a:ext uri="{FF2B5EF4-FFF2-40B4-BE49-F238E27FC236}">
                <a16:creationId xmlns:a16="http://schemas.microsoft.com/office/drawing/2014/main" id="{BB18002E-F959-BF44-7B7B-B348BFFAA35E}"/>
              </a:ext>
            </a:extLst>
          </p:cNvPr>
          <p:cNvSpPr>
            <a:spLocks noGrp="1" noChangeArrowheads="1"/>
          </p:cNvSpPr>
          <p:nvPr>
            <p:ph type="title"/>
          </p:nvPr>
        </p:nvSpPr>
        <p:spPr>
          <a:xfrm>
            <a:off x="1814513" y="74613"/>
            <a:ext cx="6680200" cy="1325562"/>
          </a:xfrm>
        </p:spPr>
        <p:txBody>
          <a:bodyPr/>
          <a:lstStyle/>
          <a:p>
            <a:pPr eaLnBrk="1" hangingPunct="1"/>
            <a:r>
              <a:rPr lang="en-US" altLang="en-US" dirty="0"/>
              <a:t>4.Trauma and Injury.</a:t>
            </a:r>
          </a:p>
        </p:txBody>
      </p:sp>
      <p:sp>
        <p:nvSpPr>
          <p:cNvPr id="14339" name="Content Placeholder 4">
            <a:extLst>
              <a:ext uri="{FF2B5EF4-FFF2-40B4-BE49-F238E27FC236}">
                <a16:creationId xmlns:a16="http://schemas.microsoft.com/office/drawing/2014/main" id="{1E606176-CD4F-B420-A6C0-D8D6D05E1DE2}"/>
              </a:ext>
            </a:extLst>
          </p:cNvPr>
          <p:cNvSpPr>
            <a:spLocks noGrp="1" noChangeArrowheads="1"/>
          </p:cNvSpPr>
          <p:nvPr>
            <p:ph idx="1"/>
          </p:nvPr>
        </p:nvSpPr>
        <p:spPr>
          <a:xfrm>
            <a:off x="1841500" y="1268413"/>
            <a:ext cx="7302500" cy="5383212"/>
          </a:xfrm>
        </p:spPr>
        <p:txBody>
          <a:bodyPr/>
          <a:lstStyle/>
          <a:p>
            <a:pPr eaLnBrk="1" hangingPunct="1"/>
            <a:r>
              <a:rPr lang="en-US" altLang="en-US"/>
              <a:t>The injury releases procoagulant substances like </a:t>
            </a:r>
            <a:r>
              <a:rPr lang="en-US" altLang="en-US" b="1">
                <a:hlinkClick r:id="rId2"/>
              </a:rPr>
              <a:t>tissue factor</a:t>
            </a:r>
            <a:r>
              <a:rPr lang="en-US" altLang="en-US" b="1"/>
              <a:t> </a:t>
            </a:r>
            <a:r>
              <a:rPr lang="en-US" altLang="en-US"/>
              <a:t>and causes inflammation, which overwhelms the body's anticoagulant and </a:t>
            </a:r>
            <a:r>
              <a:rPr lang="en-US" altLang="en-US">
                <a:hlinkClick r:id="rId3"/>
              </a:rPr>
              <a:t>fibrinolytic systems</a:t>
            </a:r>
            <a:r>
              <a:rPr lang="en-US" altLang="en-US"/>
              <a:t>.</a:t>
            </a:r>
          </a:p>
          <a:p>
            <a:pPr eaLnBrk="1" hangingPunct="1"/>
            <a:r>
              <a:rPr lang="en-US" altLang="en-US"/>
              <a:t>This complex process can result in bleeding from wounds and mucous membranes, organ damage from clots, and can be classified as either an early, bleeding-dominant </a:t>
            </a:r>
            <a:r>
              <a:rPr lang="en-US" altLang="en-US">
                <a:hlinkClick r:id="rId4"/>
              </a:rPr>
              <a:t>fibrinolytic phenotype</a:t>
            </a:r>
            <a:r>
              <a:rPr lang="en-US" altLang="en-US"/>
              <a:t> or a later </a:t>
            </a:r>
            <a:r>
              <a:rPr lang="en-US" altLang="en-US">
                <a:hlinkClick r:id="rId5"/>
              </a:rPr>
              <a:t>thrombotic phenotype</a:t>
            </a:r>
            <a:endParaRPr lang="en-US" altLang="en-US"/>
          </a:p>
        </p:txBody>
      </p:sp>
    </p:spTree>
  </p:cSld>
  <p:clrMapOvr>
    <a:masterClrMapping/>
  </p:clrMapOvr>
  <p:transition spd="slow">
    <p:push dir="u"/>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3">
            <a:extLst>
              <a:ext uri="{FF2B5EF4-FFF2-40B4-BE49-F238E27FC236}">
                <a16:creationId xmlns:a16="http://schemas.microsoft.com/office/drawing/2014/main" id="{1F8A8E89-4330-0159-5676-BF9B74154766}"/>
              </a:ext>
            </a:extLst>
          </p:cNvPr>
          <p:cNvSpPr>
            <a:spLocks noGrp="1" noChangeArrowheads="1"/>
          </p:cNvSpPr>
          <p:nvPr>
            <p:ph type="title"/>
          </p:nvPr>
        </p:nvSpPr>
        <p:spPr>
          <a:xfrm>
            <a:off x="1814513" y="74613"/>
            <a:ext cx="6680200" cy="1325562"/>
          </a:xfrm>
        </p:spPr>
        <p:txBody>
          <a:bodyPr/>
          <a:lstStyle/>
          <a:p>
            <a:pPr eaLnBrk="1" hangingPunct="1"/>
            <a:r>
              <a:rPr lang="en-US" altLang="en-US" dirty="0"/>
              <a:t>5.Vascular and Other Disorders.</a:t>
            </a:r>
          </a:p>
        </p:txBody>
      </p:sp>
      <p:sp>
        <p:nvSpPr>
          <p:cNvPr id="5" name="Content Placeholder 4">
            <a:extLst>
              <a:ext uri="{FF2B5EF4-FFF2-40B4-BE49-F238E27FC236}">
                <a16:creationId xmlns:a16="http://schemas.microsoft.com/office/drawing/2014/main" id="{F2895569-36BE-3180-C1DF-FDDF02B8E689}"/>
              </a:ext>
            </a:extLst>
          </p:cNvPr>
          <p:cNvSpPr>
            <a:spLocks noGrp="1"/>
          </p:cNvSpPr>
          <p:nvPr>
            <p:ph idx="1"/>
          </p:nvPr>
        </p:nvSpPr>
        <p:spPr>
          <a:xfrm>
            <a:off x="1814513" y="1400175"/>
            <a:ext cx="7302500" cy="5383213"/>
          </a:xfrm>
        </p:spPr>
        <p:txBody>
          <a:bodyPr rtlCol="0">
            <a:normAutofit/>
          </a:bodyPr>
          <a:lstStyle/>
          <a:p>
            <a:pPr eaLnBrk="1" hangingPunct="1">
              <a:defRPr/>
            </a:pPr>
            <a:r>
              <a:rPr lang="en-US" b="1" dirty="0"/>
              <a:t>Vascular Malformations:</a:t>
            </a:r>
            <a:r>
              <a:rPr lang="en-US" dirty="0"/>
              <a:t> </a:t>
            </a:r>
          </a:p>
          <a:p>
            <a:pPr marL="0" indent="0" eaLnBrk="1" hangingPunct="1">
              <a:buFont typeface="Arial" panose="020B0604020202020204" pitchFamily="34" charset="0"/>
              <a:buNone/>
              <a:defRPr/>
            </a:pPr>
            <a:r>
              <a:rPr lang="en-US" dirty="0"/>
              <a:t>Conditions like giant hemangiomas, which are large, abnormal masses of blood vessels, can expose procoagulants that trigger the widespread clotting in DIC.</a:t>
            </a:r>
          </a:p>
          <a:p>
            <a:pPr eaLnBrk="1" hangingPunct="1">
              <a:defRPr/>
            </a:pPr>
            <a:r>
              <a:rPr lang="en-US" b="1" dirty="0"/>
              <a:t>Large Aortic Aneurysms:</a:t>
            </a:r>
            <a:r>
              <a:rPr lang="en-US" dirty="0"/>
              <a:t> </a:t>
            </a:r>
          </a:p>
          <a:p>
            <a:pPr marL="0" indent="0" eaLnBrk="1" hangingPunct="1">
              <a:buFont typeface="Arial" panose="020B0604020202020204" pitchFamily="34" charset="0"/>
              <a:buNone/>
              <a:defRPr/>
            </a:pPr>
            <a:r>
              <a:rPr lang="en-US" dirty="0"/>
              <a:t>A large tear or breakdown in the aorta can also create an environment for DIC to develop by releasing clotting factors into the bloodstream.</a:t>
            </a:r>
          </a:p>
        </p:txBody>
      </p:sp>
    </p:spTree>
  </p:cSld>
  <p:clrMapOvr>
    <a:masterClrMapping/>
  </p:clrMapOvr>
  <p:transition spd="slow">
    <p:push dir="u"/>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1">
            <a:extLst>
              <a:ext uri="{FF2B5EF4-FFF2-40B4-BE49-F238E27FC236}">
                <a16:creationId xmlns:a16="http://schemas.microsoft.com/office/drawing/2014/main" id="{F679CCFE-2AD2-60D8-DCAC-2CE95E707BC0}"/>
              </a:ext>
            </a:extLst>
          </p:cNvPr>
          <p:cNvSpPr>
            <a:spLocks noGrp="1" noChangeArrowheads="1"/>
          </p:cNvSpPr>
          <p:nvPr>
            <p:ph type="title"/>
          </p:nvPr>
        </p:nvSpPr>
        <p:spPr/>
        <p:txBody>
          <a:bodyPr/>
          <a:lstStyle/>
          <a:p>
            <a:pPr eaLnBrk="1" hangingPunct="1"/>
            <a:r>
              <a:rPr lang="en-US" altLang="en-US"/>
              <a:t>Clinical features</a:t>
            </a:r>
          </a:p>
        </p:txBody>
      </p:sp>
      <p:sp>
        <p:nvSpPr>
          <p:cNvPr id="16387" name="Content Placeholder 2">
            <a:extLst>
              <a:ext uri="{FF2B5EF4-FFF2-40B4-BE49-F238E27FC236}">
                <a16:creationId xmlns:a16="http://schemas.microsoft.com/office/drawing/2014/main" id="{B4B78BF2-F8B6-BEB6-EF4A-912C9C828413}"/>
              </a:ext>
            </a:extLst>
          </p:cNvPr>
          <p:cNvSpPr>
            <a:spLocks noGrp="1" noChangeArrowheads="1"/>
          </p:cNvSpPr>
          <p:nvPr>
            <p:ph idx="1"/>
          </p:nvPr>
        </p:nvSpPr>
        <p:spPr/>
        <p:txBody>
          <a:bodyPr/>
          <a:lstStyle/>
          <a:p>
            <a:pPr eaLnBrk="1" hangingPunct="1"/>
            <a:r>
              <a:rPr lang="en-US" altLang="en-US" sz="3200"/>
              <a:t>Bleeding.</a:t>
            </a:r>
          </a:p>
          <a:p>
            <a:pPr eaLnBrk="1" hangingPunct="1"/>
            <a:endParaRPr lang="en-US" altLang="en-US" sz="3200"/>
          </a:p>
          <a:p>
            <a:pPr eaLnBrk="1" hangingPunct="1"/>
            <a:r>
              <a:rPr lang="en-US" altLang="en-US" sz="3200"/>
              <a:t>Thrombosis.</a:t>
            </a:r>
          </a:p>
          <a:p>
            <a:pPr eaLnBrk="1" hangingPunct="1"/>
            <a:endParaRPr lang="en-US" altLang="en-US" sz="3200"/>
          </a:p>
          <a:p>
            <a:pPr eaLnBrk="1" hangingPunct="1"/>
            <a:r>
              <a:rPr lang="en-US" altLang="en-US" sz="3200"/>
              <a:t>Hypotension or shock.</a:t>
            </a:r>
          </a:p>
          <a:p>
            <a:pPr eaLnBrk="1" hangingPunct="1"/>
            <a:endParaRPr lang="en-US" altLang="en-US" sz="3200"/>
          </a:p>
          <a:p>
            <a:pPr eaLnBrk="1" hangingPunct="1"/>
            <a:r>
              <a:rPr lang="en-US" altLang="en-US" sz="3200"/>
              <a:t>Organ dysfunction.</a:t>
            </a:r>
          </a:p>
          <a:p>
            <a:pPr eaLnBrk="1" hangingPunct="1"/>
            <a:endParaRPr lang="en-US" altLang="en-US"/>
          </a:p>
        </p:txBody>
      </p:sp>
    </p:spTree>
  </p:cSld>
  <p:clrMapOvr>
    <a:masterClrMapping/>
  </p:clrMapOvr>
  <p:transition spd="slow">
    <p:push dir="u"/>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le 1">
            <a:extLst>
              <a:ext uri="{FF2B5EF4-FFF2-40B4-BE49-F238E27FC236}">
                <a16:creationId xmlns:a16="http://schemas.microsoft.com/office/drawing/2014/main" id="{EBF5CEDE-5827-7DD1-2608-51ABB5AC2419}"/>
              </a:ext>
            </a:extLst>
          </p:cNvPr>
          <p:cNvSpPr>
            <a:spLocks noGrp="1" noChangeArrowheads="1"/>
          </p:cNvSpPr>
          <p:nvPr>
            <p:ph type="title"/>
          </p:nvPr>
        </p:nvSpPr>
        <p:spPr>
          <a:xfrm>
            <a:off x="628650" y="522287"/>
            <a:ext cx="7886700" cy="1325563"/>
          </a:xfrm>
        </p:spPr>
        <p:txBody>
          <a:bodyPr/>
          <a:lstStyle/>
          <a:p>
            <a:pPr eaLnBrk="1" hangingPunct="1"/>
            <a:r>
              <a:rPr lang="en-GB" altLang="en-US" dirty="0"/>
              <a:t>Definition</a:t>
            </a:r>
            <a:endParaRPr lang="en-US" altLang="en-US" dirty="0"/>
          </a:p>
        </p:txBody>
      </p:sp>
      <p:sp>
        <p:nvSpPr>
          <p:cNvPr id="3" name="Content Placeholder 2">
            <a:extLst>
              <a:ext uri="{FF2B5EF4-FFF2-40B4-BE49-F238E27FC236}">
                <a16:creationId xmlns:a16="http://schemas.microsoft.com/office/drawing/2014/main" id="{484599D9-CB70-75D0-EB8F-AFA137CF6AAC}"/>
              </a:ext>
            </a:extLst>
          </p:cNvPr>
          <p:cNvSpPr>
            <a:spLocks noGrp="1"/>
          </p:cNvSpPr>
          <p:nvPr>
            <p:ph idx="1"/>
          </p:nvPr>
        </p:nvSpPr>
        <p:spPr>
          <a:xfrm>
            <a:off x="628650" y="1651866"/>
            <a:ext cx="7886700" cy="4351338"/>
          </a:xfrm>
        </p:spPr>
        <p:txBody>
          <a:bodyPr rtlCol="0">
            <a:normAutofit fontScale="85000" lnSpcReduction="20000"/>
          </a:bodyPr>
          <a:lstStyle/>
          <a:p>
            <a:pPr eaLnBrk="1" fontAlgn="auto" hangingPunct="1">
              <a:spcAft>
                <a:spcPts val="0"/>
              </a:spcAft>
              <a:defRPr/>
            </a:pPr>
            <a:r>
              <a:rPr lang="en-GB" dirty="0"/>
              <a:t>Disseminated Intravascular Coagulation (DIC) is a serious condition in which the blood’s clotting system becomes </a:t>
            </a:r>
            <a:r>
              <a:rPr lang="en-GB" dirty="0" err="1"/>
              <a:t>overactivated</a:t>
            </a:r>
            <a:r>
              <a:rPr lang="en-GB" dirty="0"/>
              <a:t>, leading to the formation of many thrombi throughout the body’s small blood vessels.
 It is not a disease by itself but usually develops as a complication of another underlying condition.
It uses up platelets, fibrin, and clotting factors, and also fibrinolytic system. As a result, DIC can cause two major problems:
Clotting and tissue damage; due to reduced blood flow and oxygen from the numerous small clots.
Bleeding ; due to the depletion of clotting factors and increased fibrinolysis</a:t>
            </a:r>
            <a:r>
              <a:rPr lang="en-US" dirty="0"/>
              <a:t>.</a:t>
            </a:r>
          </a:p>
          <a:p>
            <a:pPr eaLnBrk="1" fontAlgn="auto" hangingPunct="1">
              <a:spcAft>
                <a:spcPts val="0"/>
              </a:spcAft>
              <a:defRPr/>
            </a:pPr>
            <a:endParaRPr lang="en-US" dirty="0"/>
          </a:p>
        </p:txBody>
      </p:sp>
    </p:spTree>
  </p:cSld>
  <p:clrMapOvr>
    <a:masterClrMapping/>
  </p:clrMapOvr>
  <p:transition spd="slow">
    <p:push dir="u"/>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3">
            <a:extLst>
              <a:ext uri="{FF2B5EF4-FFF2-40B4-BE49-F238E27FC236}">
                <a16:creationId xmlns:a16="http://schemas.microsoft.com/office/drawing/2014/main" id="{AC9A4EDF-2A3E-4631-5870-50AB6CCA2359}"/>
              </a:ext>
            </a:extLst>
          </p:cNvPr>
          <p:cNvSpPr>
            <a:spLocks noGrp="1" noChangeArrowheads="1"/>
          </p:cNvSpPr>
          <p:nvPr>
            <p:ph type="title"/>
          </p:nvPr>
        </p:nvSpPr>
        <p:spPr>
          <a:xfrm>
            <a:off x="1836738" y="0"/>
            <a:ext cx="6680200" cy="1325563"/>
          </a:xfrm>
        </p:spPr>
        <p:txBody>
          <a:bodyPr/>
          <a:lstStyle/>
          <a:p>
            <a:pPr eaLnBrk="1" hangingPunct="1"/>
            <a:r>
              <a:rPr lang="en-US" altLang="en-US"/>
              <a:t>1.Bleeding (MC)</a:t>
            </a:r>
          </a:p>
        </p:txBody>
      </p:sp>
      <p:sp>
        <p:nvSpPr>
          <p:cNvPr id="5" name="Content Placeholder 4">
            <a:extLst>
              <a:ext uri="{FF2B5EF4-FFF2-40B4-BE49-F238E27FC236}">
                <a16:creationId xmlns:a16="http://schemas.microsoft.com/office/drawing/2014/main" id="{2531F895-6EB2-835C-4356-D49A947DA7C8}"/>
              </a:ext>
            </a:extLst>
          </p:cNvPr>
          <p:cNvSpPr>
            <a:spLocks noGrp="1"/>
          </p:cNvSpPr>
          <p:nvPr>
            <p:ph idx="1"/>
          </p:nvPr>
        </p:nvSpPr>
        <p:spPr>
          <a:xfrm>
            <a:off x="1835150" y="1196975"/>
            <a:ext cx="6680200" cy="5545138"/>
          </a:xfrm>
        </p:spPr>
        <p:txBody>
          <a:bodyPr rtlCol="0">
            <a:normAutofit fontScale="85000" lnSpcReduction="20000"/>
          </a:bodyPr>
          <a:lstStyle/>
          <a:p>
            <a:pPr eaLnBrk="1" fontAlgn="auto" hangingPunct="1">
              <a:spcAft>
                <a:spcPts val="0"/>
              </a:spcAft>
              <a:defRPr/>
            </a:pPr>
            <a:r>
              <a:rPr lang="en-US" sz="3100" dirty="0"/>
              <a:t>It may occur at any site, but spontaneous </a:t>
            </a:r>
            <a:r>
              <a:rPr lang="en-US" sz="3100" b="1" dirty="0">
                <a:solidFill>
                  <a:srgbClr val="C00000"/>
                </a:solidFill>
              </a:rPr>
              <a:t>bleeding</a:t>
            </a:r>
            <a:r>
              <a:rPr lang="en-US" sz="3100" dirty="0"/>
              <a:t> and </a:t>
            </a:r>
            <a:r>
              <a:rPr lang="en-US" sz="3100" b="1" dirty="0">
                <a:solidFill>
                  <a:srgbClr val="C00000"/>
                </a:solidFill>
              </a:rPr>
              <a:t>oozing</a:t>
            </a:r>
            <a:r>
              <a:rPr lang="en-US" sz="3100" dirty="0"/>
              <a:t> at </a:t>
            </a:r>
            <a:r>
              <a:rPr lang="en-US" sz="3100" b="1" dirty="0"/>
              <a:t>venipuncture sites</a:t>
            </a:r>
            <a:r>
              <a:rPr lang="en-US" sz="3100" dirty="0"/>
              <a:t> or </a:t>
            </a:r>
            <a:r>
              <a:rPr lang="en-US" sz="3100" b="1" dirty="0"/>
              <a:t>wounds</a:t>
            </a:r>
            <a:r>
              <a:rPr lang="en-US" sz="3100" dirty="0"/>
              <a:t> are important clues to diagnosis.</a:t>
            </a:r>
          </a:p>
          <a:p>
            <a:pPr eaLnBrk="1" hangingPunct="1">
              <a:defRPr/>
            </a:pPr>
            <a:r>
              <a:rPr lang="en-US" sz="3100" b="1" dirty="0"/>
              <a:t>External bleeding:</a:t>
            </a:r>
            <a:r>
              <a:rPr lang="en-US" sz="3100" dirty="0"/>
              <a:t> Excessive bleeding from any site where there is a break in the skin, such as an </a:t>
            </a:r>
            <a:r>
              <a:rPr lang="en-US" sz="3100" b="1" u="sng" dirty="0"/>
              <a:t>IV</a:t>
            </a:r>
            <a:r>
              <a:rPr lang="en-US" sz="3100" dirty="0"/>
              <a:t> or </a:t>
            </a:r>
            <a:r>
              <a:rPr lang="en-US" sz="3100" b="1" u="sng" dirty="0"/>
              <a:t>arterial puncture site</a:t>
            </a:r>
            <a:r>
              <a:rPr lang="en-US" sz="3100" dirty="0"/>
              <a:t>, and bruising that appears as small dots (</a:t>
            </a:r>
            <a:r>
              <a:rPr lang="en-US" sz="3100" b="1" u="sng" dirty="0">
                <a:solidFill>
                  <a:srgbClr val="0070C0"/>
                </a:solidFill>
              </a:rPr>
              <a:t>petechiae</a:t>
            </a:r>
            <a:r>
              <a:rPr lang="en-US" sz="3100" dirty="0"/>
              <a:t>) or larger patches (</a:t>
            </a:r>
            <a:r>
              <a:rPr lang="en-US" sz="3100" b="1" u="sng" dirty="0">
                <a:solidFill>
                  <a:srgbClr val="0070C0"/>
                </a:solidFill>
              </a:rPr>
              <a:t>ecchymosis</a:t>
            </a:r>
            <a:r>
              <a:rPr lang="en-US" sz="3100" dirty="0"/>
              <a:t>) on the skin. </a:t>
            </a:r>
          </a:p>
          <a:p>
            <a:pPr eaLnBrk="1" hangingPunct="1">
              <a:defRPr/>
            </a:pPr>
            <a:r>
              <a:rPr lang="en-US" sz="3100" b="1" dirty="0"/>
              <a:t>Mucosal bleeding:</a:t>
            </a:r>
            <a:r>
              <a:rPr lang="en-US" sz="3100" dirty="0"/>
              <a:t> Bleeding from the nose, gums, or mouth. </a:t>
            </a:r>
          </a:p>
          <a:p>
            <a:pPr eaLnBrk="1" hangingPunct="1">
              <a:defRPr/>
            </a:pPr>
            <a:r>
              <a:rPr lang="en-US" sz="3100" b="1" dirty="0"/>
              <a:t>Internal bleeding:</a:t>
            </a:r>
            <a:r>
              <a:rPr lang="en-US" sz="3100" dirty="0"/>
              <a:t> Blood in the stool or urine, or bleeding into organs like the brain, digestive tract, or lungs. </a:t>
            </a:r>
          </a:p>
          <a:p>
            <a:pPr eaLnBrk="1" hangingPunct="1">
              <a:defRPr/>
            </a:pPr>
            <a:r>
              <a:rPr lang="en-US" sz="3100" b="1" dirty="0"/>
              <a:t>Heavy menstrual bleeding</a:t>
            </a:r>
            <a:r>
              <a:rPr lang="en-US" sz="3100" dirty="0"/>
              <a:t> . </a:t>
            </a:r>
          </a:p>
          <a:p>
            <a:pPr eaLnBrk="1" fontAlgn="auto" hangingPunct="1">
              <a:spcAft>
                <a:spcPts val="0"/>
              </a:spcAft>
              <a:defRPr/>
            </a:pPr>
            <a:endParaRPr lang="en-US" sz="3200" dirty="0"/>
          </a:p>
          <a:p>
            <a:pPr eaLnBrk="1" fontAlgn="auto" hangingPunct="1">
              <a:spcAft>
                <a:spcPts val="0"/>
              </a:spcAft>
              <a:defRPr/>
            </a:pPr>
            <a:endParaRPr lang="en-US" dirty="0"/>
          </a:p>
        </p:txBody>
      </p:sp>
    </p:spTree>
  </p:cSld>
  <p:clrMapOvr>
    <a:masterClrMapping/>
  </p:clrMapOvr>
  <p:transition spd="slow">
    <p:push dir="u"/>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le 3">
            <a:extLst>
              <a:ext uri="{FF2B5EF4-FFF2-40B4-BE49-F238E27FC236}">
                <a16:creationId xmlns:a16="http://schemas.microsoft.com/office/drawing/2014/main" id="{22043297-08D1-E794-E731-5579AC4AD713}"/>
              </a:ext>
            </a:extLst>
          </p:cNvPr>
          <p:cNvSpPr>
            <a:spLocks noGrp="1" noChangeArrowheads="1"/>
          </p:cNvSpPr>
          <p:nvPr>
            <p:ph type="title"/>
          </p:nvPr>
        </p:nvSpPr>
        <p:spPr>
          <a:xfrm>
            <a:off x="1835150" y="17463"/>
            <a:ext cx="6680200" cy="1325562"/>
          </a:xfrm>
        </p:spPr>
        <p:txBody>
          <a:bodyPr/>
          <a:lstStyle/>
          <a:p>
            <a:pPr eaLnBrk="1" hangingPunct="1"/>
            <a:r>
              <a:rPr lang="en-US" altLang="en-US"/>
              <a:t>Cont.</a:t>
            </a:r>
          </a:p>
        </p:txBody>
      </p:sp>
      <p:pic>
        <p:nvPicPr>
          <p:cNvPr id="18435" name="Content Placeholder 2" descr="A close-up of a person's legs">
            <a:extLst>
              <a:ext uri="{FF2B5EF4-FFF2-40B4-BE49-F238E27FC236}">
                <a16:creationId xmlns:a16="http://schemas.microsoft.com/office/drawing/2014/main" id="{A9D240D7-7C58-FEE5-50C3-9BB9022BA4E2}"/>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1835150" y="1025525"/>
            <a:ext cx="7416800" cy="5572125"/>
          </a:xfrm>
        </p:spPr>
      </p:pic>
    </p:spTree>
  </p:cSld>
  <p:clrMapOvr>
    <a:masterClrMapping/>
  </p:clrMapOvr>
  <p:transition spd="slow">
    <p:push dir="u"/>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C3A4945-F179-22B1-4AD1-C34D439C5768}"/>
            </a:ext>
          </a:extLst>
        </p:cNvPr>
        <p:cNvGrpSpPr/>
        <p:nvPr/>
      </p:nvGrpSpPr>
      <p:grpSpPr>
        <a:xfrm>
          <a:off x="0" y="0"/>
          <a:ext cx="0" cy="0"/>
          <a:chOff x="0" y="0"/>
          <a:chExt cx="0" cy="0"/>
        </a:xfrm>
      </p:grpSpPr>
      <p:sp>
        <p:nvSpPr>
          <p:cNvPr id="18434" name="Title 3">
            <a:extLst>
              <a:ext uri="{FF2B5EF4-FFF2-40B4-BE49-F238E27FC236}">
                <a16:creationId xmlns:a16="http://schemas.microsoft.com/office/drawing/2014/main" id="{129A97C5-046F-DD1A-FE87-0CEADCDEE7A9}"/>
              </a:ext>
            </a:extLst>
          </p:cNvPr>
          <p:cNvSpPr>
            <a:spLocks noGrp="1" noChangeArrowheads="1"/>
          </p:cNvSpPr>
          <p:nvPr>
            <p:ph type="title"/>
          </p:nvPr>
        </p:nvSpPr>
        <p:spPr>
          <a:xfrm>
            <a:off x="1835150" y="17463"/>
            <a:ext cx="6680200" cy="1325562"/>
          </a:xfrm>
        </p:spPr>
        <p:txBody>
          <a:bodyPr/>
          <a:lstStyle/>
          <a:p>
            <a:pPr eaLnBrk="1" hangingPunct="1"/>
            <a:r>
              <a:rPr lang="en-US" altLang="en-US" dirty="0"/>
              <a:t>Cont.</a:t>
            </a:r>
          </a:p>
        </p:txBody>
      </p:sp>
      <p:pic>
        <p:nvPicPr>
          <p:cNvPr id="4" name="Content Placeholder 3" descr="A close-up of a bruise on a person's leg&#10;&#10;AI-generated content may be incorrect.">
            <a:extLst>
              <a:ext uri="{FF2B5EF4-FFF2-40B4-BE49-F238E27FC236}">
                <a16:creationId xmlns:a16="http://schemas.microsoft.com/office/drawing/2014/main" id="{7A650B5A-64FD-78E9-2258-FB5E592AE68C}"/>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809272" y="2060848"/>
            <a:ext cx="7308850" cy="4464496"/>
          </a:xfrm>
        </p:spPr>
      </p:pic>
      <p:sp>
        <p:nvSpPr>
          <p:cNvPr id="6" name="TextBox 5">
            <a:extLst>
              <a:ext uri="{FF2B5EF4-FFF2-40B4-BE49-F238E27FC236}">
                <a16:creationId xmlns:a16="http://schemas.microsoft.com/office/drawing/2014/main" id="{927C5B07-2779-111C-A9AE-C74866338AFD}"/>
              </a:ext>
            </a:extLst>
          </p:cNvPr>
          <p:cNvSpPr txBox="1"/>
          <p:nvPr/>
        </p:nvSpPr>
        <p:spPr>
          <a:xfrm>
            <a:off x="1836862" y="1083585"/>
            <a:ext cx="6678488" cy="954107"/>
          </a:xfrm>
          <a:prstGeom prst="rect">
            <a:avLst/>
          </a:prstGeom>
          <a:noFill/>
        </p:spPr>
        <p:txBody>
          <a:bodyPr wrap="square">
            <a:spAutoFit/>
          </a:bodyPr>
          <a:lstStyle/>
          <a:p>
            <a:pPr algn="l">
              <a:buNone/>
            </a:pPr>
            <a:r>
              <a:rPr lang="en-US" sz="2800" b="1" i="0" u="sng" dirty="0">
                <a:solidFill>
                  <a:srgbClr val="0070C0"/>
                </a:solidFill>
                <a:effectLst/>
                <a:latin typeface="Roboto" panose="02000000000000000000" pitchFamily="2" charset="0"/>
              </a:rPr>
              <a:t>Hemorrhagic bullae in a patient with disseminated intravascular coagulation.</a:t>
            </a:r>
          </a:p>
        </p:txBody>
      </p:sp>
    </p:spTree>
    <p:extLst>
      <p:ext uri="{BB962C8B-B14F-4D97-AF65-F5344CB8AC3E}">
        <p14:creationId xmlns:p14="http://schemas.microsoft.com/office/powerpoint/2010/main" val="3983303939"/>
      </p:ext>
    </p:extLst>
  </p:cSld>
  <p:clrMapOvr>
    <a:masterClrMapping/>
  </p:clrMapOvr>
  <p:transition spd="slow">
    <p:push dir="u"/>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le 3">
            <a:extLst>
              <a:ext uri="{FF2B5EF4-FFF2-40B4-BE49-F238E27FC236}">
                <a16:creationId xmlns:a16="http://schemas.microsoft.com/office/drawing/2014/main" id="{F4F71A99-3448-1BF2-E422-4F4DD72407A0}"/>
              </a:ext>
            </a:extLst>
          </p:cNvPr>
          <p:cNvSpPr>
            <a:spLocks noGrp="1" noChangeArrowheads="1"/>
          </p:cNvSpPr>
          <p:nvPr>
            <p:ph type="title"/>
          </p:nvPr>
        </p:nvSpPr>
        <p:spPr>
          <a:xfrm>
            <a:off x="1835150" y="17463"/>
            <a:ext cx="6680200" cy="1325562"/>
          </a:xfrm>
        </p:spPr>
        <p:txBody>
          <a:bodyPr/>
          <a:lstStyle/>
          <a:p>
            <a:pPr eaLnBrk="1" hangingPunct="1"/>
            <a:r>
              <a:rPr lang="en-US" altLang="en-US"/>
              <a:t>2.Thrombosis</a:t>
            </a:r>
          </a:p>
        </p:txBody>
      </p:sp>
      <p:sp>
        <p:nvSpPr>
          <p:cNvPr id="19459" name="Content Placeholder 4">
            <a:extLst>
              <a:ext uri="{FF2B5EF4-FFF2-40B4-BE49-F238E27FC236}">
                <a16:creationId xmlns:a16="http://schemas.microsoft.com/office/drawing/2014/main" id="{630E7341-9131-F2F6-FB3D-1B8167E1C30F}"/>
              </a:ext>
            </a:extLst>
          </p:cNvPr>
          <p:cNvSpPr>
            <a:spLocks noGrp="1" noChangeArrowheads="1"/>
          </p:cNvSpPr>
          <p:nvPr>
            <p:ph idx="1"/>
          </p:nvPr>
        </p:nvSpPr>
        <p:spPr>
          <a:xfrm>
            <a:off x="1865020" y="1253331"/>
            <a:ext cx="6680200" cy="4351338"/>
          </a:xfrm>
        </p:spPr>
        <p:txBody>
          <a:bodyPr/>
          <a:lstStyle/>
          <a:p>
            <a:pPr eaLnBrk="1" hangingPunct="1"/>
            <a:r>
              <a:rPr lang="en-US" altLang="en-US" sz="3200" dirty="0"/>
              <a:t>Thrombosis in </a:t>
            </a:r>
            <a:r>
              <a:rPr lang="en-US" altLang="en-US" sz="3200" b="1" dirty="0"/>
              <a:t>DIC</a:t>
            </a:r>
            <a:r>
              <a:rPr lang="en-US" altLang="en-US" sz="3200" dirty="0"/>
              <a:t> due to systemic, uncontrolled activation of the coagulation cascade, which forms blood clots in small and medium-sized vessels, leading to </a:t>
            </a:r>
            <a:r>
              <a:rPr lang="en-US" altLang="en-US" sz="3200" b="1" u="sng" dirty="0">
                <a:solidFill>
                  <a:srgbClr val="0070C0"/>
                </a:solidFill>
              </a:rPr>
              <a:t>organ dysfunction and failure</a:t>
            </a:r>
            <a:r>
              <a:rPr lang="en-US" altLang="en-US" sz="3200" dirty="0"/>
              <a:t>.</a:t>
            </a:r>
          </a:p>
          <a:p>
            <a:pPr eaLnBrk="1" hangingPunct="1"/>
            <a:r>
              <a:rPr lang="en-US" altLang="en-US" sz="3200" dirty="0"/>
              <a:t>It is most commonly manifested by </a:t>
            </a:r>
            <a:r>
              <a:rPr lang="en-US" altLang="en-US" sz="3200" b="1" u="sng" dirty="0"/>
              <a:t>digital ischemia </a:t>
            </a:r>
            <a:r>
              <a:rPr lang="en-US" altLang="en-US" sz="3200" dirty="0"/>
              <a:t>and </a:t>
            </a:r>
            <a:r>
              <a:rPr lang="en-US" altLang="en-US" sz="3200" b="1" u="sng" dirty="0"/>
              <a:t>gangrene</a:t>
            </a:r>
            <a:r>
              <a:rPr lang="en-US" altLang="en-US" sz="3200" dirty="0"/>
              <a:t>, </a:t>
            </a:r>
            <a:r>
              <a:rPr lang="en-US" altLang="en-US" sz="3200" b="1" u="sng" dirty="0"/>
              <a:t>renal cortical necrosis</a:t>
            </a:r>
            <a:r>
              <a:rPr lang="en-US" altLang="en-US" sz="3200" dirty="0"/>
              <a:t> and </a:t>
            </a:r>
            <a:r>
              <a:rPr lang="en-US" altLang="en-US" sz="3200" b="1" u="sng" dirty="0"/>
              <a:t>hemorrhagic adrenal infarction </a:t>
            </a:r>
            <a:r>
              <a:rPr lang="en-US" altLang="en-US" sz="3200" dirty="0"/>
              <a:t>my occur.</a:t>
            </a:r>
          </a:p>
        </p:txBody>
      </p:sp>
    </p:spTree>
  </p:cSld>
  <p:clrMapOvr>
    <a:masterClrMapping/>
  </p:clrMapOvr>
  <p:transition spd="slow">
    <p:push dir="u"/>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le 3">
            <a:extLst>
              <a:ext uri="{FF2B5EF4-FFF2-40B4-BE49-F238E27FC236}">
                <a16:creationId xmlns:a16="http://schemas.microsoft.com/office/drawing/2014/main" id="{40147448-B744-088B-CC3C-B194406AAD80}"/>
              </a:ext>
            </a:extLst>
          </p:cNvPr>
          <p:cNvSpPr>
            <a:spLocks noGrp="1" noChangeArrowheads="1"/>
          </p:cNvSpPr>
          <p:nvPr>
            <p:ph type="title"/>
          </p:nvPr>
        </p:nvSpPr>
        <p:spPr>
          <a:xfrm>
            <a:off x="1835150" y="17463"/>
            <a:ext cx="6680200" cy="1325562"/>
          </a:xfrm>
        </p:spPr>
        <p:txBody>
          <a:bodyPr/>
          <a:lstStyle/>
          <a:p>
            <a:pPr eaLnBrk="1" hangingPunct="1"/>
            <a:r>
              <a:rPr lang="en-US" altLang="en-US"/>
              <a:t>Cont.</a:t>
            </a:r>
          </a:p>
        </p:txBody>
      </p:sp>
      <p:sp>
        <p:nvSpPr>
          <p:cNvPr id="20483" name="Content Placeholder 4">
            <a:extLst>
              <a:ext uri="{FF2B5EF4-FFF2-40B4-BE49-F238E27FC236}">
                <a16:creationId xmlns:a16="http://schemas.microsoft.com/office/drawing/2014/main" id="{92A6EE02-4BA4-E1AC-B8E6-3D649310A085}"/>
              </a:ext>
            </a:extLst>
          </p:cNvPr>
          <p:cNvSpPr>
            <a:spLocks noGrp="1" noChangeArrowheads="1"/>
          </p:cNvSpPr>
          <p:nvPr>
            <p:ph idx="1"/>
          </p:nvPr>
        </p:nvSpPr>
        <p:spPr>
          <a:xfrm>
            <a:off x="1835150" y="1343025"/>
            <a:ext cx="6680200" cy="4351338"/>
          </a:xfrm>
        </p:spPr>
        <p:txBody>
          <a:bodyPr/>
          <a:lstStyle/>
          <a:p>
            <a:pPr eaLnBrk="1" hangingPunct="1"/>
            <a:r>
              <a:rPr lang="en-US" altLang="en-US" b="1" dirty="0"/>
              <a:t>Pulmonary Embolism.</a:t>
            </a:r>
            <a:endParaRPr lang="en-US" altLang="en-US" dirty="0"/>
          </a:p>
          <a:p>
            <a:pPr eaLnBrk="1" hangingPunct="1"/>
            <a:r>
              <a:rPr lang="en-US" altLang="en-US" b="1" dirty="0"/>
              <a:t>DVT.</a:t>
            </a:r>
          </a:p>
          <a:p>
            <a:pPr eaLnBrk="1" hangingPunct="1"/>
            <a:r>
              <a:rPr lang="en-US" altLang="en-US" b="1" dirty="0"/>
              <a:t>Purpura Fulminans:</a:t>
            </a:r>
            <a:r>
              <a:rPr lang="en-US" altLang="en-US" dirty="0"/>
              <a:t> A severe manifestation where small clots form under the skin, leading to skin necrosis. </a:t>
            </a:r>
          </a:p>
          <a:p>
            <a:pPr eaLnBrk="1" hangingPunct="1"/>
            <a:endParaRPr lang="en-US" altLang="en-US" dirty="0"/>
          </a:p>
        </p:txBody>
      </p:sp>
      <p:pic>
        <p:nvPicPr>
          <p:cNvPr id="20484" name="Picture 2" descr="A person's leg with a bruise&#10;&#10;AI-generated content may be incorrect.">
            <a:extLst>
              <a:ext uri="{FF2B5EF4-FFF2-40B4-BE49-F238E27FC236}">
                <a16:creationId xmlns:a16="http://schemas.microsoft.com/office/drawing/2014/main" id="{716BE550-54B4-9AC4-919F-FD304A1FFFD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05350" y="3516313"/>
            <a:ext cx="4454525" cy="3341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485" name="TextBox 5">
            <a:extLst>
              <a:ext uri="{FF2B5EF4-FFF2-40B4-BE49-F238E27FC236}">
                <a16:creationId xmlns:a16="http://schemas.microsoft.com/office/drawing/2014/main" id="{9700D8BA-C860-4F1C-0D3D-CF2DA8F50331}"/>
              </a:ext>
            </a:extLst>
          </p:cNvPr>
          <p:cNvSpPr txBox="1">
            <a:spLocks noChangeArrowheads="1"/>
          </p:cNvSpPr>
          <p:nvPr/>
        </p:nvSpPr>
        <p:spPr bwMode="auto">
          <a:xfrm>
            <a:off x="1835150" y="4077072"/>
            <a:ext cx="2870200" cy="15696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sz="2400" dirty="0">
                <a:solidFill>
                  <a:srgbClr val="153047"/>
                </a:solidFill>
                <a:latin typeface="Poppins" panose="00000500000000000000" pitchFamily="2" charset="0"/>
              </a:rPr>
              <a:t>Skin necrosis resulting from purpura fulminans.</a:t>
            </a:r>
            <a:endParaRPr lang="en-US" altLang="en-US" sz="2400" dirty="0"/>
          </a:p>
        </p:txBody>
      </p:sp>
    </p:spTree>
  </p:cSld>
  <p:clrMapOvr>
    <a:masterClrMapping/>
  </p:clrMapOvr>
  <p:transition spd="slow">
    <p:push dir="u"/>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742674F-6DE9-CF49-E32F-AC7CF4E100E7}"/>
            </a:ext>
          </a:extLst>
        </p:cNvPr>
        <p:cNvGrpSpPr/>
        <p:nvPr/>
      </p:nvGrpSpPr>
      <p:grpSpPr>
        <a:xfrm>
          <a:off x="0" y="0"/>
          <a:ext cx="0" cy="0"/>
          <a:chOff x="0" y="0"/>
          <a:chExt cx="0" cy="0"/>
        </a:xfrm>
      </p:grpSpPr>
      <p:sp>
        <p:nvSpPr>
          <p:cNvPr id="20482" name="Title 3">
            <a:extLst>
              <a:ext uri="{FF2B5EF4-FFF2-40B4-BE49-F238E27FC236}">
                <a16:creationId xmlns:a16="http://schemas.microsoft.com/office/drawing/2014/main" id="{542FA6AC-B7D5-5DC5-9366-E7FFD0982D8A}"/>
              </a:ext>
            </a:extLst>
          </p:cNvPr>
          <p:cNvSpPr>
            <a:spLocks noGrp="1" noChangeArrowheads="1"/>
          </p:cNvSpPr>
          <p:nvPr>
            <p:ph type="title"/>
          </p:nvPr>
        </p:nvSpPr>
        <p:spPr>
          <a:xfrm>
            <a:off x="1835150" y="17463"/>
            <a:ext cx="6680200" cy="1325562"/>
          </a:xfrm>
        </p:spPr>
        <p:txBody>
          <a:bodyPr/>
          <a:lstStyle/>
          <a:p>
            <a:pPr eaLnBrk="1" hangingPunct="1"/>
            <a:r>
              <a:rPr lang="en-US" altLang="en-US"/>
              <a:t>Cont.</a:t>
            </a:r>
          </a:p>
        </p:txBody>
      </p:sp>
      <p:pic>
        <p:nvPicPr>
          <p:cNvPr id="3" name="Content Placeholder 2" descr="A close-up of a skin injury&#10;&#10;AI-generated content may be incorrect.">
            <a:extLst>
              <a:ext uri="{FF2B5EF4-FFF2-40B4-BE49-F238E27FC236}">
                <a16:creationId xmlns:a16="http://schemas.microsoft.com/office/drawing/2014/main" id="{8CD75359-844A-E552-9673-EF1C065A395D}"/>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462934" y="49736"/>
            <a:ext cx="4681066" cy="3132091"/>
          </a:xfrm>
        </p:spPr>
      </p:pic>
      <p:sp>
        <p:nvSpPr>
          <p:cNvPr id="20485" name="TextBox 5">
            <a:extLst>
              <a:ext uri="{FF2B5EF4-FFF2-40B4-BE49-F238E27FC236}">
                <a16:creationId xmlns:a16="http://schemas.microsoft.com/office/drawing/2014/main" id="{7396D190-47E9-ADA7-28CE-BAC8C39C2F22}"/>
              </a:ext>
            </a:extLst>
          </p:cNvPr>
          <p:cNvSpPr txBox="1">
            <a:spLocks noChangeArrowheads="1"/>
          </p:cNvSpPr>
          <p:nvPr/>
        </p:nvSpPr>
        <p:spPr bwMode="auto">
          <a:xfrm>
            <a:off x="1763689" y="1230270"/>
            <a:ext cx="2699246"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sz="2400" dirty="0">
                <a:solidFill>
                  <a:srgbClr val="153047"/>
                </a:solidFill>
                <a:latin typeface="Poppins" panose="00000500000000000000" pitchFamily="2" charset="0"/>
              </a:rPr>
              <a:t>Purpura fulminans in </a:t>
            </a:r>
            <a:r>
              <a:rPr lang="en-US" altLang="en-US" sz="2400" b="1" dirty="0">
                <a:solidFill>
                  <a:srgbClr val="153047"/>
                </a:solidFill>
                <a:latin typeface="Poppins" panose="00000500000000000000" pitchFamily="2" charset="0"/>
              </a:rPr>
              <a:t>DIC</a:t>
            </a:r>
            <a:r>
              <a:rPr lang="en-US" altLang="en-US" sz="2400" dirty="0">
                <a:solidFill>
                  <a:srgbClr val="153047"/>
                </a:solidFill>
                <a:latin typeface="Poppins" panose="00000500000000000000" pitchFamily="2" charset="0"/>
              </a:rPr>
              <a:t> adult patient.</a:t>
            </a:r>
            <a:endParaRPr lang="en-US" altLang="en-US" sz="2400" dirty="0"/>
          </a:p>
        </p:txBody>
      </p:sp>
      <p:pic>
        <p:nvPicPr>
          <p:cNvPr id="5" name="Picture 4" descr="A close up of a person's hand&#10;&#10;AI-generated content may be incorrect.">
            <a:extLst>
              <a:ext uri="{FF2B5EF4-FFF2-40B4-BE49-F238E27FC236}">
                <a16:creationId xmlns:a16="http://schemas.microsoft.com/office/drawing/2014/main" id="{0499F51F-322E-C41A-9B49-549A96F3AEB2}"/>
              </a:ext>
            </a:extLst>
          </p:cNvPr>
          <p:cNvPicPr>
            <a:picLocks noChangeAspect="1"/>
          </p:cNvPicPr>
          <p:nvPr/>
        </p:nvPicPr>
        <p:blipFill>
          <a:blip r:embed="rId3">
            <a:extLst>
              <a:ext uri="{28A0092B-C50C-407E-A947-70E740481C1C}">
                <a14:useLocalDpi xmlns:a14="http://schemas.microsoft.com/office/drawing/2010/main" val="0"/>
              </a:ext>
            </a:extLst>
          </a:blip>
          <a:srcRect l="-3574" t="52100" r="3574"/>
          <a:stretch>
            <a:fillRect/>
          </a:stretch>
        </p:blipFill>
        <p:spPr>
          <a:xfrm>
            <a:off x="1691680" y="3245658"/>
            <a:ext cx="4608512" cy="3435189"/>
          </a:xfrm>
          <a:prstGeom prst="rect">
            <a:avLst/>
          </a:prstGeom>
        </p:spPr>
      </p:pic>
    </p:spTree>
    <p:extLst>
      <p:ext uri="{BB962C8B-B14F-4D97-AF65-F5344CB8AC3E}">
        <p14:creationId xmlns:p14="http://schemas.microsoft.com/office/powerpoint/2010/main" val="546646891"/>
      </p:ext>
    </p:extLst>
  </p:cSld>
  <p:clrMapOvr>
    <a:masterClrMapping/>
  </p:clrMapOvr>
  <p:transition spd="slow">
    <p:push dir="u"/>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le 3">
            <a:extLst>
              <a:ext uri="{FF2B5EF4-FFF2-40B4-BE49-F238E27FC236}">
                <a16:creationId xmlns:a16="http://schemas.microsoft.com/office/drawing/2014/main" id="{F9C360F0-20AB-5230-0FD2-159F66901323}"/>
              </a:ext>
            </a:extLst>
          </p:cNvPr>
          <p:cNvSpPr>
            <a:spLocks noGrp="1" noChangeArrowheads="1"/>
          </p:cNvSpPr>
          <p:nvPr>
            <p:ph type="title"/>
          </p:nvPr>
        </p:nvSpPr>
        <p:spPr>
          <a:xfrm>
            <a:off x="1835150" y="25400"/>
            <a:ext cx="6680200" cy="1325563"/>
          </a:xfrm>
        </p:spPr>
        <p:txBody>
          <a:bodyPr/>
          <a:lstStyle/>
          <a:p>
            <a:pPr eaLnBrk="1" hangingPunct="1"/>
            <a:r>
              <a:rPr lang="en-US" altLang="en-US"/>
              <a:t>3.Hypotenstion or shock</a:t>
            </a:r>
          </a:p>
        </p:txBody>
      </p:sp>
      <p:sp>
        <p:nvSpPr>
          <p:cNvPr id="5" name="Content Placeholder 4">
            <a:extLst>
              <a:ext uri="{FF2B5EF4-FFF2-40B4-BE49-F238E27FC236}">
                <a16:creationId xmlns:a16="http://schemas.microsoft.com/office/drawing/2014/main" id="{308786D8-3151-395B-9BE7-B2F3856E728E}"/>
              </a:ext>
            </a:extLst>
          </p:cNvPr>
          <p:cNvSpPr>
            <a:spLocks noGrp="1"/>
          </p:cNvSpPr>
          <p:nvPr>
            <p:ph idx="1"/>
          </p:nvPr>
        </p:nvSpPr>
        <p:spPr>
          <a:xfrm>
            <a:off x="1835150" y="1350963"/>
            <a:ext cx="6680200" cy="5173662"/>
          </a:xfrm>
        </p:spPr>
        <p:txBody>
          <a:bodyPr rtlCol="0">
            <a:normAutofit fontScale="92500" lnSpcReduction="10000"/>
          </a:bodyPr>
          <a:lstStyle/>
          <a:p>
            <a:pPr eaLnBrk="1" fontAlgn="auto" hangingPunct="1">
              <a:spcAft>
                <a:spcPts val="0"/>
              </a:spcAft>
              <a:defRPr/>
            </a:pPr>
            <a:r>
              <a:rPr lang="en-US" sz="3000" dirty="0"/>
              <a:t>Hypotension and shock in (DIC) are caused by simultaneous excessive clotting and bleeding. Micro-clots block blood flow, and excessive fibrinolysis (clot breakdown) leads to widespread internal bleeding, depleting blood volume and activating inflammatory systems, all of which can result in a dangerous drop in blood pressure and shock. </a:t>
            </a:r>
          </a:p>
          <a:p>
            <a:pPr eaLnBrk="1" fontAlgn="auto" hangingPunct="1">
              <a:spcAft>
                <a:spcPts val="0"/>
              </a:spcAft>
              <a:defRPr/>
            </a:pPr>
            <a:r>
              <a:rPr lang="en-US" sz="3000" dirty="0"/>
              <a:t>It manifests as: Hypotension (90/60), dizziness or confusion, chest pain, fever and SOB.</a:t>
            </a:r>
          </a:p>
          <a:p>
            <a:pPr marL="0" indent="0" eaLnBrk="1" fontAlgn="auto" hangingPunct="1">
              <a:spcAft>
                <a:spcPts val="0"/>
              </a:spcAft>
              <a:buFont typeface="Arial" panose="020B0604020202020204" pitchFamily="34" charset="0"/>
              <a:buNone/>
              <a:defRPr/>
            </a:pPr>
            <a:endParaRPr lang="en-US" dirty="0"/>
          </a:p>
          <a:p>
            <a:pPr marL="0" indent="0" eaLnBrk="1" fontAlgn="auto" hangingPunct="1">
              <a:spcAft>
                <a:spcPts val="0"/>
              </a:spcAft>
              <a:buFont typeface="Arial" panose="020B0604020202020204" pitchFamily="34" charset="0"/>
              <a:buNone/>
              <a:defRPr/>
            </a:pPr>
            <a:endParaRPr lang="en-US" dirty="0"/>
          </a:p>
        </p:txBody>
      </p:sp>
    </p:spTree>
  </p:cSld>
  <p:clrMapOvr>
    <a:masterClrMapping/>
  </p:clrMapOvr>
  <p:transition spd="slow">
    <p:push dir="u"/>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itle 3">
            <a:extLst>
              <a:ext uri="{FF2B5EF4-FFF2-40B4-BE49-F238E27FC236}">
                <a16:creationId xmlns:a16="http://schemas.microsoft.com/office/drawing/2014/main" id="{4854A130-D33E-22D7-15A7-ECB7E47EAFBF}"/>
              </a:ext>
            </a:extLst>
          </p:cNvPr>
          <p:cNvSpPr>
            <a:spLocks noGrp="1" noChangeArrowheads="1"/>
          </p:cNvSpPr>
          <p:nvPr>
            <p:ph type="title"/>
          </p:nvPr>
        </p:nvSpPr>
        <p:spPr>
          <a:xfrm>
            <a:off x="1835150" y="17463"/>
            <a:ext cx="6680200" cy="1325562"/>
          </a:xfrm>
        </p:spPr>
        <p:txBody>
          <a:bodyPr/>
          <a:lstStyle/>
          <a:p>
            <a:pPr eaLnBrk="1" hangingPunct="1"/>
            <a:r>
              <a:rPr lang="en-US" altLang="en-US"/>
              <a:t>4.Organ dysfunction</a:t>
            </a:r>
          </a:p>
        </p:txBody>
      </p:sp>
      <p:sp>
        <p:nvSpPr>
          <p:cNvPr id="22531" name="Content Placeholder 4">
            <a:extLst>
              <a:ext uri="{FF2B5EF4-FFF2-40B4-BE49-F238E27FC236}">
                <a16:creationId xmlns:a16="http://schemas.microsoft.com/office/drawing/2014/main" id="{0492C335-1371-3E27-DD97-DF06174DDC41}"/>
              </a:ext>
            </a:extLst>
          </p:cNvPr>
          <p:cNvSpPr>
            <a:spLocks noGrp="1" noChangeArrowheads="1"/>
          </p:cNvSpPr>
          <p:nvPr>
            <p:ph idx="1"/>
          </p:nvPr>
        </p:nvSpPr>
        <p:spPr>
          <a:xfrm>
            <a:off x="1835150" y="1343025"/>
            <a:ext cx="6680200" cy="4351338"/>
          </a:xfrm>
        </p:spPr>
        <p:txBody>
          <a:bodyPr/>
          <a:lstStyle/>
          <a:p>
            <a:pPr eaLnBrk="1" hangingPunct="1"/>
            <a:r>
              <a:rPr lang="en-US" altLang="en-US" sz="3200" dirty="0"/>
              <a:t>Organs in particular are vulnerable to damage from </a:t>
            </a:r>
            <a:r>
              <a:rPr lang="en-US" altLang="en-US" sz="3200" b="1" dirty="0"/>
              <a:t>DIC</a:t>
            </a:r>
            <a:r>
              <a:rPr lang="en-US" altLang="en-US" sz="3200" dirty="0"/>
              <a:t> include the lungs, kidneys, liver, and brain, which can experience impaired function or failure. This results in a multi-organ dysfunction syndrome and can be life-threatening.</a:t>
            </a:r>
          </a:p>
        </p:txBody>
      </p:sp>
    </p:spTree>
  </p:cSld>
  <p:clrMapOvr>
    <a:masterClrMapping/>
  </p:clrMapOvr>
  <p:transition spd="slow">
    <p:push dir="u"/>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9838744-D329-6625-21A1-E8A7EAFCFB2B}"/>
            </a:ext>
          </a:extLst>
        </p:cNvPr>
        <p:cNvGrpSpPr/>
        <p:nvPr/>
      </p:nvGrpSpPr>
      <p:grpSpPr>
        <a:xfrm>
          <a:off x="0" y="0"/>
          <a:ext cx="0" cy="0"/>
          <a:chOff x="0" y="0"/>
          <a:chExt cx="0" cy="0"/>
        </a:xfrm>
      </p:grpSpPr>
      <p:sp>
        <p:nvSpPr>
          <p:cNvPr id="16386" name="Title 1">
            <a:extLst>
              <a:ext uri="{FF2B5EF4-FFF2-40B4-BE49-F238E27FC236}">
                <a16:creationId xmlns:a16="http://schemas.microsoft.com/office/drawing/2014/main" id="{0576C463-D5E7-5C29-B2A6-1E1C68937805}"/>
              </a:ext>
            </a:extLst>
          </p:cNvPr>
          <p:cNvSpPr>
            <a:spLocks noGrp="1" noChangeArrowheads="1"/>
          </p:cNvSpPr>
          <p:nvPr>
            <p:ph type="title"/>
          </p:nvPr>
        </p:nvSpPr>
        <p:spPr/>
        <p:txBody>
          <a:bodyPr/>
          <a:lstStyle/>
          <a:p>
            <a:pPr eaLnBrk="1" hangingPunct="1"/>
            <a:r>
              <a:rPr lang="en-US" dirty="0"/>
              <a:t>Prognosis of DIC</a:t>
            </a:r>
            <a:endParaRPr lang="en-US" altLang="en-US" dirty="0"/>
          </a:p>
        </p:txBody>
      </p:sp>
      <p:sp>
        <p:nvSpPr>
          <p:cNvPr id="16387" name="Content Placeholder 2">
            <a:extLst>
              <a:ext uri="{FF2B5EF4-FFF2-40B4-BE49-F238E27FC236}">
                <a16:creationId xmlns:a16="http://schemas.microsoft.com/office/drawing/2014/main" id="{2A4D5AC2-4E69-1A69-5F0C-DD6E61D0E4C5}"/>
              </a:ext>
            </a:extLst>
          </p:cNvPr>
          <p:cNvSpPr>
            <a:spLocks noGrp="1" noChangeArrowheads="1"/>
          </p:cNvSpPr>
          <p:nvPr>
            <p:ph idx="1"/>
          </p:nvPr>
        </p:nvSpPr>
        <p:spPr/>
        <p:txBody>
          <a:bodyPr/>
          <a:lstStyle/>
          <a:p>
            <a:pPr eaLnBrk="1" hangingPunct="1"/>
            <a:r>
              <a:rPr lang="en-US" dirty="0"/>
              <a:t>Since DIC is result of an acute medical illness, prognosis depends almost entirely upon the speed of the staff in handling the bleeding emergency ,as well as the ability to treat the underling disorder . The underlying disease that causes the disorder will usually predict the probable outcome. </a:t>
            </a:r>
            <a:endParaRPr lang="en-US" altLang="en-US" dirty="0"/>
          </a:p>
        </p:txBody>
      </p:sp>
    </p:spTree>
    <p:extLst>
      <p:ext uri="{BB962C8B-B14F-4D97-AF65-F5344CB8AC3E}">
        <p14:creationId xmlns:p14="http://schemas.microsoft.com/office/powerpoint/2010/main" val="4039608877"/>
      </p:ext>
    </p:extLst>
  </p:cSld>
  <p:clrMapOvr>
    <a:masterClrMapping/>
  </p:clrMapOvr>
  <p:transition spd="slow">
    <p:push dir="u"/>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7D2BAF3-697E-C8AC-453E-60DC8327F436}"/>
            </a:ext>
          </a:extLst>
        </p:cNvPr>
        <p:cNvGrpSpPr/>
        <p:nvPr/>
      </p:nvGrpSpPr>
      <p:grpSpPr>
        <a:xfrm>
          <a:off x="0" y="0"/>
          <a:ext cx="0" cy="0"/>
          <a:chOff x="0" y="0"/>
          <a:chExt cx="0" cy="0"/>
        </a:xfrm>
      </p:grpSpPr>
      <p:sp>
        <p:nvSpPr>
          <p:cNvPr id="17410" name="Title 3">
            <a:extLst>
              <a:ext uri="{FF2B5EF4-FFF2-40B4-BE49-F238E27FC236}">
                <a16:creationId xmlns:a16="http://schemas.microsoft.com/office/drawing/2014/main" id="{17A6177A-051F-CC37-4065-1C80B5C4845E}"/>
              </a:ext>
            </a:extLst>
          </p:cNvPr>
          <p:cNvSpPr>
            <a:spLocks noGrp="1" noChangeArrowheads="1"/>
          </p:cNvSpPr>
          <p:nvPr>
            <p:ph type="title"/>
          </p:nvPr>
        </p:nvSpPr>
        <p:spPr>
          <a:xfrm>
            <a:off x="1836738" y="0"/>
            <a:ext cx="6680200" cy="1325563"/>
          </a:xfrm>
        </p:spPr>
        <p:txBody>
          <a:bodyPr/>
          <a:lstStyle/>
          <a:p>
            <a:pPr eaLnBrk="1" hangingPunct="1"/>
            <a:r>
              <a:rPr lang="en-US" altLang="en-US" dirty="0"/>
              <a:t>Cont.</a:t>
            </a:r>
          </a:p>
        </p:txBody>
      </p:sp>
      <p:sp>
        <p:nvSpPr>
          <p:cNvPr id="5" name="Content Placeholder 4">
            <a:extLst>
              <a:ext uri="{FF2B5EF4-FFF2-40B4-BE49-F238E27FC236}">
                <a16:creationId xmlns:a16="http://schemas.microsoft.com/office/drawing/2014/main" id="{6DDADBEA-C475-B832-F416-E1A3759EEF98}"/>
              </a:ext>
            </a:extLst>
          </p:cNvPr>
          <p:cNvSpPr>
            <a:spLocks noGrp="1"/>
          </p:cNvSpPr>
          <p:nvPr>
            <p:ph idx="1"/>
          </p:nvPr>
        </p:nvSpPr>
        <p:spPr>
          <a:xfrm>
            <a:off x="1835150" y="1196975"/>
            <a:ext cx="6680200" cy="5545138"/>
          </a:xfrm>
        </p:spPr>
        <p:txBody>
          <a:bodyPr rtlCol="0">
            <a:normAutofit/>
          </a:bodyPr>
          <a:lstStyle/>
          <a:p>
            <a:pPr eaLnBrk="1" fontAlgn="auto" hangingPunct="1">
              <a:spcAft>
                <a:spcPts val="0"/>
              </a:spcAft>
              <a:defRPr/>
            </a:pPr>
            <a:r>
              <a:rPr lang="en-US" dirty="0"/>
              <a:t>The awareness of the clinical settings in which DIC can occur and the diagnostic features that warn of its presence should enable the physician to diagnosis and treat DIC appropriately. DIC occurs at </a:t>
            </a:r>
            <a:r>
              <a:rPr lang="en-US" b="1" u="sng" dirty="0"/>
              <a:t>all ages and in all races </a:t>
            </a:r>
            <a:r>
              <a:rPr lang="en-US" dirty="0"/>
              <a:t>,and </a:t>
            </a:r>
            <a:r>
              <a:rPr lang="en-US" b="1" u="sng" dirty="0"/>
              <a:t>no particular sex </a:t>
            </a:r>
            <a:r>
              <a:rPr lang="en-US" dirty="0"/>
              <a:t>predisposition has been noted DIC may occur in 30%-50% of patients with sepsis ,and it develops in an estimated 1% of all hospitalized patients . </a:t>
            </a:r>
          </a:p>
        </p:txBody>
      </p:sp>
    </p:spTree>
    <p:extLst>
      <p:ext uri="{BB962C8B-B14F-4D97-AF65-F5344CB8AC3E}">
        <p14:creationId xmlns:p14="http://schemas.microsoft.com/office/powerpoint/2010/main" val="1930435743"/>
      </p:ext>
    </p:extLst>
  </p:cSld>
  <p:clrMapOvr>
    <a:masterClrMapping/>
  </p:clrMapOvr>
  <p:transition spd="slow">
    <p:push dir="u"/>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le 3">
            <a:extLst>
              <a:ext uri="{FF2B5EF4-FFF2-40B4-BE49-F238E27FC236}">
                <a16:creationId xmlns:a16="http://schemas.microsoft.com/office/drawing/2014/main" id="{39DF67FC-11F3-C970-53E6-D2E998976DC9}"/>
              </a:ext>
            </a:extLst>
          </p:cNvPr>
          <p:cNvSpPr>
            <a:spLocks noGrp="1" noChangeArrowheads="1"/>
          </p:cNvSpPr>
          <p:nvPr>
            <p:ph type="title"/>
          </p:nvPr>
        </p:nvSpPr>
        <p:spPr>
          <a:xfrm>
            <a:off x="1835150" y="0"/>
            <a:ext cx="6030768" cy="1690688"/>
          </a:xfrm>
        </p:spPr>
        <p:txBody>
          <a:bodyPr/>
          <a:lstStyle/>
          <a:p>
            <a:pPr eaLnBrk="1" hangingPunct="1"/>
            <a:r>
              <a:rPr lang="en-GB" altLang="en-US" dirty="0"/>
              <a:t>Cont.</a:t>
            </a:r>
            <a:endParaRPr lang="en-US" altLang="en-US" dirty="0"/>
          </a:p>
        </p:txBody>
      </p:sp>
      <p:sp>
        <p:nvSpPr>
          <p:cNvPr id="5" name="Content Placeholder 4">
            <a:extLst>
              <a:ext uri="{FF2B5EF4-FFF2-40B4-BE49-F238E27FC236}">
                <a16:creationId xmlns:a16="http://schemas.microsoft.com/office/drawing/2014/main" id="{4005A3A5-31C6-C4A6-00F6-F22EE14D171D}"/>
              </a:ext>
            </a:extLst>
          </p:cNvPr>
          <p:cNvSpPr>
            <a:spLocks noGrp="1"/>
          </p:cNvSpPr>
          <p:nvPr>
            <p:ph idx="1"/>
          </p:nvPr>
        </p:nvSpPr>
        <p:spPr/>
        <p:txBody>
          <a:bodyPr rtlCol="0">
            <a:normAutofit/>
          </a:bodyPr>
          <a:lstStyle/>
          <a:p>
            <a:pPr eaLnBrk="1" fontAlgn="auto" hangingPunct="1">
              <a:spcAft>
                <a:spcPts val="0"/>
              </a:spcAft>
              <a:defRPr/>
            </a:pPr>
            <a:r>
              <a:rPr lang="en-GB" dirty="0"/>
              <a:t>N.B:
In some cases, </a:t>
            </a:r>
            <a:r>
              <a:rPr lang="en-GB" b="1" dirty="0"/>
              <a:t>DIC</a:t>
            </a:r>
            <a:r>
              <a:rPr lang="en-GB" dirty="0"/>
              <a:t> may be limited to a single organ, but it can also affect the entire body, presenting with signs of both thrombosis and haemorrhage at the same time.</a:t>
            </a:r>
          </a:p>
          <a:p>
            <a:pPr eaLnBrk="1" fontAlgn="auto" hangingPunct="1">
              <a:spcAft>
                <a:spcPts val="0"/>
              </a:spcAft>
              <a:defRPr/>
            </a:pPr>
            <a:endParaRPr lang="en-US" dirty="0"/>
          </a:p>
        </p:txBody>
      </p:sp>
    </p:spTree>
  </p:cSld>
  <p:clrMapOvr>
    <a:masterClrMapping/>
  </p:clrMapOvr>
  <p:transition spd="slow">
    <p:push dir="u"/>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BD8EBAF-7860-5E3A-A6E1-3A310F09D045}"/>
            </a:ext>
          </a:extLst>
        </p:cNvPr>
        <p:cNvGrpSpPr/>
        <p:nvPr/>
      </p:nvGrpSpPr>
      <p:grpSpPr>
        <a:xfrm>
          <a:off x="0" y="0"/>
          <a:ext cx="0" cy="0"/>
          <a:chOff x="0" y="0"/>
          <a:chExt cx="0" cy="0"/>
        </a:xfrm>
      </p:grpSpPr>
      <p:sp>
        <p:nvSpPr>
          <p:cNvPr id="17410" name="Title 3">
            <a:extLst>
              <a:ext uri="{FF2B5EF4-FFF2-40B4-BE49-F238E27FC236}">
                <a16:creationId xmlns:a16="http://schemas.microsoft.com/office/drawing/2014/main" id="{32E5C19A-53B6-6F9D-854E-E532ECBFDF36}"/>
              </a:ext>
            </a:extLst>
          </p:cNvPr>
          <p:cNvSpPr>
            <a:spLocks noGrp="1" noChangeArrowheads="1"/>
          </p:cNvSpPr>
          <p:nvPr>
            <p:ph type="title"/>
          </p:nvPr>
        </p:nvSpPr>
        <p:spPr>
          <a:xfrm>
            <a:off x="1836738" y="0"/>
            <a:ext cx="6680200" cy="1325563"/>
          </a:xfrm>
        </p:spPr>
        <p:txBody>
          <a:bodyPr/>
          <a:lstStyle/>
          <a:p>
            <a:pPr eaLnBrk="1" hangingPunct="1"/>
            <a:r>
              <a:rPr lang="en-US" altLang="en-US" dirty="0"/>
              <a:t>Cont.</a:t>
            </a:r>
          </a:p>
        </p:txBody>
      </p:sp>
      <p:sp>
        <p:nvSpPr>
          <p:cNvPr id="5" name="Content Placeholder 4">
            <a:extLst>
              <a:ext uri="{FF2B5EF4-FFF2-40B4-BE49-F238E27FC236}">
                <a16:creationId xmlns:a16="http://schemas.microsoft.com/office/drawing/2014/main" id="{9C93C3B9-5984-9DD7-D2EB-7F19B721247D}"/>
              </a:ext>
            </a:extLst>
          </p:cNvPr>
          <p:cNvSpPr>
            <a:spLocks noGrp="1"/>
          </p:cNvSpPr>
          <p:nvPr>
            <p:ph idx="1"/>
          </p:nvPr>
        </p:nvSpPr>
        <p:spPr>
          <a:xfrm>
            <a:off x="1835150" y="1196975"/>
            <a:ext cx="6680200" cy="5545138"/>
          </a:xfrm>
        </p:spPr>
        <p:txBody>
          <a:bodyPr rtlCol="0">
            <a:normAutofit/>
          </a:bodyPr>
          <a:lstStyle/>
          <a:p>
            <a:pPr eaLnBrk="1" fontAlgn="auto" hangingPunct="1">
              <a:spcAft>
                <a:spcPts val="0"/>
              </a:spcAft>
              <a:defRPr/>
            </a:pPr>
            <a:r>
              <a:rPr lang="en-US" dirty="0"/>
              <a:t>Factor influencing prognosis:</a:t>
            </a:r>
          </a:p>
          <a:p>
            <a:pPr marL="514350" indent="-514350" eaLnBrk="1" fontAlgn="auto" hangingPunct="1">
              <a:spcAft>
                <a:spcPts val="0"/>
              </a:spcAft>
              <a:buFont typeface="+mj-lt"/>
              <a:buAutoNum type="arabicPeriod"/>
              <a:defRPr/>
            </a:pPr>
            <a:r>
              <a:rPr lang="en-US" b="1" u="sng" dirty="0">
                <a:solidFill>
                  <a:schemeClr val="accent1"/>
                </a:solidFill>
              </a:rPr>
              <a:t>Underlying disease: </a:t>
            </a:r>
            <a:r>
              <a:rPr lang="en-US" dirty="0"/>
              <a:t>the specific condition that triggered DICis a major factor in determining the outcome. </a:t>
            </a:r>
          </a:p>
          <a:p>
            <a:pPr marL="514350" indent="-514350" eaLnBrk="1" fontAlgn="auto" hangingPunct="1">
              <a:spcAft>
                <a:spcPts val="0"/>
              </a:spcAft>
              <a:buFont typeface="+mj-lt"/>
              <a:buAutoNum type="arabicPeriod"/>
              <a:defRPr/>
            </a:pPr>
            <a:r>
              <a:rPr lang="en-US" b="1" u="sng" dirty="0">
                <a:solidFill>
                  <a:schemeClr val="accent1"/>
                </a:solidFill>
              </a:rPr>
              <a:t>Early diagnosis and treatment: </a:t>
            </a:r>
            <a:r>
              <a:rPr lang="en-US" dirty="0"/>
              <a:t>promptly identifying and treating DIC and its underlying cause is critical for survival.</a:t>
            </a:r>
          </a:p>
          <a:p>
            <a:pPr marL="514350" indent="-514350" eaLnBrk="1" fontAlgn="auto" hangingPunct="1">
              <a:spcAft>
                <a:spcPts val="0"/>
              </a:spcAft>
              <a:buFont typeface="+mj-lt"/>
              <a:buAutoNum type="arabicPeriod"/>
              <a:defRPr/>
            </a:pPr>
            <a:r>
              <a:rPr lang="en-US" b="1" u="sng" dirty="0">
                <a:solidFill>
                  <a:schemeClr val="accent1"/>
                </a:solidFill>
              </a:rPr>
              <a:t>Treatment effectiveness: </a:t>
            </a:r>
            <a:r>
              <a:rPr lang="en-US" dirty="0"/>
              <a:t>the effectiveness of the treatment can significantly impact the prognosis. </a:t>
            </a:r>
          </a:p>
        </p:txBody>
      </p:sp>
    </p:spTree>
    <p:extLst>
      <p:ext uri="{BB962C8B-B14F-4D97-AF65-F5344CB8AC3E}">
        <p14:creationId xmlns:p14="http://schemas.microsoft.com/office/powerpoint/2010/main" val="4146173049"/>
      </p:ext>
    </p:extLst>
  </p:cSld>
  <p:clrMapOvr>
    <a:masterClrMapping/>
  </p:clrMapOvr>
  <p:transition spd="slow">
    <p:push dir="u"/>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F2AA81E-1DF3-5EEA-B6C8-A2D1F3A30CA1}"/>
            </a:ext>
          </a:extLst>
        </p:cNvPr>
        <p:cNvGrpSpPr/>
        <p:nvPr/>
      </p:nvGrpSpPr>
      <p:grpSpPr>
        <a:xfrm>
          <a:off x="0" y="0"/>
          <a:ext cx="0" cy="0"/>
          <a:chOff x="0" y="0"/>
          <a:chExt cx="0" cy="0"/>
        </a:xfrm>
      </p:grpSpPr>
      <p:sp>
        <p:nvSpPr>
          <p:cNvPr id="16386" name="Title 1">
            <a:extLst>
              <a:ext uri="{FF2B5EF4-FFF2-40B4-BE49-F238E27FC236}">
                <a16:creationId xmlns:a16="http://schemas.microsoft.com/office/drawing/2014/main" id="{74F37A58-4E90-3E43-721F-A1C33A065E63}"/>
              </a:ext>
            </a:extLst>
          </p:cNvPr>
          <p:cNvSpPr>
            <a:spLocks noGrp="1" noChangeArrowheads="1"/>
          </p:cNvSpPr>
          <p:nvPr>
            <p:ph type="title"/>
          </p:nvPr>
        </p:nvSpPr>
        <p:spPr/>
        <p:txBody>
          <a:bodyPr/>
          <a:lstStyle/>
          <a:p>
            <a:pPr eaLnBrk="1" hangingPunct="1"/>
            <a:r>
              <a:rPr lang="en-US" dirty="0"/>
              <a:t>Diagnosis of DIC</a:t>
            </a:r>
            <a:endParaRPr lang="en-US" altLang="en-US" dirty="0"/>
          </a:p>
        </p:txBody>
      </p:sp>
      <p:sp>
        <p:nvSpPr>
          <p:cNvPr id="16387" name="Content Placeholder 2">
            <a:extLst>
              <a:ext uri="{FF2B5EF4-FFF2-40B4-BE49-F238E27FC236}">
                <a16:creationId xmlns:a16="http://schemas.microsoft.com/office/drawing/2014/main" id="{3A571111-E8CC-C066-8BEB-5D48240067BB}"/>
              </a:ext>
            </a:extLst>
          </p:cNvPr>
          <p:cNvSpPr>
            <a:spLocks noGrp="1" noChangeArrowheads="1"/>
          </p:cNvSpPr>
          <p:nvPr>
            <p:ph idx="1"/>
          </p:nvPr>
        </p:nvSpPr>
        <p:spPr/>
        <p:txBody>
          <a:bodyPr/>
          <a:lstStyle/>
          <a:p>
            <a:pPr eaLnBrk="1" hangingPunct="1"/>
            <a:r>
              <a:rPr lang="en-US" dirty="0"/>
              <a:t>The diagnosis of DIC is based on a combination of </a:t>
            </a:r>
            <a:r>
              <a:rPr lang="en-US" b="1" u="sng" dirty="0"/>
              <a:t>clinical features</a:t>
            </a:r>
            <a:r>
              <a:rPr lang="en-US" dirty="0"/>
              <a:t> and </a:t>
            </a:r>
            <a:r>
              <a:rPr lang="en-US" b="1" u="sng" dirty="0"/>
              <a:t>laboratory findings</a:t>
            </a:r>
            <a:r>
              <a:rPr lang="en-US" dirty="0"/>
              <a:t>. Patients usually present usually present with </a:t>
            </a:r>
            <a:r>
              <a:rPr lang="en-US" b="1" u="sng" dirty="0"/>
              <a:t>bleeding</a:t>
            </a:r>
            <a:r>
              <a:rPr lang="en-US" dirty="0"/>
              <a:t> ,</a:t>
            </a:r>
            <a:r>
              <a:rPr lang="en-US" b="1" u="sng" dirty="0"/>
              <a:t>thrombosis</a:t>
            </a:r>
            <a:r>
              <a:rPr lang="en-US" dirty="0"/>
              <a:t> or </a:t>
            </a:r>
            <a:r>
              <a:rPr lang="en-US" b="1" u="sng" dirty="0"/>
              <a:t>organ dysfunction</a:t>
            </a:r>
            <a:r>
              <a:rPr lang="en-US" dirty="0"/>
              <a:t>. Laboratory investigation typically show </a:t>
            </a:r>
            <a:r>
              <a:rPr lang="en-US" b="1" u="sng" dirty="0"/>
              <a:t>thrombocytopenia</a:t>
            </a:r>
            <a:r>
              <a:rPr lang="en-US" dirty="0"/>
              <a:t>, </a:t>
            </a:r>
            <a:r>
              <a:rPr lang="en-US" b="1" u="sng" dirty="0"/>
              <a:t>prolonged PT and </a:t>
            </a:r>
            <a:r>
              <a:rPr lang="en-US" b="1" u="sng" dirty="0" err="1"/>
              <a:t>aPTT</a:t>
            </a:r>
            <a:r>
              <a:rPr lang="en-US" dirty="0"/>
              <a:t>, </a:t>
            </a:r>
            <a:r>
              <a:rPr lang="en-US" b="1" u="sng" dirty="0"/>
              <a:t>decrease fibrinogen levels</a:t>
            </a:r>
            <a:r>
              <a:rPr lang="en-US" dirty="0"/>
              <a:t>, and </a:t>
            </a:r>
            <a:r>
              <a:rPr lang="en-US" b="1" u="sng" dirty="0"/>
              <a:t>elevated D-dimer or fibrin degradation product</a:t>
            </a:r>
            <a:r>
              <a:rPr lang="en-US" dirty="0"/>
              <a:t> .the </a:t>
            </a:r>
            <a:r>
              <a:rPr lang="en-US" b="1" dirty="0"/>
              <a:t>ISTH</a:t>
            </a:r>
            <a:r>
              <a:rPr lang="en-US" dirty="0"/>
              <a:t> scoring system is commonly to support the diagnosis. </a:t>
            </a:r>
            <a:endParaRPr lang="en-US" altLang="en-US" dirty="0"/>
          </a:p>
        </p:txBody>
      </p:sp>
    </p:spTree>
    <p:extLst>
      <p:ext uri="{BB962C8B-B14F-4D97-AF65-F5344CB8AC3E}">
        <p14:creationId xmlns:p14="http://schemas.microsoft.com/office/powerpoint/2010/main" val="1031479352"/>
      </p:ext>
    </p:extLst>
  </p:cSld>
  <p:clrMapOvr>
    <a:masterClrMapping/>
  </p:clrMapOvr>
  <p:transition spd="slow">
    <p:push dir="u"/>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29E505A-D80B-867A-A1BD-4336767A4FF8}"/>
            </a:ext>
          </a:extLst>
        </p:cNvPr>
        <p:cNvGrpSpPr/>
        <p:nvPr/>
      </p:nvGrpSpPr>
      <p:grpSpPr>
        <a:xfrm>
          <a:off x="0" y="0"/>
          <a:ext cx="0" cy="0"/>
          <a:chOff x="0" y="0"/>
          <a:chExt cx="0" cy="0"/>
        </a:xfrm>
      </p:grpSpPr>
      <p:sp>
        <p:nvSpPr>
          <p:cNvPr id="17410" name="Title 3">
            <a:extLst>
              <a:ext uri="{FF2B5EF4-FFF2-40B4-BE49-F238E27FC236}">
                <a16:creationId xmlns:a16="http://schemas.microsoft.com/office/drawing/2014/main" id="{3A8BD968-91F0-57C8-38F2-5D367CACBBEE}"/>
              </a:ext>
            </a:extLst>
          </p:cNvPr>
          <p:cNvSpPr>
            <a:spLocks noGrp="1" noChangeArrowheads="1"/>
          </p:cNvSpPr>
          <p:nvPr>
            <p:ph type="title"/>
          </p:nvPr>
        </p:nvSpPr>
        <p:spPr>
          <a:xfrm>
            <a:off x="1836738" y="0"/>
            <a:ext cx="6680200" cy="1325563"/>
          </a:xfrm>
        </p:spPr>
        <p:txBody>
          <a:bodyPr/>
          <a:lstStyle/>
          <a:p>
            <a:pPr eaLnBrk="1" hangingPunct="1"/>
            <a:r>
              <a:rPr lang="en-US" altLang="en-US" dirty="0"/>
              <a:t>Cont.</a:t>
            </a:r>
          </a:p>
        </p:txBody>
      </p:sp>
      <p:sp>
        <p:nvSpPr>
          <p:cNvPr id="5" name="Content Placeholder 4">
            <a:extLst>
              <a:ext uri="{FF2B5EF4-FFF2-40B4-BE49-F238E27FC236}">
                <a16:creationId xmlns:a16="http://schemas.microsoft.com/office/drawing/2014/main" id="{15034D3B-06F8-E810-919D-3839479C2434}"/>
              </a:ext>
            </a:extLst>
          </p:cNvPr>
          <p:cNvSpPr>
            <a:spLocks noGrp="1"/>
          </p:cNvSpPr>
          <p:nvPr>
            <p:ph idx="1"/>
          </p:nvPr>
        </p:nvSpPr>
        <p:spPr>
          <a:xfrm>
            <a:off x="1835150" y="1196975"/>
            <a:ext cx="6680200" cy="5545138"/>
          </a:xfrm>
        </p:spPr>
        <p:txBody>
          <a:bodyPr rtlCol="0">
            <a:normAutofit fontScale="92500" lnSpcReduction="20000"/>
          </a:bodyPr>
          <a:lstStyle/>
          <a:p>
            <a:pPr eaLnBrk="1" fontAlgn="auto" hangingPunct="1">
              <a:spcAft>
                <a:spcPts val="0"/>
              </a:spcAft>
              <a:defRPr/>
            </a:pPr>
            <a:r>
              <a:rPr lang="en-US" dirty="0"/>
              <a:t>platelet: moderate to severe thrombocytopenia is present in DIC.</a:t>
            </a:r>
          </a:p>
          <a:p>
            <a:pPr eaLnBrk="1" fontAlgn="auto" hangingPunct="1">
              <a:spcAft>
                <a:spcPts val="0"/>
              </a:spcAft>
              <a:defRPr/>
            </a:pPr>
            <a:r>
              <a:rPr lang="en-US" dirty="0"/>
              <a:t>Activated partial thromboplastin time (</a:t>
            </a:r>
            <a:r>
              <a:rPr lang="en-US" dirty="0" err="1"/>
              <a:t>aPTT</a:t>
            </a:r>
            <a:r>
              <a:rPr lang="en-US" dirty="0"/>
              <a:t>) and prothrombin time (PT) are typically prolonged.</a:t>
            </a:r>
          </a:p>
          <a:p>
            <a:pPr eaLnBrk="1" fontAlgn="auto" hangingPunct="1">
              <a:spcAft>
                <a:spcPts val="0"/>
              </a:spcAft>
              <a:defRPr/>
            </a:pPr>
            <a:r>
              <a:rPr lang="en-US" dirty="0"/>
              <a:t>Protein C and antithrombin are 2 natural anticoagulants that are frequently </a:t>
            </a:r>
            <a:r>
              <a:rPr lang="en-US" b="1" dirty="0">
                <a:solidFill>
                  <a:schemeClr val="bg2">
                    <a:lumMod val="50000"/>
                    <a:lumOff val="50000"/>
                  </a:schemeClr>
                </a:solidFill>
              </a:rPr>
              <a:t>decreased</a:t>
            </a:r>
            <a:r>
              <a:rPr lang="en-US" dirty="0"/>
              <a:t> in DIC </a:t>
            </a:r>
          </a:p>
          <a:p>
            <a:pPr eaLnBrk="1" fontAlgn="auto" hangingPunct="1">
              <a:spcAft>
                <a:spcPts val="0"/>
              </a:spcAft>
              <a:defRPr/>
            </a:pPr>
            <a:r>
              <a:rPr lang="en-US" dirty="0"/>
              <a:t>Elevated levels D-dimer and FDPs.</a:t>
            </a:r>
          </a:p>
          <a:p>
            <a:pPr eaLnBrk="1" fontAlgn="auto" hangingPunct="1">
              <a:spcAft>
                <a:spcPts val="0"/>
              </a:spcAft>
              <a:defRPr/>
            </a:pPr>
            <a:r>
              <a:rPr lang="en-US" dirty="0"/>
              <a:t>Thrombomodulin is elevated in DIC ,a marker for </a:t>
            </a:r>
            <a:r>
              <a:rPr lang="en-US" b="1" dirty="0">
                <a:solidFill>
                  <a:schemeClr val="bg2">
                    <a:lumMod val="50000"/>
                    <a:lumOff val="50000"/>
                  </a:schemeClr>
                </a:solidFill>
              </a:rPr>
              <a:t>early</a:t>
            </a:r>
            <a:r>
              <a:rPr lang="en-US" dirty="0"/>
              <a:t> identification and monitoring of DIC. </a:t>
            </a:r>
          </a:p>
          <a:p>
            <a:pPr eaLnBrk="1" fontAlgn="auto" hangingPunct="1">
              <a:spcAft>
                <a:spcPts val="0"/>
              </a:spcAft>
              <a:defRPr/>
            </a:pPr>
            <a:r>
              <a:rPr lang="en-US" dirty="0"/>
              <a:t>Chronic DIC diagnosis when the </a:t>
            </a:r>
            <a:r>
              <a:rPr lang="en-US" b="1" dirty="0">
                <a:solidFill>
                  <a:schemeClr val="bg2">
                    <a:lumMod val="50000"/>
                    <a:lumOff val="50000"/>
                  </a:schemeClr>
                </a:solidFill>
              </a:rPr>
              <a:t>schistocytes</a:t>
            </a:r>
            <a:r>
              <a:rPr lang="en-US" dirty="0"/>
              <a:t> are seen in concert with normal coagulation values and </a:t>
            </a:r>
            <a:r>
              <a:rPr lang="en-US" b="1" dirty="0">
                <a:solidFill>
                  <a:schemeClr val="bg2">
                    <a:lumMod val="50000"/>
                    <a:lumOff val="50000"/>
                  </a:schemeClr>
                </a:solidFill>
              </a:rPr>
              <a:t>increased D-dimer levels</a:t>
            </a:r>
            <a:r>
              <a:rPr lang="en-US" dirty="0"/>
              <a:t>.</a:t>
            </a:r>
          </a:p>
        </p:txBody>
      </p:sp>
    </p:spTree>
    <p:extLst>
      <p:ext uri="{BB962C8B-B14F-4D97-AF65-F5344CB8AC3E}">
        <p14:creationId xmlns:p14="http://schemas.microsoft.com/office/powerpoint/2010/main" val="968313589"/>
      </p:ext>
    </p:extLst>
  </p:cSld>
  <p:clrMapOvr>
    <a:masterClrMapping/>
  </p:clrMapOvr>
  <p:transition spd="slow">
    <p:push dir="u"/>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F29B0CC-4207-8FEF-2437-E1E0C4D68268}"/>
            </a:ext>
          </a:extLst>
        </p:cNvPr>
        <p:cNvGrpSpPr/>
        <p:nvPr/>
      </p:nvGrpSpPr>
      <p:grpSpPr>
        <a:xfrm>
          <a:off x="0" y="0"/>
          <a:ext cx="0" cy="0"/>
          <a:chOff x="0" y="0"/>
          <a:chExt cx="0" cy="0"/>
        </a:xfrm>
      </p:grpSpPr>
      <p:sp>
        <p:nvSpPr>
          <p:cNvPr id="17410" name="Title 3">
            <a:extLst>
              <a:ext uri="{FF2B5EF4-FFF2-40B4-BE49-F238E27FC236}">
                <a16:creationId xmlns:a16="http://schemas.microsoft.com/office/drawing/2014/main" id="{C651699B-55B3-2A97-87A0-2A91931CC321}"/>
              </a:ext>
            </a:extLst>
          </p:cNvPr>
          <p:cNvSpPr>
            <a:spLocks noGrp="1" noChangeArrowheads="1"/>
          </p:cNvSpPr>
          <p:nvPr>
            <p:ph type="title"/>
          </p:nvPr>
        </p:nvSpPr>
        <p:spPr>
          <a:xfrm>
            <a:off x="1836738" y="0"/>
            <a:ext cx="6680200" cy="1325563"/>
          </a:xfrm>
        </p:spPr>
        <p:txBody>
          <a:bodyPr/>
          <a:lstStyle/>
          <a:p>
            <a:pPr eaLnBrk="1" hangingPunct="1"/>
            <a:r>
              <a:rPr lang="en-US" altLang="en-US" dirty="0"/>
              <a:t>Cont.</a:t>
            </a:r>
          </a:p>
        </p:txBody>
      </p:sp>
      <p:sp>
        <p:nvSpPr>
          <p:cNvPr id="5" name="Content Placeholder 4">
            <a:extLst>
              <a:ext uri="{FF2B5EF4-FFF2-40B4-BE49-F238E27FC236}">
                <a16:creationId xmlns:a16="http://schemas.microsoft.com/office/drawing/2014/main" id="{8929A222-8759-75EA-2920-FA89B6057235}"/>
              </a:ext>
            </a:extLst>
          </p:cNvPr>
          <p:cNvSpPr>
            <a:spLocks noGrp="1"/>
          </p:cNvSpPr>
          <p:nvPr>
            <p:ph idx="1"/>
          </p:nvPr>
        </p:nvSpPr>
        <p:spPr>
          <a:xfrm>
            <a:off x="1835150" y="1196975"/>
            <a:ext cx="6680200" cy="5545138"/>
          </a:xfrm>
        </p:spPr>
        <p:txBody>
          <a:bodyPr rtlCol="0">
            <a:normAutofit/>
          </a:bodyPr>
          <a:lstStyle/>
          <a:p>
            <a:pPr eaLnBrk="1" fontAlgn="auto" hangingPunct="1">
              <a:spcAft>
                <a:spcPts val="0"/>
              </a:spcAft>
              <a:defRPr/>
            </a:pPr>
            <a:r>
              <a:rPr lang="en-US" b="1" u="sng" dirty="0">
                <a:solidFill>
                  <a:schemeClr val="bg2">
                    <a:lumMod val="50000"/>
                    <a:lumOff val="50000"/>
                  </a:schemeClr>
                </a:solidFill>
              </a:rPr>
              <a:t>Differential diagnosis</a:t>
            </a:r>
            <a:r>
              <a:rPr lang="ar-JO" b="1" u="sng" dirty="0">
                <a:solidFill>
                  <a:schemeClr val="bg2">
                    <a:lumMod val="50000"/>
                    <a:lumOff val="50000"/>
                  </a:schemeClr>
                </a:solidFill>
              </a:rPr>
              <a:t>:</a:t>
            </a:r>
            <a:endParaRPr lang="en-US" b="1" u="sng" dirty="0">
              <a:solidFill>
                <a:schemeClr val="bg2">
                  <a:lumMod val="50000"/>
                  <a:lumOff val="50000"/>
                </a:schemeClr>
              </a:solidFill>
            </a:endParaRPr>
          </a:p>
          <a:p>
            <a:pPr marL="514350" indent="-514350" eaLnBrk="1" fontAlgn="auto" hangingPunct="1">
              <a:spcAft>
                <a:spcPts val="0"/>
              </a:spcAft>
              <a:buFont typeface="+mj-lt"/>
              <a:buAutoNum type="arabicPeriod"/>
              <a:defRPr/>
            </a:pPr>
            <a:r>
              <a:rPr lang="en-US" dirty="0"/>
              <a:t>Dysfibrinogemia</a:t>
            </a:r>
          </a:p>
          <a:p>
            <a:pPr marL="514350" indent="-514350" eaLnBrk="1" fontAlgn="auto" hangingPunct="1">
              <a:spcAft>
                <a:spcPts val="0"/>
              </a:spcAft>
              <a:buFont typeface="+mj-lt"/>
              <a:buAutoNum type="arabicPeriod"/>
              <a:defRPr/>
            </a:pPr>
            <a:r>
              <a:rPr lang="en-US" dirty="0"/>
              <a:t>Hemolytic Uremic syndrome</a:t>
            </a:r>
          </a:p>
          <a:p>
            <a:pPr marL="514350" indent="-514350" eaLnBrk="1" fontAlgn="auto" hangingPunct="1">
              <a:spcAft>
                <a:spcPts val="0"/>
              </a:spcAft>
              <a:buFont typeface="+mj-lt"/>
              <a:buAutoNum type="arabicPeriod"/>
              <a:defRPr/>
            </a:pPr>
            <a:r>
              <a:rPr lang="en-US" dirty="0"/>
              <a:t>Heparin induced thrombocytopenia</a:t>
            </a:r>
          </a:p>
          <a:p>
            <a:pPr marL="514350" indent="-514350" eaLnBrk="1" fontAlgn="auto" hangingPunct="1">
              <a:spcAft>
                <a:spcPts val="0"/>
              </a:spcAft>
              <a:buFont typeface="+mj-lt"/>
              <a:buAutoNum type="arabicPeriod"/>
              <a:defRPr/>
            </a:pPr>
            <a:r>
              <a:rPr lang="en-US" dirty="0"/>
              <a:t>Thrombotic thrombocytopenic purpura </a:t>
            </a:r>
          </a:p>
        </p:txBody>
      </p:sp>
    </p:spTree>
    <p:extLst>
      <p:ext uri="{BB962C8B-B14F-4D97-AF65-F5344CB8AC3E}">
        <p14:creationId xmlns:p14="http://schemas.microsoft.com/office/powerpoint/2010/main" val="3244857853"/>
      </p:ext>
    </p:extLst>
  </p:cSld>
  <p:clrMapOvr>
    <a:masterClrMapping/>
  </p:clrMapOvr>
  <p:transition spd="slow">
    <p:push dir="u"/>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826E622-FFC0-99BD-08B9-997090AC0108}"/>
            </a:ext>
          </a:extLst>
        </p:cNvPr>
        <p:cNvGrpSpPr/>
        <p:nvPr/>
      </p:nvGrpSpPr>
      <p:grpSpPr>
        <a:xfrm>
          <a:off x="0" y="0"/>
          <a:ext cx="0" cy="0"/>
          <a:chOff x="0" y="0"/>
          <a:chExt cx="0" cy="0"/>
        </a:xfrm>
      </p:grpSpPr>
      <p:sp>
        <p:nvSpPr>
          <p:cNvPr id="16386" name="Title 1">
            <a:extLst>
              <a:ext uri="{FF2B5EF4-FFF2-40B4-BE49-F238E27FC236}">
                <a16:creationId xmlns:a16="http://schemas.microsoft.com/office/drawing/2014/main" id="{CBF7319B-1713-6404-A6A4-6B5F81659332}"/>
              </a:ext>
            </a:extLst>
          </p:cNvPr>
          <p:cNvSpPr>
            <a:spLocks noGrp="1" noChangeArrowheads="1"/>
          </p:cNvSpPr>
          <p:nvPr>
            <p:ph type="title"/>
          </p:nvPr>
        </p:nvSpPr>
        <p:spPr/>
        <p:txBody>
          <a:bodyPr/>
          <a:lstStyle/>
          <a:p>
            <a:r>
              <a:rPr lang="en-US" b="1" i="1" dirty="0"/>
              <a:t>MANAGEMENT:</a:t>
            </a:r>
            <a:endParaRPr lang="en-US" altLang="en-US" dirty="0"/>
          </a:p>
        </p:txBody>
      </p:sp>
      <p:sp>
        <p:nvSpPr>
          <p:cNvPr id="16387" name="Content Placeholder 2">
            <a:extLst>
              <a:ext uri="{FF2B5EF4-FFF2-40B4-BE49-F238E27FC236}">
                <a16:creationId xmlns:a16="http://schemas.microsoft.com/office/drawing/2014/main" id="{C84F2F0F-EF4D-FC19-C1D7-068012A7EFC2}"/>
              </a:ext>
            </a:extLst>
          </p:cNvPr>
          <p:cNvSpPr>
            <a:spLocks noGrp="1" noChangeArrowheads="1"/>
          </p:cNvSpPr>
          <p:nvPr>
            <p:ph idx="1"/>
          </p:nvPr>
        </p:nvSpPr>
        <p:spPr>
          <a:xfrm>
            <a:off x="539552" y="1628800"/>
            <a:ext cx="7886700" cy="4351338"/>
          </a:xfrm>
        </p:spPr>
        <p:txBody>
          <a:bodyPr/>
          <a:lstStyle/>
          <a:p>
            <a:r>
              <a:rPr lang="en-US" dirty="0"/>
              <a:t>Management depends upon the severity of the condition. A variety of methods are used to manage DIC.</a:t>
            </a:r>
          </a:p>
          <a:p>
            <a:pPr marL="514350" indent="-514350">
              <a:buFont typeface="+mj-lt"/>
              <a:buAutoNum type="arabicPeriod"/>
            </a:pPr>
            <a:r>
              <a:rPr lang="en-US" dirty="0"/>
              <a:t>If chronic DIC is diagnosed in a patient who is </a:t>
            </a:r>
            <a:r>
              <a:rPr lang="en-US" b="1" u="sng" dirty="0"/>
              <a:t>not bleeding</a:t>
            </a:r>
            <a:r>
              <a:rPr lang="en-US" dirty="0"/>
              <a:t>, no therapy is needed for it. Treatment for underlying disease may be sufficient to reverse the DIC.</a:t>
            </a:r>
          </a:p>
          <a:p>
            <a:pPr marL="514350" indent="-514350">
              <a:buFont typeface="+mj-lt"/>
              <a:buAutoNum type="arabicPeriod"/>
            </a:pPr>
            <a:r>
              <a:rPr lang="en-US" dirty="0"/>
              <a:t>when the patient with DIC is </a:t>
            </a:r>
            <a:r>
              <a:rPr lang="en-US" b="1" u="sng" dirty="0"/>
              <a:t>bleeding</a:t>
            </a:r>
            <a:r>
              <a:rPr lang="en-US" dirty="0"/>
              <a:t>, therapy is directed towards providing support with necessary blood products while treating the primary disorder.</a:t>
            </a:r>
            <a:endParaRPr lang="en-US" altLang="en-US" dirty="0"/>
          </a:p>
        </p:txBody>
      </p:sp>
    </p:spTree>
    <p:extLst>
      <p:ext uri="{BB962C8B-B14F-4D97-AF65-F5344CB8AC3E}">
        <p14:creationId xmlns:p14="http://schemas.microsoft.com/office/powerpoint/2010/main" val="3018337352"/>
      </p:ext>
    </p:extLst>
  </p:cSld>
  <p:clrMapOvr>
    <a:masterClrMapping/>
  </p:clrMapOvr>
  <p:transition spd="slow">
    <p:push dir="u"/>
  </p:transition>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D6DEA46-3DCC-8A8F-2C9D-148A4AD7654D}"/>
            </a:ext>
          </a:extLst>
        </p:cNvPr>
        <p:cNvGrpSpPr/>
        <p:nvPr/>
      </p:nvGrpSpPr>
      <p:grpSpPr>
        <a:xfrm>
          <a:off x="0" y="0"/>
          <a:ext cx="0" cy="0"/>
          <a:chOff x="0" y="0"/>
          <a:chExt cx="0" cy="0"/>
        </a:xfrm>
      </p:grpSpPr>
      <p:sp>
        <p:nvSpPr>
          <p:cNvPr id="16386" name="Title 1">
            <a:extLst>
              <a:ext uri="{FF2B5EF4-FFF2-40B4-BE49-F238E27FC236}">
                <a16:creationId xmlns:a16="http://schemas.microsoft.com/office/drawing/2014/main" id="{D9C291E9-BC9C-9FAC-7BFF-0113D6EEB9B3}"/>
              </a:ext>
            </a:extLst>
          </p:cNvPr>
          <p:cNvSpPr>
            <a:spLocks noGrp="1" noChangeArrowheads="1"/>
          </p:cNvSpPr>
          <p:nvPr>
            <p:ph type="title"/>
          </p:nvPr>
        </p:nvSpPr>
        <p:spPr>
          <a:xfrm>
            <a:off x="507177" y="448222"/>
            <a:ext cx="7886700" cy="1325563"/>
          </a:xfrm>
        </p:spPr>
        <p:txBody>
          <a:bodyPr/>
          <a:lstStyle/>
          <a:p>
            <a:r>
              <a:rPr lang="en-US" dirty="0"/>
              <a:t>TREATMENT:</a:t>
            </a:r>
            <a:endParaRPr lang="en-US" altLang="en-US" dirty="0"/>
          </a:p>
        </p:txBody>
      </p:sp>
      <p:sp>
        <p:nvSpPr>
          <p:cNvPr id="16387" name="Content Placeholder 2">
            <a:extLst>
              <a:ext uri="{FF2B5EF4-FFF2-40B4-BE49-F238E27FC236}">
                <a16:creationId xmlns:a16="http://schemas.microsoft.com/office/drawing/2014/main" id="{9C0E7399-C675-F915-D5DD-EAE9CDAA53FE}"/>
              </a:ext>
            </a:extLst>
          </p:cNvPr>
          <p:cNvSpPr>
            <a:spLocks noGrp="1" noChangeArrowheads="1"/>
          </p:cNvSpPr>
          <p:nvPr>
            <p:ph idx="1"/>
          </p:nvPr>
        </p:nvSpPr>
        <p:spPr>
          <a:xfrm>
            <a:off x="505907" y="1484784"/>
            <a:ext cx="7886700" cy="1800200"/>
          </a:xfrm>
        </p:spPr>
        <p:txBody>
          <a:bodyPr/>
          <a:lstStyle/>
          <a:p>
            <a:pPr marL="514350" indent="-514350">
              <a:buFont typeface="+mj-lt"/>
              <a:buAutoNum type="arabicPeriod"/>
            </a:pPr>
            <a:r>
              <a:rPr lang="en-US" dirty="0"/>
              <a:t>Treat the underlying cause (e.g., sepsis, malignancy)</a:t>
            </a:r>
          </a:p>
          <a:p>
            <a:pPr marL="514350" indent="-514350">
              <a:buFont typeface="+mj-lt"/>
              <a:buAutoNum type="arabicPeriod"/>
            </a:pPr>
            <a:r>
              <a:rPr lang="en-US" dirty="0"/>
              <a:t>Supportive measures if severe hemorrhage is present (only temporizing measures):</a:t>
            </a:r>
          </a:p>
        </p:txBody>
      </p:sp>
      <p:sp>
        <p:nvSpPr>
          <p:cNvPr id="3" name="TextBox 2">
            <a:extLst>
              <a:ext uri="{FF2B5EF4-FFF2-40B4-BE49-F238E27FC236}">
                <a16:creationId xmlns:a16="http://schemas.microsoft.com/office/drawing/2014/main" id="{7F2D6010-D777-9B09-24F7-1230AAFB81B9}"/>
              </a:ext>
            </a:extLst>
          </p:cNvPr>
          <p:cNvSpPr txBox="1"/>
          <p:nvPr/>
        </p:nvSpPr>
        <p:spPr>
          <a:xfrm>
            <a:off x="505907" y="3167384"/>
            <a:ext cx="8386572" cy="3139321"/>
          </a:xfrm>
          <a:prstGeom prst="rect">
            <a:avLst/>
          </a:prstGeom>
          <a:noFill/>
        </p:spPr>
        <p:txBody>
          <a:bodyPr wrap="square">
            <a:spAutoFit/>
          </a:bodyPr>
          <a:lstStyle/>
          <a:p>
            <a:pPr marL="514350" indent="-514350">
              <a:buFont typeface="+mj-lt"/>
              <a:buAutoNum type="alphaUcPeriod"/>
            </a:pPr>
            <a:r>
              <a:rPr lang="en-US" sz="2200" b="1" u="sng" dirty="0">
                <a:solidFill>
                  <a:schemeClr val="bg1"/>
                </a:solidFill>
              </a:rPr>
              <a:t>Blood transfusion</a:t>
            </a:r>
            <a:r>
              <a:rPr lang="en-US" sz="2200" b="1" dirty="0">
                <a:solidFill>
                  <a:schemeClr val="bg1"/>
                </a:solidFill>
              </a:rPr>
              <a:t> as necessary.</a:t>
            </a:r>
          </a:p>
          <a:p>
            <a:pPr marL="514350" indent="-514350">
              <a:buFont typeface="+mj-lt"/>
              <a:buAutoNum type="alphaUcPeriod"/>
            </a:pPr>
            <a:r>
              <a:rPr lang="en-US" sz="2200" b="1" u="sng" dirty="0">
                <a:solidFill>
                  <a:schemeClr val="bg1"/>
                </a:solidFill>
              </a:rPr>
              <a:t>Platelet transfusion </a:t>
            </a:r>
            <a:r>
              <a:rPr lang="en-US" sz="2200" dirty="0">
                <a:solidFill>
                  <a:schemeClr val="bg1"/>
                </a:solidFill>
              </a:rPr>
              <a:t>for platelet counts ≤10,000 (or ≤50,000 if actively bleeding or need for urgent surgery).</a:t>
            </a:r>
            <a:endParaRPr lang="en-US" sz="2200" b="1" dirty="0">
              <a:solidFill>
                <a:schemeClr val="bg1"/>
              </a:solidFill>
            </a:endParaRPr>
          </a:p>
          <a:p>
            <a:pPr marL="514350" indent="-514350">
              <a:buFont typeface="+mj-lt"/>
              <a:buAutoNum type="alphaUcPeriod"/>
            </a:pPr>
            <a:r>
              <a:rPr lang="en-US" sz="2200" b="1" u="sng" dirty="0">
                <a:solidFill>
                  <a:schemeClr val="bg1"/>
                </a:solidFill>
              </a:rPr>
              <a:t>Cryoprecipitate</a:t>
            </a:r>
            <a:r>
              <a:rPr lang="en-US" sz="2200" b="1" dirty="0">
                <a:solidFill>
                  <a:schemeClr val="bg1"/>
                </a:solidFill>
              </a:rPr>
              <a:t> </a:t>
            </a:r>
            <a:r>
              <a:rPr lang="en-US" sz="2200" dirty="0">
                <a:solidFill>
                  <a:schemeClr val="bg1"/>
                </a:solidFill>
              </a:rPr>
              <a:t>(replaces clotting factors and fibrinogen) or FFP (replaces clotting factors) for significantly prolonged PT/PTT or significantly decreased fibrinogen.</a:t>
            </a:r>
            <a:endParaRPr lang="en-US" sz="2200" b="1" dirty="0">
              <a:solidFill>
                <a:schemeClr val="bg1"/>
              </a:solidFill>
            </a:endParaRPr>
          </a:p>
          <a:p>
            <a:pPr marL="514350" indent="-514350">
              <a:buFont typeface="+mj-lt"/>
              <a:buAutoNum type="alphaUcPeriod"/>
            </a:pPr>
            <a:r>
              <a:rPr lang="en-US" sz="2200" b="1" u="sng" dirty="0">
                <a:solidFill>
                  <a:schemeClr val="bg1"/>
                </a:solidFill>
              </a:rPr>
              <a:t>Anticoagulation</a:t>
            </a:r>
            <a:r>
              <a:rPr lang="en-US" sz="2200" b="1" dirty="0">
                <a:solidFill>
                  <a:schemeClr val="bg1"/>
                </a:solidFill>
              </a:rPr>
              <a:t> </a:t>
            </a:r>
            <a:r>
              <a:rPr lang="en-US" sz="2200" dirty="0">
                <a:solidFill>
                  <a:schemeClr val="bg1"/>
                </a:solidFill>
              </a:rPr>
              <a:t>to prevent thrombosis is controversial-typically only given in rare cases in which thrombosis dominates the clinical.</a:t>
            </a:r>
            <a:endParaRPr lang="en-US" altLang="en-US" sz="2200" dirty="0">
              <a:solidFill>
                <a:schemeClr val="bg1"/>
              </a:solidFill>
            </a:endParaRPr>
          </a:p>
        </p:txBody>
      </p:sp>
    </p:spTree>
    <p:extLst>
      <p:ext uri="{BB962C8B-B14F-4D97-AF65-F5344CB8AC3E}">
        <p14:creationId xmlns:p14="http://schemas.microsoft.com/office/powerpoint/2010/main" val="3503855177"/>
      </p:ext>
    </p:extLst>
  </p:cSld>
  <p:clrMapOvr>
    <a:masterClrMapping/>
  </p:clrMapOvr>
  <p:transition spd="slow">
    <p:push dir="u"/>
  </p:transition>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81AB567-33B1-2CE4-B3DA-2CFA3C9A5118}"/>
            </a:ext>
          </a:extLst>
        </p:cNvPr>
        <p:cNvGrpSpPr/>
        <p:nvPr/>
      </p:nvGrpSpPr>
      <p:grpSpPr>
        <a:xfrm>
          <a:off x="0" y="0"/>
          <a:ext cx="0" cy="0"/>
          <a:chOff x="0" y="0"/>
          <a:chExt cx="0" cy="0"/>
        </a:xfrm>
      </p:grpSpPr>
      <p:sp>
        <p:nvSpPr>
          <p:cNvPr id="17410" name="Title 3">
            <a:extLst>
              <a:ext uri="{FF2B5EF4-FFF2-40B4-BE49-F238E27FC236}">
                <a16:creationId xmlns:a16="http://schemas.microsoft.com/office/drawing/2014/main" id="{ED08E789-CA64-016E-031F-5EA3F6F7A341}"/>
              </a:ext>
            </a:extLst>
          </p:cNvPr>
          <p:cNvSpPr>
            <a:spLocks noGrp="1" noChangeArrowheads="1"/>
          </p:cNvSpPr>
          <p:nvPr>
            <p:ph type="title"/>
          </p:nvPr>
        </p:nvSpPr>
        <p:spPr>
          <a:xfrm>
            <a:off x="1836738" y="0"/>
            <a:ext cx="6680200" cy="1325563"/>
          </a:xfrm>
        </p:spPr>
        <p:txBody>
          <a:bodyPr/>
          <a:lstStyle/>
          <a:p>
            <a:pPr eaLnBrk="1" hangingPunct="1"/>
            <a:r>
              <a:rPr lang="en-US" dirty="0"/>
              <a:t>BLOOD TRANSFUSSION THERAPY:</a:t>
            </a:r>
            <a:endParaRPr lang="en-US" altLang="en-US" dirty="0"/>
          </a:p>
        </p:txBody>
      </p:sp>
      <p:sp>
        <p:nvSpPr>
          <p:cNvPr id="5" name="Content Placeholder 4">
            <a:extLst>
              <a:ext uri="{FF2B5EF4-FFF2-40B4-BE49-F238E27FC236}">
                <a16:creationId xmlns:a16="http://schemas.microsoft.com/office/drawing/2014/main" id="{4FB6217C-954D-F69A-16C4-17BE03B32B4E}"/>
              </a:ext>
            </a:extLst>
          </p:cNvPr>
          <p:cNvSpPr>
            <a:spLocks noGrp="1"/>
          </p:cNvSpPr>
          <p:nvPr>
            <p:ph idx="1"/>
          </p:nvPr>
        </p:nvSpPr>
        <p:spPr>
          <a:xfrm>
            <a:off x="1836738" y="1484784"/>
            <a:ext cx="7308850" cy="5661025"/>
          </a:xfrm>
        </p:spPr>
        <p:txBody>
          <a:bodyPr rtlCol="0">
            <a:normAutofit/>
          </a:bodyPr>
          <a:lstStyle/>
          <a:p>
            <a:r>
              <a:rPr lang="en-US" dirty="0"/>
              <a:t>The blood products are administered cautiously based on specific components deficiencies to patients who have serious bleeding, are at a high risk of bleeding or requires invasive procedures.</a:t>
            </a:r>
          </a:p>
          <a:p>
            <a:pPr marL="514350" indent="-514350">
              <a:buFont typeface="+mj-lt"/>
              <a:buAutoNum type="arabicPeriod"/>
            </a:pPr>
            <a:r>
              <a:rPr lang="en-US" dirty="0"/>
              <a:t> </a:t>
            </a:r>
            <a:r>
              <a:rPr lang="en-US" b="1" u="sng" dirty="0">
                <a:solidFill>
                  <a:srgbClr val="FF0000"/>
                </a:solidFill>
              </a:rPr>
              <a:t>In general</a:t>
            </a:r>
            <a:r>
              <a:rPr lang="en-US" dirty="0"/>
              <a:t>, platelets are given to correct thrombocytopenia if the platelet count is less than </a:t>
            </a:r>
            <a:r>
              <a:rPr lang="en-US" b="1" dirty="0"/>
              <a:t>20000 /meu </a:t>
            </a:r>
            <a:r>
              <a:rPr lang="en-US" b="1" dirty="0" err="1"/>
              <a:t>Itr</a:t>
            </a:r>
            <a:r>
              <a:rPr lang="en-US" dirty="0"/>
              <a:t>. Or less than </a:t>
            </a:r>
            <a:r>
              <a:rPr lang="en-US" b="1" dirty="0"/>
              <a:t>50000/ meu </a:t>
            </a:r>
            <a:r>
              <a:rPr lang="en-US" b="1" dirty="0" err="1"/>
              <a:t>Itr</a:t>
            </a:r>
            <a:r>
              <a:rPr lang="en-US" dirty="0"/>
              <a:t>. with bleeding.</a:t>
            </a:r>
          </a:p>
          <a:p>
            <a:pPr marL="514350" indent="-514350">
              <a:buFont typeface="+mj-lt"/>
              <a:buAutoNum type="arabicPeriod"/>
            </a:pPr>
            <a:r>
              <a:rPr lang="en-US" dirty="0"/>
              <a:t> </a:t>
            </a:r>
            <a:r>
              <a:rPr lang="en-US" b="1" u="sng" dirty="0">
                <a:solidFill>
                  <a:srgbClr val="FF0000"/>
                </a:solidFill>
              </a:rPr>
              <a:t>Cryoprecipitate</a:t>
            </a:r>
            <a:r>
              <a:rPr lang="en-US" dirty="0"/>
              <a:t> replaces factor </a:t>
            </a:r>
            <a:r>
              <a:rPr lang="en-US" b="1" u="sng" dirty="0"/>
              <a:t>VIII</a:t>
            </a:r>
            <a:r>
              <a:rPr lang="en-US" dirty="0"/>
              <a:t> and </a:t>
            </a:r>
            <a:r>
              <a:rPr lang="en-US" b="1" u="sng" dirty="0"/>
              <a:t>fibrinogen</a:t>
            </a:r>
            <a:r>
              <a:rPr lang="en-US" dirty="0"/>
              <a:t> and is given if the </a:t>
            </a:r>
            <a:r>
              <a:rPr lang="en-US" b="1" dirty="0"/>
              <a:t>fibrinogen level is below 100mg/dl.</a:t>
            </a:r>
          </a:p>
        </p:txBody>
      </p:sp>
    </p:spTree>
    <p:extLst>
      <p:ext uri="{BB962C8B-B14F-4D97-AF65-F5344CB8AC3E}">
        <p14:creationId xmlns:p14="http://schemas.microsoft.com/office/powerpoint/2010/main" val="3604346016"/>
      </p:ext>
    </p:extLst>
  </p:cSld>
  <p:clrMapOvr>
    <a:masterClrMapping/>
  </p:clrMapOvr>
  <p:transition spd="slow">
    <p:push dir="u"/>
  </p:transition>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0732104-3047-B1B8-B74B-19383A41F0DD}"/>
            </a:ext>
          </a:extLst>
        </p:cNvPr>
        <p:cNvGrpSpPr/>
        <p:nvPr/>
      </p:nvGrpSpPr>
      <p:grpSpPr>
        <a:xfrm>
          <a:off x="0" y="0"/>
          <a:ext cx="0" cy="0"/>
          <a:chOff x="0" y="0"/>
          <a:chExt cx="0" cy="0"/>
        </a:xfrm>
      </p:grpSpPr>
      <p:sp>
        <p:nvSpPr>
          <p:cNvPr id="17410" name="Title 3">
            <a:extLst>
              <a:ext uri="{FF2B5EF4-FFF2-40B4-BE49-F238E27FC236}">
                <a16:creationId xmlns:a16="http://schemas.microsoft.com/office/drawing/2014/main" id="{34DCB0B3-C104-CEA7-3E2E-6EFBC2486A91}"/>
              </a:ext>
            </a:extLst>
          </p:cNvPr>
          <p:cNvSpPr>
            <a:spLocks noGrp="1" noChangeArrowheads="1"/>
          </p:cNvSpPr>
          <p:nvPr>
            <p:ph type="title"/>
          </p:nvPr>
        </p:nvSpPr>
        <p:spPr>
          <a:xfrm>
            <a:off x="1836738" y="0"/>
            <a:ext cx="6680200" cy="1325563"/>
          </a:xfrm>
        </p:spPr>
        <p:txBody>
          <a:bodyPr/>
          <a:lstStyle/>
          <a:p>
            <a:pPr eaLnBrk="1" hangingPunct="1"/>
            <a:r>
              <a:rPr lang="en-US" altLang="en-US" dirty="0"/>
              <a:t>Cont.</a:t>
            </a:r>
          </a:p>
        </p:txBody>
      </p:sp>
      <p:sp>
        <p:nvSpPr>
          <p:cNvPr id="5" name="Content Placeholder 4">
            <a:extLst>
              <a:ext uri="{FF2B5EF4-FFF2-40B4-BE49-F238E27FC236}">
                <a16:creationId xmlns:a16="http://schemas.microsoft.com/office/drawing/2014/main" id="{4DA3A160-DA5E-B7B0-3E80-669613BEE459}"/>
              </a:ext>
            </a:extLst>
          </p:cNvPr>
          <p:cNvSpPr>
            <a:spLocks noGrp="1"/>
          </p:cNvSpPr>
          <p:nvPr>
            <p:ph idx="1"/>
          </p:nvPr>
        </p:nvSpPr>
        <p:spPr>
          <a:xfrm>
            <a:off x="1835150" y="1196975"/>
            <a:ext cx="7308850" cy="5545138"/>
          </a:xfrm>
        </p:spPr>
        <p:txBody>
          <a:bodyPr rtlCol="0">
            <a:normAutofit/>
          </a:bodyPr>
          <a:lstStyle/>
          <a:p>
            <a:pPr marL="0" indent="0">
              <a:buNone/>
            </a:pPr>
            <a:r>
              <a:rPr lang="en-US" dirty="0"/>
              <a:t>3. Fresh frozen plasma replaces all clotting factors except platelets and provides a source of antithrombin.</a:t>
            </a:r>
          </a:p>
          <a:p>
            <a:pPr marL="0" indent="0">
              <a:buNone/>
            </a:pPr>
            <a:r>
              <a:rPr lang="en-US" dirty="0"/>
              <a:t>4. Patient with thrombosis is treated by          heparin or low —molecular-weight heparin.</a:t>
            </a:r>
          </a:p>
        </p:txBody>
      </p:sp>
    </p:spTree>
    <p:extLst>
      <p:ext uri="{BB962C8B-B14F-4D97-AF65-F5344CB8AC3E}">
        <p14:creationId xmlns:p14="http://schemas.microsoft.com/office/powerpoint/2010/main" val="2676953915"/>
      </p:ext>
    </p:extLst>
  </p:cSld>
  <p:clrMapOvr>
    <a:masterClrMapping/>
  </p:clrMapOvr>
  <p:transition spd="slow">
    <p:push dir="u"/>
  </p:transition>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99F4177-4B7D-EC67-200A-85757B6C54F1}"/>
            </a:ext>
          </a:extLst>
        </p:cNvPr>
        <p:cNvGrpSpPr/>
        <p:nvPr/>
      </p:nvGrpSpPr>
      <p:grpSpPr>
        <a:xfrm>
          <a:off x="0" y="0"/>
          <a:ext cx="0" cy="0"/>
          <a:chOff x="0" y="0"/>
          <a:chExt cx="0" cy="0"/>
        </a:xfrm>
      </p:grpSpPr>
      <p:sp>
        <p:nvSpPr>
          <p:cNvPr id="17410" name="Title 3">
            <a:extLst>
              <a:ext uri="{FF2B5EF4-FFF2-40B4-BE49-F238E27FC236}">
                <a16:creationId xmlns:a16="http://schemas.microsoft.com/office/drawing/2014/main" id="{2DB8BA89-A62B-0317-2F92-54F5270202AE}"/>
              </a:ext>
            </a:extLst>
          </p:cNvPr>
          <p:cNvSpPr>
            <a:spLocks noGrp="1" noChangeArrowheads="1"/>
          </p:cNvSpPr>
          <p:nvPr>
            <p:ph type="title"/>
          </p:nvPr>
        </p:nvSpPr>
        <p:spPr>
          <a:xfrm>
            <a:off x="1835150" y="260649"/>
            <a:ext cx="7308850" cy="1224136"/>
          </a:xfrm>
        </p:spPr>
        <p:txBody>
          <a:bodyPr/>
          <a:lstStyle/>
          <a:p>
            <a:pPr eaLnBrk="1" hangingPunct="1"/>
            <a:r>
              <a:rPr lang="en-US" dirty="0"/>
              <a:t>Administration of Blood Components and Coagulation Factors:</a:t>
            </a:r>
            <a:endParaRPr lang="en-US" altLang="en-US" dirty="0"/>
          </a:p>
        </p:txBody>
      </p:sp>
      <p:sp>
        <p:nvSpPr>
          <p:cNvPr id="5" name="Content Placeholder 4">
            <a:extLst>
              <a:ext uri="{FF2B5EF4-FFF2-40B4-BE49-F238E27FC236}">
                <a16:creationId xmlns:a16="http://schemas.microsoft.com/office/drawing/2014/main" id="{4EA1756C-AEAE-87D1-7E54-F9122A885DF5}"/>
              </a:ext>
            </a:extLst>
          </p:cNvPr>
          <p:cNvSpPr>
            <a:spLocks noGrp="1"/>
          </p:cNvSpPr>
          <p:nvPr>
            <p:ph idx="1"/>
          </p:nvPr>
        </p:nvSpPr>
        <p:spPr>
          <a:xfrm>
            <a:off x="1835150" y="1772816"/>
            <a:ext cx="7285331" cy="5545138"/>
          </a:xfrm>
        </p:spPr>
        <p:txBody>
          <a:bodyPr rtlCol="0">
            <a:normAutofit/>
          </a:bodyPr>
          <a:lstStyle/>
          <a:p>
            <a:pPr eaLnBrk="1" fontAlgn="auto" hangingPunct="1">
              <a:spcAft>
                <a:spcPts val="0"/>
              </a:spcAft>
              <a:defRPr/>
            </a:pPr>
            <a:r>
              <a:rPr lang="en-US" dirty="0"/>
              <a:t>Platelet transfusion may be considered in patients with DIC and severe thrombocytopenia, in particular, in patients with bleeding or in patients at risk for bleeding.</a:t>
            </a:r>
          </a:p>
          <a:p>
            <a:pPr eaLnBrk="1" fontAlgn="auto" hangingPunct="1">
              <a:spcAft>
                <a:spcPts val="0"/>
              </a:spcAft>
              <a:defRPr/>
            </a:pPr>
            <a:r>
              <a:rPr lang="en-US" dirty="0"/>
              <a:t>The PT </a:t>
            </a:r>
            <a:r>
              <a:rPr lang="en-US" b="1" dirty="0">
                <a:solidFill>
                  <a:schemeClr val="bg2">
                    <a:lumMod val="50000"/>
                    <a:lumOff val="50000"/>
                  </a:schemeClr>
                </a:solidFill>
              </a:rPr>
              <a:t>(&gt;1.5 times the normal) </a:t>
            </a:r>
            <a:r>
              <a:rPr lang="en-US" dirty="0"/>
              <a:t>Replacement with </a:t>
            </a:r>
            <a:r>
              <a:rPr lang="en-US" b="1" dirty="0">
                <a:solidFill>
                  <a:schemeClr val="bg2">
                    <a:lumMod val="50000"/>
                    <a:lumOff val="50000"/>
                  </a:schemeClr>
                </a:solidFill>
              </a:rPr>
              <a:t>FFP</a:t>
            </a:r>
            <a:r>
              <a:rPr lang="en-US" dirty="0"/>
              <a:t> is indicated.</a:t>
            </a:r>
          </a:p>
          <a:p>
            <a:pPr eaLnBrk="1" fontAlgn="auto" hangingPunct="1">
              <a:spcAft>
                <a:spcPts val="0"/>
              </a:spcAft>
              <a:defRPr/>
            </a:pPr>
            <a:r>
              <a:rPr lang="en-US" dirty="0"/>
              <a:t>In case of a (relative) </a:t>
            </a:r>
            <a:r>
              <a:rPr lang="en-US" b="1" dirty="0">
                <a:solidFill>
                  <a:schemeClr val="bg2">
                    <a:lumMod val="50000"/>
                    <a:lumOff val="50000"/>
                  </a:schemeClr>
                </a:solidFill>
              </a:rPr>
              <a:t>vitamin K deficiency </a:t>
            </a:r>
            <a:r>
              <a:rPr lang="en-US" dirty="0"/>
              <a:t>in the face of consumption, administration of </a:t>
            </a:r>
            <a:r>
              <a:rPr lang="en-US" b="1" dirty="0">
                <a:solidFill>
                  <a:schemeClr val="bg2">
                    <a:lumMod val="50000"/>
                    <a:lumOff val="50000"/>
                  </a:schemeClr>
                </a:solidFill>
              </a:rPr>
              <a:t>vitamin K</a:t>
            </a:r>
            <a:r>
              <a:rPr lang="en-US" dirty="0"/>
              <a:t> may be required.</a:t>
            </a:r>
          </a:p>
        </p:txBody>
      </p:sp>
    </p:spTree>
    <p:extLst>
      <p:ext uri="{BB962C8B-B14F-4D97-AF65-F5344CB8AC3E}">
        <p14:creationId xmlns:p14="http://schemas.microsoft.com/office/powerpoint/2010/main" val="397950156"/>
      </p:ext>
    </p:extLst>
  </p:cSld>
  <p:clrMapOvr>
    <a:masterClrMapping/>
  </p:clrMapOvr>
  <p:transition spd="slow">
    <p:push dir="u"/>
  </p:transition>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7EC44BD-556E-BA76-27CA-2C5DE358B5BF}"/>
            </a:ext>
          </a:extLst>
        </p:cNvPr>
        <p:cNvGrpSpPr/>
        <p:nvPr/>
      </p:nvGrpSpPr>
      <p:grpSpPr>
        <a:xfrm>
          <a:off x="0" y="0"/>
          <a:ext cx="0" cy="0"/>
          <a:chOff x="0" y="0"/>
          <a:chExt cx="0" cy="0"/>
        </a:xfrm>
      </p:grpSpPr>
      <p:sp>
        <p:nvSpPr>
          <p:cNvPr id="17410" name="Title 3">
            <a:extLst>
              <a:ext uri="{FF2B5EF4-FFF2-40B4-BE49-F238E27FC236}">
                <a16:creationId xmlns:a16="http://schemas.microsoft.com/office/drawing/2014/main" id="{4E5A61CB-80AD-19CF-17A8-591FC14693A9}"/>
              </a:ext>
            </a:extLst>
          </p:cNvPr>
          <p:cNvSpPr>
            <a:spLocks noGrp="1" noChangeArrowheads="1"/>
          </p:cNvSpPr>
          <p:nvPr>
            <p:ph type="title"/>
          </p:nvPr>
        </p:nvSpPr>
        <p:spPr>
          <a:xfrm>
            <a:off x="1836738" y="0"/>
            <a:ext cx="6680200" cy="1325563"/>
          </a:xfrm>
        </p:spPr>
        <p:txBody>
          <a:bodyPr/>
          <a:lstStyle/>
          <a:p>
            <a:pPr eaLnBrk="1" hangingPunct="1"/>
            <a:r>
              <a:rPr lang="en-US" altLang="en-US" dirty="0"/>
              <a:t>Cont.</a:t>
            </a:r>
          </a:p>
        </p:txBody>
      </p:sp>
      <p:sp>
        <p:nvSpPr>
          <p:cNvPr id="5" name="Content Placeholder 4">
            <a:extLst>
              <a:ext uri="{FF2B5EF4-FFF2-40B4-BE49-F238E27FC236}">
                <a16:creationId xmlns:a16="http://schemas.microsoft.com/office/drawing/2014/main" id="{8E459347-0F8D-DA10-2703-88E2EFF5B473}"/>
              </a:ext>
            </a:extLst>
          </p:cNvPr>
          <p:cNvSpPr>
            <a:spLocks noGrp="1"/>
          </p:cNvSpPr>
          <p:nvPr>
            <p:ph idx="1"/>
          </p:nvPr>
        </p:nvSpPr>
        <p:spPr>
          <a:xfrm>
            <a:off x="1835150" y="1196975"/>
            <a:ext cx="7308850" cy="5545138"/>
          </a:xfrm>
        </p:spPr>
        <p:txBody>
          <a:bodyPr rtlCol="0">
            <a:normAutofit/>
          </a:bodyPr>
          <a:lstStyle/>
          <a:p>
            <a:r>
              <a:rPr lang="en-US" dirty="0"/>
              <a:t>Low levels of fibrinogen </a:t>
            </a:r>
            <a:r>
              <a:rPr lang="en-US" b="1" dirty="0">
                <a:solidFill>
                  <a:schemeClr val="bg2">
                    <a:lumMod val="50000"/>
                    <a:lumOff val="50000"/>
                  </a:schemeClr>
                </a:solidFill>
              </a:rPr>
              <a:t>(&lt;100 mg/dL) </a:t>
            </a:r>
            <a:r>
              <a:rPr lang="en-US" dirty="0"/>
              <a:t>or </a:t>
            </a:r>
            <a:r>
              <a:rPr lang="en-US" b="1" dirty="0">
                <a:solidFill>
                  <a:schemeClr val="bg2">
                    <a:lumMod val="50000"/>
                    <a:lumOff val="50000"/>
                  </a:schemeClr>
                </a:solidFill>
              </a:rPr>
              <a:t>brisk hyperfibrinolysis</a:t>
            </a:r>
            <a:r>
              <a:rPr lang="en-US" dirty="0"/>
              <a:t> will require infusion of </a:t>
            </a:r>
            <a:r>
              <a:rPr lang="en-US" b="1" u="sng" dirty="0"/>
              <a:t>cryoprecipitate</a:t>
            </a:r>
            <a:r>
              <a:rPr lang="en-US" dirty="0"/>
              <a:t>. The replacement of </a:t>
            </a:r>
            <a:r>
              <a:rPr lang="en-US" b="1" u="sng" dirty="0"/>
              <a:t>10 U of cryoprecipitate for every 2-3 U of FFP</a:t>
            </a:r>
            <a:r>
              <a:rPr lang="en-US" dirty="0"/>
              <a:t> is sufficient to correct the hemostasis.</a:t>
            </a:r>
          </a:p>
        </p:txBody>
      </p:sp>
    </p:spTree>
    <p:extLst>
      <p:ext uri="{BB962C8B-B14F-4D97-AF65-F5344CB8AC3E}">
        <p14:creationId xmlns:p14="http://schemas.microsoft.com/office/powerpoint/2010/main" val="564561130"/>
      </p:ext>
    </p:extLst>
  </p:cSld>
  <p:clrMapOvr>
    <a:masterClrMapping/>
  </p:clrMapOvr>
  <p:transition spd="slow">
    <p:push dir="u"/>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le 1">
            <a:extLst>
              <a:ext uri="{FF2B5EF4-FFF2-40B4-BE49-F238E27FC236}">
                <a16:creationId xmlns:a16="http://schemas.microsoft.com/office/drawing/2014/main" id="{EBF5CEDE-5827-7DD1-2608-51ABB5AC2419}"/>
              </a:ext>
            </a:extLst>
          </p:cNvPr>
          <p:cNvSpPr>
            <a:spLocks noGrp="1" noChangeArrowheads="1"/>
          </p:cNvSpPr>
          <p:nvPr>
            <p:ph type="title"/>
          </p:nvPr>
        </p:nvSpPr>
        <p:spPr>
          <a:xfrm>
            <a:off x="628650" y="522287"/>
            <a:ext cx="7886700" cy="1325563"/>
          </a:xfrm>
        </p:spPr>
        <p:txBody>
          <a:bodyPr/>
          <a:lstStyle/>
          <a:p>
            <a:pPr eaLnBrk="1" hangingPunct="1"/>
            <a:r>
              <a:rPr lang="en-GB" altLang="en-US" dirty="0"/>
              <a:t>Pathophysiology</a:t>
            </a:r>
            <a:endParaRPr lang="en-US" altLang="en-US" dirty="0"/>
          </a:p>
        </p:txBody>
      </p:sp>
      <p:sp>
        <p:nvSpPr>
          <p:cNvPr id="3" name="Content Placeholder 2">
            <a:extLst>
              <a:ext uri="{FF2B5EF4-FFF2-40B4-BE49-F238E27FC236}">
                <a16:creationId xmlns:a16="http://schemas.microsoft.com/office/drawing/2014/main" id="{484599D9-CB70-75D0-EB8F-AFA137CF6AAC}"/>
              </a:ext>
            </a:extLst>
          </p:cNvPr>
          <p:cNvSpPr>
            <a:spLocks noGrp="1"/>
          </p:cNvSpPr>
          <p:nvPr>
            <p:ph idx="1"/>
          </p:nvPr>
        </p:nvSpPr>
        <p:spPr>
          <a:xfrm>
            <a:off x="628650" y="1651866"/>
            <a:ext cx="7886700" cy="4351338"/>
          </a:xfrm>
        </p:spPr>
        <p:txBody>
          <a:bodyPr rtlCol="0">
            <a:normAutofit fontScale="92500" lnSpcReduction="10000"/>
          </a:bodyPr>
          <a:lstStyle/>
          <a:p>
            <a:r>
              <a:rPr lang="en-GB" b="0" i="0" dirty="0">
                <a:effectLst/>
                <a:latin typeface="YAGi2jFvvq4_1"/>
              </a:rPr>
              <a:t>An underlying disease triggers an increased release of </a:t>
            </a:r>
            <a:r>
              <a:rPr lang="en-GB" b="0" i="0" dirty="0" err="1">
                <a:effectLst/>
                <a:latin typeface="YAGi2jFvvq4_1"/>
              </a:rPr>
              <a:t>procoagulants</a:t>
            </a:r>
            <a:r>
              <a:rPr lang="en-GB" b="0" i="0" dirty="0">
                <a:effectLst/>
                <a:latin typeface="YAGi2jFvvq4_1"/>
              </a:rPr>
              <a:t> (mainly tissue factor). That leads to excessive activation of the extrinsic coagulation cascade and platelets.</a:t>
            </a:r>
            <a:endParaRPr lang="en-GB" dirty="0">
              <a:effectLst/>
              <a:latin typeface="YAGi2jFvvq4_1"/>
            </a:endParaRPr>
          </a:p>
          <a:p>
            <a:r>
              <a:rPr lang="en-GB" b="0" i="0" dirty="0">
                <a:effectLst/>
                <a:latin typeface="YAGi2jFvvq4_1"/>
              </a:rPr>
              <a:t>As a result, there is marked thrombin generation. That generate the formation of fibrin, producing widespread </a:t>
            </a:r>
            <a:r>
              <a:rPr lang="en-GB" b="0" i="0" dirty="0" err="1">
                <a:effectLst/>
                <a:latin typeface="YAGi2jFvvq4_1"/>
              </a:rPr>
              <a:t>microthrombi</a:t>
            </a:r>
            <a:r>
              <a:rPr lang="en-GB" b="0" i="0" dirty="0">
                <a:effectLst/>
                <a:latin typeface="YAGi2jFvvq4_1"/>
              </a:rPr>
              <a:t> composed of fibrin and platelets.</a:t>
            </a:r>
            <a:endParaRPr lang="en-GB" dirty="0">
              <a:effectLst/>
              <a:latin typeface="YAGi2jFvvq4_1"/>
            </a:endParaRPr>
          </a:p>
          <a:p>
            <a:r>
              <a:rPr lang="en-GB" b="0" i="0" dirty="0">
                <a:effectLst/>
                <a:latin typeface="YAGi2jFvvq4_1"/>
              </a:rPr>
              <a:t>In response, fibrinolysis and the anticoagulant pathways are activated to break down these thrombi.</a:t>
            </a:r>
            <a:endParaRPr lang="en-GB" dirty="0">
              <a:effectLst/>
              <a:latin typeface="YAGi2jFvvq4_1"/>
            </a:endParaRPr>
          </a:p>
          <a:p>
            <a:r>
              <a:rPr lang="en-GB" b="0" i="0" dirty="0">
                <a:effectLst/>
                <a:latin typeface="YAGi2jFvvq4_1"/>
              </a:rPr>
              <a:t>That will cause fibrin degradation and consumption of natural anticoagulants, contributing to the bleeding tendency seen in </a:t>
            </a:r>
            <a:r>
              <a:rPr lang="en-GB" b="1" i="0" dirty="0">
                <a:effectLst/>
                <a:latin typeface="YAGi2jFvvq4_1"/>
              </a:rPr>
              <a:t>DIC</a:t>
            </a:r>
            <a:r>
              <a:rPr lang="en-GB" b="0" i="0" dirty="0">
                <a:effectLst/>
                <a:latin typeface="YAGi2jFvvq4_1"/>
              </a:rPr>
              <a:t>.</a:t>
            </a:r>
            <a:endParaRPr lang="en-GB" dirty="0">
              <a:effectLst/>
              <a:latin typeface="YAGi2jFvvq4_1"/>
            </a:endParaRPr>
          </a:p>
          <a:p>
            <a:pPr eaLnBrk="1" fontAlgn="auto" hangingPunct="1">
              <a:spcAft>
                <a:spcPts val="0"/>
              </a:spcAft>
              <a:defRPr/>
            </a:pPr>
            <a:endParaRPr lang="en-US" dirty="0"/>
          </a:p>
        </p:txBody>
      </p:sp>
    </p:spTree>
    <p:extLst>
      <p:ext uri="{BB962C8B-B14F-4D97-AF65-F5344CB8AC3E}">
        <p14:creationId xmlns:p14="http://schemas.microsoft.com/office/powerpoint/2010/main" val="2533974235"/>
      </p:ext>
    </p:extLst>
  </p:cSld>
  <p:clrMapOvr>
    <a:masterClrMapping/>
  </p:clrMapOvr>
  <p:transition spd="slow">
    <p:push dir="u"/>
  </p:transition>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B7917BD-B9AE-A450-D521-1C1218EF9F42}"/>
            </a:ext>
          </a:extLst>
        </p:cNvPr>
        <p:cNvGrpSpPr/>
        <p:nvPr/>
      </p:nvGrpSpPr>
      <p:grpSpPr>
        <a:xfrm>
          <a:off x="0" y="0"/>
          <a:ext cx="0" cy="0"/>
          <a:chOff x="0" y="0"/>
          <a:chExt cx="0" cy="0"/>
        </a:xfrm>
      </p:grpSpPr>
      <p:sp>
        <p:nvSpPr>
          <p:cNvPr id="17410" name="Title 3">
            <a:extLst>
              <a:ext uri="{FF2B5EF4-FFF2-40B4-BE49-F238E27FC236}">
                <a16:creationId xmlns:a16="http://schemas.microsoft.com/office/drawing/2014/main" id="{4DA5AC0B-F72B-614A-FE08-A1FF5B90D823}"/>
              </a:ext>
            </a:extLst>
          </p:cNvPr>
          <p:cNvSpPr>
            <a:spLocks noGrp="1" noChangeArrowheads="1"/>
          </p:cNvSpPr>
          <p:nvPr>
            <p:ph type="title"/>
          </p:nvPr>
        </p:nvSpPr>
        <p:spPr>
          <a:xfrm>
            <a:off x="1836738" y="0"/>
            <a:ext cx="6680200" cy="1325563"/>
          </a:xfrm>
        </p:spPr>
        <p:txBody>
          <a:bodyPr/>
          <a:lstStyle/>
          <a:p>
            <a:pPr eaLnBrk="1" hangingPunct="1"/>
            <a:r>
              <a:rPr lang="en-US" altLang="en-US" dirty="0"/>
              <a:t>Cont.</a:t>
            </a:r>
          </a:p>
        </p:txBody>
      </p:sp>
      <p:sp>
        <p:nvSpPr>
          <p:cNvPr id="5" name="Content Placeholder 4">
            <a:extLst>
              <a:ext uri="{FF2B5EF4-FFF2-40B4-BE49-F238E27FC236}">
                <a16:creationId xmlns:a16="http://schemas.microsoft.com/office/drawing/2014/main" id="{1EE1BD58-9202-BA5C-1E62-04AED8AF83A8}"/>
              </a:ext>
            </a:extLst>
          </p:cNvPr>
          <p:cNvSpPr>
            <a:spLocks noGrp="1"/>
          </p:cNvSpPr>
          <p:nvPr>
            <p:ph idx="1"/>
          </p:nvPr>
        </p:nvSpPr>
        <p:spPr>
          <a:xfrm>
            <a:off x="1835150" y="1196975"/>
            <a:ext cx="7308850" cy="5545138"/>
          </a:xfrm>
        </p:spPr>
        <p:txBody>
          <a:bodyPr rtlCol="0">
            <a:normAutofit/>
          </a:bodyPr>
          <a:lstStyle/>
          <a:p>
            <a:r>
              <a:rPr lang="en-US" dirty="0"/>
              <a:t>Low levels of fibrinogen </a:t>
            </a:r>
            <a:r>
              <a:rPr lang="en-US" b="1" dirty="0">
                <a:solidFill>
                  <a:schemeClr val="bg2">
                    <a:lumMod val="50000"/>
                    <a:lumOff val="50000"/>
                  </a:schemeClr>
                </a:solidFill>
              </a:rPr>
              <a:t>(&lt;100 mg/dL) </a:t>
            </a:r>
            <a:r>
              <a:rPr lang="en-US" dirty="0"/>
              <a:t>or </a:t>
            </a:r>
            <a:r>
              <a:rPr lang="en-US" b="1" dirty="0">
                <a:solidFill>
                  <a:schemeClr val="bg2">
                    <a:lumMod val="50000"/>
                    <a:lumOff val="50000"/>
                  </a:schemeClr>
                </a:solidFill>
              </a:rPr>
              <a:t>brisk hyperfibrinolysis</a:t>
            </a:r>
            <a:r>
              <a:rPr lang="en-US" dirty="0"/>
              <a:t> will require infusion of </a:t>
            </a:r>
            <a:r>
              <a:rPr lang="en-US" b="1" u="sng" dirty="0"/>
              <a:t>cryoprecipitate</a:t>
            </a:r>
            <a:r>
              <a:rPr lang="en-US" dirty="0"/>
              <a:t>. The replacement of </a:t>
            </a:r>
            <a:r>
              <a:rPr lang="en-US" b="1" u="sng" dirty="0"/>
              <a:t>10 U of cryoprecipitate for every 2-3 U of FFP</a:t>
            </a:r>
            <a:r>
              <a:rPr lang="en-US" dirty="0"/>
              <a:t> is sufficient to correct the hemostasis.</a:t>
            </a:r>
          </a:p>
        </p:txBody>
      </p:sp>
    </p:spTree>
    <p:extLst>
      <p:ext uri="{BB962C8B-B14F-4D97-AF65-F5344CB8AC3E}">
        <p14:creationId xmlns:p14="http://schemas.microsoft.com/office/powerpoint/2010/main" val="1812813843"/>
      </p:ext>
    </p:extLst>
  </p:cSld>
  <p:clrMapOvr>
    <a:masterClrMapping/>
  </p:clrMapOvr>
  <p:transition spd="slow">
    <p:push dir="u"/>
  </p:transition>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C3D8D81-6A72-3212-D9A7-E05679B3C2E9}"/>
            </a:ext>
          </a:extLst>
        </p:cNvPr>
        <p:cNvGrpSpPr/>
        <p:nvPr/>
      </p:nvGrpSpPr>
      <p:grpSpPr>
        <a:xfrm>
          <a:off x="0" y="0"/>
          <a:ext cx="0" cy="0"/>
          <a:chOff x="0" y="0"/>
          <a:chExt cx="0" cy="0"/>
        </a:xfrm>
      </p:grpSpPr>
      <p:sp>
        <p:nvSpPr>
          <p:cNvPr id="17410" name="Title 3">
            <a:extLst>
              <a:ext uri="{FF2B5EF4-FFF2-40B4-BE49-F238E27FC236}">
                <a16:creationId xmlns:a16="http://schemas.microsoft.com/office/drawing/2014/main" id="{19C103D3-E2F6-9408-78B4-948D57ECA20F}"/>
              </a:ext>
            </a:extLst>
          </p:cNvPr>
          <p:cNvSpPr>
            <a:spLocks noGrp="1" noChangeArrowheads="1"/>
          </p:cNvSpPr>
          <p:nvPr>
            <p:ph type="title"/>
          </p:nvPr>
        </p:nvSpPr>
        <p:spPr>
          <a:xfrm>
            <a:off x="1835150" y="6170"/>
            <a:ext cx="7129338" cy="1325563"/>
          </a:xfrm>
        </p:spPr>
        <p:txBody>
          <a:bodyPr/>
          <a:lstStyle/>
          <a:p>
            <a:pPr eaLnBrk="1" hangingPunct="1"/>
            <a:r>
              <a:rPr lang="en-US" altLang="en-US" sz="4000" dirty="0"/>
              <a:t>Pharmacological and Replacement therapies in DIC:</a:t>
            </a:r>
          </a:p>
        </p:txBody>
      </p:sp>
      <p:sp>
        <p:nvSpPr>
          <p:cNvPr id="5" name="Content Placeholder 4">
            <a:extLst>
              <a:ext uri="{FF2B5EF4-FFF2-40B4-BE49-F238E27FC236}">
                <a16:creationId xmlns:a16="http://schemas.microsoft.com/office/drawing/2014/main" id="{104AE8C6-7153-4CA6-99FF-2474FC3D5C43}"/>
              </a:ext>
            </a:extLst>
          </p:cNvPr>
          <p:cNvSpPr>
            <a:spLocks noGrp="1"/>
          </p:cNvSpPr>
          <p:nvPr>
            <p:ph idx="1"/>
          </p:nvPr>
        </p:nvSpPr>
        <p:spPr>
          <a:xfrm>
            <a:off x="1835150" y="1331733"/>
            <a:ext cx="7308850" cy="5545138"/>
          </a:xfrm>
        </p:spPr>
        <p:txBody>
          <a:bodyPr rtlCol="0">
            <a:normAutofit/>
          </a:bodyPr>
          <a:lstStyle/>
          <a:p>
            <a:pPr marL="0" indent="0">
              <a:buNone/>
            </a:pPr>
            <a:r>
              <a:rPr lang="en-US" dirty="0"/>
              <a:t>1) </a:t>
            </a:r>
            <a:r>
              <a:rPr lang="en-US" b="1" u="sng" dirty="0"/>
              <a:t>Replacement therapy</a:t>
            </a:r>
            <a:r>
              <a:rPr lang="en-US" dirty="0"/>
              <a:t> </a:t>
            </a:r>
            <a:r>
              <a:rPr lang="en-US" b="1" u="sng" dirty="0">
                <a:solidFill>
                  <a:srgbClr val="FF0000"/>
                </a:solidFill>
              </a:rPr>
              <a:t>Fresh-frozen plasma</a:t>
            </a:r>
          </a:p>
          <a:p>
            <a:pPr marL="0" indent="0">
              <a:buNone/>
            </a:pPr>
            <a:r>
              <a:rPr lang="en-US" dirty="0"/>
              <a:t>2) </a:t>
            </a:r>
            <a:r>
              <a:rPr lang="en-US" b="1" u="sng" dirty="0"/>
              <a:t>Anticoagulants</a:t>
            </a:r>
          </a:p>
          <a:p>
            <a:pPr marL="514350" indent="-514350">
              <a:buFont typeface="+mj-lt"/>
              <a:buAutoNum type="alphaUcPeriod"/>
            </a:pPr>
            <a:r>
              <a:rPr lang="en-US" b="1" dirty="0"/>
              <a:t>Unfractionated and low-molecular-weight heparin</a:t>
            </a:r>
          </a:p>
          <a:p>
            <a:pPr marL="514350" indent="-514350">
              <a:buFont typeface="+mj-lt"/>
              <a:buAutoNum type="alphaUcPeriod"/>
            </a:pPr>
            <a:r>
              <a:rPr lang="en-US" b="1" dirty="0"/>
              <a:t>Danaparoid sodium</a:t>
            </a:r>
          </a:p>
          <a:p>
            <a:pPr marL="514350" indent="-514350">
              <a:buFont typeface="+mj-lt"/>
              <a:buAutoNum type="alphaUcPeriod"/>
            </a:pPr>
            <a:r>
              <a:rPr lang="en-US" b="1" dirty="0"/>
              <a:t>Recombinant hirudin</a:t>
            </a:r>
          </a:p>
          <a:p>
            <a:pPr marL="514350" indent="-514350">
              <a:buFont typeface="+mj-lt"/>
              <a:buAutoNum type="alphaUcPeriod"/>
            </a:pPr>
            <a:r>
              <a:rPr lang="en-US" b="1" dirty="0"/>
              <a:t>Recombinant tissue factor pathway inhibitor.</a:t>
            </a:r>
          </a:p>
          <a:p>
            <a:pPr marL="514350" indent="-514350">
              <a:buFont typeface="+mj-lt"/>
              <a:buAutoNum type="alphaUcPeriod"/>
            </a:pPr>
            <a:r>
              <a:rPr lang="en-US" b="1" dirty="0"/>
              <a:t>Recombinant nematode anticoagulant protein c2.</a:t>
            </a:r>
          </a:p>
        </p:txBody>
      </p:sp>
    </p:spTree>
    <p:extLst>
      <p:ext uri="{BB962C8B-B14F-4D97-AF65-F5344CB8AC3E}">
        <p14:creationId xmlns:p14="http://schemas.microsoft.com/office/powerpoint/2010/main" val="1288297493"/>
      </p:ext>
    </p:extLst>
  </p:cSld>
  <p:clrMapOvr>
    <a:masterClrMapping/>
  </p:clrMapOvr>
  <p:transition spd="slow">
    <p:push dir="u"/>
  </p:transition>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CF3495C-9891-AC58-BA38-F333E3DC1653}"/>
            </a:ext>
          </a:extLst>
        </p:cNvPr>
        <p:cNvGrpSpPr/>
        <p:nvPr/>
      </p:nvGrpSpPr>
      <p:grpSpPr>
        <a:xfrm>
          <a:off x="0" y="0"/>
          <a:ext cx="0" cy="0"/>
          <a:chOff x="0" y="0"/>
          <a:chExt cx="0" cy="0"/>
        </a:xfrm>
      </p:grpSpPr>
      <p:sp>
        <p:nvSpPr>
          <p:cNvPr id="17410" name="Title 3">
            <a:extLst>
              <a:ext uri="{FF2B5EF4-FFF2-40B4-BE49-F238E27FC236}">
                <a16:creationId xmlns:a16="http://schemas.microsoft.com/office/drawing/2014/main" id="{1FA94B51-6614-AA63-5E3F-8699151A0733}"/>
              </a:ext>
            </a:extLst>
          </p:cNvPr>
          <p:cNvSpPr>
            <a:spLocks noGrp="1" noChangeArrowheads="1"/>
          </p:cNvSpPr>
          <p:nvPr>
            <p:ph type="title"/>
          </p:nvPr>
        </p:nvSpPr>
        <p:spPr>
          <a:xfrm>
            <a:off x="1836738" y="0"/>
            <a:ext cx="6680200" cy="1325563"/>
          </a:xfrm>
        </p:spPr>
        <p:txBody>
          <a:bodyPr/>
          <a:lstStyle/>
          <a:p>
            <a:pPr eaLnBrk="1" hangingPunct="1"/>
            <a:r>
              <a:rPr lang="en-US" altLang="en-US" dirty="0"/>
              <a:t>Cont.</a:t>
            </a:r>
          </a:p>
        </p:txBody>
      </p:sp>
      <p:sp>
        <p:nvSpPr>
          <p:cNvPr id="5" name="Content Placeholder 4">
            <a:extLst>
              <a:ext uri="{FF2B5EF4-FFF2-40B4-BE49-F238E27FC236}">
                <a16:creationId xmlns:a16="http://schemas.microsoft.com/office/drawing/2014/main" id="{7B6A9517-EA40-97D3-34DA-14E2A1BAC64B}"/>
              </a:ext>
            </a:extLst>
          </p:cNvPr>
          <p:cNvSpPr>
            <a:spLocks noGrp="1"/>
          </p:cNvSpPr>
          <p:nvPr>
            <p:ph idx="1"/>
          </p:nvPr>
        </p:nvSpPr>
        <p:spPr>
          <a:xfrm>
            <a:off x="1835150" y="1196975"/>
            <a:ext cx="7308850" cy="5545138"/>
          </a:xfrm>
        </p:spPr>
        <p:txBody>
          <a:bodyPr rtlCol="0">
            <a:normAutofit/>
          </a:bodyPr>
          <a:lstStyle/>
          <a:p>
            <a:pPr marL="0" indent="0">
              <a:buNone/>
            </a:pPr>
            <a:r>
              <a:rPr lang="en-US" dirty="0"/>
              <a:t>3) </a:t>
            </a:r>
            <a:r>
              <a:rPr lang="en-US" b="1" dirty="0"/>
              <a:t>Restoration of anticoagulant pathways</a:t>
            </a:r>
            <a:r>
              <a:rPr lang="en-US" dirty="0"/>
              <a:t> </a:t>
            </a:r>
            <a:r>
              <a:rPr lang="en-US" b="1" u="sng" dirty="0">
                <a:solidFill>
                  <a:srgbClr val="FF0000"/>
                </a:solidFill>
              </a:rPr>
              <a:t>Antithrombin-Recombinant human activated protein C</a:t>
            </a:r>
          </a:p>
          <a:p>
            <a:pPr marL="0" indent="0">
              <a:buNone/>
            </a:pPr>
            <a:r>
              <a:rPr lang="en-US" dirty="0"/>
              <a:t>4) </a:t>
            </a:r>
            <a:r>
              <a:rPr lang="en-US" b="1" dirty="0"/>
              <a:t>Other agents</a:t>
            </a:r>
            <a:r>
              <a:rPr lang="en-US" dirty="0"/>
              <a:t>-</a:t>
            </a:r>
            <a:r>
              <a:rPr lang="en-US" b="1" dirty="0">
                <a:solidFill>
                  <a:srgbClr val="FF0000"/>
                </a:solidFill>
              </a:rPr>
              <a:t>Recombinant activated factor VII</a:t>
            </a:r>
          </a:p>
          <a:p>
            <a:pPr marL="514350" indent="-514350">
              <a:buFont typeface="+mj-lt"/>
              <a:buAutoNum type="arabicPeriod"/>
            </a:pPr>
            <a:r>
              <a:rPr lang="en-US" b="1" dirty="0"/>
              <a:t>Antifibrinolytic agents.</a:t>
            </a:r>
          </a:p>
          <a:p>
            <a:pPr marL="514350" indent="-514350">
              <a:buFont typeface="+mj-lt"/>
              <a:buAutoNum type="arabicPeriod"/>
            </a:pPr>
            <a:r>
              <a:rPr lang="en-US" b="1" dirty="0"/>
              <a:t>Antiselectin antibodies.</a:t>
            </a:r>
          </a:p>
          <a:p>
            <a:pPr marL="514350" indent="-514350">
              <a:buFont typeface="+mj-lt"/>
              <a:buAutoNum type="arabicPeriod"/>
            </a:pPr>
            <a:r>
              <a:rPr lang="en-US" b="1" dirty="0"/>
              <a:t>Recombinant interleukin-10.</a:t>
            </a:r>
          </a:p>
          <a:p>
            <a:pPr marL="514350" indent="-514350">
              <a:buFont typeface="+mj-lt"/>
              <a:buAutoNum type="arabicPeriod"/>
            </a:pPr>
            <a:r>
              <a:rPr lang="en-US" b="1" dirty="0"/>
              <a:t>Monoclonal antibodies against TNF and CD14.</a:t>
            </a:r>
          </a:p>
        </p:txBody>
      </p:sp>
    </p:spTree>
    <p:extLst>
      <p:ext uri="{BB962C8B-B14F-4D97-AF65-F5344CB8AC3E}">
        <p14:creationId xmlns:p14="http://schemas.microsoft.com/office/powerpoint/2010/main" val="2330866156"/>
      </p:ext>
    </p:extLst>
  </p:cSld>
  <p:clrMapOvr>
    <a:masterClrMapping/>
  </p:clrMapOvr>
  <p:transition spd="slow">
    <p:push dir="u"/>
  </p:transition>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E759676-CD7A-DDCC-86D8-1579C425AFB5}"/>
            </a:ext>
          </a:extLst>
        </p:cNvPr>
        <p:cNvGrpSpPr/>
        <p:nvPr/>
      </p:nvGrpSpPr>
      <p:grpSpPr>
        <a:xfrm>
          <a:off x="0" y="0"/>
          <a:ext cx="0" cy="0"/>
          <a:chOff x="0" y="0"/>
          <a:chExt cx="0" cy="0"/>
        </a:xfrm>
      </p:grpSpPr>
      <p:sp>
        <p:nvSpPr>
          <p:cNvPr id="17410" name="Title 3">
            <a:extLst>
              <a:ext uri="{FF2B5EF4-FFF2-40B4-BE49-F238E27FC236}">
                <a16:creationId xmlns:a16="http://schemas.microsoft.com/office/drawing/2014/main" id="{FBE2CB7A-5DF7-1E9B-2FC2-4CBBF26E3C4F}"/>
              </a:ext>
            </a:extLst>
          </p:cNvPr>
          <p:cNvSpPr>
            <a:spLocks noGrp="1" noChangeArrowheads="1"/>
          </p:cNvSpPr>
          <p:nvPr>
            <p:ph type="title"/>
          </p:nvPr>
        </p:nvSpPr>
        <p:spPr>
          <a:xfrm>
            <a:off x="1836738" y="0"/>
            <a:ext cx="6680200" cy="1325563"/>
          </a:xfrm>
        </p:spPr>
        <p:txBody>
          <a:bodyPr/>
          <a:lstStyle/>
          <a:p>
            <a:pPr eaLnBrk="1" hangingPunct="1"/>
            <a:r>
              <a:rPr lang="en-US" dirty="0"/>
              <a:t>Anticoagulation</a:t>
            </a:r>
            <a:endParaRPr lang="en-US" altLang="en-US" dirty="0"/>
          </a:p>
        </p:txBody>
      </p:sp>
      <p:sp>
        <p:nvSpPr>
          <p:cNvPr id="5" name="Content Placeholder 4">
            <a:extLst>
              <a:ext uri="{FF2B5EF4-FFF2-40B4-BE49-F238E27FC236}">
                <a16:creationId xmlns:a16="http://schemas.microsoft.com/office/drawing/2014/main" id="{9F5DFCB5-5F7F-503B-E086-916B2A775300}"/>
              </a:ext>
            </a:extLst>
          </p:cNvPr>
          <p:cNvSpPr>
            <a:spLocks noGrp="1"/>
          </p:cNvSpPr>
          <p:nvPr>
            <p:ph idx="1"/>
          </p:nvPr>
        </p:nvSpPr>
        <p:spPr>
          <a:xfrm>
            <a:off x="1835150" y="1196975"/>
            <a:ext cx="7308850" cy="5545138"/>
          </a:xfrm>
        </p:spPr>
        <p:txBody>
          <a:bodyPr rtlCol="0">
            <a:normAutofit/>
          </a:bodyPr>
          <a:lstStyle/>
          <a:p>
            <a:pPr marL="0" indent="0">
              <a:buNone/>
            </a:pPr>
            <a:r>
              <a:rPr lang="en-US" dirty="0"/>
              <a:t>•Experimental studies have suggested that heparin can at least </a:t>
            </a:r>
            <a:r>
              <a:rPr lang="en-US" b="1" dirty="0"/>
              <a:t>partly inhibit</a:t>
            </a:r>
            <a:r>
              <a:rPr lang="en-US" dirty="0"/>
              <a:t> the activation of coagulation in cases of sepsis and other causes of </a:t>
            </a:r>
            <a:r>
              <a:rPr lang="en-US" b="1" dirty="0"/>
              <a:t>DIC</a:t>
            </a:r>
            <a:r>
              <a:rPr lang="en-US" dirty="0"/>
              <a:t>. However, a beneficial effect of heparin on clinically important outcome events in patients with </a:t>
            </a:r>
            <a:r>
              <a:rPr lang="en-US" b="1" dirty="0"/>
              <a:t>DIC</a:t>
            </a:r>
            <a:r>
              <a:rPr lang="en-US" dirty="0"/>
              <a:t> has not yet been demonstrated in controlled clinical trials.</a:t>
            </a:r>
          </a:p>
          <a:p>
            <a:pPr marL="0" indent="0">
              <a:buNone/>
            </a:pPr>
            <a:r>
              <a:rPr lang="en-US" dirty="0"/>
              <a:t>•Therapeutic doses of heparin are indicated in cases of </a:t>
            </a:r>
            <a:r>
              <a:rPr lang="en-US" b="1" dirty="0">
                <a:solidFill>
                  <a:srgbClr val="FF0000"/>
                </a:solidFill>
              </a:rPr>
              <a:t>obvious thromboembolic disease </a:t>
            </a:r>
            <a:r>
              <a:rPr lang="en-US" dirty="0"/>
              <a:t>or </a:t>
            </a:r>
            <a:r>
              <a:rPr lang="en-US" b="1" dirty="0">
                <a:solidFill>
                  <a:srgbClr val="FF0000"/>
                </a:solidFill>
              </a:rPr>
              <a:t>where fibrin deposition predominates</a:t>
            </a:r>
            <a:r>
              <a:rPr lang="en-US" dirty="0"/>
              <a:t> (e.g., </a:t>
            </a:r>
            <a:r>
              <a:rPr lang="en-US" b="1" dirty="0">
                <a:solidFill>
                  <a:srgbClr val="0070C0"/>
                </a:solidFill>
              </a:rPr>
              <a:t>purpura fulminans</a:t>
            </a:r>
            <a:r>
              <a:rPr lang="en-US" dirty="0"/>
              <a:t> or </a:t>
            </a:r>
            <a:r>
              <a:rPr lang="en-US" b="1" dirty="0">
                <a:solidFill>
                  <a:srgbClr val="0070C0"/>
                </a:solidFill>
              </a:rPr>
              <a:t>acral ischemia</a:t>
            </a:r>
            <a:r>
              <a:rPr lang="en-US" dirty="0"/>
              <a:t>).</a:t>
            </a:r>
          </a:p>
        </p:txBody>
      </p:sp>
    </p:spTree>
    <p:extLst>
      <p:ext uri="{BB962C8B-B14F-4D97-AF65-F5344CB8AC3E}">
        <p14:creationId xmlns:p14="http://schemas.microsoft.com/office/powerpoint/2010/main" val="819939972"/>
      </p:ext>
    </p:extLst>
  </p:cSld>
  <p:clrMapOvr>
    <a:masterClrMapping/>
  </p:clrMapOvr>
  <p:transition spd="slow">
    <p:push dir="u"/>
  </p:transition>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194559C-ADF1-0EC9-3587-E0E67388BE6E}"/>
            </a:ext>
          </a:extLst>
        </p:cNvPr>
        <p:cNvGrpSpPr/>
        <p:nvPr/>
      </p:nvGrpSpPr>
      <p:grpSpPr>
        <a:xfrm>
          <a:off x="0" y="0"/>
          <a:ext cx="0" cy="0"/>
          <a:chOff x="0" y="0"/>
          <a:chExt cx="0" cy="0"/>
        </a:xfrm>
      </p:grpSpPr>
      <p:sp>
        <p:nvSpPr>
          <p:cNvPr id="17410" name="Title 3">
            <a:extLst>
              <a:ext uri="{FF2B5EF4-FFF2-40B4-BE49-F238E27FC236}">
                <a16:creationId xmlns:a16="http://schemas.microsoft.com/office/drawing/2014/main" id="{6903FE5A-52A7-3BAB-EA06-2527FF2CE631}"/>
              </a:ext>
            </a:extLst>
          </p:cNvPr>
          <p:cNvSpPr>
            <a:spLocks noGrp="1" noChangeArrowheads="1"/>
          </p:cNvSpPr>
          <p:nvPr>
            <p:ph type="title"/>
          </p:nvPr>
        </p:nvSpPr>
        <p:spPr>
          <a:xfrm>
            <a:off x="1836738" y="0"/>
            <a:ext cx="6680200" cy="1325563"/>
          </a:xfrm>
        </p:spPr>
        <p:txBody>
          <a:bodyPr/>
          <a:lstStyle/>
          <a:p>
            <a:pPr eaLnBrk="1" hangingPunct="1"/>
            <a:r>
              <a:rPr lang="en-US" altLang="en-US" dirty="0"/>
              <a:t>Cont.</a:t>
            </a:r>
          </a:p>
        </p:txBody>
      </p:sp>
      <p:sp>
        <p:nvSpPr>
          <p:cNvPr id="5" name="Content Placeholder 4">
            <a:extLst>
              <a:ext uri="{FF2B5EF4-FFF2-40B4-BE49-F238E27FC236}">
                <a16:creationId xmlns:a16="http://schemas.microsoft.com/office/drawing/2014/main" id="{3B17E8AB-EFD5-228E-7656-E68EDAD571CC}"/>
              </a:ext>
            </a:extLst>
          </p:cNvPr>
          <p:cNvSpPr>
            <a:spLocks noGrp="1"/>
          </p:cNvSpPr>
          <p:nvPr>
            <p:ph idx="1"/>
          </p:nvPr>
        </p:nvSpPr>
        <p:spPr>
          <a:xfrm>
            <a:off x="1763688" y="1196975"/>
            <a:ext cx="7380312" cy="5545138"/>
          </a:xfrm>
        </p:spPr>
        <p:txBody>
          <a:bodyPr rtlCol="0">
            <a:normAutofit/>
          </a:bodyPr>
          <a:lstStyle/>
          <a:p>
            <a:pPr marL="0" indent="0">
              <a:buNone/>
            </a:pPr>
            <a:r>
              <a:rPr lang="en-US" dirty="0"/>
              <a:t>• A dose of </a:t>
            </a:r>
            <a:r>
              <a:rPr lang="en-US" b="1" dirty="0"/>
              <a:t>4-5 U/kg </a:t>
            </a:r>
            <a:r>
              <a:rPr lang="en-US" dirty="0"/>
              <a:t>constant infusion without a 80-U/kg bolus is a safe means to deliver heparin to the </a:t>
            </a:r>
            <a:r>
              <a:rPr lang="en-US" b="1" dirty="0"/>
              <a:t>DIC</a:t>
            </a:r>
            <a:r>
              <a:rPr lang="en-US" dirty="0"/>
              <a:t> </a:t>
            </a:r>
            <a:r>
              <a:rPr lang="en-US" b="1" u="sng" dirty="0">
                <a:solidFill>
                  <a:srgbClr val="FF0000"/>
                </a:solidFill>
              </a:rPr>
              <a:t>without increasing the bleeding risk</a:t>
            </a:r>
            <a:r>
              <a:rPr lang="en-US" dirty="0"/>
              <a:t>.</a:t>
            </a:r>
          </a:p>
          <a:p>
            <a:pPr marL="0" indent="0">
              <a:buNone/>
            </a:pPr>
            <a:r>
              <a:rPr lang="en-US" b="1" u="sng" dirty="0"/>
              <a:t>Restoration of Anticoagulant Pathways</a:t>
            </a:r>
          </a:p>
          <a:p>
            <a:pPr marL="0" indent="0">
              <a:buNone/>
            </a:pPr>
            <a:r>
              <a:rPr lang="en-US" dirty="0"/>
              <a:t>•Antithrombin concentrate, recombinant human APC, tissue factor (TF) pathway inhibitor (TFPI) and recombinant thrombomodulin (</a:t>
            </a:r>
            <a:r>
              <a:rPr lang="en-US" dirty="0" err="1"/>
              <a:t>rTM</a:t>
            </a:r>
            <a:r>
              <a:rPr lang="en-US" dirty="0"/>
              <a:t>).</a:t>
            </a:r>
          </a:p>
        </p:txBody>
      </p:sp>
    </p:spTree>
    <p:extLst>
      <p:ext uri="{BB962C8B-B14F-4D97-AF65-F5344CB8AC3E}">
        <p14:creationId xmlns:p14="http://schemas.microsoft.com/office/powerpoint/2010/main" val="2883627430"/>
      </p:ext>
    </p:extLst>
  </p:cSld>
  <p:clrMapOvr>
    <a:masterClrMapping/>
  </p:clrMapOvr>
  <p:transition spd="slow">
    <p:push dir="u"/>
  </p:transition>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7A3B3CD-DC01-B538-EEF7-6B8A51B40B3C}"/>
            </a:ext>
          </a:extLst>
        </p:cNvPr>
        <p:cNvGrpSpPr/>
        <p:nvPr/>
      </p:nvGrpSpPr>
      <p:grpSpPr>
        <a:xfrm>
          <a:off x="0" y="0"/>
          <a:ext cx="0" cy="0"/>
          <a:chOff x="0" y="0"/>
          <a:chExt cx="0" cy="0"/>
        </a:xfrm>
      </p:grpSpPr>
      <p:sp>
        <p:nvSpPr>
          <p:cNvPr id="17410" name="Title 3">
            <a:extLst>
              <a:ext uri="{FF2B5EF4-FFF2-40B4-BE49-F238E27FC236}">
                <a16:creationId xmlns:a16="http://schemas.microsoft.com/office/drawing/2014/main" id="{3BADC61C-C074-A38F-7626-1FF254A1CEA9}"/>
              </a:ext>
            </a:extLst>
          </p:cNvPr>
          <p:cNvSpPr>
            <a:spLocks noGrp="1" noChangeArrowheads="1"/>
          </p:cNvSpPr>
          <p:nvPr>
            <p:ph type="title"/>
          </p:nvPr>
        </p:nvSpPr>
        <p:spPr>
          <a:xfrm>
            <a:off x="1836738" y="0"/>
            <a:ext cx="6680200" cy="1325563"/>
          </a:xfrm>
        </p:spPr>
        <p:txBody>
          <a:bodyPr/>
          <a:lstStyle/>
          <a:p>
            <a:pPr eaLnBrk="1" hangingPunct="1"/>
            <a:r>
              <a:rPr lang="en-US" altLang="en-US" dirty="0"/>
              <a:t>Reference</a:t>
            </a:r>
          </a:p>
        </p:txBody>
      </p:sp>
      <p:sp>
        <p:nvSpPr>
          <p:cNvPr id="5" name="Content Placeholder 4">
            <a:extLst>
              <a:ext uri="{FF2B5EF4-FFF2-40B4-BE49-F238E27FC236}">
                <a16:creationId xmlns:a16="http://schemas.microsoft.com/office/drawing/2014/main" id="{2E1AF43D-EA1C-74EE-E775-291F1A8F1706}"/>
              </a:ext>
            </a:extLst>
          </p:cNvPr>
          <p:cNvSpPr>
            <a:spLocks noGrp="1"/>
          </p:cNvSpPr>
          <p:nvPr>
            <p:ph idx="1"/>
          </p:nvPr>
        </p:nvSpPr>
        <p:spPr>
          <a:xfrm>
            <a:off x="1835150" y="1196975"/>
            <a:ext cx="7308850" cy="5545138"/>
          </a:xfrm>
        </p:spPr>
        <p:txBody>
          <a:bodyPr rtlCol="0">
            <a:normAutofit/>
          </a:bodyPr>
          <a:lstStyle/>
          <a:p>
            <a:r>
              <a:rPr lang="en-US" sz="1200" dirty="0"/>
              <a:t>Disseminated intravascular coagulation complicating diagnosis of ROS1‐mutant non‐small cell lung cancer: A case report and literature review - Scientific Figure on ResearchGate. Available from: https://www.researchgate.net/figure/Suggested-mechanism-of-action-of-tumor-mediated-disseminated-intravascular-coagulation_fig2_353413352 [accessed 4 Oct 2025]</a:t>
            </a:r>
          </a:p>
          <a:p>
            <a:r>
              <a:rPr lang="en-US" sz="1200" dirty="0"/>
              <a:t>Narcis I. Popescu, Cristina Lupu, Florea Lupu, Disseminated intravascular coagulation and its immune mechanisms, Blood, Volume 139, Issue 13, 2022, Pages 1973-1986, ISSN 0006-4971, </a:t>
            </a:r>
            <a:r>
              <a:rPr lang="en-US" sz="1200" dirty="0">
                <a:hlinkClick r:id="rId2">
                  <a:extLst>
                    <a:ext uri="{A12FA001-AC4F-418D-AE19-62706E023703}">
                      <ahyp:hlinkClr xmlns:ahyp="http://schemas.microsoft.com/office/drawing/2018/hyperlinkcolor" val="tx"/>
                    </a:ext>
                  </a:extLst>
                </a:hlinkClick>
              </a:rPr>
              <a:t>https://doi.org/10.1182/blood.2020007208</a:t>
            </a:r>
            <a:r>
              <a:rPr lang="en-US" sz="1200" dirty="0"/>
              <a:t>. (</a:t>
            </a:r>
            <a:r>
              <a:rPr lang="en-US" sz="1200" dirty="0">
                <a:hlinkClick r:id="rId3">
                  <a:extLst>
                    <a:ext uri="{A12FA001-AC4F-418D-AE19-62706E023703}">
                      <ahyp:hlinkClr xmlns:ahyp="http://schemas.microsoft.com/office/drawing/2018/hyperlinkcolor" val="tx"/>
                    </a:ext>
                  </a:extLst>
                </a:hlinkClick>
              </a:rPr>
              <a:t>https://www.sciencedirect.com/science/article/pii/S0006497121015147</a:t>
            </a:r>
            <a:r>
              <a:rPr lang="en-US" sz="1200" dirty="0"/>
              <a:t>)</a:t>
            </a:r>
          </a:p>
          <a:p>
            <a:r>
              <a:rPr lang="en-US" sz="1200" dirty="0"/>
              <a:t>Disseminated Intravascular Coagulation: A Devastating Systemic Disorder of Special Concern with COVID‐19 - Scientific Figure on ResearchGate. Available from: https://www.researchgate.net/figure/Hemorrhagic-bullae-in-a-patient-with-disseminated-intravascular-coagulation_fig3_343167806 [accessed 4 Oct 2025]</a:t>
            </a:r>
          </a:p>
          <a:p>
            <a:r>
              <a:rPr lang="en-US" sz="1200" dirty="0"/>
              <a:t>Harrison’s Principles of Internal Medicine</a:t>
            </a:r>
          </a:p>
          <a:p>
            <a:r>
              <a:rPr lang="en-US" sz="1200" dirty="0"/>
              <a:t>Step-Up to Medicine</a:t>
            </a:r>
          </a:p>
          <a:p>
            <a:r>
              <a:rPr lang="en-US" sz="1200" dirty="0" err="1"/>
              <a:t>mcmaster</a:t>
            </a:r>
            <a:r>
              <a:rPr lang="en-US" sz="1200" dirty="0"/>
              <a:t> textbook of internal medicine </a:t>
            </a:r>
          </a:p>
          <a:p>
            <a:r>
              <a:rPr lang="en-US" sz="1200" dirty="0"/>
              <a:t>Robbins and </a:t>
            </a:r>
            <a:r>
              <a:rPr lang="en-US" sz="1200" dirty="0" err="1"/>
              <a:t>Cotran</a:t>
            </a:r>
            <a:r>
              <a:rPr lang="en-US" sz="1200" dirty="0"/>
              <a:t> Pathologic Basis of Disease</a:t>
            </a:r>
          </a:p>
          <a:p>
            <a:br>
              <a:rPr lang="en-US" dirty="0"/>
            </a:br>
            <a:endParaRPr lang="en-US" sz="1200" dirty="0"/>
          </a:p>
        </p:txBody>
      </p:sp>
    </p:spTree>
    <p:extLst>
      <p:ext uri="{BB962C8B-B14F-4D97-AF65-F5344CB8AC3E}">
        <p14:creationId xmlns:p14="http://schemas.microsoft.com/office/powerpoint/2010/main" val="1565112701"/>
      </p:ext>
    </p:extLst>
  </p:cSld>
  <p:clrMapOvr>
    <a:masterClrMapping/>
  </p:clrMapOvr>
  <p:transition spd="slow">
    <p:push dir="u"/>
  </p:transition>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A hand writing on a white board&#10;&#10;AI-generated content may be incorrect.">
            <a:extLst>
              <a:ext uri="{FF2B5EF4-FFF2-40B4-BE49-F238E27FC236}">
                <a16:creationId xmlns:a16="http://schemas.microsoft.com/office/drawing/2014/main" id="{C76D189A-A20E-F99F-B04C-7CA0C247ACD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1212835839"/>
      </p:ext>
    </p:extLst>
  </p:cSld>
  <p:clrMapOvr>
    <a:masterClrMapping/>
  </p:clrMapOvr>
  <p:transition spd="slow">
    <p:push dir="u"/>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le 3">
            <a:extLst>
              <a:ext uri="{FF2B5EF4-FFF2-40B4-BE49-F238E27FC236}">
                <a16:creationId xmlns:a16="http://schemas.microsoft.com/office/drawing/2014/main" id="{39DF67FC-11F3-C970-53E6-D2E998976DC9}"/>
              </a:ext>
            </a:extLst>
          </p:cNvPr>
          <p:cNvSpPr>
            <a:spLocks noGrp="1" noChangeArrowheads="1"/>
          </p:cNvSpPr>
          <p:nvPr>
            <p:ph type="title"/>
          </p:nvPr>
        </p:nvSpPr>
        <p:spPr>
          <a:xfrm>
            <a:off x="1835150" y="0"/>
            <a:ext cx="6030768" cy="1690688"/>
          </a:xfrm>
        </p:spPr>
        <p:txBody>
          <a:bodyPr/>
          <a:lstStyle/>
          <a:p>
            <a:pPr eaLnBrk="1" hangingPunct="1"/>
            <a:r>
              <a:rPr lang="en-GB" altLang="en-US" dirty="0"/>
              <a:t>Cont.</a:t>
            </a:r>
            <a:endParaRPr lang="en-US" altLang="en-US" dirty="0"/>
          </a:p>
        </p:txBody>
      </p:sp>
      <p:sp>
        <p:nvSpPr>
          <p:cNvPr id="5" name="Content Placeholder 4">
            <a:extLst>
              <a:ext uri="{FF2B5EF4-FFF2-40B4-BE49-F238E27FC236}">
                <a16:creationId xmlns:a16="http://schemas.microsoft.com/office/drawing/2014/main" id="{4005A3A5-31C6-C4A6-00F6-F22EE14D171D}"/>
              </a:ext>
            </a:extLst>
          </p:cNvPr>
          <p:cNvSpPr>
            <a:spLocks noGrp="1"/>
          </p:cNvSpPr>
          <p:nvPr>
            <p:ph idx="1"/>
          </p:nvPr>
        </p:nvSpPr>
        <p:spPr/>
        <p:txBody>
          <a:bodyPr rtlCol="0">
            <a:normAutofit/>
          </a:bodyPr>
          <a:lstStyle/>
          <a:p>
            <a:pPr marL="0" indent="0" eaLnBrk="1" fontAlgn="auto" hangingPunct="1">
              <a:spcAft>
                <a:spcPts val="0"/>
              </a:spcAft>
              <a:buNone/>
              <a:defRPr/>
            </a:pPr>
            <a:endParaRPr lang="en-GB" dirty="0"/>
          </a:p>
          <a:p>
            <a:pPr eaLnBrk="1" fontAlgn="auto" hangingPunct="1">
              <a:spcAft>
                <a:spcPts val="0"/>
              </a:spcAft>
              <a:defRPr/>
            </a:pPr>
            <a:endParaRPr lang="en-US" dirty="0"/>
          </a:p>
        </p:txBody>
      </p:sp>
      <p:pic>
        <p:nvPicPr>
          <p:cNvPr id="2" name="Picture 1">
            <a:extLst>
              <a:ext uri="{FF2B5EF4-FFF2-40B4-BE49-F238E27FC236}">
                <a16:creationId xmlns:a16="http://schemas.microsoft.com/office/drawing/2014/main" id="{C60E784A-3F66-47E9-DE4A-0114F7FC4DA0}"/>
              </a:ext>
            </a:extLst>
          </p:cNvPr>
          <p:cNvPicPr>
            <a:picLocks noChangeAspect="1"/>
          </p:cNvPicPr>
          <p:nvPr/>
        </p:nvPicPr>
        <p:blipFill>
          <a:blip r:embed="rId2">
            <a:extLst>
              <a:ext uri="{28A0092B-C50C-407E-A947-70E740481C1C}">
                <a14:useLocalDpi xmlns:a14="http://schemas.microsoft.com/office/drawing/2010/main" val="0"/>
              </a:ext>
            </a:extLst>
          </a:blip>
          <a:srcRect l="7605" t="5547" r="8144" b="1176"/>
          <a:stretch>
            <a:fillRect/>
          </a:stretch>
        </p:blipFill>
        <p:spPr>
          <a:xfrm>
            <a:off x="1835150" y="1165394"/>
            <a:ext cx="6847032" cy="5692606"/>
          </a:xfrm>
          <a:prstGeom prst="rect">
            <a:avLst/>
          </a:prstGeom>
        </p:spPr>
      </p:pic>
    </p:spTree>
    <p:extLst>
      <p:ext uri="{BB962C8B-B14F-4D97-AF65-F5344CB8AC3E}">
        <p14:creationId xmlns:p14="http://schemas.microsoft.com/office/powerpoint/2010/main" val="1546179092"/>
      </p:ext>
    </p:extLst>
  </p:cSld>
  <p:clrMapOvr>
    <a:masterClrMapping/>
  </p:clrMapOvr>
  <p:transition spd="slow">
    <p:push dir="u"/>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le 3">
            <a:extLst>
              <a:ext uri="{FF2B5EF4-FFF2-40B4-BE49-F238E27FC236}">
                <a16:creationId xmlns:a16="http://schemas.microsoft.com/office/drawing/2014/main" id="{39DF67FC-11F3-C970-53E6-D2E998976DC9}"/>
              </a:ext>
            </a:extLst>
          </p:cNvPr>
          <p:cNvSpPr>
            <a:spLocks noGrp="1" noChangeArrowheads="1"/>
          </p:cNvSpPr>
          <p:nvPr>
            <p:ph type="title"/>
          </p:nvPr>
        </p:nvSpPr>
        <p:spPr>
          <a:xfrm>
            <a:off x="1835150" y="0"/>
            <a:ext cx="6030768" cy="1690688"/>
          </a:xfrm>
        </p:spPr>
        <p:txBody>
          <a:bodyPr/>
          <a:lstStyle/>
          <a:p>
            <a:pPr eaLnBrk="1" hangingPunct="1"/>
            <a:r>
              <a:rPr lang="en-GB" altLang="en-US" dirty="0"/>
              <a:t>Cont.</a:t>
            </a:r>
            <a:endParaRPr lang="en-US" altLang="en-US" dirty="0"/>
          </a:p>
        </p:txBody>
      </p:sp>
      <p:sp>
        <p:nvSpPr>
          <p:cNvPr id="5" name="Content Placeholder 4">
            <a:extLst>
              <a:ext uri="{FF2B5EF4-FFF2-40B4-BE49-F238E27FC236}">
                <a16:creationId xmlns:a16="http://schemas.microsoft.com/office/drawing/2014/main" id="{4005A3A5-31C6-C4A6-00F6-F22EE14D171D}"/>
              </a:ext>
            </a:extLst>
          </p:cNvPr>
          <p:cNvSpPr>
            <a:spLocks noGrp="1"/>
          </p:cNvSpPr>
          <p:nvPr>
            <p:ph idx="1"/>
          </p:nvPr>
        </p:nvSpPr>
        <p:spPr>
          <a:xfrm>
            <a:off x="1752023" y="1336098"/>
            <a:ext cx="6680200" cy="4351338"/>
          </a:xfrm>
        </p:spPr>
        <p:txBody>
          <a:bodyPr rtlCol="0">
            <a:normAutofit/>
          </a:bodyPr>
          <a:lstStyle/>
          <a:p>
            <a:r>
              <a:rPr lang="en-GB" b="0" i="0" dirty="0">
                <a:effectLst/>
              </a:rPr>
              <a:t>According to the Disease onset, </a:t>
            </a:r>
            <a:r>
              <a:rPr lang="en-GB" b="0" i="0" dirty="0">
                <a:solidFill>
                  <a:schemeClr val="bg2">
                    <a:lumMod val="50000"/>
                    <a:lumOff val="50000"/>
                  </a:schemeClr>
                </a:solidFill>
                <a:effectLst/>
              </a:rPr>
              <a:t>We have 2 types of DIC:</a:t>
            </a:r>
            <a:endParaRPr lang="en-GB" dirty="0">
              <a:solidFill>
                <a:schemeClr val="bg2">
                  <a:lumMod val="50000"/>
                  <a:lumOff val="50000"/>
                </a:schemeClr>
              </a:solidFill>
            </a:endParaRPr>
          </a:p>
          <a:p>
            <a:pPr marL="514350" indent="-514350">
              <a:buFont typeface="+mj-lt"/>
              <a:buAutoNum type="arabicPeriod"/>
            </a:pPr>
            <a:r>
              <a:rPr lang="en-GB" b="0" i="0" dirty="0">
                <a:solidFill>
                  <a:schemeClr val="bg2">
                    <a:lumMod val="50000"/>
                    <a:lumOff val="50000"/>
                  </a:schemeClr>
                </a:solidFill>
                <a:effectLst/>
              </a:rPr>
              <a:t>Acute</a:t>
            </a:r>
            <a:endParaRPr lang="en-GB" dirty="0">
              <a:solidFill>
                <a:schemeClr val="bg2">
                  <a:lumMod val="50000"/>
                  <a:lumOff val="50000"/>
                </a:schemeClr>
              </a:solidFill>
            </a:endParaRPr>
          </a:p>
          <a:p>
            <a:pPr marL="514350" indent="-514350">
              <a:buFont typeface="+mj-lt"/>
              <a:buAutoNum type="arabicPeriod"/>
            </a:pPr>
            <a:r>
              <a:rPr lang="en-GB" b="0" i="0" dirty="0">
                <a:solidFill>
                  <a:schemeClr val="bg2">
                    <a:lumMod val="50000"/>
                    <a:lumOff val="50000"/>
                  </a:schemeClr>
                </a:solidFill>
                <a:effectLst/>
              </a:rPr>
              <a:t>chronic</a:t>
            </a:r>
            <a:endParaRPr lang="en-GB" dirty="0">
              <a:solidFill>
                <a:schemeClr val="bg2">
                  <a:lumMod val="50000"/>
                  <a:lumOff val="50000"/>
                </a:schemeClr>
              </a:solidFill>
            </a:endParaRPr>
          </a:p>
        </p:txBody>
      </p:sp>
      <p:pic>
        <p:nvPicPr>
          <p:cNvPr id="2" name="Picture 1">
            <a:extLst>
              <a:ext uri="{FF2B5EF4-FFF2-40B4-BE49-F238E27FC236}">
                <a16:creationId xmlns:a16="http://schemas.microsoft.com/office/drawing/2014/main" id="{23036BF9-A8DF-8203-1FB7-C684FED926E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710743" y="2228272"/>
            <a:ext cx="5433257" cy="4445000"/>
          </a:xfrm>
          <a:prstGeom prst="rect">
            <a:avLst/>
          </a:prstGeom>
        </p:spPr>
      </p:pic>
    </p:spTree>
    <p:extLst>
      <p:ext uri="{BB962C8B-B14F-4D97-AF65-F5344CB8AC3E}">
        <p14:creationId xmlns:p14="http://schemas.microsoft.com/office/powerpoint/2010/main" val="2122054553"/>
      </p:ext>
    </p:extLst>
  </p:cSld>
  <p:clrMapOvr>
    <a:masterClrMapping/>
  </p:clrMapOvr>
  <p:transition spd="slow">
    <p:push dir="u"/>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le 3">
            <a:extLst>
              <a:ext uri="{FF2B5EF4-FFF2-40B4-BE49-F238E27FC236}">
                <a16:creationId xmlns:a16="http://schemas.microsoft.com/office/drawing/2014/main" id="{39DF67FC-11F3-C970-53E6-D2E998976DC9}"/>
              </a:ext>
            </a:extLst>
          </p:cNvPr>
          <p:cNvSpPr>
            <a:spLocks noGrp="1" noChangeArrowheads="1"/>
          </p:cNvSpPr>
          <p:nvPr>
            <p:ph type="title"/>
          </p:nvPr>
        </p:nvSpPr>
        <p:spPr>
          <a:xfrm>
            <a:off x="1835150" y="0"/>
            <a:ext cx="6030768" cy="1690688"/>
          </a:xfrm>
        </p:spPr>
        <p:txBody>
          <a:bodyPr/>
          <a:lstStyle/>
          <a:p>
            <a:pPr eaLnBrk="1" hangingPunct="1"/>
            <a:r>
              <a:rPr lang="en-GB" altLang="en-US" dirty="0"/>
              <a:t>Cont.</a:t>
            </a:r>
            <a:endParaRPr lang="en-US" altLang="en-US" dirty="0"/>
          </a:p>
        </p:txBody>
      </p:sp>
      <p:sp>
        <p:nvSpPr>
          <p:cNvPr id="5" name="Content Placeholder 4">
            <a:extLst>
              <a:ext uri="{FF2B5EF4-FFF2-40B4-BE49-F238E27FC236}">
                <a16:creationId xmlns:a16="http://schemas.microsoft.com/office/drawing/2014/main" id="{4005A3A5-31C6-C4A6-00F6-F22EE14D171D}"/>
              </a:ext>
            </a:extLst>
          </p:cNvPr>
          <p:cNvSpPr>
            <a:spLocks noGrp="1"/>
          </p:cNvSpPr>
          <p:nvPr>
            <p:ph idx="1"/>
          </p:nvPr>
        </p:nvSpPr>
        <p:spPr>
          <a:xfrm>
            <a:off x="1829054" y="1412776"/>
            <a:ext cx="7308850" cy="5032375"/>
          </a:xfrm>
        </p:spPr>
        <p:txBody>
          <a:bodyPr rtlCol="0">
            <a:normAutofit lnSpcReduction="10000"/>
          </a:bodyPr>
          <a:lstStyle/>
          <a:p>
            <a:r>
              <a:rPr lang="en-GB" b="0" i="0" dirty="0">
                <a:solidFill>
                  <a:schemeClr val="bg2">
                    <a:lumMod val="50000"/>
                    <a:lumOff val="50000"/>
                  </a:schemeClr>
                </a:solidFill>
                <a:effectLst/>
              </a:rPr>
              <a:t>In acute DIC</a:t>
            </a:r>
            <a:r>
              <a:rPr lang="en-GB" b="0" i="0" dirty="0">
                <a:effectLst/>
              </a:rPr>
              <a:t>, it often starts as a hypercoagulability state (</a:t>
            </a:r>
            <a:r>
              <a:rPr lang="en-GB" b="0" i="0" dirty="0">
                <a:solidFill>
                  <a:srgbClr val="0070C0"/>
                </a:solidFill>
                <a:effectLst/>
              </a:rPr>
              <a:t>organ failure type DIC</a:t>
            </a:r>
            <a:r>
              <a:rPr lang="en-GB" b="0" i="0" dirty="0">
                <a:effectLst/>
              </a:rPr>
              <a:t>) . In this type there is excessive thrombin generation, leading to widespread </a:t>
            </a:r>
            <a:r>
              <a:rPr lang="en-GB" b="0" i="0" dirty="0" err="1">
                <a:effectLst/>
              </a:rPr>
              <a:t>microthrombi</a:t>
            </a:r>
            <a:r>
              <a:rPr lang="en-GB" b="0" i="0" dirty="0">
                <a:effectLst/>
              </a:rPr>
              <a:t> formation and microangiopathic haemolytic anaemia. This process causes rapid consumption of coagulation factors and platelets, often resulting in severe bleeding. </a:t>
            </a:r>
            <a:endParaRPr lang="en-GB" dirty="0"/>
          </a:p>
          <a:p>
            <a:r>
              <a:rPr lang="en-GB" b="0" i="0" dirty="0">
                <a:solidFill>
                  <a:schemeClr val="bg2">
                    <a:lumMod val="50000"/>
                    <a:lumOff val="50000"/>
                  </a:schemeClr>
                </a:solidFill>
                <a:effectLst/>
                <a:latin typeface="YAGi2jFvvq4_1"/>
              </a:rPr>
              <a:t>In chronic DIC</a:t>
            </a:r>
            <a:r>
              <a:rPr lang="en-GB" b="0" i="0" dirty="0">
                <a:effectLst/>
                <a:latin typeface="YAGi2jFvvq4_1"/>
              </a:rPr>
              <a:t>, there is small but continuous thrombin generation over prolonged periods of time, with a slower consumption of coagulation factors and platelets. Thrombosis tends to be more common in this form. </a:t>
            </a:r>
            <a:endParaRPr lang="en-GB" dirty="0">
              <a:effectLst/>
              <a:latin typeface="YAGi2jFvvq4_1"/>
            </a:endParaRPr>
          </a:p>
          <a:p>
            <a:pPr eaLnBrk="1" fontAlgn="auto" hangingPunct="1">
              <a:spcAft>
                <a:spcPts val="0"/>
              </a:spcAft>
              <a:defRPr/>
            </a:pPr>
            <a:endParaRPr lang="en-US" dirty="0"/>
          </a:p>
        </p:txBody>
      </p:sp>
    </p:spTree>
    <p:extLst>
      <p:ext uri="{BB962C8B-B14F-4D97-AF65-F5344CB8AC3E}">
        <p14:creationId xmlns:p14="http://schemas.microsoft.com/office/powerpoint/2010/main" val="3509771284"/>
      </p:ext>
    </p:extLst>
  </p:cSld>
  <p:clrMapOvr>
    <a:masterClrMapping/>
  </p:clrMapOvr>
  <p:transition spd="slow">
    <p:push dir="u"/>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1">
            <a:extLst>
              <a:ext uri="{FF2B5EF4-FFF2-40B4-BE49-F238E27FC236}">
                <a16:creationId xmlns:a16="http://schemas.microsoft.com/office/drawing/2014/main" id="{2484AFBB-7491-5010-6E7C-0030F7183827}"/>
              </a:ext>
            </a:extLst>
          </p:cNvPr>
          <p:cNvSpPr>
            <a:spLocks noGrp="1" noChangeArrowheads="1"/>
          </p:cNvSpPr>
          <p:nvPr>
            <p:ph type="title"/>
          </p:nvPr>
        </p:nvSpPr>
        <p:spPr/>
        <p:txBody>
          <a:bodyPr/>
          <a:lstStyle/>
          <a:p>
            <a:pPr eaLnBrk="1" hangingPunct="1"/>
            <a:r>
              <a:rPr lang="en-US" altLang="en-US"/>
              <a:t>Risk factors</a:t>
            </a:r>
          </a:p>
        </p:txBody>
      </p:sp>
      <p:sp>
        <p:nvSpPr>
          <p:cNvPr id="7171" name="Content Placeholder 2">
            <a:extLst>
              <a:ext uri="{FF2B5EF4-FFF2-40B4-BE49-F238E27FC236}">
                <a16:creationId xmlns:a16="http://schemas.microsoft.com/office/drawing/2014/main" id="{5DDDB431-F6E2-F165-5E45-11C9C802B042}"/>
              </a:ext>
            </a:extLst>
          </p:cNvPr>
          <p:cNvSpPr>
            <a:spLocks noGrp="1" noChangeArrowheads="1"/>
          </p:cNvSpPr>
          <p:nvPr>
            <p:ph idx="1"/>
          </p:nvPr>
        </p:nvSpPr>
        <p:spPr/>
        <p:txBody>
          <a:bodyPr/>
          <a:lstStyle/>
          <a:p>
            <a:pPr eaLnBrk="1" hangingPunct="1"/>
            <a:r>
              <a:rPr lang="en-US" altLang="en-US"/>
              <a:t>Infectious. (MC)</a:t>
            </a:r>
          </a:p>
          <a:p>
            <a:pPr eaLnBrk="1" hangingPunct="1"/>
            <a:r>
              <a:rPr lang="en-US" altLang="en-US"/>
              <a:t>Malignancies.</a:t>
            </a:r>
          </a:p>
          <a:p>
            <a:pPr eaLnBrk="1" hangingPunct="1"/>
            <a:r>
              <a:rPr lang="en-US" altLang="en-US"/>
              <a:t>Obstetric complications.</a:t>
            </a:r>
          </a:p>
          <a:p>
            <a:pPr eaLnBrk="1" hangingPunct="1"/>
            <a:r>
              <a:rPr lang="en-US" altLang="en-US"/>
              <a:t>Trauma and Injury.</a:t>
            </a:r>
          </a:p>
          <a:p>
            <a:pPr eaLnBrk="1" hangingPunct="1"/>
            <a:r>
              <a:rPr lang="en-US" altLang="en-US"/>
              <a:t>Vascular and Other Disorders.</a:t>
            </a:r>
          </a:p>
          <a:p>
            <a:pPr eaLnBrk="1" hangingPunct="1"/>
            <a:endParaRPr lang="en-US" altLang="en-US"/>
          </a:p>
        </p:txBody>
      </p:sp>
    </p:spTree>
  </p:cSld>
  <p:clrMapOvr>
    <a:masterClrMapping/>
  </p:clrMapOvr>
  <p:transition spd="slow">
    <p:push dir="u"/>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3">
            <a:extLst>
              <a:ext uri="{FF2B5EF4-FFF2-40B4-BE49-F238E27FC236}">
                <a16:creationId xmlns:a16="http://schemas.microsoft.com/office/drawing/2014/main" id="{74159A8A-D44C-E093-5444-8E0992DEF3AB}"/>
              </a:ext>
            </a:extLst>
          </p:cNvPr>
          <p:cNvSpPr>
            <a:spLocks noGrp="1" noChangeArrowheads="1"/>
          </p:cNvSpPr>
          <p:nvPr>
            <p:ph type="title"/>
          </p:nvPr>
        </p:nvSpPr>
        <p:spPr>
          <a:xfrm>
            <a:off x="1835150" y="12700"/>
            <a:ext cx="6680200" cy="1325563"/>
          </a:xfrm>
        </p:spPr>
        <p:txBody>
          <a:bodyPr/>
          <a:lstStyle/>
          <a:p>
            <a:pPr eaLnBrk="1" hangingPunct="1"/>
            <a:r>
              <a:rPr lang="en-US" altLang="en-US"/>
              <a:t>1.Infectious</a:t>
            </a:r>
          </a:p>
        </p:txBody>
      </p:sp>
      <p:sp>
        <p:nvSpPr>
          <p:cNvPr id="5" name="Content Placeholder 4">
            <a:extLst>
              <a:ext uri="{FF2B5EF4-FFF2-40B4-BE49-F238E27FC236}">
                <a16:creationId xmlns:a16="http://schemas.microsoft.com/office/drawing/2014/main" id="{89C60BA8-582E-27C0-DF85-42938EBFDF88}"/>
              </a:ext>
            </a:extLst>
          </p:cNvPr>
          <p:cNvSpPr>
            <a:spLocks noGrp="1"/>
          </p:cNvSpPr>
          <p:nvPr>
            <p:ph idx="1"/>
          </p:nvPr>
        </p:nvSpPr>
        <p:spPr>
          <a:xfrm>
            <a:off x="1835150" y="1268412"/>
            <a:ext cx="7308849" cy="5400947"/>
          </a:xfrm>
        </p:spPr>
        <p:txBody>
          <a:bodyPr rtlCol="0">
            <a:normAutofit/>
          </a:bodyPr>
          <a:lstStyle/>
          <a:p>
            <a:pPr eaLnBrk="1" fontAlgn="auto" hangingPunct="1">
              <a:spcAft>
                <a:spcPts val="0"/>
              </a:spcAft>
              <a:defRPr/>
            </a:pPr>
            <a:r>
              <a:rPr lang="en-US" b="1" u="sng" dirty="0"/>
              <a:t>Sepsis: </a:t>
            </a:r>
            <a:r>
              <a:rPr lang="en-US" dirty="0"/>
              <a:t>A life-threatening condition where the body's overwhelming immune response to a </a:t>
            </a:r>
            <a:r>
              <a:rPr lang="en-US" b="1" dirty="0">
                <a:solidFill>
                  <a:srgbClr val="FF0000"/>
                </a:solidFill>
              </a:rPr>
              <a:t>severe infection </a:t>
            </a:r>
            <a:r>
              <a:rPr lang="en-US" dirty="0"/>
              <a:t>leads to both excessive blood clotting and bleeding.</a:t>
            </a:r>
            <a:endParaRPr lang="ar-JO" dirty="0"/>
          </a:p>
          <a:p>
            <a:pPr eaLnBrk="1" fontAlgn="auto" hangingPunct="1">
              <a:spcAft>
                <a:spcPts val="0"/>
              </a:spcAft>
              <a:defRPr/>
            </a:pPr>
            <a:endParaRPr lang="en-US" dirty="0"/>
          </a:p>
          <a:p>
            <a:pPr eaLnBrk="1" fontAlgn="auto" hangingPunct="1">
              <a:spcAft>
                <a:spcPts val="0"/>
              </a:spcAft>
              <a:defRPr/>
            </a:pPr>
            <a:r>
              <a:rPr lang="ar-JO" b="1" dirty="0"/>
              <a:t> </a:t>
            </a:r>
            <a:r>
              <a:rPr lang="en-US" b="1" dirty="0">
                <a:solidFill>
                  <a:srgbClr val="FF0000"/>
                </a:solidFill>
              </a:rPr>
              <a:t>Tiny blood </a:t>
            </a:r>
            <a:r>
              <a:rPr lang="en-US" dirty="0"/>
              <a:t>clots form throughout the bloodstream, blocking blood flow to organs, while simultaneously, essential platelets and clotting factors are consumed, leading to severe bleeding.</a:t>
            </a:r>
          </a:p>
          <a:p>
            <a:pPr marL="0" indent="0" eaLnBrk="1" fontAlgn="auto" hangingPunct="1">
              <a:spcAft>
                <a:spcPts val="0"/>
              </a:spcAft>
              <a:buFont typeface="Arial" panose="020B0604020202020204" pitchFamily="34" charset="0"/>
              <a:buNone/>
              <a:defRPr/>
            </a:pPr>
            <a:endParaRPr lang="en-US" dirty="0"/>
          </a:p>
          <a:p>
            <a:pPr eaLnBrk="1" fontAlgn="auto" hangingPunct="1">
              <a:spcAft>
                <a:spcPts val="0"/>
              </a:spcAft>
              <a:defRPr/>
            </a:pPr>
            <a:endParaRPr lang="en-US" dirty="0"/>
          </a:p>
        </p:txBody>
      </p:sp>
    </p:spTree>
  </p:cSld>
  <p:clrMapOvr>
    <a:masterClrMapping/>
  </p:clrMapOvr>
  <p:transition spd="slow">
    <p:push dir="u"/>
  </p:transition>
</p:sld>
</file>

<file path=ppt/theme/theme1.xml><?xml version="1.0" encoding="utf-8"?>
<a:theme xmlns:a="http://schemas.openxmlformats.org/drawingml/2006/main" name="Custom Design">
  <a:themeElements>
    <a:clrScheme name="Custom 244">
      <a:dk1>
        <a:srgbClr val="4D4D4D"/>
      </a:dk1>
      <a:lt1>
        <a:srgbClr val="FFFFFF"/>
      </a:lt1>
      <a:dk2>
        <a:srgbClr val="000000"/>
      </a:dk2>
      <a:lt2>
        <a:srgbClr val="2F0405"/>
      </a:lt2>
      <a:accent1>
        <a:srgbClr val="BF0604"/>
      </a:accent1>
      <a:accent2>
        <a:srgbClr val="DF3A19"/>
      </a:accent2>
      <a:accent3>
        <a:srgbClr val="F57234"/>
      </a:accent3>
      <a:accent4>
        <a:srgbClr val="404040"/>
      </a:accent4>
      <a:accent5>
        <a:srgbClr val="DCAAAA"/>
      </a:accent5>
      <a:accent6>
        <a:srgbClr val="CA3416"/>
      </a:accent6>
      <a:hlink>
        <a:srgbClr val="F57234"/>
      </a:hlink>
      <a:folHlink>
        <a:srgbClr val="EAEAEA"/>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1_Custom Design">
  <a:themeElements>
    <a:clrScheme name="Custom 244">
      <a:dk1>
        <a:srgbClr val="4D4D4D"/>
      </a:dk1>
      <a:lt1>
        <a:srgbClr val="FFFFFF"/>
      </a:lt1>
      <a:dk2>
        <a:srgbClr val="000000"/>
      </a:dk2>
      <a:lt2>
        <a:srgbClr val="2F0405"/>
      </a:lt2>
      <a:accent1>
        <a:srgbClr val="BF0604"/>
      </a:accent1>
      <a:accent2>
        <a:srgbClr val="DF3A19"/>
      </a:accent2>
      <a:accent3>
        <a:srgbClr val="F57234"/>
      </a:accent3>
      <a:accent4>
        <a:srgbClr val="404040"/>
      </a:accent4>
      <a:accent5>
        <a:srgbClr val="DCAAAA"/>
      </a:accent5>
      <a:accent6>
        <a:srgbClr val="CA3416"/>
      </a:accent6>
      <a:hlink>
        <a:srgbClr val="F57234"/>
      </a:hlink>
      <a:folHlink>
        <a:srgbClr val="EAEAEA"/>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425</TotalTime>
  <Words>2455</Words>
  <Application>Microsoft Office PowerPoint</Application>
  <PresentationFormat>On-screen Show (4:3)</PresentationFormat>
  <Paragraphs>175</Paragraphs>
  <Slides>46</Slides>
  <Notes>1</Notes>
  <HiddenSlides>0</HiddenSlides>
  <MMClips>0</MMClips>
  <ScaleCrop>false</ScaleCrop>
  <HeadingPairs>
    <vt:vector size="6" baseType="variant">
      <vt:variant>
        <vt:lpstr>Fonts Used</vt:lpstr>
      </vt:variant>
      <vt:variant>
        <vt:i4>5</vt:i4>
      </vt:variant>
      <vt:variant>
        <vt:lpstr>Theme</vt:lpstr>
      </vt:variant>
      <vt:variant>
        <vt:i4>2</vt:i4>
      </vt:variant>
      <vt:variant>
        <vt:lpstr>Slide Titles</vt:lpstr>
      </vt:variant>
      <vt:variant>
        <vt:i4>46</vt:i4>
      </vt:variant>
    </vt:vector>
  </HeadingPairs>
  <TitlesOfParts>
    <vt:vector size="53" baseType="lpstr">
      <vt:lpstr>Aptos</vt:lpstr>
      <vt:lpstr>Arial</vt:lpstr>
      <vt:lpstr>Poppins</vt:lpstr>
      <vt:lpstr>Roboto</vt:lpstr>
      <vt:lpstr>YAGi2jFvvq4_1</vt:lpstr>
      <vt:lpstr>Custom Design</vt:lpstr>
      <vt:lpstr>1_Custom Design</vt:lpstr>
      <vt:lpstr>Disseminated intravascular  coagulation</vt:lpstr>
      <vt:lpstr>Definition</vt:lpstr>
      <vt:lpstr>Cont.</vt:lpstr>
      <vt:lpstr>Pathophysiology</vt:lpstr>
      <vt:lpstr>Cont.</vt:lpstr>
      <vt:lpstr>Cont.</vt:lpstr>
      <vt:lpstr>Cont.</vt:lpstr>
      <vt:lpstr>Risk factors</vt:lpstr>
      <vt:lpstr>1.Infectious</vt:lpstr>
      <vt:lpstr>Cont.</vt:lpstr>
      <vt:lpstr>Causes.</vt:lpstr>
      <vt:lpstr>2.Malignancies.</vt:lpstr>
      <vt:lpstr>Cont.</vt:lpstr>
      <vt:lpstr>Causes.</vt:lpstr>
      <vt:lpstr>3.Obstetric complications.</vt:lpstr>
      <vt:lpstr>Cont.</vt:lpstr>
      <vt:lpstr>4.Trauma and Injury.</vt:lpstr>
      <vt:lpstr>5.Vascular and Other Disorders.</vt:lpstr>
      <vt:lpstr>Clinical features</vt:lpstr>
      <vt:lpstr>1.Bleeding (MC)</vt:lpstr>
      <vt:lpstr>Cont.</vt:lpstr>
      <vt:lpstr>Cont.</vt:lpstr>
      <vt:lpstr>2.Thrombosis</vt:lpstr>
      <vt:lpstr>Cont.</vt:lpstr>
      <vt:lpstr>Cont.</vt:lpstr>
      <vt:lpstr>3.Hypotenstion or shock</vt:lpstr>
      <vt:lpstr>4.Organ dysfunction</vt:lpstr>
      <vt:lpstr>Prognosis of DIC</vt:lpstr>
      <vt:lpstr>Cont.</vt:lpstr>
      <vt:lpstr>Cont.</vt:lpstr>
      <vt:lpstr>Diagnosis of DIC</vt:lpstr>
      <vt:lpstr>Cont.</vt:lpstr>
      <vt:lpstr>Cont.</vt:lpstr>
      <vt:lpstr>MANAGEMENT:</vt:lpstr>
      <vt:lpstr>TREATMENT:</vt:lpstr>
      <vt:lpstr>BLOOD TRANSFUSSION THERAPY:</vt:lpstr>
      <vt:lpstr>Cont.</vt:lpstr>
      <vt:lpstr>Administration of Blood Components and Coagulation Factors:</vt:lpstr>
      <vt:lpstr>Cont.</vt:lpstr>
      <vt:lpstr>Cont.</vt:lpstr>
      <vt:lpstr>Pharmacological and Replacement therapies in DIC:</vt:lpstr>
      <vt:lpstr>Cont.</vt:lpstr>
      <vt:lpstr>Anticoagulation</vt:lpstr>
      <vt:lpstr>Cont.</vt:lpstr>
      <vt:lpstr>Reference</vt:lpstr>
      <vt:lpstr>PowerPoint Presentation</vt:lpstr>
    </vt:vector>
  </TitlesOfParts>
  <Compan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Template</dc:title>
  <dc:creator>PoweredTemplates.com</dc:creator>
  <cp:lastModifiedBy>SAIF AMIN ABBAD</cp:lastModifiedBy>
  <cp:revision>114</cp:revision>
  <dcterms:created xsi:type="dcterms:W3CDTF">2006-06-13T13:10:30Z</dcterms:created>
  <dcterms:modified xsi:type="dcterms:W3CDTF">2025-10-04T21:47:45Z</dcterms:modified>
</cp:coreProperties>
</file>