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543E34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1pPr>
    <a:lvl2pPr marL="0" marR="0" indent="4572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543E34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2pPr>
    <a:lvl3pPr marL="0" marR="0" indent="9144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543E34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3pPr>
    <a:lvl4pPr marL="0" marR="0" indent="13716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543E34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4pPr>
    <a:lvl5pPr marL="0" marR="0" indent="18288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543E34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5pPr>
    <a:lvl6pPr marL="0" marR="0" indent="22860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543E34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6pPr>
    <a:lvl7pPr marL="0" marR="0" indent="27432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543E34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7pPr>
    <a:lvl8pPr marL="0" marR="0" indent="32004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543E34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8pPr>
    <a:lvl9pPr marL="0" marR="0" indent="36576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543E34"/>
        </a:solidFill>
        <a:effectLst/>
        <a:uFillTx/>
        <a:latin typeface="Gill Sans Nova Light"/>
        <a:ea typeface="Gill Sans Nova Light"/>
        <a:cs typeface="Gill Sans Nova Light"/>
        <a:sym typeface="Gill Sans Nov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543E34"/>
      </a:tcTxStyle>
      <a:tcStyle>
        <a:tcBdr>
          <a:left>
            <a:ln w="12700" cap="flat">
              <a:solidFill>
                <a:schemeClr val="accent4"/>
              </a:solidFill>
              <a:prstDash val="solid"/>
              <a:round/>
            </a:ln>
          </a:left>
          <a:right>
            <a:ln w="12700" cap="flat">
              <a:solidFill>
                <a:schemeClr val="accent4"/>
              </a:solidFill>
              <a:prstDash val="solid"/>
              <a:round/>
            </a:ln>
          </a:right>
          <a:top>
            <a:ln w="12700" cap="flat">
              <a:solidFill>
                <a:schemeClr val="accent4"/>
              </a:solidFill>
              <a:prstDash val="solid"/>
              <a:round/>
            </a:ln>
          </a:top>
          <a:bottom>
            <a:ln w="12700" cap="flat">
              <a:solidFill>
                <a:schemeClr val="accent4"/>
              </a:solidFill>
              <a:prstDash val="solid"/>
              <a:round/>
            </a:ln>
          </a:bottom>
          <a:insideH>
            <a:ln w="12700" cap="flat">
              <a:solidFill>
                <a:schemeClr val="accent4"/>
              </a:solidFill>
              <a:prstDash val="solid"/>
              <a:round/>
            </a:ln>
          </a:insideH>
          <a:insideV>
            <a:ln w="12700" cap="flat">
              <a:solidFill>
                <a:schemeClr val="accent4"/>
              </a:solidFill>
              <a:prstDash val="solid"/>
              <a:round/>
            </a:ln>
          </a:insideV>
        </a:tcBdr>
        <a:fill>
          <a:solidFill>
            <a:srgbClr val="DFDED6"/>
          </a:solidFill>
        </a:fill>
      </a:tcStyle>
    </a:wholeTbl>
    <a:band2H>
      <a:tcTxStyle b="def" i="def"/>
      <a:tcStyle>
        <a:tcBdr/>
        <a:fill>
          <a:solidFill>
            <a:srgbClr val="F0EFEB"/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rgbClr val="543E34"/>
      </a:tcTxStyle>
      <a:tcStyle>
        <a:tcBdr>
          <a:left>
            <a:ln w="12700" cap="flat">
              <a:solidFill>
                <a:schemeClr val="accent4"/>
              </a:solidFill>
              <a:prstDash val="solid"/>
              <a:round/>
            </a:ln>
          </a:left>
          <a:right>
            <a:ln w="12700" cap="flat">
              <a:solidFill>
                <a:schemeClr val="accent4"/>
              </a:solidFill>
              <a:prstDash val="solid"/>
              <a:round/>
            </a:ln>
          </a:right>
          <a:top>
            <a:ln w="12700" cap="flat">
              <a:solidFill>
                <a:schemeClr val="accent4"/>
              </a:solidFill>
              <a:prstDash val="solid"/>
              <a:round/>
            </a:ln>
          </a:top>
          <a:bottom>
            <a:ln w="12700" cap="flat">
              <a:solidFill>
                <a:schemeClr val="accent4"/>
              </a:solidFill>
              <a:prstDash val="solid"/>
              <a:round/>
            </a:ln>
          </a:bottom>
          <a:insideH>
            <a:ln w="12700" cap="flat">
              <a:solidFill>
                <a:schemeClr val="accent4"/>
              </a:solidFill>
              <a:prstDash val="solid"/>
              <a:round/>
            </a:ln>
          </a:insideH>
          <a:insideV>
            <a:ln w="12700" cap="flat">
              <a:solidFill>
                <a:schemeClr val="accent4"/>
              </a:solidFill>
              <a:prstDash val="solid"/>
              <a:round/>
            </a:ln>
          </a:insideV>
        </a:tcBdr>
        <a:fill>
          <a:solidFill>
            <a:srgbClr val="DFDED6"/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rgbClr val="543E34"/>
      </a:tcTxStyle>
      <a:tcStyle>
        <a:tcBdr>
          <a:left>
            <a:ln w="12700" cap="flat">
              <a:solidFill>
                <a:schemeClr val="accent4"/>
              </a:solidFill>
              <a:prstDash val="solid"/>
              <a:round/>
            </a:ln>
          </a:left>
          <a:right>
            <a:ln w="12700" cap="flat">
              <a:solidFill>
                <a:schemeClr val="accent4"/>
              </a:solidFill>
              <a:prstDash val="solid"/>
              <a:round/>
            </a:ln>
          </a:right>
          <a:top>
            <a:ln w="25400" cap="flat">
              <a:solidFill>
                <a:schemeClr val="accent4"/>
              </a:solidFill>
              <a:prstDash val="solid"/>
              <a:round/>
            </a:ln>
          </a:top>
          <a:bottom>
            <a:ln w="12700" cap="flat">
              <a:solidFill>
                <a:schemeClr val="accent4"/>
              </a:solidFill>
              <a:prstDash val="solid"/>
              <a:round/>
            </a:ln>
          </a:bottom>
          <a:insideH>
            <a:ln w="12700" cap="flat">
              <a:solidFill>
                <a:schemeClr val="accent4"/>
              </a:solidFill>
              <a:prstDash val="solid"/>
              <a:round/>
            </a:ln>
          </a:insideH>
          <a:insideV>
            <a:ln w="12700" cap="flat">
              <a:solidFill>
                <a:schemeClr val="accent4"/>
              </a:solidFill>
              <a:prstDash val="solid"/>
              <a:round/>
            </a:ln>
          </a:insideV>
        </a:tcBdr>
        <a:fill>
          <a:solidFill>
            <a:srgbClr val="F0EFEB"/>
          </a:solidFill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rgbClr val="543E34"/>
      </a:tcTxStyle>
      <a:tcStyle>
        <a:tcBdr>
          <a:left>
            <a:ln w="12700" cap="flat">
              <a:solidFill>
                <a:schemeClr val="accent4"/>
              </a:solidFill>
              <a:prstDash val="solid"/>
              <a:round/>
            </a:ln>
          </a:left>
          <a:right>
            <a:ln w="12700" cap="flat">
              <a:solidFill>
                <a:schemeClr val="accent4"/>
              </a:solidFill>
              <a:prstDash val="solid"/>
              <a:round/>
            </a:ln>
          </a:right>
          <a:top>
            <a:ln w="12700" cap="flat">
              <a:solidFill>
                <a:schemeClr val="accent4"/>
              </a:solidFill>
              <a:prstDash val="solid"/>
              <a:round/>
            </a:ln>
          </a:top>
          <a:bottom>
            <a:ln w="12700" cap="flat">
              <a:solidFill>
                <a:schemeClr val="accent4"/>
              </a:solidFill>
              <a:prstDash val="solid"/>
              <a:round/>
            </a:ln>
          </a:bottom>
          <a:insideH>
            <a:ln w="12700" cap="flat">
              <a:solidFill>
                <a:schemeClr val="accent4"/>
              </a:solidFill>
              <a:prstDash val="solid"/>
              <a:round/>
            </a:ln>
          </a:insideH>
          <a:insideV>
            <a:ln w="12700" cap="flat">
              <a:solidFill>
                <a:schemeClr val="accent4"/>
              </a:solidFill>
              <a:prstDash val="solid"/>
              <a:round/>
            </a:ln>
          </a:insideV>
        </a:tcBdr>
        <a:fill>
          <a:solidFill>
            <a:srgbClr val="F0EFEB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543E34"/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rgbClr val="FFFAF8"/>
          </a:solidFill>
        </a:fill>
      </a:tcStyle>
    </a:wholeTbl>
    <a:band2H>
      <a:tcTxStyle b="def" i="def"/>
      <a:tcStyle>
        <a:tcBdr/>
        <a:fill>
          <a:solidFill>
            <a:srgbClr val="FFFDFC"/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543E34"/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rgbClr val="EEF0E5"/>
          </a:solidFill>
        </a:fill>
      </a:tcStyle>
    </a:wholeTbl>
    <a:band2H>
      <a:tcTxStyle b="def" i="def"/>
      <a:tcStyle>
        <a:tcBdr/>
        <a:fill>
          <a:solidFill>
            <a:srgbClr val="F6F8F2"/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543E34"/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rgbClr val="F0EEED"/>
          </a:solidFill>
        </a:fill>
      </a:tcStyle>
    </a:wholeTbl>
    <a:band2H>
      <a:tcTxStyle b="def" i="def"/>
      <a:tcStyle>
        <a:tcBdr/>
        <a:fill>
          <a:solidFill>
            <a:srgbClr val="F8F6F6"/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543E3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8E7"/>
          </a:solidFill>
        </a:fill>
      </a:tcStyle>
    </a:wholeTbl>
    <a:band2H>
      <a:tcTxStyle b="def" i="def"/>
      <a:tcStyle>
        <a:tcBdr/>
        <a:fill>
          <a:solidFill>
            <a:schemeClr val="accent1">
              <a:hueOff val="-1270588"/>
              <a:satOff val="-89473"/>
              <a:lumOff val="3725"/>
            </a:schemeClr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rgbClr val="543E3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43E34"/>
              </a:solidFill>
              <a:prstDash val="solid"/>
              <a:round/>
            </a:ln>
          </a:top>
          <a:bottom>
            <a:ln w="25400" cap="flat">
              <a:solidFill>
                <a:srgbClr val="543E34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-1270588"/>
              <a:satOff val="-89473"/>
              <a:lumOff val="3725"/>
            </a:schemeClr>
          </a:solidFill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43E34"/>
              </a:solidFill>
              <a:prstDash val="solid"/>
              <a:round/>
            </a:ln>
          </a:top>
          <a:bottom>
            <a:ln w="25400" cap="flat">
              <a:solidFill>
                <a:srgbClr val="543E34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ill Sans Nova Light"/>
          <a:ea typeface="Gill Sans Nova Light"/>
          <a:cs typeface="Gill Sans Nova Light"/>
        </a:font>
        <a:srgbClr val="543E34"/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rgbClr val="CFCDCC"/>
          </a:solidFill>
        </a:fill>
      </a:tcStyle>
    </a:wholeTbl>
    <a:band2H>
      <a:tcTxStyle b="def" i="def"/>
      <a:tcStyle>
        <a:tcBdr/>
        <a:fill>
          <a:solidFill>
            <a:srgbClr val="E9E8E7"/>
          </a:solidFill>
        </a:fill>
      </a:tcStyle>
    </a:band2H>
    <a:firstCol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rgbClr val="543E34"/>
          </a:solidFill>
        </a:fill>
      </a:tcStyle>
    </a:firstCol>
    <a:lastRow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rgbClr val="543E34"/>
          </a:solidFill>
        </a:fill>
      </a:tcStyle>
    </a:lastRow>
    <a:firstRow>
      <a:tcTxStyle b="on" i="off">
        <a:font>
          <a:latin typeface="Gill Sans Nova Light"/>
          <a:ea typeface="Gill Sans Nova Light"/>
          <a:cs typeface="Gill Sans Nova Light"/>
        </a:font>
        <a:schemeClr val="accent1">
          <a:hueOff val="-1270588"/>
          <a:satOff val="-89473"/>
          <a:lumOff val="3725"/>
        </a:schemeClr>
      </a:tcTxStyle>
      <a:tcStyle>
        <a:tcBdr>
          <a:lef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hueOff val="-1270588"/>
                  <a:satOff val="-89473"/>
                  <a:lumOff val="3725"/>
                </a:schemeClr>
              </a:solidFill>
              <a:prstDash val="solid"/>
              <a:round/>
            </a:ln>
          </a:insideV>
        </a:tcBdr>
        <a:fill>
          <a:solidFill>
            <a:srgbClr val="543E3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6" name="Shape 18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rtl="1" latinLnBrk="0">
      <a:defRPr sz="1200">
        <a:latin typeface="+mj-lt"/>
        <a:ea typeface="+mj-ea"/>
        <a:cs typeface="+mj-cs"/>
        <a:sym typeface="Calibri"/>
      </a:defRPr>
    </a:lvl1pPr>
    <a:lvl2pPr indent="228600" rtl="1" latinLnBrk="0">
      <a:defRPr sz="1200">
        <a:latin typeface="+mj-lt"/>
        <a:ea typeface="+mj-ea"/>
        <a:cs typeface="+mj-cs"/>
        <a:sym typeface="Calibri"/>
      </a:defRPr>
    </a:lvl2pPr>
    <a:lvl3pPr indent="457200" rtl="1" latinLnBrk="0">
      <a:defRPr sz="1200">
        <a:latin typeface="+mj-lt"/>
        <a:ea typeface="+mj-ea"/>
        <a:cs typeface="+mj-cs"/>
        <a:sym typeface="Calibri"/>
      </a:defRPr>
    </a:lvl3pPr>
    <a:lvl4pPr indent="685800" rtl="1" latinLnBrk="0">
      <a:defRPr sz="1200">
        <a:latin typeface="+mj-lt"/>
        <a:ea typeface="+mj-ea"/>
        <a:cs typeface="+mj-cs"/>
        <a:sym typeface="Calibri"/>
      </a:defRPr>
    </a:lvl4pPr>
    <a:lvl5pPr indent="914400" rtl="1" latinLnBrk="0">
      <a:defRPr sz="1200">
        <a:latin typeface="+mj-lt"/>
        <a:ea typeface="+mj-ea"/>
        <a:cs typeface="+mj-cs"/>
        <a:sym typeface="Calibri"/>
      </a:defRPr>
    </a:lvl5pPr>
    <a:lvl6pPr indent="1143000" rtl="1" latinLnBrk="0">
      <a:defRPr sz="1200">
        <a:latin typeface="+mj-lt"/>
        <a:ea typeface="+mj-ea"/>
        <a:cs typeface="+mj-cs"/>
        <a:sym typeface="Calibri"/>
      </a:defRPr>
    </a:lvl6pPr>
    <a:lvl7pPr indent="1371600" rtl="1" latinLnBrk="0">
      <a:defRPr sz="1200">
        <a:latin typeface="+mj-lt"/>
        <a:ea typeface="+mj-ea"/>
        <a:cs typeface="+mj-cs"/>
        <a:sym typeface="Calibri"/>
      </a:defRPr>
    </a:lvl7pPr>
    <a:lvl8pPr indent="1600200" rtl="1" latinLnBrk="0">
      <a:defRPr sz="1200">
        <a:latin typeface="+mj-lt"/>
        <a:ea typeface="+mj-ea"/>
        <a:cs typeface="+mj-cs"/>
        <a:sym typeface="Calibri"/>
      </a:defRPr>
    </a:lvl8pPr>
    <a:lvl9pPr indent="1828800" rtl="1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lick to add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click to add title</a:t>
            </a:r>
          </a:p>
        </p:txBody>
      </p:sp>
      <p:sp>
        <p:nvSpPr>
          <p:cNvPr id="1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reeform: Shape 51"/>
          <p:cNvSpPr/>
          <p:nvPr/>
        </p:nvSpPr>
        <p:spPr>
          <a:xfrm rot="5400000">
            <a:off x="10423648" y="-93867"/>
            <a:ext cx="1698616" cy="18380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59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1595" y="227"/>
                </a:lnTo>
                <a:cubicBezTo>
                  <a:pt x="21518" y="3219"/>
                  <a:pt x="20964" y="15020"/>
                  <a:pt x="11709" y="19364"/>
                </a:cubicBezTo>
                <a:cubicBezTo>
                  <a:pt x="8659" y="20796"/>
                  <a:pt x="4274" y="21600"/>
                  <a:pt x="753" y="20906"/>
                </a:cubicBezTo>
                <a:lnTo>
                  <a:pt x="0" y="20723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chemeClr val="accent1">
                    <a:hueOff val="-1270588"/>
                    <a:satOff val="-89473"/>
                    <a:lumOff val="3725"/>
                  </a:schemeClr>
                </a:solidFill>
              </a:defRPr>
            </a:pPr>
          </a:p>
        </p:txBody>
      </p:sp>
      <p:sp>
        <p:nvSpPr>
          <p:cNvPr id="127" name="Freeform: Shape 23"/>
          <p:cNvSpPr/>
          <p:nvPr/>
        </p:nvSpPr>
        <p:spPr>
          <a:xfrm>
            <a:off x="6381060" y="-24130"/>
            <a:ext cx="5371061" cy="68999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66" h="21600" fill="norm" stroke="1" extrusionOk="0">
                <a:moveTo>
                  <a:pt x="17822" y="21600"/>
                </a:moveTo>
                <a:lnTo>
                  <a:pt x="17752" y="21141"/>
                </a:lnTo>
                <a:cubicBezTo>
                  <a:pt x="17316" y="16334"/>
                  <a:pt x="21600" y="8028"/>
                  <a:pt x="18321" y="4749"/>
                </a:cubicBezTo>
                <a:cubicBezTo>
                  <a:pt x="14733" y="1161"/>
                  <a:pt x="6141" y="7638"/>
                  <a:pt x="1571" y="2847"/>
                </a:cubicBezTo>
                <a:cubicBezTo>
                  <a:pt x="1319" y="2582"/>
                  <a:pt x="554" y="1759"/>
                  <a:pt x="115" y="463"/>
                </a:cubicBezTo>
                <a:cubicBezTo>
                  <a:pt x="67" y="290"/>
                  <a:pt x="0" y="0"/>
                  <a:pt x="0" y="0"/>
                </a:cubicBezTo>
              </a:path>
            </a:pathLst>
          </a:custGeom>
          <a:ln w="6032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128" name="Freeform: Shape 22"/>
          <p:cNvSpPr/>
          <p:nvPr/>
        </p:nvSpPr>
        <p:spPr>
          <a:xfrm>
            <a:off x="0" y="0"/>
            <a:ext cx="3097833" cy="2532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35" y="19955"/>
                </a:moveTo>
                <a:cubicBezTo>
                  <a:pt x="1354" y="19906"/>
                  <a:pt x="1515" y="20026"/>
                  <a:pt x="1775" y="20102"/>
                </a:cubicBezTo>
                <a:cubicBezTo>
                  <a:pt x="1541" y="20379"/>
                  <a:pt x="1429" y="20550"/>
                  <a:pt x="1289" y="20672"/>
                </a:cubicBezTo>
                <a:cubicBezTo>
                  <a:pt x="882" y="21030"/>
                  <a:pt x="465" y="21334"/>
                  <a:pt x="39" y="21580"/>
                </a:cubicBezTo>
                <a:lnTo>
                  <a:pt x="0" y="21600"/>
                </a:lnTo>
                <a:lnTo>
                  <a:pt x="0" y="20313"/>
                </a:lnTo>
                <a:lnTo>
                  <a:pt x="164" y="20291"/>
                </a:lnTo>
                <a:cubicBezTo>
                  <a:pt x="522" y="20210"/>
                  <a:pt x="878" y="20098"/>
                  <a:pt x="1235" y="19955"/>
                </a:cubicBezTo>
                <a:close/>
                <a:moveTo>
                  <a:pt x="3592" y="17409"/>
                </a:moveTo>
                <a:cubicBezTo>
                  <a:pt x="3661" y="17419"/>
                  <a:pt x="3734" y="17438"/>
                  <a:pt x="3800" y="17441"/>
                </a:cubicBezTo>
                <a:cubicBezTo>
                  <a:pt x="3822" y="17501"/>
                  <a:pt x="3844" y="17560"/>
                  <a:pt x="3867" y="17620"/>
                </a:cubicBezTo>
                <a:cubicBezTo>
                  <a:pt x="3664" y="17827"/>
                  <a:pt x="3486" y="18114"/>
                  <a:pt x="3255" y="18223"/>
                </a:cubicBezTo>
                <a:cubicBezTo>
                  <a:pt x="2368" y="18639"/>
                  <a:pt x="1479" y="19060"/>
                  <a:pt x="562" y="19355"/>
                </a:cubicBezTo>
                <a:cubicBezTo>
                  <a:pt x="388" y="19411"/>
                  <a:pt x="211" y="19456"/>
                  <a:pt x="31" y="19487"/>
                </a:cubicBezTo>
                <a:lnTo>
                  <a:pt x="0" y="19490"/>
                </a:lnTo>
                <a:lnTo>
                  <a:pt x="0" y="17659"/>
                </a:lnTo>
                <a:lnTo>
                  <a:pt x="854" y="17854"/>
                </a:lnTo>
                <a:cubicBezTo>
                  <a:pt x="1732" y="18020"/>
                  <a:pt x="2595" y="17956"/>
                  <a:pt x="3407" y="17430"/>
                </a:cubicBezTo>
                <a:cubicBezTo>
                  <a:pt x="3457" y="17397"/>
                  <a:pt x="3523" y="17399"/>
                  <a:pt x="3592" y="17409"/>
                </a:cubicBezTo>
                <a:close/>
                <a:moveTo>
                  <a:pt x="0" y="13440"/>
                </a:moveTo>
                <a:lnTo>
                  <a:pt x="211" y="13464"/>
                </a:lnTo>
                <a:cubicBezTo>
                  <a:pt x="454" y="13509"/>
                  <a:pt x="693" y="13572"/>
                  <a:pt x="934" y="13654"/>
                </a:cubicBezTo>
                <a:cubicBezTo>
                  <a:pt x="1869" y="13973"/>
                  <a:pt x="2845" y="14154"/>
                  <a:pt x="3814" y="14273"/>
                </a:cubicBezTo>
                <a:cubicBezTo>
                  <a:pt x="4658" y="14380"/>
                  <a:pt x="5512" y="14302"/>
                  <a:pt x="6296" y="13788"/>
                </a:cubicBezTo>
                <a:cubicBezTo>
                  <a:pt x="6446" y="13688"/>
                  <a:pt x="6648" y="13701"/>
                  <a:pt x="6847" y="13655"/>
                </a:cubicBezTo>
                <a:cubicBezTo>
                  <a:pt x="6844" y="13852"/>
                  <a:pt x="6862" y="13929"/>
                  <a:pt x="6837" y="13971"/>
                </a:cubicBezTo>
                <a:cubicBezTo>
                  <a:pt x="6780" y="14072"/>
                  <a:pt x="6715" y="14173"/>
                  <a:pt x="6635" y="14247"/>
                </a:cubicBezTo>
                <a:cubicBezTo>
                  <a:pt x="5548" y="15253"/>
                  <a:pt x="4326" y="15875"/>
                  <a:pt x="2987" y="16178"/>
                </a:cubicBezTo>
                <a:cubicBezTo>
                  <a:pt x="2075" y="16385"/>
                  <a:pt x="1237" y="16132"/>
                  <a:pt x="435" y="15736"/>
                </a:cubicBezTo>
                <a:lnTo>
                  <a:pt x="0" y="15498"/>
                </a:lnTo>
                <a:close/>
                <a:moveTo>
                  <a:pt x="16683" y="0"/>
                </a:moveTo>
                <a:lnTo>
                  <a:pt x="20134" y="0"/>
                </a:lnTo>
                <a:lnTo>
                  <a:pt x="20714" y="294"/>
                </a:lnTo>
                <a:cubicBezTo>
                  <a:pt x="21002" y="418"/>
                  <a:pt x="21296" y="523"/>
                  <a:pt x="21600" y="608"/>
                </a:cubicBezTo>
                <a:cubicBezTo>
                  <a:pt x="21268" y="1074"/>
                  <a:pt x="20609" y="1366"/>
                  <a:pt x="19964" y="1473"/>
                </a:cubicBezTo>
                <a:cubicBezTo>
                  <a:pt x="18687" y="1683"/>
                  <a:pt x="17639" y="1205"/>
                  <a:pt x="16787" y="144"/>
                </a:cubicBezTo>
                <a:close/>
                <a:moveTo>
                  <a:pt x="4225" y="0"/>
                </a:moveTo>
                <a:lnTo>
                  <a:pt x="5213" y="0"/>
                </a:lnTo>
                <a:lnTo>
                  <a:pt x="5050" y="697"/>
                </a:lnTo>
                <a:cubicBezTo>
                  <a:pt x="4965" y="1060"/>
                  <a:pt x="4885" y="1424"/>
                  <a:pt x="4828" y="1793"/>
                </a:cubicBezTo>
                <a:cubicBezTo>
                  <a:pt x="4565" y="3528"/>
                  <a:pt x="4369" y="5278"/>
                  <a:pt x="3670" y="6861"/>
                </a:cubicBezTo>
                <a:cubicBezTo>
                  <a:pt x="3657" y="6892"/>
                  <a:pt x="3703" y="6962"/>
                  <a:pt x="3742" y="7062"/>
                </a:cubicBezTo>
                <a:cubicBezTo>
                  <a:pt x="3988" y="6895"/>
                  <a:pt x="4222" y="6709"/>
                  <a:pt x="4474" y="6566"/>
                </a:cubicBezTo>
                <a:cubicBezTo>
                  <a:pt x="5790" y="5812"/>
                  <a:pt x="6394" y="4477"/>
                  <a:pt x="6582" y="2780"/>
                </a:cubicBezTo>
                <a:cubicBezTo>
                  <a:pt x="6646" y="2220"/>
                  <a:pt x="6741" y="1662"/>
                  <a:pt x="6860" y="1113"/>
                </a:cubicBezTo>
                <a:lnTo>
                  <a:pt x="7099" y="0"/>
                </a:lnTo>
                <a:lnTo>
                  <a:pt x="8682" y="0"/>
                </a:lnTo>
                <a:lnTo>
                  <a:pt x="8475" y="725"/>
                </a:lnTo>
                <a:cubicBezTo>
                  <a:pt x="8178" y="2007"/>
                  <a:pt x="7988" y="3342"/>
                  <a:pt x="7232" y="4415"/>
                </a:cubicBezTo>
                <a:cubicBezTo>
                  <a:pt x="8474" y="3942"/>
                  <a:pt x="9234" y="2857"/>
                  <a:pt x="9800" y="1536"/>
                </a:cubicBezTo>
                <a:cubicBezTo>
                  <a:pt x="10008" y="1049"/>
                  <a:pt x="10175" y="527"/>
                  <a:pt x="10357" y="20"/>
                </a:cubicBezTo>
                <a:lnTo>
                  <a:pt x="10365" y="0"/>
                </a:lnTo>
                <a:lnTo>
                  <a:pt x="12322" y="0"/>
                </a:lnTo>
                <a:lnTo>
                  <a:pt x="11999" y="740"/>
                </a:lnTo>
                <a:cubicBezTo>
                  <a:pt x="11871" y="1004"/>
                  <a:pt x="11730" y="1263"/>
                  <a:pt x="11572" y="1514"/>
                </a:cubicBezTo>
                <a:cubicBezTo>
                  <a:pt x="12220" y="1360"/>
                  <a:pt x="12943" y="939"/>
                  <a:pt x="13557" y="378"/>
                </a:cubicBezTo>
                <a:lnTo>
                  <a:pt x="13930" y="0"/>
                </a:lnTo>
                <a:lnTo>
                  <a:pt x="15774" y="0"/>
                </a:lnTo>
                <a:lnTo>
                  <a:pt x="14794" y="515"/>
                </a:lnTo>
                <a:cubicBezTo>
                  <a:pt x="14248" y="802"/>
                  <a:pt x="13696" y="1093"/>
                  <a:pt x="13114" y="1398"/>
                </a:cubicBezTo>
                <a:cubicBezTo>
                  <a:pt x="14060" y="1966"/>
                  <a:pt x="14867" y="2426"/>
                  <a:pt x="15658" y="2929"/>
                </a:cubicBezTo>
                <a:cubicBezTo>
                  <a:pt x="16079" y="3196"/>
                  <a:pt x="16477" y="3437"/>
                  <a:pt x="16976" y="3302"/>
                </a:cubicBezTo>
                <a:cubicBezTo>
                  <a:pt x="17109" y="3265"/>
                  <a:pt x="17273" y="3409"/>
                  <a:pt x="17520" y="3512"/>
                </a:cubicBezTo>
                <a:cubicBezTo>
                  <a:pt x="16874" y="4340"/>
                  <a:pt x="16124" y="4398"/>
                  <a:pt x="15400" y="4517"/>
                </a:cubicBezTo>
                <a:cubicBezTo>
                  <a:pt x="13729" y="4792"/>
                  <a:pt x="12372" y="4102"/>
                  <a:pt x="11337" y="2381"/>
                </a:cubicBezTo>
                <a:cubicBezTo>
                  <a:pt x="10470" y="2968"/>
                  <a:pt x="9662" y="3516"/>
                  <a:pt x="8710" y="4161"/>
                </a:cubicBezTo>
                <a:cubicBezTo>
                  <a:pt x="9399" y="4350"/>
                  <a:pt x="9905" y="4443"/>
                  <a:pt x="10388" y="4633"/>
                </a:cubicBezTo>
                <a:cubicBezTo>
                  <a:pt x="11589" y="5106"/>
                  <a:pt x="12779" y="5611"/>
                  <a:pt x="14068" y="5582"/>
                </a:cubicBezTo>
                <a:cubicBezTo>
                  <a:pt x="14204" y="5580"/>
                  <a:pt x="14342" y="5740"/>
                  <a:pt x="14575" y="5882"/>
                </a:cubicBezTo>
                <a:cubicBezTo>
                  <a:pt x="14048" y="6420"/>
                  <a:pt x="13547" y="6609"/>
                  <a:pt x="13009" y="6686"/>
                </a:cubicBezTo>
                <a:cubicBezTo>
                  <a:pt x="11317" y="6933"/>
                  <a:pt x="9662" y="6901"/>
                  <a:pt x="8149" y="5749"/>
                </a:cubicBezTo>
                <a:cubicBezTo>
                  <a:pt x="7997" y="5634"/>
                  <a:pt x="7829" y="5527"/>
                  <a:pt x="7655" y="5488"/>
                </a:cubicBezTo>
                <a:cubicBezTo>
                  <a:pt x="7408" y="5433"/>
                  <a:pt x="7117" y="5341"/>
                  <a:pt x="6906" y="5443"/>
                </a:cubicBezTo>
                <a:cubicBezTo>
                  <a:pt x="6299" y="5737"/>
                  <a:pt x="5741" y="6162"/>
                  <a:pt x="5139" y="6712"/>
                </a:cubicBezTo>
                <a:cubicBezTo>
                  <a:pt x="5812" y="6828"/>
                  <a:pt x="6368" y="6914"/>
                  <a:pt x="6922" y="7020"/>
                </a:cubicBezTo>
                <a:cubicBezTo>
                  <a:pt x="8441" y="7314"/>
                  <a:pt x="9944" y="7802"/>
                  <a:pt x="11510" y="7540"/>
                </a:cubicBezTo>
                <a:cubicBezTo>
                  <a:pt x="11645" y="7517"/>
                  <a:pt x="11799" y="7659"/>
                  <a:pt x="12005" y="7749"/>
                </a:cubicBezTo>
                <a:cubicBezTo>
                  <a:pt x="11871" y="7943"/>
                  <a:pt x="11821" y="8070"/>
                  <a:pt x="11741" y="8123"/>
                </a:cubicBezTo>
                <a:cubicBezTo>
                  <a:pt x="10001" y="9253"/>
                  <a:pt x="8192" y="9854"/>
                  <a:pt x="6261" y="8927"/>
                </a:cubicBezTo>
                <a:cubicBezTo>
                  <a:pt x="5382" y="8505"/>
                  <a:pt x="4482" y="8308"/>
                  <a:pt x="3554" y="8235"/>
                </a:cubicBezTo>
                <a:cubicBezTo>
                  <a:pt x="3403" y="8223"/>
                  <a:pt x="3215" y="8181"/>
                  <a:pt x="3104" y="8267"/>
                </a:cubicBezTo>
                <a:cubicBezTo>
                  <a:pt x="2328" y="8850"/>
                  <a:pt x="1573" y="9473"/>
                  <a:pt x="928" y="10290"/>
                </a:cubicBezTo>
                <a:cubicBezTo>
                  <a:pt x="2380" y="9808"/>
                  <a:pt x="3796" y="10103"/>
                  <a:pt x="5209" y="10438"/>
                </a:cubicBezTo>
                <a:cubicBezTo>
                  <a:pt x="6387" y="10716"/>
                  <a:pt x="7558" y="10833"/>
                  <a:pt x="8694" y="10189"/>
                </a:cubicBezTo>
                <a:cubicBezTo>
                  <a:pt x="8773" y="10144"/>
                  <a:pt x="8883" y="10170"/>
                  <a:pt x="9033" y="10162"/>
                </a:cubicBezTo>
                <a:cubicBezTo>
                  <a:pt x="9033" y="11022"/>
                  <a:pt x="8529" y="11327"/>
                  <a:pt x="8071" y="11610"/>
                </a:cubicBezTo>
                <a:cubicBezTo>
                  <a:pt x="7709" y="11835"/>
                  <a:pt x="7293" y="11936"/>
                  <a:pt x="6897" y="12064"/>
                </a:cubicBezTo>
                <a:cubicBezTo>
                  <a:pt x="5428" y="12543"/>
                  <a:pt x="3959" y="12594"/>
                  <a:pt x="2467" y="12168"/>
                </a:cubicBezTo>
                <a:cubicBezTo>
                  <a:pt x="1773" y="11970"/>
                  <a:pt x="1048" y="11939"/>
                  <a:pt x="338" y="11817"/>
                </a:cubicBezTo>
                <a:lnTo>
                  <a:pt x="0" y="11797"/>
                </a:lnTo>
                <a:lnTo>
                  <a:pt x="0" y="3777"/>
                </a:lnTo>
                <a:lnTo>
                  <a:pt x="76" y="3549"/>
                </a:lnTo>
                <a:cubicBezTo>
                  <a:pt x="357" y="2817"/>
                  <a:pt x="737" y="2129"/>
                  <a:pt x="1233" y="1494"/>
                </a:cubicBezTo>
                <a:cubicBezTo>
                  <a:pt x="1385" y="1301"/>
                  <a:pt x="1496" y="1033"/>
                  <a:pt x="1814" y="1111"/>
                </a:cubicBezTo>
                <a:cubicBezTo>
                  <a:pt x="1816" y="1254"/>
                  <a:pt x="1854" y="1391"/>
                  <a:pt x="1816" y="1485"/>
                </a:cubicBezTo>
                <a:cubicBezTo>
                  <a:pt x="1347" y="2647"/>
                  <a:pt x="1285" y="3912"/>
                  <a:pt x="1217" y="5168"/>
                </a:cubicBezTo>
                <a:cubicBezTo>
                  <a:pt x="1147" y="6496"/>
                  <a:pt x="976" y="7793"/>
                  <a:pt x="595" y="9045"/>
                </a:cubicBezTo>
                <a:cubicBezTo>
                  <a:pt x="507" y="9332"/>
                  <a:pt x="430" y="9620"/>
                  <a:pt x="318" y="10013"/>
                </a:cubicBezTo>
                <a:cubicBezTo>
                  <a:pt x="1272" y="9392"/>
                  <a:pt x="1810" y="8528"/>
                  <a:pt x="2010" y="7354"/>
                </a:cubicBezTo>
                <a:cubicBezTo>
                  <a:pt x="2212" y="6152"/>
                  <a:pt x="2397" y="4944"/>
                  <a:pt x="2586" y="3736"/>
                </a:cubicBezTo>
                <a:cubicBezTo>
                  <a:pt x="2817" y="2269"/>
                  <a:pt x="3403" y="1079"/>
                  <a:pt x="4187" y="44"/>
                </a:cubicBezTo>
                <a:close/>
              </a:path>
            </a:pathLst>
          </a:custGeom>
          <a:solidFill>
            <a:srgbClr val="5D6A76">
              <a:alpha val="1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129" name="Straight Connector 17"/>
          <p:cNvSpPr/>
          <p:nvPr/>
        </p:nvSpPr>
        <p:spPr>
          <a:xfrm>
            <a:off x="10938933" y="6327754"/>
            <a:ext cx="414868" cy="1"/>
          </a:xfrm>
          <a:prstGeom prst="line">
            <a:avLst/>
          </a:prstGeom>
          <a:ln w="15875">
            <a:solidFill>
              <a:srgbClr val="543E34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30" name="نص العنوان"/>
          <p:cNvSpPr txBox="1"/>
          <p:nvPr>
            <p:ph type="title"/>
          </p:nvPr>
        </p:nvSpPr>
        <p:spPr>
          <a:xfrm>
            <a:off x="914400" y="914400"/>
            <a:ext cx="10360153" cy="914400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131" name="مستوى النص الأول…"/>
          <p:cNvSpPr txBox="1"/>
          <p:nvPr>
            <p:ph type="body" sz="quarter" idx="1"/>
          </p:nvPr>
        </p:nvSpPr>
        <p:spPr>
          <a:xfrm>
            <a:off x="914399" y="2039111"/>
            <a:ext cx="2816352" cy="384048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000"/>
            </a:lvl1pPr>
            <a:lvl2pPr marL="228600" indent="-228600">
              <a:buFontTx/>
              <a:buChar char="o"/>
              <a:defRPr sz="2000"/>
            </a:lvl2pPr>
            <a:lvl3pPr marL="685800" indent="-228600">
              <a:buFontTx/>
              <a:buChar char="o"/>
              <a:defRPr sz="2000"/>
            </a:lvl3pPr>
            <a:lvl4pPr marL="1143000" indent="-228600">
              <a:buFontTx/>
              <a:buChar char="o"/>
              <a:defRPr sz="2000"/>
            </a:lvl4pPr>
            <a:lvl5pPr marL="1600200" indent="-228600">
              <a:buFontTx/>
              <a:buChar char="o"/>
              <a:defRPr sz="20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2" name="رقم الشريحة"/>
          <p:cNvSpPr txBox="1"/>
          <p:nvPr>
            <p:ph type="sldNum" sz="quarter" idx="2"/>
          </p:nvPr>
        </p:nvSpPr>
        <p:spPr>
          <a:xfrm>
            <a:off x="11472321" y="6099502"/>
            <a:ext cx="424374" cy="45650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traight Connector 7"/>
          <p:cNvSpPr/>
          <p:nvPr/>
        </p:nvSpPr>
        <p:spPr>
          <a:xfrm>
            <a:off x="10938933" y="6327754"/>
            <a:ext cx="414868" cy="1"/>
          </a:xfrm>
          <a:prstGeom prst="line">
            <a:avLst/>
          </a:prstGeom>
          <a:ln w="15875">
            <a:solidFill>
              <a:srgbClr val="543E34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0" name="Freeform: Shape 12"/>
          <p:cNvSpPr/>
          <p:nvPr/>
        </p:nvSpPr>
        <p:spPr>
          <a:xfrm>
            <a:off x="4600809" y="0"/>
            <a:ext cx="7591191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021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108" y="21314"/>
                </a:lnTo>
                <a:cubicBezTo>
                  <a:pt x="209" y="21065"/>
                  <a:pt x="300" y="20877"/>
                  <a:pt x="355" y="20766"/>
                </a:cubicBezTo>
                <a:cubicBezTo>
                  <a:pt x="3320" y="14745"/>
                  <a:pt x="11930" y="16648"/>
                  <a:pt x="14292" y="12069"/>
                </a:cubicBezTo>
                <a:cubicBezTo>
                  <a:pt x="16119" y="8528"/>
                  <a:pt x="12614" y="4200"/>
                  <a:pt x="11147" y="354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141" name="Freeform: Shape 18"/>
          <p:cNvSpPr/>
          <p:nvPr/>
        </p:nvSpPr>
        <p:spPr>
          <a:xfrm>
            <a:off x="6133999" y="-30590"/>
            <a:ext cx="5047483" cy="69152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754" h="20431" fill="norm" stroke="1" extrusionOk="0">
                <a:moveTo>
                  <a:pt x="18559" y="20431"/>
                </a:moveTo>
                <a:lnTo>
                  <a:pt x="18460" y="20386"/>
                </a:lnTo>
                <a:lnTo>
                  <a:pt x="18136" y="20219"/>
                </a:lnTo>
                <a:cubicBezTo>
                  <a:pt x="14031" y="17039"/>
                  <a:pt x="21600" y="6026"/>
                  <a:pt x="17484" y="2217"/>
                </a:cubicBezTo>
                <a:cubicBezTo>
                  <a:pt x="13825" y="-1169"/>
                  <a:pt x="5061" y="4945"/>
                  <a:pt x="400" y="423"/>
                </a:cubicBezTo>
                <a:cubicBezTo>
                  <a:pt x="314" y="340"/>
                  <a:pt x="170" y="198"/>
                  <a:pt x="0" y="0"/>
                </a:cubicBezTo>
              </a:path>
            </a:pathLst>
          </a:custGeom>
          <a:ln w="60325">
            <a:solidFill>
              <a:schemeClr val="accent1">
                <a:alpha val="50000"/>
              </a:schemeClr>
            </a:solidFill>
            <a:miter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142" name="click to add title"/>
          <p:cNvSpPr txBox="1"/>
          <p:nvPr>
            <p:ph type="title" hasCustomPrompt="1"/>
          </p:nvPr>
        </p:nvSpPr>
        <p:spPr>
          <a:xfrm>
            <a:off x="914400" y="914400"/>
            <a:ext cx="10360153" cy="914400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pPr/>
            <a:r>
              <a:t>click to add title</a:t>
            </a:r>
          </a:p>
        </p:txBody>
      </p:sp>
      <p:sp>
        <p:nvSpPr>
          <p:cNvPr id="143" name="مستوى النص الأول…"/>
          <p:cNvSpPr txBox="1"/>
          <p:nvPr>
            <p:ph type="body" sz="half" idx="1"/>
          </p:nvPr>
        </p:nvSpPr>
        <p:spPr>
          <a:xfrm>
            <a:off x="914399" y="2039111"/>
            <a:ext cx="6729984" cy="3840480"/>
          </a:xfrm>
          <a:prstGeom prst="rect">
            <a:avLst/>
          </a:prstGeom>
        </p:spPr>
        <p:txBody>
          <a:bodyPr/>
          <a:lstStyle>
            <a:lvl1pPr>
              <a:buFont typeface="Courier New"/>
              <a:buChar char="o"/>
              <a:defRPr cap="all" sz="2000"/>
            </a:lvl1pPr>
            <a:lvl2pPr marL="685800" indent="-228600">
              <a:buFont typeface="Courier New"/>
              <a:buChar char="o"/>
              <a:defRPr cap="all" sz="2000"/>
            </a:lvl2pPr>
            <a:lvl3pPr marL="1143000" indent="-228600">
              <a:buFont typeface="Courier New"/>
              <a:buChar char="o"/>
              <a:defRPr cap="all" sz="2000"/>
            </a:lvl3pPr>
            <a:lvl4pPr marL="1600200" indent="-228600">
              <a:buFont typeface="Courier New"/>
              <a:buChar char="o"/>
              <a:defRPr cap="all" sz="2000"/>
            </a:lvl4pPr>
            <a:lvl5pPr marL="2057400" indent="-228600">
              <a:buFont typeface="Courier New"/>
              <a:buChar char="o"/>
              <a:defRPr cap="all" sz="20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44" name="رقم الشريحة"/>
          <p:cNvSpPr txBox="1"/>
          <p:nvPr>
            <p:ph type="sldNum" sz="quarter" idx="2"/>
          </p:nvPr>
        </p:nvSpPr>
        <p:spPr>
          <a:xfrm>
            <a:off x="11472321" y="6099502"/>
            <a:ext cx="424374" cy="45650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traight Connector 7"/>
          <p:cNvSpPr/>
          <p:nvPr/>
        </p:nvSpPr>
        <p:spPr>
          <a:xfrm>
            <a:off x="10938933" y="6327754"/>
            <a:ext cx="414868" cy="1"/>
          </a:xfrm>
          <a:prstGeom prst="line">
            <a:avLst/>
          </a:prstGeom>
          <a:ln w="15875">
            <a:solidFill>
              <a:srgbClr val="543E34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52" name="Freeform 5"/>
          <p:cNvSpPr/>
          <p:nvPr/>
        </p:nvSpPr>
        <p:spPr>
          <a:xfrm>
            <a:off x="0" y="3271424"/>
            <a:ext cx="12192000" cy="35865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27" fill="norm" stroke="1" extrusionOk="0">
                <a:moveTo>
                  <a:pt x="3277" y="5"/>
                </a:moveTo>
                <a:cubicBezTo>
                  <a:pt x="3824" y="52"/>
                  <a:pt x="4374" y="439"/>
                  <a:pt x="4924" y="1150"/>
                </a:cubicBezTo>
                <a:cubicBezTo>
                  <a:pt x="5414" y="1785"/>
                  <a:pt x="5828" y="2762"/>
                  <a:pt x="6254" y="3689"/>
                </a:cubicBezTo>
                <a:cubicBezTo>
                  <a:pt x="7175" y="5695"/>
                  <a:pt x="8177" y="7231"/>
                  <a:pt x="9340" y="7805"/>
                </a:cubicBezTo>
                <a:cubicBezTo>
                  <a:pt x="10319" y="8290"/>
                  <a:pt x="11305" y="7960"/>
                  <a:pt x="12295" y="7155"/>
                </a:cubicBezTo>
                <a:cubicBezTo>
                  <a:pt x="13402" y="6256"/>
                  <a:pt x="14040" y="5459"/>
                  <a:pt x="14708" y="4686"/>
                </a:cubicBezTo>
                <a:cubicBezTo>
                  <a:pt x="15358" y="3935"/>
                  <a:pt x="18813" y="-58"/>
                  <a:pt x="21473" y="3370"/>
                </a:cubicBezTo>
                <a:lnTo>
                  <a:pt x="21600" y="3549"/>
                </a:lnTo>
                <a:lnTo>
                  <a:pt x="21600" y="21527"/>
                </a:lnTo>
                <a:lnTo>
                  <a:pt x="0" y="21527"/>
                </a:lnTo>
                <a:lnTo>
                  <a:pt x="0" y="4032"/>
                </a:lnTo>
                <a:lnTo>
                  <a:pt x="119" y="3702"/>
                </a:lnTo>
                <a:cubicBezTo>
                  <a:pt x="258" y="3349"/>
                  <a:pt x="404" y="3011"/>
                  <a:pt x="557" y="2688"/>
                </a:cubicBezTo>
                <a:cubicBezTo>
                  <a:pt x="1456" y="795"/>
                  <a:pt x="2364" y="-73"/>
                  <a:pt x="3277" y="5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153" name="Freeform: Shape 17"/>
          <p:cNvSpPr/>
          <p:nvPr/>
        </p:nvSpPr>
        <p:spPr>
          <a:xfrm>
            <a:off x="5591140" y="1"/>
            <a:ext cx="5362678" cy="590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69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0824" y="2215"/>
                </a:lnTo>
                <a:cubicBezTo>
                  <a:pt x="16386" y="14411"/>
                  <a:pt x="12891" y="17067"/>
                  <a:pt x="11521" y="17885"/>
                </a:cubicBezTo>
                <a:cubicBezTo>
                  <a:pt x="5309" y="21600"/>
                  <a:pt x="2206" y="11792"/>
                  <a:pt x="345" y="1918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154" name="click to add title"/>
          <p:cNvSpPr txBox="1"/>
          <p:nvPr>
            <p:ph type="title" hasCustomPrompt="1"/>
          </p:nvPr>
        </p:nvSpPr>
        <p:spPr>
          <a:xfrm>
            <a:off x="914400" y="914400"/>
            <a:ext cx="10360153" cy="914400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pPr/>
            <a:r>
              <a:t>click to add title</a:t>
            </a:r>
          </a:p>
        </p:txBody>
      </p:sp>
      <p:sp>
        <p:nvSpPr>
          <p:cNvPr id="155" name="رقم الشريحة"/>
          <p:cNvSpPr txBox="1"/>
          <p:nvPr>
            <p:ph type="sldNum" sz="quarter" idx="2"/>
          </p:nvPr>
        </p:nvSpPr>
        <p:spPr>
          <a:xfrm>
            <a:off x="11472321" y="6099502"/>
            <a:ext cx="424374" cy="45650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Freeform 7"/>
          <p:cNvSpPr/>
          <p:nvPr/>
        </p:nvSpPr>
        <p:spPr>
          <a:xfrm>
            <a:off x="-17145" y="3001405"/>
            <a:ext cx="3865903" cy="38565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4" h="21600" fill="norm" stroke="1" extrusionOk="0">
                <a:moveTo>
                  <a:pt x="0" y="0"/>
                </a:moveTo>
                <a:lnTo>
                  <a:pt x="202" y="490"/>
                </a:lnTo>
                <a:cubicBezTo>
                  <a:pt x="865" y="2119"/>
                  <a:pt x="1760" y="3640"/>
                  <a:pt x="3129" y="4937"/>
                </a:cubicBezTo>
                <a:cubicBezTo>
                  <a:pt x="4281" y="6029"/>
                  <a:pt x="5663" y="6811"/>
                  <a:pt x="7181" y="7414"/>
                </a:cubicBezTo>
                <a:cubicBezTo>
                  <a:pt x="8875" y="8086"/>
                  <a:pt x="9928" y="8366"/>
                  <a:pt x="11015" y="8684"/>
                </a:cubicBezTo>
                <a:cubicBezTo>
                  <a:pt x="12222" y="9036"/>
                  <a:pt x="19383" y="11130"/>
                  <a:pt x="21127" y="16176"/>
                </a:cubicBezTo>
                <a:cubicBezTo>
                  <a:pt x="21596" y="17535"/>
                  <a:pt x="21600" y="18889"/>
                  <a:pt x="21592" y="19243"/>
                </a:cubicBezTo>
                <a:cubicBezTo>
                  <a:pt x="21574" y="20026"/>
                  <a:pt x="21453" y="20784"/>
                  <a:pt x="21254" y="21523"/>
                </a:cubicBezTo>
                <a:lnTo>
                  <a:pt x="21229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chemeClr val="accent1">
                    <a:hueOff val="-1270588"/>
                    <a:satOff val="-89473"/>
                    <a:lumOff val="3725"/>
                  </a:schemeClr>
                </a:solidFill>
              </a:defRPr>
            </a:pPr>
          </a:p>
        </p:txBody>
      </p:sp>
      <p:sp>
        <p:nvSpPr>
          <p:cNvPr id="163" name="Freeform: Shape 24"/>
          <p:cNvSpPr/>
          <p:nvPr/>
        </p:nvSpPr>
        <p:spPr>
          <a:xfrm>
            <a:off x="0" y="-2"/>
            <a:ext cx="4267593" cy="2882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74" fill="norm" stroke="1" extrusionOk="0">
                <a:moveTo>
                  <a:pt x="0" y="15902"/>
                </a:moveTo>
                <a:lnTo>
                  <a:pt x="684" y="16202"/>
                </a:lnTo>
                <a:cubicBezTo>
                  <a:pt x="1255" y="16454"/>
                  <a:pt x="1822" y="16718"/>
                  <a:pt x="2379" y="17021"/>
                </a:cubicBezTo>
                <a:cubicBezTo>
                  <a:pt x="3486" y="17624"/>
                  <a:pt x="4691" y="17800"/>
                  <a:pt x="5742" y="18841"/>
                </a:cubicBezTo>
                <a:cubicBezTo>
                  <a:pt x="5625" y="18891"/>
                  <a:pt x="5488" y="19026"/>
                  <a:pt x="5389" y="18982"/>
                </a:cubicBezTo>
                <a:cubicBezTo>
                  <a:pt x="4122" y="18418"/>
                  <a:pt x="2869" y="17790"/>
                  <a:pt x="1598" y="17252"/>
                </a:cubicBezTo>
                <a:cubicBezTo>
                  <a:pt x="1147" y="17062"/>
                  <a:pt x="693" y="16885"/>
                  <a:pt x="236" y="16725"/>
                </a:cubicBezTo>
                <a:lnTo>
                  <a:pt x="0" y="16653"/>
                </a:lnTo>
                <a:close/>
                <a:moveTo>
                  <a:pt x="0" y="14655"/>
                </a:moveTo>
                <a:lnTo>
                  <a:pt x="1174" y="14972"/>
                </a:lnTo>
                <a:cubicBezTo>
                  <a:pt x="1624" y="15094"/>
                  <a:pt x="2068" y="15218"/>
                  <a:pt x="2508" y="15358"/>
                </a:cubicBezTo>
                <a:cubicBezTo>
                  <a:pt x="3130" y="15557"/>
                  <a:pt x="3738" y="15854"/>
                  <a:pt x="4358" y="16069"/>
                </a:cubicBezTo>
                <a:cubicBezTo>
                  <a:pt x="5583" y="16491"/>
                  <a:pt x="6568" y="17547"/>
                  <a:pt x="7543" y="18640"/>
                </a:cubicBezTo>
                <a:cubicBezTo>
                  <a:pt x="7643" y="18754"/>
                  <a:pt x="7734" y="18890"/>
                  <a:pt x="7816" y="19033"/>
                </a:cubicBezTo>
                <a:cubicBezTo>
                  <a:pt x="8196" y="19711"/>
                  <a:pt x="8165" y="20154"/>
                  <a:pt x="7640" y="20561"/>
                </a:cubicBezTo>
                <a:cubicBezTo>
                  <a:pt x="6868" y="21162"/>
                  <a:pt x="6057" y="21600"/>
                  <a:pt x="5153" y="21441"/>
                </a:cubicBezTo>
                <a:cubicBezTo>
                  <a:pt x="3548" y="21153"/>
                  <a:pt x="1971" y="20724"/>
                  <a:pt x="496" y="19798"/>
                </a:cubicBezTo>
                <a:lnTo>
                  <a:pt x="0" y="19454"/>
                </a:lnTo>
                <a:lnTo>
                  <a:pt x="0" y="18791"/>
                </a:lnTo>
                <a:lnTo>
                  <a:pt x="183" y="18928"/>
                </a:lnTo>
                <a:cubicBezTo>
                  <a:pt x="500" y="19141"/>
                  <a:pt x="823" y="19336"/>
                  <a:pt x="1150" y="19515"/>
                </a:cubicBezTo>
                <a:cubicBezTo>
                  <a:pt x="2487" y="20245"/>
                  <a:pt x="3881" y="20722"/>
                  <a:pt x="5313" y="20885"/>
                </a:cubicBezTo>
                <a:cubicBezTo>
                  <a:pt x="6160" y="20981"/>
                  <a:pt x="6904" y="20592"/>
                  <a:pt x="7707" y="19794"/>
                </a:cubicBezTo>
                <a:cubicBezTo>
                  <a:pt x="7361" y="19316"/>
                  <a:pt x="7110" y="18842"/>
                  <a:pt x="6787" y="18534"/>
                </a:cubicBezTo>
                <a:cubicBezTo>
                  <a:pt x="4887" y="16729"/>
                  <a:pt x="2788" y="15857"/>
                  <a:pt x="590" y="15505"/>
                </a:cubicBezTo>
                <a:lnTo>
                  <a:pt x="0" y="15430"/>
                </a:lnTo>
                <a:close/>
                <a:moveTo>
                  <a:pt x="12157" y="13046"/>
                </a:moveTo>
                <a:cubicBezTo>
                  <a:pt x="12049" y="13065"/>
                  <a:pt x="11913" y="13146"/>
                  <a:pt x="11710" y="13208"/>
                </a:cubicBezTo>
                <a:cubicBezTo>
                  <a:pt x="13931" y="15562"/>
                  <a:pt x="18652" y="16196"/>
                  <a:pt x="18910" y="15634"/>
                </a:cubicBezTo>
                <a:cubicBezTo>
                  <a:pt x="18633" y="15337"/>
                  <a:pt x="14438" y="13889"/>
                  <a:pt x="12256" y="13052"/>
                </a:cubicBezTo>
                <a:cubicBezTo>
                  <a:pt x="12225" y="13041"/>
                  <a:pt x="12193" y="13040"/>
                  <a:pt x="12157" y="13046"/>
                </a:cubicBezTo>
                <a:close/>
                <a:moveTo>
                  <a:pt x="14730" y="12408"/>
                </a:moveTo>
                <a:cubicBezTo>
                  <a:pt x="14305" y="12423"/>
                  <a:pt x="13926" y="12528"/>
                  <a:pt x="13633" y="12760"/>
                </a:cubicBezTo>
                <a:cubicBezTo>
                  <a:pt x="15303" y="13866"/>
                  <a:pt x="19082" y="14920"/>
                  <a:pt x="19442" y="14598"/>
                </a:cubicBezTo>
                <a:cubicBezTo>
                  <a:pt x="19267" y="14003"/>
                  <a:pt x="16571" y="12346"/>
                  <a:pt x="14730" y="12408"/>
                </a:cubicBezTo>
                <a:close/>
                <a:moveTo>
                  <a:pt x="14779" y="8306"/>
                </a:moveTo>
                <a:cubicBezTo>
                  <a:pt x="13439" y="8525"/>
                  <a:pt x="12098" y="8735"/>
                  <a:pt x="10759" y="8959"/>
                </a:cubicBezTo>
                <a:cubicBezTo>
                  <a:pt x="10558" y="8991"/>
                  <a:pt x="10359" y="9114"/>
                  <a:pt x="10159" y="9116"/>
                </a:cubicBezTo>
                <a:cubicBezTo>
                  <a:pt x="8674" y="9136"/>
                  <a:pt x="7526" y="10378"/>
                  <a:pt x="6316" y="11398"/>
                </a:cubicBezTo>
                <a:cubicBezTo>
                  <a:pt x="6281" y="11425"/>
                  <a:pt x="6266" y="11509"/>
                  <a:pt x="6208" y="11646"/>
                </a:cubicBezTo>
                <a:cubicBezTo>
                  <a:pt x="9057" y="11001"/>
                  <a:pt x="14191" y="9846"/>
                  <a:pt x="14585" y="9767"/>
                </a:cubicBezTo>
                <a:cubicBezTo>
                  <a:pt x="14698" y="9743"/>
                  <a:pt x="14863" y="10070"/>
                  <a:pt x="14863" y="10070"/>
                </a:cubicBezTo>
                <a:cubicBezTo>
                  <a:pt x="13407" y="10519"/>
                  <a:pt x="12039" y="10975"/>
                  <a:pt x="10643" y="11247"/>
                </a:cubicBezTo>
                <a:cubicBezTo>
                  <a:pt x="9237" y="11520"/>
                  <a:pt x="7816" y="11737"/>
                  <a:pt x="6304" y="12419"/>
                </a:cubicBezTo>
                <a:cubicBezTo>
                  <a:pt x="7989" y="12949"/>
                  <a:pt x="9531" y="12853"/>
                  <a:pt x="11065" y="12527"/>
                </a:cubicBezTo>
                <a:cubicBezTo>
                  <a:pt x="12038" y="12321"/>
                  <a:pt x="13018" y="12042"/>
                  <a:pt x="13952" y="11608"/>
                </a:cubicBezTo>
                <a:cubicBezTo>
                  <a:pt x="14782" y="11221"/>
                  <a:pt x="15655" y="10755"/>
                  <a:pt x="16005" y="9361"/>
                </a:cubicBezTo>
                <a:cubicBezTo>
                  <a:pt x="15763" y="8524"/>
                  <a:pt x="15352" y="8215"/>
                  <a:pt x="14779" y="8306"/>
                </a:cubicBezTo>
                <a:close/>
                <a:moveTo>
                  <a:pt x="0" y="5080"/>
                </a:moveTo>
                <a:lnTo>
                  <a:pt x="142" y="5196"/>
                </a:lnTo>
                <a:cubicBezTo>
                  <a:pt x="252" y="5337"/>
                  <a:pt x="319" y="5542"/>
                  <a:pt x="334" y="5782"/>
                </a:cubicBezTo>
                <a:cubicBezTo>
                  <a:pt x="391" y="6633"/>
                  <a:pt x="441" y="7496"/>
                  <a:pt x="69" y="8278"/>
                </a:cubicBezTo>
                <a:lnTo>
                  <a:pt x="0" y="8407"/>
                </a:lnTo>
                <a:close/>
                <a:moveTo>
                  <a:pt x="11152" y="197"/>
                </a:moveTo>
                <a:cubicBezTo>
                  <a:pt x="10854" y="207"/>
                  <a:pt x="10606" y="466"/>
                  <a:pt x="10363" y="642"/>
                </a:cubicBezTo>
                <a:cubicBezTo>
                  <a:pt x="8927" y="1685"/>
                  <a:pt x="7736" y="3182"/>
                  <a:pt x="6694" y="4979"/>
                </a:cubicBezTo>
                <a:cubicBezTo>
                  <a:pt x="5684" y="6719"/>
                  <a:pt x="4623" y="8390"/>
                  <a:pt x="3549" y="10043"/>
                </a:cubicBezTo>
                <a:cubicBezTo>
                  <a:pt x="3061" y="10794"/>
                  <a:pt x="2490" y="11417"/>
                  <a:pt x="1954" y="12103"/>
                </a:cubicBezTo>
                <a:cubicBezTo>
                  <a:pt x="5112" y="9982"/>
                  <a:pt x="7650" y="6678"/>
                  <a:pt x="9960" y="2956"/>
                </a:cubicBezTo>
                <a:cubicBezTo>
                  <a:pt x="10277" y="3240"/>
                  <a:pt x="10215" y="3479"/>
                  <a:pt x="10044" y="3711"/>
                </a:cubicBezTo>
                <a:cubicBezTo>
                  <a:pt x="8660" y="5590"/>
                  <a:pt x="7441" y="7741"/>
                  <a:pt x="5854" y="9288"/>
                </a:cubicBezTo>
                <a:cubicBezTo>
                  <a:pt x="4791" y="10321"/>
                  <a:pt x="3738" y="11373"/>
                  <a:pt x="2683" y="12420"/>
                </a:cubicBezTo>
                <a:cubicBezTo>
                  <a:pt x="2606" y="12497"/>
                  <a:pt x="2541" y="12601"/>
                  <a:pt x="2345" y="12858"/>
                </a:cubicBezTo>
                <a:cubicBezTo>
                  <a:pt x="2676" y="12763"/>
                  <a:pt x="2934" y="12793"/>
                  <a:pt x="2988" y="12651"/>
                </a:cubicBezTo>
                <a:cubicBezTo>
                  <a:pt x="3246" y="11984"/>
                  <a:pt x="3713" y="12091"/>
                  <a:pt x="4099" y="11863"/>
                </a:cubicBezTo>
                <a:cubicBezTo>
                  <a:pt x="6669" y="10349"/>
                  <a:pt x="9029" y="8418"/>
                  <a:pt x="10468" y="4705"/>
                </a:cubicBezTo>
                <a:cubicBezTo>
                  <a:pt x="10927" y="3518"/>
                  <a:pt x="11286" y="2283"/>
                  <a:pt x="11449" y="933"/>
                </a:cubicBezTo>
                <a:cubicBezTo>
                  <a:pt x="11476" y="722"/>
                  <a:pt x="11461" y="499"/>
                  <a:pt x="11467" y="282"/>
                </a:cubicBezTo>
                <a:cubicBezTo>
                  <a:pt x="11355" y="218"/>
                  <a:pt x="11251" y="194"/>
                  <a:pt x="11152" y="197"/>
                </a:cubicBezTo>
                <a:close/>
                <a:moveTo>
                  <a:pt x="10385" y="0"/>
                </a:moveTo>
                <a:lnTo>
                  <a:pt x="11820" y="0"/>
                </a:lnTo>
                <a:lnTo>
                  <a:pt x="11895" y="156"/>
                </a:lnTo>
                <a:cubicBezTo>
                  <a:pt x="11996" y="566"/>
                  <a:pt x="11865" y="1028"/>
                  <a:pt x="11800" y="1456"/>
                </a:cubicBezTo>
                <a:cubicBezTo>
                  <a:pt x="11555" y="3054"/>
                  <a:pt x="11093" y="4517"/>
                  <a:pt x="10443" y="5839"/>
                </a:cubicBezTo>
                <a:cubicBezTo>
                  <a:pt x="9990" y="6768"/>
                  <a:pt x="9487" y="7648"/>
                  <a:pt x="8955" y="8639"/>
                </a:cubicBezTo>
                <a:cubicBezTo>
                  <a:pt x="9579" y="8512"/>
                  <a:pt x="10154" y="8510"/>
                  <a:pt x="10667" y="8261"/>
                </a:cubicBezTo>
                <a:cubicBezTo>
                  <a:pt x="11239" y="7984"/>
                  <a:pt x="11761" y="7481"/>
                  <a:pt x="12302" y="7065"/>
                </a:cubicBezTo>
                <a:cubicBezTo>
                  <a:pt x="12429" y="6968"/>
                  <a:pt x="12625" y="6821"/>
                  <a:pt x="12634" y="6669"/>
                </a:cubicBezTo>
                <a:cubicBezTo>
                  <a:pt x="12696" y="5873"/>
                  <a:pt x="13154" y="5725"/>
                  <a:pt x="13510" y="5394"/>
                </a:cubicBezTo>
                <a:cubicBezTo>
                  <a:pt x="13959" y="4977"/>
                  <a:pt x="14429" y="4596"/>
                  <a:pt x="14829" y="4095"/>
                </a:cubicBezTo>
                <a:cubicBezTo>
                  <a:pt x="15335" y="3465"/>
                  <a:pt x="15785" y="2743"/>
                  <a:pt x="16247" y="2042"/>
                </a:cubicBezTo>
                <a:cubicBezTo>
                  <a:pt x="16538" y="1605"/>
                  <a:pt x="16830" y="1171"/>
                  <a:pt x="17127" y="744"/>
                </a:cubicBezTo>
                <a:lnTo>
                  <a:pt x="17667" y="0"/>
                </a:lnTo>
                <a:lnTo>
                  <a:pt x="18251" y="0"/>
                </a:lnTo>
                <a:lnTo>
                  <a:pt x="17505" y="1025"/>
                </a:lnTo>
                <a:cubicBezTo>
                  <a:pt x="17241" y="1404"/>
                  <a:pt x="16982" y="1791"/>
                  <a:pt x="16724" y="2182"/>
                </a:cubicBezTo>
                <a:cubicBezTo>
                  <a:pt x="16040" y="3221"/>
                  <a:pt x="15351" y="4255"/>
                  <a:pt x="14663" y="5289"/>
                </a:cubicBezTo>
                <a:cubicBezTo>
                  <a:pt x="16560" y="4571"/>
                  <a:pt x="17877" y="2700"/>
                  <a:pt x="19062" y="521"/>
                </a:cubicBezTo>
                <a:cubicBezTo>
                  <a:pt x="19377" y="1062"/>
                  <a:pt x="19141" y="1358"/>
                  <a:pt x="18982" y="1577"/>
                </a:cubicBezTo>
                <a:cubicBezTo>
                  <a:pt x="18264" y="2583"/>
                  <a:pt x="17525" y="3548"/>
                  <a:pt x="16794" y="4531"/>
                </a:cubicBezTo>
                <a:cubicBezTo>
                  <a:pt x="16710" y="4644"/>
                  <a:pt x="16633" y="4766"/>
                  <a:pt x="16472" y="4996"/>
                </a:cubicBezTo>
                <a:cubicBezTo>
                  <a:pt x="18502" y="4108"/>
                  <a:pt x="20120" y="2670"/>
                  <a:pt x="21135" y="41"/>
                </a:cubicBezTo>
                <a:lnTo>
                  <a:pt x="21149" y="0"/>
                </a:lnTo>
                <a:lnTo>
                  <a:pt x="21600" y="0"/>
                </a:lnTo>
                <a:lnTo>
                  <a:pt x="21242" y="876"/>
                </a:lnTo>
                <a:cubicBezTo>
                  <a:pt x="20615" y="2245"/>
                  <a:pt x="19842" y="3422"/>
                  <a:pt x="18809" y="4259"/>
                </a:cubicBezTo>
                <a:cubicBezTo>
                  <a:pt x="17314" y="5464"/>
                  <a:pt x="15688" y="6091"/>
                  <a:pt x="14060" y="6697"/>
                </a:cubicBezTo>
                <a:cubicBezTo>
                  <a:pt x="13436" y="6930"/>
                  <a:pt x="12903" y="7324"/>
                  <a:pt x="12384" y="7866"/>
                </a:cubicBezTo>
                <a:cubicBezTo>
                  <a:pt x="13159" y="7857"/>
                  <a:pt x="13918" y="7716"/>
                  <a:pt x="14679" y="7710"/>
                </a:cubicBezTo>
                <a:cubicBezTo>
                  <a:pt x="15098" y="7706"/>
                  <a:pt x="15548" y="7826"/>
                  <a:pt x="15924" y="8083"/>
                </a:cubicBezTo>
                <a:cubicBezTo>
                  <a:pt x="16570" y="8523"/>
                  <a:pt x="16700" y="9614"/>
                  <a:pt x="16268" y="10449"/>
                </a:cubicBezTo>
                <a:cubicBezTo>
                  <a:pt x="16085" y="10799"/>
                  <a:pt x="15870" y="11110"/>
                  <a:pt x="15621" y="11520"/>
                </a:cubicBezTo>
                <a:cubicBezTo>
                  <a:pt x="15869" y="11587"/>
                  <a:pt x="16060" y="11652"/>
                  <a:pt x="16254" y="11687"/>
                </a:cubicBezTo>
                <a:cubicBezTo>
                  <a:pt x="17647" y="11943"/>
                  <a:pt x="18777" y="13023"/>
                  <a:pt x="19881" y="14183"/>
                </a:cubicBezTo>
                <a:cubicBezTo>
                  <a:pt x="20381" y="14709"/>
                  <a:pt x="20693" y="15286"/>
                  <a:pt x="20566" y="16206"/>
                </a:cubicBezTo>
                <a:cubicBezTo>
                  <a:pt x="20453" y="16892"/>
                  <a:pt x="14377" y="16602"/>
                  <a:pt x="12121" y="14416"/>
                </a:cubicBezTo>
                <a:cubicBezTo>
                  <a:pt x="11625" y="13934"/>
                  <a:pt x="11023" y="13595"/>
                  <a:pt x="10439" y="13428"/>
                </a:cubicBezTo>
                <a:cubicBezTo>
                  <a:pt x="9875" y="13272"/>
                  <a:pt x="9272" y="13435"/>
                  <a:pt x="8687" y="13439"/>
                </a:cubicBezTo>
                <a:cubicBezTo>
                  <a:pt x="7442" y="13447"/>
                  <a:pt x="6195" y="13501"/>
                  <a:pt x="4976" y="12972"/>
                </a:cubicBezTo>
                <a:cubicBezTo>
                  <a:pt x="4696" y="12851"/>
                  <a:pt x="4359" y="12822"/>
                  <a:pt x="4073" y="12918"/>
                </a:cubicBezTo>
                <a:cubicBezTo>
                  <a:pt x="2803" y="13333"/>
                  <a:pt x="1542" y="13801"/>
                  <a:pt x="281" y="14265"/>
                </a:cubicBezTo>
                <a:cubicBezTo>
                  <a:pt x="201" y="14294"/>
                  <a:pt x="123" y="14347"/>
                  <a:pt x="45" y="14408"/>
                </a:cubicBezTo>
                <a:lnTo>
                  <a:pt x="0" y="14445"/>
                </a:lnTo>
                <a:lnTo>
                  <a:pt x="0" y="13716"/>
                </a:lnTo>
                <a:lnTo>
                  <a:pt x="49" y="13689"/>
                </a:lnTo>
                <a:cubicBezTo>
                  <a:pt x="168" y="13610"/>
                  <a:pt x="259" y="13522"/>
                  <a:pt x="259" y="13451"/>
                </a:cubicBezTo>
                <a:cubicBezTo>
                  <a:pt x="253" y="12800"/>
                  <a:pt x="633" y="12820"/>
                  <a:pt x="847" y="12569"/>
                </a:cubicBezTo>
                <a:cubicBezTo>
                  <a:pt x="1084" y="12288"/>
                  <a:pt x="1360" y="12078"/>
                  <a:pt x="1590" y="11784"/>
                </a:cubicBezTo>
                <a:cubicBezTo>
                  <a:pt x="3286" y="9617"/>
                  <a:pt x="4943" y="7388"/>
                  <a:pt x="6325" y="4756"/>
                </a:cubicBezTo>
                <a:cubicBezTo>
                  <a:pt x="7160" y="3168"/>
                  <a:pt x="8156" y="1864"/>
                  <a:pt x="9300" y="843"/>
                </a:cubicBezTo>
                <a:close/>
              </a:path>
            </a:pathLst>
          </a:custGeom>
          <a:solidFill>
            <a:srgbClr val="543E34">
              <a:alpha val="13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164" name="Freeform: Shape 12"/>
          <p:cNvSpPr/>
          <p:nvPr/>
        </p:nvSpPr>
        <p:spPr>
          <a:xfrm>
            <a:off x="10530567" y="1187801"/>
            <a:ext cx="1678580" cy="54605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326" h="21469" fill="norm" stroke="1" extrusionOk="0">
                <a:moveTo>
                  <a:pt x="19326" y="21297"/>
                </a:moveTo>
                <a:cubicBezTo>
                  <a:pt x="17764" y="21411"/>
                  <a:pt x="15785" y="21595"/>
                  <a:pt x="13547" y="21340"/>
                </a:cubicBezTo>
                <a:cubicBezTo>
                  <a:pt x="11309" y="21086"/>
                  <a:pt x="7982" y="20647"/>
                  <a:pt x="5898" y="19770"/>
                </a:cubicBezTo>
                <a:cubicBezTo>
                  <a:pt x="3455" y="18741"/>
                  <a:pt x="2764" y="17618"/>
                  <a:pt x="3618" y="16424"/>
                </a:cubicBezTo>
                <a:cubicBezTo>
                  <a:pt x="3903" y="16025"/>
                  <a:pt x="4440" y="15676"/>
                  <a:pt x="4941" y="15319"/>
                </a:cubicBezTo>
                <a:cubicBezTo>
                  <a:pt x="6023" y="14546"/>
                  <a:pt x="6768" y="13724"/>
                  <a:pt x="6820" y="12804"/>
                </a:cubicBezTo>
                <a:cubicBezTo>
                  <a:pt x="6865" y="12030"/>
                  <a:pt x="6362" y="11274"/>
                  <a:pt x="5538" y="10529"/>
                </a:cubicBezTo>
                <a:cubicBezTo>
                  <a:pt x="4618" y="9696"/>
                  <a:pt x="3901" y="9224"/>
                  <a:pt x="3192" y="8727"/>
                </a:cubicBezTo>
                <a:cubicBezTo>
                  <a:pt x="2403" y="8175"/>
                  <a:pt x="-2274" y="4901"/>
                  <a:pt x="1376" y="2618"/>
                </a:cubicBezTo>
                <a:cubicBezTo>
                  <a:pt x="2359" y="2003"/>
                  <a:pt x="3785" y="1558"/>
                  <a:pt x="4166" y="1445"/>
                </a:cubicBezTo>
                <a:cubicBezTo>
                  <a:pt x="5854" y="945"/>
                  <a:pt x="7833" y="627"/>
                  <a:pt x="9956" y="403"/>
                </a:cubicBezTo>
                <a:cubicBezTo>
                  <a:pt x="12360" y="151"/>
                  <a:pt x="15834" y="60"/>
                  <a:pt x="17428" y="9"/>
                </a:cubicBezTo>
                <a:cubicBezTo>
                  <a:pt x="17848" y="-5"/>
                  <a:pt x="18979" y="1"/>
                  <a:pt x="19255" y="2"/>
                </a:cubicBezTo>
              </a:path>
            </a:pathLst>
          </a:custGeom>
          <a:ln w="6032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165" name="click to add title"/>
          <p:cNvSpPr txBox="1"/>
          <p:nvPr>
            <p:ph type="title" hasCustomPrompt="1"/>
          </p:nvPr>
        </p:nvSpPr>
        <p:spPr>
          <a:xfrm>
            <a:off x="914400" y="914400"/>
            <a:ext cx="5641848" cy="5029200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/>
            <a:r>
              <a:t>click to add title</a:t>
            </a:r>
          </a:p>
        </p:txBody>
      </p:sp>
      <p:sp>
        <p:nvSpPr>
          <p:cNvPr id="166" name="مستوى النص الأول…"/>
          <p:cNvSpPr txBox="1"/>
          <p:nvPr>
            <p:ph type="body" sz="half" idx="1"/>
          </p:nvPr>
        </p:nvSpPr>
        <p:spPr>
          <a:xfrm>
            <a:off x="6848856" y="914400"/>
            <a:ext cx="3867913" cy="5029200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cap="all" sz="2000"/>
            </a:lvl1pPr>
            <a:lvl2pPr marL="0" indent="0">
              <a:buSzTx/>
              <a:buFontTx/>
              <a:buNone/>
              <a:defRPr cap="all" sz="2000"/>
            </a:lvl2pPr>
            <a:lvl3pPr marL="685800" indent="-228600">
              <a:buFontTx/>
              <a:buChar char="o"/>
              <a:defRPr cap="all" sz="2000"/>
            </a:lvl3pPr>
            <a:lvl4pPr marL="1143000" indent="-228600">
              <a:buFontTx/>
              <a:buChar char="o"/>
              <a:defRPr cap="all" sz="2000"/>
            </a:lvl4pPr>
            <a:lvl5pPr marL="1600200" indent="-228600">
              <a:buFontTx/>
              <a:buChar char="o"/>
              <a:defRPr cap="all" sz="20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67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traight Connector 7"/>
          <p:cNvSpPr/>
          <p:nvPr/>
        </p:nvSpPr>
        <p:spPr>
          <a:xfrm>
            <a:off x="10938933" y="6327754"/>
            <a:ext cx="414868" cy="1"/>
          </a:xfrm>
          <a:prstGeom prst="line">
            <a:avLst/>
          </a:prstGeom>
          <a:ln w="15875">
            <a:solidFill>
              <a:srgbClr val="543E34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77" name="Group 2"/>
          <p:cNvGrpSpPr/>
          <p:nvPr/>
        </p:nvGrpSpPr>
        <p:grpSpPr>
          <a:xfrm>
            <a:off x="8970743" y="5209684"/>
            <a:ext cx="3221256" cy="1682471"/>
            <a:chOff x="0" y="0"/>
            <a:chExt cx="3221254" cy="1682470"/>
          </a:xfrm>
        </p:grpSpPr>
        <p:sp>
          <p:nvSpPr>
            <p:cNvPr id="175" name="Freeform: Shape 3"/>
            <p:cNvSpPr/>
            <p:nvPr/>
          </p:nvSpPr>
          <p:spPr>
            <a:xfrm flipH="1">
              <a:off x="-1" y="932474"/>
              <a:ext cx="1846471" cy="7499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0" fill="norm" stroke="1" extrusionOk="0">
                  <a:moveTo>
                    <a:pt x="0" y="21288"/>
                  </a:moveTo>
                  <a:lnTo>
                    <a:pt x="167" y="17712"/>
                  </a:lnTo>
                  <a:cubicBezTo>
                    <a:pt x="605" y="11264"/>
                    <a:pt x="1749" y="5575"/>
                    <a:pt x="3745" y="2663"/>
                  </a:cubicBezTo>
                  <a:cubicBezTo>
                    <a:pt x="5313" y="376"/>
                    <a:pt x="7036" y="-90"/>
                    <a:pt x="8401" y="13"/>
                  </a:cubicBezTo>
                  <a:cubicBezTo>
                    <a:pt x="8856" y="47"/>
                    <a:pt x="9271" y="144"/>
                    <a:pt x="9628" y="258"/>
                  </a:cubicBezTo>
                  <a:cubicBezTo>
                    <a:pt x="11058" y="621"/>
                    <a:pt x="13398" y="1639"/>
                    <a:pt x="15807" y="5008"/>
                  </a:cubicBezTo>
                  <a:cubicBezTo>
                    <a:pt x="18456" y="8715"/>
                    <a:pt x="20107" y="13751"/>
                    <a:pt x="21506" y="20669"/>
                  </a:cubicBezTo>
                  <a:cubicBezTo>
                    <a:pt x="21583" y="21066"/>
                    <a:pt x="21600" y="21510"/>
                    <a:pt x="21600" y="21510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</a:p>
          </p:txBody>
        </p:sp>
        <p:sp>
          <p:nvSpPr>
            <p:cNvPr id="176" name="Freeform: Shape 4"/>
            <p:cNvSpPr/>
            <p:nvPr/>
          </p:nvSpPr>
          <p:spPr>
            <a:xfrm flipH="1">
              <a:off x="1344887" y="0"/>
              <a:ext cx="1876368" cy="1676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5" h="21571" fill="norm" stroke="1" extrusionOk="0">
                  <a:moveTo>
                    <a:pt x="0" y="215"/>
                  </a:moveTo>
                  <a:lnTo>
                    <a:pt x="416" y="119"/>
                  </a:lnTo>
                  <a:cubicBezTo>
                    <a:pt x="789" y="91"/>
                    <a:pt x="1184" y="5"/>
                    <a:pt x="1565" y="1"/>
                  </a:cubicBezTo>
                  <a:cubicBezTo>
                    <a:pt x="4617" y="-29"/>
                    <a:pt x="7873" y="687"/>
                    <a:pt x="10436" y="1877"/>
                  </a:cubicBezTo>
                  <a:cubicBezTo>
                    <a:pt x="18544" y="5643"/>
                    <a:pt x="21600" y="14987"/>
                    <a:pt x="20421" y="21571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</a:p>
          </p:txBody>
        </p:sp>
      </p:grpSp>
      <p:sp>
        <p:nvSpPr>
          <p:cNvPr id="178" name="Freeform: Shape 5"/>
          <p:cNvSpPr/>
          <p:nvPr/>
        </p:nvSpPr>
        <p:spPr>
          <a:xfrm rot="10800000">
            <a:off x="10332231" y="4321741"/>
            <a:ext cx="1859769" cy="25362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33" fill="norm" stroke="1" extrusionOk="0">
                <a:moveTo>
                  <a:pt x="1150" y="16290"/>
                </a:moveTo>
                <a:cubicBezTo>
                  <a:pt x="895" y="16282"/>
                  <a:pt x="630" y="16296"/>
                  <a:pt x="356" y="16330"/>
                </a:cubicBezTo>
                <a:cubicBezTo>
                  <a:pt x="305" y="16397"/>
                  <a:pt x="250" y="16463"/>
                  <a:pt x="195" y="16529"/>
                </a:cubicBezTo>
                <a:cubicBezTo>
                  <a:pt x="710" y="16750"/>
                  <a:pt x="1244" y="16948"/>
                  <a:pt x="1725" y="17196"/>
                </a:cubicBezTo>
                <a:cubicBezTo>
                  <a:pt x="2315" y="17503"/>
                  <a:pt x="2931" y="17806"/>
                  <a:pt x="3417" y="18190"/>
                </a:cubicBezTo>
                <a:cubicBezTo>
                  <a:pt x="3957" y="18618"/>
                  <a:pt x="4358" y="19136"/>
                  <a:pt x="4832" y="19609"/>
                </a:cubicBezTo>
                <a:cubicBezTo>
                  <a:pt x="4967" y="19744"/>
                  <a:pt x="5139" y="19863"/>
                  <a:pt x="5354" y="20037"/>
                </a:cubicBezTo>
                <a:cubicBezTo>
                  <a:pt x="5426" y="18987"/>
                  <a:pt x="4441" y="18066"/>
                  <a:pt x="3159" y="17001"/>
                </a:cubicBezTo>
                <a:cubicBezTo>
                  <a:pt x="2594" y="16533"/>
                  <a:pt x="1916" y="16314"/>
                  <a:pt x="1150" y="16290"/>
                </a:cubicBezTo>
                <a:close/>
                <a:moveTo>
                  <a:pt x="0" y="15742"/>
                </a:moveTo>
                <a:lnTo>
                  <a:pt x="17" y="15744"/>
                </a:lnTo>
                <a:cubicBezTo>
                  <a:pt x="212" y="15760"/>
                  <a:pt x="410" y="15763"/>
                  <a:pt x="602" y="15753"/>
                </a:cubicBezTo>
                <a:cubicBezTo>
                  <a:pt x="2390" y="15654"/>
                  <a:pt x="3464" y="16401"/>
                  <a:pt x="4486" y="17305"/>
                </a:cubicBezTo>
                <a:cubicBezTo>
                  <a:pt x="5711" y="18390"/>
                  <a:pt x="6806" y="20764"/>
                  <a:pt x="6507" y="20981"/>
                </a:cubicBezTo>
                <a:cubicBezTo>
                  <a:pt x="4898" y="21600"/>
                  <a:pt x="1151" y="20229"/>
                  <a:pt x="10" y="18644"/>
                </a:cubicBezTo>
                <a:lnTo>
                  <a:pt x="0" y="18628"/>
                </a:lnTo>
                <a:lnTo>
                  <a:pt x="0" y="17446"/>
                </a:lnTo>
                <a:lnTo>
                  <a:pt x="91" y="17651"/>
                </a:lnTo>
                <a:cubicBezTo>
                  <a:pt x="976" y="19364"/>
                  <a:pt x="2380" y="20234"/>
                  <a:pt x="4545" y="20228"/>
                </a:cubicBezTo>
                <a:cubicBezTo>
                  <a:pt x="4045" y="19672"/>
                  <a:pt x="3608" y="19162"/>
                  <a:pt x="3138" y="18671"/>
                </a:cubicBezTo>
                <a:cubicBezTo>
                  <a:pt x="3045" y="18574"/>
                  <a:pt x="2804" y="18470"/>
                  <a:pt x="2667" y="18492"/>
                </a:cubicBezTo>
                <a:cubicBezTo>
                  <a:pt x="2153" y="18580"/>
                  <a:pt x="1998" y="18293"/>
                  <a:pt x="1759" y="18093"/>
                </a:cubicBezTo>
                <a:cubicBezTo>
                  <a:pt x="1330" y="17731"/>
                  <a:pt x="909" y="17362"/>
                  <a:pt x="352" y="17095"/>
                </a:cubicBezTo>
                <a:lnTo>
                  <a:pt x="0" y="16963"/>
                </a:lnTo>
                <a:close/>
                <a:moveTo>
                  <a:pt x="11976" y="10938"/>
                </a:moveTo>
                <a:cubicBezTo>
                  <a:pt x="12381" y="11641"/>
                  <a:pt x="12727" y="12286"/>
                  <a:pt x="13117" y="12913"/>
                </a:cubicBezTo>
                <a:cubicBezTo>
                  <a:pt x="13495" y="13527"/>
                  <a:pt x="14203" y="14023"/>
                  <a:pt x="14497" y="14764"/>
                </a:cubicBezTo>
                <a:cubicBezTo>
                  <a:pt x="14197" y="14745"/>
                  <a:pt x="13957" y="14775"/>
                  <a:pt x="13917" y="14721"/>
                </a:cubicBezTo>
                <a:cubicBezTo>
                  <a:pt x="13094" y="13675"/>
                  <a:pt x="12287" y="12616"/>
                  <a:pt x="11506" y="11593"/>
                </a:cubicBezTo>
                <a:cubicBezTo>
                  <a:pt x="9937" y="13083"/>
                  <a:pt x="11318" y="16247"/>
                  <a:pt x="15277" y="17628"/>
                </a:cubicBezTo>
                <a:cubicBezTo>
                  <a:pt x="16950" y="15342"/>
                  <a:pt x="15108" y="11418"/>
                  <a:pt x="11976" y="10938"/>
                </a:cubicBezTo>
                <a:close/>
                <a:moveTo>
                  <a:pt x="6871" y="8120"/>
                </a:moveTo>
                <a:cubicBezTo>
                  <a:pt x="6724" y="8483"/>
                  <a:pt x="6583" y="8800"/>
                  <a:pt x="6472" y="9122"/>
                </a:cubicBezTo>
                <a:cubicBezTo>
                  <a:pt x="6193" y="9941"/>
                  <a:pt x="5942" y="10759"/>
                  <a:pt x="5646" y="11571"/>
                </a:cubicBezTo>
                <a:cubicBezTo>
                  <a:pt x="5597" y="11704"/>
                  <a:pt x="5390" y="11810"/>
                  <a:pt x="5251" y="11928"/>
                </a:cubicBezTo>
                <a:cubicBezTo>
                  <a:pt x="5169" y="11897"/>
                  <a:pt x="5084" y="11865"/>
                  <a:pt x="5002" y="11834"/>
                </a:cubicBezTo>
                <a:cubicBezTo>
                  <a:pt x="5241" y="11063"/>
                  <a:pt x="5487" y="10291"/>
                  <a:pt x="5729" y="9517"/>
                </a:cubicBezTo>
                <a:cubicBezTo>
                  <a:pt x="4715" y="10734"/>
                  <a:pt x="3956" y="11984"/>
                  <a:pt x="4585" y="13552"/>
                </a:cubicBezTo>
                <a:cubicBezTo>
                  <a:pt x="5006" y="13420"/>
                  <a:pt x="5235" y="13377"/>
                  <a:pt x="5420" y="13290"/>
                </a:cubicBezTo>
                <a:cubicBezTo>
                  <a:pt x="7177" y="12466"/>
                  <a:pt x="8160" y="10504"/>
                  <a:pt x="7559" y="8977"/>
                </a:cubicBezTo>
                <a:cubicBezTo>
                  <a:pt x="7441" y="8686"/>
                  <a:pt x="7456" y="8311"/>
                  <a:pt x="6871" y="8120"/>
                </a:cubicBezTo>
                <a:close/>
                <a:moveTo>
                  <a:pt x="15246" y="8072"/>
                </a:moveTo>
                <a:cubicBezTo>
                  <a:pt x="14940" y="8079"/>
                  <a:pt x="14627" y="8109"/>
                  <a:pt x="14310" y="8164"/>
                </a:cubicBezTo>
                <a:cubicBezTo>
                  <a:pt x="15323" y="8849"/>
                  <a:pt x="16959" y="8932"/>
                  <a:pt x="17548" y="9995"/>
                </a:cubicBezTo>
                <a:cubicBezTo>
                  <a:pt x="16422" y="9587"/>
                  <a:pt x="15434" y="9027"/>
                  <a:pt x="14135" y="8784"/>
                </a:cubicBezTo>
                <a:cubicBezTo>
                  <a:pt x="15668" y="10798"/>
                  <a:pt x="17471" y="11591"/>
                  <a:pt x="20325" y="11184"/>
                </a:cubicBezTo>
                <a:cubicBezTo>
                  <a:pt x="19241" y="9145"/>
                  <a:pt x="17391" y="8026"/>
                  <a:pt x="15246" y="8072"/>
                </a:cubicBezTo>
                <a:close/>
                <a:moveTo>
                  <a:pt x="5040" y="360"/>
                </a:moveTo>
                <a:cubicBezTo>
                  <a:pt x="4766" y="843"/>
                  <a:pt x="4530" y="1213"/>
                  <a:pt x="4346" y="1593"/>
                </a:cubicBezTo>
                <a:cubicBezTo>
                  <a:pt x="4153" y="1993"/>
                  <a:pt x="4013" y="2409"/>
                  <a:pt x="3843" y="2835"/>
                </a:cubicBezTo>
                <a:cubicBezTo>
                  <a:pt x="3649" y="2756"/>
                  <a:pt x="3529" y="2724"/>
                  <a:pt x="3533" y="2706"/>
                </a:cubicBezTo>
                <a:cubicBezTo>
                  <a:pt x="3617" y="2161"/>
                  <a:pt x="3714" y="1613"/>
                  <a:pt x="3811" y="1066"/>
                </a:cubicBezTo>
                <a:cubicBezTo>
                  <a:pt x="1280" y="3657"/>
                  <a:pt x="550" y="5358"/>
                  <a:pt x="1372" y="7147"/>
                </a:cubicBezTo>
                <a:cubicBezTo>
                  <a:pt x="3728" y="6505"/>
                  <a:pt x="6220" y="2836"/>
                  <a:pt x="5040" y="360"/>
                </a:cubicBezTo>
                <a:close/>
                <a:moveTo>
                  <a:pt x="10905" y="0"/>
                </a:moveTo>
                <a:lnTo>
                  <a:pt x="13389" y="0"/>
                </a:lnTo>
                <a:lnTo>
                  <a:pt x="14719" y="883"/>
                </a:lnTo>
                <a:cubicBezTo>
                  <a:pt x="15200" y="1202"/>
                  <a:pt x="15675" y="1518"/>
                  <a:pt x="16151" y="1833"/>
                </a:cubicBezTo>
                <a:cubicBezTo>
                  <a:pt x="16100" y="1880"/>
                  <a:pt x="16043" y="1929"/>
                  <a:pt x="15990" y="1979"/>
                </a:cubicBezTo>
                <a:cubicBezTo>
                  <a:pt x="15152" y="1853"/>
                  <a:pt x="14722" y="1274"/>
                  <a:pt x="14096" y="923"/>
                </a:cubicBezTo>
                <a:cubicBezTo>
                  <a:pt x="13416" y="540"/>
                  <a:pt x="12763" y="161"/>
                  <a:pt x="11768" y="41"/>
                </a:cubicBezTo>
                <a:cubicBezTo>
                  <a:pt x="12165" y="2318"/>
                  <a:pt x="15297" y="3635"/>
                  <a:pt x="18986" y="3559"/>
                </a:cubicBezTo>
                <a:cubicBezTo>
                  <a:pt x="18325" y="1658"/>
                  <a:pt x="16823" y="488"/>
                  <a:pt x="15068" y="72"/>
                </a:cubicBezTo>
                <a:lnTo>
                  <a:pt x="14623" y="0"/>
                </a:lnTo>
                <a:lnTo>
                  <a:pt x="16381" y="0"/>
                </a:lnTo>
                <a:lnTo>
                  <a:pt x="17418" y="555"/>
                </a:lnTo>
                <a:cubicBezTo>
                  <a:pt x="18060" y="995"/>
                  <a:pt x="18569" y="1542"/>
                  <a:pt x="19014" y="2136"/>
                </a:cubicBezTo>
                <a:cubicBezTo>
                  <a:pt x="19456" y="2721"/>
                  <a:pt x="20392" y="3612"/>
                  <a:pt x="20258" y="4002"/>
                </a:cubicBezTo>
                <a:cubicBezTo>
                  <a:pt x="20083" y="4178"/>
                  <a:pt x="19783" y="4118"/>
                  <a:pt x="19555" y="4093"/>
                </a:cubicBezTo>
                <a:cubicBezTo>
                  <a:pt x="18209" y="3947"/>
                  <a:pt x="16840" y="3849"/>
                  <a:pt x="15536" y="3592"/>
                </a:cubicBezTo>
                <a:cubicBezTo>
                  <a:pt x="13171" y="3125"/>
                  <a:pt x="11719" y="1926"/>
                  <a:pt x="11044" y="265"/>
                </a:cubicBezTo>
                <a:close/>
                <a:moveTo>
                  <a:pt x="7422" y="0"/>
                </a:moveTo>
                <a:lnTo>
                  <a:pt x="7961" y="0"/>
                </a:lnTo>
                <a:lnTo>
                  <a:pt x="9641" y="5371"/>
                </a:lnTo>
                <a:cubicBezTo>
                  <a:pt x="9778" y="5808"/>
                  <a:pt x="9972" y="6237"/>
                  <a:pt x="10085" y="6676"/>
                </a:cubicBezTo>
                <a:cubicBezTo>
                  <a:pt x="10184" y="7056"/>
                  <a:pt x="10480" y="7229"/>
                  <a:pt x="10980" y="7346"/>
                </a:cubicBezTo>
                <a:cubicBezTo>
                  <a:pt x="11978" y="7578"/>
                  <a:pt x="12931" y="7741"/>
                  <a:pt x="14040" y="7658"/>
                </a:cubicBezTo>
                <a:cubicBezTo>
                  <a:pt x="16845" y="7444"/>
                  <a:pt x="19069" y="8159"/>
                  <a:pt x="20371" y="10070"/>
                </a:cubicBezTo>
                <a:cubicBezTo>
                  <a:pt x="20708" y="10564"/>
                  <a:pt x="21558" y="11195"/>
                  <a:pt x="21600" y="11583"/>
                </a:cubicBezTo>
                <a:cubicBezTo>
                  <a:pt x="21329" y="11994"/>
                  <a:pt x="19616" y="11720"/>
                  <a:pt x="18670" y="11690"/>
                </a:cubicBezTo>
                <a:cubicBezTo>
                  <a:pt x="17260" y="11647"/>
                  <a:pt x="16007" y="11290"/>
                  <a:pt x="15084" y="10477"/>
                </a:cubicBezTo>
                <a:cubicBezTo>
                  <a:pt x="14545" y="10001"/>
                  <a:pt x="13885" y="9562"/>
                  <a:pt x="13529" y="9022"/>
                </a:cubicBezTo>
                <a:cubicBezTo>
                  <a:pt x="13132" y="8425"/>
                  <a:pt x="12511" y="8161"/>
                  <a:pt x="11739" y="7970"/>
                </a:cubicBezTo>
                <a:cubicBezTo>
                  <a:pt x="11415" y="7892"/>
                  <a:pt x="11082" y="7845"/>
                  <a:pt x="10517" y="7744"/>
                </a:cubicBezTo>
                <a:cubicBezTo>
                  <a:pt x="10895" y="8554"/>
                  <a:pt x="11167" y="9240"/>
                  <a:pt x="11548" y="9892"/>
                </a:cubicBezTo>
                <a:cubicBezTo>
                  <a:pt x="11665" y="10089"/>
                  <a:pt x="12052" y="10227"/>
                  <a:pt x="12350" y="10343"/>
                </a:cubicBezTo>
                <a:cubicBezTo>
                  <a:pt x="14398" y="11141"/>
                  <a:pt x="15456" y="12507"/>
                  <a:pt x="16300" y="13960"/>
                </a:cubicBezTo>
                <a:cubicBezTo>
                  <a:pt x="16821" y="14855"/>
                  <a:pt x="16712" y="15828"/>
                  <a:pt x="16410" y="16775"/>
                </a:cubicBezTo>
                <a:cubicBezTo>
                  <a:pt x="16247" y="17286"/>
                  <a:pt x="16087" y="17795"/>
                  <a:pt x="15915" y="18350"/>
                </a:cubicBezTo>
                <a:cubicBezTo>
                  <a:pt x="15888" y="18355"/>
                  <a:pt x="15747" y="18416"/>
                  <a:pt x="15681" y="18388"/>
                </a:cubicBezTo>
                <a:cubicBezTo>
                  <a:pt x="14254" y="17765"/>
                  <a:pt x="12820" y="17130"/>
                  <a:pt x="11804" y="16160"/>
                </a:cubicBezTo>
                <a:cubicBezTo>
                  <a:pt x="10389" y="14814"/>
                  <a:pt x="9813" y="13298"/>
                  <a:pt x="10628" y="11657"/>
                </a:cubicBezTo>
                <a:cubicBezTo>
                  <a:pt x="11328" y="10248"/>
                  <a:pt x="10537" y="9021"/>
                  <a:pt x="9928" y="7767"/>
                </a:cubicBezTo>
                <a:cubicBezTo>
                  <a:pt x="9832" y="7571"/>
                  <a:pt x="9343" y="7474"/>
                  <a:pt x="8952" y="7293"/>
                </a:cubicBezTo>
                <a:cubicBezTo>
                  <a:pt x="9147" y="7162"/>
                  <a:pt x="9325" y="7044"/>
                  <a:pt x="9593" y="6858"/>
                </a:cubicBezTo>
                <a:cubicBezTo>
                  <a:pt x="9436" y="6405"/>
                  <a:pt x="9258" y="5877"/>
                  <a:pt x="9044" y="5236"/>
                </a:cubicBezTo>
                <a:cubicBezTo>
                  <a:pt x="8344" y="5706"/>
                  <a:pt x="8182" y="6250"/>
                  <a:pt x="7829" y="6720"/>
                </a:cubicBezTo>
                <a:cubicBezTo>
                  <a:pt x="7422" y="7260"/>
                  <a:pt x="7591" y="7719"/>
                  <a:pt x="7883" y="8226"/>
                </a:cubicBezTo>
                <a:cubicBezTo>
                  <a:pt x="8929" y="10031"/>
                  <a:pt x="8124" y="11627"/>
                  <a:pt x="6660" y="13105"/>
                </a:cubicBezTo>
                <a:cubicBezTo>
                  <a:pt x="6317" y="13453"/>
                  <a:pt x="5709" y="13667"/>
                  <a:pt x="5207" y="13929"/>
                </a:cubicBezTo>
                <a:cubicBezTo>
                  <a:pt x="4697" y="14194"/>
                  <a:pt x="4319" y="14018"/>
                  <a:pt x="4034" y="13705"/>
                </a:cubicBezTo>
                <a:cubicBezTo>
                  <a:pt x="3602" y="13230"/>
                  <a:pt x="3615" y="12695"/>
                  <a:pt x="3743" y="12165"/>
                </a:cubicBezTo>
                <a:cubicBezTo>
                  <a:pt x="4064" y="10824"/>
                  <a:pt x="4707" y="9577"/>
                  <a:pt x="5753" y="8430"/>
                </a:cubicBezTo>
                <a:cubicBezTo>
                  <a:pt x="6341" y="7781"/>
                  <a:pt x="6814" y="7075"/>
                  <a:pt x="7334" y="6393"/>
                </a:cubicBezTo>
                <a:cubicBezTo>
                  <a:pt x="7522" y="6149"/>
                  <a:pt x="7642" y="5871"/>
                  <a:pt x="7877" y="5651"/>
                </a:cubicBezTo>
                <a:cubicBezTo>
                  <a:pt x="8741" y="4841"/>
                  <a:pt x="8702" y="3991"/>
                  <a:pt x="8345" y="3049"/>
                </a:cubicBezTo>
                <a:cubicBezTo>
                  <a:pt x="8121" y="2456"/>
                  <a:pt x="7940" y="1855"/>
                  <a:pt x="7771" y="1252"/>
                </a:cubicBezTo>
                <a:close/>
                <a:moveTo>
                  <a:pt x="4079" y="0"/>
                </a:moveTo>
                <a:lnTo>
                  <a:pt x="5809" y="0"/>
                </a:lnTo>
                <a:lnTo>
                  <a:pt x="5819" y="98"/>
                </a:lnTo>
                <a:cubicBezTo>
                  <a:pt x="6471" y="2745"/>
                  <a:pt x="5356" y="5020"/>
                  <a:pt x="2855" y="6961"/>
                </a:cubicBezTo>
                <a:cubicBezTo>
                  <a:pt x="2344" y="7355"/>
                  <a:pt x="1144" y="8134"/>
                  <a:pt x="870" y="8057"/>
                </a:cubicBezTo>
                <a:cubicBezTo>
                  <a:pt x="442" y="7880"/>
                  <a:pt x="184" y="5404"/>
                  <a:pt x="807" y="4201"/>
                </a:cubicBezTo>
                <a:cubicBezTo>
                  <a:pt x="1547" y="2776"/>
                  <a:pt x="2510" y="1439"/>
                  <a:pt x="3789" y="240"/>
                </a:cubicBezTo>
                <a:close/>
                <a:moveTo>
                  <a:pt x="189" y="0"/>
                </a:moveTo>
                <a:lnTo>
                  <a:pt x="800" y="0"/>
                </a:lnTo>
                <a:lnTo>
                  <a:pt x="0" y="988"/>
                </a:lnTo>
                <a:lnTo>
                  <a:pt x="0" y="245"/>
                </a:lnTo>
                <a:close/>
              </a:path>
            </a:pathLst>
          </a:custGeom>
          <a:solidFill>
            <a:srgbClr val="543E34">
              <a:alpha val="12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179" name="رقم الشريحة"/>
          <p:cNvSpPr txBox="1"/>
          <p:nvPr>
            <p:ph type="sldNum" sz="quarter" idx="2"/>
          </p:nvPr>
        </p:nvSpPr>
        <p:spPr>
          <a:xfrm>
            <a:off x="11353800" y="6099502"/>
            <a:ext cx="424373" cy="456503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4"/>
          <p:cNvSpPr/>
          <p:nvPr/>
        </p:nvSpPr>
        <p:spPr>
          <a:xfrm>
            <a:off x="-10955" y="0"/>
            <a:ext cx="6558262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7" h="21600" fill="norm" stroke="1" extrusionOk="0">
                <a:moveTo>
                  <a:pt x="0" y="0"/>
                </a:moveTo>
                <a:lnTo>
                  <a:pt x="16635" y="0"/>
                </a:lnTo>
                <a:lnTo>
                  <a:pt x="17035" y="209"/>
                </a:lnTo>
                <a:cubicBezTo>
                  <a:pt x="18478" y="1066"/>
                  <a:pt x="19645" y="2301"/>
                  <a:pt x="20460" y="3999"/>
                </a:cubicBezTo>
                <a:cubicBezTo>
                  <a:pt x="21346" y="5847"/>
                  <a:pt x="21600" y="7863"/>
                  <a:pt x="21002" y="10030"/>
                </a:cubicBezTo>
                <a:cubicBezTo>
                  <a:pt x="20301" y="12571"/>
                  <a:pt x="18722" y="14262"/>
                  <a:pt x="16391" y="15187"/>
                </a:cubicBezTo>
                <a:cubicBezTo>
                  <a:pt x="15612" y="15496"/>
                  <a:pt x="14812" y="15609"/>
                  <a:pt x="14012" y="15752"/>
                </a:cubicBezTo>
                <a:cubicBezTo>
                  <a:pt x="12285" y="16060"/>
                  <a:pt x="10615" y="16611"/>
                  <a:pt x="9068" y="17656"/>
                </a:cubicBezTo>
                <a:cubicBezTo>
                  <a:pt x="7765" y="18535"/>
                  <a:pt x="6718" y="19693"/>
                  <a:pt x="5820" y="21016"/>
                </a:cubicBezTo>
                <a:cubicBezTo>
                  <a:pt x="5695" y="21200"/>
                  <a:pt x="5578" y="21377"/>
                  <a:pt x="5467" y="21546"/>
                </a:cubicBezTo>
                <a:lnTo>
                  <a:pt x="5433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5D6A76">
              <a:alpha val="58999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24" name="Freeform: Shape 24"/>
          <p:cNvSpPr/>
          <p:nvPr/>
        </p:nvSpPr>
        <p:spPr>
          <a:xfrm>
            <a:off x="-1" y="180445"/>
            <a:ext cx="5327860" cy="30014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1" h="21177" fill="norm" stroke="1" extrusionOk="0">
                <a:moveTo>
                  <a:pt x="11068" y="12728"/>
                </a:moveTo>
                <a:cubicBezTo>
                  <a:pt x="11768" y="14966"/>
                  <a:pt x="13825" y="18936"/>
                  <a:pt x="14158" y="18994"/>
                </a:cubicBezTo>
                <a:cubicBezTo>
                  <a:pt x="14260" y="18260"/>
                  <a:pt x="12460" y="13104"/>
                  <a:pt x="11068" y="12728"/>
                </a:cubicBezTo>
                <a:close/>
                <a:moveTo>
                  <a:pt x="9701" y="11452"/>
                </a:moveTo>
                <a:cubicBezTo>
                  <a:pt x="10345" y="15097"/>
                  <a:pt x="13137" y="19540"/>
                  <a:pt x="13483" y="19332"/>
                </a:cubicBezTo>
                <a:cubicBezTo>
                  <a:pt x="13404" y="18874"/>
                  <a:pt x="11211" y="14257"/>
                  <a:pt x="10098" y="11793"/>
                </a:cubicBezTo>
                <a:cubicBezTo>
                  <a:pt x="10034" y="11656"/>
                  <a:pt x="9900" y="11617"/>
                  <a:pt x="9701" y="11452"/>
                </a:cubicBezTo>
                <a:close/>
                <a:moveTo>
                  <a:pt x="19098" y="6875"/>
                </a:moveTo>
                <a:cubicBezTo>
                  <a:pt x="18219" y="6888"/>
                  <a:pt x="17346" y="7087"/>
                  <a:pt x="16474" y="7324"/>
                </a:cubicBezTo>
                <a:cubicBezTo>
                  <a:pt x="15701" y="7535"/>
                  <a:pt x="14927" y="7740"/>
                  <a:pt x="14154" y="7944"/>
                </a:cubicBezTo>
                <a:cubicBezTo>
                  <a:pt x="15592" y="8993"/>
                  <a:pt x="17037" y="8684"/>
                  <a:pt x="18499" y="8032"/>
                </a:cubicBezTo>
                <a:cubicBezTo>
                  <a:pt x="18523" y="8705"/>
                  <a:pt x="18277" y="8730"/>
                  <a:pt x="18105" y="8763"/>
                </a:cubicBezTo>
                <a:cubicBezTo>
                  <a:pt x="17321" y="8920"/>
                  <a:pt x="16538" y="9029"/>
                  <a:pt x="15754" y="9159"/>
                </a:cubicBezTo>
                <a:cubicBezTo>
                  <a:pt x="15663" y="9174"/>
                  <a:pt x="15575" y="9202"/>
                  <a:pt x="15398" y="9240"/>
                </a:cubicBezTo>
                <a:cubicBezTo>
                  <a:pt x="16976" y="10273"/>
                  <a:pt x="18471" y="10545"/>
                  <a:pt x="19972" y="9409"/>
                </a:cubicBezTo>
                <a:cubicBezTo>
                  <a:pt x="20304" y="9160"/>
                  <a:pt x="20631" y="8847"/>
                  <a:pt x="20913" y="8458"/>
                </a:cubicBezTo>
                <a:cubicBezTo>
                  <a:pt x="21231" y="8019"/>
                  <a:pt x="21183" y="7510"/>
                  <a:pt x="20805" y="7232"/>
                </a:cubicBezTo>
                <a:cubicBezTo>
                  <a:pt x="20552" y="7047"/>
                  <a:pt x="20261" y="6970"/>
                  <a:pt x="19980" y="6930"/>
                </a:cubicBezTo>
                <a:cubicBezTo>
                  <a:pt x="19685" y="6887"/>
                  <a:pt x="19391" y="6871"/>
                  <a:pt x="19098" y="6875"/>
                </a:cubicBezTo>
                <a:close/>
                <a:moveTo>
                  <a:pt x="6865" y="5555"/>
                </a:moveTo>
                <a:cubicBezTo>
                  <a:pt x="6834" y="5546"/>
                  <a:pt x="6797" y="5596"/>
                  <a:pt x="6715" y="5652"/>
                </a:cubicBezTo>
                <a:cubicBezTo>
                  <a:pt x="8734" y="7556"/>
                  <a:pt x="12371" y="10993"/>
                  <a:pt x="12646" y="11264"/>
                </a:cubicBezTo>
                <a:cubicBezTo>
                  <a:pt x="12726" y="11341"/>
                  <a:pt x="12725" y="11726"/>
                  <a:pt x="12725" y="11726"/>
                </a:cubicBezTo>
                <a:cubicBezTo>
                  <a:pt x="11653" y="10844"/>
                  <a:pt x="10636" y="10040"/>
                  <a:pt x="9662" y="9074"/>
                </a:cubicBezTo>
                <a:cubicBezTo>
                  <a:pt x="8680" y="8100"/>
                  <a:pt x="7707" y="7070"/>
                  <a:pt x="6524" y="6317"/>
                </a:cubicBezTo>
                <a:cubicBezTo>
                  <a:pt x="7422" y="8133"/>
                  <a:pt x="8433" y="9355"/>
                  <a:pt x="9513" y="10396"/>
                </a:cubicBezTo>
                <a:cubicBezTo>
                  <a:pt x="10198" y="11057"/>
                  <a:pt x="10911" y="11669"/>
                  <a:pt x="11645" y="12125"/>
                </a:cubicBezTo>
                <a:cubicBezTo>
                  <a:pt x="12298" y="12529"/>
                  <a:pt x="13004" y="12909"/>
                  <a:pt x="13681" y="12149"/>
                </a:cubicBezTo>
                <a:cubicBezTo>
                  <a:pt x="13799" y="11313"/>
                  <a:pt x="13639" y="10734"/>
                  <a:pt x="13245" y="10322"/>
                </a:cubicBezTo>
                <a:cubicBezTo>
                  <a:pt x="12323" y="9363"/>
                  <a:pt x="11404" y="8396"/>
                  <a:pt x="10480" y="7441"/>
                </a:cubicBezTo>
                <a:cubicBezTo>
                  <a:pt x="10342" y="7297"/>
                  <a:pt x="10176" y="7222"/>
                  <a:pt x="10048" y="7056"/>
                </a:cubicBezTo>
                <a:cubicBezTo>
                  <a:pt x="9098" y="5824"/>
                  <a:pt x="7965" y="5800"/>
                  <a:pt x="6865" y="5555"/>
                </a:cubicBezTo>
                <a:close/>
                <a:moveTo>
                  <a:pt x="11063" y="581"/>
                </a:moveTo>
                <a:cubicBezTo>
                  <a:pt x="10440" y="622"/>
                  <a:pt x="9817" y="777"/>
                  <a:pt x="9194" y="1019"/>
                </a:cubicBezTo>
                <a:cubicBezTo>
                  <a:pt x="7986" y="1486"/>
                  <a:pt x="6768" y="1859"/>
                  <a:pt x="5549" y="2208"/>
                </a:cubicBezTo>
                <a:cubicBezTo>
                  <a:pt x="4995" y="2366"/>
                  <a:pt x="4429" y="2357"/>
                  <a:pt x="3865" y="2426"/>
                </a:cubicBezTo>
                <a:cubicBezTo>
                  <a:pt x="6561" y="3474"/>
                  <a:pt x="9248" y="3106"/>
                  <a:pt x="11927" y="2231"/>
                </a:cubicBezTo>
                <a:cubicBezTo>
                  <a:pt x="12035" y="2711"/>
                  <a:pt x="11919" y="2840"/>
                  <a:pt x="11734" y="2872"/>
                </a:cubicBezTo>
                <a:cubicBezTo>
                  <a:pt x="10243" y="3131"/>
                  <a:pt x="8769" y="3734"/>
                  <a:pt x="7258" y="3571"/>
                </a:cubicBezTo>
                <a:cubicBezTo>
                  <a:pt x="6247" y="3461"/>
                  <a:pt x="5235" y="3371"/>
                  <a:pt x="4225" y="3278"/>
                </a:cubicBezTo>
                <a:cubicBezTo>
                  <a:pt x="4151" y="3271"/>
                  <a:pt x="4076" y="3295"/>
                  <a:pt x="3868" y="3325"/>
                </a:cubicBezTo>
                <a:cubicBezTo>
                  <a:pt x="4109" y="3531"/>
                  <a:pt x="4263" y="3771"/>
                  <a:pt x="4343" y="3709"/>
                </a:cubicBezTo>
                <a:cubicBezTo>
                  <a:pt x="4724" y="3421"/>
                  <a:pt x="4986" y="3893"/>
                  <a:pt x="5305" y="4045"/>
                </a:cubicBezTo>
                <a:cubicBezTo>
                  <a:pt x="7430" y="5058"/>
                  <a:pt x="9557" y="5579"/>
                  <a:pt x="11680" y="3980"/>
                </a:cubicBezTo>
                <a:cubicBezTo>
                  <a:pt x="12358" y="3468"/>
                  <a:pt x="12988" y="2835"/>
                  <a:pt x="13531" y="1952"/>
                </a:cubicBezTo>
                <a:cubicBezTo>
                  <a:pt x="13617" y="1814"/>
                  <a:pt x="13680" y="1633"/>
                  <a:pt x="13754" y="1474"/>
                </a:cubicBezTo>
                <a:cubicBezTo>
                  <a:pt x="13554" y="905"/>
                  <a:pt x="13218" y="914"/>
                  <a:pt x="12935" y="819"/>
                </a:cubicBezTo>
                <a:cubicBezTo>
                  <a:pt x="12310" y="611"/>
                  <a:pt x="11686" y="539"/>
                  <a:pt x="11063" y="581"/>
                </a:cubicBezTo>
                <a:close/>
                <a:moveTo>
                  <a:pt x="11137" y="3"/>
                </a:moveTo>
                <a:cubicBezTo>
                  <a:pt x="11842" y="-22"/>
                  <a:pt x="12548" y="105"/>
                  <a:pt x="13254" y="380"/>
                </a:cubicBezTo>
                <a:cubicBezTo>
                  <a:pt x="13575" y="507"/>
                  <a:pt x="13981" y="528"/>
                  <a:pt x="14074" y="1283"/>
                </a:cubicBezTo>
                <a:cubicBezTo>
                  <a:pt x="14159" y="1977"/>
                  <a:pt x="13824" y="2283"/>
                  <a:pt x="13583" y="2641"/>
                </a:cubicBezTo>
                <a:cubicBezTo>
                  <a:pt x="12908" y="3644"/>
                  <a:pt x="12138" y="4362"/>
                  <a:pt x="11295" y="4817"/>
                </a:cubicBezTo>
                <a:cubicBezTo>
                  <a:pt x="10705" y="5139"/>
                  <a:pt x="10099" y="5382"/>
                  <a:pt x="9438" y="5685"/>
                </a:cubicBezTo>
                <a:cubicBezTo>
                  <a:pt x="9876" y="6112"/>
                  <a:pt x="10242" y="6593"/>
                  <a:pt x="10649" y="6836"/>
                </a:cubicBezTo>
                <a:cubicBezTo>
                  <a:pt x="11102" y="7106"/>
                  <a:pt x="11597" y="7165"/>
                  <a:pt x="12076" y="7305"/>
                </a:cubicBezTo>
                <a:cubicBezTo>
                  <a:pt x="12188" y="7338"/>
                  <a:pt x="12361" y="7391"/>
                  <a:pt x="12416" y="7283"/>
                </a:cubicBezTo>
                <a:cubicBezTo>
                  <a:pt x="12714" y="6733"/>
                  <a:pt x="13054" y="7007"/>
                  <a:pt x="13387" y="7054"/>
                </a:cubicBezTo>
                <a:cubicBezTo>
                  <a:pt x="13808" y="7117"/>
                  <a:pt x="14230" y="7223"/>
                  <a:pt x="14648" y="7180"/>
                </a:cubicBezTo>
                <a:cubicBezTo>
                  <a:pt x="15174" y="7129"/>
                  <a:pt x="15695" y="6960"/>
                  <a:pt x="16217" y="6819"/>
                </a:cubicBezTo>
                <a:cubicBezTo>
                  <a:pt x="17524" y="6473"/>
                  <a:pt x="18832" y="6173"/>
                  <a:pt x="20158" y="6382"/>
                </a:cubicBezTo>
                <a:cubicBezTo>
                  <a:pt x="20437" y="6426"/>
                  <a:pt x="20730" y="6499"/>
                  <a:pt x="20981" y="6692"/>
                </a:cubicBezTo>
                <a:cubicBezTo>
                  <a:pt x="21503" y="7094"/>
                  <a:pt x="21600" y="7934"/>
                  <a:pt x="21222" y="8691"/>
                </a:cubicBezTo>
                <a:cubicBezTo>
                  <a:pt x="21051" y="9031"/>
                  <a:pt x="20836" y="9356"/>
                  <a:pt x="20603" y="9540"/>
                </a:cubicBezTo>
                <a:cubicBezTo>
                  <a:pt x="19500" y="10425"/>
                  <a:pt x="18360" y="10958"/>
                  <a:pt x="17122" y="10645"/>
                </a:cubicBezTo>
                <a:cubicBezTo>
                  <a:pt x="15780" y="10302"/>
                  <a:pt x="14544" y="9410"/>
                  <a:pt x="13312" y="8502"/>
                </a:cubicBezTo>
                <a:cubicBezTo>
                  <a:pt x="12840" y="8154"/>
                  <a:pt x="12373" y="8005"/>
                  <a:pt x="11868" y="7979"/>
                </a:cubicBezTo>
                <a:cubicBezTo>
                  <a:pt x="12363" y="8623"/>
                  <a:pt x="12890" y="9153"/>
                  <a:pt x="13376" y="9788"/>
                </a:cubicBezTo>
                <a:cubicBezTo>
                  <a:pt x="13643" y="10136"/>
                  <a:pt x="13890" y="10605"/>
                  <a:pt x="14045" y="11115"/>
                </a:cubicBezTo>
                <a:cubicBezTo>
                  <a:pt x="14312" y="11989"/>
                  <a:pt x="14039" y="12924"/>
                  <a:pt x="13493" y="13193"/>
                </a:cubicBezTo>
                <a:cubicBezTo>
                  <a:pt x="13263" y="13303"/>
                  <a:pt x="13025" y="13359"/>
                  <a:pt x="12734" y="13459"/>
                </a:cubicBezTo>
                <a:cubicBezTo>
                  <a:pt x="12870" y="13719"/>
                  <a:pt x="12969" y="13928"/>
                  <a:pt x="13081" y="14116"/>
                </a:cubicBezTo>
                <a:cubicBezTo>
                  <a:pt x="13882" y="15480"/>
                  <a:pt x="14248" y="17245"/>
                  <a:pt x="14572" y="19050"/>
                </a:cubicBezTo>
                <a:cubicBezTo>
                  <a:pt x="14718" y="19868"/>
                  <a:pt x="14729" y="20565"/>
                  <a:pt x="14348" y="21154"/>
                </a:cubicBezTo>
                <a:cubicBezTo>
                  <a:pt x="14053" y="21578"/>
                  <a:pt x="10290" y="16257"/>
                  <a:pt x="9569" y="12711"/>
                </a:cubicBezTo>
                <a:cubicBezTo>
                  <a:pt x="9410" y="11929"/>
                  <a:pt x="9139" y="11168"/>
                  <a:pt x="8822" y="10551"/>
                </a:cubicBezTo>
                <a:cubicBezTo>
                  <a:pt x="8515" y="9960"/>
                  <a:pt x="8079" y="9577"/>
                  <a:pt x="7706" y="9089"/>
                </a:cubicBezTo>
                <a:cubicBezTo>
                  <a:pt x="6913" y="8050"/>
                  <a:pt x="6103" y="7044"/>
                  <a:pt x="5502" y="5620"/>
                </a:cubicBezTo>
                <a:cubicBezTo>
                  <a:pt x="5363" y="5293"/>
                  <a:pt x="5159" y="4989"/>
                  <a:pt x="4945" y="4821"/>
                </a:cubicBezTo>
                <a:cubicBezTo>
                  <a:pt x="4004" y="4069"/>
                  <a:pt x="3051" y="3365"/>
                  <a:pt x="2099" y="2656"/>
                </a:cubicBezTo>
                <a:cubicBezTo>
                  <a:pt x="1978" y="2566"/>
                  <a:pt x="1834" y="2556"/>
                  <a:pt x="1686" y="2510"/>
                </a:cubicBezTo>
                <a:cubicBezTo>
                  <a:pt x="2193" y="3488"/>
                  <a:pt x="2689" y="4401"/>
                  <a:pt x="3158" y="5352"/>
                </a:cubicBezTo>
                <a:cubicBezTo>
                  <a:pt x="3488" y="6025"/>
                  <a:pt x="3777" y="6760"/>
                  <a:pt x="4101" y="7443"/>
                </a:cubicBezTo>
                <a:cubicBezTo>
                  <a:pt x="4741" y="8791"/>
                  <a:pt x="5023" y="10416"/>
                  <a:pt x="5286" y="12061"/>
                </a:cubicBezTo>
                <a:cubicBezTo>
                  <a:pt x="5313" y="12231"/>
                  <a:pt x="5326" y="12411"/>
                  <a:pt x="5332" y="12588"/>
                </a:cubicBezTo>
                <a:cubicBezTo>
                  <a:pt x="5352" y="13419"/>
                  <a:pt x="5188" y="13728"/>
                  <a:pt x="4722" y="13595"/>
                </a:cubicBezTo>
                <a:cubicBezTo>
                  <a:pt x="4037" y="13401"/>
                  <a:pt x="3379" y="13052"/>
                  <a:pt x="2857" y="12172"/>
                </a:cubicBezTo>
                <a:cubicBezTo>
                  <a:pt x="1777" y="10346"/>
                  <a:pt x="784" y="8406"/>
                  <a:pt x="136" y="6027"/>
                </a:cubicBezTo>
                <a:lnTo>
                  <a:pt x="0" y="5469"/>
                </a:lnTo>
                <a:lnTo>
                  <a:pt x="0" y="4053"/>
                </a:lnTo>
                <a:lnTo>
                  <a:pt x="328" y="5450"/>
                </a:lnTo>
                <a:cubicBezTo>
                  <a:pt x="512" y="6108"/>
                  <a:pt x="717" y="6741"/>
                  <a:pt x="942" y="7356"/>
                </a:cubicBezTo>
                <a:cubicBezTo>
                  <a:pt x="1553" y="9030"/>
                  <a:pt x="2284" y="10561"/>
                  <a:pt x="3140" y="11886"/>
                </a:cubicBezTo>
                <a:cubicBezTo>
                  <a:pt x="3646" y="12670"/>
                  <a:pt x="4245" y="13001"/>
                  <a:pt x="5015" y="13072"/>
                </a:cubicBezTo>
                <a:cubicBezTo>
                  <a:pt x="4951" y="12419"/>
                  <a:pt x="4946" y="11851"/>
                  <a:pt x="4841" y="11347"/>
                </a:cubicBezTo>
                <a:cubicBezTo>
                  <a:pt x="4133" y="7963"/>
                  <a:pt x="2864" y="5284"/>
                  <a:pt x="1329" y="2966"/>
                </a:cubicBezTo>
                <a:cubicBezTo>
                  <a:pt x="1195" y="2761"/>
                  <a:pt x="1029" y="2617"/>
                  <a:pt x="878" y="2445"/>
                </a:cubicBezTo>
                <a:cubicBezTo>
                  <a:pt x="1437" y="3801"/>
                  <a:pt x="2024" y="5107"/>
                  <a:pt x="2534" y="6501"/>
                </a:cubicBezTo>
                <a:cubicBezTo>
                  <a:pt x="3041" y="7887"/>
                  <a:pt x="3749" y="9031"/>
                  <a:pt x="4077" y="10702"/>
                </a:cubicBezTo>
                <a:cubicBezTo>
                  <a:pt x="3986" y="10641"/>
                  <a:pt x="3856" y="10628"/>
                  <a:pt x="3807" y="10511"/>
                </a:cubicBezTo>
                <a:cubicBezTo>
                  <a:pt x="3186" y="9021"/>
                  <a:pt x="2595" y="7495"/>
                  <a:pt x="1963" y="6021"/>
                </a:cubicBezTo>
                <a:cubicBezTo>
                  <a:pt x="1514" y="4976"/>
                  <a:pt x="1039" y="3959"/>
                  <a:pt x="532" y="3003"/>
                </a:cubicBezTo>
                <a:cubicBezTo>
                  <a:pt x="445" y="2840"/>
                  <a:pt x="343" y="2704"/>
                  <a:pt x="230" y="2576"/>
                </a:cubicBezTo>
                <a:lnTo>
                  <a:pt x="0" y="2337"/>
                </a:lnTo>
                <a:lnTo>
                  <a:pt x="0" y="232"/>
                </a:lnTo>
                <a:lnTo>
                  <a:pt x="1845" y="1848"/>
                </a:lnTo>
                <a:cubicBezTo>
                  <a:pt x="2002" y="1982"/>
                  <a:pt x="2304" y="2129"/>
                  <a:pt x="2350" y="2023"/>
                </a:cubicBezTo>
                <a:cubicBezTo>
                  <a:pt x="2558" y="1525"/>
                  <a:pt x="2793" y="1859"/>
                  <a:pt x="3010" y="1848"/>
                </a:cubicBezTo>
                <a:cubicBezTo>
                  <a:pt x="3253" y="1835"/>
                  <a:pt x="3496" y="1909"/>
                  <a:pt x="3738" y="1879"/>
                </a:cubicBezTo>
                <a:cubicBezTo>
                  <a:pt x="5520" y="1665"/>
                  <a:pt x="7298" y="1370"/>
                  <a:pt x="9032" y="540"/>
                </a:cubicBezTo>
                <a:cubicBezTo>
                  <a:pt x="9730" y="207"/>
                  <a:pt x="10433" y="29"/>
                  <a:pt x="11137" y="3"/>
                </a:cubicBezTo>
                <a:close/>
              </a:path>
            </a:pathLst>
          </a:custGeom>
          <a:solidFill>
            <a:srgbClr val="543E34">
              <a:alpha val="13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25" name="Freeform: Shape 11"/>
          <p:cNvSpPr/>
          <p:nvPr/>
        </p:nvSpPr>
        <p:spPr>
          <a:xfrm>
            <a:off x="1798383" y="5597818"/>
            <a:ext cx="2430116" cy="12943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10" fill="norm" stroke="1" extrusionOk="0">
                <a:moveTo>
                  <a:pt x="0" y="21288"/>
                </a:moveTo>
                <a:lnTo>
                  <a:pt x="167" y="17712"/>
                </a:lnTo>
                <a:cubicBezTo>
                  <a:pt x="605" y="11264"/>
                  <a:pt x="1749" y="5575"/>
                  <a:pt x="3745" y="2663"/>
                </a:cubicBezTo>
                <a:cubicBezTo>
                  <a:pt x="5313" y="376"/>
                  <a:pt x="7036" y="-90"/>
                  <a:pt x="8401" y="13"/>
                </a:cubicBezTo>
                <a:cubicBezTo>
                  <a:pt x="8856" y="47"/>
                  <a:pt x="9271" y="144"/>
                  <a:pt x="9628" y="258"/>
                </a:cubicBezTo>
                <a:cubicBezTo>
                  <a:pt x="11058" y="621"/>
                  <a:pt x="13398" y="1639"/>
                  <a:pt x="15807" y="5008"/>
                </a:cubicBezTo>
                <a:cubicBezTo>
                  <a:pt x="18456" y="8715"/>
                  <a:pt x="20107" y="13751"/>
                  <a:pt x="21506" y="20669"/>
                </a:cubicBezTo>
                <a:cubicBezTo>
                  <a:pt x="21583" y="21066"/>
                  <a:pt x="21600" y="21510"/>
                  <a:pt x="21600" y="21510"/>
                </a:cubicBezTo>
              </a:path>
            </a:pathLst>
          </a:custGeom>
          <a:ln w="38100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26" name="Freeform: Shape 25"/>
          <p:cNvSpPr/>
          <p:nvPr/>
        </p:nvSpPr>
        <p:spPr>
          <a:xfrm>
            <a:off x="-10954" y="3988558"/>
            <a:ext cx="2469463" cy="2893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65" h="21571" fill="norm" stroke="1" extrusionOk="0">
                <a:moveTo>
                  <a:pt x="0" y="215"/>
                </a:moveTo>
                <a:lnTo>
                  <a:pt x="416" y="119"/>
                </a:lnTo>
                <a:cubicBezTo>
                  <a:pt x="789" y="91"/>
                  <a:pt x="1184" y="5"/>
                  <a:pt x="1565" y="1"/>
                </a:cubicBezTo>
                <a:cubicBezTo>
                  <a:pt x="4617" y="-29"/>
                  <a:pt x="7873" y="687"/>
                  <a:pt x="10436" y="1877"/>
                </a:cubicBezTo>
                <a:cubicBezTo>
                  <a:pt x="18544" y="5643"/>
                  <a:pt x="21600" y="14987"/>
                  <a:pt x="20421" y="21571"/>
                </a:cubicBezTo>
              </a:path>
            </a:pathLst>
          </a:custGeom>
          <a:ln w="63500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27" name="click to add title"/>
          <p:cNvSpPr txBox="1"/>
          <p:nvPr>
            <p:ph type="title" hasCustomPrompt="1"/>
          </p:nvPr>
        </p:nvSpPr>
        <p:spPr>
          <a:xfrm>
            <a:off x="1001466" y="914400"/>
            <a:ext cx="5641849" cy="5029200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pPr/>
            <a:r>
              <a:t>click to add title</a:t>
            </a:r>
          </a:p>
        </p:txBody>
      </p:sp>
      <p:sp>
        <p:nvSpPr>
          <p:cNvPr id="28" name="مستوى النص الأول…"/>
          <p:cNvSpPr txBox="1"/>
          <p:nvPr>
            <p:ph type="body" sz="half" idx="1" hasCustomPrompt="1"/>
          </p:nvPr>
        </p:nvSpPr>
        <p:spPr>
          <a:xfrm>
            <a:off x="6868955" y="1143000"/>
            <a:ext cx="4191000" cy="4679830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cap="all" sz="2400"/>
            </a:lvl1pPr>
            <a:lvl2pPr marL="0" indent="457200" algn="r">
              <a:buSzTx/>
              <a:buFontTx/>
              <a:buNone/>
              <a:defRPr cap="all" sz="2400"/>
            </a:lvl2pPr>
            <a:lvl3pPr marL="0" indent="914400" algn="r">
              <a:buSzTx/>
              <a:buFontTx/>
              <a:buNone/>
              <a:defRPr cap="all" sz="2400"/>
            </a:lvl3pPr>
            <a:lvl4pPr marL="0" indent="1371600" algn="r">
              <a:buSzTx/>
              <a:buFontTx/>
              <a:buNone/>
              <a:defRPr cap="all" sz="2400"/>
            </a:lvl4pPr>
            <a:lvl5pPr marL="0" indent="1828800" algn="r">
              <a:buSzTx/>
              <a:buFontTx/>
              <a:buNone/>
              <a:defRPr cap="all" sz="2400"/>
            </a:lvl5pPr>
          </a:lstStyle>
          <a:p>
            <a:pPr/>
            <a:r>
              <a:t>Click to add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icture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lick to add title"/>
          <p:cNvSpPr txBox="1"/>
          <p:nvPr>
            <p:ph type="title" hasCustomPrompt="1"/>
          </p:nvPr>
        </p:nvSpPr>
        <p:spPr>
          <a:xfrm>
            <a:off x="914400" y="914400"/>
            <a:ext cx="5641848" cy="5029200"/>
          </a:xfrm>
          <a:prstGeom prst="rect">
            <a:avLst/>
          </a:prstGeom>
        </p:spPr>
        <p:txBody>
          <a:bodyPr/>
          <a:lstStyle>
            <a:lvl1pPr algn="l">
              <a:lnSpc>
                <a:spcPct val="75000"/>
              </a:lnSpc>
            </a:lvl1pPr>
          </a:lstStyle>
          <a:p>
            <a:pPr/>
            <a:r>
              <a:t>click to add title</a:t>
            </a:r>
          </a:p>
        </p:txBody>
      </p:sp>
      <p:pic>
        <p:nvPicPr>
          <p:cNvPr id="37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30186" b="9728"/>
          <a:stretch>
            <a:fillRect/>
          </a:stretch>
        </p:blipFill>
        <p:spPr>
          <a:xfrm>
            <a:off x="6768196" y="1875319"/>
            <a:ext cx="4727118" cy="4998133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Freeform: Shape 17"/>
          <p:cNvSpPr/>
          <p:nvPr/>
        </p:nvSpPr>
        <p:spPr>
          <a:xfrm>
            <a:off x="6867287" y="0"/>
            <a:ext cx="5324716" cy="64177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5" h="21595" fill="norm" stroke="1" extrusionOk="0">
                <a:moveTo>
                  <a:pt x="340" y="0"/>
                </a:moveTo>
                <a:lnTo>
                  <a:pt x="15243" y="0"/>
                </a:lnTo>
                <a:lnTo>
                  <a:pt x="15539" y="760"/>
                </a:lnTo>
                <a:cubicBezTo>
                  <a:pt x="15803" y="1335"/>
                  <a:pt x="16146" y="1895"/>
                  <a:pt x="16595" y="2433"/>
                </a:cubicBezTo>
                <a:cubicBezTo>
                  <a:pt x="17350" y="3339"/>
                  <a:pt x="18346" y="4066"/>
                  <a:pt x="19483" y="4691"/>
                </a:cubicBezTo>
                <a:cubicBezTo>
                  <a:pt x="20117" y="5040"/>
                  <a:pt x="20638" y="5299"/>
                  <a:pt x="21104" y="5517"/>
                </a:cubicBezTo>
                <a:lnTo>
                  <a:pt x="21445" y="5673"/>
                </a:lnTo>
                <a:lnTo>
                  <a:pt x="21445" y="21384"/>
                </a:lnTo>
                <a:lnTo>
                  <a:pt x="21206" y="21432"/>
                </a:lnTo>
                <a:cubicBezTo>
                  <a:pt x="20493" y="21549"/>
                  <a:pt x="19744" y="21600"/>
                  <a:pt x="18964" y="21594"/>
                </a:cubicBezTo>
                <a:cubicBezTo>
                  <a:pt x="17388" y="21582"/>
                  <a:pt x="15838" y="21333"/>
                  <a:pt x="14309" y="20906"/>
                </a:cubicBezTo>
                <a:cubicBezTo>
                  <a:pt x="13687" y="20732"/>
                  <a:pt x="13074" y="20542"/>
                  <a:pt x="12476" y="20313"/>
                </a:cubicBezTo>
                <a:cubicBezTo>
                  <a:pt x="9435" y="19145"/>
                  <a:pt x="6915" y="17493"/>
                  <a:pt x="4865" y="15400"/>
                </a:cubicBezTo>
                <a:cubicBezTo>
                  <a:pt x="2864" y="13356"/>
                  <a:pt x="1549" y="11116"/>
                  <a:pt x="781" y="8720"/>
                </a:cubicBezTo>
                <a:cubicBezTo>
                  <a:pt x="-21" y="6216"/>
                  <a:pt x="-155" y="3732"/>
                  <a:pt x="150" y="1263"/>
                </a:cubicBezTo>
                <a:cubicBezTo>
                  <a:pt x="199" y="864"/>
                  <a:pt x="254" y="465"/>
                  <a:pt x="325" y="69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39" name="Picture Placeholder 20"/>
          <p:cNvSpPr/>
          <p:nvPr>
            <p:ph type="pic" sz="half" idx="21"/>
          </p:nvPr>
        </p:nvSpPr>
        <p:spPr>
          <a:xfrm>
            <a:off x="7401941" y="0"/>
            <a:ext cx="4790060" cy="658706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4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2"/>
          <p:cNvSpPr/>
          <p:nvPr/>
        </p:nvSpPr>
        <p:spPr>
          <a:xfrm>
            <a:off x="6918777" y="-1"/>
            <a:ext cx="5288935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4" h="21600" fill="norm" stroke="1" extrusionOk="0">
                <a:moveTo>
                  <a:pt x="21354" y="18416"/>
                </a:moveTo>
                <a:lnTo>
                  <a:pt x="21354" y="21600"/>
                </a:lnTo>
                <a:lnTo>
                  <a:pt x="19530" y="21600"/>
                </a:lnTo>
                <a:lnTo>
                  <a:pt x="20067" y="20682"/>
                </a:lnTo>
                <a:cubicBezTo>
                  <a:pt x="20314" y="20263"/>
                  <a:pt x="20561" y="19844"/>
                  <a:pt x="20801" y="19425"/>
                </a:cubicBezTo>
                <a:close/>
                <a:moveTo>
                  <a:pt x="53" y="0"/>
                </a:moveTo>
                <a:lnTo>
                  <a:pt x="21354" y="0"/>
                </a:lnTo>
                <a:lnTo>
                  <a:pt x="21354" y="10746"/>
                </a:lnTo>
                <a:lnTo>
                  <a:pt x="21187" y="10602"/>
                </a:lnTo>
                <a:cubicBezTo>
                  <a:pt x="16793" y="7221"/>
                  <a:pt x="5675" y="9828"/>
                  <a:pt x="1345" y="4228"/>
                </a:cubicBezTo>
                <a:cubicBezTo>
                  <a:pt x="1006" y="3788"/>
                  <a:pt x="-246" y="2120"/>
                  <a:pt x="43" y="54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48" name="Freeform: Shape 27"/>
          <p:cNvSpPr/>
          <p:nvPr/>
        </p:nvSpPr>
        <p:spPr>
          <a:xfrm flipH="1" rot="10800000">
            <a:off x="-1" y="-26180"/>
            <a:ext cx="5273228" cy="11691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0" y="20971"/>
                </a:moveTo>
                <a:lnTo>
                  <a:pt x="571" y="19884"/>
                </a:lnTo>
                <a:lnTo>
                  <a:pt x="3736" y="13863"/>
                </a:lnTo>
                <a:cubicBezTo>
                  <a:pt x="9646" y="2704"/>
                  <a:pt x="12211" y="24"/>
                  <a:pt x="13767" y="0"/>
                </a:cubicBezTo>
                <a:cubicBezTo>
                  <a:pt x="14285" y="-8"/>
                  <a:pt x="14691" y="279"/>
                  <a:pt x="15072" y="646"/>
                </a:cubicBezTo>
                <a:cubicBezTo>
                  <a:pt x="17414" y="2901"/>
                  <a:pt x="20442" y="9762"/>
                  <a:pt x="21600" y="21592"/>
                </a:cubicBezTo>
              </a:path>
            </a:pathLst>
          </a:custGeom>
          <a:ln w="6032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49" name="Freeform: Shape 29"/>
          <p:cNvSpPr/>
          <p:nvPr/>
        </p:nvSpPr>
        <p:spPr>
          <a:xfrm>
            <a:off x="8006849" y="3200881"/>
            <a:ext cx="4200863" cy="36856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9" fill="norm" stroke="1" extrusionOk="0">
                <a:moveTo>
                  <a:pt x="0" y="21589"/>
                </a:moveTo>
                <a:lnTo>
                  <a:pt x="176" y="20617"/>
                </a:lnTo>
                <a:cubicBezTo>
                  <a:pt x="737" y="18138"/>
                  <a:pt x="1981" y="15456"/>
                  <a:pt x="4163" y="14317"/>
                </a:cubicBezTo>
                <a:cubicBezTo>
                  <a:pt x="7983" y="12325"/>
                  <a:pt x="11432" y="16760"/>
                  <a:pt x="13671" y="14778"/>
                </a:cubicBezTo>
                <a:cubicBezTo>
                  <a:pt x="16154" y="12579"/>
                  <a:pt x="12957" y="6190"/>
                  <a:pt x="16184" y="2248"/>
                </a:cubicBezTo>
                <a:cubicBezTo>
                  <a:pt x="17604" y="513"/>
                  <a:pt x="19546" y="136"/>
                  <a:pt x="19993" y="63"/>
                </a:cubicBezTo>
                <a:cubicBezTo>
                  <a:pt x="20336" y="8"/>
                  <a:pt x="20678" y="-11"/>
                  <a:pt x="21019" y="6"/>
                </a:cubicBezTo>
                <a:cubicBezTo>
                  <a:pt x="21190" y="14"/>
                  <a:pt x="21429" y="43"/>
                  <a:pt x="21600" y="69"/>
                </a:cubicBezTo>
              </a:path>
            </a:pathLst>
          </a:custGeom>
          <a:ln w="8572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50" name="click to add title"/>
          <p:cNvSpPr txBox="1"/>
          <p:nvPr>
            <p:ph type="title" hasCustomPrompt="1"/>
          </p:nvPr>
        </p:nvSpPr>
        <p:spPr>
          <a:xfrm>
            <a:off x="5827205" y="914400"/>
            <a:ext cx="5449825" cy="353872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75000"/>
              </a:lnSpc>
            </a:lvl1pPr>
          </a:lstStyle>
          <a:p>
            <a:pPr/>
            <a:r>
              <a:t>click to add title</a:t>
            </a:r>
          </a:p>
        </p:txBody>
      </p:sp>
      <p:sp>
        <p:nvSpPr>
          <p:cNvPr id="51" name="Picture Placeholder 4"/>
          <p:cNvSpPr/>
          <p:nvPr>
            <p:ph type="pic" sz="half" idx="21"/>
          </p:nvPr>
        </p:nvSpPr>
        <p:spPr>
          <a:xfrm>
            <a:off x="-2" y="261780"/>
            <a:ext cx="5046136" cy="659622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52" name="مستوى النص الأول…"/>
          <p:cNvSpPr txBox="1"/>
          <p:nvPr>
            <p:ph type="body" sz="quarter" idx="1" hasCustomPrompt="1"/>
          </p:nvPr>
        </p:nvSpPr>
        <p:spPr>
          <a:xfrm>
            <a:off x="5827204" y="4681728"/>
            <a:ext cx="5449824" cy="128016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cap="all" sz="2400"/>
            </a:lvl1pPr>
            <a:lvl2pPr marL="685800" indent="-228600">
              <a:buFontTx/>
              <a:defRPr cap="all" sz="2400"/>
            </a:lvl2pPr>
            <a:lvl3pPr marL="1143000" indent="-228600">
              <a:buFontTx/>
              <a:defRPr cap="all" sz="2400"/>
            </a:lvl3pPr>
            <a:lvl4pPr marL="1600200" indent="-228600">
              <a:buFontTx/>
              <a:defRPr cap="all" sz="2400"/>
            </a:lvl4pPr>
            <a:lvl5pPr marL="2057400" indent="-228600">
              <a:buFontTx/>
              <a:defRPr cap="all" sz="2400"/>
            </a:lvl5pPr>
          </a:lstStyle>
          <a:p>
            <a:pPr/>
            <a:r>
              <a:t>Click to add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traight Connector 7"/>
          <p:cNvSpPr/>
          <p:nvPr/>
        </p:nvSpPr>
        <p:spPr>
          <a:xfrm>
            <a:off x="10938933" y="6327754"/>
            <a:ext cx="414868" cy="1"/>
          </a:xfrm>
          <a:prstGeom prst="line">
            <a:avLst/>
          </a:prstGeom>
          <a:ln w="15875">
            <a:solidFill>
              <a:srgbClr val="543E34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63" name="Group 7"/>
          <p:cNvGrpSpPr/>
          <p:nvPr/>
        </p:nvGrpSpPr>
        <p:grpSpPr>
          <a:xfrm>
            <a:off x="8970743" y="5209684"/>
            <a:ext cx="3221256" cy="1682471"/>
            <a:chOff x="0" y="0"/>
            <a:chExt cx="3221254" cy="1682470"/>
          </a:xfrm>
        </p:grpSpPr>
        <p:sp>
          <p:nvSpPr>
            <p:cNvPr id="61" name="Freeform: Shape 8"/>
            <p:cNvSpPr/>
            <p:nvPr/>
          </p:nvSpPr>
          <p:spPr>
            <a:xfrm flipH="1">
              <a:off x="-1" y="932474"/>
              <a:ext cx="1846471" cy="7499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0" fill="norm" stroke="1" extrusionOk="0">
                  <a:moveTo>
                    <a:pt x="0" y="21288"/>
                  </a:moveTo>
                  <a:lnTo>
                    <a:pt x="167" y="17712"/>
                  </a:lnTo>
                  <a:cubicBezTo>
                    <a:pt x="605" y="11264"/>
                    <a:pt x="1749" y="5575"/>
                    <a:pt x="3745" y="2663"/>
                  </a:cubicBezTo>
                  <a:cubicBezTo>
                    <a:pt x="5313" y="376"/>
                    <a:pt x="7036" y="-90"/>
                    <a:pt x="8401" y="13"/>
                  </a:cubicBezTo>
                  <a:cubicBezTo>
                    <a:pt x="8856" y="47"/>
                    <a:pt x="9271" y="144"/>
                    <a:pt x="9628" y="258"/>
                  </a:cubicBezTo>
                  <a:cubicBezTo>
                    <a:pt x="11058" y="621"/>
                    <a:pt x="13398" y="1639"/>
                    <a:pt x="15807" y="5008"/>
                  </a:cubicBezTo>
                  <a:cubicBezTo>
                    <a:pt x="18456" y="8715"/>
                    <a:pt x="20107" y="13751"/>
                    <a:pt x="21506" y="20669"/>
                  </a:cubicBezTo>
                  <a:cubicBezTo>
                    <a:pt x="21583" y="21066"/>
                    <a:pt x="21600" y="21510"/>
                    <a:pt x="21600" y="21510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</a:p>
          </p:txBody>
        </p:sp>
        <p:sp>
          <p:nvSpPr>
            <p:cNvPr id="62" name="Freeform: Shape 9"/>
            <p:cNvSpPr/>
            <p:nvPr/>
          </p:nvSpPr>
          <p:spPr>
            <a:xfrm flipH="1">
              <a:off x="1344887" y="0"/>
              <a:ext cx="1876368" cy="1676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5" h="21571" fill="norm" stroke="1" extrusionOk="0">
                  <a:moveTo>
                    <a:pt x="0" y="215"/>
                  </a:moveTo>
                  <a:lnTo>
                    <a:pt x="416" y="119"/>
                  </a:lnTo>
                  <a:cubicBezTo>
                    <a:pt x="789" y="91"/>
                    <a:pt x="1184" y="5"/>
                    <a:pt x="1565" y="1"/>
                  </a:cubicBezTo>
                  <a:cubicBezTo>
                    <a:pt x="4617" y="-29"/>
                    <a:pt x="7873" y="687"/>
                    <a:pt x="10436" y="1877"/>
                  </a:cubicBezTo>
                  <a:cubicBezTo>
                    <a:pt x="18544" y="5643"/>
                    <a:pt x="21600" y="14987"/>
                    <a:pt x="20421" y="21571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</a:p>
          </p:txBody>
        </p:sp>
      </p:grpSp>
      <p:sp>
        <p:nvSpPr>
          <p:cNvPr id="64" name="click to add title"/>
          <p:cNvSpPr txBox="1"/>
          <p:nvPr>
            <p:ph type="title" hasCustomPrompt="1"/>
          </p:nvPr>
        </p:nvSpPr>
        <p:spPr>
          <a:xfrm>
            <a:off x="914400" y="914400"/>
            <a:ext cx="7534657" cy="914400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pPr/>
            <a:r>
              <a:t>click to add title</a:t>
            </a:r>
          </a:p>
        </p:txBody>
      </p:sp>
      <p:sp>
        <p:nvSpPr>
          <p:cNvPr id="65" name="Freeform 11"/>
          <p:cNvSpPr/>
          <p:nvPr/>
        </p:nvSpPr>
        <p:spPr>
          <a:xfrm rot="10800000">
            <a:off x="-2" y="5010313"/>
            <a:ext cx="3307891" cy="18760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19999" y="20638"/>
                </a:lnTo>
                <a:cubicBezTo>
                  <a:pt x="9790" y="14483"/>
                  <a:pt x="3581" y="10312"/>
                  <a:pt x="368" y="1268"/>
                </a:cubicBezTo>
                <a:lnTo>
                  <a:pt x="0" y="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66" name="Freeform 14"/>
          <p:cNvSpPr/>
          <p:nvPr/>
        </p:nvSpPr>
        <p:spPr>
          <a:xfrm rot="10800000">
            <a:off x="9394046" y="4650286"/>
            <a:ext cx="1859769" cy="22077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75" fill="norm" stroke="1" extrusionOk="0">
                <a:moveTo>
                  <a:pt x="0" y="1159"/>
                </a:moveTo>
                <a:lnTo>
                  <a:pt x="0" y="288"/>
                </a:lnTo>
                <a:lnTo>
                  <a:pt x="189" y="0"/>
                </a:lnTo>
                <a:lnTo>
                  <a:pt x="800" y="0"/>
                </a:lnTo>
                <a:close/>
                <a:moveTo>
                  <a:pt x="19926" y="4836"/>
                </a:moveTo>
                <a:cubicBezTo>
                  <a:pt x="19801" y="4840"/>
                  <a:pt x="19669" y="4815"/>
                  <a:pt x="19555" y="4801"/>
                </a:cubicBezTo>
                <a:cubicBezTo>
                  <a:pt x="18209" y="4630"/>
                  <a:pt x="16840" y="4515"/>
                  <a:pt x="15536" y="4213"/>
                </a:cubicBezTo>
                <a:cubicBezTo>
                  <a:pt x="13171" y="3666"/>
                  <a:pt x="11719" y="2259"/>
                  <a:pt x="11044" y="311"/>
                </a:cubicBezTo>
                <a:lnTo>
                  <a:pt x="10905" y="0"/>
                </a:lnTo>
                <a:lnTo>
                  <a:pt x="13389" y="0"/>
                </a:lnTo>
                <a:lnTo>
                  <a:pt x="14719" y="1035"/>
                </a:lnTo>
                <a:cubicBezTo>
                  <a:pt x="15200" y="1410"/>
                  <a:pt x="15675" y="1781"/>
                  <a:pt x="16151" y="2150"/>
                </a:cubicBezTo>
                <a:cubicBezTo>
                  <a:pt x="16100" y="2205"/>
                  <a:pt x="16043" y="2262"/>
                  <a:pt x="15990" y="2321"/>
                </a:cubicBezTo>
                <a:cubicBezTo>
                  <a:pt x="15152" y="2174"/>
                  <a:pt x="14722" y="1494"/>
                  <a:pt x="14096" y="1082"/>
                </a:cubicBezTo>
                <a:cubicBezTo>
                  <a:pt x="13416" y="634"/>
                  <a:pt x="12763" y="189"/>
                  <a:pt x="11768" y="48"/>
                </a:cubicBezTo>
                <a:cubicBezTo>
                  <a:pt x="12165" y="2718"/>
                  <a:pt x="15297" y="4264"/>
                  <a:pt x="18986" y="4174"/>
                </a:cubicBezTo>
                <a:cubicBezTo>
                  <a:pt x="18325" y="1945"/>
                  <a:pt x="16823" y="573"/>
                  <a:pt x="15068" y="85"/>
                </a:cubicBezTo>
                <a:lnTo>
                  <a:pt x="14623" y="0"/>
                </a:lnTo>
                <a:lnTo>
                  <a:pt x="16381" y="0"/>
                </a:lnTo>
                <a:lnTo>
                  <a:pt x="17418" y="651"/>
                </a:lnTo>
                <a:cubicBezTo>
                  <a:pt x="18060" y="1168"/>
                  <a:pt x="18569" y="1809"/>
                  <a:pt x="19014" y="2506"/>
                </a:cubicBezTo>
                <a:cubicBezTo>
                  <a:pt x="19456" y="3192"/>
                  <a:pt x="20392" y="4237"/>
                  <a:pt x="20258" y="4694"/>
                </a:cubicBezTo>
                <a:cubicBezTo>
                  <a:pt x="20170" y="4797"/>
                  <a:pt x="20052" y="4831"/>
                  <a:pt x="19926" y="4836"/>
                </a:cubicBezTo>
                <a:close/>
                <a:moveTo>
                  <a:pt x="1372" y="8383"/>
                </a:moveTo>
                <a:cubicBezTo>
                  <a:pt x="3728" y="7629"/>
                  <a:pt x="6220" y="3326"/>
                  <a:pt x="5040" y="422"/>
                </a:cubicBezTo>
                <a:cubicBezTo>
                  <a:pt x="4766" y="989"/>
                  <a:pt x="4530" y="1423"/>
                  <a:pt x="4346" y="1869"/>
                </a:cubicBezTo>
                <a:cubicBezTo>
                  <a:pt x="4153" y="2338"/>
                  <a:pt x="4013" y="2825"/>
                  <a:pt x="3843" y="3325"/>
                </a:cubicBezTo>
                <a:cubicBezTo>
                  <a:pt x="3649" y="3232"/>
                  <a:pt x="3529" y="3195"/>
                  <a:pt x="3533" y="3174"/>
                </a:cubicBezTo>
                <a:cubicBezTo>
                  <a:pt x="3617" y="2534"/>
                  <a:pt x="3714" y="1892"/>
                  <a:pt x="3811" y="1250"/>
                </a:cubicBezTo>
                <a:cubicBezTo>
                  <a:pt x="1280" y="4289"/>
                  <a:pt x="550" y="6284"/>
                  <a:pt x="1372" y="8383"/>
                </a:cubicBezTo>
                <a:close/>
                <a:moveTo>
                  <a:pt x="870" y="9450"/>
                </a:moveTo>
                <a:cubicBezTo>
                  <a:pt x="442" y="9243"/>
                  <a:pt x="184" y="6338"/>
                  <a:pt x="807" y="4927"/>
                </a:cubicBezTo>
                <a:cubicBezTo>
                  <a:pt x="1547" y="3256"/>
                  <a:pt x="2510" y="1687"/>
                  <a:pt x="3789" y="282"/>
                </a:cubicBezTo>
                <a:lnTo>
                  <a:pt x="4079" y="0"/>
                </a:lnTo>
                <a:lnTo>
                  <a:pt x="5809" y="0"/>
                </a:lnTo>
                <a:lnTo>
                  <a:pt x="5819" y="115"/>
                </a:lnTo>
                <a:cubicBezTo>
                  <a:pt x="6471" y="3219"/>
                  <a:pt x="5356" y="5888"/>
                  <a:pt x="2855" y="8165"/>
                </a:cubicBezTo>
                <a:cubicBezTo>
                  <a:pt x="2344" y="8627"/>
                  <a:pt x="1144" y="9540"/>
                  <a:pt x="870" y="9450"/>
                </a:cubicBezTo>
                <a:close/>
                <a:moveTo>
                  <a:pt x="19302" y="13230"/>
                </a:moveTo>
                <a:cubicBezTo>
                  <a:pt x="19628" y="13215"/>
                  <a:pt x="19968" y="13177"/>
                  <a:pt x="20325" y="13117"/>
                </a:cubicBezTo>
                <a:cubicBezTo>
                  <a:pt x="19241" y="10726"/>
                  <a:pt x="17391" y="9414"/>
                  <a:pt x="15246" y="9468"/>
                </a:cubicBezTo>
                <a:cubicBezTo>
                  <a:pt x="14940" y="9476"/>
                  <a:pt x="14627" y="9511"/>
                  <a:pt x="14310" y="9576"/>
                </a:cubicBezTo>
                <a:cubicBezTo>
                  <a:pt x="15323" y="10379"/>
                  <a:pt x="16959" y="10476"/>
                  <a:pt x="17548" y="11723"/>
                </a:cubicBezTo>
                <a:cubicBezTo>
                  <a:pt x="16422" y="11244"/>
                  <a:pt x="15434" y="10587"/>
                  <a:pt x="14136" y="10303"/>
                </a:cubicBezTo>
                <a:cubicBezTo>
                  <a:pt x="15476" y="12369"/>
                  <a:pt x="17024" y="13340"/>
                  <a:pt x="19302" y="13230"/>
                </a:cubicBezTo>
                <a:close/>
                <a:moveTo>
                  <a:pt x="4585" y="15895"/>
                </a:moveTo>
                <a:cubicBezTo>
                  <a:pt x="5006" y="15741"/>
                  <a:pt x="5235" y="15689"/>
                  <a:pt x="5420" y="15588"/>
                </a:cubicBezTo>
                <a:cubicBezTo>
                  <a:pt x="7177" y="14622"/>
                  <a:pt x="8160" y="12320"/>
                  <a:pt x="7559" y="10529"/>
                </a:cubicBezTo>
                <a:cubicBezTo>
                  <a:pt x="7441" y="10188"/>
                  <a:pt x="7456" y="9748"/>
                  <a:pt x="6871" y="9523"/>
                </a:cubicBezTo>
                <a:cubicBezTo>
                  <a:pt x="6724" y="9950"/>
                  <a:pt x="6583" y="10322"/>
                  <a:pt x="6472" y="10699"/>
                </a:cubicBezTo>
                <a:cubicBezTo>
                  <a:pt x="6193" y="11659"/>
                  <a:pt x="5942" y="12619"/>
                  <a:pt x="5646" y="13571"/>
                </a:cubicBezTo>
                <a:cubicBezTo>
                  <a:pt x="5597" y="13727"/>
                  <a:pt x="5390" y="13851"/>
                  <a:pt x="5251" y="13991"/>
                </a:cubicBezTo>
                <a:cubicBezTo>
                  <a:pt x="5169" y="13954"/>
                  <a:pt x="5084" y="13916"/>
                  <a:pt x="5002" y="13880"/>
                </a:cubicBezTo>
                <a:cubicBezTo>
                  <a:pt x="5241" y="12975"/>
                  <a:pt x="5487" y="12070"/>
                  <a:pt x="5729" y="11162"/>
                </a:cubicBezTo>
                <a:cubicBezTo>
                  <a:pt x="4715" y="12590"/>
                  <a:pt x="3956" y="14056"/>
                  <a:pt x="4585" y="15895"/>
                </a:cubicBezTo>
                <a:close/>
                <a:moveTo>
                  <a:pt x="15277" y="20676"/>
                </a:moveTo>
                <a:cubicBezTo>
                  <a:pt x="16950" y="17994"/>
                  <a:pt x="15108" y="13392"/>
                  <a:pt x="11976" y="12829"/>
                </a:cubicBezTo>
                <a:cubicBezTo>
                  <a:pt x="12381" y="13653"/>
                  <a:pt x="12727" y="14410"/>
                  <a:pt x="13117" y="15146"/>
                </a:cubicBezTo>
                <a:cubicBezTo>
                  <a:pt x="13495" y="15866"/>
                  <a:pt x="14203" y="16448"/>
                  <a:pt x="14497" y="17317"/>
                </a:cubicBezTo>
                <a:cubicBezTo>
                  <a:pt x="14197" y="17294"/>
                  <a:pt x="13957" y="17330"/>
                  <a:pt x="13917" y="17267"/>
                </a:cubicBezTo>
                <a:cubicBezTo>
                  <a:pt x="13094" y="16040"/>
                  <a:pt x="12287" y="14797"/>
                  <a:pt x="11506" y="13597"/>
                </a:cubicBezTo>
                <a:cubicBezTo>
                  <a:pt x="9937" y="15344"/>
                  <a:pt x="11318" y="19056"/>
                  <a:pt x="15277" y="20676"/>
                </a:cubicBezTo>
                <a:close/>
                <a:moveTo>
                  <a:pt x="15681" y="21566"/>
                </a:moveTo>
                <a:cubicBezTo>
                  <a:pt x="14254" y="20836"/>
                  <a:pt x="12820" y="20092"/>
                  <a:pt x="11804" y="18953"/>
                </a:cubicBezTo>
                <a:cubicBezTo>
                  <a:pt x="10389" y="17375"/>
                  <a:pt x="9813" y="15597"/>
                  <a:pt x="10628" y="13673"/>
                </a:cubicBezTo>
                <a:cubicBezTo>
                  <a:pt x="11328" y="12020"/>
                  <a:pt x="10537" y="10581"/>
                  <a:pt x="9928" y="9110"/>
                </a:cubicBezTo>
                <a:cubicBezTo>
                  <a:pt x="9832" y="8880"/>
                  <a:pt x="9343" y="8766"/>
                  <a:pt x="8952" y="8554"/>
                </a:cubicBezTo>
                <a:cubicBezTo>
                  <a:pt x="9147" y="8400"/>
                  <a:pt x="9325" y="8261"/>
                  <a:pt x="9593" y="8044"/>
                </a:cubicBezTo>
                <a:cubicBezTo>
                  <a:pt x="9436" y="7512"/>
                  <a:pt x="9258" y="6893"/>
                  <a:pt x="9044" y="6141"/>
                </a:cubicBezTo>
                <a:cubicBezTo>
                  <a:pt x="8344" y="6693"/>
                  <a:pt x="8182" y="7331"/>
                  <a:pt x="7829" y="7881"/>
                </a:cubicBezTo>
                <a:cubicBezTo>
                  <a:pt x="7422" y="8515"/>
                  <a:pt x="7591" y="9053"/>
                  <a:pt x="7883" y="9649"/>
                </a:cubicBezTo>
                <a:cubicBezTo>
                  <a:pt x="8929" y="11765"/>
                  <a:pt x="8124" y="13637"/>
                  <a:pt x="6660" y="15370"/>
                </a:cubicBezTo>
                <a:cubicBezTo>
                  <a:pt x="6317" y="15779"/>
                  <a:pt x="5709" y="16029"/>
                  <a:pt x="5207" y="16338"/>
                </a:cubicBezTo>
                <a:cubicBezTo>
                  <a:pt x="4697" y="16647"/>
                  <a:pt x="4319" y="16442"/>
                  <a:pt x="4034" y="16074"/>
                </a:cubicBezTo>
                <a:cubicBezTo>
                  <a:pt x="3602" y="15517"/>
                  <a:pt x="3615" y="14889"/>
                  <a:pt x="3743" y="14268"/>
                </a:cubicBezTo>
                <a:cubicBezTo>
                  <a:pt x="4064" y="12695"/>
                  <a:pt x="4707" y="11232"/>
                  <a:pt x="5753" y="9887"/>
                </a:cubicBezTo>
                <a:cubicBezTo>
                  <a:pt x="6341" y="9127"/>
                  <a:pt x="6814" y="8298"/>
                  <a:pt x="7334" y="7498"/>
                </a:cubicBezTo>
                <a:cubicBezTo>
                  <a:pt x="7522" y="7212"/>
                  <a:pt x="7642" y="6886"/>
                  <a:pt x="7877" y="6628"/>
                </a:cubicBezTo>
                <a:cubicBezTo>
                  <a:pt x="8741" y="5678"/>
                  <a:pt x="8702" y="4681"/>
                  <a:pt x="8345" y="3576"/>
                </a:cubicBezTo>
                <a:cubicBezTo>
                  <a:pt x="8121" y="2881"/>
                  <a:pt x="7940" y="2176"/>
                  <a:pt x="7771" y="1468"/>
                </a:cubicBezTo>
                <a:lnTo>
                  <a:pt x="7422" y="0"/>
                </a:lnTo>
                <a:lnTo>
                  <a:pt x="7961" y="0"/>
                </a:lnTo>
                <a:lnTo>
                  <a:pt x="9641" y="6300"/>
                </a:lnTo>
                <a:cubicBezTo>
                  <a:pt x="9778" y="6812"/>
                  <a:pt x="9972" y="7316"/>
                  <a:pt x="10085" y="7830"/>
                </a:cubicBezTo>
                <a:cubicBezTo>
                  <a:pt x="10184" y="8276"/>
                  <a:pt x="10480" y="8478"/>
                  <a:pt x="10980" y="8617"/>
                </a:cubicBezTo>
                <a:cubicBezTo>
                  <a:pt x="11978" y="8888"/>
                  <a:pt x="12931" y="9079"/>
                  <a:pt x="14040" y="8981"/>
                </a:cubicBezTo>
                <a:cubicBezTo>
                  <a:pt x="16845" y="8731"/>
                  <a:pt x="19069" y="9570"/>
                  <a:pt x="20371" y="11811"/>
                </a:cubicBezTo>
                <a:cubicBezTo>
                  <a:pt x="20708" y="12391"/>
                  <a:pt x="21558" y="13130"/>
                  <a:pt x="21600" y="13585"/>
                </a:cubicBezTo>
                <a:cubicBezTo>
                  <a:pt x="21329" y="14068"/>
                  <a:pt x="19616" y="13746"/>
                  <a:pt x="18670" y="13711"/>
                </a:cubicBezTo>
                <a:cubicBezTo>
                  <a:pt x="17260" y="13661"/>
                  <a:pt x="16007" y="13241"/>
                  <a:pt x="15084" y="12288"/>
                </a:cubicBezTo>
                <a:cubicBezTo>
                  <a:pt x="14545" y="11730"/>
                  <a:pt x="13885" y="11215"/>
                  <a:pt x="13529" y="10582"/>
                </a:cubicBezTo>
                <a:cubicBezTo>
                  <a:pt x="13132" y="9881"/>
                  <a:pt x="12511" y="9572"/>
                  <a:pt x="11739" y="9348"/>
                </a:cubicBezTo>
                <a:cubicBezTo>
                  <a:pt x="11415" y="9256"/>
                  <a:pt x="11082" y="9202"/>
                  <a:pt x="10517" y="9083"/>
                </a:cubicBezTo>
                <a:cubicBezTo>
                  <a:pt x="10895" y="10032"/>
                  <a:pt x="11167" y="10837"/>
                  <a:pt x="11548" y="11602"/>
                </a:cubicBezTo>
                <a:cubicBezTo>
                  <a:pt x="11665" y="11833"/>
                  <a:pt x="12052" y="11995"/>
                  <a:pt x="12350" y="12131"/>
                </a:cubicBezTo>
                <a:cubicBezTo>
                  <a:pt x="14398" y="13067"/>
                  <a:pt x="15456" y="14669"/>
                  <a:pt x="16300" y="16374"/>
                </a:cubicBezTo>
                <a:cubicBezTo>
                  <a:pt x="16821" y="17424"/>
                  <a:pt x="16712" y="18565"/>
                  <a:pt x="16410" y="19675"/>
                </a:cubicBezTo>
                <a:cubicBezTo>
                  <a:pt x="16247" y="20275"/>
                  <a:pt x="16087" y="20871"/>
                  <a:pt x="15915" y="21523"/>
                </a:cubicBezTo>
                <a:cubicBezTo>
                  <a:pt x="15888" y="21528"/>
                  <a:pt x="15747" y="21600"/>
                  <a:pt x="15681" y="21566"/>
                </a:cubicBezTo>
                <a:close/>
              </a:path>
            </a:pathLst>
          </a:custGeom>
          <a:solidFill>
            <a:srgbClr val="543E34">
              <a:alpha val="12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67" name="Freeform 12"/>
          <p:cNvSpPr/>
          <p:nvPr/>
        </p:nvSpPr>
        <p:spPr>
          <a:xfrm flipH="1" rot="16200000">
            <a:off x="8812879" y="2130044"/>
            <a:ext cx="5509166" cy="1249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29" fill="norm" stroke="1" extrusionOk="0">
                <a:moveTo>
                  <a:pt x="21600" y="21329"/>
                </a:moveTo>
                <a:lnTo>
                  <a:pt x="0" y="21329"/>
                </a:lnTo>
                <a:lnTo>
                  <a:pt x="0" y="6432"/>
                </a:lnTo>
                <a:lnTo>
                  <a:pt x="487" y="5779"/>
                </a:lnTo>
                <a:cubicBezTo>
                  <a:pt x="3296" y="2271"/>
                  <a:pt x="6309" y="249"/>
                  <a:pt x="9164" y="22"/>
                </a:cubicBezTo>
                <a:cubicBezTo>
                  <a:pt x="12834" y="-271"/>
                  <a:pt x="16242" y="2402"/>
                  <a:pt x="18614" y="8693"/>
                </a:cubicBezTo>
                <a:cubicBezTo>
                  <a:pt x="19760" y="11734"/>
                  <a:pt x="20717" y="15762"/>
                  <a:pt x="21468" y="20434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68" name="مستوى النص الأول…"/>
          <p:cNvSpPr txBox="1"/>
          <p:nvPr>
            <p:ph type="body" sz="half" idx="1"/>
          </p:nvPr>
        </p:nvSpPr>
        <p:spPr>
          <a:xfrm>
            <a:off x="914400" y="2039111"/>
            <a:ext cx="7150608" cy="335657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 marL="711200" indent="-254000">
              <a:defRPr sz="2000"/>
            </a:lvl2pPr>
            <a:lvl3pPr marL="1200150" indent="-285750">
              <a:defRPr sz="2000"/>
            </a:lvl3pPr>
            <a:lvl4pPr marL="1698171" indent="-326571">
              <a:defRPr sz="2000"/>
            </a:lvl4pPr>
            <a:lvl5pPr marL="2155371" indent="-326571">
              <a:defRPr sz="20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9" name="رقم الشريحة"/>
          <p:cNvSpPr txBox="1"/>
          <p:nvPr>
            <p:ph type="sldNum" sz="quarter" idx="2"/>
          </p:nvPr>
        </p:nvSpPr>
        <p:spPr>
          <a:xfrm>
            <a:off x="11472321" y="6099502"/>
            <a:ext cx="424374" cy="45650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: Shape 51"/>
          <p:cNvSpPr/>
          <p:nvPr/>
        </p:nvSpPr>
        <p:spPr>
          <a:xfrm>
            <a:off x="1" y="1"/>
            <a:ext cx="3216357" cy="34804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59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1595" y="227"/>
                </a:lnTo>
                <a:cubicBezTo>
                  <a:pt x="21518" y="3219"/>
                  <a:pt x="20964" y="15020"/>
                  <a:pt x="11709" y="19364"/>
                </a:cubicBezTo>
                <a:cubicBezTo>
                  <a:pt x="8659" y="20796"/>
                  <a:pt x="4274" y="21600"/>
                  <a:pt x="753" y="20906"/>
                </a:cubicBezTo>
                <a:lnTo>
                  <a:pt x="0" y="20723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chemeClr val="accent1">
                    <a:hueOff val="-1270588"/>
                    <a:satOff val="-89473"/>
                    <a:lumOff val="3725"/>
                  </a:schemeClr>
                </a:solidFill>
              </a:defRPr>
            </a:pPr>
          </a:p>
        </p:txBody>
      </p:sp>
      <p:sp>
        <p:nvSpPr>
          <p:cNvPr id="77" name="Freeform 3"/>
          <p:cNvSpPr/>
          <p:nvPr/>
        </p:nvSpPr>
        <p:spPr>
          <a:xfrm>
            <a:off x="9037474" y="1618811"/>
            <a:ext cx="3154526" cy="5229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38" h="21494" fill="norm" stroke="1" extrusionOk="0">
                <a:moveTo>
                  <a:pt x="20286" y="19580"/>
                </a:moveTo>
                <a:cubicBezTo>
                  <a:pt x="20512" y="19594"/>
                  <a:pt x="20739" y="19621"/>
                  <a:pt x="20967" y="19662"/>
                </a:cubicBezTo>
                <a:lnTo>
                  <a:pt x="21438" y="19752"/>
                </a:lnTo>
                <a:lnTo>
                  <a:pt x="21438" y="19951"/>
                </a:lnTo>
                <a:lnTo>
                  <a:pt x="20914" y="19873"/>
                </a:lnTo>
                <a:cubicBezTo>
                  <a:pt x="20616" y="19839"/>
                  <a:pt x="20314" y="19816"/>
                  <a:pt x="20006" y="19808"/>
                </a:cubicBezTo>
                <a:cubicBezTo>
                  <a:pt x="19663" y="19799"/>
                  <a:pt x="19299" y="19856"/>
                  <a:pt x="18966" y="19923"/>
                </a:cubicBezTo>
                <a:cubicBezTo>
                  <a:pt x="18142" y="20088"/>
                  <a:pt x="16725" y="20550"/>
                  <a:pt x="16548" y="20679"/>
                </a:cubicBezTo>
                <a:cubicBezTo>
                  <a:pt x="16884" y="20708"/>
                  <a:pt x="18930" y="20496"/>
                  <a:pt x="20060" y="20451"/>
                </a:cubicBezTo>
                <a:lnTo>
                  <a:pt x="21438" y="20421"/>
                </a:lnTo>
                <a:lnTo>
                  <a:pt x="21438" y="20680"/>
                </a:lnTo>
                <a:lnTo>
                  <a:pt x="20489" y="20691"/>
                </a:lnTo>
                <a:cubicBezTo>
                  <a:pt x="18420" y="20762"/>
                  <a:pt x="16593" y="20952"/>
                  <a:pt x="16265" y="21025"/>
                </a:cubicBezTo>
                <a:cubicBezTo>
                  <a:pt x="16522" y="21210"/>
                  <a:pt x="18399" y="21324"/>
                  <a:pt x="19487" y="21269"/>
                </a:cubicBezTo>
                <a:lnTo>
                  <a:pt x="21438" y="21151"/>
                </a:lnTo>
                <a:lnTo>
                  <a:pt x="21438" y="21353"/>
                </a:lnTo>
                <a:lnTo>
                  <a:pt x="19664" y="21462"/>
                </a:lnTo>
                <a:cubicBezTo>
                  <a:pt x="18506" y="21523"/>
                  <a:pt x="17345" y="21512"/>
                  <a:pt x="16221" y="21297"/>
                </a:cubicBezTo>
                <a:cubicBezTo>
                  <a:pt x="15935" y="21243"/>
                  <a:pt x="15453" y="21193"/>
                  <a:pt x="15264" y="21057"/>
                </a:cubicBezTo>
                <a:cubicBezTo>
                  <a:pt x="15278" y="20818"/>
                  <a:pt x="15663" y="20743"/>
                  <a:pt x="15869" y="20667"/>
                </a:cubicBezTo>
                <a:cubicBezTo>
                  <a:pt x="16670" y="20374"/>
                  <a:pt x="17481" y="20094"/>
                  <a:pt x="18307" y="19828"/>
                </a:cubicBezTo>
                <a:cubicBezTo>
                  <a:pt x="18940" y="19625"/>
                  <a:pt x="19607" y="19541"/>
                  <a:pt x="20286" y="19580"/>
                </a:cubicBezTo>
                <a:close/>
                <a:moveTo>
                  <a:pt x="15341" y="17519"/>
                </a:moveTo>
                <a:cubicBezTo>
                  <a:pt x="14883" y="17518"/>
                  <a:pt x="14545" y="17534"/>
                  <a:pt x="14427" y="17563"/>
                </a:cubicBezTo>
                <a:cubicBezTo>
                  <a:pt x="14787" y="17684"/>
                  <a:pt x="15881" y="17774"/>
                  <a:pt x="16499" y="17741"/>
                </a:cubicBezTo>
                <a:cubicBezTo>
                  <a:pt x="16649" y="17732"/>
                  <a:pt x="16809" y="17751"/>
                  <a:pt x="16961" y="17769"/>
                </a:cubicBezTo>
                <a:cubicBezTo>
                  <a:pt x="17747" y="17867"/>
                  <a:pt x="18529" y="17971"/>
                  <a:pt x="19314" y="18071"/>
                </a:cubicBezTo>
                <a:cubicBezTo>
                  <a:pt x="19550" y="18103"/>
                  <a:pt x="19786" y="18129"/>
                  <a:pt x="20022" y="18158"/>
                </a:cubicBezTo>
                <a:cubicBezTo>
                  <a:pt x="19169" y="17686"/>
                  <a:pt x="16715" y="17522"/>
                  <a:pt x="15341" y="17519"/>
                </a:cubicBezTo>
                <a:close/>
                <a:moveTo>
                  <a:pt x="18067" y="15904"/>
                </a:moveTo>
                <a:cubicBezTo>
                  <a:pt x="18028" y="15931"/>
                  <a:pt x="17989" y="15955"/>
                  <a:pt x="17949" y="15982"/>
                </a:cubicBezTo>
                <a:cubicBezTo>
                  <a:pt x="18667" y="16843"/>
                  <a:pt x="19969" y="17324"/>
                  <a:pt x="21247" y="17819"/>
                </a:cubicBezTo>
                <a:cubicBezTo>
                  <a:pt x="21285" y="17790"/>
                  <a:pt x="21327" y="17762"/>
                  <a:pt x="21364" y="17734"/>
                </a:cubicBezTo>
                <a:cubicBezTo>
                  <a:pt x="20263" y="17123"/>
                  <a:pt x="19164" y="16514"/>
                  <a:pt x="18067" y="15904"/>
                </a:cubicBezTo>
                <a:close/>
                <a:moveTo>
                  <a:pt x="17867" y="15330"/>
                </a:moveTo>
                <a:cubicBezTo>
                  <a:pt x="18088" y="15334"/>
                  <a:pt x="18329" y="15342"/>
                  <a:pt x="18522" y="15397"/>
                </a:cubicBezTo>
                <a:cubicBezTo>
                  <a:pt x="19183" y="15583"/>
                  <a:pt x="19850" y="15770"/>
                  <a:pt x="20479" y="15993"/>
                </a:cubicBezTo>
                <a:lnTo>
                  <a:pt x="21438" y="16401"/>
                </a:lnTo>
                <a:lnTo>
                  <a:pt x="21438" y="16688"/>
                </a:lnTo>
                <a:lnTo>
                  <a:pt x="20635" y="16325"/>
                </a:lnTo>
                <a:cubicBezTo>
                  <a:pt x="19760" y="15961"/>
                  <a:pt x="18890" y="15698"/>
                  <a:pt x="18274" y="15659"/>
                </a:cubicBezTo>
                <a:cubicBezTo>
                  <a:pt x="19244" y="16198"/>
                  <a:pt x="19960" y="16755"/>
                  <a:pt x="21016" y="17115"/>
                </a:cubicBezTo>
                <a:lnTo>
                  <a:pt x="21438" y="17292"/>
                </a:lnTo>
                <a:lnTo>
                  <a:pt x="21438" y="18156"/>
                </a:lnTo>
                <a:lnTo>
                  <a:pt x="20986" y="17996"/>
                </a:lnTo>
                <a:cubicBezTo>
                  <a:pt x="21082" y="18060"/>
                  <a:pt x="21176" y="18127"/>
                  <a:pt x="21274" y="18190"/>
                </a:cubicBezTo>
                <a:lnTo>
                  <a:pt x="21438" y="18281"/>
                </a:lnTo>
                <a:lnTo>
                  <a:pt x="21438" y="18673"/>
                </a:lnTo>
                <a:lnTo>
                  <a:pt x="21030" y="18584"/>
                </a:lnTo>
                <a:cubicBezTo>
                  <a:pt x="20784" y="18529"/>
                  <a:pt x="20537" y="18477"/>
                  <a:pt x="20286" y="18434"/>
                </a:cubicBezTo>
                <a:cubicBezTo>
                  <a:pt x="19667" y="18326"/>
                  <a:pt x="19039" y="18241"/>
                  <a:pt x="18408" y="18158"/>
                </a:cubicBezTo>
                <a:cubicBezTo>
                  <a:pt x="18215" y="18133"/>
                  <a:pt x="18008" y="18050"/>
                  <a:pt x="17811" y="18210"/>
                </a:cubicBezTo>
                <a:cubicBezTo>
                  <a:pt x="17752" y="18259"/>
                  <a:pt x="17438" y="18218"/>
                  <a:pt x="17262" y="18182"/>
                </a:cubicBezTo>
                <a:cubicBezTo>
                  <a:pt x="16010" y="17935"/>
                  <a:pt x="13668" y="17822"/>
                  <a:pt x="12964" y="17836"/>
                </a:cubicBezTo>
                <a:cubicBezTo>
                  <a:pt x="12864" y="17838"/>
                  <a:pt x="12796" y="17842"/>
                  <a:pt x="12770" y="17849"/>
                </a:cubicBezTo>
                <a:cubicBezTo>
                  <a:pt x="12840" y="17899"/>
                  <a:pt x="12973" y="17967"/>
                  <a:pt x="13057" y="17989"/>
                </a:cubicBezTo>
                <a:cubicBezTo>
                  <a:pt x="14655" y="18398"/>
                  <a:pt x="16303" y="18725"/>
                  <a:pt x="17991" y="18966"/>
                </a:cubicBezTo>
                <a:cubicBezTo>
                  <a:pt x="18933" y="19100"/>
                  <a:pt x="19874" y="19114"/>
                  <a:pt x="20802" y="19005"/>
                </a:cubicBezTo>
                <a:lnTo>
                  <a:pt x="21438" y="18903"/>
                </a:lnTo>
                <a:lnTo>
                  <a:pt x="21438" y="19158"/>
                </a:lnTo>
                <a:lnTo>
                  <a:pt x="21235" y="19197"/>
                </a:lnTo>
                <a:cubicBezTo>
                  <a:pt x="20193" y="19350"/>
                  <a:pt x="19127" y="19363"/>
                  <a:pt x="18063" y="19212"/>
                </a:cubicBezTo>
                <a:cubicBezTo>
                  <a:pt x="16288" y="18960"/>
                  <a:pt x="14543" y="18625"/>
                  <a:pt x="12858" y="18195"/>
                </a:cubicBezTo>
                <a:cubicBezTo>
                  <a:pt x="12735" y="18164"/>
                  <a:pt x="12613" y="18126"/>
                  <a:pt x="12505" y="18081"/>
                </a:cubicBezTo>
                <a:cubicBezTo>
                  <a:pt x="12227" y="17965"/>
                  <a:pt x="12168" y="17739"/>
                  <a:pt x="12895" y="17570"/>
                </a:cubicBezTo>
                <a:cubicBezTo>
                  <a:pt x="13702" y="17337"/>
                  <a:pt x="14577" y="17334"/>
                  <a:pt x="15438" y="17273"/>
                </a:cubicBezTo>
                <a:cubicBezTo>
                  <a:pt x="16825" y="17175"/>
                  <a:pt x="18144" y="17333"/>
                  <a:pt x="19439" y="17604"/>
                </a:cubicBezTo>
                <a:cubicBezTo>
                  <a:pt x="19733" y="17666"/>
                  <a:pt x="20012" y="17754"/>
                  <a:pt x="20298" y="17830"/>
                </a:cubicBezTo>
                <a:cubicBezTo>
                  <a:pt x="19927" y="17607"/>
                  <a:pt x="19527" y="17418"/>
                  <a:pt x="19131" y="17227"/>
                </a:cubicBezTo>
                <a:cubicBezTo>
                  <a:pt x="18333" y="16843"/>
                  <a:pt x="17727" y="16371"/>
                  <a:pt x="17333" y="15801"/>
                </a:cubicBezTo>
                <a:cubicBezTo>
                  <a:pt x="17098" y="15463"/>
                  <a:pt x="17257" y="15317"/>
                  <a:pt x="17867" y="15330"/>
                </a:cubicBezTo>
                <a:close/>
                <a:moveTo>
                  <a:pt x="19784" y="14140"/>
                </a:moveTo>
                <a:cubicBezTo>
                  <a:pt x="19594" y="14138"/>
                  <a:pt x="19405" y="14140"/>
                  <a:pt x="19219" y="14154"/>
                </a:cubicBezTo>
                <a:cubicBezTo>
                  <a:pt x="18495" y="14211"/>
                  <a:pt x="17779" y="14322"/>
                  <a:pt x="17054" y="14367"/>
                </a:cubicBezTo>
                <a:cubicBezTo>
                  <a:pt x="16240" y="14418"/>
                  <a:pt x="15417" y="14420"/>
                  <a:pt x="14597" y="14444"/>
                </a:cubicBezTo>
                <a:cubicBezTo>
                  <a:pt x="14272" y="14454"/>
                  <a:pt x="13943" y="14461"/>
                  <a:pt x="13616" y="14469"/>
                </a:cubicBezTo>
                <a:cubicBezTo>
                  <a:pt x="13756" y="14727"/>
                  <a:pt x="14678" y="14888"/>
                  <a:pt x="15269" y="14887"/>
                </a:cubicBezTo>
                <a:cubicBezTo>
                  <a:pt x="16619" y="14887"/>
                  <a:pt x="17982" y="14886"/>
                  <a:pt x="19271" y="14585"/>
                </a:cubicBezTo>
                <a:cubicBezTo>
                  <a:pt x="19658" y="14496"/>
                  <a:pt x="20013" y="14355"/>
                  <a:pt x="20381" y="14238"/>
                </a:cubicBezTo>
                <a:cubicBezTo>
                  <a:pt x="20373" y="14207"/>
                  <a:pt x="20362" y="14178"/>
                  <a:pt x="20354" y="14147"/>
                </a:cubicBezTo>
                <a:cubicBezTo>
                  <a:pt x="20164" y="14147"/>
                  <a:pt x="19973" y="14142"/>
                  <a:pt x="19784" y="14140"/>
                </a:cubicBezTo>
                <a:close/>
                <a:moveTo>
                  <a:pt x="18286" y="13561"/>
                </a:moveTo>
                <a:cubicBezTo>
                  <a:pt x="17801" y="13552"/>
                  <a:pt x="17316" y="13576"/>
                  <a:pt x="16833" y="13665"/>
                </a:cubicBezTo>
                <a:cubicBezTo>
                  <a:pt x="15962" y="13824"/>
                  <a:pt x="14901" y="13907"/>
                  <a:pt x="14237" y="14168"/>
                </a:cubicBezTo>
                <a:cubicBezTo>
                  <a:pt x="14246" y="14202"/>
                  <a:pt x="16020" y="14223"/>
                  <a:pt x="16880" y="14139"/>
                </a:cubicBezTo>
                <a:cubicBezTo>
                  <a:pt x="18063" y="14024"/>
                  <a:pt x="19235" y="13864"/>
                  <a:pt x="20484" y="13835"/>
                </a:cubicBezTo>
                <a:cubicBezTo>
                  <a:pt x="20235" y="13776"/>
                  <a:pt x="19995" y="13689"/>
                  <a:pt x="19738" y="13664"/>
                </a:cubicBezTo>
                <a:cubicBezTo>
                  <a:pt x="19255" y="13615"/>
                  <a:pt x="18771" y="13571"/>
                  <a:pt x="18286" y="13561"/>
                </a:cubicBezTo>
                <a:close/>
                <a:moveTo>
                  <a:pt x="17671" y="13347"/>
                </a:moveTo>
                <a:cubicBezTo>
                  <a:pt x="18615" y="13289"/>
                  <a:pt x="19539" y="13352"/>
                  <a:pt x="20443" y="13527"/>
                </a:cubicBezTo>
                <a:lnTo>
                  <a:pt x="21438" y="13785"/>
                </a:lnTo>
                <a:lnTo>
                  <a:pt x="21438" y="14237"/>
                </a:lnTo>
                <a:lnTo>
                  <a:pt x="21407" y="14239"/>
                </a:lnTo>
                <a:cubicBezTo>
                  <a:pt x="21074" y="14284"/>
                  <a:pt x="20744" y="14358"/>
                  <a:pt x="20430" y="14473"/>
                </a:cubicBezTo>
                <a:cubicBezTo>
                  <a:pt x="19885" y="14670"/>
                  <a:pt x="19274" y="14853"/>
                  <a:pt x="18656" y="14918"/>
                </a:cubicBezTo>
                <a:cubicBezTo>
                  <a:pt x="17585" y="15032"/>
                  <a:pt x="16489" y="15085"/>
                  <a:pt x="15401" y="15099"/>
                </a:cubicBezTo>
                <a:cubicBezTo>
                  <a:pt x="14692" y="15108"/>
                  <a:pt x="13983" y="14988"/>
                  <a:pt x="13379" y="14735"/>
                </a:cubicBezTo>
                <a:cubicBezTo>
                  <a:pt x="13176" y="14650"/>
                  <a:pt x="12925" y="14513"/>
                  <a:pt x="12902" y="14386"/>
                </a:cubicBezTo>
                <a:cubicBezTo>
                  <a:pt x="12862" y="14169"/>
                  <a:pt x="13261" y="14141"/>
                  <a:pt x="13518" y="14085"/>
                </a:cubicBezTo>
                <a:cubicBezTo>
                  <a:pt x="14419" y="13890"/>
                  <a:pt x="15323" y="13696"/>
                  <a:pt x="16239" y="13525"/>
                </a:cubicBezTo>
                <a:cubicBezTo>
                  <a:pt x="16722" y="13435"/>
                  <a:pt x="17199" y="13376"/>
                  <a:pt x="17671" y="13347"/>
                </a:cubicBezTo>
                <a:close/>
                <a:moveTo>
                  <a:pt x="15762" y="10693"/>
                </a:moveTo>
                <a:cubicBezTo>
                  <a:pt x="16853" y="10731"/>
                  <a:pt x="17869" y="10898"/>
                  <a:pt x="18799" y="11250"/>
                </a:cubicBezTo>
                <a:cubicBezTo>
                  <a:pt x="19270" y="11428"/>
                  <a:pt x="19781" y="11575"/>
                  <a:pt x="20216" y="11781"/>
                </a:cubicBezTo>
                <a:cubicBezTo>
                  <a:pt x="20550" y="11936"/>
                  <a:pt x="20891" y="12092"/>
                  <a:pt x="21214" y="12256"/>
                </a:cubicBezTo>
                <a:lnTo>
                  <a:pt x="21438" y="12379"/>
                </a:lnTo>
                <a:lnTo>
                  <a:pt x="21438" y="12989"/>
                </a:lnTo>
                <a:lnTo>
                  <a:pt x="20847" y="12785"/>
                </a:lnTo>
                <a:cubicBezTo>
                  <a:pt x="18764" y="12116"/>
                  <a:pt x="15784" y="11456"/>
                  <a:pt x="15175" y="11381"/>
                </a:cubicBezTo>
                <a:cubicBezTo>
                  <a:pt x="15434" y="11154"/>
                  <a:pt x="15743" y="11225"/>
                  <a:pt x="15988" y="11274"/>
                </a:cubicBezTo>
                <a:cubicBezTo>
                  <a:pt x="16833" y="11442"/>
                  <a:pt x="17673" y="11619"/>
                  <a:pt x="18496" y="11821"/>
                </a:cubicBezTo>
                <a:cubicBezTo>
                  <a:pt x="19254" y="12007"/>
                  <a:pt x="19985" y="12232"/>
                  <a:pt x="20802" y="12388"/>
                </a:cubicBezTo>
                <a:cubicBezTo>
                  <a:pt x="20586" y="12280"/>
                  <a:pt x="20382" y="12161"/>
                  <a:pt x="20152" y="12064"/>
                </a:cubicBezTo>
                <a:cubicBezTo>
                  <a:pt x="18908" y="11542"/>
                  <a:pt x="17679" y="11008"/>
                  <a:pt x="16088" y="10939"/>
                </a:cubicBezTo>
                <a:cubicBezTo>
                  <a:pt x="15695" y="10922"/>
                  <a:pt x="15342" y="10950"/>
                  <a:pt x="15001" y="11075"/>
                </a:cubicBezTo>
                <a:cubicBezTo>
                  <a:pt x="14546" y="11243"/>
                  <a:pt x="14503" y="11323"/>
                  <a:pt x="14813" y="11583"/>
                </a:cubicBezTo>
                <a:cubicBezTo>
                  <a:pt x="15385" y="12061"/>
                  <a:pt x="16229" y="12315"/>
                  <a:pt x="17091" y="12529"/>
                </a:cubicBezTo>
                <a:cubicBezTo>
                  <a:pt x="18182" y="12800"/>
                  <a:pt x="19334" y="12908"/>
                  <a:pt x="20502" y="12991"/>
                </a:cubicBezTo>
                <a:lnTo>
                  <a:pt x="21438" y="13054"/>
                </a:lnTo>
                <a:lnTo>
                  <a:pt x="21438" y="13359"/>
                </a:lnTo>
                <a:lnTo>
                  <a:pt x="21008" y="13274"/>
                </a:lnTo>
                <a:cubicBezTo>
                  <a:pt x="20186" y="13156"/>
                  <a:pt x="19340" y="13103"/>
                  <a:pt x="18511" y="12999"/>
                </a:cubicBezTo>
                <a:cubicBezTo>
                  <a:pt x="17207" y="12837"/>
                  <a:pt x="15986" y="12547"/>
                  <a:pt x="14972" y="12013"/>
                </a:cubicBezTo>
                <a:cubicBezTo>
                  <a:pt x="14694" y="11868"/>
                  <a:pt x="14497" y="11665"/>
                  <a:pt x="14279" y="11481"/>
                </a:cubicBezTo>
                <a:cubicBezTo>
                  <a:pt x="14094" y="11322"/>
                  <a:pt x="14154" y="11149"/>
                  <a:pt x="14383" y="11045"/>
                </a:cubicBezTo>
                <a:cubicBezTo>
                  <a:pt x="14786" y="10859"/>
                  <a:pt x="15197" y="10674"/>
                  <a:pt x="15762" y="10693"/>
                </a:cubicBezTo>
                <a:close/>
                <a:moveTo>
                  <a:pt x="9181" y="6704"/>
                </a:moveTo>
                <a:cubicBezTo>
                  <a:pt x="8372" y="6722"/>
                  <a:pt x="7585" y="6794"/>
                  <a:pt x="6829" y="6976"/>
                </a:cubicBezTo>
                <a:cubicBezTo>
                  <a:pt x="6711" y="7004"/>
                  <a:pt x="6605" y="7052"/>
                  <a:pt x="6493" y="7091"/>
                </a:cubicBezTo>
                <a:cubicBezTo>
                  <a:pt x="6569" y="7340"/>
                  <a:pt x="6915" y="7417"/>
                  <a:pt x="7182" y="7518"/>
                </a:cubicBezTo>
                <a:cubicBezTo>
                  <a:pt x="8368" y="7965"/>
                  <a:pt x="9670" y="8217"/>
                  <a:pt x="11054" y="8345"/>
                </a:cubicBezTo>
                <a:cubicBezTo>
                  <a:pt x="12396" y="8469"/>
                  <a:pt x="13725" y="8629"/>
                  <a:pt x="15052" y="8798"/>
                </a:cubicBezTo>
                <a:cubicBezTo>
                  <a:pt x="15655" y="8875"/>
                  <a:pt x="16232" y="9014"/>
                  <a:pt x="16823" y="9125"/>
                </a:cubicBezTo>
                <a:cubicBezTo>
                  <a:pt x="14303" y="8109"/>
                  <a:pt x="11471" y="7595"/>
                  <a:pt x="8533" y="7262"/>
                </a:cubicBezTo>
                <a:cubicBezTo>
                  <a:pt x="8531" y="7066"/>
                  <a:pt x="8680" y="7049"/>
                  <a:pt x="8875" y="7081"/>
                </a:cubicBezTo>
                <a:cubicBezTo>
                  <a:pt x="10459" y="7347"/>
                  <a:pt x="12103" y="7488"/>
                  <a:pt x="13612" y="7907"/>
                </a:cubicBezTo>
                <a:cubicBezTo>
                  <a:pt x="14621" y="8189"/>
                  <a:pt x="15636" y="8463"/>
                  <a:pt x="16648" y="8738"/>
                </a:cubicBezTo>
                <a:cubicBezTo>
                  <a:pt x="16722" y="8758"/>
                  <a:pt x="16804" y="8768"/>
                  <a:pt x="17024" y="8807"/>
                </a:cubicBezTo>
                <a:cubicBezTo>
                  <a:pt x="16824" y="8676"/>
                  <a:pt x="16721" y="8555"/>
                  <a:pt x="16624" y="8557"/>
                </a:cubicBezTo>
                <a:cubicBezTo>
                  <a:pt x="16169" y="8568"/>
                  <a:pt x="16009" y="8338"/>
                  <a:pt x="15717" y="8208"/>
                </a:cubicBezTo>
                <a:cubicBezTo>
                  <a:pt x="13772" y="7341"/>
                  <a:pt x="11714" y="6648"/>
                  <a:pt x="9181" y="6704"/>
                </a:cubicBezTo>
                <a:close/>
                <a:moveTo>
                  <a:pt x="18055" y="5091"/>
                </a:moveTo>
                <a:cubicBezTo>
                  <a:pt x="17973" y="5337"/>
                  <a:pt x="17849" y="5539"/>
                  <a:pt x="17842" y="5742"/>
                </a:cubicBezTo>
                <a:cubicBezTo>
                  <a:pt x="17801" y="7106"/>
                  <a:pt x="18494" y="8356"/>
                  <a:pt x="19539" y="9542"/>
                </a:cubicBezTo>
                <a:cubicBezTo>
                  <a:pt x="19631" y="9646"/>
                  <a:pt x="19768" y="9737"/>
                  <a:pt x="19883" y="9834"/>
                </a:cubicBezTo>
                <a:cubicBezTo>
                  <a:pt x="19618" y="9222"/>
                  <a:pt x="19313" y="8620"/>
                  <a:pt x="19107" y="8005"/>
                </a:cubicBezTo>
                <a:cubicBezTo>
                  <a:pt x="18902" y="7395"/>
                  <a:pt x="18436" y="6821"/>
                  <a:pt x="18478" y="6153"/>
                </a:cubicBezTo>
                <a:cubicBezTo>
                  <a:pt x="18557" y="6196"/>
                  <a:pt x="18687" y="6232"/>
                  <a:pt x="18711" y="6285"/>
                </a:cubicBezTo>
                <a:cubicBezTo>
                  <a:pt x="19009" y="6960"/>
                  <a:pt x="19269" y="7640"/>
                  <a:pt x="19582" y="8312"/>
                </a:cubicBezTo>
                <a:cubicBezTo>
                  <a:pt x="19804" y="8788"/>
                  <a:pt x="20061" y="9261"/>
                  <a:pt x="20363" y="9720"/>
                </a:cubicBezTo>
                <a:cubicBezTo>
                  <a:pt x="20502" y="9928"/>
                  <a:pt x="20795" y="10098"/>
                  <a:pt x="21068" y="10325"/>
                </a:cubicBezTo>
                <a:cubicBezTo>
                  <a:pt x="21243" y="9543"/>
                  <a:pt x="21169" y="8808"/>
                  <a:pt x="20928" y="8085"/>
                </a:cubicBezTo>
                <a:cubicBezTo>
                  <a:pt x="20681" y="7348"/>
                  <a:pt x="20281" y="6632"/>
                  <a:pt x="19705" y="5959"/>
                </a:cubicBezTo>
                <a:cubicBezTo>
                  <a:pt x="19364" y="5562"/>
                  <a:pt x="18826" y="5301"/>
                  <a:pt x="18055" y="5091"/>
                </a:cubicBezTo>
                <a:close/>
                <a:moveTo>
                  <a:pt x="9296" y="3319"/>
                </a:moveTo>
                <a:cubicBezTo>
                  <a:pt x="9195" y="3320"/>
                  <a:pt x="9090" y="3327"/>
                  <a:pt x="8982" y="3341"/>
                </a:cubicBezTo>
                <a:cubicBezTo>
                  <a:pt x="8672" y="3607"/>
                  <a:pt x="8705" y="3850"/>
                  <a:pt x="9015" y="4090"/>
                </a:cubicBezTo>
                <a:cubicBezTo>
                  <a:pt x="9741" y="4649"/>
                  <a:pt x="10463" y="5211"/>
                  <a:pt x="11191" y="5769"/>
                </a:cubicBezTo>
                <a:cubicBezTo>
                  <a:pt x="11300" y="5853"/>
                  <a:pt x="11453" y="5919"/>
                  <a:pt x="11547" y="6009"/>
                </a:cubicBezTo>
                <a:cubicBezTo>
                  <a:pt x="12239" y="6671"/>
                  <a:pt x="13393" y="6951"/>
                  <a:pt x="14463" y="7302"/>
                </a:cubicBezTo>
                <a:cubicBezTo>
                  <a:pt x="14493" y="7312"/>
                  <a:pt x="14542" y="7303"/>
                  <a:pt x="14638" y="7303"/>
                </a:cubicBezTo>
                <a:cubicBezTo>
                  <a:pt x="13003" y="6147"/>
                  <a:pt x="10061" y="4062"/>
                  <a:pt x="9840" y="3901"/>
                </a:cubicBezTo>
                <a:cubicBezTo>
                  <a:pt x="9776" y="3854"/>
                  <a:pt x="9865" y="3719"/>
                  <a:pt x="9865" y="3719"/>
                </a:cubicBezTo>
                <a:cubicBezTo>
                  <a:pt x="10761" y="4287"/>
                  <a:pt x="11619" y="4814"/>
                  <a:pt x="12397" y="5389"/>
                </a:cubicBezTo>
                <a:cubicBezTo>
                  <a:pt x="13182" y="5968"/>
                  <a:pt x="13944" y="6565"/>
                  <a:pt x="14983" y="7114"/>
                </a:cubicBezTo>
                <a:cubicBezTo>
                  <a:pt x="14476" y="6258"/>
                  <a:pt x="13718" y="5585"/>
                  <a:pt x="12849" y="4958"/>
                </a:cubicBezTo>
                <a:cubicBezTo>
                  <a:pt x="12297" y="4561"/>
                  <a:pt x="11707" y="4174"/>
                  <a:pt x="11058" y="3837"/>
                </a:cubicBezTo>
                <a:cubicBezTo>
                  <a:pt x="10554" y="3575"/>
                  <a:pt x="10004" y="3310"/>
                  <a:pt x="9296" y="3319"/>
                </a:cubicBezTo>
                <a:close/>
                <a:moveTo>
                  <a:pt x="1928" y="2800"/>
                </a:moveTo>
                <a:cubicBezTo>
                  <a:pt x="1532" y="2808"/>
                  <a:pt x="1126" y="2840"/>
                  <a:pt x="750" y="2910"/>
                </a:cubicBezTo>
                <a:cubicBezTo>
                  <a:pt x="325" y="2989"/>
                  <a:pt x="260" y="3180"/>
                  <a:pt x="583" y="3369"/>
                </a:cubicBezTo>
                <a:cubicBezTo>
                  <a:pt x="800" y="3495"/>
                  <a:pt x="1081" y="3592"/>
                  <a:pt x="1359" y="3673"/>
                </a:cubicBezTo>
                <a:cubicBezTo>
                  <a:pt x="2526" y="4016"/>
                  <a:pt x="3772" y="4207"/>
                  <a:pt x="5034" y="4374"/>
                </a:cubicBezTo>
                <a:cubicBezTo>
                  <a:pt x="5872" y="4485"/>
                  <a:pt x="6710" y="4598"/>
                  <a:pt x="7547" y="4711"/>
                </a:cubicBezTo>
                <a:cubicBezTo>
                  <a:pt x="6313" y="3997"/>
                  <a:pt x="4765" y="3759"/>
                  <a:pt x="3122" y="3639"/>
                </a:cubicBezTo>
                <a:cubicBezTo>
                  <a:pt x="3250" y="3396"/>
                  <a:pt x="3508" y="3446"/>
                  <a:pt x="3691" y="3476"/>
                </a:cubicBezTo>
                <a:cubicBezTo>
                  <a:pt x="4528" y="3608"/>
                  <a:pt x="5354" y="3757"/>
                  <a:pt x="6186" y="3899"/>
                </a:cubicBezTo>
                <a:cubicBezTo>
                  <a:pt x="6281" y="3915"/>
                  <a:pt x="6378" y="3927"/>
                  <a:pt x="6568" y="3956"/>
                </a:cubicBezTo>
                <a:cubicBezTo>
                  <a:pt x="5188" y="3213"/>
                  <a:pt x="3719" y="2759"/>
                  <a:pt x="1928" y="2800"/>
                </a:cubicBezTo>
                <a:close/>
                <a:moveTo>
                  <a:pt x="10808" y="852"/>
                </a:moveTo>
                <a:cubicBezTo>
                  <a:pt x="10786" y="1033"/>
                  <a:pt x="11985" y="3188"/>
                  <a:pt x="12566" y="4325"/>
                </a:cubicBezTo>
                <a:cubicBezTo>
                  <a:pt x="12600" y="4388"/>
                  <a:pt x="12729" y="4434"/>
                  <a:pt x="12896" y="4540"/>
                </a:cubicBezTo>
                <a:cubicBezTo>
                  <a:pt x="13061" y="3099"/>
                  <a:pt x="11210" y="862"/>
                  <a:pt x="10808" y="852"/>
                </a:cubicBezTo>
                <a:close/>
                <a:moveTo>
                  <a:pt x="10042" y="810"/>
                </a:moveTo>
                <a:cubicBezTo>
                  <a:pt x="9771" y="1045"/>
                  <a:pt x="10446" y="3296"/>
                  <a:pt x="11786" y="3762"/>
                </a:cubicBezTo>
                <a:cubicBezTo>
                  <a:pt x="11575" y="2804"/>
                  <a:pt x="10370" y="910"/>
                  <a:pt x="10042" y="810"/>
                </a:cubicBezTo>
                <a:close/>
                <a:moveTo>
                  <a:pt x="10336" y="2"/>
                </a:moveTo>
                <a:cubicBezTo>
                  <a:pt x="10733" y="-77"/>
                  <a:pt x="13380" y="2703"/>
                  <a:pt x="13315" y="4128"/>
                </a:cubicBezTo>
                <a:cubicBezTo>
                  <a:pt x="13301" y="4441"/>
                  <a:pt x="13406" y="4775"/>
                  <a:pt x="13591" y="5069"/>
                </a:cubicBezTo>
                <a:cubicBezTo>
                  <a:pt x="13771" y="5351"/>
                  <a:pt x="14131" y="5591"/>
                  <a:pt x="14401" y="5853"/>
                </a:cubicBezTo>
                <a:cubicBezTo>
                  <a:pt x="14978" y="6409"/>
                  <a:pt x="15578" y="6958"/>
                  <a:pt x="15872" y="7605"/>
                </a:cubicBezTo>
                <a:cubicBezTo>
                  <a:pt x="15940" y="7754"/>
                  <a:pt x="16080" y="7910"/>
                  <a:pt x="16260" y="8021"/>
                </a:cubicBezTo>
                <a:cubicBezTo>
                  <a:pt x="17053" y="8512"/>
                  <a:pt x="17868" y="8989"/>
                  <a:pt x="18682" y="9467"/>
                </a:cubicBezTo>
                <a:cubicBezTo>
                  <a:pt x="18786" y="9528"/>
                  <a:pt x="18930" y="9566"/>
                  <a:pt x="19071" y="9617"/>
                </a:cubicBezTo>
                <a:cubicBezTo>
                  <a:pt x="18774" y="9151"/>
                  <a:pt x="18473" y="8710"/>
                  <a:pt x="18209" y="8261"/>
                </a:cubicBezTo>
                <a:cubicBezTo>
                  <a:pt x="18023" y="7945"/>
                  <a:pt x="17894" y="7616"/>
                  <a:pt x="17717" y="7298"/>
                </a:cubicBezTo>
                <a:cubicBezTo>
                  <a:pt x="17366" y="6668"/>
                  <a:pt x="17446" y="6027"/>
                  <a:pt x="17548" y="5383"/>
                </a:cubicBezTo>
                <a:cubicBezTo>
                  <a:pt x="17560" y="5317"/>
                  <a:pt x="17587" y="5250"/>
                  <a:pt x="17621" y="5186"/>
                </a:cubicBezTo>
                <a:cubicBezTo>
                  <a:pt x="17788" y="4888"/>
                  <a:pt x="18026" y="4819"/>
                  <a:pt x="18472" y="4977"/>
                </a:cubicBezTo>
                <a:cubicBezTo>
                  <a:pt x="19130" y="5210"/>
                  <a:pt x="19723" y="5491"/>
                  <a:pt x="20058" y="5926"/>
                </a:cubicBezTo>
                <a:cubicBezTo>
                  <a:pt x="20651" y="6701"/>
                  <a:pt x="21160" y="7489"/>
                  <a:pt x="21372" y="8325"/>
                </a:cubicBezTo>
                <a:lnTo>
                  <a:pt x="21438" y="8675"/>
                </a:lnTo>
                <a:lnTo>
                  <a:pt x="21438" y="11595"/>
                </a:lnTo>
                <a:lnTo>
                  <a:pt x="18758" y="9813"/>
                </a:lnTo>
                <a:cubicBezTo>
                  <a:pt x="18629" y="9728"/>
                  <a:pt x="18353" y="9604"/>
                  <a:pt x="18282" y="9630"/>
                </a:cubicBezTo>
                <a:cubicBezTo>
                  <a:pt x="17957" y="9756"/>
                  <a:pt x="17792" y="9582"/>
                  <a:pt x="17567" y="9534"/>
                </a:cubicBezTo>
                <a:cubicBezTo>
                  <a:pt x="17316" y="9480"/>
                  <a:pt x="17084" y="9396"/>
                  <a:pt x="16830" y="9349"/>
                </a:cubicBezTo>
                <a:cubicBezTo>
                  <a:pt x="14958" y="8997"/>
                  <a:pt x="13073" y="8675"/>
                  <a:pt x="11112" y="8552"/>
                </a:cubicBezTo>
                <a:cubicBezTo>
                  <a:pt x="9533" y="8453"/>
                  <a:pt x="8077" y="8129"/>
                  <a:pt x="6757" y="7597"/>
                </a:cubicBezTo>
                <a:cubicBezTo>
                  <a:pt x="6458" y="7475"/>
                  <a:pt x="6047" y="7371"/>
                  <a:pt x="6123" y="7082"/>
                </a:cubicBezTo>
                <a:cubicBezTo>
                  <a:pt x="6193" y="6816"/>
                  <a:pt x="6604" y="6789"/>
                  <a:pt x="6932" y="6720"/>
                </a:cubicBezTo>
                <a:cubicBezTo>
                  <a:pt x="7849" y="6528"/>
                  <a:pt x="8799" y="6459"/>
                  <a:pt x="9764" y="6500"/>
                </a:cubicBezTo>
                <a:cubicBezTo>
                  <a:pt x="10441" y="6528"/>
                  <a:pt x="11115" y="6587"/>
                  <a:pt x="11860" y="6639"/>
                </a:cubicBezTo>
                <a:cubicBezTo>
                  <a:pt x="11509" y="6383"/>
                  <a:pt x="11243" y="6126"/>
                  <a:pt x="10882" y="5943"/>
                </a:cubicBezTo>
                <a:cubicBezTo>
                  <a:pt x="10479" y="5738"/>
                  <a:pt x="9986" y="5599"/>
                  <a:pt x="9528" y="5435"/>
                </a:cubicBezTo>
                <a:cubicBezTo>
                  <a:pt x="9421" y="5396"/>
                  <a:pt x="9256" y="5336"/>
                  <a:pt x="9175" y="5361"/>
                </a:cubicBezTo>
                <a:cubicBezTo>
                  <a:pt x="8746" y="5484"/>
                  <a:pt x="8461" y="5306"/>
                  <a:pt x="8130" y="5209"/>
                </a:cubicBezTo>
                <a:cubicBezTo>
                  <a:pt x="7714" y="5086"/>
                  <a:pt x="7306" y="4948"/>
                  <a:pt x="6869" y="4863"/>
                </a:cubicBezTo>
                <a:cubicBezTo>
                  <a:pt x="6319" y="4755"/>
                  <a:pt x="5748" y="4689"/>
                  <a:pt x="5183" y="4614"/>
                </a:cubicBezTo>
                <a:cubicBezTo>
                  <a:pt x="3768" y="4423"/>
                  <a:pt x="2361" y="4215"/>
                  <a:pt x="1053" y="3824"/>
                </a:cubicBezTo>
                <a:cubicBezTo>
                  <a:pt x="777" y="3741"/>
                  <a:pt x="494" y="3646"/>
                  <a:pt x="281" y="3517"/>
                </a:cubicBezTo>
                <a:cubicBezTo>
                  <a:pt x="-162" y="3250"/>
                  <a:pt x="-71" y="2930"/>
                  <a:pt x="487" y="2754"/>
                </a:cubicBezTo>
                <a:cubicBezTo>
                  <a:pt x="739" y="2675"/>
                  <a:pt x="1032" y="2612"/>
                  <a:pt x="1311" y="2602"/>
                </a:cubicBezTo>
                <a:cubicBezTo>
                  <a:pt x="2640" y="2554"/>
                  <a:pt x="3927" y="2639"/>
                  <a:pt x="5122" y="3047"/>
                </a:cubicBezTo>
                <a:cubicBezTo>
                  <a:pt x="6417" y="3489"/>
                  <a:pt x="7480" y="4100"/>
                  <a:pt x="8534" y="4716"/>
                </a:cubicBezTo>
                <a:cubicBezTo>
                  <a:pt x="8938" y="4952"/>
                  <a:pt x="9382" y="5117"/>
                  <a:pt x="9894" y="5247"/>
                </a:cubicBezTo>
                <a:cubicBezTo>
                  <a:pt x="9533" y="4901"/>
                  <a:pt x="9113" y="4587"/>
                  <a:pt x="8760" y="4247"/>
                </a:cubicBezTo>
                <a:cubicBezTo>
                  <a:pt x="8566" y="4060"/>
                  <a:pt x="8419" y="3835"/>
                  <a:pt x="8376" y="3618"/>
                </a:cubicBezTo>
                <a:cubicBezTo>
                  <a:pt x="8301" y="3246"/>
                  <a:pt x="8791" y="2981"/>
                  <a:pt x="9410" y="3017"/>
                </a:cubicBezTo>
                <a:cubicBezTo>
                  <a:pt x="9670" y="3033"/>
                  <a:pt x="9926" y="3070"/>
                  <a:pt x="10247" y="3105"/>
                </a:cubicBezTo>
                <a:cubicBezTo>
                  <a:pt x="10167" y="2981"/>
                  <a:pt x="10112" y="2883"/>
                  <a:pt x="10040" y="2790"/>
                </a:cubicBezTo>
                <a:cubicBezTo>
                  <a:pt x="9529" y="2117"/>
                  <a:pt x="9554" y="1406"/>
                  <a:pt x="9631" y="691"/>
                </a:cubicBezTo>
                <a:cubicBezTo>
                  <a:pt x="9666" y="367"/>
                  <a:pt x="9813" y="119"/>
                  <a:pt x="10336" y="2"/>
                </a:cubicBezTo>
                <a:close/>
              </a:path>
            </a:pathLst>
          </a:custGeom>
          <a:solidFill>
            <a:srgbClr val="C6C4AF">
              <a:alpha val="33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pic>
        <p:nvPicPr>
          <p:cNvPr id="78" name="Graphic 5" descr="Graphic 5"/>
          <p:cNvPicPr>
            <a:picLocks noChangeAspect="1"/>
          </p:cNvPicPr>
          <p:nvPr/>
        </p:nvPicPr>
        <p:blipFill>
          <a:blip r:embed="rId2">
            <a:extLst/>
          </a:blip>
          <a:srcRect l="27188" t="0" r="0" b="0"/>
          <a:stretch>
            <a:fillRect/>
          </a:stretch>
        </p:blipFill>
        <p:spPr>
          <a:xfrm>
            <a:off x="-2" y="2673019"/>
            <a:ext cx="1697024" cy="1898713"/>
          </a:xfrm>
          <a:prstGeom prst="rect">
            <a:avLst/>
          </a:prstGeom>
          <a:ln w="12700">
            <a:miter lim="400000"/>
          </a:ln>
        </p:spPr>
      </p:pic>
      <p:sp>
        <p:nvSpPr>
          <p:cNvPr id="79" name="Freeform: Shape 21"/>
          <p:cNvSpPr/>
          <p:nvPr/>
        </p:nvSpPr>
        <p:spPr>
          <a:xfrm>
            <a:off x="-1" y="1"/>
            <a:ext cx="2476445" cy="33772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33" fill="norm" stroke="1" extrusionOk="0">
                <a:moveTo>
                  <a:pt x="1150" y="16290"/>
                </a:moveTo>
                <a:cubicBezTo>
                  <a:pt x="895" y="16282"/>
                  <a:pt x="630" y="16296"/>
                  <a:pt x="356" y="16330"/>
                </a:cubicBezTo>
                <a:cubicBezTo>
                  <a:pt x="305" y="16397"/>
                  <a:pt x="250" y="16463"/>
                  <a:pt x="195" y="16529"/>
                </a:cubicBezTo>
                <a:cubicBezTo>
                  <a:pt x="710" y="16750"/>
                  <a:pt x="1244" y="16948"/>
                  <a:pt x="1725" y="17196"/>
                </a:cubicBezTo>
                <a:cubicBezTo>
                  <a:pt x="2315" y="17503"/>
                  <a:pt x="2931" y="17806"/>
                  <a:pt x="3417" y="18190"/>
                </a:cubicBezTo>
                <a:cubicBezTo>
                  <a:pt x="3957" y="18618"/>
                  <a:pt x="4358" y="19136"/>
                  <a:pt x="4832" y="19609"/>
                </a:cubicBezTo>
                <a:cubicBezTo>
                  <a:pt x="4967" y="19744"/>
                  <a:pt x="5139" y="19863"/>
                  <a:pt x="5354" y="20037"/>
                </a:cubicBezTo>
                <a:cubicBezTo>
                  <a:pt x="5426" y="18987"/>
                  <a:pt x="4441" y="18066"/>
                  <a:pt x="3159" y="17001"/>
                </a:cubicBezTo>
                <a:cubicBezTo>
                  <a:pt x="2594" y="16533"/>
                  <a:pt x="1916" y="16314"/>
                  <a:pt x="1150" y="16290"/>
                </a:cubicBezTo>
                <a:close/>
                <a:moveTo>
                  <a:pt x="0" y="15742"/>
                </a:moveTo>
                <a:lnTo>
                  <a:pt x="17" y="15744"/>
                </a:lnTo>
                <a:cubicBezTo>
                  <a:pt x="212" y="15760"/>
                  <a:pt x="410" y="15763"/>
                  <a:pt x="602" y="15753"/>
                </a:cubicBezTo>
                <a:cubicBezTo>
                  <a:pt x="2390" y="15654"/>
                  <a:pt x="3464" y="16401"/>
                  <a:pt x="4486" y="17305"/>
                </a:cubicBezTo>
                <a:cubicBezTo>
                  <a:pt x="5711" y="18390"/>
                  <a:pt x="6806" y="20764"/>
                  <a:pt x="6507" y="20981"/>
                </a:cubicBezTo>
                <a:cubicBezTo>
                  <a:pt x="4898" y="21600"/>
                  <a:pt x="1151" y="20229"/>
                  <a:pt x="10" y="18644"/>
                </a:cubicBezTo>
                <a:lnTo>
                  <a:pt x="0" y="18628"/>
                </a:lnTo>
                <a:lnTo>
                  <a:pt x="0" y="17446"/>
                </a:lnTo>
                <a:lnTo>
                  <a:pt x="91" y="17651"/>
                </a:lnTo>
                <a:cubicBezTo>
                  <a:pt x="976" y="19364"/>
                  <a:pt x="2380" y="20234"/>
                  <a:pt x="4545" y="20228"/>
                </a:cubicBezTo>
                <a:cubicBezTo>
                  <a:pt x="4045" y="19672"/>
                  <a:pt x="3608" y="19162"/>
                  <a:pt x="3138" y="18671"/>
                </a:cubicBezTo>
                <a:cubicBezTo>
                  <a:pt x="3045" y="18574"/>
                  <a:pt x="2804" y="18470"/>
                  <a:pt x="2667" y="18492"/>
                </a:cubicBezTo>
                <a:cubicBezTo>
                  <a:pt x="2153" y="18580"/>
                  <a:pt x="1998" y="18293"/>
                  <a:pt x="1759" y="18093"/>
                </a:cubicBezTo>
                <a:cubicBezTo>
                  <a:pt x="1330" y="17731"/>
                  <a:pt x="909" y="17362"/>
                  <a:pt x="352" y="17095"/>
                </a:cubicBezTo>
                <a:lnTo>
                  <a:pt x="0" y="16963"/>
                </a:lnTo>
                <a:close/>
                <a:moveTo>
                  <a:pt x="11976" y="10938"/>
                </a:moveTo>
                <a:cubicBezTo>
                  <a:pt x="12381" y="11641"/>
                  <a:pt x="12727" y="12286"/>
                  <a:pt x="13117" y="12913"/>
                </a:cubicBezTo>
                <a:cubicBezTo>
                  <a:pt x="13495" y="13527"/>
                  <a:pt x="14203" y="14023"/>
                  <a:pt x="14497" y="14764"/>
                </a:cubicBezTo>
                <a:cubicBezTo>
                  <a:pt x="14197" y="14745"/>
                  <a:pt x="13957" y="14775"/>
                  <a:pt x="13917" y="14721"/>
                </a:cubicBezTo>
                <a:cubicBezTo>
                  <a:pt x="13094" y="13675"/>
                  <a:pt x="12287" y="12616"/>
                  <a:pt x="11506" y="11593"/>
                </a:cubicBezTo>
                <a:cubicBezTo>
                  <a:pt x="9937" y="13083"/>
                  <a:pt x="11318" y="16247"/>
                  <a:pt x="15277" y="17628"/>
                </a:cubicBezTo>
                <a:cubicBezTo>
                  <a:pt x="16950" y="15342"/>
                  <a:pt x="15108" y="11418"/>
                  <a:pt x="11976" y="10938"/>
                </a:cubicBezTo>
                <a:close/>
                <a:moveTo>
                  <a:pt x="6871" y="8120"/>
                </a:moveTo>
                <a:cubicBezTo>
                  <a:pt x="6724" y="8483"/>
                  <a:pt x="6583" y="8800"/>
                  <a:pt x="6472" y="9122"/>
                </a:cubicBezTo>
                <a:cubicBezTo>
                  <a:pt x="6193" y="9941"/>
                  <a:pt x="5942" y="10759"/>
                  <a:pt x="5646" y="11571"/>
                </a:cubicBezTo>
                <a:cubicBezTo>
                  <a:pt x="5597" y="11704"/>
                  <a:pt x="5390" y="11810"/>
                  <a:pt x="5251" y="11928"/>
                </a:cubicBezTo>
                <a:cubicBezTo>
                  <a:pt x="5169" y="11897"/>
                  <a:pt x="5084" y="11865"/>
                  <a:pt x="5002" y="11834"/>
                </a:cubicBezTo>
                <a:cubicBezTo>
                  <a:pt x="5241" y="11063"/>
                  <a:pt x="5487" y="10291"/>
                  <a:pt x="5729" y="9517"/>
                </a:cubicBezTo>
                <a:cubicBezTo>
                  <a:pt x="4715" y="10734"/>
                  <a:pt x="3956" y="11984"/>
                  <a:pt x="4585" y="13552"/>
                </a:cubicBezTo>
                <a:cubicBezTo>
                  <a:pt x="5006" y="13420"/>
                  <a:pt x="5235" y="13377"/>
                  <a:pt x="5420" y="13290"/>
                </a:cubicBezTo>
                <a:cubicBezTo>
                  <a:pt x="7177" y="12466"/>
                  <a:pt x="8160" y="10504"/>
                  <a:pt x="7559" y="8977"/>
                </a:cubicBezTo>
                <a:cubicBezTo>
                  <a:pt x="7441" y="8686"/>
                  <a:pt x="7456" y="8311"/>
                  <a:pt x="6871" y="8120"/>
                </a:cubicBezTo>
                <a:close/>
                <a:moveTo>
                  <a:pt x="15246" y="8072"/>
                </a:moveTo>
                <a:cubicBezTo>
                  <a:pt x="14940" y="8079"/>
                  <a:pt x="14627" y="8109"/>
                  <a:pt x="14310" y="8164"/>
                </a:cubicBezTo>
                <a:cubicBezTo>
                  <a:pt x="15323" y="8849"/>
                  <a:pt x="16959" y="8932"/>
                  <a:pt x="17548" y="9995"/>
                </a:cubicBezTo>
                <a:cubicBezTo>
                  <a:pt x="16422" y="9587"/>
                  <a:pt x="15434" y="9027"/>
                  <a:pt x="14135" y="8784"/>
                </a:cubicBezTo>
                <a:cubicBezTo>
                  <a:pt x="15668" y="10798"/>
                  <a:pt x="17471" y="11591"/>
                  <a:pt x="20325" y="11184"/>
                </a:cubicBezTo>
                <a:cubicBezTo>
                  <a:pt x="19241" y="9145"/>
                  <a:pt x="17391" y="8026"/>
                  <a:pt x="15246" y="8072"/>
                </a:cubicBezTo>
                <a:close/>
                <a:moveTo>
                  <a:pt x="5040" y="360"/>
                </a:moveTo>
                <a:cubicBezTo>
                  <a:pt x="4766" y="843"/>
                  <a:pt x="4530" y="1213"/>
                  <a:pt x="4346" y="1593"/>
                </a:cubicBezTo>
                <a:cubicBezTo>
                  <a:pt x="4153" y="1993"/>
                  <a:pt x="4013" y="2409"/>
                  <a:pt x="3843" y="2835"/>
                </a:cubicBezTo>
                <a:cubicBezTo>
                  <a:pt x="3649" y="2756"/>
                  <a:pt x="3529" y="2724"/>
                  <a:pt x="3533" y="2706"/>
                </a:cubicBezTo>
                <a:cubicBezTo>
                  <a:pt x="3617" y="2161"/>
                  <a:pt x="3714" y="1613"/>
                  <a:pt x="3811" y="1066"/>
                </a:cubicBezTo>
                <a:cubicBezTo>
                  <a:pt x="1280" y="3657"/>
                  <a:pt x="550" y="5358"/>
                  <a:pt x="1372" y="7147"/>
                </a:cubicBezTo>
                <a:cubicBezTo>
                  <a:pt x="3728" y="6505"/>
                  <a:pt x="6220" y="2836"/>
                  <a:pt x="5040" y="360"/>
                </a:cubicBezTo>
                <a:close/>
                <a:moveTo>
                  <a:pt x="10905" y="0"/>
                </a:moveTo>
                <a:lnTo>
                  <a:pt x="13389" y="0"/>
                </a:lnTo>
                <a:lnTo>
                  <a:pt x="14719" y="883"/>
                </a:lnTo>
                <a:cubicBezTo>
                  <a:pt x="15200" y="1202"/>
                  <a:pt x="15675" y="1518"/>
                  <a:pt x="16151" y="1833"/>
                </a:cubicBezTo>
                <a:cubicBezTo>
                  <a:pt x="16100" y="1880"/>
                  <a:pt x="16043" y="1929"/>
                  <a:pt x="15990" y="1979"/>
                </a:cubicBezTo>
                <a:cubicBezTo>
                  <a:pt x="15152" y="1853"/>
                  <a:pt x="14722" y="1274"/>
                  <a:pt x="14096" y="923"/>
                </a:cubicBezTo>
                <a:cubicBezTo>
                  <a:pt x="13416" y="540"/>
                  <a:pt x="12763" y="161"/>
                  <a:pt x="11768" y="41"/>
                </a:cubicBezTo>
                <a:cubicBezTo>
                  <a:pt x="12165" y="2318"/>
                  <a:pt x="15297" y="3635"/>
                  <a:pt x="18986" y="3559"/>
                </a:cubicBezTo>
                <a:cubicBezTo>
                  <a:pt x="18325" y="1658"/>
                  <a:pt x="16823" y="488"/>
                  <a:pt x="15068" y="72"/>
                </a:cubicBezTo>
                <a:lnTo>
                  <a:pt x="14623" y="0"/>
                </a:lnTo>
                <a:lnTo>
                  <a:pt x="16381" y="0"/>
                </a:lnTo>
                <a:lnTo>
                  <a:pt x="17418" y="555"/>
                </a:lnTo>
                <a:cubicBezTo>
                  <a:pt x="18060" y="995"/>
                  <a:pt x="18569" y="1542"/>
                  <a:pt x="19014" y="2136"/>
                </a:cubicBezTo>
                <a:cubicBezTo>
                  <a:pt x="19456" y="2721"/>
                  <a:pt x="20392" y="3612"/>
                  <a:pt x="20258" y="4002"/>
                </a:cubicBezTo>
                <a:cubicBezTo>
                  <a:pt x="20083" y="4178"/>
                  <a:pt x="19783" y="4118"/>
                  <a:pt x="19555" y="4093"/>
                </a:cubicBezTo>
                <a:cubicBezTo>
                  <a:pt x="18209" y="3947"/>
                  <a:pt x="16840" y="3849"/>
                  <a:pt x="15536" y="3592"/>
                </a:cubicBezTo>
                <a:cubicBezTo>
                  <a:pt x="13171" y="3125"/>
                  <a:pt x="11719" y="1926"/>
                  <a:pt x="11044" y="265"/>
                </a:cubicBezTo>
                <a:close/>
                <a:moveTo>
                  <a:pt x="7422" y="0"/>
                </a:moveTo>
                <a:lnTo>
                  <a:pt x="7961" y="0"/>
                </a:lnTo>
                <a:lnTo>
                  <a:pt x="9641" y="5371"/>
                </a:lnTo>
                <a:cubicBezTo>
                  <a:pt x="9778" y="5808"/>
                  <a:pt x="9972" y="6237"/>
                  <a:pt x="10085" y="6676"/>
                </a:cubicBezTo>
                <a:cubicBezTo>
                  <a:pt x="10184" y="7056"/>
                  <a:pt x="10480" y="7229"/>
                  <a:pt x="10980" y="7346"/>
                </a:cubicBezTo>
                <a:cubicBezTo>
                  <a:pt x="11978" y="7578"/>
                  <a:pt x="12931" y="7741"/>
                  <a:pt x="14040" y="7658"/>
                </a:cubicBezTo>
                <a:cubicBezTo>
                  <a:pt x="16845" y="7444"/>
                  <a:pt x="19069" y="8159"/>
                  <a:pt x="20371" y="10070"/>
                </a:cubicBezTo>
                <a:cubicBezTo>
                  <a:pt x="20708" y="10564"/>
                  <a:pt x="21558" y="11195"/>
                  <a:pt x="21600" y="11583"/>
                </a:cubicBezTo>
                <a:cubicBezTo>
                  <a:pt x="21329" y="11994"/>
                  <a:pt x="19616" y="11720"/>
                  <a:pt x="18670" y="11690"/>
                </a:cubicBezTo>
                <a:cubicBezTo>
                  <a:pt x="17260" y="11647"/>
                  <a:pt x="16007" y="11290"/>
                  <a:pt x="15084" y="10477"/>
                </a:cubicBezTo>
                <a:cubicBezTo>
                  <a:pt x="14545" y="10001"/>
                  <a:pt x="13885" y="9562"/>
                  <a:pt x="13529" y="9022"/>
                </a:cubicBezTo>
                <a:cubicBezTo>
                  <a:pt x="13132" y="8425"/>
                  <a:pt x="12511" y="8161"/>
                  <a:pt x="11739" y="7970"/>
                </a:cubicBezTo>
                <a:cubicBezTo>
                  <a:pt x="11415" y="7892"/>
                  <a:pt x="11082" y="7845"/>
                  <a:pt x="10517" y="7744"/>
                </a:cubicBezTo>
                <a:cubicBezTo>
                  <a:pt x="10895" y="8554"/>
                  <a:pt x="11167" y="9240"/>
                  <a:pt x="11548" y="9892"/>
                </a:cubicBezTo>
                <a:cubicBezTo>
                  <a:pt x="11665" y="10089"/>
                  <a:pt x="12052" y="10227"/>
                  <a:pt x="12350" y="10343"/>
                </a:cubicBezTo>
                <a:cubicBezTo>
                  <a:pt x="14398" y="11141"/>
                  <a:pt x="15456" y="12507"/>
                  <a:pt x="16300" y="13960"/>
                </a:cubicBezTo>
                <a:cubicBezTo>
                  <a:pt x="16821" y="14855"/>
                  <a:pt x="16712" y="15828"/>
                  <a:pt x="16410" y="16775"/>
                </a:cubicBezTo>
                <a:cubicBezTo>
                  <a:pt x="16247" y="17286"/>
                  <a:pt x="16087" y="17795"/>
                  <a:pt x="15915" y="18350"/>
                </a:cubicBezTo>
                <a:cubicBezTo>
                  <a:pt x="15888" y="18355"/>
                  <a:pt x="15747" y="18416"/>
                  <a:pt x="15681" y="18388"/>
                </a:cubicBezTo>
                <a:cubicBezTo>
                  <a:pt x="14254" y="17765"/>
                  <a:pt x="12820" y="17130"/>
                  <a:pt x="11804" y="16160"/>
                </a:cubicBezTo>
                <a:cubicBezTo>
                  <a:pt x="10389" y="14814"/>
                  <a:pt x="9813" y="13298"/>
                  <a:pt x="10628" y="11657"/>
                </a:cubicBezTo>
                <a:cubicBezTo>
                  <a:pt x="11328" y="10248"/>
                  <a:pt x="10537" y="9021"/>
                  <a:pt x="9928" y="7767"/>
                </a:cubicBezTo>
                <a:cubicBezTo>
                  <a:pt x="9832" y="7571"/>
                  <a:pt x="9343" y="7474"/>
                  <a:pt x="8952" y="7293"/>
                </a:cubicBezTo>
                <a:cubicBezTo>
                  <a:pt x="9147" y="7162"/>
                  <a:pt x="9325" y="7044"/>
                  <a:pt x="9593" y="6858"/>
                </a:cubicBezTo>
                <a:cubicBezTo>
                  <a:pt x="9436" y="6405"/>
                  <a:pt x="9258" y="5877"/>
                  <a:pt x="9044" y="5236"/>
                </a:cubicBezTo>
                <a:cubicBezTo>
                  <a:pt x="8344" y="5706"/>
                  <a:pt x="8182" y="6250"/>
                  <a:pt x="7829" y="6720"/>
                </a:cubicBezTo>
                <a:cubicBezTo>
                  <a:pt x="7422" y="7260"/>
                  <a:pt x="7591" y="7719"/>
                  <a:pt x="7883" y="8226"/>
                </a:cubicBezTo>
                <a:cubicBezTo>
                  <a:pt x="8929" y="10031"/>
                  <a:pt x="8124" y="11627"/>
                  <a:pt x="6660" y="13105"/>
                </a:cubicBezTo>
                <a:cubicBezTo>
                  <a:pt x="6317" y="13453"/>
                  <a:pt x="5709" y="13667"/>
                  <a:pt x="5207" y="13929"/>
                </a:cubicBezTo>
                <a:cubicBezTo>
                  <a:pt x="4697" y="14194"/>
                  <a:pt x="4319" y="14018"/>
                  <a:pt x="4034" y="13705"/>
                </a:cubicBezTo>
                <a:cubicBezTo>
                  <a:pt x="3602" y="13230"/>
                  <a:pt x="3615" y="12695"/>
                  <a:pt x="3743" y="12165"/>
                </a:cubicBezTo>
                <a:cubicBezTo>
                  <a:pt x="4064" y="10824"/>
                  <a:pt x="4707" y="9577"/>
                  <a:pt x="5753" y="8430"/>
                </a:cubicBezTo>
                <a:cubicBezTo>
                  <a:pt x="6341" y="7781"/>
                  <a:pt x="6814" y="7075"/>
                  <a:pt x="7334" y="6393"/>
                </a:cubicBezTo>
                <a:cubicBezTo>
                  <a:pt x="7522" y="6149"/>
                  <a:pt x="7642" y="5871"/>
                  <a:pt x="7877" y="5651"/>
                </a:cubicBezTo>
                <a:cubicBezTo>
                  <a:pt x="8741" y="4841"/>
                  <a:pt x="8702" y="3991"/>
                  <a:pt x="8345" y="3049"/>
                </a:cubicBezTo>
                <a:cubicBezTo>
                  <a:pt x="8121" y="2456"/>
                  <a:pt x="7940" y="1855"/>
                  <a:pt x="7771" y="1252"/>
                </a:cubicBezTo>
                <a:close/>
                <a:moveTo>
                  <a:pt x="4079" y="0"/>
                </a:moveTo>
                <a:lnTo>
                  <a:pt x="5809" y="0"/>
                </a:lnTo>
                <a:lnTo>
                  <a:pt x="5819" y="98"/>
                </a:lnTo>
                <a:cubicBezTo>
                  <a:pt x="6471" y="2745"/>
                  <a:pt x="5356" y="5020"/>
                  <a:pt x="2855" y="6961"/>
                </a:cubicBezTo>
                <a:cubicBezTo>
                  <a:pt x="2344" y="7355"/>
                  <a:pt x="1144" y="8134"/>
                  <a:pt x="870" y="8057"/>
                </a:cubicBezTo>
                <a:cubicBezTo>
                  <a:pt x="442" y="7880"/>
                  <a:pt x="184" y="5404"/>
                  <a:pt x="807" y="4201"/>
                </a:cubicBezTo>
                <a:cubicBezTo>
                  <a:pt x="1547" y="2776"/>
                  <a:pt x="2510" y="1439"/>
                  <a:pt x="3789" y="240"/>
                </a:cubicBezTo>
                <a:close/>
                <a:moveTo>
                  <a:pt x="189" y="0"/>
                </a:moveTo>
                <a:lnTo>
                  <a:pt x="800" y="0"/>
                </a:lnTo>
                <a:lnTo>
                  <a:pt x="0" y="988"/>
                </a:lnTo>
                <a:lnTo>
                  <a:pt x="0" y="245"/>
                </a:lnTo>
                <a:close/>
              </a:path>
            </a:pathLst>
          </a:custGeom>
          <a:solidFill>
            <a:srgbClr val="543E34">
              <a:alpha val="12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80" name="click to add title"/>
          <p:cNvSpPr txBox="1"/>
          <p:nvPr>
            <p:ph type="title" hasCustomPrompt="1"/>
          </p:nvPr>
        </p:nvSpPr>
        <p:spPr>
          <a:xfrm>
            <a:off x="914400" y="914400"/>
            <a:ext cx="10360153" cy="2843784"/>
          </a:xfrm>
          <a:prstGeom prst="rect">
            <a:avLst/>
          </a:prstGeom>
        </p:spPr>
        <p:txBody>
          <a:bodyPr anchor="b"/>
          <a:lstStyle/>
          <a:p>
            <a:pPr/>
            <a:r>
              <a:t>click to add title</a:t>
            </a:r>
          </a:p>
        </p:txBody>
      </p:sp>
      <p:sp>
        <p:nvSpPr>
          <p:cNvPr id="81" name="مستوى النص الأول…"/>
          <p:cNvSpPr txBox="1"/>
          <p:nvPr>
            <p:ph type="body" sz="half" idx="1" hasCustomPrompt="1"/>
          </p:nvPr>
        </p:nvSpPr>
        <p:spPr>
          <a:xfrm>
            <a:off x="2041113" y="3825875"/>
            <a:ext cx="8109773" cy="264477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cap="all" sz="2400"/>
            </a:lvl1pPr>
            <a:lvl2pPr marL="685800" indent="-228600" algn="ctr">
              <a:lnSpc>
                <a:spcPct val="100000"/>
              </a:lnSpc>
              <a:spcBef>
                <a:spcPts val="0"/>
              </a:spcBef>
              <a:buFontTx/>
              <a:defRPr cap="all" sz="2400"/>
            </a:lvl2pPr>
            <a:lvl3pPr marL="1188719" indent="-274319" algn="ctr">
              <a:lnSpc>
                <a:spcPct val="100000"/>
              </a:lnSpc>
              <a:spcBef>
                <a:spcPts val="0"/>
              </a:spcBef>
              <a:buFontTx/>
              <a:defRPr cap="all" sz="2400"/>
            </a:lvl3pPr>
            <a:lvl4pPr marL="1676400" indent="-304800" algn="ctr">
              <a:lnSpc>
                <a:spcPct val="100000"/>
              </a:lnSpc>
              <a:spcBef>
                <a:spcPts val="0"/>
              </a:spcBef>
              <a:buFontTx/>
              <a:defRPr cap="all" sz="2400"/>
            </a:lvl4pPr>
            <a:lvl5pPr marL="2133600" indent="-304800" algn="ctr">
              <a:lnSpc>
                <a:spcPct val="100000"/>
              </a:lnSpc>
              <a:spcBef>
                <a:spcPts val="0"/>
              </a:spcBef>
              <a:buFontTx/>
              <a:defRPr cap="all" sz="2400"/>
            </a:lvl5pPr>
          </a:lstStyle>
          <a:p>
            <a:pPr/>
            <a:r>
              <a:t>Click to add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ab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traight Connector 7"/>
          <p:cNvSpPr/>
          <p:nvPr/>
        </p:nvSpPr>
        <p:spPr>
          <a:xfrm>
            <a:off x="10938933" y="6327754"/>
            <a:ext cx="414868" cy="1"/>
          </a:xfrm>
          <a:prstGeom prst="line">
            <a:avLst/>
          </a:prstGeom>
          <a:ln w="15875">
            <a:solidFill>
              <a:srgbClr val="543E34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90" name="click to add title"/>
          <p:cNvSpPr txBox="1"/>
          <p:nvPr>
            <p:ph type="title" hasCustomPrompt="1"/>
          </p:nvPr>
        </p:nvSpPr>
        <p:spPr>
          <a:xfrm>
            <a:off x="914400" y="914400"/>
            <a:ext cx="10360153" cy="914400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pPr/>
            <a:r>
              <a:t>click to add title</a:t>
            </a:r>
          </a:p>
        </p:txBody>
      </p:sp>
      <p:sp>
        <p:nvSpPr>
          <p:cNvPr id="91" name="مستوى النص الأول…"/>
          <p:cNvSpPr txBox="1"/>
          <p:nvPr>
            <p:ph type="body" sz="half" idx="1"/>
          </p:nvPr>
        </p:nvSpPr>
        <p:spPr>
          <a:xfrm>
            <a:off x="914400" y="2039111"/>
            <a:ext cx="4576954" cy="387705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000"/>
            </a:lvl1pPr>
            <a:lvl2pPr marL="228600" indent="-228600">
              <a:buFontTx/>
              <a:buChar char="o"/>
              <a:defRPr sz="2000"/>
            </a:lvl2pPr>
            <a:lvl3pPr marL="685800" indent="-228600">
              <a:buFontTx/>
              <a:buChar char="o"/>
              <a:defRPr sz="2000"/>
            </a:lvl3pPr>
            <a:lvl4pPr marL="1143000" indent="-228600">
              <a:buFontTx/>
              <a:buChar char="o"/>
              <a:defRPr sz="2000"/>
            </a:lvl4pPr>
            <a:lvl5pPr marL="1600200" indent="-228600">
              <a:buFontTx/>
              <a:buChar char="o"/>
              <a:defRPr sz="20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92" name="Freeform 6"/>
          <p:cNvSpPr/>
          <p:nvPr/>
        </p:nvSpPr>
        <p:spPr>
          <a:xfrm>
            <a:off x="-1" y="5879804"/>
            <a:ext cx="4707472" cy="9781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6" h="21541" fill="norm" stroke="1" extrusionOk="0">
                <a:moveTo>
                  <a:pt x="18564" y="21316"/>
                </a:moveTo>
                <a:lnTo>
                  <a:pt x="18558" y="21541"/>
                </a:lnTo>
                <a:lnTo>
                  <a:pt x="18337" y="21541"/>
                </a:lnTo>
                <a:close/>
                <a:moveTo>
                  <a:pt x="0" y="10757"/>
                </a:moveTo>
                <a:lnTo>
                  <a:pt x="329" y="14463"/>
                </a:lnTo>
                <a:cubicBezTo>
                  <a:pt x="514" y="16210"/>
                  <a:pt x="720" y="17890"/>
                  <a:pt x="945" y="19522"/>
                </a:cubicBezTo>
                <a:lnTo>
                  <a:pt x="1244" y="21541"/>
                </a:lnTo>
                <a:lnTo>
                  <a:pt x="844" y="21541"/>
                </a:lnTo>
                <a:lnTo>
                  <a:pt x="685" y="20527"/>
                </a:lnTo>
                <a:cubicBezTo>
                  <a:pt x="483" y="19080"/>
                  <a:pt x="299" y="17574"/>
                  <a:pt x="137" y="15995"/>
                </a:cubicBezTo>
                <a:lnTo>
                  <a:pt x="0" y="14514"/>
                </a:lnTo>
                <a:close/>
                <a:moveTo>
                  <a:pt x="11102" y="1541"/>
                </a:moveTo>
                <a:cubicBezTo>
                  <a:pt x="10476" y="1652"/>
                  <a:pt x="9852" y="2061"/>
                  <a:pt x="9226" y="2703"/>
                </a:cubicBezTo>
                <a:cubicBezTo>
                  <a:pt x="8014" y="3944"/>
                  <a:pt x="6792" y="4932"/>
                  <a:pt x="5568" y="5858"/>
                </a:cubicBezTo>
                <a:cubicBezTo>
                  <a:pt x="5012" y="6278"/>
                  <a:pt x="4444" y="6255"/>
                  <a:pt x="3879" y="6439"/>
                </a:cubicBezTo>
                <a:cubicBezTo>
                  <a:pt x="6584" y="9219"/>
                  <a:pt x="9280" y="8243"/>
                  <a:pt x="11968" y="5920"/>
                </a:cubicBezTo>
                <a:cubicBezTo>
                  <a:pt x="12077" y="7196"/>
                  <a:pt x="11960" y="7538"/>
                  <a:pt x="11775" y="7622"/>
                </a:cubicBezTo>
                <a:cubicBezTo>
                  <a:pt x="10279" y="8310"/>
                  <a:pt x="8800" y="9911"/>
                  <a:pt x="7283" y="9478"/>
                </a:cubicBezTo>
                <a:cubicBezTo>
                  <a:pt x="6269" y="9185"/>
                  <a:pt x="5254" y="8947"/>
                  <a:pt x="4240" y="8699"/>
                </a:cubicBezTo>
                <a:cubicBezTo>
                  <a:pt x="4165" y="8680"/>
                  <a:pt x="4090" y="8745"/>
                  <a:pt x="3881" y="8825"/>
                </a:cubicBezTo>
                <a:cubicBezTo>
                  <a:pt x="4123" y="9371"/>
                  <a:pt x="4278" y="10007"/>
                  <a:pt x="4359" y="9843"/>
                </a:cubicBezTo>
                <a:cubicBezTo>
                  <a:pt x="4741" y="9079"/>
                  <a:pt x="5003" y="10332"/>
                  <a:pt x="5324" y="10736"/>
                </a:cubicBezTo>
                <a:cubicBezTo>
                  <a:pt x="7456" y="13425"/>
                  <a:pt x="9591" y="14806"/>
                  <a:pt x="11721" y="10562"/>
                </a:cubicBezTo>
                <a:cubicBezTo>
                  <a:pt x="12401" y="9203"/>
                  <a:pt x="13033" y="7523"/>
                  <a:pt x="13578" y="5180"/>
                </a:cubicBezTo>
                <a:cubicBezTo>
                  <a:pt x="13664" y="4815"/>
                  <a:pt x="13727" y="4335"/>
                  <a:pt x="13802" y="3913"/>
                </a:cubicBezTo>
                <a:cubicBezTo>
                  <a:pt x="13601" y="2402"/>
                  <a:pt x="13264" y="2425"/>
                  <a:pt x="12981" y="2174"/>
                </a:cubicBezTo>
                <a:cubicBezTo>
                  <a:pt x="12353" y="1620"/>
                  <a:pt x="11727" y="1431"/>
                  <a:pt x="11102" y="1541"/>
                </a:cubicBezTo>
                <a:close/>
                <a:moveTo>
                  <a:pt x="11176" y="9"/>
                </a:moveTo>
                <a:cubicBezTo>
                  <a:pt x="11883" y="-59"/>
                  <a:pt x="12592" y="277"/>
                  <a:pt x="13300" y="1007"/>
                </a:cubicBezTo>
                <a:cubicBezTo>
                  <a:pt x="13622" y="1344"/>
                  <a:pt x="14030" y="1400"/>
                  <a:pt x="14123" y="3406"/>
                </a:cubicBezTo>
                <a:cubicBezTo>
                  <a:pt x="14208" y="5248"/>
                  <a:pt x="13873" y="6059"/>
                  <a:pt x="13631" y="7010"/>
                </a:cubicBezTo>
                <a:cubicBezTo>
                  <a:pt x="12953" y="9671"/>
                  <a:pt x="12180" y="11577"/>
                  <a:pt x="11334" y="12783"/>
                </a:cubicBezTo>
                <a:cubicBezTo>
                  <a:pt x="10742" y="13638"/>
                  <a:pt x="10134" y="14284"/>
                  <a:pt x="9471" y="15087"/>
                </a:cubicBezTo>
                <a:cubicBezTo>
                  <a:pt x="9911" y="16221"/>
                  <a:pt x="10277" y="17499"/>
                  <a:pt x="10686" y="18142"/>
                </a:cubicBezTo>
                <a:cubicBezTo>
                  <a:pt x="11141" y="18860"/>
                  <a:pt x="11638" y="19016"/>
                  <a:pt x="12118" y="19387"/>
                </a:cubicBezTo>
                <a:cubicBezTo>
                  <a:pt x="12231" y="19474"/>
                  <a:pt x="12404" y="19617"/>
                  <a:pt x="12460" y="19331"/>
                </a:cubicBezTo>
                <a:cubicBezTo>
                  <a:pt x="12759" y="17870"/>
                  <a:pt x="13099" y="18596"/>
                  <a:pt x="13434" y="18723"/>
                </a:cubicBezTo>
                <a:cubicBezTo>
                  <a:pt x="13856" y="18888"/>
                  <a:pt x="14280" y="19170"/>
                  <a:pt x="14699" y="19055"/>
                </a:cubicBezTo>
                <a:cubicBezTo>
                  <a:pt x="15227" y="18921"/>
                  <a:pt x="15750" y="18472"/>
                  <a:pt x="16273" y="18097"/>
                </a:cubicBezTo>
                <a:cubicBezTo>
                  <a:pt x="17585" y="17181"/>
                  <a:pt x="18898" y="16382"/>
                  <a:pt x="20228" y="16938"/>
                </a:cubicBezTo>
                <a:cubicBezTo>
                  <a:pt x="20509" y="17056"/>
                  <a:pt x="20802" y="17248"/>
                  <a:pt x="21054" y="17762"/>
                </a:cubicBezTo>
                <a:cubicBezTo>
                  <a:pt x="21447" y="18561"/>
                  <a:pt x="21600" y="20015"/>
                  <a:pt x="21492" y="21540"/>
                </a:cubicBezTo>
                <a:lnTo>
                  <a:pt x="21492" y="21541"/>
                </a:lnTo>
                <a:lnTo>
                  <a:pt x="21157" y="21541"/>
                </a:lnTo>
                <a:lnTo>
                  <a:pt x="21194" y="20660"/>
                </a:lnTo>
                <a:cubicBezTo>
                  <a:pt x="21174" y="20085"/>
                  <a:pt x="21067" y="19563"/>
                  <a:pt x="20878" y="19194"/>
                </a:cubicBezTo>
                <a:cubicBezTo>
                  <a:pt x="20623" y="18702"/>
                  <a:pt x="20331" y="18499"/>
                  <a:pt x="20049" y="18392"/>
                </a:cubicBezTo>
                <a:cubicBezTo>
                  <a:pt x="19754" y="18279"/>
                  <a:pt x="19459" y="18236"/>
                  <a:pt x="19165" y="18247"/>
                </a:cubicBezTo>
                <a:cubicBezTo>
                  <a:pt x="18283" y="18280"/>
                  <a:pt x="17407" y="18808"/>
                  <a:pt x="16531" y="19439"/>
                </a:cubicBezTo>
                <a:cubicBezTo>
                  <a:pt x="15756" y="19998"/>
                  <a:pt x="14980" y="20541"/>
                  <a:pt x="14203" y="21084"/>
                </a:cubicBezTo>
                <a:lnTo>
                  <a:pt x="14485" y="21541"/>
                </a:lnTo>
                <a:lnTo>
                  <a:pt x="12630" y="21541"/>
                </a:lnTo>
                <a:lnTo>
                  <a:pt x="11909" y="21176"/>
                </a:lnTo>
                <a:lnTo>
                  <a:pt x="12024" y="21541"/>
                </a:lnTo>
                <a:lnTo>
                  <a:pt x="11167" y="21541"/>
                </a:lnTo>
                <a:lnTo>
                  <a:pt x="10517" y="19748"/>
                </a:lnTo>
                <a:cubicBezTo>
                  <a:pt x="10378" y="19366"/>
                  <a:pt x="10211" y="19169"/>
                  <a:pt x="10083" y="18727"/>
                </a:cubicBezTo>
                <a:cubicBezTo>
                  <a:pt x="9130" y="15456"/>
                  <a:pt x="7993" y="15392"/>
                  <a:pt x="6889" y="14742"/>
                </a:cubicBezTo>
                <a:cubicBezTo>
                  <a:pt x="6857" y="14720"/>
                  <a:pt x="6820" y="14853"/>
                  <a:pt x="6738" y="15000"/>
                </a:cubicBezTo>
                <a:cubicBezTo>
                  <a:pt x="7245" y="16264"/>
                  <a:pt x="7853" y="17782"/>
                  <a:pt x="8484" y="19359"/>
                </a:cubicBezTo>
                <a:lnTo>
                  <a:pt x="9358" y="21541"/>
                </a:lnTo>
                <a:lnTo>
                  <a:pt x="8714" y="21541"/>
                </a:lnTo>
                <a:lnTo>
                  <a:pt x="8197" y="20204"/>
                </a:lnTo>
                <a:cubicBezTo>
                  <a:pt x="7681" y="18948"/>
                  <a:pt x="7140" y="17765"/>
                  <a:pt x="6547" y="16765"/>
                </a:cubicBezTo>
                <a:cubicBezTo>
                  <a:pt x="6772" y="17970"/>
                  <a:pt x="7005" y="19076"/>
                  <a:pt x="7243" y="20101"/>
                </a:cubicBezTo>
                <a:lnTo>
                  <a:pt x="7615" y="21541"/>
                </a:lnTo>
                <a:lnTo>
                  <a:pt x="6998" y="21541"/>
                </a:lnTo>
                <a:lnTo>
                  <a:pt x="6555" y="19902"/>
                </a:lnTo>
                <a:cubicBezTo>
                  <a:pt x="6177" y="18418"/>
                  <a:pt x="5823" y="16805"/>
                  <a:pt x="5521" y="14916"/>
                </a:cubicBezTo>
                <a:cubicBezTo>
                  <a:pt x="5381" y="14048"/>
                  <a:pt x="5177" y="13240"/>
                  <a:pt x="4963" y="12794"/>
                </a:cubicBezTo>
                <a:cubicBezTo>
                  <a:pt x="4018" y="10799"/>
                  <a:pt x="3062" y="8929"/>
                  <a:pt x="2107" y="7049"/>
                </a:cubicBezTo>
                <a:cubicBezTo>
                  <a:pt x="1985" y="6809"/>
                  <a:pt x="1840" y="6784"/>
                  <a:pt x="1692" y="6662"/>
                </a:cubicBezTo>
                <a:cubicBezTo>
                  <a:pt x="2201" y="9256"/>
                  <a:pt x="2698" y="11680"/>
                  <a:pt x="3169" y="14205"/>
                </a:cubicBezTo>
                <a:cubicBezTo>
                  <a:pt x="3500" y="15990"/>
                  <a:pt x="3790" y="17942"/>
                  <a:pt x="4115" y="19754"/>
                </a:cubicBezTo>
                <a:lnTo>
                  <a:pt x="4382" y="21541"/>
                </a:lnTo>
                <a:lnTo>
                  <a:pt x="3917" y="21541"/>
                </a:lnTo>
                <a:lnTo>
                  <a:pt x="3407" y="17933"/>
                </a:lnTo>
                <a:cubicBezTo>
                  <a:pt x="2807" y="14263"/>
                  <a:pt x="2104" y="10948"/>
                  <a:pt x="1334" y="7872"/>
                </a:cubicBezTo>
                <a:cubicBezTo>
                  <a:pt x="1199" y="7328"/>
                  <a:pt x="1032" y="6946"/>
                  <a:pt x="881" y="6489"/>
                </a:cubicBezTo>
                <a:cubicBezTo>
                  <a:pt x="1442" y="10086"/>
                  <a:pt x="2031" y="13555"/>
                  <a:pt x="2543" y="17255"/>
                </a:cubicBezTo>
                <a:cubicBezTo>
                  <a:pt x="2670" y="18174"/>
                  <a:pt x="2810" y="19054"/>
                  <a:pt x="2953" y="19925"/>
                </a:cubicBezTo>
                <a:lnTo>
                  <a:pt x="3219" y="21541"/>
                </a:lnTo>
                <a:lnTo>
                  <a:pt x="2840" y="21541"/>
                </a:lnTo>
                <a:lnTo>
                  <a:pt x="1970" y="15979"/>
                </a:lnTo>
                <a:cubicBezTo>
                  <a:pt x="1520" y="13206"/>
                  <a:pt x="1042" y="10507"/>
                  <a:pt x="534" y="7969"/>
                </a:cubicBezTo>
                <a:cubicBezTo>
                  <a:pt x="447" y="7538"/>
                  <a:pt x="344" y="7177"/>
                  <a:pt x="231" y="6836"/>
                </a:cubicBezTo>
                <a:lnTo>
                  <a:pt x="0" y="6201"/>
                </a:lnTo>
                <a:lnTo>
                  <a:pt x="0" y="615"/>
                </a:lnTo>
                <a:lnTo>
                  <a:pt x="1852" y="4903"/>
                </a:lnTo>
                <a:cubicBezTo>
                  <a:pt x="2009" y="5261"/>
                  <a:pt x="2312" y="5650"/>
                  <a:pt x="2358" y="5368"/>
                </a:cubicBezTo>
                <a:cubicBezTo>
                  <a:pt x="2567" y="4048"/>
                  <a:pt x="2803" y="4934"/>
                  <a:pt x="3021" y="4906"/>
                </a:cubicBezTo>
                <a:cubicBezTo>
                  <a:pt x="3264" y="4871"/>
                  <a:pt x="3508" y="5065"/>
                  <a:pt x="3751" y="4986"/>
                </a:cubicBezTo>
                <a:cubicBezTo>
                  <a:pt x="5540" y="4418"/>
                  <a:pt x="7323" y="3636"/>
                  <a:pt x="9064" y="1434"/>
                </a:cubicBezTo>
                <a:cubicBezTo>
                  <a:pt x="9764" y="548"/>
                  <a:pt x="10469" y="76"/>
                  <a:pt x="11176" y="9"/>
                </a:cubicBezTo>
                <a:close/>
              </a:path>
            </a:pathLst>
          </a:custGeom>
          <a:solidFill>
            <a:srgbClr val="543E34">
              <a:alpha val="5303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93" name="Freeform 11"/>
          <p:cNvSpPr/>
          <p:nvPr/>
        </p:nvSpPr>
        <p:spPr>
          <a:xfrm rot="10800000">
            <a:off x="9012497" y="0"/>
            <a:ext cx="3179503" cy="27261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879" y="1253"/>
                </a:lnTo>
                <a:cubicBezTo>
                  <a:pt x="1318" y="2011"/>
                  <a:pt x="1575" y="2837"/>
                  <a:pt x="1862" y="3655"/>
                </a:cubicBezTo>
                <a:cubicBezTo>
                  <a:pt x="2480" y="5422"/>
                  <a:pt x="3316" y="7073"/>
                  <a:pt x="4593" y="8481"/>
                </a:cubicBezTo>
                <a:cubicBezTo>
                  <a:pt x="5668" y="9666"/>
                  <a:pt x="6957" y="10515"/>
                  <a:pt x="8373" y="11168"/>
                </a:cubicBezTo>
                <a:cubicBezTo>
                  <a:pt x="9954" y="11898"/>
                  <a:pt x="10937" y="12202"/>
                  <a:pt x="11950" y="12547"/>
                </a:cubicBezTo>
                <a:cubicBezTo>
                  <a:pt x="13076" y="12929"/>
                  <a:pt x="19759" y="15202"/>
                  <a:pt x="21385" y="20678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chemeClr val="accent1">
                    <a:hueOff val="-1270588"/>
                    <a:satOff val="-89473"/>
                    <a:lumOff val="3725"/>
                  </a:schemeClr>
                </a:solidFill>
              </a:defRPr>
            </a:pPr>
          </a:p>
        </p:txBody>
      </p:sp>
      <p:sp>
        <p:nvSpPr>
          <p:cNvPr id="94" name="رقم الشريحة"/>
          <p:cNvSpPr txBox="1"/>
          <p:nvPr>
            <p:ph type="sldNum" sz="quarter" idx="2"/>
          </p:nvPr>
        </p:nvSpPr>
        <p:spPr>
          <a:xfrm>
            <a:off x="11472321" y="6099502"/>
            <a:ext cx="424374" cy="45650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traight Connector 7"/>
          <p:cNvSpPr/>
          <p:nvPr/>
        </p:nvSpPr>
        <p:spPr>
          <a:xfrm>
            <a:off x="10938933" y="6327754"/>
            <a:ext cx="414868" cy="1"/>
          </a:xfrm>
          <a:prstGeom prst="line">
            <a:avLst/>
          </a:prstGeom>
          <a:ln w="15875">
            <a:solidFill>
              <a:srgbClr val="543E34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04" name="Group 1"/>
          <p:cNvGrpSpPr/>
          <p:nvPr/>
        </p:nvGrpSpPr>
        <p:grpSpPr>
          <a:xfrm>
            <a:off x="2" y="1"/>
            <a:ext cx="12192001" cy="6800413"/>
            <a:chOff x="0" y="1"/>
            <a:chExt cx="12192000" cy="6800411"/>
          </a:xfrm>
        </p:grpSpPr>
        <p:sp>
          <p:nvSpPr>
            <p:cNvPr id="102" name="Freeform: Shape 8"/>
            <p:cNvSpPr/>
            <p:nvPr/>
          </p:nvSpPr>
          <p:spPr>
            <a:xfrm>
              <a:off x="0" y="1"/>
              <a:ext cx="3097832" cy="2532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235" y="19955"/>
                  </a:moveTo>
                  <a:cubicBezTo>
                    <a:pt x="1354" y="19906"/>
                    <a:pt x="1515" y="20026"/>
                    <a:pt x="1775" y="20102"/>
                  </a:cubicBezTo>
                  <a:cubicBezTo>
                    <a:pt x="1541" y="20379"/>
                    <a:pt x="1429" y="20550"/>
                    <a:pt x="1289" y="20672"/>
                  </a:cubicBezTo>
                  <a:cubicBezTo>
                    <a:pt x="882" y="21030"/>
                    <a:pt x="465" y="21334"/>
                    <a:pt x="39" y="21580"/>
                  </a:cubicBezTo>
                  <a:lnTo>
                    <a:pt x="0" y="21600"/>
                  </a:lnTo>
                  <a:lnTo>
                    <a:pt x="0" y="20313"/>
                  </a:lnTo>
                  <a:lnTo>
                    <a:pt x="164" y="20291"/>
                  </a:lnTo>
                  <a:cubicBezTo>
                    <a:pt x="522" y="20210"/>
                    <a:pt x="878" y="20098"/>
                    <a:pt x="1235" y="19955"/>
                  </a:cubicBezTo>
                  <a:close/>
                  <a:moveTo>
                    <a:pt x="3592" y="17409"/>
                  </a:moveTo>
                  <a:cubicBezTo>
                    <a:pt x="3661" y="17419"/>
                    <a:pt x="3734" y="17438"/>
                    <a:pt x="3800" y="17441"/>
                  </a:cubicBezTo>
                  <a:cubicBezTo>
                    <a:pt x="3822" y="17501"/>
                    <a:pt x="3844" y="17560"/>
                    <a:pt x="3867" y="17620"/>
                  </a:cubicBezTo>
                  <a:cubicBezTo>
                    <a:pt x="3664" y="17827"/>
                    <a:pt x="3486" y="18114"/>
                    <a:pt x="3255" y="18223"/>
                  </a:cubicBezTo>
                  <a:cubicBezTo>
                    <a:pt x="2368" y="18639"/>
                    <a:pt x="1479" y="19060"/>
                    <a:pt x="562" y="19355"/>
                  </a:cubicBezTo>
                  <a:cubicBezTo>
                    <a:pt x="388" y="19411"/>
                    <a:pt x="211" y="19456"/>
                    <a:pt x="31" y="19487"/>
                  </a:cubicBezTo>
                  <a:lnTo>
                    <a:pt x="0" y="19490"/>
                  </a:lnTo>
                  <a:lnTo>
                    <a:pt x="0" y="17659"/>
                  </a:lnTo>
                  <a:lnTo>
                    <a:pt x="854" y="17854"/>
                  </a:lnTo>
                  <a:cubicBezTo>
                    <a:pt x="1732" y="18020"/>
                    <a:pt x="2595" y="17956"/>
                    <a:pt x="3407" y="17430"/>
                  </a:cubicBezTo>
                  <a:cubicBezTo>
                    <a:pt x="3457" y="17397"/>
                    <a:pt x="3523" y="17399"/>
                    <a:pt x="3592" y="17409"/>
                  </a:cubicBezTo>
                  <a:close/>
                  <a:moveTo>
                    <a:pt x="0" y="13440"/>
                  </a:moveTo>
                  <a:lnTo>
                    <a:pt x="211" y="13464"/>
                  </a:lnTo>
                  <a:cubicBezTo>
                    <a:pt x="454" y="13509"/>
                    <a:pt x="693" y="13572"/>
                    <a:pt x="934" y="13654"/>
                  </a:cubicBezTo>
                  <a:cubicBezTo>
                    <a:pt x="1869" y="13973"/>
                    <a:pt x="2845" y="14154"/>
                    <a:pt x="3814" y="14273"/>
                  </a:cubicBezTo>
                  <a:cubicBezTo>
                    <a:pt x="4658" y="14380"/>
                    <a:pt x="5512" y="14302"/>
                    <a:pt x="6296" y="13788"/>
                  </a:cubicBezTo>
                  <a:cubicBezTo>
                    <a:pt x="6446" y="13688"/>
                    <a:pt x="6648" y="13701"/>
                    <a:pt x="6847" y="13655"/>
                  </a:cubicBezTo>
                  <a:cubicBezTo>
                    <a:pt x="6844" y="13852"/>
                    <a:pt x="6862" y="13929"/>
                    <a:pt x="6837" y="13971"/>
                  </a:cubicBezTo>
                  <a:cubicBezTo>
                    <a:pt x="6780" y="14072"/>
                    <a:pt x="6715" y="14173"/>
                    <a:pt x="6635" y="14247"/>
                  </a:cubicBezTo>
                  <a:cubicBezTo>
                    <a:pt x="5548" y="15253"/>
                    <a:pt x="4326" y="15875"/>
                    <a:pt x="2987" y="16178"/>
                  </a:cubicBezTo>
                  <a:cubicBezTo>
                    <a:pt x="2075" y="16385"/>
                    <a:pt x="1237" y="16132"/>
                    <a:pt x="435" y="15736"/>
                  </a:cubicBezTo>
                  <a:lnTo>
                    <a:pt x="0" y="15498"/>
                  </a:lnTo>
                  <a:close/>
                  <a:moveTo>
                    <a:pt x="16683" y="0"/>
                  </a:moveTo>
                  <a:lnTo>
                    <a:pt x="20134" y="0"/>
                  </a:lnTo>
                  <a:lnTo>
                    <a:pt x="20714" y="294"/>
                  </a:lnTo>
                  <a:cubicBezTo>
                    <a:pt x="21002" y="418"/>
                    <a:pt x="21296" y="523"/>
                    <a:pt x="21600" y="608"/>
                  </a:cubicBezTo>
                  <a:cubicBezTo>
                    <a:pt x="21268" y="1074"/>
                    <a:pt x="20609" y="1366"/>
                    <a:pt x="19964" y="1473"/>
                  </a:cubicBezTo>
                  <a:cubicBezTo>
                    <a:pt x="18687" y="1683"/>
                    <a:pt x="17639" y="1205"/>
                    <a:pt x="16787" y="144"/>
                  </a:cubicBezTo>
                  <a:close/>
                  <a:moveTo>
                    <a:pt x="4225" y="0"/>
                  </a:moveTo>
                  <a:lnTo>
                    <a:pt x="5213" y="0"/>
                  </a:lnTo>
                  <a:lnTo>
                    <a:pt x="5050" y="697"/>
                  </a:lnTo>
                  <a:cubicBezTo>
                    <a:pt x="4965" y="1060"/>
                    <a:pt x="4885" y="1424"/>
                    <a:pt x="4828" y="1793"/>
                  </a:cubicBezTo>
                  <a:cubicBezTo>
                    <a:pt x="4565" y="3528"/>
                    <a:pt x="4369" y="5278"/>
                    <a:pt x="3670" y="6861"/>
                  </a:cubicBezTo>
                  <a:cubicBezTo>
                    <a:pt x="3657" y="6892"/>
                    <a:pt x="3703" y="6962"/>
                    <a:pt x="3742" y="7062"/>
                  </a:cubicBezTo>
                  <a:cubicBezTo>
                    <a:pt x="3988" y="6895"/>
                    <a:pt x="4222" y="6709"/>
                    <a:pt x="4474" y="6566"/>
                  </a:cubicBezTo>
                  <a:cubicBezTo>
                    <a:pt x="5790" y="5812"/>
                    <a:pt x="6394" y="4477"/>
                    <a:pt x="6582" y="2780"/>
                  </a:cubicBezTo>
                  <a:cubicBezTo>
                    <a:pt x="6646" y="2220"/>
                    <a:pt x="6741" y="1662"/>
                    <a:pt x="6860" y="1113"/>
                  </a:cubicBezTo>
                  <a:lnTo>
                    <a:pt x="7099" y="0"/>
                  </a:lnTo>
                  <a:lnTo>
                    <a:pt x="8682" y="0"/>
                  </a:lnTo>
                  <a:lnTo>
                    <a:pt x="8475" y="725"/>
                  </a:lnTo>
                  <a:cubicBezTo>
                    <a:pt x="8178" y="2007"/>
                    <a:pt x="7988" y="3342"/>
                    <a:pt x="7232" y="4415"/>
                  </a:cubicBezTo>
                  <a:cubicBezTo>
                    <a:pt x="8474" y="3942"/>
                    <a:pt x="9234" y="2857"/>
                    <a:pt x="9800" y="1536"/>
                  </a:cubicBezTo>
                  <a:cubicBezTo>
                    <a:pt x="10008" y="1049"/>
                    <a:pt x="10175" y="527"/>
                    <a:pt x="10357" y="20"/>
                  </a:cubicBezTo>
                  <a:lnTo>
                    <a:pt x="10365" y="0"/>
                  </a:lnTo>
                  <a:lnTo>
                    <a:pt x="12322" y="0"/>
                  </a:lnTo>
                  <a:lnTo>
                    <a:pt x="11999" y="740"/>
                  </a:lnTo>
                  <a:cubicBezTo>
                    <a:pt x="11871" y="1004"/>
                    <a:pt x="11730" y="1263"/>
                    <a:pt x="11572" y="1514"/>
                  </a:cubicBezTo>
                  <a:cubicBezTo>
                    <a:pt x="12220" y="1360"/>
                    <a:pt x="12943" y="939"/>
                    <a:pt x="13557" y="378"/>
                  </a:cubicBezTo>
                  <a:lnTo>
                    <a:pt x="13930" y="0"/>
                  </a:lnTo>
                  <a:lnTo>
                    <a:pt x="15774" y="0"/>
                  </a:lnTo>
                  <a:lnTo>
                    <a:pt x="14794" y="515"/>
                  </a:lnTo>
                  <a:cubicBezTo>
                    <a:pt x="14248" y="802"/>
                    <a:pt x="13696" y="1093"/>
                    <a:pt x="13114" y="1398"/>
                  </a:cubicBezTo>
                  <a:cubicBezTo>
                    <a:pt x="14060" y="1966"/>
                    <a:pt x="14867" y="2426"/>
                    <a:pt x="15658" y="2929"/>
                  </a:cubicBezTo>
                  <a:cubicBezTo>
                    <a:pt x="16079" y="3196"/>
                    <a:pt x="16477" y="3437"/>
                    <a:pt x="16976" y="3302"/>
                  </a:cubicBezTo>
                  <a:cubicBezTo>
                    <a:pt x="17109" y="3265"/>
                    <a:pt x="17273" y="3409"/>
                    <a:pt x="17520" y="3512"/>
                  </a:cubicBezTo>
                  <a:cubicBezTo>
                    <a:pt x="16874" y="4340"/>
                    <a:pt x="16124" y="4398"/>
                    <a:pt x="15400" y="4517"/>
                  </a:cubicBezTo>
                  <a:cubicBezTo>
                    <a:pt x="13729" y="4792"/>
                    <a:pt x="12372" y="4102"/>
                    <a:pt x="11337" y="2381"/>
                  </a:cubicBezTo>
                  <a:cubicBezTo>
                    <a:pt x="10470" y="2968"/>
                    <a:pt x="9662" y="3516"/>
                    <a:pt x="8710" y="4161"/>
                  </a:cubicBezTo>
                  <a:cubicBezTo>
                    <a:pt x="9399" y="4350"/>
                    <a:pt x="9905" y="4443"/>
                    <a:pt x="10388" y="4633"/>
                  </a:cubicBezTo>
                  <a:cubicBezTo>
                    <a:pt x="11589" y="5106"/>
                    <a:pt x="12779" y="5611"/>
                    <a:pt x="14068" y="5582"/>
                  </a:cubicBezTo>
                  <a:cubicBezTo>
                    <a:pt x="14204" y="5580"/>
                    <a:pt x="14342" y="5740"/>
                    <a:pt x="14575" y="5882"/>
                  </a:cubicBezTo>
                  <a:cubicBezTo>
                    <a:pt x="14048" y="6420"/>
                    <a:pt x="13547" y="6609"/>
                    <a:pt x="13009" y="6686"/>
                  </a:cubicBezTo>
                  <a:cubicBezTo>
                    <a:pt x="11317" y="6933"/>
                    <a:pt x="9662" y="6901"/>
                    <a:pt x="8149" y="5749"/>
                  </a:cubicBezTo>
                  <a:cubicBezTo>
                    <a:pt x="7997" y="5634"/>
                    <a:pt x="7829" y="5527"/>
                    <a:pt x="7655" y="5488"/>
                  </a:cubicBezTo>
                  <a:cubicBezTo>
                    <a:pt x="7408" y="5433"/>
                    <a:pt x="7117" y="5341"/>
                    <a:pt x="6906" y="5443"/>
                  </a:cubicBezTo>
                  <a:cubicBezTo>
                    <a:pt x="6299" y="5737"/>
                    <a:pt x="5741" y="6162"/>
                    <a:pt x="5139" y="6712"/>
                  </a:cubicBezTo>
                  <a:cubicBezTo>
                    <a:pt x="5812" y="6828"/>
                    <a:pt x="6368" y="6914"/>
                    <a:pt x="6922" y="7020"/>
                  </a:cubicBezTo>
                  <a:cubicBezTo>
                    <a:pt x="8441" y="7314"/>
                    <a:pt x="9944" y="7802"/>
                    <a:pt x="11510" y="7540"/>
                  </a:cubicBezTo>
                  <a:cubicBezTo>
                    <a:pt x="11645" y="7517"/>
                    <a:pt x="11799" y="7659"/>
                    <a:pt x="12005" y="7749"/>
                  </a:cubicBezTo>
                  <a:cubicBezTo>
                    <a:pt x="11871" y="7943"/>
                    <a:pt x="11821" y="8070"/>
                    <a:pt x="11741" y="8123"/>
                  </a:cubicBezTo>
                  <a:cubicBezTo>
                    <a:pt x="10001" y="9253"/>
                    <a:pt x="8192" y="9854"/>
                    <a:pt x="6261" y="8927"/>
                  </a:cubicBezTo>
                  <a:cubicBezTo>
                    <a:pt x="5382" y="8505"/>
                    <a:pt x="4482" y="8308"/>
                    <a:pt x="3554" y="8235"/>
                  </a:cubicBezTo>
                  <a:cubicBezTo>
                    <a:pt x="3403" y="8223"/>
                    <a:pt x="3215" y="8181"/>
                    <a:pt x="3104" y="8267"/>
                  </a:cubicBezTo>
                  <a:cubicBezTo>
                    <a:pt x="2328" y="8850"/>
                    <a:pt x="1573" y="9473"/>
                    <a:pt x="928" y="10290"/>
                  </a:cubicBezTo>
                  <a:cubicBezTo>
                    <a:pt x="2380" y="9808"/>
                    <a:pt x="3796" y="10103"/>
                    <a:pt x="5209" y="10438"/>
                  </a:cubicBezTo>
                  <a:cubicBezTo>
                    <a:pt x="6387" y="10716"/>
                    <a:pt x="7558" y="10833"/>
                    <a:pt x="8694" y="10189"/>
                  </a:cubicBezTo>
                  <a:cubicBezTo>
                    <a:pt x="8773" y="10144"/>
                    <a:pt x="8883" y="10170"/>
                    <a:pt x="9033" y="10162"/>
                  </a:cubicBezTo>
                  <a:cubicBezTo>
                    <a:pt x="9033" y="11022"/>
                    <a:pt x="8529" y="11327"/>
                    <a:pt x="8071" y="11610"/>
                  </a:cubicBezTo>
                  <a:cubicBezTo>
                    <a:pt x="7709" y="11835"/>
                    <a:pt x="7293" y="11936"/>
                    <a:pt x="6897" y="12064"/>
                  </a:cubicBezTo>
                  <a:cubicBezTo>
                    <a:pt x="5428" y="12543"/>
                    <a:pt x="3959" y="12594"/>
                    <a:pt x="2467" y="12168"/>
                  </a:cubicBezTo>
                  <a:cubicBezTo>
                    <a:pt x="1773" y="11970"/>
                    <a:pt x="1048" y="11939"/>
                    <a:pt x="338" y="11817"/>
                  </a:cubicBezTo>
                  <a:lnTo>
                    <a:pt x="0" y="11797"/>
                  </a:lnTo>
                  <a:lnTo>
                    <a:pt x="0" y="3777"/>
                  </a:lnTo>
                  <a:lnTo>
                    <a:pt x="76" y="3549"/>
                  </a:lnTo>
                  <a:cubicBezTo>
                    <a:pt x="357" y="2817"/>
                    <a:pt x="737" y="2129"/>
                    <a:pt x="1233" y="1494"/>
                  </a:cubicBezTo>
                  <a:cubicBezTo>
                    <a:pt x="1385" y="1301"/>
                    <a:pt x="1496" y="1033"/>
                    <a:pt x="1814" y="1111"/>
                  </a:cubicBezTo>
                  <a:cubicBezTo>
                    <a:pt x="1816" y="1254"/>
                    <a:pt x="1854" y="1391"/>
                    <a:pt x="1816" y="1485"/>
                  </a:cubicBezTo>
                  <a:cubicBezTo>
                    <a:pt x="1347" y="2647"/>
                    <a:pt x="1285" y="3912"/>
                    <a:pt x="1217" y="5168"/>
                  </a:cubicBezTo>
                  <a:cubicBezTo>
                    <a:pt x="1147" y="6496"/>
                    <a:pt x="976" y="7793"/>
                    <a:pt x="595" y="9045"/>
                  </a:cubicBezTo>
                  <a:cubicBezTo>
                    <a:pt x="507" y="9332"/>
                    <a:pt x="430" y="9620"/>
                    <a:pt x="318" y="10013"/>
                  </a:cubicBezTo>
                  <a:cubicBezTo>
                    <a:pt x="1272" y="9392"/>
                    <a:pt x="1810" y="8528"/>
                    <a:pt x="2010" y="7354"/>
                  </a:cubicBezTo>
                  <a:cubicBezTo>
                    <a:pt x="2212" y="6152"/>
                    <a:pt x="2397" y="4944"/>
                    <a:pt x="2586" y="3736"/>
                  </a:cubicBezTo>
                  <a:cubicBezTo>
                    <a:pt x="2817" y="2269"/>
                    <a:pt x="3403" y="1079"/>
                    <a:pt x="4187" y="44"/>
                  </a:cubicBezTo>
                  <a:close/>
                </a:path>
              </a:pathLst>
            </a:custGeom>
            <a:solidFill>
              <a:srgbClr val="5D6A76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</a:p>
          </p:txBody>
        </p:sp>
        <p:sp>
          <p:nvSpPr>
            <p:cNvPr id="103" name="Freeform: Shape 10"/>
            <p:cNvSpPr/>
            <p:nvPr/>
          </p:nvSpPr>
          <p:spPr>
            <a:xfrm>
              <a:off x="9164166" y="2461367"/>
              <a:ext cx="3027836" cy="43390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3" fill="norm" stroke="1" extrusionOk="0">
                  <a:moveTo>
                    <a:pt x="21600" y="7823"/>
                  </a:moveTo>
                  <a:lnTo>
                    <a:pt x="21600" y="8707"/>
                  </a:lnTo>
                  <a:lnTo>
                    <a:pt x="21313" y="8909"/>
                  </a:lnTo>
                  <a:cubicBezTo>
                    <a:pt x="20200" y="9593"/>
                    <a:pt x="19922" y="10459"/>
                    <a:pt x="20139" y="11443"/>
                  </a:cubicBezTo>
                  <a:cubicBezTo>
                    <a:pt x="20209" y="11768"/>
                    <a:pt x="20247" y="12099"/>
                    <a:pt x="20260" y="12429"/>
                  </a:cubicBezTo>
                  <a:cubicBezTo>
                    <a:pt x="20282" y="12937"/>
                    <a:pt x="20393" y="13458"/>
                    <a:pt x="20052" y="13943"/>
                  </a:cubicBezTo>
                  <a:cubicBezTo>
                    <a:pt x="19741" y="14387"/>
                    <a:pt x="19434" y="14831"/>
                    <a:pt x="19098" y="15266"/>
                  </a:cubicBezTo>
                  <a:cubicBezTo>
                    <a:pt x="18999" y="15394"/>
                    <a:pt x="18815" y="15491"/>
                    <a:pt x="18575" y="15672"/>
                  </a:cubicBezTo>
                  <a:cubicBezTo>
                    <a:pt x="18515" y="15478"/>
                    <a:pt x="18458" y="15397"/>
                    <a:pt x="18467" y="15319"/>
                  </a:cubicBezTo>
                  <a:cubicBezTo>
                    <a:pt x="18541" y="14792"/>
                    <a:pt x="18610" y="14265"/>
                    <a:pt x="18712" y="13739"/>
                  </a:cubicBezTo>
                  <a:cubicBezTo>
                    <a:pt x="18910" y="12720"/>
                    <a:pt x="18463" y="11662"/>
                    <a:pt x="19115" y="10662"/>
                  </a:cubicBezTo>
                  <a:cubicBezTo>
                    <a:pt x="18007" y="11176"/>
                    <a:pt x="17518" y="11933"/>
                    <a:pt x="17275" y="12783"/>
                  </a:cubicBezTo>
                  <a:cubicBezTo>
                    <a:pt x="17096" y="13410"/>
                    <a:pt x="17113" y="14082"/>
                    <a:pt x="16787" y="14665"/>
                  </a:cubicBezTo>
                  <a:cubicBezTo>
                    <a:pt x="16334" y="15477"/>
                    <a:pt x="15649" y="16227"/>
                    <a:pt x="15049" y="16998"/>
                  </a:cubicBezTo>
                  <a:cubicBezTo>
                    <a:pt x="14915" y="17171"/>
                    <a:pt x="14699" y="17300"/>
                    <a:pt x="14229" y="17316"/>
                  </a:cubicBezTo>
                  <a:cubicBezTo>
                    <a:pt x="15200" y="15975"/>
                    <a:pt x="14774" y="14523"/>
                    <a:pt x="15541" y="13151"/>
                  </a:cubicBezTo>
                  <a:cubicBezTo>
                    <a:pt x="14341" y="13584"/>
                    <a:pt x="13103" y="14671"/>
                    <a:pt x="13013" y="15551"/>
                  </a:cubicBezTo>
                  <a:cubicBezTo>
                    <a:pt x="12917" y="16491"/>
                    <a:pt x="12388" y="17360"/>
                    <a:pt x="11830" y="18214"/>
                  </a:cubicBezTo>
                  <a:cubicBezTo>
                    <a:pt x="11718" y="18385"/>
                    <a:pt x="11634" y="18596"/>
                    <a:pt x="11086" y="18680"/>
                  </a:cubicBezTo>
                  <a:cubicBezTo>
                    <a:pt x="11176" y="18129"/>
                    <a:pt x="11260" y="17624"/>
                    <a:pt x="11259" y="17122"/>
                  </a:cubicBezTo>
                  <a:cubicBezTo>
                    <a:pt x="11258" y="16588"/>
                    <a:pt x="11405" y="16055"/>
                    <a:pt x="11492" y="15501"/>
                  </a:cubicBezTo>
                  <a:cubicBezTo>
                    <a:pt x="11309" y="15619"/>
                    <a:pt x="11165" y="15773"/>
                    <a:pt x="10965" y="15834"/>
                  </a:cubicBezTo>
                  <a:cubicBezTo>
                    <a:pt x="10289" y="16041"/>
                    <a:pt x="10150" y="16470"/>
                    <a:pt x="9993" y="16893"/>
                  </a:cubicBezTo>
                  <a:cubicBezTo>
                    <a:pt x="9914" y="17105"/>
                    <a:pt x="9886" y="17326"/>
                    <a:pt x="9838" y="17543"/>
                  </a:cubicBezTo>
                  <a:cubicBezTo>
                    <a:pt x="9640" y="18422"/>
                    <a:pt x="8915" y="19079"/>
                    <a:pt x="8001" y="19657"/>
                  </a:cubicBezTo>
                  <a:cubicBezTo>
                    <a:pt x="7977" y="19672"/>
                    <a:pt x="7906" y="19650"/>
                    <a:pt x="7753" y="19638"/>
                  </a:cubicBezTo>
                  <a:cubicBezTo>
                    <a:pt x="7914" y="19260"/>
                    <a:pt x="8097" y="18896"/>
                    <a:pt x="8216" y="18522"/>
                  </a:cubicBezTo>
                  <a:cubicBezTo>
                    <a:pt x="8347" y="18119"/>
                    <a:pt x="8421" y="17705"/>
                    <a:pt x="8552" y="17161"/>
                  </a:cubicBezTo>
                  <a:cubicBezTo>
                    <a:pt x="8074" y="17459"/>
                    <a:pt x="7743" y="17678"/>
                    <a:pt x="7391" y="17885"/>
                  </a:cubicBezTo>
                  <a:cubicBezTo>
                    <a:pt x="6736" y="18270"/>
                    <a:pt x="6235" y="18713"/>
                    <a:pt x="5957" y="19296"/>
                  </a:cubicBezTo>
                  <a:cubicBezTo>
                    <a:pt x="5717" y="19797"/>
                    <a:pt x="5238" y="20205"/>
                    <a:pt x="4592" y="20595"/>
                  </a:cubicBezTo>
                  <a:cubicBezTo>
                    <a:pt x="4316" y="20059"/>
                    <a:pt x="4709" y="19584"/>
                    <a:pt x="4606" y="19036"/>
                  </a:cubicBezTo>
                  <a:cubicBezTo>
                    <a:pt x="3901" y="19489"/>
                    <a:pt x="3269" y="19895"/>
                    <a:pt x="2636" y="20300"/>
                  </a:cubicBezTo>
                  <a:cubicBezTo>
                    <a:pt x="2072" y="20658"/>
                    <a:pt x="1525" y="21027"/>
                    <a:pt x="937" y="21366"/>
                  </a:cubicBezTo>
                  <a:cubicBezTo>
                    <a:pt x="533" y="21600"/>
                    <a:pt x="395" y="21561"/>
                    <a:pt x="0" y="21198"/>
                  </a:cubicBezTo>
                  <a:cubicBezTo>
                    <a:pt x="405" y="20649"/>
                    <a:pt x="913" y="20142"/>
                    <a:pt x="1575" y="19714"/>
                  </a:cubicBezTo>
                  <a:cubicBezTo>
                    <a:pt x="2272" y="19263"/>
                    <a:pt x="2976" y="18834"/>
                    <a:pt x="3939" y="18658"/>
                  </a:cubicBezTo>
                  <a:cubicBezTo>
                    <a:pt x="4542" y="18548"/>
                    <a:pt x="5131" y="18383"/>
                    <a:pt x="5704" y="18209"/>
                  </a:cubicBezTo>
                  <a:cubicBezTo>
                    <a:pt x="6000" y="18121"/>
                    <a:pt x="6250" y="17961"/>
                    <a:pt x="6627" y="17784"/>
                  </a:cubicBezTo>
                  <a:cubicBezTo>
                    <a:pt x="4569" y="17676"/>
                    <a:pt x="3690" y="17510"/>
                    <a:pt x="3338" y="17188"/>
                  </a:cubicBezTo>
                  <a:cubicBezTo>
                    <a:pt x="4869" y="16209"/>
                    <a:pt x="6573" y="16304"/>
                    <a:pt x="8387" y="16831"/>
                  </a:cubicBezTo>
                  <a:cubicBezTo>
                    <a:pt x="8787" y="16593"/>
                    <a:pt x="9193" y="16352"/>
                    <a:pt x="9682" y="16061"/>
                  </a:cubicBezTo>
                  <a:cubicBezTo>
                    <a:pt x="8378" y="15771"/>
                    <a:pt x="7188" y="15616"/>
                    <a:pt x="5913" y="15671"/>
                  </a:cubicBezTo>
                  <a:cubicBezTo>
                    <a:pt x="6128" y="15344"/>
                    <a:pt x="6706" y="15049"/>
                    <a:pt x="7314" y="14860"/>
                  </a:cubicBezTo>
                  <a:cubicBezTo>
                    <a:pt x="8690" y="14433"/>
                    <a:pt x="9984" y="14567"/>
                    <a:pt x="11209" y="15165"/>
                  </a:cubicBezTo>
                  <a:cubicBezTo>
                    <a:pt x="12160" y="14618"/>
                    <a:pt x="13057" y="14100"/>
                    <a:pt x="14054" y="13526"/>
                  </a:cubicBezTo>
                  <a:cubicBezTo>
                    <a:pt x="12992" y="13399"/>
                    <a:pt x="12091" y="13304"/>
                    <a:pt x="11196" y="13183"/>
                  </a:cubicBezTo>
                  <a:cubicBezTo>
                    <a:pt x="10720" y="13118"/>
                    <a:pt x="10273" y="13064"/>
                    <a:pt x="9815" y="13240"/>
                  </a:cubicBezTo>
                  <a:cubicBezTo>
                    <a:pt x="9693" y="13287"/>
                    <a:pt x="9498" y="13240"/>
                    <a:pt x="9231" y="13232"/>
                  </a:cubicBezTo>
                  <a:cubicBezTo>
                    <a:pt x="9669" y="12640"/>
                    <a:pt x="10391" y="12457"/>
                    <a:pt x="11074" y="12246"/>
                  </a:cubicBezTo>
                  <a:cubicBezTo>
                    <a:pt x="12649" y="11756"/>
                    <a:pt x="14144" y="11869"/>
                    <a:pt x="15567" y="12621"/>
                  </a:cubicBezTo>
                  <a:cubicBezTo>
                    <a:pt x="16279" y="12119"/>
                    <a:pt x="16942" y="11652"/>
                    <a:pt x="17724" y="11100"/>
                  </a:cubicBezTo>
                  <a:cubicBezTo>
                    <a:pt x="17004" y="11133"/>
                    <a:pt x="16485" y="11183"/>
                    <a:pt x="15966" y="11174"/>
                  </a:cubicBezTo>
                  <a:cubicBezTo>
                    <a:pt x="14676" y="11152"/>
                    <a:pt x="13388" y="11109"/>
                    <a:pt x="12130" y="11384"/>
                  </a:cubicBezTo>
                  <a:cubicBezTo>
                    <a:pt x="11997" y="11413"/>
                    <a:pt x="11823" y="11352"/>
                    <a:pt x="11562" y="11319"/>
                  </a:cubicBezTo>
                  <a:cubicBezTo>
                    <a:pt x="11951" y="10913"/>
                    <a:pt x="12399" y="10707"/>
                    <a:pt x="12909" y="10556"/>
                  </a:cubicBezTo>
                  <a:cubicBezTo>
                    <a:pt x="14511" y="10079"/>
                    <a:pt x="16143" y="9764"/>
                    <a:pt x="17900" y="10102"/>
                  </a:cubicBezTo>
                  <a:cubicBezTo>
                    <a:pt x="18076" y="10136"/>
                    <a:pt x="18266" y="10162"/>
                    <a:pt x="18446" y="10149"/>
                  </a:cubicBezTo>
                  <a:cubicBezTo>
                    <a:pt x="18702" y="10130"/>
                    <a:pt x="19009" y="10123"/>
                    <a:pt x="19192" y="10023"/>
                  </a:cubicBezTo>
                  <a:cubicBezTo>
                    <a:pt x="19718" y="9738"/>
                    <a:pt x="20165" y="9389"/>
                    <a:pt x="20627" y="8961"/>
                  </a:cubicBezTo>
                  <a:cubicBezTo>
                    <a:pt x="19938" y="9032"/>
                    <a:pt x="19373" y="9095"/>
                    <a:pt x="18804" y="9147"/>
                  </a:cubicBezTo>
                  <a:cubicBezTo>
                    <a:pt x="17243" y="9289"/>
                    <a:pt x="15653" y="9318"/>
                    <a:pt x="14178" y="9779"/>
                  </a:cubicBezTo>
                  <a:cubicBezTo>
                    <a:pt x="14051" y="9819"/>
                    <a:pt x="13866" y="9771"/>
                    <a:pt x="13643" y="9762"/>
                  </a:cubicBezTo>
                  <a:cubicBezTo>
                    <a:pt x="13728" y="9627"/>
                    <a:pt x="13747" y="9546"/>
                    <a:pt x="13814" y="9500"/>
                  </a:cubicBezTo>
                  <a:cubicBezTo>
                    <a:pt x="15254" y="8521"/>
                    <a:pt x="16887" y="7822"/>
                    <a:pt x="19002" y="7951"/>
                  </a:cubicBezTo>
                  <a:cubicBezTo>
                    <a:pt x="19724" y="7995"/>
                    <a:pt x="20427" y="7966"/>
                    <a:pt x="21125" y="7887"/>
                  </a:cubicBezTo>
                  <a:close/>
                  <a:moveTo>
                    <a:pt x="21600" y="5412"/>
                  </a:moveTo>
                  <a:lnTo>
                    <a:pt x="21600" y="6713"/>
                  </a:lnTo>
                  <a:lnTo>
                    <a:pt x="20773" y="6814"/>
                  </a:lnTo>
                  <a:cubicBezTo>
                    <a:pt x="20410" y="6847"/>
                    <a:pt x="20044" y="6873"/>
                    <a:pt x="19677" y="6898"/>
                  </a:cubicBezTo>
                  <a:cubicBezTo>
                    <a:pt x="18455" y="6979"/>
                    <a:pt x="17279" y="7149"/>
                    <a:pt x="16316" y="7736"/>
                  </a:cubicBezTo>
                  <a:cubicBezTo>
                    <a:pt x="16249" y="7777"/>
                    <a:pt x="16135" y="7784"/>
                    <a:pt x="15990" y="7819"/>
                  </a:cubicBezTo>
                  <a:cubicBezTo>
                    <a:pt x="15786" y="7340"/>
                    <a:pt x="16209" y="7068"/>
                    <a:pt x="16591" y="6818"/>
                  </a:cubicBezTo>
                  <a:cubicBezTo>
                    <a:pt x="16894" y="6620"/>
                    <a:pt x="17278" y="6481"/>
                    <a:pt x="17636" y="6330"/>
                  </a:cubicBezTo>
                  <a:cubicBezTo>
                    <a:pt x="18633" y="5908"/>
                    <a:pt x="19686" y="5621"/>
                    <a:pt x="20811" y="5477"/>
                  </a:cubicBezTo>
                  <a:close/>
                  <a:moveTo>
                    <a:pt x="21600" y="3015"/>
                  </a:moveTo>
                  <a:lnTo>
                    <a:pt x="21600" y="4320"/>
                  </a:lnTo>
                  <a:lnTo>
                    <a:pt x="20141" y="4478"/>
                  </a:lnTo>
                  <a:cubicBezTo>
                    <a:pt x="19287" y="4588"/>
                    <a:pt x="18467" y="4804"/>
                    <a:pt x="17820" y="5248"/>
                  </a:cubicBezTo>
                  <a:cubicBezTo>
                    <a:pt x="17696" y="5334"/>
                    <a:pt x="17494" y="5367"/>
                    <a:pt x="17310" y="5433"/>
                  </a:cubicBezTo>
                  <a:cubicBezTo>
                    <a:pt x="17266" y="5322"/>
                    <a:pt x="17230" y="5282"/>
                    <a:pt x="17245" y="5254"/>
                  </a:cubicBezTo>
                  <a:cubicBezTo>
                    <a:pt x="17277" y="5187"/>
                    <a:pt x="17317" y="5117"/>
                    <a:pt x="17378" y="5060"/>
                  </a:cubicBezTo>
                  <a:cubicBezTo>
                    <a:pt x="18207" y="4281"/>
                    <a:pt x="19260" y="3688"/>
                    <a:pt x="20502" y="3250"/>
                  </a:cubicBezTo>
                  <a:cubicBezTo>
                    <a:pt x="20784" y="3151"/>
                    <a:pt x="21070" y="3081"/>
                    <a:pt x="21359" y="3035"/>
                  </a:cubicBezTo>
                  <a:close/>
                  <a:moveTo>
                    <a:pt x="21600" y="1239"/>
                  </a:moveTo>
                  <a:lnTo>
                    <a:pt x="21600" y="1967"/>
                  </a:lnTo>
                  <a:lnTo>
                    <a:pt x="21538" y="1976"/>
                  </a:lnTo>
                  <a:cubicBezTo>
                    <a:pt x="20893" y="2091"/>
                    <a:pt x="20299" y="2295"/>
                    <a:pt x="19794" y="2637"/>
                  </a:cubicBezTo>
                  <a:cubicBezTo>
                    <a:pt x="19711" y="2693"/>
                    <a:pt x="19537" y="2686"/>
                    <a:pt x="19406" y="2709"/>
                  </a:cubicBezTo>
                  <a:cubicBezTo>
                    <a:pt x="19370" y="2681"/>
                    <a:pt x="19334" y="2652"/>
                    <a:pt x="19298" y="2623"/>
                  </a:cubicBezTo>
                  <a:cubicBezTo>
                    <a:pt x="19448" y="2466"/>
                    <a:pt x="19555" y="2271"/>
                    <a:pt x="19756" y="2164"/>
                  </a:cubicBezTo>
                  <a:cubicBezTo>
                    <a:pt x="20142" y="1959"/>
                    <a:pt x="20528" y="1753"/>
                    <a:pt x="20922" y="1555"/>
                  </a:cubicBezTo>
                  <a:close/>
                  <a:moveTo>
                    <a:pt x="21600" y="0"/>
                  </a:moveTo>
                  <a:lnTo>
                    <a:pt x="21600" y="681"/>
                  </a:lnTo>
                  <a:lnTo>
                    <a:pt x="21330" y="793"/>
                  </a:lnTo>
                  <a:cubicBezTo>
                    <a:pt x="21224" y="844"/>
                    <a:pt x="21037" y="809"/>
                    <a:pt x="20764" y="819"/>
                  </a:cubicBezTo>
                  <a:cubicBezTo>
                    <a:pt x="20929" y="617"/>
                    <a:pt x="20999" y="500"/>
                    <a:pt x="21106" y="403"/>
                  </a:cubicBezTo>
                  <a:cubicBezTo>
                    <a:pt x="21264" y="263"/>
                    <a:pt x="21427" y="129"/>
                    <a:pt x="21596" y="3"/>
                  </a:cubicBezTo>
                  <a:close/>
                </a:path>
              </a:pathLst>
            </a:custGeom>
            <a:solidFill>
              <a:srgbClr val="5D6A76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</a:p>
          </p:txBody>
        </p:sp>
      </p:grpSp>
      <p:sp>
        <p:nvSpPr>
          <p:cNvPr id="105" name="click to add title"/>
          <p:cNvSpPr txBox="1"/>
          <p:nvPr>
            <p:ph type="title" hasCustomPrompt="1"/>
          </p:nvPr>
        </p:nvSpPr>
        <p:spPr>
          <a:xfrm>
            <a:off x="914400" y="914400"/>
            <a:ext cx="10360153" cy="914400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pPr/>
            <a:r>
              <a:t>click to add title</a:t>
            </a:r>
          </a:p>
        </p:txBody>
      </p:sp>
      <p:sp>
        <p:nvSpPr>
          <p:cNvPr id="106" name="مستوى النص الأول…"/>
          <p:cNvSpPr txBox="1"/>
          <p:nvPr>
            <p:ph type="body" sz="quarter" idx="1"/>
          </p:nvPr>
        </p:nvSpPr>
        <p:spPr>
          <a:xfrm>
            <a:off x="914399" y="2039111"/>
            <a:ext cx="3364992" cy="3904489"/>
          </a:xfrm>
          <a:prstGeom prst="rect">
            <a:avLst/>
          </a:prstGeom>
        </p:spPr>
        <p:txBody>
          <a:bodyPr/>
          <a:lstStyle>
            <a:lvl1pPr>
              <a:buFontTx/>
              <a:buAutoNum type="arabicPeriod" startAt="1"/>
              <a:defRPr sz="2000"/>
            </a:lvl1pPr>
            <a:lvl2pPr marL="685800" indent="-457200">
              <a:buFontTx/>
              <a:buAutoNum type="alphaLcPeriod" startAt="1"/>
              <a:defRPr sz="2000"/>
            </a:lvl2pPr>
            <a:lvl3pPr marL="914400" indent="-457200">
              <a:buFontTx/>
              <a:buAutoNum type="arabicParenR" startAt="1"/>
              <a:defRPr sz="2000"/>
            </a:lvl3pPr>
            <a:lvl4pPr marL="1143000" indent="-457200">
              <a:buFontTx/>
              <a:buAutoNum type="alphaLcParenR" startAt="1"/>
              <a:defRPr sz="2000"/>
            </a:lvl4pPr>
            <a:lvl5pPr marL="1143000" indent="-228600">
              <a:buFontTx/>
              <a:buChar char="o"/>
              <a:defRPr sz="20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07" name="رقم الشريحة"/>
          <p:cNvSpPr txBox="1"/>
          <p:nvPr>
            <p:ph type="sldNum" sz="quarter" idx="2"/>
          </p:nvPr>
        </p:nvSpPr>
        <p:spPr>
          <a:xfrm>
            <a:off x="11472321" y="6099502"/>
            <a:ext cx="424374" cy="45650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Freeform: Shape 10"/>
          <p:cNvSpPr/>
          <p:nvPr/>
        </p:nvSpPr>
        <p:spPr>
          <a:xfrm>
            <a:off x="0" y="0"/>
            <a:ext cx="4303818" cy="6100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757" h="21600" fill="norm" stroke="1" extrusionOk="0">
                <a:moveTo>
                  <a:pt x="0" y="0"/>
                </a:moveTo>
                <a:lnTo>
                  <a:pt x="19411" y="0"/>
                </a:lnTo>
                <a:lnTo>
                  <a:pt x="19416" y="14"/>
                </a:lnTo>
                <a:cubicBezTo>
                  <a:pt x="21600" y="7488"/>
                  <a:pt x="12897" y="16902"/>
                  <a:pt x="4947" y="20320"/>
                </a:cubicBezTo>
                <a:cubicBezTo>
                  <a:pt x="3912" y="20765"/>
                  <a:pt x="1998" y="21567"/>
                  <a:pt x="22" y="21600"/>
                </a:cubicBezTo>
                <a:lnTo>
                  <a:pt x="0" y="2160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115" name="Freeform: Shape 29"/>
          <p:cNvSpPr/>
          <p:nvPr/>
        </p:nvSpPr>
        <p:spPr>
          <a:xfrm rot="5400000">
            <a:off x="7072128" y="3184875"/>
            <a:ext cx="3027836" cy="43390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13" fill="norm" stroke="1" extrusionOk="0">
                <a:moveTo>
                  <a:pt x="21600" y="7823"/>
                </a:moveTo>
                <a:lnTo>
                  <a:pt x="21600" y="8707"/>
                </a:lnTo>
                <a:lnTo>
                  <a:pt x="21313" y="8909"/>
                </a:lnTo>
                <a:cubicBezTo>
                  <a:pt x="20200" y="9593"/>
                  <a:pt x="19922" y="10459"/>
                  <a:pt x="20139" y="11443"/>
                </a:cubicBezTo>
                <a:cubicBezTo>
                  <a:pt x="20209" y="11768"/>
                  <a:pt x="20247" y="12099"/>
                  <a:pt x="20260" y="12429"/>
                </a:cubicBezTo>
                <a:cubicBezTo>
                  <a:pt x="20282" y="12937"/>
                  <a:pt x="20393" y="13458"/>
                  <a:pt x="20052" y="13943"/>
                </a:cubicBezTo>
                <a:cubicBezTo>
                  <a:pt x="19741" y="14387"/>
                  <a:pt x="19434" y="14831"/>
                  <a:pt x="19098" y="15266"/>
                </a:cubicBezTo>
                <a:cubicBezTo>
                  <a:pt x="18999" y="15394"/>
                  <a:pt x="18815" y="15491"/>
                  <a:pt x="18575" y="15672"/>
                </a:cubicBezTo>
                <a:cubicBezTo>
                  <a:pt x="18515" y="15478"/>
                  <a:pt x="18458" y="15397"/>
                  <a:pt x="18467" y="15319"/>
                </a:cubicBezTo>
                <a:cubicBezTo>
                  <a:pt x="18541" y="14792"/>
                  <a:pt x="18610" y="14265"/>
                  <a:pt x="18712" y="13739"/>
                </a:cubicBezTo>
                <a:cubicBezTo>
                  <a:pt x="18910" y="12720"/>
                  <a:pt x="18463" y="11662"/>
                  <a:pt x="19115" y="10662"/>
                </a:cubicBezTo>
                <a:cubicBezTo>
                  <a:pt x="18007" y="11176"/>
                  <a:pt x="17518" y="11933"/>
                  <a:pt x="17275" y="12783"/>
                </a:cubicBezTo>
                <a:cubicBezTo>
                  <a:pt x="17096" y="13410"/>
                  <a:pt x="17113" y="14082"/>
                  <a:pt x="16787" y="14665"/>
                </a:cubicBezTo>
                <a:cubicBezTo>
                  <a:pt x="16334" y="15477"/>
                  <a:pt x="15649" y="16227"/>
                  <a:pt x="15049" y="16998"/>
                </a:cubicBezTo>
                <a:cubicBezTo>
                  <a:pt x="14915" y="17171"/>
                  <a:pt x="14699" y="17300"/>
                  <a:pt x="14229" y="17316"/>
                </a:cubicBezTo>
                <a:cubicBezTo>
                  <a:pt x="15200" y="15975"/>
                  <a:pt x="14774" y="14523"/>
                  <a:pt x="15541" y="13151"/>
                </a:cubicBezTo>
                <a:cubicBezTo>
                  <a:pt x="14341" y="13584"/>
                  <a:pt x="13103" y="14671"/>
                  <a:pt x="13013" y="15551"/>
                </a:cubicBezTo>
                <a:cubicBezTo>
                  <a:pt x="12917" y="16491"/>
                  <a:pt x="12388" y="17360"/>
                  <a:pt x="11830" y="18214"/>
                </a:cubicBezTo>
                <a:cubicBezTo>
                  <a:pt x="11718" y="18385"/>
                  <a:pt x="11634" y="18596"/>
                  <a:pt x="11086" y="18680"/>
                </a:cubicBezTo>
                <a:cubicBezTo>
                  <a:pt x="11176" y="18129"/>
                  <a:pt x="11260" y="17624"/>
                  <a:pt x="11259" y="17122"/>
                </a:cubicBezTo>
                <a:cubicBezTo>
                  <a:pt x="11258" y="16588"/>
                  <a:pt x="11405" y="16055"/>
                  <a:pt x="11492" y="15501"/>
                </a:cubicBezTo>
                <a:cubicBezTo>
                  <a:pt x="11309" y="15619"/>
                  <a:pt x="11165" y="15773"/>
                  <a:pt x="10965" y="15834"/>
                </a:cubicBezTo>
                <a:cubicBezTo>
                  <a:pt x="10289" y="16041"/>
                  <a:pt x="10150" y="16470"/>
                  <a:pt x="9993" y="16893"/>
                </a:cubicBezTo>
                <a:cubicBezTo>
                  <a:pt x="9914" y="17105"/>
                  <a:pt x="9886" y="17326"/>
                  <a:pt x="9838" y="17543"/>
                </a:cubicBezTo>
                <a:cubicBezTo>
                  <a:pt x="9640" y="18422"/>
                  <a:pt x="8915" y="19079"/>
                  <a:pt x="8001" y="19657"/>
                </a:cubicBezTo>
                <a:cubicBezTo>
                  <a:pt x="7977" y="19672"/>
                  <a:pt x="7906" y="19650"/>
                  <a:pt x="7753" y="19638"/>
                </a:cubicBezTo>
                <a:cubicBezTo>
                  <a:pt x="7914" y="19260"/>
                  <a:pt x="8097" y="18896"/>
                  <a:pt x="8216" y="18522"/>
                </a:cubicBezTo>
                <a:cubicBezTo>
                  <a:pt x="8347" y="18119"/>
                  <a:pt x="8421" y="17705"/>
                  <a:pt x="8552" y="17161"/>
                </a:cubicBezTo>
                <a:cubicBezTo>
                  <a:pt x="8074" y="17459"/>
                  <a:pt x="7743" y="17678"/>
                  <a:pt x="7391" y="17885"/>
                </a:cubicBezTo>
                <a:cubicBezTo>
                  <a:pt x="6736" y="18270"/>
                  <a:pt x="6235" y="18713"/>
                  <a:pt x="5957" y="19296"/>
                </a:cubicBezTo>
                <a:cubicBezTo>
                  <a:pt x="5717" y="19797"/>
                  <a:pt x="5238" y="20205"/>
                  <a:pt x="4592" y="20595"/>
                </a:cubicBezTo>
                <a:cubicBezTo>
                  <a:pt x="4316" y="20059"/>
                  <a:pt x="4709" y="19584"/>
                  <a:pt x="4606" y="19036"/>
                </a:cubicBezTo>
                <a:cubicBezTo>
                  <a:pt x="3901" y="19489"/>
                  <a:pt x="3269" y="19895"/>
                  <a:pt x="2636" y="20300"/>
                </a:cubicBezTo>
                <a:cubicBezTo>
                  <a:pt x="2072" y="20658"/>
                  <a:pt x="1525" y="21027"/>
                  <a:pt x="937" y="21366"/>
                </a:cubicBezTo>
                <a:cubicBezTo>
                  <a:pt x="533" y="21600"/>
                  <a:pt x="395" y="21561"/>
                  <a:pt x="0" y="21198"/>
                </a:cubicBezTo>
                <a:cubicBezTo>
                  <a:pt x="405" y="20649"/>
                  <a:pt x="913" y="20142"/>
                  <a:pt x="1575" y="19714"/>
                </a:cubicBezTo>
                <a:cubicBezTo>
                  <a:pt x="2272" y="19263"/>
                  <a:pt x="2976" y="18834"/>
                  <a:pt x="3939" y="18658"/>
                </a:cubicBezTo>
                <a:cubicBezTo>
                  <a:pt x="4542" y="18548"/>
                  <a:pt x="5131" y="18383"/>
                  <a:pt x="5704" y="18209"/>
                </a:cubicBezTo>
                <a:cubicBezTo>
                  <a:pt x="6000" y="18121"/>
                  <a:pt x="6250" y="17961"/>
                  <a:pt x="6627" y="17784"/>
                </a:cubicBezTo>
                <a:cubicBezTo>
                  <a:pt x="4569" y="17676"/>
                  <a:pt x="3690" y="17510"/>
                  <a:pt x="3338" y="17188"/>
                </a:cubicBezTo>
                <a:cubicBezTo>
                  <a:pt x="4869" y="16209"/>
                  <a:pt x="6573" y="16304"/>
                  <a:pt x="8387" y="16831"/>
                </a:cubicBezTo>
                <a:cubicBezTo>
                  <a:pt x="8787" y="16593"/>
                  <a:pt x="9193" y="16352"/>
                  <a:pt x="9682" y="16061"/>
                </a:cubicBezTo>
                <a:cubicBezTo>
                  <a:pt x="8378" y="15771"/>
                  <a:pt x="7188" y="15616"/>
                  <a:pt x="5913" y="15671"/>
                </a:cubicBezTo>
                <a:cubicBezTo>
                  <a:pt x="6128" y="15344"/>
                  <a:pt x="6706" y="15049"/>
                  <a:pt x="7314" y="14860"/>
                </a:cubicBezTo>
                <a:cubicBezTo>
                  <a:pt x="8690" y="14433"/>
                  <a:pt x="9984" y="14567"/>
                  <a:pt x="11209" y="15165"/>
                </a:cubicBezTo>
                <a:cubicBezTo>
                  <a:pt x="12160" y="14618"/>
                  <a:pt x="13057" y="14100"/>
                  <a:pt x="14054" y="13526"/>
                </a:cubicBezTo>
                <a:cubicBezTo>
                  <a:pt x="12992" y="13399"/>
                  <a:pt x="12091" y="13304"/>
                  <a:pt x="11196" y="13183"/>
                </a:cubicBezTo>
                <a:cubicBezTo>
                  <a:pt x="10720" y="13118"/>
                  <a:pt x="10273" y="13064"/>
                  <a:pt x="9815" y="13240"/>
                </a:cubicBezTo>
                <a:cubicBezTo>
                  <a:pt x="9693" y="13287"/>
                  <a:pt x="9498" y="13240"/>
                  <a:pt x="9231" y="13232"/>
                </a:cubicBezTo>
                <a:cubicBezTo>
                  <a:pt x="9669" y="12640"/>
                  <a:pt x="10391" y="12457"/>
                  <a:pt x="11074" y="12246"/>
                </a:cubicBezTo>
                <a:cubicBezTo>
                  <a:pt x="12649" y="11756"/>
                  <a:pt x="14144" y="11869"/>
                  <a:pt x="15567" y="12621"/>
                </a:cubicBezTo>
                <a:cubicBezTo>
                  <a:pt x="16279" y="12119"/>
                  <a:pt x="16942" y="11652"/>
                  <a:pt x="17724" y="11100"/>
                </a:cubicBezTo>
                <a:cubicBezTo>
                  <a:pt x="17004" y="11133"/>
                  <a:pt x="16485" y="11183"/>
                  <a:pt x="15966" y="11174"/>
                </a:cubicBezTo>
                <a:cubicBezTo>
                  <a:pt x="14676" y="11152"/>
                  <a:pt x="13388" y="11109"/>
                  <a:pt x="12130" y="11384"/>
                </a:cubicBezTo>
                <a:cubicBezTo>
                  <a:pt x="11997" y="11413"/>
                  <a:pt x="11823" y="11352"/>
                  <a:pt x="11562" y="11319"/>
                </a:cubicBezTo>
                <a:cubicBezTo>
                  <a:pt x="11951" y="10913"/>
                  <a:pt x="12399" y="10707"/>
                  <a:pt x="12909" y="10556"/>
                </a:cubicBezTo>
                <a:cubicBezTo>
                  <a:pt x="14511" y="10079"/>
                  <a:pt x="16143" y="9764"/>
                  <a:pt x="17900" y="10102"/>
                </a:cubicBezTo>
                <a:cubicBezTo>
                  <a:pt x="18076" y="10136"/>
                  <a:pt x="18266" y="10162"/>
                  <a:pt x="18446" y="10149"/>
                </a:cubicBezTo>
                <a:cubicBezTo>
                  <a:pt x="18702" y="10130"/>
                  <a:pt x="19009" y="10123"/>
                  <a:pt x="19192" y="10023"/>
                </a:cubicBezTo>
                <a:cubicBezTo>
                  <a:pt x="19718" y="9738"/>
                  <a:pt x="20165" y="9389"/>
                  <a:pt x="20627" y="8961"/>
                </a:cubicBezTo>
                <a:cubicBezTo>
                  <a:pt x="19938" y="9032"/>
                  <a:pt x="19373" y="9095"/>
                  <a:pt x="18804" y="9147"/>
                </a:cubicBezTo>
                <a:cubicBezTo>
                  <a:pt x="17243" y="9289"/>
                  <a:pt x="15653" y="9318"/>
                  <a:pt x="14178" y="9779"/>
                </a:cubicBezTo>
                <a:cubicBezTo>
                  <a:pt x="14051" y="9819"/>
                  <a:pt x="13866" y="9771"/>
                  <a:pt x="13643" y="9762"/>
                </a:cubicBezTo>
                <a:cubicBezTo>
                  <a:pt x="13728" y="9627"/>
                  <a:pt x="13747" y="9546"/>
                  <a:pt x="13814" y="9500"/>
                </a:cubicBezTo>
                <a:cubicBezTo>
                  <a:pt x="15254" y="8521"/>
                  <a:pt x="16887" y="7822"/>
                  <a:pt x="19002" y="7951"/>
                </a:cubicBezTo>
                <a:cubicBezTo>
                  <a:pt x="19724" y="7995"/>
                  <a:pt x="20427" y="7966"/>
                  <a:pt x="21125" y="7887"/>
                </a:cubicBezTo>
                <a:close/>
                <a:moveTo>
                  <a:pt x="21600" y="5412"/>
                </a:moveTo>
                <a:lnTo>
                  <a:pt x="21600" y="6713"/>
                </a:lnTo>
                <a:lnTo>
                  <a:pt x="20773" y="6814"/>
                </a:lnTo>
                <a:cubicBezTo>
                  <a:pt x="20410" y="6847"/>
                  <a:pt x="20044" y="6873"/>
                  <a:pt x="19677" y="6898"/>
                </a:cubicBezTo>
                <a:cubicBezTo>
                  <a:pt x="18455" y="6979"/>
                  <a:pt x="17279" y="7149"/>
                  <a:pt x="16316" y="7736"/>
                </a:cubicBezTo>
                <a:cubicBezTo>
                  <a:pt x="16249" y="7777"/>
                  <a:pt x="16135" y="7784"/>
                  <a:pt x="15990" y="7819"/>
                </a:cubicBezTo>
                <a:cubicBezTo>
                  <a:pt x="15786" y="7340"/>
                  <a:pt x="16209" y="7068"/>
                  <a:pt x="16591" y="6818"/>
                </a:cubicBezTo>
                <a:cubicBezTo>
                  <a:pt x="16894" y="6620"/>
                  <a:pt x="17278" y="6481"/>
                  <a:pt x="17636" y="6330"/>
                </a:cubicBezTo>
                <a:cubicBezTo>
                  <a:pt x="18633" y="5908"/>
                  <a:pt x="19686" y="5621"/>
                  <a:pt x="20811" y="5477"/>
                </a:cubicBezTo>
                <a:close/>
                <a:moveTo>
                  <a:pt x="21600" y="3015"/>
                </a:moveTo>
                <a:lnTo>
                  <a:pt x="21600" y="4320"/>
                </a:lnTo>
                <a:lnTo>
                  <a:pt x="20141" y="4478"/>
                </a:lnTo>
                <a:cubicBezTo>
                  <a:pt x="19287" y="4588"/>
                  <a:pt x="18467" y="4804"/>
                  <a:pt x="17820" y="5248"/>
                </a:cubicBezTo>
                <a:cubicBezTo>
                  <a:pt x="17696" y="5334"/>
                  <a:pt x="17494" y="5367"/>
                  <a:pt x="17310" y="5433"/>
                </a:cubicBezTo>
                <a:cubicBezTo>
                  <a:pt x="17266" y="5322"/>
                  <a:pt x="17230" y="5282"/>
                  <a:pt x="17245" y="5254"/>
                </a:cubicBezTo>
                <a:cubicBezTo>
                  <a:pt x="17277" y="5187"/>
                  <a:pt x="17317" y="5117"/>
                  <a:pt x="17378" y="5060"/>
                </a:cubicBezTo>
                <a:cubicBezTo>
                  <a:pt x="18207" y="4281"/>
                  <a:pt x="19260" y="3688"/>
                  <a:pt x="20502" y="3250"/>
                </a:cubicBezTo>
                <a:cubicBezTo>
                  <a:pt x="20784" y="3151"/>
                  <a:pt x="21070" y="3081"/>
                  <a:pt x="21359" y="3035"/>
                </a:cubicBezTo>
                <a:close/>
                <a:moveTo>
                  <a:pt x="21600" y="1239"/>
                </a:moveTo>
                <a:lnTo>
                  <a:pt x="21600" y="1967"/>
                </a:lnTo>
                <a:lnTo>
                  <a:pt x="21538" y="1976"/>
                </a:lnTo>
                <a:cubicBezTo>
                  <a:pt x="20893" y="2091"/>
                  <a:pt x="20299" y="2295"/>
                  <a:pt x="19794" y="2637"/>
                </a:cubicBezTo>
                <a:cubicBezTo>
                  <a:pt x="19711" y="2693"/>
                  <a:pt x="19537" y="2686"/>
                  <a:pt x="19406" y="2709"/>
                </a:cubicBezTo>
                <a:cubicBezTo>
                  <a:pt x="19370" y="2681"/>
                  <a:pt x="19334" y="2652"/>
                  <a:pt x="19298" y="2623"/>
                </a:cubicBezTo>
                <a:cubicBezTo>
                  <a:pt x="19448" y="2466"/>
                  <a:pt x="19555" y="2271"/>
                  <a:pt x="19756" y="2164"/>
                </a:cubicBezTo>
                <a:cubicBezTo>
                  <a:pt x="20142" y="1959"/>
                  <a:pt x="20528" y="1753"/>
                  <a:pt x="20922" y="1555"/>
                </a:cubicBezTo>
                <a:close/>
                <a:moveTo>
                  <a:pt x="21600" y="0"/>
                </a:moveTo>
                <a:lnTo>
                  <a:pt x="21600" y="681"/>
                </a:lnTo>
                <a:lnTo>
                  <a:pt x="21330" y="793"/>
                </a:lnTo>
                <a:cubicBezTo>
                  <a:pt x="21224" y="844"/>
                  <a:pt x="21037" y="809"/>
                  <a:pt x="20764" y="819"/>
                </a:cubicBezTo>
                <a:cubicBezTo>
                  <a:pt x="20929" y="617"/>
                  <a:pt x="20999" y="500"/>
                  <a:pt x="21106" y="403"/>
                </a:cubicBezTo>
                <a:cubicBezTo>
                  <a:pt x="21264" y="263"/>
                  <a:pt x="21427" y="129"/>
                  <a:pt x="21596" y="3"/>
                </a:cubicBezTo>
                <a:close/>
              </a:path>
            </a:pathLst>
          </a:custGeom>
          <a:solidFill>
            <a:srgbClr val="5D6A76">
              <a:alpha val="1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116" name="نص العنوان"/>
          <p:cNvSpPr txBox="1"/>
          <p:nvPr>
            <p:ph type="title"/>
          </p:nvPr>
        </p:nvSpPr>
        <p:spPr>
          <a:xfrm>
            <a:off x="914400" y="914400"/>
            <a:ext cx="7534657" cy="914400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117" name="مستوى النص الأول…"/>
          <p:cNvSpPr txBox="1"/>
          <p:nvPr>
            <p:ph type="body" sz="half" idx="1"/>
          </p:nvPr>
        </p:nvSpPr>
        <p:spPr>
          <a:xfrm>
            <a:off x="914399" y="2039111"/>
            <a:ext cx="5650992" cy="39044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000"/>
            </a:lvl1pPr>
            <a:lvl2pPr marL="228600" indent="-228600">
              <a:buFontTx/>
              <a:buChar char="o"/>
              <a:defRPr sz="2000"/>
            </a:lvl2pPr>
            <a:lvl3pPr marL="685800" indent="-228600">
              <a:buFontTx/>
              <a:buChar char="o"/>
              <a:defRPr sz="2000"/>
            </a:lvl3pPr>
            <a:lvl4pPr marL="1143000" indent="-228600">
              <a:buFontTx/>
              <a:buChar char="o"/>
              <a:defRPr sz="2000"/>
            </a:lvl4pPr>
            <a:lvl5pPr marL="1600200" indent="-228600">
              <a:buFontTx/>
              <a:buChar char="o"/>
              <a:defRPr sz="20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18" name="Picture Placeholder 4"/>
          <p:cNvSpPr/>
          <p:nvPr>
            <p:ph type="pic" sz="half" idx="21"/>
          </p:nvPr>
        </p:nvSpPr>
        <p:spPr>
          <a:xfrm>
            <a:off x="7623123" y="-20758"/>
            <a:ext cx="4589513" cy="655502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19" name="رقم الشريحة"/>
          <p:cNvSpPr txBox="1"/>
          <p:nvPr>
            <p:ph type="sldNum" sz="quarter" idx="2"/>
          </p:nvPr>
        </p:nvSpPr>
        <p:spPr>
          <a:xfrm>
            <a:off x="11472321" y="6099502"/>
            <a:ext cx="424374" cy="45650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E5DAC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28"/>
          <p:cNvSpPr/>
          <p:nvPr/>
        </p:nvSpPr>
        <p:spPr>
          <a:xfrm>
            <a:off x="7443265" y="1841812"/>
            <a:ext cx="4748736" cy="50161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9" fill="norm" stroke="1" extrusionOk="0">
                <a:moveTo>
                  <a:pt x="19778" y="0"/>
                </a:moveTo>
                <a:cubicBezTo>
                  <a:pt x="19838" y="0"/>
                  <a:pt x="19886" y="1"/>
                  <a:pt x="19922" y="2"/>
                </a:cubicBezTo>
                <a:cubicBezTo>
                  <a:pt x="20240" y="11"/>
                  <a:pt x="20553" y="40"/>
                  <a:pt x="20861" y="86"/>
                </a:cubicBezTo>
                <a:lnTo>
                  <a:pt x="21600" y="238"/>
                </a:lnTo>
                <a:lnTo>
                  <a:pt x="21600" y="21599"/>
                </a:lnTo>
                <a:lnTo>
                  <a:pt x="0" y="21599"/>
                </a:lnTo>
                <a:lnTo>
                  <a:pt x="52" y="21164"/>
                </a:lnTo>
                <a:cubicBezTo>
                  <a:pt x="355" y="19454"/>
                  <a:pt x="1291" y="18144"/>
                  <a:pt x="2782" y="17203"/>
                </a:cubicBezTo>
                <a:cubicBezTo>
                  <a:pt x="3352" y="16844"/>
                  <a:pt x="3972" y="16635"/>
                  <a:pt x="4585" y="16402"/>
                </a:cubicBezTo>
                <a:cubicBezTo>
                  <a:pt x="5911" y="15899"/>
                  <a:pt x="7151" y="15216"/>
                  <a:pt x="8211" y="14167"/>
                </a:cubicBezTo>
                <a:cubicBezTo>
                  <a:pt x="9104" y="13284"/>
                  <a:pt x="9746" y="12222"/>
                  <a:pt x="10243" y="11055"/>
                </a:cubicBezTo>
                <a:cubicBezTo>
                  <a:pt x="10797" y="9752"/>
                  <a:pt x="11030" y="8942"/>
                  <a:pt x="11293" y="8106"/>
                </a:cubicBezTo>
                <a:cubicBezTo>
                  <a:pt x="11586" y="7177"/>
                  <a:pt x="13322" y="1666"/>
                  <a:pt x="17429" y="346"/>
                </a:cubicBezTo>
                <a:cubicBezTo>
                  <a:pt x="18397" y="35"/>
                  <a:pt x="19359" y="-1"/>
                  <a:pt x="19778" y="0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chemeClr val="accent1">
                    <a:hueOff val="-1270588"/>
                    <a:satOff val="-89473"/>
                    <a:lumOff val="3725"/>
                  </a:schemeClr>
                </a:solidFill>
              </a:defRPr>
            </a:pPr>
          </a:p>
        </p:txBody>
      </p:sp>
      <p:sp>
        <p:nvSpPr>
          <p:cNvPr id="3" name="Freeform: Shape 6"/>
          <p:cNvSpPr/>
          <p:nvPr/>
        </p:nvSpPr>
        <p:spPr>
          <a:xfrm rot="5400000">
            <a:off x="6993338" y="2334664"/>
            <a:ext cx="2225674" cy="7007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326" h="21469" fill="norm" stroke="1" extrusionOk="0">
                <a:moveTo>
                  <a:pt x="19326" y="21297"/>
                </a:moveTo>
                <a:cubicBezTo>
                  <a:pt x="17764" y="21411"/>
                  <a:pt x="15785" y="21595"/>
                  <a:pt x="13547" y="21340"/>
                </a:cubicBezTo>
                <a:cubicBezTo>
                  <a:pt x="11309" y="21086"/>
                  <a:pt x="7982" y="20647"/>
                  <a:pt x="5898" y="19770"/>
                </a:cubicBezTo>
                <a:cubicBezTo>
                  <a:pt x="3455" y="18741"/>
                  <a:pt x="2764" y="17618"/>
                  <a:pt x="3618" y="16424"/>
                </a:cubicBezTo>
                <a:cubicBezTo>
                  <a:pt x="3903" y="16025"/>
                  <a:pt x="4440" y="15676"/>
                  <a:pt x="4941" y="15319"/>
                </a:cubicBezTo>
                <a:cubicBezTo>
                  <a:pt x="6023" y="14546"/>
                  <a:pt x="6768" y="13724"/>
                  <a:pt x="6820" y="12804"/>
                </a:cubicBezTo>
                <a:cubicBezTo>
                  <a:pt x="6865" y="12030"/>
                  <a:pt x="6362" y="11274"/>
                  <a:pt x="5538" y="10529"/>
                </a:cubicBezTo>
                <a:cubicBezTo>
                  <a:pt x="4618" y="9696"/>
                  <a:pt x="3901" y="9224"/>
                  <a:pt x="3192" y="8727"/>
                </a:cubicBezTo>
                <a:cubicBezTo>
                  <a:pt x="2403" y="8175"/>
                  <a:pt x="-2274" y="4901"/>
                  <a:pt x="1376" y="2618"/>
                </a:cubicBezTo>
                <a:cubicBezTo>
                  <a:pt x="2359" y="2003"/>
                  <a:pt x="3785" y="1558"/>
                  <a:pt x="4166" y="1445"/>
                </a:cubicBezTo>
                <a:cubicBezTo>
                  <a:pt x="5854" y="945"/>
                  <a:pt x="7833" y="627"/>
                  <a:pt x="9956" y="403"/>
                </a:cubicBezTo>
                <a:cubicBezTo>
                  <a:pt x="12360" y="151"/>
                  <a:pt x="15834" y="60"/>
                  <a:pt x="17428" y="9"/>
                </a:cubicBezTo>
                <a:cubicBezTo>
                  <a:pt x="17848" y="-5"/>
                  <a:pt x="18979" y="1"/>
                  <a:pt x="19255" y="2"/>
                </a:cubicBezTo>
              </a:path>
            </a:pathLst>
          </a:custGeom>
          <a:ln w="6032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4" name="Freeform: Shape 33"/>
          <p:cNvSpPr/>
          <p:nvPr/>
        </p:nvSpPr>
        <p:spPr>
          <a:xfrm>
            <a:off x="0" y="-1"/>
            <a:ext cx="5880651" cy="60751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908" h="20832" fill="norm" stroke="1" extrusionOk="0">
                <a:moveTo>
                  <a:pt x="0" y="0"/>
                </a:moveTo>
                <a:lnTo>
                  <a:pt x="18051" y="0"/>
                </a:lnTo>
                <a:lnTo>
                  <a:pt x="18184" y="125"/>
                </a:lnTo>
                <a:cubicBezTo>
                  <a:pt x="18349" y="301"/>
                  <a:pt x="18502" y="485"/>
                  <a:pt x="18641" y="677"/>
                </a:cubicBezTo>
                <a:cubicBezTo>
                  <a:pt x="21600" y="4761"/>
                  <a:pt x="19205" y="13596"/>
                  <a:pt x="13246" y="17894"/>
                </a:cubicBezTo>
                <a:cubicBezTo>
                  <a:pt x="9571" y="20545"/>
                  <a:pt x="4361" y="21600"/>
                  <a:pt x="33" y="20233"/>
                </a:cubicBezTo>
                <a:lnTo>
                  <a:pt x="0" y="20221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5" name="Freeform: Shape 22"/>
          <p:cNvSpPr/>
          <p:nvPr/>
        </p:nvSpPr>
        <p:spPr>
          <a:xfrm>
            <a:off x="0" y="-2"/>
            <a:ext cx="5137693" cy="37233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50" h="21495" fill="norm" stroke="1" extrusionOk="0">
                <a:moveTo>
                  <a:pt x="2764" y="16867"/>
                </a:moveTo>
                <a:cubicBezTo>
                  <a:pt x="2343" y="17248"/>
                  <a:pt x="1934" y="17684"/>
                  <a:pt x="1809" y="18401"/>
                </a:cubicBezTo>
                <a:cubicBezTo>
                  <a:pt x="1687" y="19086"/>
                  <a:pt x="1639" y="19795"/>
                  <a:pt x="1560" y="20494"/>
                </a:cubicBezTo>
                <a:cubicBezTo>
                  <a:pt x="1591" y="20504"/>
                  <a:pt x="1621" y="20514"/>
                  <a:pt x="1652" y="20524"/>
                </a:cubicBezTo>
                <a:cubicBezTo>
                  <a:pt x="2170" y="19406"/>
                  <a:pt x="2500" y="18176"/>
                  <a:pt x="2764" y="16867"/>
                </a:cubicBezTo>
                <a:close/>
                <a:moveTo>
                  <a:pt x="3245" y="16304"/>
                </a:moveTo>
                <a:cubicBezTo>
                  <a:pt x="3114" y="16708"/>
                  <a:pt x="2934" y="17099"/>
                  <a:pt x="2865" y="17522"/>
                </a:cubicBezTo>
                <a:cubicBezTo>
                  <a:pt x="2732" y="18363"/>
                  <a:pt x="2448" y="19113"/>
                  <a:pt x="2195" y="19885"/>
                </a:cubicBezTo>
                <a:cubicBezTo>
                  <a:pt x="2138" y="20054"/>
                  <a:pt x="2020" y="20215"/>
                  <a:pt x="2072" y="20463"/>
                </a:cubicBezTo>
                <a:cubicBezTo>
                  <a:pt x="2708" y="19761"/>
                  <a:pt x="3382" y="17499"/>
                  <a:pt x="3245" y="16304"/>
                </a:cubicBezTo>
                <a:close/>
                <a:moveTo>
                  <a:pt x="3804" y="14890"/>
                </a:moveTo>
                <a:cubicBezTo>
                  <a:pt x="3636" y="15172"/>
                  <a:pt x="3554" y="15328"/>
                  <a:pt x="3761" y="15569"/>
                </a:cubicBezTo>
                <a:cubicBezTo>
                  <a:pt x="3775" y="15350"/>
                  <a:pt x="3785" y="15186"/>
                  <a:pt x="3804" y="14890"/>
                </a:cubicBezTo>
                <a:close/>
                <a:moveTo>
                  <a:pt x="4211" y="14535"/>
                </a:moveTo>
                <a:cubicBezTo>
                  <a:pt x="3912" y="15662"/>
                  <a:pt x="3852" y="16758"/>
                  <a:pt x="4423" y="17775"/>
                </a:cubicBezTo>
                <a:cubicBezTo>
                  <a:pt x="4591" y="16665"/>
                  <a:pt x="4411" y="15598"/>
                  <a:pt x="4211" y="14535"/>
                </a:cubicBezTo>
                <a:close/>
                <a:moveTo>
                  <a:pt x="3121" y="13868"/>
                </a:moveTo>
                <a:cubicBezTo>
                  <a:pt x="2058" y="14046"/>
                  <a:pt x="519" y="15350"/>
                  <a:pt x="418" y="15789"/>
                </a:cubicBezTo>
                <a:cubicBezTo>
                  <a:pt x="779" y="15688"/>
                  <a:pt x="2236" y="14496"/>
                  <a:pt x="3121" y="13868"/>
                </a:cubicBezTo>
                <a:close/>
                <a:moveTo>
                  <a:pt x="4482" y="13767"/>
                </a:moveTo>
                <a:cubicBezTo>
                  <a:pt x="4600" y="15184"/>
                  <a:pt x="4706" y="16457"/>
                  <a:pt x="4814" y="17763"/>
                </a:cubicBezTo>
                <a:cubicBezTo>
                  <a:pt x="5253" y="16490"/>
                  <a:pt x="5133" y="14709"/>
                  <a:pt x="4482" y="13767"/>
                </a:cubicBezTo>
                <a:close/>
                <a:moveTo>
                  <a:pt x="3920" y="13712"/>
                </a:moveTo>
                <a:cubicBezTo>
                  <a:pt x="3106" y="13957"/>
                  <a:pt x="342" y="16182"/>
                  <a:pt x="353" y="16356"/>
                </a:cubicBezTo>
                <a:cubicBezTo>
                  <a:pt x="672" y="16272"/>
                  <a:pt x="864" y="16479"/>
                  <a:pt x="1131" y="16403"/>
                </a:cubicBezTo>
                <a:cubicBezTo>
                  <a:pt x="1769" y="16218"/>
                  <a:pt x="2381" y="15937"/>
                  <a:pt x="2919" y="15408"/>
                </a:cubicBezTo>
                <a:cubicBezTo>
                  <a:pt x="3359" y="14975"/>
                  <a:pt x="3744" y="14478"/>
                  <a:pt x="3920" y="13712"/>
                </a:cubicBezTo>
                <a:close/>
                <a:moveTo>
                  <a:pt x="10346" y="8159"/>
                </a:moveTo>
                <a:cubicBezTo>
                  <a:pt x="10107" y="8758"/>
                  <a:pt x="9900" y="10421"/>
                  <a:pt x="10000" y="11012"/>
                </a:cubicBezTo>
                <a:cubicBezTo>
                  <a:pt x="10326" y="10076"/>
                  <a:pt x="10594" y="9203"/>
                  <a:pt x="10346" y="8159"/>
                </a:cubicBezTo>
                <a:close/>
                <a:moveTo>
                  <a:pt x="10001" y="7875"/>
                </a:moveTo>
                <a:cubicBezTo>
                  <a:pt x="9460" y="8583"/>
                  <a:pt x="9269" y="10252"/>
                  <a:pt x="9590" y="11113"/>
                </a:cubicBezTo>
                <a:cubicBezTo>
                  <a:pt x="9733" y="9982"/>
                  <a:pt x="9866" y="8928"/>
                  <a:pt x="10001" y="7875"/>
                </a:cubicBezTo>
                <a:close/>
                <a:moveTo>
                  <a:pt x="11444" y="6728"/>
                </a:moveTo>
                <a:cubicBezTo>
                  <a:pt x="11338" y="8479"/>
                  <a:pt x="11674" y="9567"/>
                  <a:pt x="12596" y="10023"/>
                </a:cubicBezTo>
                <a:cubicBezTo>
                  <a:pt x="12515" y="9533"/>
                  <a:pt x="12449" y="9088"/>
                  <a:pt x="12367" y="8649"/>
                </a:cubicBezTo>
                <a:cubicBezTo>
                  <a:pt x="12350" y="8563"/>
                  <a:pt x="12280" y="8444"/>
                  <a:pt x="12225" y="8434"/>
                </a:cubicBezTo>
                <a:cubicBezTo>
                  <a:pt x="12017" y="8401"/>
                  <a:pt x="12014" y="8167"/>
                  <a:pt x="11963" y="7980"/>
                </a:cubicBezTo>
                <a:cubicBezTo>
                  <a:pt x="11841" y="7528"/>
                  <a:pt x="11727" y="7071"/>
                  <a:pt x="11444" y="6728"/>
                </a:cubicBezTo>
                <a:close/>
                <a:moveTo>
                  <a:pt x="11773" y="6459"/>
                </a:moveTo>
                <a:cubicBezTo>
                  <a:pt x="11742" y="6498"/>
                  <a:pt x="11709" y="6534"/>
                  <a:pt x="11676" y="6571"/>
                </a:cubicBezTo>
                <a:cubicBezTo>
                  <a:pt x="11826" y="6825"/>
                  <a:pt x="11987" y="7066"/>
                  <a:pt x="12119" y="7333"/>
                </a:cubicBezTo>
                <a:cubicBezTo>
                  <a:pt x="12281" y="7662"/>
                  <a:pt x="12453" y="7993"/>
                  <a:pt x="12561" y="8358"/>
                </a:cubicBezTo>
                <a:cubicBezTo>
                  <a:pt x="12682" y="8764"/>
                  <a:pt x="12733" y="9209"/>
                  <a:pt x="12820" y="9635"/>
                </a:cubicBezTo>
                <a:cubicBezTo>
                  <a:pt x="12845" y="9756"/>
                  <a:pt x="12886" y="9873"/>
                  <a:pt x="12934" y="10038"/>
                </a:cubicBezTo>
                <a:cubicBezTo>
                  <a:pt x="13159" y="9301"/>
                  <a:pt x="12966" y="8461"/>
                  <a:pt x="12690" y="7461"/>
                </a:cubicBezTo>
                <a:cubicBezTo>
                  <a:pt x="12528" y="6875"/>
                  <a:pt x="12206" y="6568"/>
                  <a:pt x="11773" y="6459"/>
                </a:cubicBezTo>
                <a:close/>
                <a:moveTo>
                  <a:pt x="9276" y="6303"/>
                </a:moveTo>
                <a:cubicBezTo>
                  <a:pt x="9013" y="6714"/>
                  <a:pt x="8749" y="7127"/>
                  <a:pt x="8487" y="7535"/>
                </a:cubicBezTo>
                <a:cubicBezTo>
                  <a:pt x="8513" y="7571"/>
                  <a:pt x="8537" y="7608"/>
                  <a:pt x="8563" y="7644"/>
                </a:cubicBezTo>
                <a:cubicBezTo>
                  <a:pt x="8905" y="7317"/>
                  <a:pt x="9186" y="6923"/>
                  <a:pt x="9276" y="6303"/>
                </a:cubicBezTo>
                <a:close/>
                <a:moveTo>
                  <a:pt x="9095" y="6019"/>
                </a:moveTo>
                <a:cubicBezTo>
                  <a:pt x="8657" y="6286"/>
                  <a:pt x="8287" y="6906"/>
                  <a:pt x="8413" y="7119"/>
                </a:cubicBezTo>
                <a:cubicBezTo>
                  <a:pt x="8640" y="6753"/>
                  <a:pt x="8867" y="6385"/>
                  <a:pt x="9095" y="6019"/>
                </a:cubicBezTo>
                <a:close/>
                <a:moveTo>
                  <a:pt x="17116" y="4776"/>
                </a:moveTo>
                <a:cubicBezTo>
                  <a:pt x="17134" y="5353"/>
                  <a:pt x="17141" y="5878"/>
                  <a:pt x="17167" y="6399"/>
                </a:cubicBezTo>
                <a:cubicBezTo>
                  <a:pt x="17192" y="6908"/>
                  <a:pt x="17362" y="7394"/>
                  <a:pt x="17332" y="7978"/>
                </a:cubicBezTo>
                <a:cubicBezTo>
                  <a:pt x="17224" y="7908"/>
                  <a:pt x="17128" y="7885"/>
                  <a:pt x="17124" y="7839"/>
                </a:cubicBezTo>
                <a:cubicBezTo>
                  <a:pt x="17015" y="6939"/>
                  <a:pt x="16914" y="6032"/>
                  <a:pt x="16817" y="5156"/>
                </a:cubicBezTo>
                <a:cubicBezTo>
                  <a:pt x="15952" y="5927"/>
                  <a:pt x="15869" y="8444"/>
                  <a:pt x="17081" y="10168"/>
                </a:cubicBezTo>
                <a:cubicBezTo>
                  <a:pt x="18135" y="8847"/>
                  <a:pt x="18191" y="5703"/>
                  <a:pt x="17116" y="4776"/>
                </a:cubicBezTo>
                <a:close/>
                <a:moveTo>
                  <a:pt x="18508" y="3231"/>
                </a:moveTo>
                <a:cubicBezTo>
                  <a:pt x="18756" y="3908"/>
                  <a:pt x="19349" y="4273"/>
                  <a:pt x="19367" y="5142"/>
                </a:cubicBezTo>
                <a:cubicBezTo>
                  <a:pt x="19025" y="4640"/>
                  <a:pt x="18763" y="4056"/>
                  <a:pt x="18326" y="3641"/>
                </a:cubicBezTo>
                <a:cubicBezTo>
                  <a:pt x="18516" y="5364"/>
                  <a:pt x="19037" y="6267"/>
                  <a:pt x="20176" y="6508"/>
                </a:cubicBezTo>
                <a:cubicBezTo>
                  <a:pt x="20155" y="4613"/>
                  <a:pt x="19535" y="3390"/>
                  <a:pt x="18508" y="3231"/>
                </a:cubicBezTo>
                <a:close/>
                <a:moveTo>
                  <a:pt x="15748" y="1812"/>
                </a:moveTo>
                <a:cubicBezTo>
                  <a:pt x="15625" y="2044"/>
                  <a:pt x="15512" y="2244"/>
                  <a:pt x="15410" y="2453"/>
                </a:cubicBezTo>
                <a:cubicBezTo>
                  <a:pt x="15152" y="2986"/>
                  <a:pt x="14904" y="3523"/>
                  <a:pt x="14641" y="4048"/>
                </a:cubicBezTo>
                <a:cubicBezTo>
                  <a:pt x="14597" y="4133"/>
                  <a:pt x="14500" y="4170"/>
                  <a:pt x="14426" y="4229"/>
                </a:cubicBezTo>
                <a:cubicBezTo>
                  <a:pt x="14401" y="4192"/>
                  <a:pt x="14376" y="4153"/>
                  <a:pt x="14351" y="4115"/>
                </a:cubicBezTo>
                <a:cubicBezTo>
                  <a:pt x="14586" y="3610"/>
                  <a:pt x="14823" y="3104"/>
                  <a:pt x="15059" y="2597"/>
                </a:cubicBezTo>
                <a:cubicBezTo>
                  <a:pt x="14452" y="3277"/>
                  <a:pt x="13934" y="4028"/>
                  <a:pt x="13872" y="5264"/>
                </a:cubicBezTo>
                <a:cubicBezTo>
                  <a:pt x="14053" y="5249"/>
                  <a:pt x="14147" y="5260"/>
                  <a:pt x="14232" y="5233"/>
                </a:cubicBezTo>
                <a:cubicBezTo>
                  <a:pt x="15041" y="4973"/>
                  <a:pt x="15778" y="3755"/>
                  <a:pt x="15842" y="2552"/>
                </a:cubicBezTo>
                <a:cubicBezTo>
                  <a:pt x="15853" y="2323"/>
                  <a:pt x="15930" y="2058"/>
                  <a:pt x="15748" y="1812"/>
                </a:cubicBezTo>
                <a:close/>
                <a:moveTo>
                  <a:pt x="4756" y="1240"/>
                </a:moveTo>
                <a:cubicBezTo>
                  <a:pt x="3724" y="2099"/>
                  <a:pt x="3139" y="3392"/>
                  <a:pt x="2771" y="4987"/>
                </a:cubicBezTo>
                <a:cubicBezTo>
                  <a:pt x="3500" y="4813"/>
                  <a:pt x="4397" y="3528"/>
                  <a:pt x="4648" y="2302"/>
                </a:cubicBezTo>
                <a:cubicBezTo>
                  <a:pt x="4444" y="2644"/>
                  <a:pt x="4291" y="2964"/>
                  <a:pt x="4092" y="3216"/>
                </a:cubicBezTo>
                <a:cubicBezTo>
                  <a:pt x="3915" y="3441"/>
                  <a:pt x="3828" y="3894"/>
                  <a:pt x="3406" y="3795"/>
                </a:cubicBezTo>
                <a:cubicBezTo>
                  <a:pt x="3695" y="3336"/>
                  <a:pt x="3958" y="2958"/>
                  <a:pt x="4187" y="2544"/>
                </a:cubicBezTo>
                <a:cubicBezTo>
                  <a:pt x="4410" y="2142"/>
                  <a:pt x="4662" y="1753"/>
                  <a:pt x="4756" y="1240"/>
                </a:cubicBezTo>
                <a:close/>
                <a:moveTo>
                  <a:pt x="19653" y="0"/>
                </a:moveTo>
                <a:lnTo>
                  <a:pt x="20009" y="0"/>
                </a:lnTo>
                <a:lnTo>
                  <a:pt x="20177" y="184"/>
                </a:lnTo>
                <a:cubicBezTo>
                  <a:pt x="20453" y="442"/>
                  <a:pt x="20771" y="656"/>
                  <a:pt x="21118" y="815"/>
                </a:cubicBezTo>
                <a:cubicBezTo>
                  <a:pt x="21136" y="568"/>
                  <a:pt x="21143" y="331"/>
                  <a:pt x="21137" y="105"/>
                </a:cubicBezTo>
                <a:lnTo>
                  <a:pt x="21129" y="0"/>
                </a:lnTo>
                <a:lnTo>
                  <a:pt x="21423" y="0"/>
                </a:lnTo>
                <a:lnTo>
                  <a:pt x="21454" y="224"/>
                </a:lnTo>
                <a:cubicBezTo>
                  <a:pt x="21522" y="675"/>
                  <a:pt x="21600" y="1178"/>
                  <a:pt x="21507" y="1368"/>
                </a:cubicBezTo>
                <a:cubicBezTo>
                  <a:pt x="21409" y="1461"/>
                  <a:pt x="21309" y="1362"/>
                  <a:pt x="21229" y="1302"/>
                </a:cubicBezTo>
                <a:cubicBezTo>
                  <a:pt x="20755" y="947"/>
                  <a:pt x="20264" y="622"/>
                  <a:pt x="19828" y="195"/>
                </a:cubicBezTo>
                <a:close/>
                <a:moveTo>
                  <a:pt x="16791" y="0"/>
                </a:moveTo>
                <a:lnTo>
                  <a:pt x="17332" y="0"/>
                </a:lnTo>
                <a:lnTo>
                  <a:pt x="17298" y="366"/>
                </a:lnTo>
                <a:cubicBezTo>
                  <a:pt x="17266" y="704"/>
                  <a:pt x="17257" y="1046"/>
                  <a:pt x="17216" y="1381"/>
                </a:cubicBezTo>
                <a:cubicBezTo>
                  <a:pt x="17182" y="1670"/>
                  <a:pt x="17259" y="1849"/>
                  <a:pt x="17423" y="2026"/>
                </a:cubicBezTo>
                <a:cubicBezTo>
                  <a:pt x="17751" y="2377"/>
                  <a:pt x="18075" y="2671"/>
                  <a:pt x="18503" y="2819"/>
                </a:cubicBezTo>
                <a:cubicBezTo>
                  <a:pt x="19587" y="3189"/>
                  <a:pt x="20280" y="4114"/>
                  <a:pt x="20404" y="5721"/>
                </a:cubicBezTo>
                <a:cubicBezTo>
                  <a:pt x="20436" y="6137"/>
                  <a:pt x="20633" y="6746"/>
                  <a:pt x="20575" y="7031"/>
                </a:cubicBezTo>
                <a:cubicBezTo>
                  <a:pt x="20397" y="7274"/>
                  <a:pt x="19811" y="6758"/>
                  <a:pt x="19465" y="6561"/>
                </a:cubicBezTo>
                <a:cubicBezTo>
                  <a:pt x="18948" y="6267"/>
                  <a:pt x="18549" y="5778"/>
                  <a:pt x="18359" y="5026"/>
                </a:cubicBezTo>
                <a:cubicBezTo>
                  <a:pt x="18249" y="4586"/>
                  <a:pt x="18086" y="4149"/>
                  <a:pt x="18055" y="3698"/>
                </a:cubicBezTo>
                <a:cubicBezTo>
                  <a:pt x="18020" y="3197"/>
                  <a:pt x="17839" y="2893"/>
                  <a:pt x="17588" y="2613"/>
                </a:cubicBezTo>
                <a:cubicBezTo>
                  <a:pt x="17482" y="2497"/>
                  <a:pt x="17367" y="2401"/>
                  <a:pt x="17176" y="2224"/>
                </a:cubicBezTo>
                <a:cubicBezTo>
                  <a:pt x="17164" y="2872"/>
                  <a:pt x="17135" y="3413"/>
                  <a:pt x="17154" y="3949"/>
                </a:cubicBezTo>
                <a:cubicBezTo>
                  <a:pt x="17160" y="4111"/>
                  <a:pt x="17278" y="4282"/>
                  <a:pt x="17367" y="4421"/>
                </a:cubicBezTo>
                <a:cubicBezTo>
                  <a:pt x="17979" y="5372"/>
                  <a:pt x="18114" y="6545"/>
                  <a:pt x="18154" y="7740"/>
                </a:cubicBezTo>
                <a:cubicBezTo>
                  <a:pt x="18179" y="8476"/>
                  <a:pt x="17955" y="9150"/>
                  <a:pt x="17664" y="9770"/>
                </a:cubicBezTo>
                <a:cubicBezTo>
                  <a:pt x="17507" y="10105"/>
                  <a:pt x="17351" y="10438"/>
                  <a:pt x="17182" y="10802"/>
                </a:cubicBezTo>
                <a:cubicBezTo>
                  <a:pt x="17171" y="10801"/>
                  <a:pt x="17107" y="10818"/>
                  <a:pt x="17088" y="10785"/>
                </a:cubicBezTo>
                <a:cubicBezTo>
                  <a:pt x="16675" y="10074"/>
                  <a:pt x="16261" y="9354"/>
                  <a:pt x="16066" y="8472"/>
                </a:cubicBezTo>
                <a:cubicBezTo>
                  <a:pt x="15793" y="7248"/>
                  <a:pt x="15865" y="6057"/>
                  <a:pt x="16478" y="5038"/>
                </a:cubicBezTo>
                <a:cubicBezTo>
                  <a:pt x="17005" y="4163"/>
                  <a:pt x="16942" y="3139"/>
                  <a:pt x="16952" y="2130"/>
                </a:cubicBezTo>
                <a:cubicBezTo>
                  <a:pt x="16953" y="1972"/>
                  <a:pt x="16790" y="1812"/>
                  <a:pt x="16678" y="1610"/>
                </a:cubicBezTo>
                <a:cubicBezTo>
                  <a:pt x="16776" y="1553"/>
                  <a:pt x="16864" y="1501"/>
                  <a:pt x="16999" y="1419"/>
                </a:cubicBezTo>
                <a:cubicBezTo>
                  <a:pt x="17027" y="1066"/>
                  <a:pt x="17060" y="656"/>
                  <a:pt x="17101" y="158"/>
                </a:cubicBezTo>
                <a:cubicBezTo>
                  <a:pt x="16752" y="364"/>
                  <a:pt x="16589" y="722"/>
                  <a:pt x="16369" y="991"/>
                </a:cubicBezTo>
                <a:cubicBezTo>
                  <a:pt x="16115" y="1301"/>
                  <a:pt x="16092" y="1660"/>
                  <a:pt x="16104" y="2077"/>
                </a:cubicBezTo>
                <a:cubicBezTo>
                  <a:pt x="16153" y="3560"/>
                  <a:pt x="15552" y="4549"/>
                  <a:pt x="14728" y="5332"/>
                </a:cubicBezTo>
                <a:cubicBezTo>
                  <a:pt x="14535" y="5517"/>
                  <a:pt x="14268" y="5556"/>
                  <a:pt x="14032" y="5650"/>
                </a:cubicBezTo>
                <a:cubicBezTo>
                  <a:pt x="13792" y="5743"/>
                  <a:pt x="13685" y="5548"/>
                  <a:pt x="13638" y="5271"/>
                </a:cubicBezTo>
                <a:cubicBezTo>
                  <a:pt x="13567" y="4851"/>
                  <a:pt x="13673" y="4471"/>
                  <a:pt x="13820" y="4117"/>
                </a:cubicBezTo>
                <a:cubicBezTo>
                  <a:pt x="14193" y="3219"/>
                  <a:pt x="14668" y="2449"/>
                  <a:pt x="15273" y="1825"/>
                </a:cubicBezTo>
                <a:cubicBezTo>
                  <a:pt x="15615" y="1472"/>
                  <a:pt x="15924" y="1056"/>
                  <a:pt x="16247" y="666"/>
                </a:cubicBezTo>
                <a:cubicBezTo>
                  <a:pt x="16362" y="526"/>
                  <a:pt x="16459" y="350"/>
                  <a:pt x="16588" y="237"/>
                </a:cubicBezTo>
                <a:close/>
                <a:moveTo>
                  <a:pt x="13555" y="0"/>
                </a:moveTo>
                <a:lnTo>
                  <a:pt x="13892" y="0"/>
                </a:lnTo>
                <a:lnTo>
                  <a:pt x="13885" y="93"/>
                </a:lnTo>
                <a:cubicBezTo>
                  <a:pt x="13948" y="91"/>
                  <a:pt x="14012" y="82"/>
                  <a:pt x="14079" y="65"/>
                </a:cubicBezTo>
                <a:lnTo>
                  <a:pt x="14256" y="0"/>
                </a:lnTo>
                <a:lnTo>
                  <a:pt x="14770" y="0"/>
                </a:lnTo>
                <a:lnTo>
                  <a:pt x="14472" y="236"/>
                </a:lnTo>
                <a:cubicBezTo>
                  <a:pt x="14208" y="422"/>
                  <a:pt x="13614" y="755"/>
                  <a:pt x="13527" y="648"/>
                </a:cubicBezTo>
                <a:cubicBezTo>
                  <a:pt x="13495" y="597"/>
                  <a:pt x="13495" y="445"/>
                  <a:pt x="13519" y="234"/>
                </a:cubicBezTo>
                <a:close/>
                <a:moveTo>
                  <a:pt x="11381" y="0"/>
                </a:moveTo>
                <a:lnTo>
                  <a:pt x="11749" y="0"/>
                </a:lnTo>
                <a:lnTo>
                  <a:pt x="11624" y="308"/>
                </a:lnTo>
                <a:cubicBezTo>
                  <a:pt x="11470" y="736"/>
                  <a:pt x="11330" y="1176"/>
                  <a:pt x="11205" y="1627"/>
                </a:cubicBezTo>
                <a:cubicBezTo>
                  <a:pt x="11064" y="2137"/>
                  <a:pt x="10861" y="2638"/>
                  <a:pt x="10943" y="3219"/>
                </a:cubicBezTo>
                <a:cubicBezTo>
                  <a:pt x="10945" y="3238"/>
                  <a:pt x="10940" y="3263"/>
                  <a:pt x="10932" y="3279"/>
                </a:cubicBezTo>
                <a:cubicBezTo>
                  <a:pt x="10556" y="4058"/>
                  <a:pt x="10860" y="4697"/>
                  <a:pt x="11163" y="5320"/>
                </a:cubicBezTo>
                <a:cubicBezTo>
                  <a:pt x="11258" y="5520"/>
                  <a:pt x="11414" y="5675"/>
                  <a:pt x="11558" y="5816"/>
                </a:cubicBezTo>
                <a:cubicBezTo>
                  <a:pt x="11683" y="5935"/>
                  <a:pt x="11827" y="6036"/>
                  <a:pt x="11974" y="6093"/>
                </a:cubicBezTo>
                <a:cubicBezTo>
                  <a:pt x="12658" y="6356"/>
                  <a:pt x="12917" y="7090"/>
                  <a:pt x="13126" y="7925"/>
                </a:cubicBezTo>
                <a:cubicBezTo>
                  <a:pt x="13377" y="8929"/>
                  <a:pt x="13337" y="10828"/>
                  <a:pt x="13184" y="10926"/>
                </a:cubicBezTo>
                <a:cubicBezTo>
                  <a:pt x="12469" y="11069"/>
                  <a:pt x="11333" y="9391"/>
                  <a:pt x="11208" y="8047"/>
                </a:cubicBezTo>
                <a:cubicBezTo>
                  <a:pt x="11148" y="7398"/>
                  <a:pt x="11133" y="6738"/>
                  <a:pt x="11098" y="6047"/>
                </a:cubicBezTo>
                <a:cubicBezTo>
                  <a:pt x="11020" y="6002"/>
                  <a:pt x="10914" y="5940"/>
                  <a:pt x="10782" y="5863"/>
                </a:cubicBezTo>
                <a:cubicBezTo>
                  <a:pt x="10846" y="5711"/>
                  <a:pt x="10895" y="5592"/>
                  <a:pt x="10948" y="5461"/>
                </a:cubicBezTo>
                <a:cubicBezTo>
                  <a:pt x="10869" y="5305"/>
                  <a:pt x="10789" y="5152"/>
                  <a:pt x="10646" y="4875"/>
                </a:cubicBezTo>
                <a:cubicBezTo>
                  <a:pt x="10545" y="5940"/>
                  <a:pt x="10199" y="6832"/>
                  <a:pt x="10540" y="7820"/>
                </a:cubicBezTo>
                <a:cubicBezTo>
                  <a:pt x="10789" y="8541"/>
                  <a:pt x="10745" y="9300"/>
                  <a:pt x="10565" y="10057"/>
                </a:cubicBezTo>
                <a:cubicBezTo>
                  <a:pt x="10360" y="10917"/>
                  <a:pt x="10092" y="11711"/>
                  <a:pt x="9545" y="12324"/>
                </a:cubicBezTo>
                <a:cubicBezTo>
                  <a:pt x="9464" y="12405"/>
                  <a:pt x="9418" y="12188"/>
                  <a:pt x="9401" y="12105"/>
                </a:cubicBezTo>
                <a:cubicBezTo>
                  <a:pt x="9142" y="10879"/>
                  <a:pt x="9069" y="9636"/>
                  <a:pt x="9361" y="8407"/>
                </a:cubicBezTo>
                <a:cubicBezTo>
                  <a:pt x="9453" y="8020"/>
                  <a:pt x="9689" y="7703"/>
                  <a:pt x="9852" y="7345"/>
                </a:cubicBezTo>
                <a:cubicBezTo>
                  <a:pt x="9957" y="7115"/>
                  <a:pt x="10092" y="6890"/>
                  <a:pt x="10135" y="6639"/>
                </a:cubicBezTo>
                <a:cubicBezTo>
                  <a:pt x="10278" y="5801"/>
                  <a:pt x="10387" y="4952"/>
                  <a:pt x="10459" y="4081"/>
                </a:cubicBezTo>
                <a:cubicBezTo>
                  <a:pt x="10115" y="4557"/>
                  <a:pt x="9709" y="4927"/>
                  <a:pt x="9705" y="5723"/>
                </a:cubicBezTo>
                <a:cubicBezTo>
                  <a:pt x="9698" y="6977"/>
                  <a:pt x="9007" y="7743"/>
                  <a:pt x="8329" y="8133"/>
                </a:cubicBezTo>
                <a:cubicBezTo>
                  <a:pt x="8116" y="8254"/>
                  <a:pt x="7625" y="7773"/>
                  <a:pt x="8048" y="6979"/>
                </a:cubicBezTo>
                <a:cubicBezTo>
                  <a:pt x="8361" y="6253"/>
                  <a:pt x="8794" y="5672"/>
                  <a:pt x="9282" y="5182"/>
                </a:cubicBezTo>
                <a:cubicBezTo>
                  <a:pt x="9808" y="4654"/>
                  <a:pt x="10107" y="3862"/>
                  <a:pt x="10558" y="3254"/>
                </a:cubicBezTo>
                <a:cubicBezTo>
                  <a:pt x="10610" y="3186"/>
                  <a:pt x="10626" y="3066"/>
                  <a:pt x="10652" y="2967"/>
                </a:cubicBezTo>
                <a:cubicBezTo>
                  <a:pt x="10881" y="2086"/>
                  <a:pt x="11107" y="1209"/>
                  <a:pt x="11335" y="331"/>
                </a:cubicBezTo>
                <a:cubicBezTo>
                  <a:pt x="11355" y="256"/>
                  <a:pt x="11373" y="182"/>
                  <a:pt x="11382" y="101"/>
                </a:cubicBezTo>
                <a:close/>
                <a:moveTo>
                  <a:pt x="10969" y="0"/>
                </a:moveTo>
                <a:lnTo>
                  <a:pt x="11257" y="0"/>
                </a:lnTo>
                <a:lnTo>
                  <a:pt x="10972" y="407"/>
                </a:lnTo>
                <a:cubicBezTo>
                  <a:pt x="10249" y="1572"/>
                  <a:pt x="9515" y="2722"/>
                  <a:pt x="8816" y="3913"/>
                </a:cubicBezTo>
                <a:cubicBezTo>
                  <a:pt x="8160" y="5028"/>
                  <a:pt x="7533" y="6178"/>
                  <a:pt x="6912" y="7332"/>
                </a:cubicBezTo>
                <a:cubicBezTo>
                  <a:pt x="6462" y="8169"/>
                  <a:pt x="6298" y="9127"/>
                  <a:pt x="6379" y="10160"/>
                </a:cubicBezTo>
                <a:cubicBezTo>
                  <a:pt x="6390" y="10301"/>
                  <a:pt x="6408" y="10480"/>
                  <a:pt x="6475" y="10568"/>
                </a:cubicBezTo>
                <a:cubicBezTo>
                  <a:pt x="6955" y="11215"/>
                  <a:pt x="6879" y="12016"/>
                  <a:pt x="6772" y="12784"/>
                </a:cubicBezTo>
                <a:cubicBezTo>
                  <a:pt x="6697" y="13312"/>
                  <a:pt x="6515" y="14262"/>
                  <a:pt x="6369" y="14320"/>
                </a:cubicBezTo>
                <a:cubicBezTo>
                  <a:pt x="5956" y="14097"/>
                  <a:pt x="5622" y="13454"/>
                  <a:pt x="5595" y="12866"/>
                </a:cubicBezTo>
                <a:cubicBezTo>
                  <a:pt x="5566" y="12237"/>
                  <a:pt x="5671" y="11645"/>
                  <a:pt x="5847" y="11069"/>
                </a:cubicBezTo>
                <a:cubicBezTo>
                  <a:pt x="6022" y="10504"/>
                  <a:pt x="6209" y="9939"/>
                  <a:pt x="6058" y="9224"/>
                </a:cubicBezTo>
                <a:cubicBezTo>
                  <a:pt x="5982" y="9356"/>
                  <a:pt x="5913" y="9449"/>
                  <a:pt x="5868" y="9561"/>
                </a:cubicBezTo>
                <a:cubicBezTo>
                  <a:pt x="5486" y="10486"/>
                  <a:pt x="5124" y="11426"/>
                  <a:pt x="4723" y="12334"/>
                </a:cubicBezTo>
                <a:cubicBezTo>
                  <a:pt x="4551" y="12727"/>
                  <a:pt x="4625" y="13048"/>
                  <a:pt x="4739" y="13396"/>
                </a:cubicBezTo>
                <a:cubicBezTo>
                  <a:pt x="4751" y="13434"/>
                  <a:pt x="4779" y="13460"/>
                  <a:pt x="4795" y="13496"/>
                </a:cubicBezTo>
                <a:cubicBezTo>
                  <a:pt x="5587" y="15245"/>
                  <a:pt x="5439" y="16778"/>
                  <a:pt x="4853" y="18582"/>
                </a:cubicBezTo>
                <a:cubicBezTo>
                  <a:pt x="4814" y="18701"/>
                  <a:pt x="4763" y="18964"/>
                  <a:pt x="4683" y="18877"/>
                </a:cubicBezTo>
                <a:cubicBezTo>
                  <a:pt x="4128" y="18087"/>
                  <a:pt x="3770" y="17175"/>
                  <a:pt x="3705" y="16046"/>
                </a:cubicBezTo>
                <a:cubicBezTo>
                  <a:pt x="3603" y="16672"/>
                  <a:pt x="3535" y="17315"/>
                  <a:pt x="3393" y="17922"/>
                </a:cubicBezTo>
                <a:cubicBezTo>
                  <a:pt x="3121" y="19080"/>
                  <a:pt x="2775" y="20199"/>
                  <a:pt x="2049" y="20984"/>
                </a:cubicBezTo>
                <a:cubicBezTo>
                  <a:pt x="1873" y="21173"/>
                  <a:pt x="1454" y="21600"/>
                  <a:pt x="1378" y="21471"/>
                </a:cubicBezTo>
                <a:cubicBezTo>
                  <a:pt x="1296" y="21331"/>
                  <a:pt x="1321" y="20967"/>
                  <a:pt x="1337" y="20753"/>
                </a:cubicBezTo>
                <a:cubicBezTo>
                  <a:pt x="1380" y="20120"/>
                  <a:pt x="1442" y="19489"/>
                  <a:pt x="1503" y="18857"/>
                </a:cubicBezTo>
                <a:cubicBezTo>
                  <a:pt x="1573" y="18160"/>
                  <a:pt x="1785" y="17561"/>
                  <a:pt x="2170" y="17084"/>
                </a:cubicBezTo>
                <a:cubicBezTo>
                  <a:pt x="2480" y="16702"/>
                  <a:pt x="2786" y="16310"/>
                  <a:pt x="3087" y="15913"/>
                </a:cubicBezTo>
                <a:cubicBezTo>
                  <a:pt x="3158" y="15820"/>
                  <a:pt x="3205" y="15693"/>
                  <a:pt x="3240" y="15546"/>
                </a:cubicBezTo>
                <a:cubicBezTo>
                  <a:pt x="2466" y="16337"/>
                  <a:pt x="1554" y="16576"/>
                  <a:pt x="657" y="16863"/>
                </a:cubicBezTo>
                <a:cubicBezTo>
                  <a:pt x="567" y="16891"/>
                  <a:pt x="300" y="16874"/>
                  <a:pt x="65" y="16790"/>
                </a:cubicBezTo>
                <a:lnTo>
                  <a:pt x="0" y="16757"/>
                </a:lnTo>
                <a:lnTo>
                  <a:pt x="0" y="15967"/>
                </a:lnTo>
                <a:lnTo>
                  <a:pt x="125" y="15690"/>
                </a:lnTo>
                <a:cubicBezTo>
                  <a:pt x="171" y="15602"/>
                  <a:pt x="216" y="15531"/>
                  <a:pt x="252" y="15485"/>
                </a:cubicBezTo>
                <a:cubicBezTo>
                  <a:pt x="960" y="14577"/>
                  <a:pt x="1755" y="13864"/>
                  <a:pt x="2707" y="13522"/>
                </a:cubicBezTo>
                <a:cubicBezTo>
                  <a:pt x="3687" y="13316"/>
                  <a:pt x="4330" y="12776"/>
                  <a:pt x="4443" y="12494"/>
                </a:cubicBezTo>
                <a:cubicBezTo>
                  <a:pt x="4828" y="11525"/>
                  <a:pt x="5201" y="10543"/>
                  <a:pt x="5625" y="9608"/>
                </a:cubicBezTo>
                <a:cubicBezTo>
                  <a:pt x="6197" y="8346"/>
                  <a:pt x="6812" y="7120"/>
                  <a:pt x="7410" y="5881"/>
                </a:cubicBezTo>
                <a:cubicBezTo>
                  <a:pt x="7458" y="5779"/>
                  <a:pt x="7512" y="5681"/>
                  <a:pt x="7522" y="5508"/>
                </a:cubicBezTo>
                <a:cubicBezTo>
                  <a:pt x="7282" y="5741"/>
                  <a:pt x="7028" y="5952"/>
                  <a:pt x="6805" y="6212"/>
                </a:cubicBezTo>
                <a:cubicBezTo>
                  <a:pt x="6051" y="7089"/>
                  <a:pt x="5304" y="7980"/>
                  <a:pt x="4564" y="8880"/>
                </a:cubicBezTo>
                <a:cubicBezTo>
                  <a:pt x="4479" y="8984"/>
                  <a:pt x="4449" y="9173"/>
                  <a:pt x="4392" y="9319"/>
                </a:cubicBezTo>
                <a:cubicBezTo>
                  <a:pt x="3939" y="10472"/>
                  <a:pt x="3238" y="11131"/>
                  <a:pt x="2287" y="11227"/>
                </a:cubicBezTo>
                <a:cubicBezTo>
                  <a:pt x="1852" y="11270"/>
                  <a:pt x="1748" y="11017"/>
                  <a:pt x="1974" y="10493"/>
                </a:cubicBezTo>
                <a:cubicBezTo>
                  <a:pt x="2360" y="9597"/>
                  <a:pt x="2849" y="8880"/>
                  <a:pt x="3690" y="8917"/>
                </a:cubicBezTo>
                <a:cubicBezTo>
                  <a:pt x="4071" y="8933"/>
                  <a:pt x="4350" y="8718"/>
                  <a:pt x="4617" y="8344"/>
                </a:cubicBezTo>
                <a:cubicBezTo>
                  <a:pt x="5079" y="7704"/>
                  <a:pt x="5578" y="7117"/>
                  <a:pt x="6030" y="6413"/>
                </a:cubicBezTo>
                <a:cubicBezTo>
                  <a:pt x="5710" y="6529"/>
                  <a:pt x="5388" y="6634"/>
                  <a:pt x="5070" y="6763"/>
                </a:cubicBezTo>
                <a:cubicBezTo>
                  <a:pt x="4639" y="6938"/>
                  <a:pt x="4216" y="7141"/>
                  <a:pt x="3786" y="7309"/>
                </a:cubicBezTo>
                <a:cubicBezTo>
                  <a:pt x="3568" y="7393"/>
                  <a:pt x="3419" y="7527"/>
                  <a:pt x="3279" y="7799"/>
                </a:cubicBezTo>
                <a:cubicBezTo>
                  <a:pt x="2912" y="8507"/>
                  <a:pt x="2386" y="9015"/>
                  <a:pt x="1801" y="9273"/>
                </a:cubicBezTo>
                <a:cubicBezTo>
                  <a:pt x="1351" y="9472"/>
                  <a:pt x="840" y="9482"/>
                  <a:pt x="341" y="9227"/>
                </a:cubicBezTo>
                <a:cubicBezTo>
                  <a:pt x="369" y="9090"/>
                  <a:pt x="367" y="8990"/>
                  <a:pt x="403" y="8941"/>
                </a:cubicBezTo>
                <a:cubicBezTo>
                  <a:pt x="998" y="8098"/>
                  <a:pt x="1634" y="7341"/>
                  <a:pt x="2462" y="6944"/>
                </a:cubicBezTo>
                <a:cubicBezTo>
                  <a:pt x="2717" y="6823"/>
                  <a:pt x="2954" y="6813"/>
                  <a:pt x="3172" y="6995"/>
                </a:cubicBezTo>
                <a:cubicBezTo>
                  <a:pt x="3341" y="7133"/>
                  <a:pt x="3478" y="7106"/>
                  <a:pt x="3650" y="7036"/>
                </a:cubicBezTo>
                <a:cubicBezTo>
                  <a:pt x="4656" y="6627"/>
                  <a:pt x="5670" y="6251"/>
                  <a:pt x="6671" y="5821"/>
                </a:cubicBezTo>
                <a:cubicBezTo>
                  <a:pt x="6910" y="5718"/>
                  <a:pt x="7100" y="5418"/>
                  <a:pt x="7329" y="5248"/>
                </a:cubicBezTo>
                <a:cubicBezTo>
                  <a:pt x="8433" y="4432"/>
                  <a:pt x="9047" y="2969"/>
                  <a:pt x="9897" y="1672"/>
                </a:cubicBezTo>
                <a:cubicBezTo>
                  <a:pt x="9381" y="1698"/>
                  <a:pt x="8976" y="1725"/>
                  <a:pt x="8676" y="2313"/>
                </a:cubicBezTo>
                <a:cubicBezTo>
                  <a:pt x="8191" y="3268"/>
                  <a:pt x="7441" y="3625"/>
                  <a:pt x="6649" y="3815"/>
                </a:cubicBezTo>
                <a:cubicBezTo>
                  <a:pt x="6302" y="3897"/>
                  <a:pt x="5942" y="3908"/>
                  <a:pt x="5588" y="3908"/>
                </a:cubicBezTo>
                <a:cubicBezTo>
                  <a:pt x="5469" y="3908"/>
                  <a:pt x="5313" y="3811"/>
                  <a:pt x="5242" y="3686"/>
                </a:cubicBezTo>
                <a:cubicBezTo>
                  <a:pt x="5200" y="3614"/>
                  <a:pt x="5262" y="3355"/>
                  <a:pt x="5333" y="3252"/>
                </a:cubicBezTo>
                <a:cubicBezTo>
                  <a:pt x="5520" y="2976"/>
                  <a:pt x="5725" y="2720"/>
                  <a:pt x="5942" y="2491"/>
                </a:cubicBezTo>
                <a:cubicBezTo>
                  <a:pt x="6842" y="1543"/>
                  <a:pt x="7893" y="1411"/>
                  <a:pt x="8975" y="1413"/>
                </a:cubicBezTo>
                <a:cubicBezTo>
                  <a:pt x="9295" y="1413"/>
                  <a:pt x="9621" y="1328"/>
                  <a:pt x="9932" y="1222"/>
                </a:cubicBezTo>
                <a:cubicBezTo>
                  <a:pt x="10103" y="1164"/>
                  <a:pt x="10285" y="1026"/>
                  <a:pt x="10403" y="850"/>
                </a:cubicBezTo>
                <a:close/>
                <a:moveTo>
                  <a:pt x="5367" y="0"/>
                </a:moveTo>
                <a:lnTo>
                  <a:pt x="5982" y="0"/>
                </a:lnTo>
                <a:lnTo>
                  <a:pt x="5665" y="194"/>
                </a:lnTo>
                <a:cubicBezTo>
                  <a:pt x="5567" y="571"/>
                  <a:pt x="5498" y="920"/>
                  <a:pt x="5387" y="1240"/>
                </a:cubicBezTo>
                <a:cubicBezTo>
                  <a:pt x="4963" y="2467"/>
                  <a:pt x="4572" y="3737"/>
                  <a:pt x="3777" y="4623"/>
                </a:cubicBezTo>
                <a:cubicBezTo>
                  <a:pt x="3469" y="4967"/>
                  <a:pt x="3107" y="5217"/>
                  <a:pt x="2761" y="5491"/>
                </a:cubicBezTo>
                <a:cubicBezTo>
                  <a:pt x="2694" y="5546"/>
                  <a:pt x="2544" y="5556"/>
                  <a:pt x="2510" y="5499"/>
                </a:cubicBezTo>
                <a:cubicBezTo>
                  <a:pt x="2455" y="5404"/>
                  <a:pt x="2419" y="5217"/>
                  <a:pt x="2449" y="5109"/>
                </a:cubicBezTo>
                <a:cubicBezTo>
                  <a:pt x="2714" y="4158"/>
                  <a:pt x="2946" y="3177"/>
                  <a:pt x="3446" y="2391"/>
                </a:cubicBezTo>
                <a:cubicBezTo>
                  <a:pt x="3708" y="1978"/>
                  <a:pt x="3987" y="1586"/>
                  <a:pt x="4283" y="1147"/>
                </a:cubicBezTo>
                <a:cubicBezTo>
                  <a:pt x="3884" y="1276"/>
                  <a:pt x="3576" y="1476"/>
                  <a:pt x="3388" y="1981"/>
                </a:cubicBezTo>
                <a:cubicBezTo>
                  <a:pt x="3178" y="2541"/>
                  <a:pt x="2841" y="2970"/>
                  <a:pt x="2437" y="3255"/>
                </a:cubicBezTo>
                <a:cubicBezTo>
                  <a:pt x="1943" y="3601"/>
                  <a:pt x="1535" y="4169"/>
                  <a:pt x="972" y="4324"/>
                </a:cubicBezTo>
                <a:cubicBezTo>
                  <a:pt x="716" y="4396"/>
                  <a:pt x="455" y="4449"/>
                  <a:pt x="194" y="4461"/>
                </a:cubicBezTo>
                <a:lnTo>
                  <a:pt x="0" y="4462"/>
                </a:lnTo>
                <a:lnTo>
                  <a:pt x="0" y="4088"/>
                </a:lnTo>
                <a:lnTo>
                  <a:pt x="374" y="4070"/>
                </a:lnTo>
                <a:cubicBezTo>
                  <a:pt x="1480" y="3897"/>
                  <a:pt x="2652" y="3031"/>
                  <a:pt x="2981" y="1959"/>
                </a:cubicBezTo>
                <a:cubicBezTo>
                  <a:pt x="2787" y="2074"/>
                  <a:pt x="2627" y="2185"/>
                  <a:pt x="2458" y="2264"/>
                </a:cubicBezTo>
                <a:cubicBezTo>
                  <a:pt x="2383" y="2300"/>
                  <a:pt x="2251" y="2328"/>
                  <a:pt x="2213" y="2272"/>
                </a:cubicBezTo>
                <a:cubicBezTo>
                  <a:pt x="2074" y="2061"/>
                  <a:pt x="1926" y="2171"/>
                  <a:pt x="1786" y="2219"/>
                </a:cubicBezTo>
                <a:cubicBezTo>
                  <a:pt x="1577" y="2289"/>
                  <a:pt x="1375" y="2395"/>
                  <a:pt x="1167" y="2480"/>
                </a:cubicBezTo>
                <a:cubicBezTo>
                  <a:pt x="815" y="2624"/>
                  <a:pt x="488" y="2825"/>
                  <a:pt x="183" y="3078"/>
                </a:cubicBezTo>
                <a:lnTo>
                  <a:pt x="0" y="3251"/>
                </a:lnTo>
                <a:lnTo>
                  <a:pt x="0" y="2888"/>
                </a:lnTo>
                <a:lnTo>
                  <a:pt x="488" y="2512"/>
                </a:lnTo>
                <a:cubicBezTo>
                  <a:pt x="990" y="2178"/>
                  <a:pt x="1522" y="1927"/>
                  <a:pt x="2080" y="1744"/>
                </a:cubicBezTo>
                <a:cubicBezTo>
                  <a:pt x="2620" y="1571"/>
                  <a:pt x="3154" y="1352"/>
                  <a:pt x="3675" y="1098"/>
                </a:cubicBezTo>
                <a:cubicBezTo>
                  <a:pt x="3990" y="944"/>
                  <a:pt x="4271" y="660"/>
                  <a:pt x="4580" y="470"/>
                </a:cubicBezTo>
                <a:close/>
              </a:path>
            </a:pathLst>
          </a:custGeom>
          <a:solidFill>
            <a:srgbClr val="543E34">
              <a:alpha val="17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/>
            </a:pPr>
          </a:p>
        </p:txBody>
      </p:sp>
      <p:sp>
        <p:nvSpPr>
          <p:cNvPr id="6" name="click to add title"/>
          <p:cNvSpPr txBox="1"/>
          <p:nvPr>
            <p:ph type="title" hasCustomPrompt="1"/>
          </p:nvPr>
        </p:nvSpPr>
        <p:spPr>
          <a:xfrm>
            <a:off x="915924" y="914400"/>
            <a:ext cx="10360153" cy="502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>
            <a:lvl1pPr rtl="0">
              <a:defRPr/>
            </a:lvl1pPr>
          </a:lstStyle>
          <a:p>
            <a:pPr/>
            <a:r>
              <a:t>click to add title</a:t>
            </a:r>
          </a:p>
        </p:txBody>
      </p:sp>
      <p:sp>
        <p:nvSpPr>
          <p:cNvPr id="7" name="مستوى النص الأول…"/>
          <p:cNvSpPr txBox="1"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8" name="رقم الشريحة"/>
          <p:cNvSpPr txBox="1"/>
          <p:nvPr>
            <p:ph type="sldNum" sz="quarter" idx="2"/>
          </p:nvPr>
        </p:nvSpPr>
        <p:spPr>
          <a:xfrm>
            <a:off x="7315200" y="6128099"/>
            <a:ext cx="2844800" cy="456502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ctr">
              <a:defRPr sz="2400">
                <a:latin typeface="Sagona Book"/>
                <a:ea typeface="Sagona Book"/>
                <a:cs typeface="Sagona Book"/>
                <a:sym typeface="Sagona Boo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ct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543E34"/>
          </a:solidFill>
          <a:uFillTx/>
          <a:latin typeface="Sagona Book"/>
          <a:ea typeface="Sagona Book"/>
          <a:cs typeface="Sagona Book"/>
          <a:sym typeface="Sagona Book"/>
        </a:defRPr>
      </a:lvl1pPr>
      <a:lvl2pPr marL="0" marR="0" indent="0" algn="ct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543E34"/>
          </a:solidFill>
          <a:uFillTx/>
          <a:latin typeface="Sagona Book"/>
          <a:ea typeface="Sagona Book"/>
          <a:cs typeface="Sagona Book"/>
          <a:sym typeface="Sagona Book"/>
        </a:defRPr>
      </a:lvl2pPr>
      <a:lvl3pPr marL="0" marR="0" indent="0" algn="ct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543E34"/>
          </a:solidFill>
          <a:uFillTx/>
          <a:latin typeface="Sagona Book"/>
          <a:ea typeface="Sagona Book"/>
          <a:cs typeface="Sagona Book"/>
          <a:sym typeface="Sagona Book"/>
        </a:defRPr>
      </a:lvl3pPr>
      <a:lvl4pPr marL="0" marR="0" indent="0" algn="ct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543E34"/>
          </a:solidFill>
          <a:uFillTx/>
          <a:latin typeface="Sagona Book"/>
          <a:ea typeface="Sagona Book"/>
          <a:cs typeface="Sagona Book"/>
          <a:sym typeface="Sagona Book"/>
        </a:defRPr>
      </a:lvl4pPr>
      <a:lvl5pPr marL="0" marR="0" indent="0" algn="ct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543E34"/>
          </a:solidFill>
          <a:uFillTx/>
          <a:latin typeface="Sagona Book"/>
          <a:ea typeface="Sagona Book"/>
          <a:cs typeface="Sagona Book"/>
          <a:sym typeface="Sagona Book"/>
        </a:defRPr>
      </a:lvl5pPr>
      <a:lvl6pPr marL="0" marR="0" indent="0" algn="ct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543E34"/>
          </a:solidFill>
          <a:uFillTx/>
          <a:latin typeface="Sagona Book"/>
          <a:ea typeface="Sagona Book"/>
          <a:cs typeface="Sagona Book"/>
          <a:sym typeface="Sagona Book"/>
        </a:defRPr>
      </a:lvl6pPr>
      <a:lvl7pPr marL="0" marR="0" indent="0" algn="ct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543E34"/>
          </a:solidFill>
          <a:uFillTx/>
          <a:latin typeface="Sagona Book"/>
          <a:ea typeface="Sagona Book"/>
          <a:cs typeface="Sagona Book"/>
          <a:sym typeface="Sagona Book"/>
        </a:defRPr>
      </a:lvl7pPr>
      <a:lvl8pPr marL="0" marR="0" indent="0" algn="ct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543E34"/>
          </a:solidFill>
          <a:uFillTx/>
          <a:latin typeface="Sagona Book"/>
          <a:ea typeface="Sagona Book"/>
          <a:cs typeface="Sagona Book"/>
          <a:sym typeface="Sagona Book"/>
        </a:defRPr>
      </a:lvl8pPr>
      <a:lvl9pPr marL="0" marR="0" indent="0" algn="ct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800" u="none">
          <a:solidFill>
            <a:srgbClr val="543E34"/>
          </a:solidFill>
          <a:uFillTx/>
          <a:latin typeface="Sagona Book"/>
          <a:ea typeface="Sagona Book"/>
          <a:cs typeface="Sagona Book"/>
          <a:sym typeface="Sagona Book"/>
        </a:defRPr>
      </a:lvl9pPr>
    </p:titleStyle>
    <p:bodyStyle>
      <a:lvl1pPr marL="228600" marR="0" indent="-228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543E34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1pPr>
      <a:lvl2pPr marL="723900" marR="0" indent="-2667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543E34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2pPr>
      <a:lvl3pPr marL="1234439" marR="0" indent="-320039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543E34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3pPr>
      <a:lvl4pPr marL="17272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543E34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4pPr>
      <a:lvl5pPr marL="21844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543E34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5pPr>
      <a:lvl6pPr marL="26416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543E34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6pPr>
      <a:lvl7pPr marL="30988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543E34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7pPr>
      <a:lvl8pPr marL="35560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543E34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8pPr>
      <a:lvl9pPr marL="40132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543E34"/>
          </a:solidFill>
          <a:uFillTx/>
          <a:latin typeface="Gill Sans Nova Light"/>
          <a:ea typeface="Gill Sans Nova Light"/>
          <a:cs typeface="Gill Sans Nova Light"/>
          <a:sym typeface="Gill Sans Nova Light"/>
        </a:defRPr>
      </a:lvl9pPr>
    </p:bodyStyle>
    <p:otherStyle>
      <a:lvl1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Sagona Book"/>
        </a:defRPr>
      </a:lvl1pPr>
      <a:lvl2pPr marL="0" marR="0" indent="45720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Sagona Book"/>
        </a:defRPr>
      </a:lvl2pPr>
      <a:lvl3pPr marL="0" marR="0" indent="91440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Sagona Book"/>
        </a:defRPr>
      </a:lvl3pPr>
      <a:lvl4pPr marL="0" marR="0" indent="137160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Sagona Book"/>
        </a:defRPr>
      </a:lvl4pPr>
      <a:lvl5pPr marL="0" marR="0" indent="182880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Sagona Book"/>
        </a:defRPr>
      </a:lvl5pPr>
      <a:lvl6pPr marL="0" marR="0" indent="228600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Sagona Book"/>
        </a:defRPr>
      </a:lvl6pPr>
      <a:lvl7pPr marL="0" marR="0" indent="274320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Sagona Book"/>
        </a:defRPr>
      </a:lvl7pPr>
      <a:lvl8pPr marL="0" marR="0" indent="320040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Sagona Book"/>
        </a:defRPr>
      </a:lvl8pPr>
      <a:lvl9pPr marL="0" marR="0" indent="365760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Sagona Boo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6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jpe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Antiarrhythmic drugs"/>
          <p:cNvSpPr txBox="1"/>
          <p:nvPr/>
        </p:nvSpPr>
        <p:spPr>
          <a:xfrm>
            <a:off x="3137077" y="2625145"/>
            <a:ext cx="5917845" cy="8248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355600" rtl="0">
              <a:defRPr sz="5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Antiarrhythmic drugs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rocainamide…"/>
          <p:cNvSpPr txBox="1"/>
          <p:nvPr/>
        </p:nvSpPr>
        <p:spPr>
          <a:xfrm>
            <a:off x="294845" y="635117"/>
            <a:ext cx="11326341" cy="534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4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Procainamide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1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Actions: This Class IA drug, a derivative of the local anesthetic procaine, shows actions similar to those of quinidine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1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1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Pharmacokinetics: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1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1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 It is acetylated in the liver to N-acetylprocainamide (ΝΑΡΑ).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1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1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NAPA has properties of a Class III drug. NAPA is eliminated via the kidney, and dosages of procainamide may need to be adjusted in patients with renal failure.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1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1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Adverse effects: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1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1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reversible lupus erythematosus"like syndrome asystole or induction of ventricular arrhythmias. depression, hallucination, and psychosis.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Disopyramide…"/>
          <p:cNvSpPr txBox="1"/>
          <p:nvPr/>
        </p:nvSpPr>
        <p:spPr>
          <a:xfrm>
            <a:off x="299322" y="970280"/>
            <a:ext cx="11352584" cy="481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2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Disopyramide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Actions: This Class IA drug shows actions similar to those of quinidine.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 Disopyramide causes peripheral vasoconstriction.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Used in the treatment of ventricular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arrhythmias as an alternative to procainamide or quinidine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Adverse effects: Disopyramide shows effects of anticholinergic activity (for example, dry mouth, urinary retention, blurred vision, and constipation).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Lidocaine…"/>
          <p:cNvSpPr txBox="1"/>
          <p:nvPr/>
        </p:nvSpPr>
        <p:spPr>
          <a:xfrm>
            <a:off x="50782" y="386079"/>
            <a:ext cx="12090436" cy="5793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19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Lidocaine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■It is a Class IB drug.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Therapeutic uses: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Lidocaine is useful in treating ventricular arrhythmias arising during myocardial ischemia, such as that experienced during a myocardial infarction.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Pharmacokinetics: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Lidocaine is given intravenously because of extensive first-pass transformation by the liver,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Adverse effects: Lidocaine has a fairly wide toxic-to-therapeutic ratio. It shows little impairment of left ventricular function and has no negative inotropic effect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CNS effects include drowsiness, slurred speech, paresthesia, agitation, confusion, and convulsions.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Cardiac arrhythmias may also occur.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Mexiletine and tocainide…"/>
          <p:cNvSpPr txBox="1"/>
          <p:nvPr/>
        </p:nvSpPr>
        <p:spPr>
          <a:xfrm>
            <a:off x="351052" y="220979"/>
            <a:ext cx="11315755" cy="6441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1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Mexiletine and tocainide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These Class IB drugs have actions similar to those of lidocaine, and they can be administered orally.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■Mexiletine is used for chronic treatment of ventricular arrhythmias associated with previous myocardial infarction.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i="1"/>
              <a:t>Tocainide</a:t>
            </a:r>
            <a:r>
              <a:t> is used for treatment of ventricular tachyarrhythmias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i="1"/>
              <a:t>Tocainide</a:t>
            </a:r>
            <a:r>
              <a:t> causes pulmonary fibrosis.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i="1"/>
              <a:t>Flecainide</a:t>
            </a:r>
            <a:r>
              <a:t> It is a Class IC drug.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Therapeutic uses: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in treating refractory ventricular arrhythmias. It is particularly useful in suppressing premature ventricular contraction.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Flecainide has a negative inotropic effect and can aggravate congestive heart failure.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Propafenone: Class IC similar flecainide.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Class II Antiarrhythmic Drugs (Beta-blockers)…"/>
          <p:cNvSpPr txBox="1"/>
          <p:nvPr/>
        </p:nvSpPr>
        <p:spPr>
          <a:xfrm>
            <a:off x="438596" y="457393"/>
            <a:ext cx="11597970" cy="5273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Class II Antiarrhythmic Drugs (Beta-blockers)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These drugs diminish Phase 4 depolarization, thus depressing automaticity, prolonging AV conduction, and decreasing heart rate and contractility.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■Class II agents are useful in treating tachyarrhythmias caused by increased sympathetic activity. They are also used for atrial flutter and fibrillation and for AV- nodal reentrant tachycardia. [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■Propranolol reduces the incidence of sudden arrhythmic death after myocardial infarction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■B. Metoprolol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it reduces the risk of bronchospasm.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■C. Esmolol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It is a very short-acting beta-blocker used for intravenous administration in acute arrhythmias that occur during surgery or emergency situations.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itle 4"/>
          <p:cNvSpPr txBox="1"/>
          <p:nvPr>
            <p:ph type="title"/>
          </p:nvPr>
        </p:nvSpPr>
        <p:spPr>
          <a:xfrm>
            <a:off x="278836" y="143610"/>
            <a:ext cx="7534657" cy="1117240"/>
          </a:xfrm>
          <a:prstGeom prst="rect">
            <a:avLst/>
          </a:prstGeom>
        </p:spPr>
        <p:txBody>
          <a:bodyPr/>
          <a:lstStyle>
            <a:lvl1pPr defTabSz="355600">
              <a:lnSpc>
                <a:spcPct val="100000"/>
              </a:lnSpc>
              <a:defRPr b="1" sz="3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Class III Antiarrhythmic Drugs</a:t>
            </a:r>
          </a:p>
        </p:txBody>
      </p:sp>
      <p:pic>
        <p:nvPicPr>
          <p:cNvPr id="217" name="IMG_1381.jpeg" descr="IMG_138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0919" y="1676805"/>
            <a:ext cx="7590491" cy="426965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8" name="IMG_1380.jpeg" descr="IMG_1380.jpeg"/>
          <p:cNvPicPr>
            <a:picLocks noChangeAspect="1"/>
          </p:cNvPicPr>
          <p:nvPr/>
        </p:nvPicPr>
        <p:blipFill>
          <a:blip r:embed="rId3">
            <a:extLst/>
          </a:blip>
          <a:srcRect l="29906" t="20776" r="36149" b="0"/>
          <a:stretch>
            <a:fillRect/>
          </a:stretch>
        </p:blipFill>
        <p:spPr>
          <a:xfrm>
            <a:off x="7924259" y="1230121"/>
            <a:ext cx="3623607" cy="475728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Amiodarone"/>
          <p:cNvSpPr txBox="1"/>
          <p:nvPr/>
        </p:nvSpPr>
        <p:spPr>
          <a:xfrm>
            <a:off x="479255" y="256055"/>
            <a:ext cx="2794019" cy="62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355600" rtl="0">
              <a:defRPr sz="3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Amiodarone</a:t>
            </a:r>
          </a:p>
        </p:txBody>
      </p:sp>
      <p:sp>
        <p:nvSpPr>
          <p:cNvPr id="221" name="it contains iodine and is related structurally to thyroxine.…"/>
          <p:cNvSpPr txBox="1"/>
          <p:nvPr/>
        </p:nvSpPr>
        <p:spPr>
          <a:xfrm>
            <a:off x="282314" y="1080791"/>
            <a:ext cx="11438056" cy="49668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it contains iodine and is related structurally to thyroxine.</a:t>
            </a: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Class I, II, III, and IV actions. Its dominant effect is prolongation of the action potential duration and the refractory period.</a:t>
            </a: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Therapeutic uses:</a:t>
            </a: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◆treatment of severe refractory supraventricular and ventricular tachyarrhythmias.</a:t>
            </a: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◆ Despite its side-effect profile, amiodarone is the most commonly employed antiarrhythmic.</a:t>
            </a: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Pharmacokinetics:</a:t>
            </a: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■It has a prolonged half-life of several weeks, and it distributes extensively in adipose tissue. Full clinical effects achieved until 6 weeks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Adverse effects:…"/>
          <p:cNvSpPr txBox="1"/>
          <p:nvPr/>
        </p:nvSpPr>
        <p:spPr>
          <a:xfrm>
            <a:off x="247626" y="483336"/>
            <a:ext cx="6989521" cy="58591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55600" rtl="0">
              <a:defRPr b="1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Adverse effects:</a:t>
            </a:r>
          </a:p>
          <a:p>
            <a:pPr defTabSz="355600" rtl="0">
              <a:defRPr b="1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interstitial pulmonary fibrosis</a:t>
            </a: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gastrointestinal tract intolerance</a:t>
            </a: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tremor, ataxia, dizziness</a:t>
            </a: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hyper- or hypothyroidism</a:t>
            </a: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Liver toxicity</a:t>
            </a: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photosensitivity</a:t>
            </a: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neuropathy</a:t>
            </a: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muscle weakness</a:t>
            </a: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355600" rtl="0">
              <a:def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blue skin discoloration caused by iodine accumulation in the skin.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Dronedarone:…"/>
          <p:cNvSpPr txBox="1"/>
          <p:nvPr/>
        </p:nvSpPr>
        <p:spPr>
          <a:xfrm>
            <a:off x="316803" y="1503679"/>
            <a:ext cx="5517088" cy="446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u="sng"/>
              <a:t>Dronedarone</a:t>
            </a:r>
            <a:r>
              <a:t>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Less lipophilic and has shorter t½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No iodine component and no thyroid dysfunction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Has class I, II, III and IV actions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Can cause liver failure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Contraindicated in heart failure and permanent AF</a:t>
            </a:r>
          </a:p>
        </p:txBody>
      </p:sp>
      <p:sp>
        <p:nvSpPr>
          <p:cNvPr id="226" name="Sotalol:…"/>
          <p:cNvSpPr txBox="1"/>
          <p:nvPr/>
        </p:nvSpPr>
        <p:spPr>
          <a:xfrm>
            <a:off x="6488995" y="883152"/>
            <a:ext cx="4867344" cy="54247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u="sng"/>
              <a:t>Sotalol</a:t>
            </a:r>
            <a:r>
              <a:t>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Class III antiarrhythmic agent with non-selective ẞ blocking activity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Blocks rapid outward K current (delayed rectifier current)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marL="190500" indent="-190500" defTabSz="12700" rtl="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Prolongs both repolarization and duration of action potential, thus lengthening the refractory period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marL="190500" indent="-190500" defTabSz="12700" rtl="0">
              <a:buSzPct val="100000"/>
              <a:buChar char="-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therapeutic use 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 antiarrhythmic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&amp;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Beta-Blockers are used for long-term therapy to decrease the rate of sudden death following an acute myocardial infarction.</a:t>
            </a:r>
          </a:p>
        </p:txBody>
      </p:sp>
      <p:sp>
        <p:nvSpPr>
          <p:cNvPr id="227" name="خط"/>
          <p:cNvSpPr/>
          <p:nvPr/>
        </p:nvSpPr>
        <p:spPr>
          <a:xfrm flipV="1">
            <a:off x="5920840" y="894503"/>
            <a:ext cx="1" cy="5402083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lass IV antiarrhythmic drugs"/>
          <p:cNvSpPr txBox="1"/>
          <p:nvPr/>
        </p:nvSpPr>
        <p:spPr>
          <a:xfrm>
            <a:off x="251470" y="392954"/>
            <a:ext cx="4250710" cy="85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5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Class IV antiarrhythmic drugs</a:t>
            </a:r>
          </a:p>
        </p:txBody>
      </p:sp>
      <p:sp>
        <p:nvSpPr>
          <p:cNvPr id="230" name="- Non-dihydropyridne Ca channel blockers (verapamil and diltiazem) are used…"/>
          <p:cNvSpPr txBox="1"/>
          <p:nvPr/>
        </p:nvSpPr>
        <p:spPr>
          <a:xfrm>
            <a:off x="175103" y="1485074"/>
            <a:ext cx="8110361" cy="5552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 - Non-dihydropyridne Ca channel blockers (verapamil and diltiazem) are used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        Bind to open depolarized voltage-sensitive Ca channels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                    Decrease the inward Ca current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These drugs are use-dependent: prevent repolarization until the drug dissociates from the channel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marL="200526" indent="-200526" defTabSz="12700" rtl="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Decrease rate of phase 4 spontaneous depolarization</a:t>
            </a:r>
          </a:p>
          <a:p>
            <a:pPr marL="200526" indent="-200526" defTabSz="12700" rtl="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Slow conduction in tissues that are dependent on Ca currents  (AV node, SA node)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algn="r"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algn="r"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pic>
        <p:nvPicPr>
          <p:cNvPr id="231" name="IMG_1384.jpeg" descr="IMG_1384.jpeg"/>
          <p:cNvPicPr>
            <a:picLocks noChangeAspect="1"/>
          </p:cNvPicPr>
          <p:nvPr/>
        </p:nvPicPr>
        <p:blipFill>
          <a:blip r:embed="rId2">
            <a:extLst/>
          </a:blip>
          <a:srcRect l="57147" t="15040" r="3937" b="2412"/>
          <a:stretch>
            <a:fillRect/>
          </a:stretch>
        </p:blipFill>
        <p:spPr>
          <a:xfrm>
            <a:off x="8306574" y="891942"/>
            <a:ext cx="3606814" cy="573817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35" name="الرسم"/>
          <p:cNvGrpSpPr/>
          <p:nvPr/>
        </p:nvGrpSpPr>
        <p:grpSpPr>
          <a:xfrm>
            <a:off x="3249007" y="2916580"/>
            <a:ext cx="291659" cy="388878"/>
            <a:chOff x="-146762" y="0"/>
            <a:chExt cx="291657" cy="388877"/>
          </a:xfrm>
        </p:grpSpPr>
        <p:sp>
          <p:nvSpPr>
            <p:cNvPr id="232" name="خط"/>
            <p:cNvSpPr/>
            <p:nvPr/>
          </p:nvSpPr>
          <p:spPr>
            <a:xfrm>
              <a:off x="-2371" y="0"/>
              <a:ext cx="9279" cy="319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0" h="21600" fill="norm" stroke="1" extrusionOk="0">
                  <a:moveTo>
                    <a:pt x="6900" y="0"/>
                  </a:moveTo>
                  <a:cubicBezTo>
                    <a:pt x="4500" y="1059"/>
                    <a:pt x="2100" y="2118"/>
                    <a:pt x="900" y="3706"/>
                  </a:cubicBezTo>
                  <a:cubicBezTo>
                    <a:pt x="-300" y="5294"/>
                    <a:pt x="-300" y="7412"/>
                    <a:pt x="900" y="9176"/>
                  </a:cubicBezTo>
                  <a:cubicBezTo>
                    <a:pt x="2100" y="10941"/>
                    <a:pt x="4500" y="12353"/>
                    <a:pt x="8100" y="13765"/>
                  </a:cubicBezTo>
                  <a:cubicBezTo>
                    <a:pt x="11700" y="15176"/>
                    <a:pt x="16500" y="16588"/>
                    <a:pt x="18900" y="17894"/>
                  </a:cubicBezTo>
                  <a:cubicBezTo>
                    <a:pt x="21300" y="19200"/>
                    <a:pt x="21300" y="20400"/>
                    <a:pt x="21300" y="21600"/>
                  </a:cubicBezTo>
                </a:path>
              </a:pathLst>
            </a:custGeom>
            <a:noFill/>
            <a:ln w="88900" cap="rnd">
              <a:solidFill>
                <a:srgbClr val="5833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3" name="خط"/>
            <p:cNvSpPr/>
            <p:nvPr/>
          </p:nvSpPr>
          <p:spPr>
            <a:xfrm>
              <a:off x="28859" y="266569"/>
              <a:ext cx="116037" cy="1223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043" y="1108"/>
                    <a:pt x="18486" y="2215"/>
                    <a:pt x="16832" y="4062"/>
                  </a:cubicBezTo>
                  <a:cubicBezTo>
                    <a:pt x="15178" y="5908"/>
                    <a:pt x="13427" y="8492"/>
                    <a:pt x="11286" y="10708"/>
                  </a:cubicBezTo>
                  <a:cubicBezTo>
                    <a:pt x="9146" y="12923"/>
                    <a:pt x="6616" y="14769"/>
                    <a:pt x="4670" y="16523"/>
                  </a:cubicBezTo>
                  <a:cubicBezTo>
                    <a:pt x="2724" y="18277"/>
                    <a:pt x="1362" y="19938"/>
                    <a:pt x="0" y="21600"/>
                  </a:cubicBezTo>
                </a:path>
              </a:pathLst>
            </a:custGeom>
            <a:noFill/>
            <a:ln w="88900" cap="rnd">
              <a:solidFill>
                <a:srgbClr val="5833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4" name="خط"/>
            <p:cNvSpPr/>
            <p:nvPr/>
          </p:nvSpPr>
          <p:spPr>
            <a:xfrm>
              <a:off x="-146763" y="275977"/>
              <a:ext cx="163079" cy="11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20077" y="19600"/>
                    <a:pt x="18554" y="17600"/>
                    <a:pt x="16477" y="15300"/>
                  </a:cubicBezTo>
                  <a:cubicBezTo>
                    <a:pt x="14400" y="13000"/>
                    <a:pt x="11769" y="10400"/>
                    <a:pt x="9277" y="8000"/>
                  </a:cubicBezTo>
                  <a:cubicBezTo>
                    <a:pt x="6785" y="5600"/>
                    <a:pt x="4431" y="3400"/>
                    <a:pt x="2908" y="2100"/>
                  </a:cubicBezTo>
                  <a:cubicBezTo>
                    <a:pt x="1385" y="800"/>
                    <a:pt x="692" y="400"/>
                    <a:pt x="0" y="0"/>
                  </a:cubicBezTo>
                </a:path>
              </a:pathLst>
            </a:custGeom>
            <a:noFill/>
            <a:ln w="88900" cap="rnd">
              <a:solidFill>
                <a:srgbClr val="5833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IMG_1385.jpeg" descr="IMG_1385.jpeg"/>
          <p:cNvPicPr>
            <a:picLocks noChangeAspect="1"/>
          </p:cNvPicPr>
          <p:nvPr/>
        </p:nvPicPr>
        <p:blipFill>
          <a:blip r:embed="rId2">
            <a:extLst/>
          </a:blip>
          <a:srcRect l="3305" t="19441" r="3305" b="49174"/>
          <a:stretch>
            <a:fillRect/>
          </a:stretch>
        </p:blipFill>
        <p:spPr>
          <a:xfrm>
            <a:off x="1805185" y="224631"/>
            <a:ext cx="8581760" cy="640876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Class IV antiarrhythmic drugs"/>
          <p:cNvSpPr txBox="1"/>
          <p:nvPr/>
        </p:nvSpPr>
        <p:spPr>
          <a:xfrm>
            <a:off x="399971" y="367764"/>
            <a:ext cx="4250709" cy="85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5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Class IV antiarrhythmic drugs</a:t>
            </a:r>
          </a:p>
        </p:txBody>
      </p:sp>
      <p:sp>
        <p:nvSpPr>
          <p:cNvPr id="238" name="Uses:…"/>
          <p:cNvSpPr txBox="1"/>
          <p:nvPr/>
        </p:nvSpPr>
        <p:spPr>
          <a:xfrm>
            <a:off x="477005" y="1357629"/>
            <a:ext cx="9488945" cy="414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Uses: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More effective in atrial tachyarrhythmias than ventricular tachycardia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Useful in treating re-entrant supraventricular tachycardia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Reduce the ventricular rate in atrial flutter/fibrillation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Adverse effects: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Bradycardia, hypotension, peripheral edema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Digoxin…"/>
          <p:cNvSpPr txBox="1"/>
          <p:nvPr/>
        </p:nvSpPr>
        <p:spPr>
          <a:xfrm>
            <a:off x="485692" y="444820"/>
            <a:ext cx="11220615" cy="5120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3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Digoxin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Inhibits Na-K-ATPase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Shortens the refractory period in atrial and ventricular cells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Prolongs the effective refractory period and diminishes the conduction velocity in AV node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Used to control ventricular response rate in atrial fibrillation and flutter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At toxic doses it can cause ventricular tachycardia and fibrillation which treated with lidocaine and phenytoin 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Adenosine:…"/>
          <p:cNvSpPr txBox="1"/>
          <p:nvPr/>
        </p:nvSpPr>
        <p:spPr>
          <a:xfrm>
            <a:off x="231892" y="-317444"/>
            <a:ext cx="10531453" cy="6517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marL="250657" indent="-250657" defTabSz="12700" rtl="0">
              <a:buSzPct val="10000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3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sz="2500"/>
              <a:t>Adenosine</a:t>
            </a:r>
            <a:r>
              <a:t>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marL="230605" indent="-230605" defTabSz="12700" rtl="0">
              <a:buSzPct val="100000"/>
              <a:buChar char="✔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Decreases the conduction velocity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✓ Prolongs the refractory period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✓ Decreases automaticity in the AV node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It has extremely short duration of action (10-15 seconds) due to uptake by erythrocytes and endothelial cells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➤Adenosine (iv) is used for converting acute supraventricular tachycardias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➤Can cause flushing, chest pain and hypotension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Magnesium sulphate…"/>
          <p:cNvSpPr txBox="1"/>
          <p:nvPr/>
        </p:nvSpPr>
        <p:spPr>
          <a:xfrm>
            <a:off x="245647" y="988340"/>
            <a:ext cx="11385313" cy="432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5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Magnesium sulphate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5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Magnesium is necessary for transport of Na, Ca, and K across cell membranes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• It slows the rate of SA node firing and prolongs conduction time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Magnesium sulphate (iv) is used for: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✔Torsades de pointes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✓ Digoxin-induced arrhythmia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itle 5"/>
          <p:cNvSpPr txBox="1"/>
          <p:nvPr>
            <p:ph type="title"/>
          </p:nvPr>
        </p:nvSpPr>
        <p:spPr>
          <a:xfrm>
            <a:off x="4957665" y="432936"/>
            <a:ext cx="6388339" cy="5694630"/>
          </a:xfrm>
          <a:prstGeom prst="rect">
            <a:avLst/>
          </a:prstGeom>
        </p:spPr>
        <p:txBody>
          <a:bodyPr/>
          <a:lstStyle/>
          <a:p>
            <a:pPr/>
            <a:r>
              <a:t>thank you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IMG_1385.jpeg" descr="IMG_1385.jpeg"/>
          <p:cNvPicPr>
            <a:picLocks noChangeAspect="1"/>
          </p:cNvPicPr>
          <p:nvPr/>
        </p:nvPicPr>
        <p:blipFill>
          <a:blip r:embed="rId2">
            <a:extLst/>
          </a:blip>
          <a:srcRect l="3426" t="53415" r="3426" b="14329"/>
          <a:stretch>
            <a:fillRect/>
          </a:stretch>
        </p:blipFill>
        <p:spPr>
          <a:xfrm>
            <a:off x="1793874" y="118467"/>
            <a:ext cx="8604247" cy="662102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IMG_1386.jpeg" descr="IMG_1386.jpeg"/>
          <p:cNvPicPr>
            <a:picLocks noChangeAspect="1"/>
          </p:cNvPicPr>
          <p:nvPr/>
        </p:nvPicPr>
        <p:blipFill>
          <a:blip r:embed="rId2">
            <a:extLst/>
          </a:blip>
          <a:srcRect l="0" t="19635" r="0" b="48683"/>
          <a:stretch>
            <a:fillRect/>
          </a:stretch>
        </p:blipFill>
        <p:spPr>
          <a:xfrm>
            <a:off x="1254562" y="151407"/>
            <a:ext cx="9310870" cy="65549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IMG_1386.jpeg" descr="IMG_1386.jpeg"/>
          <p:cNvPicPr>
            <a:picLocks noChangeAspect="1"/>
          </p:cNvPicPr>
          <p:nvPr/>
        </p:nvPicPr>
        <p:blipFill>
          <a:blip r:embed="rId2">
            <a:extLst/>
          </a:blip>
          <a:srcRect l="208" t="53229" r="208" b="13916"/>
          <a:stretch>
            <a:fillRect/>
          </a:stretch>
        </p:blipFill>
        <p:spPr>
          <a:xfrm>
            <a:off x="1911350" y="251023"/>
            <a:ext cx="8669030" cy="63558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IMG_1387.jpeg" descr="IMG_1387.jpeg"/>
          <p:cNvPicPr>
            <a:picLocks noChangeAspect="1"/>
          </p:cNvPicPr>
          <p:nvPr/>
        </p:nvPicPr>
        <p:blipFill>
          <a:blip r:embed="rId2">
            <a:extLst/>
          </a:blip>
          <a:srcRect l="0" t="28477" r="0" b="39094"/>
          <a:stretch>
            <a:fillRect/>
          </a:stretch>
        </p:blipFill>
        <p:spPr>
          <a:xfrm>
            <a:off x="1522621" y="246856"/>
            <a:ext cx="8831510" cy="636417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lass I Antiarrhythmic Drugs…"/>
          <p:cNvSpPr txBox="1"/>
          <p:nvPr/>
        </p:nvSpPr>
        <p:spPr>
          <a:xfrm>
            <a:off x="191388" y="328930"/>
            <a:ext cx="11809223" cy="5158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6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Class I Antiarrhythmic Drugs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Class I antiarrhythmic drugs act by blocking voltage-sensitive sodium channels via the same mechanism as local anesthetics.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The decreased rate of entry of sodium slows the rate of rise of Phase 0 of the action potential.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Class I antiarrhythmic drugs, therefore, generally cause a decrease in excitability and conduction velocity.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A. Use-dependence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Class I drugs bind more rapidly to open or inactivated sodium channels than to channels that are fully repolarized following recovery from the previous depolarization cycle.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lass I drugs…"/>
          <p:cNvSpPr txBox="1"/>
          <p:nvPr/>
        </p:nvSpPr>
        <p:spPr>
          <a:xfrm>
            <a:off x="281325" y="256104"/>
            <a:ext cx="11219419" cy="6073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8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Class I drugs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# Class IA agents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slow the rate of rise of the action potential (thus slowing conduction)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prolong the action potential, and increase the ventricular effective refractory period.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They have an intermediate speed of association with activated/inactivated sodium-channels and an intermediate rate of dissociation from resting channels.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# Class IB drugs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They rapidly interact with sodium channels.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# Class IC agents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markedly depress the rate of rise of the membrane action potential.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They bind slowly to sodium channels.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Quinidine…"/>
          <p:cNvSpPr txBox="1"/>
          <p:nvPr/>
        </p:nvSpPr>
        <p:spPr>
          <a:xfrm>
            <a:off x="375348" y="316230"/>
            <a:ext cx="10692244" cy="6212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1" sz="2500" u="sng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Quinidine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It is IA drug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Mechanism of action: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Quinidine binds to open and inactivated sodium channels and prevents sodium influx,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thus slowing the rapid upstroke during Phase 0.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It also decreases the slope of Phase 4 spontaneous depolarization and inhibits potassium channels.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Therapeutic uses: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used in AV-junctional, and ventricular tachyarrhythmias. Quinidine is used to maintain sinus rhythm after direct-current cardioversion of atrial flutter or fibrillation and to prevent frequent ventricular tachycardia.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■ Adverse effects:</a:t>
            </a: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12700" rtl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- Torsde de point, Asystole, Anticholinergic, cinchonism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Custom">
  <a:themeElements>
    <a:clrScheme name="Custom">
      <a:dk1>
        <a:srgbClr val="543E34"/>
      </a:dk1>
      <a:lt1>
        <a:srgbClr val="E5DACF"/>
      </a:lt1>
      <a:dk2>
        <a:srgbClr val="A7A7A7"/>
      </a:dk2>
      <a:lt2>
        <a:srgbClr val="535353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0000FF"/>
      </a:hlink>
      <a:folHlink>
        <a:srgbClr val="FF00FF"/>
      </a:folHlink>
    </a:clrScheme>
    <a:fontScheme name="Custom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Cust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-1270588"/>
            <a:satOff val="-89473"/>
            <a:lumOff val="3725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543E34"/>
            </a:solidFill>
            <a:effectLst/>
            <a:uFillTx/>
            <a:latin typeface="Gill Sans Nova Light"/>
            <a:ea typeface="Gill Sans Nova Light"/>
            <a:cs typeface="Gill Sans Nova Light"/>
            <a:sym typeface="Gill Sans Nov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543E34"/>
            </a:solidFill>
            <a:effectLst/>
            <a:uFillTx/>
            <a:latin typeface="Gill Sans Nova Light"/>
            <a:ea typeface="Gill Sans Nova Light"/>
            <a:cs typeface="Gill Sans Nova Light"/>
            <a:sym typeface="Gill Sans Nov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Custo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0000FF"/>
      </a:hlink>
      <a:folHlink>
        <a:srgbClr val="FF00FF"/>
      </a:folHlink>
    </a:clrScheme>
    <a:fontScheme name="Custom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Cust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-1270588"/>
            <a:satOff val="-89473"/>
            <a:lumOff val="3725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543E34"/>
            </a:solidFill>
            <a:effectLst/>
            <a:uFillTx/>
            <a:latin typeface="Gill Sans Nova Light"/>
            <a:ea typeface="Gill Sans Nova Light"/>
            <a:cs typeface="Gill Sans Nova Light"/>
            <a:sym typeface="Gill Sans Nov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543E34"/>
            </a:solidFill>
            <a:effectLst/>
            <a:uFillTx/>
            <a:latin typeface="Gill Sans Nova Light"/>
            <a:ea typeface="Gill Sans Nova Light"/>
            <a:cs typeface="Gill Sans Nova Light"/>
            <a:sym typeface="Gill Sans Nov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