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73" r:id="rId3"/>
    <p:sldId id="274" r:id="rId4"/>
    <p:sldId id="275" r:id="rId5"/>
    <p:sldId id="276" r:id="rId6"/>
    <p:sldId id="278" r:id="rId7"/>
    <p:sldId id="260" r:id="rId8"/>
    <p:sldId id="263" r:id="rId9"/>
    <p:sldId id="283" r:id="rId10"/>
    <p:sldId id="284" r:id="rId11"/>
    <p:sldId id="285" r:id="rId12"/>
    <p:sldId id="286" r:id="rId13"/>
    <p:sldId id="287" r:id="rId14"/>
    <p:sldId id="288" r:id="rId15"/>
    <p:sldId id="290" r:id="rId16"/>
    <p:sldId id="292" r:id="rId17"/>
    <p:sldId id="294" r:id="rId18"/>
    <p:sldId id="295" r:id="rId19"/>
    <p:sldId id="296" r:id="rId20"/>
    <p:sldId id="297" r:id="rId21"/>
    <p:sldId id="312" r:id="rId22"/>
    <p:sldId id="313" r:id="rId23"/>
    <p:sldId id="314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26" r:id="rId34"/>
    <p:sldId id="307" r:id="rId35"/>
    <p:sldId id="308" r:id="rId36"/>
    <p:sldId id="309" r:id="rId37"/>
    <p:sldId id="310" r:id="rId38"/>
    <p:sldId id="327" r:id="rId39"/>
    <p:sldId id="328" r:id="rId40"/>
    <p:sldId id="329" r:id="rId41"/>
    <p:sldId id="330" r:id="rId42"/>
    <p:sldId id="311" r:id="rId43"/>
    <p:sldId id="315" r:id="rId44"/>
    <p:sldId id="331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3EABC-94FA-441D-9635-58FC98AA5667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0D88F-1AE0-473E-B144-AAB478D8D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5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AC760-5ACC-4192-A7A9-C154CDA0C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0836D2-08FB-4DA7-B285-A3B1452C3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972848-D7CA-4488-8BF7-CFFB3EF1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E9E477-8473-4AF7-B056-EB2A9A6A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60A735-99E2-4E16-8136-6EDEC33B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2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3A617-60E6-43B1-8E0D-153A8BE0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A337CB-CEAB-4CEC-BD6D-040C666BE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0EB26F-3B97-480A-95C0-3CC75839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DCB4A-AF0B-48B4-84A5-F8976564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27D83-12D2-4C13-BAB7-DF75D131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3D7C1D-FC34-46A1-95BF-4A393C20F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C6AEED-8F29-4C84-B773-36FED9B4C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392F49-32D6-45FD-BF22-F4EC69E0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388CAF-FC5B-433C-AE6F-A9810292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9BCB0-AFFB-4375-9489-1BFE6759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9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A94D3-1AD1-4358-99CE-D37B0021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BD08D1-EA9D-46C8-A2DE-4D43CD0AA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6E2A44-4E0C-4A7C-AE82-925EEC779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437810-18AA-444A-926C-C2879A3B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E63E61-FAE1-4B6B-B7B1-E99D7D71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3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704A9-8C15-4380-9F3E-EDB7F7D8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E406F4-524E-439E-AAD0-1E87C0271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D4AF29-5E20-4482-92C2-311857DC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E045A-D3BB-4F95-B4FE-CDE6C8AC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8A4B5-94DD-4B9B-B4A0-ACD90CF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3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8BB09E-C315-4786-96DA-C3D49176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D72716-4980-461B-87CD-98FDA0EA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D4F8CA-86C1-41C6-88FB-DF8BC24C9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910A5C-F783-47DB-A5DA-AC02CA53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4A78C0-9EE6-4376-B418-10B2C788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B07447-D990-4D1D-A942-69FC0D59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0B7317-59F7-4D19-BB11-A9C5B564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3D068-96D9-45C0-82C9-1390D4FF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8761E6-DAE6-4170-B51B-24C0F35E5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A84463-BE8B-4CA3-A20A-E98587315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C59A60-B806-4AB0-ADBF-570FC0131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1BFBC4-A2CE-40D8-B529-4E6F1F0B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3D8DCF1-5421-4481-B106-44918236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EDA47BF-B51A-4C0A-82F2-3F151E0C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BC9327-BCBF-4101-9F8F-8883658B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9B3C76-48AC-437A-9565-97C7D3FE1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755424-61CA-4559-8BA6-E681FAD3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DD5719-C323-4534-8DCA-9DDF6D94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7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52105BD-3F8E-4408-BDE4-74810139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C80BB9-314E-4B6B-9DAA-5E1B1BE6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94B762-05BB-4527-AE1A-03937B5A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4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F82AE-D132-4BE7-BF79-820FF5EE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E74838-29C5-450C-AFEC-61426B8E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9A2CCD-285A-46C1-BBD7-D94FDBB0E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5EA56F-C251-4496-8D5C-9DB5B1715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BE716-7411-4368-97AC-2BACD64E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C5440A-2CEE-4C03-BB2E-12ABD1F1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0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9DAF4-3319-4C65-B233-EAF39FFE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71CFA2-E608-4ABF-AB17-2B2F08D28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DB9B54-FDD5-4236-8F63-262A1EF07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1FE15F-A3BE-42CD-828B-A25054FE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9BA3B1-4768-4758-BE07-09DDF4B4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9DF4CB-0E4E-47B2-9E6A-4FE132A3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8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1C9A30F-7962-4073-98B8-0714D8B4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11BF38-55A7-49EA-9561-4B2555D97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9DC211-BA30-46BD-9B5F-8C11A4CD3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7979-FBA2-4335-BBDA-F5673D99A4A8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4ADF17-CE27-4E2E-A71D-ED07E75AE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E5E3D-756B-4B63-B2CF-8B7BFFCC8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5DECF-7F2D-4725-AABF-131A7902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4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899991" y="2505670"/>
            <a:ext cx="4108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Thyroid gland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97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E9A15-EEF6-4E33-B510-388A83E4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9" y="255266"/>
            <a:ext cx="11378422" cy="63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6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1DA4E3-9F46-46B5-A2A6-140C227B9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32" y="258487"/>
            <a:ext cx="11272936" cy="63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3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8D66A5-C30A-45B7-93B6-EEC9D360F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41" y="289853"/>
            <a:ext cx="11207917" cy="62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48EEC-8C38-4A39-8C55-F99865EF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7813964" cy="4752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AF8238-F783-4D9A-A23E-2582EE94D742}"/>
              </a:ext>
            </a:extLst>
          </p:cNvPr>
          <p:cNvSpPr txBox="1"/>
          <p:nvPr/>
        </p:nvSpPr>
        <p:spPr>
          <a:xfrm>
            <a:off x="304800" y="0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Relations of thyroid gland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438FF2-6D9D-471C-A62A-25B56B389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6" b="11425"/>
          <a:stretch/>
        </p:blipFill>
        <p:spPr>
          <a:xfrm>
            <a:off x="4983058" y="2701636"/>
            <a:ext cx="7361342" cy="40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4A1F54-C42C-4008-B537-3CF7E6A0A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0" b="4699"/>
          <a:stretch/>
        </p:blipFill>
        <p:spPr>
          <a:xfrm>
            <a:off x="1" y="2"/>
            <a:ext cx="7869381" cy="406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7D1B35-0482-4A2E-B497-301B5791E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7"/>
          <a:stretch/>
        </p:blipFill>
        <p:spPr>
          <a:xfrm>
            <a:off x="5375564" y="3023754"/>
            <a:ext cx="6816436" cy="38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3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21418-DB30-4493-8E4A-1C780698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996545" cy="3919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5988E1-A9C8-405D-9B6A-B46B809E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802" y="2829917"/>
            <a:ext cx="7131198" cy="40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1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B58638-40AD-4FC0-8B42-036F670C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27"/>
            <a:ext cx="7443947" cy="4169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2CBCB-02FC-4A24-9375-18A86150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6" y="2961408"/>
            <a:ext cx="6927273" cy="38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901BE2-24D3-4A49-A70F-798454BCD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" t="6235"/>
          <a:stretch/>
        </p:blipFill>
        <p:spPr>
          <a:xfrm>
            <a:off x="0" y="0"/>
            <a:ext cx="7465765" cy="432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751B4D-0594-4030-AEDA-DD6A2E55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38" y="2535382"/>
            <a:ext cx="6911661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79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0C7696-6C68-4DE4-861E-45C5D8683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4"/>
          <a:stretch/>
        </p:blipFill>
        <p:spPr>
          <a:xfrm>
            <a:off x="0" y="7129"/>
            <a:ext cx="7176655" cy="426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DBC0BC-0D3F-4299-99F2-064E12F64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2"/>
          <a:stretch/>
        </p:blipFill>
        <p:spPr>
          <a:xfrm>
            <a:off x="5242266" y="2592899"/>
            <a:ext cx="6992150" cy="42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2334A5-2F9B-4B2F-A321-229F7D729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" b="5650"/>
          <a:stretch/>
        </p:blipFill>
        <p:spPr>
          <a:xfrm>
            <a:off x="0" y="179134"/>
            <a:ext cx="12210126" cy="65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2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88C6A7-9BE8-47A2-BF06-A5923AB9D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15454" r="57262" b="7203"/>
          <a:stretch/>
        </p:blipFill>
        <p:spPr>
          <a:xfrm>
            <a:off x="1880315" y="180305"/>
            <a:ext cx="9790040" cy="60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66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0E328-D013-4EF9-B079-118315B3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930959" cy="446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2080FD-48E9-452B-97D2-E85925ED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127" y="3042300"/>
            <a:ext cx="6698672" cy="38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4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79731" y="2761273"/>
            <a:ext cx="542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Parathyroid gland </a:t>
            </a:r>
            <a:endParaRPr lang="ar-S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3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-1"/>
            <a:ext cx="8175625" cy="524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2911"/>
            <a:ext cx="3656907" cy="327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538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73038"/>
            <a:ext cx="11522075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781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490176" y="2505670"/>
            <a:ext cx="47136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Pancreas</a:t>
            </a:r>
            <a:endParaRPr lang="ar-S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088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268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20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139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516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06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C02BD5-72B8-4929-AB53-5D998E9B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571500"/>
            <a:ext cx="71532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274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516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82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13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407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659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347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321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575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05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78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07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2B0AF5-CE84-4FD9-B255-5740F91DF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34" y="117407"/>
            <a:ext cx="4901854" cy="2701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916764-17BF-4508-B0F6-749A29C26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03" y="3000777"/>
            <a:ext cx="7495503" cy="33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85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111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389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002192" y="2967335"/>
            <a:ext cx="418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Adrenal gland</a:t>
            </a:r>
            <a:endParaRPr lang="ar-S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873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289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327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298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12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900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688641" y="2400665"/>
            <a:ext cx="4557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Pituitary gland </a:t>
            </a:r>
            <a:endParaRPr lang="ar-S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98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28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CD0956-1D9A-4F71-AFF2-5019D1511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89" y="166010"/>
            <a:ext cx="7476111" cy="413385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7" y="1885272"/>
            <a:ext cx="41084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439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391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014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339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067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66845" y="2938357"/>
            <a:ext cx="3254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</a:t>
            </a:r>
            <a:r>
              <a:rPr lang="ar-JO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ar-JO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luck</a:t>
            </a:r>
            <a:r>
              <a:rPr lang="ar-JO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قلب 2"/>
          <p:cNvSpPr/>
          <p:nvPr/>
        </p:nvSpPr>
        <p:spPr>
          <a:xfrm>
            <a:off x="7521262" y="3129566"/>
            <a:ext cx="631065" cy="540913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3681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F53001-6359-44C5-BE59-47622730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45" y="277456"/>
            <a:ext cx="5676140" cy="3214114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8" y="3181350"/>
            <a:ext cx="5754687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59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C70A66-E3CD-4A36-BF2D-689D3BB7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95" y="779085"/>
            <a:ext cx="4309551" cy="495663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66" y="460309"/>
            <a:ext cx="481647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2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3175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2555787"/>
            <a:ext cx="5548767" cy="403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01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B1BBB7-D9D5-40E1-9F38-C65E4AA6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0038"/>
            <a:ext cx="11125200" cy="6257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9B7498-34BC-4E5D-A94E-E76AB4C80557}"/>
              </a:ext>
            </a:extLst>
          </p:cNvPr>
          <p:cNvSpPr txBox="1"/>
          <p:nvPr/>
        </p:nvSpPr>
        <p:spPr>
          <a:xfrm>
            <a:off x="6096000" y="0"/>
            <a:ext cx="214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Thyroid Anatomy Lab Dr Youssef</a:t>
            </a:r>
          </a:p>
        </p:txBody>
      </p:sp>
    </p:spTree>
    <p:extLst>
      <p:ext uri="{BB962C8B-B14F-4D97-AF65-F5344CB8AC3E}">
        <p14:creationId xmlns:p14="http://schemas.microsoft.com/office/powerpoint/2010/main" val="4240009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20</Words>
  <Application>Microsoft Office PowerPoint</Application>
  <PresentationFormat>مخصص</PresentationFormat>
  <Paragraphs>8</Paragraphs>
  <Slides>54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Thyroid gland slides combined</dc:title>
  <dc:creator>Raghad Sami Amro</dc:creator>
  <cp:lastModifiedBy>aqsa</cp:lastModifiedBy>
  <cp:revision>14</cp:revision>
  <dcterms:created xsi:type="dcterms:W3CDTF">2021-05-12T09:06:25Z</dcterms:created>
  <dcterms:modified xsi:type="dcterms:W3CDTF">2021-05-29T16:52:44Z</dcterms:modified>
</cp:coreProperties>
</file>