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3"/>
    <p:sldMasterId id="2147483655" r:id="rId4"/>
    <p:sldMasterId id="2147483657" r:id="rId5"/>
    <p:sldMasterId id="2147483659" r:id="rId6"/>
  </p:sldMasterIdLst>
  <p:notesMasterIdLst>
    <p:notesMasterId r:id="rId42"/>
  </p:notesMasterIdLst>
  <p:sldIdLst>
    <p:sldId id="512" r:id="rId7"/>
    <p:sldId id="513" r:id="rId8"/>
    <p:sldId id="554" r:id="rId9"/>
    <p:sldId id="443" r:id="rId10"/>
    <p:sldId id="514" r:id="rId11"/>
    <p:sldId id="355" r:id="rId12"/>
    <p:sldId id="359" r:id="rId13"/>
    <p:sldId id="542" r:id="rId14"/>
    <p:sldId id="490" r:id="rId15"/>
    <p:sldId id="494" r:id="rId16"/>
    <p:sldId id="553" r:id="rId17"/>
    <p:sldId id="547" r:id="rId18"/>
    <p:sldId id="548" r:id="rId19"/>
    <p:sldId id="495" r:id="rId20"/>
    <p:sldId id="496" r:id="rId21"/>
    <p:sldId id="497" r:id="rId22"/>
    <p:sldId id="498" r:id="rId23"/>
    <p:sldId id="529" r:id="rId24"/>
    <p:sldId id="369" r:id="rId25"/>
    <p:sldId id="532" r:id="rId26"/>
    <p:sldId id="373" r:id="rId27"/>
    <p:sldId id="539" r:id="rId28"/>
    <p:sldId id="534" r:id="rId29"/>
    <p:sldId id="543" r:id="rId30"/>
    <p:sldId id="461" r:id="rId31"/>
    <p:sldId id="478" r:id="rId32"/>
    <p:sldId id="473" r:id="rId33"/>
    <p:sldId id="463" r:id="rId34"/>
    <p:sldId id="544" r:id="rId35"/>
    <p:sldId id="523" r:id="rId36"/>
    <p:sldId id="465" r:id="rId37"/>
    <p:sldId id="466" r:id="rId38"/>
    <p:sldId id="389" r:id="rId39"/>
    <p:sldId id="430" r:id="rId40"/>
    <p:sldId id="550" r:id="rId41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 /><Relationship Id="rId13" Type="http://schemas.openxmlformats.org/officeDocument/2006/relationships/slide" Target="slides/slide7.xml" /><Relationship Id="rId18" Type="http://schemas.openxmlformats.org/officeDocument/2006/relationships/slide" Target="slides/slide12.xml" /><Relationship Id="rId26" Type="http://schemas.openxmlformats.org/officeDocument/2006/relationships/slide" Target="slides/slide20.xml" /><Relationship Id="rId39" Type="http://schemas.openxmlformats.org/officeDocument/2006/relationships/slide" Target="slides/slide33.xml" /><Relationship Id="rId3" Type="http://schemas.openxmlformats.org/officeDocument/2006/relationships/slideMaster" Target="slideMasters/slideMaster1.xml" /><Relationship Id="rId21" Type="http://schemas.openxmlformats.org/officeDocument/2006/relationships/slide" Target="slides/slide15.xml" /><Relationship Id="rId34" Type="http://schemas.openxmlformats.org/officeDocument/2006/relationships/slide" Target="slides/slide28.xml" /><Relationship Id="rId42" Type="http://schemas.openxmlformats.org/officeDocument/2006/relationships/notesMaster" Target="notesMasters/notesMaster1.xml" /><Relationship Id="rId7" Type="http://schemas.openxmlformats.org/officeDocument/2006/relationships/slide" Target="slides/slide1.xml" /><Relationship Id="rId12" Type="http://schemas.openxmlformats.org/officeDocument/2006/relationships/slide" Target="slides/slide6.xml" /><Relationship Id="rId17" Type="http://schemas.openxmlformats.org/officeDocument/2006/relationships/slide" Target="slides/slide11.xml" /><Relationship Id="rId25" Type="http://schemas.openxmlformats.org/officeDocument/2006/relationships/slide" Target="slides/slide19.xml" /><Relationship Id="rId33" Type="http://schemas.openxmlformats.org/officeDocument/2006/relationships/slide" Target="slides/slide27.xml" /><Relationship Id="rId38" Type="http://schemas.openxmlformats.org/officeDocument/2006/relationships/slide" Target="slides/slide32.xml" /><Relationship Id="rId46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0.xml" /><Relationship Id="rId20" Type="http://schemas.openxmlformats.org/officeDocument/2006/relationships/slide" Target="slides/slide14.xml" /><Relationship Id="rId29" Type="http://schemas.openxmlformats.org/officeDocument/2006/relationships/slide" Target="slides/slide23.xml" /><Relationship Id="rId41" Type="http://schemas.openxmlformats.org/officeDocument/2006/relationships/slide" Target="slides/slide35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4.xml" /><Relationship Id="rId11" Type="http://schemas.openxmlformats.org/officeDocument/2006/relationships/slide" Target="slides/slide5.xml" /><Relationship Id="rId24" Type="http://schemas.openxmlformats.org/officeDocument/2006/relationships/slide" Target="slides/slide18.xml" /><Relationship Id="rId32" Type="http://schemas.openxmlformats.org/officeDocument/2006/relationships/slide" Target="slides/slide26.xml" /><Relationship Id="rId37" Type="http://schemas.openxmlformats.org/officeDocument/2006/relationships/slide" Target="slides/slide31.xml" /><Relationship Id="rId40" Type="http://schemas.openxmlformats.org/officeDocument/2006/relationships/slide" Target="slides/slide34.xml" /><Relationship Id="rId45" Type="http://schemas.openxmlformats.org/officeDocument/2006/relationships/theme" Target="theme/theme1.xml" /><Relationship Id="rId5" Type="http://schemas.openxmlformats.org/officeDocument/2006/relationships/slideMaster" Target="slideMasters/slideMaster3.xml" /><Relationship Id="rId15" Type="http://schemas.openxmlformats.org/officeDocument/2006/relationships/slide" Target="slides/slide9.xml" /><Relationship Id="rId23" Type="http://schemas.openxmlformats.org/officeDocument/2006/relationships/slide" Target="slides/slide17.xml" /><Relationship Id="rId28" Type="http://schemas.openxmlformats.org/officeDocument/2006/relationships/slide" Target="slides/slide22.xml" /><Relationship Id="rId36" Type="http://schemas.openxmlformats.org/officeDocument/2006/relationships/slide" Target="slides/slide30.xml" /><Relationship Id="rId10" Type="http://schemas.openxmlformats.org/officeDocument/2006/relationships/slide" Target="slides/slide4.xml" /><Relationship Id="rId19" Type="http://schemas.openxmlformats.org/officeDocument/2006/relationships/slide" Target="slides/slide13.xml" /><Relationship Id="rId31" Type="http://schemas.openxmlformats.org/officeDocument/2006/relationships/slide" Target="slides/slide25.xml" /><Relationship Id="rId44" Type="http://schemas.openxmlformats.org/officeDocument/2006/relationships/viewProps" Target="viewProps.xml" /><Relationship Id="rId4" Type="http://schemas.openxmlformats.org/officeDocument/2006/relationships/slideMaster" Target="slideMasters/slideMaster2.xml" /><Relationship Id="rId9" Type="http://schemas.openxmlformats.org/officeDocument/2006/relationships/slide" Target="slides/slide3.xml" /><Relationship Id="rId14" Type="http://schemas.openxmlformats.org/officeDocument/2006/relationships/slide" Target="slides/slide8.xml" /><Relationship Id="rId22" Type="http://schemas.openxmlformats.org/officeDocument/2006/relationships/slide" Target="slides/slide16.xml" /><Relationship Id="rId27" Type="http://schemas.openxmlformats.org/officeDocument/2006/relationships/slide" Target="slides/slide21.xml" /><Relationship Id="rId30" Type="http://schemas.openxmlformats.org/officeDocument/2006/relationships/slide" Target="slides/slide24.xml" /><Relationship Id="rId35" Type="http://schemas.openxmlformats.org/officeDocument/2006/relationships/slide" Target="slides/slide29.xml" /><Relationship Id="rId43" Type="http://schemas.openxmlformats.org/officeDocument/2006/relationships/presProps" Target="presProps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 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 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 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 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image" Target="../media/image19.png" 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4921405-A19C-431A-9CB2-2EF449B5D6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67C2D42-5601-4E0B-BF9D-285B85ED433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BD32EFD8-3EC1-4954-AF52-1C135F75EF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D7C8D24-8B52-4657-AC54-5926E7F5C06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5BE60C3-29FF-4D3F-BA54-CC7D70C002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A31532DF-79B6-4DF3-B520-5232AEC610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99482D65-52EA-477F-B23D-E588471ED015}" type="slidenum">
              <a:rPr lang="ar-JO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A0CD714A-B51F-4E25-8CA3-3394740EA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1CE40CB0-3AB7-4E91-A664-5F390789A2A5}" type="slidenum">
              <a:rPr lang="ar-JO" altLang="en-US"/>
              <a:pPr algn="l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5B784FD3-441D-4035-B29F-750C3B458C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B2A435E5-8752-44DA-899B-0F3ACCA0D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0FAA364D-498A-4109-9327-7C20135C60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1C6ADE94-01DF-44CE-BBD2-764B22341DAE}" type="slidenum">
              <a:rPr lang="ar-JO" altLang="en-US"/>
              <a:pPr algn="l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B481D601-258E-4415-A2A7-E381DA9470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24F4389-BE96-4E8C-92D5-CFB3A2192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9DA94DD8-2DD5-47AC-ABBA-D3F882612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E2255F0-7DFD-476D-8C6D-065DE506E1A9}" type="slidenum">
              <a:rPr lang="ar-JO" altLang="en-US"/>
              <a:pPr algn="l"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BA5452D2-C80A-4242-B1A7-1180392EF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9EA9E5E5-AFD7-4865-BE2D-FAC6F79E88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A1230CA-FDFA-449A-A94F-C25573BC5C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3EB1B28C-F122-451B-AE11-FA76CC9F58CC}" type="slidenum">
              <a:rPr lang="ar-JO" altLang="en-US"/>
              <a:pPr algn="l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1328AE6-B26A-485B-9A85-1806F36956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261E706-7F0F-418A-9C8B-E4FE975E2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9A829B18-9498-4B04-85F1-A0F110A4E6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45CC9740-5152-49B4-B62C-0C6C4B4FC4EA}" type="slidenum">
              <a:rPr lang="ar-JO" altLang="en-US"/>
              <a:pPr algn="l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EFD7E3B-E605-4D01-A745-7F43B1B2C1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E135F25-E7C7-4670-8C94-EC8DA15CF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FBF29C8-8B4F-4EEB-9F62-CFB881FFB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262EFC4-F45F-430D-9DA7-0A1D1CE937DE}" type="slidenum">
              <a:rPr lang="ar-JO" altLang="en-US"/>
              <a:pPr algn="l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27B2DBE-0401-4D99-9BD4-92A363AACE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92D21901-A0E0-42A1-9C70-7879DC2B0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E0C32EFA-4A0A-4465-BA54-7936DC6880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1A72F6C8-C9B8-4F59-90DA-A030CB0FB1C7}" type="slidenum">
              <a:rPr lang="ar-JO" altLang="en-US"/>
              <a:pPr algn="l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8DB278D-D6BD-47DE-9C49-E500E1319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E6FD202-798A-42A3-A642-D4C3C86EA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Table 47-1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5F665A73-9C4C-4B17-9581-CD6FA643F6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9DC2A50-160F-4EBD-8885-5AB053A7FB98}" type="slidenum">
              <a:rPr lang="ar-JO" altLang="en-US"/>
              <a:pPr algn="l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7F3CA33B-8A85-465F-A386-9413E68E7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A429F6DA-7006-4172-864C-F089923BC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4B6E04D4-7F64-454E-81CC-84A7364B2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AC09959-74F7-4E8A-9F77-A27A0C510AB3}" type="slidenum">
              <a:rPr lang="ar-JO" altLang="en-US"/>
              <a:pPr algn="l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CA57C3DC-B5A1-4FD7-A5FF-E4E114966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B56E5E1F-1812-46C2-A9CC-4586FFF6E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DED05973-FBEA-4C13-B5A2-6956C8AA7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021F10A-ECB5-41A5-85F0-E2EB2E5447C6}" type="slidenum">
              <a:rPr lang="ar-JO" altLang="en-US"/>
              <a:pPr algn="l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B128B9A-FA4E-4EA3-8AAE-E35EDB259F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CB1E8126-78FB-4FF7-87FC-3734E2ED3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204C2671-682A-4C82-8CE7-F507E68BDA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3C947AC3-EF48-4609-AE2D-947731FC2483}" type="slidenum">
              <a:rPr lang="ar-JO" altLang="en-US"/>
              <a:pPr algn="l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932AB1BD-3298-43C3-99BD-220D95F61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3DEE554F-2361-4C77-A0FD-85A128140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CA8B87C-3F08-4916-BD9F-776C4903A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1A56007-9F81-49F5-82E9-4A2E6BACC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5F6AD812-66E3-466E-96C5-68F409694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0E3A3-47AF-45AE-8889-625024589184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74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D4650F45-827D-44E9-8489-D3A3024E4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270B7C32-D77F-4F5E-85EC-152C43076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1352ECB7-A539-437C-AE07-BFAC8C4AA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A5D0A-C5BB-427D-AEC8-688E95FA3A46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92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0DEAB2C2-554E-479C-99A8-CA4DBCFB2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EA938F35-31BE-43A5-A38D-97DF0AFFED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F0F145E-6685-467C-A19A-397C99AF75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963A9-7D5B-4641-A3D1-B92904C84195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957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87872C8E-BEB4-4F08-B7EA-7898D1DC88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33CCCBC-47EE-4174-9626-511AD6982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DD825BBE-262D-477C-89E1-A125D34F10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2CA62-16BD-47D0-AC4C-86FD0F9E7321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0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7F51D1D5-EC9D-4AB1-824B-E2F9AF5AD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14F866FD-4E99-421D-807D-78C3E0B45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70201B9D-3230-4350-BAB2-E0E5F75DC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29021-9BC9-46F2-8419-7542BEDF3F66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03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72A56C6-8D04-4E33-BAEA-61A6493C7B8B}"/>
              </a:ext>
            </a:extLst>
          </p:cNvPr>
          <p:cNvGrpSpPr>
            <a:grpSpLocks/>
          </p:cNvGrpSpPr>
          <p:nvPr/>
        </p:nvGrpSpPr>
        <p:grpSpPr bwMode="auto">
          <a:xfrm>
            <a:off x="-30163" y="6350"/>
            <a:ext cx="9194801" cy="6834188"/>
            <a:chOff x="-19" y="4"/>
            <a:chExt cx="5792" cy="430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3C015D45-6C7D-4AA7-9DB5-AC9C36C0CC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" y="4"/>
              <a:ext cx="5603" cy="232"/>
              <a:chOff x="57" y="4"/>
              <a:chExt cx="5603" cy="232"/>
            </a:xfrm>
          </p:grpSpPr>
          <p:sp>
            <p:nvSpPr>
              <p:cNvPr id="116" name="AutoShape 4">
                <a:extLst>
                  <a:ext uri="{FF2B5EF4-FFF2-40B4-BE49-F238E27FC236}">
                    <a16:creationId xmlns:a16="http://schemas.microsoft.com/office/drawing/2014/main" id="{A4B97993-613B-45E2-A8DB-F1376D4F9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7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7" name="AutoShape 5">
                <a:extLst>
                  <a:ext uri="{FF2B5EF4-FFF2-40B4-BE49-F238E27FC236}">
                    <a16:creationId xmlns:a16="http://schemas.microsoft.com/office/drawing/2014/main" id="{D376D27B-E393-47CC-9838-3F7E49E91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91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8" name="AutoShape 6">
                <a:extLst>
                  <a:ext uri="{FF2B5EF4-FFF2-40B4-BE49-F238E27FC236}">
                    <a16:creationId xmlns:a16="http://schemas.microsoft.com/office/drawing/2014/main" id="{7F276A97-A754-45F4-B256-08F6D222D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27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9" name="AutoShape 7">
                <a:extLst>
                  <a:ext uri="{FF2B5EF4-FFF2-40B4-BE49-F238E27FC236}">
                    <a16:creationId xmlns:a16="http://schemas.microsoft.com/office/drawing/2014/main" id="{F544B593-4610-48C2-95EA-37F15F5BE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60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0" name="AutoShape 8">
                <a:extLst>
                  <a:ext uri="{FF2B5EF4-FFF2-40B4-BE49-F238E27FC236}">
                    <a16:creationId xmlns:a16="http://schemas.microsoft.com/office/drawing/2014/main" id="{0D40C3F0-FC27-4AFA-8E15-CDD547DD2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3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1" name="AutoShape 9">
                <a:extLst>
                  <a:ext uri="{FF2B5EF4-FFF2-40B4-BE49-F238E27FC236}">
                    <a16:creationId xmlns:a16="http://schemas.microsoft.com/office/drawing/2014/main" id="{21C18F62-89EB-408B-BCE8-27403A198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726" y="4"/>
                <a:ext cx="273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2" name="AutoShape 10">
                <a:extLst>
                  <a:ext uri="{FF2B5EF4-FFF2-40B4-BE49-F238E27FC236}">
                    <a16:creationId xmlns:a16="http://schemas.microsoft.com/office/drawing/2014/main" id="{5EF8F037-1E2E-4C06-80A2-A3C8A5191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60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3" name="AutoShape 11">
                <a:extLst>
                  <a:ext uri="{FF2B5EF4-FFF2-40B4-BE49-F238E27FC236}">
                    <a16:creationId xmlns:a16="http://schemas.microsoft.com/office/drawing/2014/main" id="{D764627F-413E-4423-8210-448E06E61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89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4" name="AutoShape 12">
                <a:extLst>
                  <a:ext uri="{FF2B5EF4-FFF2-40B4-BE49-F238E27FC236}">
                    <a16:creationId xmlns:a16="http://schemas.microsoft.com/office/drawing/2014/main" id="{093E77E0-EAD1-492F-94CF-D0BBBEF56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125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5" name="AutoShape 13">
                <a:extLst>
                  <a:ext uri="{FF2B5EF4-FFF2-40B4-BE49-F238E27FC236}">
                    <a16:creationId xmlns:a16="http://schemas.microsoft.com/office/drawing/2014/main" id="{05A736B1-BB9F-4E62-91DE-744283D2F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56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6" name="AutoShape 14">
                <a:extLst>
                  <a:ext uri="{FF2B5EF4-FFF2-40B4-BE49-F238E27FC236}">
                    <a16:creationId xmlns:a16="http://schemas.microsoft.com/office/drawing/2014/main" id="{594F24EF-AA3F-46D3-82BA-1ACA97EC2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389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7" name="AutoShape 15">
                <a:extLst>
                  <a:ext uri="{FF2B5EF4-FFF2-40B4-BE49-F238E27FC236}">
                    <a16:creationId xmlns:a16="http://schemas.microsoft.com/office/drawing/2014/main" id="{1D1CC00E-12CC-411D-AB9D-2FDA353CD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522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8" name="AutoShape 16">
                <a:extLst>
                  <a:ext uri="{FF2B5EF4-FFF2-40B4-BE49-F238E27FC236}">
                    <a16:creationId xmlns:a16="http://schemas.microsoft.com/office/drawing/2014/main" id="{EE56E0C3-EBBA-4F61-BCDB-07F5BDE5B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656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9" name="AutoShape 17">
                <a:extLst>
                  <a:ext uri="{FF2B5EF4-FFF2-40B4-BE49-F238E27FC236}">
                    <a16:creationId xmlns:a16="http://schemas.microsoft.com/office/drawing/2014/main" id="{D6127D21-B210-4953-9BE7-0C7408F1A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87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0" name="AutoShape 18">
                <a:extLst>
                  <a:ext uri="{FF2B5EF4-FFF2-40B4-BE49-F238E27FC236}">
                    <a16:creationId xmlns:a16="http://schemas.microsoft.com/office/drawing/2014/main" id="{7273AB53-EF43-40DE-AE79-618D0E1F9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920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1" name="AutoShape 19">
                <a:extLst>
                  <a:ext uri="{FF2B5EF4-FFF2-40B4-BE49-F238E27FC236}">
                    <a16:creationId xmlns:a16="http://schemas.microsoft.com/office/drawing/2014/main" id="{FF0F4B29-6CCB-45BB-84F0-60DD5E658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054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2" name="AutoShape 20">
                <a:extLst>
                  <a:ext uri="{FF2B5EF4-FFF2-40B4-BE49-F238E27FC236}">
                    <a16:creationId xmlns:a16="http://schemas.microsoft.com/office/drawing/2014/main" id="{1E391306-D3D5-44E4-BD39-10E4FF6C7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187" y="4"/>
                <a:ext cx="273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3" name="AutoShape 21">
                <a:extLst>
                  <a:ext uri="{FF2B5EF4-FFF2-40B4-BE49-F238E27FC236}">
                    <a16:creationId xmlns:a16="http://schemas.microsoft.com/office/drawing/2014/main" id="{D1C79945-84D9-40DC-9C94-3E9460664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317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4" name="AutoShape 22">
                <a:extLst>
                  <a:ext uri="{FF2B5EF4-FFF2-40B4-BE49-F238E27FC236}">
                    <a16:creationId xmlns:a16="http://schemas.microsoft.com/office/drawing/2014/main" id="{387CEB54-E28D-41FC-B475-C735B1950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451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5" name="AutoShape 23">
                <a:extLst>
                  <a:ext uri="{FF2B5EF4-FFF2-40B4-BE49-F238E27FC236}">
                    <a16:creationId xmlns:a16="http://schemas.microsoft.com/office/drawing/2014/main" id="{22EB73EA-D8FE-414E-8003-2A8B34F40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584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6" name="AutoShape 24">
                <a:extLst>
                  <a:ext uri="{FF2B5EF4-FFF2-40B4-BE49-F238E27FC236}">
                    <a16:creationId xmlns:a16="http://schemas.microsoft.com/office/drawing/2014/main" id="{4C15BEB5-5B7C-409B-89ED-C288534EC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718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7" name="AutoShape 25">
                <a:extLst>
                  <a:ext uri="{FF2B5EF4-FFF2-40B4-BE49-F238E27FC236}">
                    <a16:creationId xmlns:a16="http://schemas.microsoft.com/office/drawing/2014/main" id="{FFAC53B5-BCCC-4750-89D8-F6DC9BEE9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51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8" name="AutoShape 26">
                <a:extLst>
                  <a:ext uri="{FF2B5EF4-FFF2-40B4-BE49-F238E27FC236}">
                    <a16:creationId xmlns:a16="http://schemas.microsoft.com/office/drawing/2014/main" id="{72910D06-BC34-4CC8-AF59-9DC093F39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982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9" name="AutoShape 27">
                <a:extLst>
                  <a:ext uri="{FF2B5EF4-FFF2-40B4-BE49-F238E27FC236}">
                    <a16:creationId xmlns:a16="http://schemas.microsoft.com/office/drawing/2014/main" id="{061DFBA0-DE79-4F63-A72E-FC2635728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15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0" name="AutoShape 28">
                <a:extLst>
                  <a:ext uri="{FF2B5EF4-FFF2-40B4-BE49-F238E27FC236}">
                    <a16:creationId xmlns:a16="http://schemas.microsoft.com/office/drawing/2014/main" id="{D33AFCF1-F36A-49A9-B2B7-865F0D62F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249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1" name="AutoShape 29">
                <a:extLst>
                  <a:ext uri="{FF2B5EF4-FFF2-40B4-BE49-F238E27FC236}">
                    <a16:creationId xmlns:a16="http://schemas.microsoft.com/office/drawing/2014/main" id="{BEDB078C-526E-49B8-97A4-F684935BD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381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2" name="AutoShape 30">
                <a:extLst>
                  <a:ext uri="{FF2B5EF4-FFF2-40B4-BE49-F238E27FC236}">
                    <a16:creationId xmlns:a16="http://schemas.microsoft.com/office/drawing/2014/main" id="{6F35F74C-4FEE-4E8D-BD65-4D6F52552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3" name="AutoShape 31">
                <a:extLst>
                  <a:ext uri="{FF2B5EF4-FFF2-40B4-BE49-F238E27FC236}">
                    <a16:creationId xmlns:a16="http://schemas.microsoft.com/office/drawing/2014/main" id="{A700AFC4-53D5-4762-B503-A82EFC36F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46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4" name="AutoShape 32">
                <a:extLst>
                  <a:ext uri="{FF2B5EF4-FFF2-40B4-BE49-F238E27FC236}">
                    <a16:creationId xmlns:a16="http://schemas.microsoft.com/office/drawing/2014/main" id="{6B981946-39EB-4325-8041-8A5EBBE10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779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5" name="AutoShape 33">
                <a:extLst>
                  <a:ext uri="{FF2B5EF4-FFF2-40B4-BE49-F238E27FC236}">
                    <a16:creationId xmlns:a16="http://schemas.microsoft.com/office/drawing/2014/main" id="{FBA0771E-0040-4A54-9D30-81CA333D9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911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6" name="AutoShape 34">
                <a:extLst>
                  <a:ext uri="{FF2B5EF4-FFF2-40B4-BE49-F238E27FC236}">
                    <a16:creationId xmlns:a16="http://schemas.microsoft.com/office/drawing/2014/main" id="{739EEC76-44B7-4B7B-B21B-087BA3F56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044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7" name="AutoShape 35">
                <a:extLst>
                  <a:ext uri="{FF2B5EF4-FFF2-40B4-BE49-F238E27FC236}">
                    <a16:creationId xmlns:a16="http://schemas.microsoft.com/office/drawing/2014/main" id="{C4CFEB02-7D1A-4D67-B863-247F22F49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77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8" name="AutoShape 36">
                <a:extLst>
                  <a:ext uri="{FF2B5EF4-FFF2-40B4-BE49-F238E27FC236}">
                    <a16:creationId xmlns:a16="http://schemas.microsoft.com/office/drawing/2014/main" id="{E6BEBD27-BBBA-49BC-9852-9C228E98A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312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9" name="AutoShape 37">
                <a:extLst>
                  <a:ext uri="{FF2B5EF4-FFF2-40B4-BE49-F238E27FC236}">
                    <a16:creationId xmlns:a16="http://schemas.microsoft.com/office/drawing/2014/main" id="{37586C48-3F16-4A2F-9195-284CC344F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444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50" name="AutoShape 38">
                <a:extLst>
                  <a:ext uri="{FF2B5EF4-FFF2-40B4-BE49-F238E27FC236}">
                    <a16:creationId xmlns:a16="http://schemas.microsoft.com/office/drawing/2014/main" id="{7342E370-88C7-4F9B-A14F-7ECA91A31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576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51" name="AutoShape 39">
                <a:extLst>
                  <a:ext uri="{FF2B5EF4-FFF2-40B4-BE49-F238E27FC236}">
                    <a16:creationId xmlns:a16="http://schemas.microsoft.com/office/drawing/2014/main" id="{CD344337-3599-417F-897C-BFF0DA2CF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709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52" name="AutoShape 40">
                <a:extLst>
                  <a:ext uri="{FF2B5EF4-FFF2-40B4-BE49-F238E27FC236}">
                    <a16:creationId xmlns:a16="http://schemas.microsoft.com/office/drawing/2014/main" id="{6E3CC32C-69BB-4779-BE86-3344811A3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842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53" name="AutoShape 41">
                <a:extLst>
                  <a:ext uri="{FF2B5EF4-FFF2-40B4-BE49-F238E27FC236}">
                    <a16:creationId xmlns:a16="http://schemas.microsoft.com/office/drawing/2014/main" id="{5BE3A475-6B4B-407F-82B5-E36AD35F6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976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54" name="AutoShape 42">
                <a:extLst>
                  <a:ext uri="{FF2B5EF4-FFF2-40B4-BE49-F238E27FC236}">
                    <a16:creationId xmlns:a16="http://schemas.microsoft.com/office/drawing/2014/main" id="{7B074605-0816-4F64-B2A3-01E0822B9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118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55" name="AutoShape 43">
                <a:extLst>
                  <a:ext uri="{FF2B5EF4-FFF2-40B4-BE49-F238E27FC236}">
                    <a16:creationId xmlns:a16="http://schemas.microsoft.com/office/drawing/2014/main" id="{F4E94414-271E-44DC-9122-E2B726EAF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252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56" name="AutoShape 44">
                <a:extLst>
                  <a:ext uri="{FF2B5EF4-FFF2-40B4-BE49-F238E27FC236}">
                    <a16:creationId xmlns:a16="http://schemas.microsoft.com/office/drawing/2014/main" id="{9AA58461-8F80-4057-BEA8-2E025737E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385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6" name="Group 45">
              <a:extLst>
                <a:ext uri="{FF2B5EF4-FFF2-40B4-BE49-F238E27FC236}">
                  <a16:creationId xmlns:a16="http://schemas.microsoft.com/office/drawing/2014/main" id="{87B3AA93-4397-4352-86DD-A4A983DF90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7" y="4"/>
              <a:ext cx="276" cy="4304"/>
              <a:chOff x="5497" y="4"/>
              <a:chExt cx="276" cy="4304"/>
            </a:xfrm>
          </p:grpSpPr>
          <p:sp>
            <p:nvSpPr>
              <p:cNvPr id="83" name="Rectangle 46">
                <a:extLst>
                  <a:ext uri="{FF2B5EF4-FFF2-40B4-BE49-F238E27FC236}">
                    <a16:creationId xmlns:a16="http://schemas.microsoft.com/office/drawing/2014/main" id="{893B4910-69B0-467F-B78C-3C970B081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2" y="4"/>
                <a:ext cx="226" cy="276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4" name="AutoShape 47">
                <a:extLst>
                  <a:ext uri="{FF2B5EF4-FFF2-40B4-BE49-F238E27FC236}">
                    <a16:creationId xmlns:a16="http://schemas.microsoft.com/office/drawing/2014/main" id="{A11D5060-B4CB-4136-9212-B116AC279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2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5" name="AutoShape 48">
                <a:extLst>
                  <a:ext uri="{FF2B5EF4-FFF2-40B4-BE49-F238E27FC236}">
                    <a16:creationId xmlns:a16="http://schemas.microsoft.com/office/drawing/2014/main" id="{629F06D8-AC5F-45A4-B0A6-91AC69DD8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15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6" name="AutoShape 49">
                <a:extLst>
                  <a:ext uri="{FF2B5EF4-FFF2-40B4-BE49-F238E27FC236}">
                    <a16:creationId xmlns:a16="http://schemas.microsoft.com/office/drawing/2014/main" id="{FF73E115-B267-4987-9DCD-A9626D3C5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93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7" name="AutoShape 50">
                <a:extLst>
                  <a:ext uri="{FF2B5EF4-FFF2-40B4-BE49-F238E27FC236}">
                    <a16:creationId xmlns:a16="http://schemas.microsoft.com/office/drawing/2014/main" id="{5F509E7F-EA5B-4A76-A925-58F9D6716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434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8" name="AutoShape 51">
                <a:extLst>
                  <a:ext uri="{FF2B5EF4-FFF2-40B4-BE49-F238E27FC236}">
                    <a16:creationId xmlns:a16="http://schemas.microsoft.com/office/drawing/2014/main" id="{47A53422-A588-4BB3-8D1D-9EFCB8773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566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9" name="AutoShape 52">
                <a:extLst>
                  <a:ext uri="{FF2B5EF4-FFF2-40B4-BE49-F238E27FC236}">
                    <a16:creationId xmlns:a16="http://schemas.microsoft.com/office/drawing/2014/main" id="{B77A6A9D-6463-4DC0-9A72-C892261C4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701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0" name="AutoShape 53">
                <a:extLst>
                  <a:ext uri="{FF2B5EF4-FFF2-40B4-BE49-F238E27FC236}">
                    <a16:creationId xmlns:a16="http://schemas.microsoft.com/office/drawing/2014/main" id="{B9F17F72-3176-463A-8913-53E190E51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834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1" name="AutoShape 54">
                <a:extLst>
                  <a:ext uri="{FF2B5EF4-FFF2-40B4-BE49-F238E27FC236}">
                    <a16:creationId xmlns:a16="http://schemas.microsoft.com/office/drawing/2014/main" id="{873698F9-E2D4-455E-8CB1-A0EBB8E2C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966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2" name="AutoShape 55">
                <a:extLst>
                  <a:ext uri="{FF2B5EF4-FFF2-40B4-BE49-F238E27FC236}">
                    <a16:creationId xmlns:a16="http://schemas.microsoft.com/office/drawing/2014/main" id="{D7815CF9-AEE3-416F-847C-566776F20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109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3" name="AutoShape 56">
                <a:extLst>
                  <a:ext uri="{FF2B5EF4-FFF2-40B4-BE49-F238E27FC236}">
                    <a16:creationId xmlns:a16="http://schemas.microsoft.com/office/drawing/2014/main" id="{6C4BE8BC-1E00-4E05-A3E8-B85B6B0B2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1233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4" name="AutoShape 57">
                <a:extLst>
                  <a:ext uri="{FF2B5EF4-FFF2-40B4-BE49-F238E27FC236}">
                    <a16:creationId xmlns:a16="http://schemas.microsoft.com/office/drawing/2014/main" id="{79D5D660-491B-400B-91F5-D68F7311B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1365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5" name="AutoShape 58">
                <a:extLst>
                  <a:ext uri="{FF2B5EF4-FFF2-40B4-BE49-F238E27FC236}">
                    <a16:creationId xmlns:a16="http://schemas.microsoft.com/office/drawing/2014/main" id="{0A47EE86-7334-46A4-9A34-44BECCF95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149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6" name="AutoShape 59">
                <a:extLst>
                  <a:ext uri="{FF2B5EF4-FFF2-40B4-BE49-F238E27FC236}">
                    <a16:creationId xmlns:a16="http://schemas.microsoft.com/office/drawing/2014/main" id="{54876984-0352-4C31-AB2D-857C2ACC6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1632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7" name="AutoShape 60">
                <a:extLst>
                  <a:ext uri="{FF2B5EF4-FFF2-40B4-BE49-F238E27FC236}">
                    <a16:creationId xmlns:a16="http://schemas.microsoft.com/office/drawing/2014/main" id="{B6629DED-45B7-4DC3-903C-75B953AB4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1765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8" name="AutoShape 61">
                <a:extLst>
                  <a:ext uri="{FF2B5EF4-FFF2-40B4-BE49-F238E27FC236}">
                    <a16:creationId xmlns:a16="http://schemas.microsoft.com/office/drawing/2014/main" id="{9C6FC066-E4F4-4F38-837F-C425AF3E5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189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99" name="AutoShape 62">
                <a:extLst>
                  <a:ext uri="{FF2B5EF4-FFF2-40B4-BE49-F238E27FC236}">
                    <a16:creationId xmlns:a16="http://schemas.microsoft.com/office/drawing/2014/main" id="{5ED22F9C-1047-4FAC-A488-F4B7B933C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2032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0" name="AutoShape 63">
                <a:extLst>
                  <a:ext uri="{FF2B5EF4-FFF2-40B4-BE49-F238E27FC236}">
                    <a16:creationId xmlns:a16="http://schemas.microsoft.com/office/drawing/2014/main" id="{2478E558-6CE0-447B-AA26-F3D53E93A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164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1" name="AutoShape 64">
                <a:extLst>
                  <a:ext uri="{FF2B5EF4-FFF2-40B4-BE49-F238E27FC236}">
                    <a16:creationId xmlns:a16="http://schemas.microsoft.com/office/drawing/2014/main" id="{E62AB813-EB93-404E-869C-F20C11044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2297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2" name="AutoShape 65">
                <a:extLst>
                  <a:ext uri="{FF2B5EF4-FFF2-40B4-BE49-F238E27FC236}">
                    <a16:creationId xmlns:a16="http://schemas.microsoft.com/office/drawing/2014/main" id="{78A4B6C1-6542-492B-8388-FCDAFCD0A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431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3" name="AutoShape 66">
                <a:extLst>
                  <a:ext uri="{FF2B5EF4-FFF2-40B4-BE49-F238E27FC236}">
                    <a16:creationId xmlns:a16="http://schemas.microsoft.com/office/drawing/2014/main" id="{599C5559-A466-44F1-9E3B-30D5A2F9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2564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4" name="AutoShape 67">
                <a:extLst>
                  <a:ext uri="{FF2B5EF4-FFF2-40B4-BE49-F238E27FC236}">
                    <a16:creationId xmlns:a16="http://schemas.microsoft.com/office/drawing/2014/main" id="{7315838D-196B-4DBD-873F-DF7A025FA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697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5" name="AutoShape 68">
                <a:extLst>
                  <a:ext uri="{FF2B5EF4-FFF2-40B4-BE49-F238E27FC236}">
                    <a16:creationId xmlns:a16="http://schemas.microsoft.com/office/drawing/2014/main" id="{58E76C87-6A63-4674-94F5-12AB9A331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2829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6" name="AutoShape 69">
                <a:extLst>
                  <a:ext uri="{FF2B5EF4-FFF2-40B4-BE49-F238E27FC236}">
                    <a16:creationId xmlns:a16="http://schemas.microsoft.com/office/drawing/2014/main" id="{FC473AEF-5E3A-4674-8CFE-262FA2BA0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963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7" name="AutoShape 70">
                <a:extLst>
                  <a:ext uri="{FF2B5EF4-FFF2-40B4-BE49-F238E27FC236}">
                    <a16:creationId xmlns:a16="http://schemas.microsoft.com/office/drawing/2014/main" id="{36AB15BF-2E3B-4DE7-811B-24AFF948B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3096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8" name="AutoShape 71">
                <a:extLst>
                  <a:ext uri="{FF2B5EF4-FFF2-40B4-BE49-F238E27FC236}">
                    <a16:creationId xmlns:a16="http://schemas.microsoft.com/office/drawing/2014/main" id="{5B7B3014-97E6-42AA-BCD2-7B0EA5E92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322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9" name="AutoShape 72">
                <a:extLst>
                  <a:ext uri="{FF2B5EF4-FFF2-40B4-BE49-F238E27FC236}">
                    <a16:creationId xmlns:a16="http://schemas.microsoft.com/office/drawing/2014/main" id="{5EF3D60C-242E-4A18-A2F0-A126CE248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3363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0" name="Rectangle 73">
                <a:extLst>
                  <a:ext uri="{FF2B5EF4-FFF2-40B4-BE49-F238E27FC236}">
                    <a16:creationId xmlns:a16="http://schemas.microsoft.com/office/drawing/2014/main" id="{BF41006F-0946-464C-ACA0-D81A6D444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2" y="4032"/>
                <a:ext cx="226" cy="276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1" name="AutoShape 74">
                <a:extLst>
                  <a:ext uri="{FF2B5EF4-FFF2-40B4-BE49-F238E27FC236}">
                    <a16:creationId xmlns:a16="http://schemas.microsoft.com/office/drawing/2014/main" id="{0A0E1184-F2E4-4BCC-9382-6B43EFA2A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3496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2" name="AutoShape 75">
                <a:extLst>
                  <a:ext uri="{FF2B5EF4-FFF2-40B4-BE49-F238E27FC236}">
                    <a16:creationId xmlns:a16="http://schemas.microsoft.com/office/drawing/2014/main" id="{DE6D921A-66DD-49DF-82BF-5E4AA83A2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362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3" name="AutoShape 76">
                <a:extLst>
                  <a:ext uri="{FF2B5EF4-FFF2-40B4-BE49-F238E27FC236}">
                    <a16:creationId xmlns:a16="http://schemas.microsoft.com/office/drawing/2014/main" id="{9AFC8DA3-75D5-4846-9C9B-FDB635943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3765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4" name="AutoShape 77">
                <a:extLst>
                  <a:ext uri="{FF2B5EF4-FFF2-40B4-BE49-F238E27FC236}">
                    <a16:creationId xmlns:a16="http://schemas.microsoft.com/office/drawing/2014/main" id="{B1D4F784-396B-4376-8A07-CB6A80C72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3897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5" name="AutoShape 78">
                <a:extLst>
                  <a:ext uri="{FF2B5EF4-FFF2-40B4-BE49-F238E27FC236}">
                    <a16:creationId xmlns:a16="http://schemas.microsoft.com/office/drawing/2014/main" id="{90A523BE-094F-4721-A686-7B3C7995E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4032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7" name="Group 79">
              <a:extLst>
                <a:ext uri="{FF2B5EF4-FFF2-40B4-BE49-F238E27FC236}">
                  <a16:creationId xmlns:a16="http://schemas.microsoft.com/office/drawing/2014/main" id="{662FEDD9-37D8-446E-AD1C-4295776B6C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" y="4083"/>
              <a:ext cx="5504" cy="226"/>
              <a:chOff x="23" y="4083"/>
              <a:chExt cx="5504" cy="226"/>
            </a:xfrm>
          </p:grpSpPr>
          <p:sp>
            <p:nvSpPr>
              <p:cNvPr id="42" name="AutoShape 80">
                <a:extLst>
                  <a:ext uri="{FF2B5EF4-FFF2-40B4-BE49-F238E27FC236}">
                    <a16:creationId xmlns:a16="http://schemas.microsoft.com/office/drawing/2014/main" id="{D8B29924-E682-4A9D-9DE7-A69C3A7B7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383" y="4084"/>
                <a:ext cx="137" cy="224"/>
              </a:xfrm>
              <a:prstGeom prst="rtTriangle">
                <a:avLst/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3" name="AutoShape 81">
                <a:extLst>
                  <a:ext uri="{FF2B5EF4-FFF2-40B4-BE49-F238E27FC236}">
                    <a16:creationId xmlns:a16="http://schemas.microsoft.com/office/drawing/2014/main" id="{08DD0CA7-C6EB-401B-8C25-68C92797D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249" y="4084"/>
                <a:ext cx="278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4" name="AutoShape 82">
                <a:extLst>
                  <a:ext uri="{FF2B5EF4-FFF2-40B4-BE49-F238E27FC236}">
                    <a16:creationId xmlns:a16="http://schemas.microsoft.com/office/drawing/2014/main" id="{8877D5E8-30D0-478D-9EED-E6123813E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116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5" name="AutoShape 83">
                <a:extLst>
                  <a:ext uri="{FF2B5EF4-FFF2-40B4-BE49-F238E27FC236}">
                    <a16:creationId xmlns:a16="http://schemas.microsoft.com/office/drawing/2014/main" id="{E7A5B588-0DF0-4E64-AA54-2323CD36B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985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6" name="AutoShape 84">
                <a:extLst>
                  <a:ext uri="{FF2B5EF4-FFF2-40B4-BE49-F238E27FC236}">
                    <a16:creationId xmlns:a16="http://schemas.microsoft.com/office/drawing/2014/main" id="{3AEBD654-EAA6-4913-973F-F7FE12246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850" y="4083"/>
                <a:ext cx="278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7" name="AutoShape 85">
                <a:extLst>
                  <a:ext uri="{FF2B5EF4-FFF2-40B4-BE49-F238E27FC236}">
                    <a16:creationId xmlns:a16="http://schemas.microsoft.com/office/drawing/2014/main" id="{9BD88428-1C8C-4116-B3B0-0425572EA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709" y="4084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8" name="AutoShape 86">
                <a:extLst>
                  <a:ext uri="{FF2B5EF4-FFF2-40B4-BE49-F238E27FC236}">
                    <a16:creationId xmlns:a16="http://schemas.microsoft.com/office/drawing/2014/main" id="{F81D9B5F-BCA7-4157-B391-21C5A24F5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4570" y="4083"/>
                <a:ext cx="273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9" name="AutoShape 87">
                <a:extLst>
                  <a:ext uri="{FF2B5EF4-FFF2-40B4-BE49-F238E27FC236}">
                    <a16:creationId xmlns:a16="http://schemas.microsoft.com/office/drawing/2014/main" id="{FE832BC0-C960-40D4-AEF9-CF1415E6D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7" y="4084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0" name="AutoShape 88">
                <a:extLst>
                  <a:ext uri="{FF2B5EF4-FFF2-40B4-BE49-F238E27FC236}">
                    <a16:creationId xmlns:a16="http://schemas.microsoft.com/office/drawing/2014/main" id="{A0F98DD9-7171-4DED-8629-CC283CF84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4302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1" name="AutoShape 89">
                <a:extLst>
                  <a:ext uri="{FF2B5EF4-FFF2-40B4-BE49-F238E27FC236}">
                    <a16:creationId xmlns:a16="http://schemas.microsoft.com/office/drawing/2014/main" id="{A211FC26-C1A3-448E-99C1-D44603153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4084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2" name="AutoShape 90">
                <a:extLst>
                  <a:ext uri="{FF2B5EF4-FFF2-40B4-BE49-F238E27FC236}">
                    <a16:creationId xmlns:a16="http://schemas.microsoft.com/office/drawing/2014/main" id="{6CA9AFBF-ECBE-49DD-9116-949CF8EB2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4037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3" name="AutoShape 91">
                <a:extLst>
                  <a:ext uri="{FF2B5EF4-FFF2-40B4-BE49-F238E27FC236}">
                    <a16:creationId xmlns:a16="http://schemas.microsoft.com/office/drawing/2014/main" id="{CBD85993-7050-46AA-8B55-7F6A97C0C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3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4" name="AutoShape 92">
                <a:extLst>
                  <a:ext uri="{FF2B5EF4-FFF2-40B4-BE49-F238E27FC236}">
                    <a16:creationId xmlns:a16="http://schemas.microsoft.com/office/drawing/2014/main" id="{A6903A9F-1FB8-420D-8B84-7B0CCAFDF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771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5" name="AutoShape 93">
                <a:extLst>
                  <a:ext uri="{FF2B5EF4-FFF2-40B4-BE49-F238E27FC236}">
                    <a16:creationId xmlns:a16="http://schemas.microsoft.com/office/drawing/2014/main" id="{6990A638-8434-461C-95ED-E523B563A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7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6" name="AutoShape 94">
                <a:extLst>
                  <a:ext uri="{FF2B5EF4-FFF2-40B4-BE49-F238E27FC236}">
                    <a16:creationId xmlns:a16="http://schemas.microsoft.com/office/drawing/2014/main" id="{AE58A30F-85F3-46FB-873B-F38DB9DF9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505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7" name="AutoShape 95">
                <a:extLst>
                  <a:ext uri="{FF2B5EF4-FFF2-40B4-BE49-F238E27FC236}">
                    <a16:creationId xmlns:a16="http://schemas.microsoft.com/office/drawing/2014/main" id="{D2AEB6A8-8DA6-4F78-8562-01CC123DD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8" name="AutoShape 96">
                <a:extLst>
                  <a:ext uri="{FF2B5EF4-FFF2-40B4-BE49-F238E27FC236}">
                    <a16:creationId xmlns:a16="http://schemas.microsoft.com/office/drawing/2014/main" id="{CB22BBB9-C67C-4F06-84A4-983D80A8A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238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59" name="AutoShape 97">
                <a:extLst>
                  <a:ext uri="{FF2B5EF4-FFF2-40B4-BE49-F238E27FC236}">
                    <a16:creationId xmlns:a16="http://schemas.microsoft.com/office/drawing/2014/main" id="{B80ED389-9F0D-445C-AE13-37CCCA23D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4084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0" name="AutoShape 98">
                <a:extLst>
                  <a:ext uri="{FF2B5EF4-FFF2-40B4-BE49-F238E27FC236}">
                    <a16:creationId xmlns:a16="http://schemas.microsoft.com/office/drawing/2014/main" id="{AE1C969E-B6B2-4CCA-BFCD-6C33B3FA5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972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1" name="AutoShape 99">
                <a:extLst>
                  <a:ext uri="{FF2B5EF4-FFF2-40B4-BE49-F238E27FC236}">
                    <a16:creationId xmlns:a16="http://schemas.microsoft.com/office/drawing/2014/main" id="{00922C24-B6E7-4C3C-8F1B-4FE0801E2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2" y="4084"/>
                <a:ext cx="273" cy="225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2" name="AutoShape 100">
                <a:extLst>
                  <a:ext uri="{FF2B5EF4-FFF2-40B4-BE49-F238E27FC236}">
                    <a16:creationId xmlns:a16="http://schemas.microsoft.com/office/drawing/2014/main" id="{2B141524-DA0F-4E6F-848A-9B296CE94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07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3" name="AutoShape 101">
                <a:extLst>
                  <a:ext uri="{FF2B5EF4-FFF2-40B4-BE49-F238E27FC236}">
                    <a16:creationId xmlns:a16="http://schemas.microsoft.com/office/drawing/2014/main" id="{14BD3F35-6E66-4A78-8980-18912B754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4084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4" name="AutoShape 102">
                <a:extLst>
                  <a:ext uri="{FF2B5EF4-FFF2-40B4-BE49-F238E27FC236}">
                    <a16:creationId xmlns:a16="http://schemas.microsoft.com/office/drawing/2014/main" id="{B634B868-4D0D-4CB8-8FC9-8B8CEEC04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441" y="4083"/>
                <a:ext cx="273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5" name="AutoShape 103">
                <a:extLst>
                  <a:ext uri="{FF2B5EF4-FFF2-40B4-BE49-F238E27FC236}">
                    <a16:creationId xmlns:a16="http://schemas.microsoft.com/office/drawing/2014/main" id="{4A6641C6-E1C7-47FF-AC62-4030A7F62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6" name="AutoShape 104">
                <a:extLst>
                  <a:ext uri="{FF2B5EF4-FFF2-40B4-BE49-F238E27FC236}">
                    <a16:creationId xmlns:a16="http://schemas.microsoft.com/office/drawing/2014/main" id="{88BDCCF1-73F2-4523-BFBE-19020BC2F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173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7" name="AutoShape 105">
                <a:extLst>
                  <a:ext uri="{FF2B5EF4-FFF2-40B4-BE49-F238E27FC236}">
                    <a16:creationId xmlns:a16="http://schemas.microsoft.com/office/drawing/2014/main" id="{01B655DE-F2F8-4197-BAE2-D1D2FAF3D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2" y="4084"/>
                <a:ext cx="273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8" name="AutoShape 106">
                <a:extLst>
                  <a:ext uri="{FF2B5EF4-FFF2-40B4-BE49-F238E27FC236}">
                    <a16:creationId xmlns:a16="http://schemas.microsoft.com/office/drawing/2014/main" id="{1E4A547A-7F7D-493B-BABE-1B98A1EEF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1908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69" name="AutoShape 107">
                <a:extLst>
                  <a:ext uri="{FF2B5EF4-FFF2-40B4-BE49-F238E27FC236}">
                    <a16:creationId xmlns:a16="http://schemas.microsoft.com/office/drawing/2014/main" id="{2522EEE5-C48F-4CDD-8534-58A7C2FBD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0" name="AutoShape 108">
                <a:extLst>
                  <a:ext uri="{FF2B5EF4-FFF2-40B4-BE49-F238E27FC236}">
                    <a16:creationId xmlns:a16="http://schemas.microsoft.com/office/drawing/2014/main" id="{6783D2A1-0DC8-4692-B4DA-F172A1667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1643" y="4083"/>
                <a:ext cx="274" cy="225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1" name="AutoShape 109">
                <a:extLst>
                  <a:ext uri="{FF2B5EF4-FFF2-40B4-BE49-F238E27FC236}">
                    <a16:creationId xmlns:a16="http://schemas.microsoft.com/office/drawing/2014/main" id="{8E54FEB3-E909-4164-8A82-82D0324E1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9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2" name="AutoShape 110">
                <a:extLst>
                  <a:ext uri="{FF2B5EF4-FFF2-40B4-BE49-F238E27FC236}">
                    <a16:creationId xmlns:a16="http://schemas.microsoft.com/office/drawing/2014/main" id="{25C30C47-325C-42EA-8DC6-BECA04786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1376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3" name="AutoShape 111">
                <a:extLst>
                  <a:ext uri="{FF2B5EF4-FFF2-40B4-BE49-F238E27FC236}">
                    <a16:creationId xmlns:a16="http://schemas.microsoft.com/office/drawing/2014/main" id="{0ED69F25-07A8-4EA6-98FE-AC8144896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3" y="4084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4" name="AutoShape 112">
                <a:extLst>
                  <a:ext uri="{FF2B5EF4-FFF2-40B4-BE49-F238E27FC236}">
                    <a16:creationId xmlns:a16="http://schemas.microsoft.com/office/drawing/2014/main" id="{AC70CD14-5CC2-453C-968C-7DED4FC94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1109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5" name="AutoShape 113">
                <a:extLst>
                  <a:ext uri="{FF2B5EF4-FFF2-40B4-BE49-F238E27FC236}">
                    <a16:creationId xmlns:a16="http://schemas.microsoft.com/office/drawing/2014/main" id="{3BBE30B2-CABE-43A2-8DFC-84CF0504E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6" name="AutoShape 114">
                <a:extLst>
                  <a:ext uri="{FF2B5EF4-FFF2-40B4-BE49-F238E27FC236}">
                    <a16:creationId xmlns:a16="http://schemas.microsoft.com/office/drawing/2014/main" id="{96F4A2C0-2E47-4816-8DCD-C35060611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843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7" name="AutoShape 115">
                <a:extLst>
                  <a:ext uri="{FF2B5EF4-FFF2-40B4-BE49-F238E27FC236}">
                    <a16:creationId xmlns:a16="http://schemas.microsoft.com/office/drawing/2014/main" id="{3C17E432-8AB2-4490-958A-5FF38E619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" y="4084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8" name="AutoShape 116">
                <a:extLst>
                  <a:ext uri="{FF2B5EF4-FFF2-40B4-BE49-F238E27FC236}">
                    <a16:creationId xmlns:a16="http://schemas.microsoft.com/office/drawing/2014/main" id="{BB7C732B-F41D-4D51-A039-B995736C8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78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79" name="AutoShape 117">
                <a:extLst>
                  <a:ext uri="{FF2B5EF4-FFF2-40B4-BE49-F238E27FC236}">
                    <a16:creationId xmlns:a16="http://schemas.microsoft.com/office/drawing/2014/main" id="{573DB587-3FBA-4158-9F85-39771E814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" y="4084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0" name="AutoShape 118">
                <a:extLst>
                  <a:ext uri="{FF2B5EF4-FFF2-40B4-BE49-F238E27FC236}">
                    <a16:creationId xmlns:a16="http://schemas.microsoft.com/office/drawing/2014/main" id="{D4693641-C4F7-4D15-B0C5-C8AD28847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99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1" name="AutoShape 119">
                <a:extLst>
                  <a:ext uri="{FF2B5EF4-FFF2-40B4-BE49-F238E27FC236}">
                    <a16:creationId xmlns:a16="http://schemas.microsoft.com/office/drawing/2014/main" id="{1882AB0D-8AC7-466B-AD5A-54E99ACC9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82" name="AutoShape 120">
                <a:extLst>
                  <a:ext uri="{FF2B5EF4-FFF2-40B4-BE49-F238E27FC236}">
                    <a16:creationId xmlns:a16="http://schemas.microsoft.com/office/drawing/2014/main" id="{E5CC7852-7632-494B-9C42-DD19A95A9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3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8" name="Group 121">
              <a:extLst>
                <a:ext uri="{FF2B5EF4-FFF2-40B4-BE49-F238E27FC236}">
                  <a16:creationId xmlns:a16="http://schemas.microsoft.com/office/drawing/2014/main" id="{4D50B8C2-C48F-4147-8673-F21A8D228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" y="4"/>
              <a:ext cx="276" cy="4304"/>
              <a:chOff x="-19" y="4"/>
              <a:chExt cx="276" cy="4304"/>
            </a:xfrm>
          </p:grpSpPr>
          <p:sp>
            <p:nvSpPr>
              <p:cNvPr id="9" name="Rectangle 122">
                <a:extLst>
                  <a:ext uri="{FF2B5EF4-FFF2-40B4-BE49-F238E27FC236}">
                    <a16:creationId xmlns:a16="http://schemas.microsoft.com/office/drawing/2014/main" id="{7E2A4572-9F72-4839-B18F-8830A1DC7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" y="4032"/>
                <a:ext cx="230" cy="276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" name="AutoShape 123">
                <a:extLst>
                  <a:ext uri="{FF2B5EF4-FFF2-40B4-BE49-F238E27FC236}">
                    <a16:creationId xmlns:a16="http://schemas.microsoft.com/office/drawing/2014/main" id="{2CA3EDC7-E314-410B-9141-B6873BF0C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4012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" name="AutoShape 124">
                <a:extLst>
                  <a:ext uri="{FF2B5EF4-FFF2-40B4-BE49-F238E27FC236}">
                    <a16:creationId xmlns:a16="http://schemas.microsoft.com/office/drawing/2014/main" id="{C6797988-9621-4C30-8622-0B28D7054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3880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2" name="AutoShape 125">
                <a:extLst>
                  <a:ext uri="{FF2B5EF4-FFF2-40B4-BE49-F238E27FC236}">
                    <a16:creationId xmlns:a16="http://schemas.microsoft.com/office/drawing/2014/main" id="{40275780-074B-47A1-B2FA-62E60B9B2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3747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" name="AutoShape 126">
                <a:extLst>
                  <a:ext uri="{FF2B5EF4-FFF2-40B4-BE49-F238E27FC236}">
                    <a16:creationId xmlns:a16="http://schemas.microsoft.com/office/drawing/2014/main" id="{3A067B77-8850-4D8D-9718-A7AA423E2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3612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4" name="AutoShape 127">
                <a:extLst>
                  <a:ext uri="{FF2B5EF4-FFF2-40B4-BE49-F238E27FC236}">
                    <a16:creationId xmlns:a16="http://schemas.microsoft.com/office/drawing/2014/main" id="{506F97A4-B2DE-4A6D-956F-8B7BF5659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3480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5" name="AutoShape 128">
                <a:extLst>
                  <a:ext uri="{FF2B5EF4-FFF2-40B4-BE49-F238E27FC236}">
                    <a16:creationId xmlns:a16="http://schemas.microsoft.com/office/drawing/2014/main" id="{4665C4C0-734B-45DD-994A-4761BD03A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3348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lIns="92075" tIns="46038" rIns="92075" bIns="46038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>
                  <a:defRPr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6" name="AutoShape 129">
                <a:extLst>
                  <a:ext uri="{FF2B5EF4-FFF2-40B4-BE49-F238E27FC236}">
                    <a16:creationId xmlns:a16="http://schemas.microsoft.com/office/drawing/2014/main" id="{12AF7F5C-BBBC-44CD-A342-C8A249CA1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3213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7" name="AutoShape 130">
                <a:extLst>
                  <a:ext uri="{FF2B5EF4-FFF2-40B4-BE49-F238E27FC236}">
                    <a16:creationId xmlns:a16="http://schemas.microsoft.com/office/drawing/2014/main" id="{5FB3084F-914E-405C-A3E4-01DF6A1A8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3080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8" name="AutoShape 131">
                <a:extLst>
                  <a:ext uri="{FF2B5EF4-FFF2-40B4-BE49-F238E27FC236}">
                    <a16:creationId xmlns:a16="http://schemas.microsoft.com/office/drawing/2014/main" id="{04CEC2C8-D34E-45E7-84F6-9FD3E1283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948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9" name="AutoShape 132">
                <a:extLst>
                  <a:ext uri="{FF2B5EF4-FFF2-40B4-BE49-F238E27FC236}">
                    <a16:creationId xmlns:a16="http://schemas.microsoft.com/office/drawing/2014/main" id="{D3ED7486-AD48-44D2-ABB0-8BF33C0B4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2813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" name="AutoShape 133">
                <a:extLst>
                  <a:ext uri="{FF2B5EF4-FFF2-40B4-BE49-F238E27FC236}">
                    <a16:creationId xmlns:a16="http://schemas.microsoft.com/office/drawing/2014/main" id="{66392BF2-4132-4AB1-80E5-F4A57AA95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68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" name="AutoShape 134">
                <a:extLst>
                  <a:ext uri="{FF2B5EF4-FFF2-40B4-BE49-F238E27FC236}">
                    <a16:creationId xmlns:a16="http://schemas.microsoft.com/office/drawing/2014/main" id="{38F7F6E6-FF90-4E8E-A834-DAADE1558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2549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" name="AutoShape 135">
                <a:extLst>
                  <a:ext uri="{FF2B5EF4-FFF2-40B4-BE49-F238E27FC236}">
                    <a16:creationId xmlns:a16="http://schemas.microsoft.com/office/drawing/2014/main" id="{119C0E12-1D0B-408A-A500-FE55ABDBE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416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3" name="AutoShape 136">
                <a:extLst>
                  <a:ext uri="{FF2B5EF4-FFF2-40B4-BE49-F238E27FC236}">
                    <a16:creationId xmlns:a16="http://schemas.microsoft.com/office/drawing/2014/main" id="{600481F8-1228-4C1F-9018-5C0FAF836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228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4" name="AutoShape 137">
                <a:extLst>
                  <a:ext uri="{FF2B5EF4-FFF2-40B4-BE49-F238E27FC236}">
                    <a16:creationId xmlns:a16="http://schemas.microsoft.com/office/drawing/2014/main" id="{0A5603CA-46E1-4B4E-B52B-37658FE8D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149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5" name="AutoShape 138">
                <a:extLst>
                  <a:ext uri="{FF2B5EF4-FFF2-40B4-BE49-F238E27FC236}">
                    <a16:creationId xmlns:a16="http://schemas.microsoft.com/office/drawing/2014/main" id="{8703E557-89B2-48DF-86DC-30130BA50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2016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6" name="AutoShape 139">
                <a:extLst>
                  <a:ext uri="{FF2B5EF4-FFF2-40B4-BE49-F238E27FC236}">
                    <a16:creationId xmlns:a16="http://schemas.microsoft.com/office/drawing/2014/main" id="{5EEE8251-1C43-46E1-B0BC-5C7B46BA9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882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7" name="AutoShape 140">
                <a:extLst>
                  <a:ext uri="{FF2B5EF4-FFF2-40B4-BE49-F238E27FC236}">
                    <a16:creationId xmlns:a16="http://schemas.microsoft.com/office/drawing/2014/main" id="{05667028-E926-4E33-BB5A-4C9E8BA09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1749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8" name="AutoShape 141">
                <a:extLst>
                  <a:ext uri="{FF2B5EF4-FFF2-40B4-BE49-F238E27FC236}">
                    <a16:creationId xmlns:a16="http://schemas.microsoft.com/office/drawing/2014/main" id="{82118F71-CA2F-41D7-9EC5-70F0E25FD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617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9" name="AutoShape 142">
                <a:extLst>
                  <a:ext uri="{FF2B5EF4-FFF2-40B4-BE49-F238E27FC236}">
                    <a16:creationId xmlns:a16="http://schemas.microsoft.com/office/drawing/2014/main" id="{D4DDF4C8-F978-46D4-A19E-26A14CEE6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1483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0" name="AutoShape 143">
                <a:extLst>
                  <a:ext uri="{FF2B5EF4-FFF2-40B4-BE49-F238E27FC236}">
                    <a16:creationId xmlns:a16="http://schemas.microsoft.com/office/drawing/2014/main" id="{69F3A601-3D92-4FED-B022-44F020150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350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1" name="AutoShape 144">
                <a:extLst>
                  <a:ext uri="{FF2B5EF4-FFF2-40B4-BE49-F238E27FC236}">
                    <a16:creationId xmlns:a16="http://schemas.microsoft.com/office/drawing/2014/main" id="{5A50196A-0859-44B2-80C5-ED3B06439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1217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2" name="AutoShape 145">
                <a:extLst>
                  <a:ext uri="{FF2B5EF4-FFF2-40B4-BE49-F238E27FC236}">
                    <a16:creationId xmlns:a16="http://schemas.microsoft.com/office/drawing/2014/main" id="{02995114-5425-42C0-80FB-A905D57F1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085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3" name="AutoShape 146">
                <a:extLst>
                  <a:ext uri="{FF2B5EF4-FFF2-40B4-BE49-F238E27FC236}">
                    <a16:creationId xmlns:a16="http://schemas.microsoft.com/office/drawing/2014/main" id="{F4E8EB5E-E87C-49D5-B6D5-C7A3CAB7B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95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4" name="AutoShape 147">
                <a:extLst>
                  <a:ext uri="{FF2B5EF4-FFF2-40B4-BE49-F238E27FC236}">
                    <a16:creationId xmlns:a16="http://schemas.microsoft.com/office/drawing/2014/main" id="{312C3ACA-E90B-4911-9119-EC8D6A3E9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818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5" name="AutoShape 148">
                <a:extLst>
                  <a:ext uri="{FF2B5EF4-FFF2-40B4-BE49-F238E27FC236}">
                    <a16:creationId xmlns:a16="http://schemas.microsoft.com/office/drawing/2014/main" id="{0028336E-B6A1-4C16-B61C-283AABF41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687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6" name="AutoShape 149">
                <a:extLst>
                  <a:ext uri="{FF2B5EF4-FFF2-40B4-BE49-F238E27FC236}">
                    <a16:creationId xmlns:a16="http://schemas.microsoft.com/office/drawing/2014/main" id="{219D46AE-DF86-4297-954B-B06A60C3B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55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7" name="AutoShape 150">
                <a:extLst>
                  <a:ext uri="{FF2B5EF4-FFF2-40B4-BE49-F238E27FC236}">
                    <a16:creationId xmlns:a16="http://schemas.microsoft.com/office/drawing/2014/main" id="{E3FDD32C-E327-44A8-A39C-474A559E6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42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8" name="AutoShape 151">
                <a:extLst>
                  <a:ext uri="{FF2B5EF4-FFF2-40B4-BE49-F238E27FC236}">
                    <a16:creationId xmlns:a16="http://schemas.microsoft.com/office/drawing/2014/main" id="{92FEDE33-3CCA-4F25-856C-8B4A76387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86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9" name="Rectangle 152">
                <a:extLst>
                  <a:ext uri="{FF2B5EF4-FFF2-40B4-BE49-F238E27FC236}">
                    <a16:creationId xmlns:a16="http://schemas.microsoft.com/office/drawing/2014/main" id="{BE325ED2-C364-4452-A3C5-D6E5CC1C4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" y="4"/>
                <a:ext cx="230" cy="276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0" name="AutoShape 153">
                <a:extLst>
                  <a:ext uri="{FF2B5EF4-FFF2-40B4-BE49-F238E27FC236}">
                    <a16:creationId xmlns:a16="http://schemas.microsoft.com/office/drawing/2014/main" id="{0968E0A2-52A8-46AC-8176-C6E00C7BA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147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1" name="AutoShape 154">
                <a:extLst>
                  <a:ext uri="{FF2B5EF4-FFF2-40B4-BE49-F238E27FC236}">
                    <a16:creationId xmlns:a16="http://schemas.microsoft.com/office/drawing/2014/main" id="{69CEEB8C-4AA2-44EA-96DF-920C463FE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9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</p:grpSp>
      <p:sp>
        <p:nvSpPr>
          <p:cNvPr id="459931" name="Rectangle 15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9932" name="Rectangle 15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7" name="Rectangle 157">
            <a:extLst>
              <a:ext uri="{FF2B5EF4-FFF2-40B4-BE49-F238E27FC236}">
                <a16:creationId xmlns:a16="http://schemas.microsoft.com/office/drawing/2014/main" id="{D9F5773F-541C-4AB8-9579-4DF2B679145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019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" name="Rectangle 158">
            <a:extLst>
              <a:ext uri="{FF2B5EF4-FFF2-40B4-BE49-F238E27FC236}">
                <a16:creationId xmlns:a16="http://schemas.microsoft.com/office/drawing/2014/main" id="{1B7CD75B-4BA2-44C1-A392-C6EF6AAFD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19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" name="Rectangle 159">
            <a:extLst>
              <a:ext uri="{FF2B5EF4-FFF2-40B4-BE49-F238E27FC236}">
                <a16:creationId xmlns:a16="http://schemas.microsoft.com/office/drawing/2014/main" id="{5C4F3A2A-9E93-4D2D-985A-D31D5940C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19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DA42766A-5633-48C5-90D8-9D2824D38F75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7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B8B20-7574-4526-99F4-A58AC125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E8C06-39A2-4032-A1CD-89C68CD175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A33CB5-F422-49F4-88F7-CF0168759699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0DE65-2C9F-43AE-AB89-DFAE2F8F70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5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BCDC4-3CB3-4B24-AEE4-2DA3D7B4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A49AC-A805-4C68-9972-F7F9380B32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C53BEE-C6CA-4A64-8817-18C069CD3AE1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4534A-4EDE-49B5-961D-D0B7D85A2A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6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E8A04-1B76-4582-8AB1-94223A21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1015-FAD2-41A6-982D-D1E7A7EC2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BDBD94-FA32-4411-A98E-BC64298317F1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A5BB8F-D2B3-4E0E-9312-10BA253DA3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10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D5B809-8E82-46F7-93B0-8E029A80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3BC80B-2D39-4AD1-AF82-2D21789AE6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19AA86-E169-4536-B206-C1BEBC038572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955D0F-0417-4E1C-905E-D441C652BA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15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6DC73-A393-4627-9EE3-1FDEBE91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00318-26D0-4307-8F4C-47AC3A6275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E49FA2-B2B0-45C0-8475-2D88217F4D80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A6286-5820-49BB-BF8F-DB02A542B4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7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6FCCEE82-041A-43B5-99D3-9C5A417719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1A62BD9D-4D0E-4E18-837C-BF765051D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74CDCBF-BC94-4D71-9868-317A1A7EED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62FE4-50A9-4F3F-A07A-95875DDDC07C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376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B0BCA-3505-4472-B268-2F44D7BD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891FD-3BFA-4498-8ACB-977BD88398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FDC7E6-40CA-4ADD-95C6-0DAAADA1D7D3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363FD8-06F6-49FE-9F6C-EA0178892A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52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C9FC3-C535-4A40-9EE1-E29A5E1A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88787-E8BA-474D-BBEA-B481C658EA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625909-EE7B-4889-BDF3-0AA476729374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F891BF-BF29-4F9B-8EEC-9601AB9BB0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6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C6E4C-9953-46F5-8C8B-47B57795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9EDD8-484A-41F0-A0FC-C7051FB9D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300650-B0A4-4248-AB8C-277379BD3413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FD6335-F19C-4813-8A6B-CBEC8C0A85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1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2E119-28CD-416A-B532-426A8169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A35B6-2AEE-434E-88A5-1CF13CA75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696308-7E62-4410-A390-27008EC79C4D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FC7C2-1A5A-4EBF-94D3-98E5648468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0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4AC5-7392-44A9-A12B-5A5E2A8C2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7737A-0D15-4723-80C5-9EE9EF79E5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AEFEBF-9291-40B1-9213-815C9FDBC9F4}" type="slidenum">
              <a:rPr lang="ar-JO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B5568-358E-46B8-BF7A-C6095678A8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99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8600"/>
            <a:ext cx="7696200" cy="20574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286000"/>
            <a:ext cx="4419600" cy="23622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9F766E-4509-4650-8504-745BFD393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6F053F-7591-44C0-BB5B-1EB12541D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1DC089-8DF3-46B9-BFE5-6F69B1617F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CB0059-520A-4A4D-BA47-D65E92020500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7681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1095EC-5770-4F12-94BE-C24088C42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042F00-F90A-4D60-A268-766DC89B37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33C40E-0EC5-4CDB-8564-26D2EC1302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FF494-B308-4AB5-8B2C-7696202EAFC0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7184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786B52-3E6F-497D-B9A5-9F1F80D98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9FA978-8078-4676-A783-3739CD39B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3EA1A-6E8B-4909-8A09-F4C4F2DC4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15389-23C6-4905-A00F-54FA3F021A06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1887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3626FA-0921-49C2-9C8E-43F470F5D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640C2C-7E1B-458E-8229-5109A62C8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00187-4488-401D-9EC8-886BC2678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1272A-19FC-4327-B84D-8761A7B4FC6B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461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4859A8-1C7E-427B-8476-DD65C9B8F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22D7B6-9EEC-416D-8096-F2E3515CE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B814CCD-7624-4530-AD2C-9024AFFA3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C327C-9B0D-455D-ACC3-763A4BD588B0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208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6C3BD528-723D-4F39-A82E-0A883D018C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7717705-A64E-4303-95E1-7F07148D5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D823518D-DADE-4273-90DD-153A38B0F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54F32-679F-4A04-B518-AC3176288A05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823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C12E1B-48B1-420B-9E6D-71F6E265F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61F5F9-AFD7-463B-809A-4DE5DF69F6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3103E2-D50B-4768-BE88-574A340B4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08B5D-FAC1-4557-A571-57E0847DD2B5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5831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A725D7-4A5A-4C9E-87C0-C745B5994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8878CC-9E21-42F0-9234-E40288A48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C3F665E-89D0-4104-9E64-8AC755BB6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AB11D-B510-4F26-B227-5DF2FC32AE6E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1535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1967F-4919-402D-9229-D528604BB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EA5289-02BD-4308-9302-168DE53353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62336-CB19-4009-BB02-9B026AB58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A2DF9-F952-45D8-AA03-F0B3596405CB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726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D7220-CF63-4070-B987-DDDE91B81C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104EF-714C-4576-BA31-648063702D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F6D798-0126-4D3A-910D-77CA30FC9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16A8E-007D-4FD9-9F33-5F64E921CB0C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4380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E61452-8F11-43E9-8D32-F1F3F5E46D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8B1A93-049F-4218-8082-82001B851E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BBC8CA-F6F4-46AF-AA37-ABEE314A2E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AC6E8-FAE0-4FB4-80AF-6132500FDF7F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8542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75A5E8-4962-4263-8752-E37188441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3B61AE-C1B6-40AC-8375-40B4A5F53D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159CC1-7999-430A-9EA5-D2772AAB8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79609-CEEB-4185-BD08-8B086DEF515D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5391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2DE76B-B0EB-4977-87FC-4A23B911BA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4B257A-7E67-4987-8E66-DDB2516149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0EE079-194B-4E6C-996B-819294B7A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00A67-58D2-44A8-8098-666781779020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3439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277EF7-A181-40F6-B0DA-E317BAE26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9EA6E9-D24A-4415-8A1E-AF96D3C6F8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463705-3EF4-43FA-B182-72D79595EE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4E78F-A6C1-40C0-A282-C37809B74AFA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7538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C756FB-B848-4EA7-AFEF-4446A91E10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F7EDE-2C5D-47F2-BA21-BE81A42B3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F2FC66-3D18-4872-90A8-9DE2DCCA9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B34AC-EC4C-42BF-ADEC-42BE0047EF7A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5180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976438"/>
            <a:ext cx="3808412" cy="4119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76438"/>
            <a:ext cx="3808413" cy="4119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528E5B-538F-40C1-842D-B0F5FE1927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60164-7D23-4A4F-AC1A-76981CEEB6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6DB973-6245-4E6E-A3CE-A898FD7A4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6B7B6B-AEE3-47AD-B484-F13383754356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93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6EC02CD7-E1C8-49C5-B34F-36467915A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65A0F669-36AB-46B0-85A3-87807F939D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1C9AB40F-4FD2-4C4B-B220-744CABC3B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D5E08-79EF-4161-9037-258B6E6EC070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428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98B5E7-92F3-4301-B37C-EC89032EE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01C198-246F-4FDE-93B8-8917ACD83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348E12-2DC4-49F7-B984-986F5DC70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AB7DE-9625-4536-BCEE-CC5E98FBCA00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6377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DEDD5D-7B67-49AD-B0B3-4E827C2AF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444D91-CE21-4524-8BCA-7AF280C0F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9681C5-CAB1-4CC7-B14E-FC34088D36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C2895-5E94-46A7-A565-F4FEC78D6D04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7011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AB6617-FBE2-4D5C-B8BA-DE7B4185E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58BF0C-24D2-4C38-A376-CE4D0F260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8D2E57-7023-495B-8934-C830582165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E3D87-AECA-48E9-8F6E-B573DD1A5EAC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8127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F70967-9CD2-4876-8967-3883C29CA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B5095F-D777-4AC6-B7B0-AAF8DB3BD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0B2E1-FD97-4BDE-8759-781FC9C8D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402AA-9DA7-40BF-B617-88E24491A7F0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8668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DC84A-D667-4467-A84B-41248E6AA3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202398-E63F-4BC4-A158-AEA1D0F94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98134-1F5A-4C01-86FA-96FF52C68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C33DA-C6E9-4B9E-B942-48A4810B171F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5378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4875D1-2832-468D-8D0C-6AC7A874E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819D1C-93E8-4A18-8938-B39C94A1FC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11C714-A85F-42F8-BB4F-5E4378359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DFEDB-5ED2-4742-80E1-323943FCAF7C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0347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013"/>
            <a:ext cx="1941513" cy="5487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608013"/>
            <a:ext cx="5675312" cy="5487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B46904-6296-4334-8F36-D0DC7EA90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35562C-43F2-4EF4-A6A9-263E4B138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0A44EA-E46C-41F5-B9A7-5C8EF83C7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AE3CE-9A2A-4843-BF70-6FB56604E24B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914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353D2D70-E2CE-4869-81A5-7DD852CE58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D85B5CD7-9648-48AE-82A7-4BB7E37BD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B36CF89B-7983-4E8A-A356-AFE49F0F1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4B039-93C1-4C86-8DCF-3D742A9382AA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1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BF7B290D-D759-46B0-A5DC-874411A813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060B958A-6DFC-4C22-9593-29FAF7DF99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A7B71E86-800D-4EAE-81AB-6F7935844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0F1B5-7883-4727-B7DA-1FCCDE5DEC3C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06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B227D5EF-D5C5-463A-8003-7D138ABBF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F7BC6A61-E79C-4E39-9D39-91EE18F61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8410FC84-E900-4CDE-9D4C-4DDA0AF7E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97FAF-29B9-4581-B01D-2039F2CDB83F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19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4C13005-8F00-4E3F-A7A1-2BE10496A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44B6B585-13F1-43CB-BB0E-3D0843F2FE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8C71698D-91BF-456F-ADEE-70570A1A82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A9FE1-A02B-4C2D-B341-5A66EEAF1773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89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6D5876A1-EE8B-4F59-9F6E-31F8B02698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1CDBFD8-AB52-4E44-B868-C2CD06EEFB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02423580-6DA0-4240-B304-66C18AB92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DAC98-2553-4CBD-A3D3-5EC87CE79FA5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84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image" Target="../media/image3.png" /><Relationship Id="rId2" Type="http://schemas.openxmlformats.org/officeDocument/2006/relationships/slideLayout" Target="../slideLayouts/slideLayout2.xml" /><Relationship Id="rId16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 /><Relationship Id="rId3" Type="http://schemas.openxmlformats.org/officeDocument/2006/relationships/slideLayout" Target="../slideLayouts/slideLayout16.xml" /><Relationship Id="rId7" Type="http://schemas.openxmlformats.org/officeDocument/2006/relationships/slideLayout" Target="../slideLayouts/slideLayout20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5.xml" /><Relationship Id="rId1" Type="http://schemas.openxmlformats.org/officeDocument/2006/relationships/slideLayout" Target="../slideLayouts/slideLayout14.xml" /><Relationship Id="rId6" Type="http://schemas.openxmlformats.org/officeDocument/2006/relationships/slideLayout" Target="../slideLayouts/slideLayout19.xml" /><Relationship Id="rId11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18.xml" /><Relationship Id="rId10" Type="http://schemas.openxmlformats.org/officeDocument/2006/relationships/slideLayout" Target="../slideLayouts/slideLayout23.xml" /><Relationship Id="rId4" Type="http://schemas.openxmlformats.org/officeDocument/2006/relationships/slideLayout" Target="../slideLayouts/slideLayout17.xml" /><Relationship Id="rId9" Type="http://schemas.openxmlformats.org/officeDocument/2006/relationships/slideLayout" Target="../slideLayouts/slideLayout22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13" Type="http://schemas.openxmlformats.org/officeDocument/2006/relationships/image" Target="../media/image4.jpeg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 /><Relationship Id="rId3" Type="http://schemas.openxmlformats.org/officeDocument/2006/relationships/slideLayout" Target="../slideLayouts/slideLayout38.xml" /><Relationship Id="rId7" Type="http://schemas.openxmlformats.org/officeDocument/2006/relationships/slideLayout" Target="../slideLayouts/slideLayout42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7.xml" /><Relationship Id="rId1" Type="http://schemas.openxmlformats.org/officeDocument/2006/relationships/slideLayout" Target="../slideLayouts/slideLayout36.xml" /><Relationship Id="rId6" Type="http://schemas.openxmlformats.org/officeDocument/2006/relationships/slideLayout" Target="../slideLayouts/slideLayout41.xml" /><Relationship Id="rId11" Type="http://schemas.openxmlformats.org/officeDocument/2006/relationships/slideLayout" Target="../slideLayouts/slideLayout46.xml" /><Relationship Id="rId5" Type="http://schemas.openxmlformats.org/officeDocument/2006/relationships/slideLayout" Target="../slideLayouts/slideLayout40.xml" /><Relationship Id="rId10" Type="http://schemas.openxmlformats.org/officeDocument/2006/relationships/slideLayout" Target="../slideLayouts/slideLayout45.xml" /><Relationship Id="rId4" Type="http://schemas.openxmlformats.org/officeDocument/2006/relationships/slideLayout" Target="../slideLayouts/slideLayout39.xml" /><Relationship Id="rId9" Type="http://schemas.openxmlformats.org/officeDocument/2006/relationships/slideLayout" Target="../slideLayouts/slideLayout4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162A60B6-2FC0-4C3A-9DC3-8FBF92E9F2B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33827" name="Freeform 3">
              <a:extLst>
                <a:ext uri="{FF2B5EF4-FFF2-40B4-BE49-F238E27FC236}">
                  <a16:creationId xmlns:a16="http://schemas.microsoft.com/office/drawing/2014/main" id="{92DACC75-A3EC-4128-BC5D-8CED0516E5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28" name="Freeform 4">
              <a:extLst>
                <a:ext uri="{FF2B5EF4-FFF2-40B4-BE49-F238E27FC236}">
                  <a16:creationId xmlns:a16="http://schemas.microsoft.com/office/drawing/2014/main" id="{57F81C93-5986-4E7A-9B38-9E7AB045FE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29" name="Freeform 5">
              <a:extLst>
                <a:ext uri="{FF2B5EF4-FFF2-40B4-BE49-F238E27FC236}">
                  <a16:creationId xmlns:a16="http://schemas.microsoft.com/office/drawing/2014/main" id="{8BE1C760-5801-46CF-9FD0-1943333112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218072C8-8176-468F-9B88-8AD4524EBB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31" name="Freeform 7">
              <a:extLst>
                <a:ext uri="{FF2B5EF4-FFF2-40B4-BE49-F238E27FC236}">
                  <a16:creationId xmlns:a16="http://schemas.microsoft.com/office/drawing/2014/main" id="{6D669D38-6058-4C19-9B5A-E6D26B6C41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2346F05C-4886-496B-B28C-EC8750ECA3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5671C7DB-1657-48FB-9B05-6D2A3B5DEBE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34" name="Freeform 10">
              <a:extLst>
                <a:ext uri="{FF2B5EF4-FFF2-40B4-BE49-F238E27FC236}">
                  <a16:creationId xmlns:a16="http://schemas.microsoft.com/office/drawing/2014/main" id="{5F368AFF-5526-48C1-A1F3-174955E4A3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9E888870-22A4-4563-8D59-20AB03D2DA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36" name="Freeform 12">
              <a:extLst>
                <a:ext uri="{FF2B5EF4-FFF2-40B4-BE49-F238E27FC236}">
                  <a16:creationId xmlns:a16="http://schemas.microsoft.com/office/drawing/2014/main" id="{ACDC9AA9-0DED-4A67-9C55-EB0A5812CEA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269259BE-CE40-457C-A565-A0BF8C57C2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38" name="Freeform 14">
              <a:extLst>
                <a:ext uri="{FF2B5EF4-FFF2-40B4-BE49-F238E27FC236}">
                  <a16:creationId xmlns:a16="http://schemas.microsoft.com/office/drawing/2014/main" id="{847650F8-B612-47B2-BE20-57489CFBA4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BBF17533-2096-42C2-AFD0-404451D6D1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40" name="Freeform 16">
              <a:extLst>
                <a:ext uri="{FF2B5EF4-FFF2-40B4-BE49-F238E27FC236}">
                  <a16:creationId xmlns:a16="http://schemas.microsoft.com/office/drawing/2014/main" id="{3B99805A-5D19-44DA-84A1-663AB61F18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41" name="Freeform 17">
              <a:extLst>
                <a:ext uri="{FF2B5EF4-FFF2-40B4-BE49-F238E27FC236}">
                  <a16:creationId xmlns:a16="http://schemas.microsoft.com/office/drawing/2014/main" id="{0B9ADC6E-5DA8-4690-A9FF-DAE6383545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42" name="Freeform 18">
              <a:extLst>
                <a:ext uri="{FF2B5EF4-FFF2-40B4-BE49-F238E27FC236}">
                  <a16:creationId xmlns:a16="http://schemas.microsoft.com/office/drawing/2014/main" id="{C75B5258-D95D-4EF2-AEE0-DF37AFF642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id="{3482176E-7F0B-41CD-AA34-1816BDB1E4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44" name="Freeform 20">
              <a:extLst>
                <a:ext uri="{FF2B5EF4-FFF2-40B4-BE49-F238E27FC236}">
                  <a16:creationId xmlns:a16="http://schemas.microsoft.com/office/drawing/2014/main" id="{DCC1CAE3-D05A-4C2A-A5F2-C0B8E59E89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id="{4DFF2EC2-3625-4529-ADDD-42E583897E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46" name="Freeform 22">
              <a:extLst>
                <a:ext uri="{FF2B5EF4-FFF2-40B4-BE49-F238E27FC236}">
                  <a16:creationId xmlns:a16="http://schemas.microsoft.com/office/drawing/2014/main" id="{3FBE87AA-A05C-45AF-9078-C54B669DB9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47" name="Freeform 23">
              <a:extLst>
                <a:ext uri="{FF2B5EF4-FFF2-40B4-BE49-F238E27FC236}">
                  <a16:creationId xmlns:a16="http://schemas.microsoft.com/office/drawing/2014/main" id="{1F82FA38-DE2D-41F1-AC9E-A36694306B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48" name="Freeform 24">
              <a:extLst>
                <a:ext uri="{FF2B5EF4-FFF2-40B4-BE49-F238E27FC236}">
                  <a16:creationId xmlns:a16="http://schemas.microsoft.com/office/drawing/2014/main" id="{9890A6A3-ECE3-4EA8-9F7B-6FE3BE4B32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54" name="Freeform 25">
              <a:extLst>
                <a:ext uri="{FF2B5EF4-FFF2-40B4-BE49-F238E27FC236}">
                  <a16:creationId xmlns:a16="http://schemas.microsoft.com/office/drawing/2014/main" id="{265815B3-9BBA-4130-85DA-FE36878A79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50" name="Freeform 26">
              <a:extLst>
                <a:ext uri="{FF2B5EF4-FFF2-40B4-BE49-F238E27FC236}">
                  <a16:creationId xmlns:a16="http://schemas.microsoft.com/office/drawing/2014/main" id="{F4590746-DC70-4DF3-8A66-14D527C4FC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1" name="Freeform 27">
              <a:extLst>
                <a:ext uri="{FF2B5EF4-FFF2-40B4-BE49-F238E27FC236}">
                  <a16:creationId xmlns:a16="http://schemas.microsoft.com/office/drawing/2014/main" id="{5B814CB4-CCE7-4DD4-9A1C-222B0D8E7F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57" name="Freeform 28">
              <a:extLst>
                <a:ext uri="{FF2B5EF4-FFF2-40B4-BE49-F238E27FC236}">
                  <a16:creationId xmlns:a16="http://schemas.microsoft.com/office/drawing/2014/main" id="{00787EF5-EEEA-44C8-9519-D177C90FDD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53" name="Freeform 29">
              <a:extLst>
                <a:ext uri="{FF2B5EF4-FFF2-40B4-BE49-F238E27FC236}">
                  <a16:creationId xmlns:a16="http://schemas.microsoft.com/office/drawing/2014/main" id="{5305EC1F-0EDA-4CE8-B733-92A0EF49F5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59" name="Freeform 30">
              <a:extLst>
                <a:ext uri="{FF2B5EF4-FFF2-40B4-BE49-F238E27FC236}">
                  <a16:creationId xmlns:a16="http://schemas.microsoft.com/office/drawing/2014/main" id="{55BB8731-F5C6-41BD-8302-4873C2C92A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55" name="Freeform 31">
              <a:extLst>
                <a:ext uri="{FF2B5EF4-FFF2-40B4-BE49-F238E27FC236}">
                  <a16:creationId xmlns:a16="http://schemas.microsoft.com/office/drawing/2014/main" id="{6ABE6557-38D3-4AB0-B196-51FD923CED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6" name="Freeform 32">
              <a:extLst>
                <a:ext uri="{FF2B5EF4-FFF2-40B4-BE49-F238E27FC236}">
                  <a16:creationId xmlns:a16="http://schemas.microsoft.com/office/drawing/2014/main" id="{244D1F00-EC64-4619-9F90-C3F022AB3C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7" name="Freeform 33">
              <a:extLst>
                <a:ext uri="{FF2B5EF4-FFF2-40B4-BE49-F238E27FC236}">
                  <a16:creationId xmlns:a16="http://schemas.microsoft.com/office/drawing/2014/main" id="{B1092915-A9B6-48D5-B53B-2447A4747A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8" name="Freeform 34">
              <a:extLst>
                <a:ext uri="{FF2B5EF4-FFF2-40B4-BE49-F238E27FC236}">
                  <a16:creationId xmlns:a16="http://schemas.microsoft.com/office/drawing/2014/main" id="{263E3BD5-1331-421B-93C5-8F153107AA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9" name="Freeform 35">
              <a:extLst>
                <a:ext uri="{FF2B5EF4-FFF2-40B4-BE49-F238E27FC236}">
                  <a16:creationId xmlns:a16="http://schemas.microsoft.com/office/drawing/2014/main" id="{04883AB1-83C1-43ED-8BC6-B139D0E3034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60" name="Freeform 36">
              <a:extLst>
                <a:ext uri="{FF2B5EF4-FFF2-40B4-BE49-F238E27FC236}">
                  <a16:creationId xmlns:a16="http://schemas.microsoft.com/office/drawing/2014/main" id="{36D9F757-ECCF-4DF7-98B5-71A304808D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61" name="Freeform 37">
              <a:extLst>
                <a:ext uri="{FF2B5EF4-FFF2-40B4-BE49-F238E27FC236}">
                  <a16:creationId xmlns:a16="http://schemas.microsoft.com/office/drawing/2014/main" id="{D862D2B8-4B2C-4CA1-B067-F6D1EF962A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62" name="Freeform 38">
              <a:extLst>
                <a:ext uri="{FF2B5EF4-FFF2-40B4-BE49-F238E27FC236}">
                  <a16:creationId xmlns:a16="http://schemas.microsoft.com/office/drawing/2014/main" id="{79E292C5-0668-4023-BE74-2B92E2CC87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grpSp>
          <p:nvGrpSpPr>
            <p:cNvPr id="1068" name="Group 39">
              <a:extLst>
                <a:ext uri="{FF2B5EF4-FFF2-40B4-BE49-F238E27FC236}">
                  <a16:creationId xmlns:a16="http://schemas.microsoft.com/office/drawing/2014/main" id="{0374C6FA-3BB4-42C3-A5F5-F30C2357DFE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33864" name="Freeform 40">
                <a:extLst>
                  <a:ext uri="{FF2B5EF4-FFF2-40B4-BE49-F238E27FC236}">
                    <a16:creationId xmlns:a16="http://schemas.microsoft.com/office/drawing/2014/main" id="{FD0C346E-AE0F-4E81-8D1A-D114412DB14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865" name="Freeform 41">
                <a:extLst>
                  <a:ext uri="{FF2B5EF4-FFF2-40B4-BE49-F238E27FC236}">
                    <a16:creationId xmlns:a16="http://schemas.microsoft.com/office/drawing/2014/main" id="{5940867A-4CDF-453B-992D-5918ACDB6FC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33866" name="Rectangle 42">
            <a:extLst>
              <a:ext uri="{FF2B5EF4-FFF2-40B4-BE49-F238E27FC236}">
                <a16:creationId xmlns:a16="http://schemas.microsoft.com/office/drawing/2014/main" id="{6BB009EA-B5EE-4F40-8343-033960899E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3867" name="Rectangle 43">
            <a:extLst>
              <a:ext uri="{FF2B5EF4-FFF2-40B4-BE49-F238E27FC236}">
                <a16:creationId xmlns:a16="http://schemas.microsoft.com/office/drawing/2014/main" id="{B6093DD6-2CF3-46DE-BEE6-2F5EEA424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3868" name="Rectangle 44">
            <a:extLst>
              <a:ext uri="{FF2B5EF4-FFF2-40B4-BE49-F238E27FC236}">
                <a16:creationId xmlns:a16="http://schemas.microsoft.com/office/drawing/2014/main" id="{EA6244FF-2FFE-4C9E-85EA-9A28B2B69F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69" name="Rectangle 45">
            <a:extLst>
              <a:ext uri="{FF2B5EF4-FFF2-40B4-BE49-F238E27FC236}">
                <a16:creationId xmlns:a16="http://schemas.microsoft.com/office/drawing/2014/main" id="{A94DC2D9-2553-463C-AB46-1E7E983CF4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70" name="Rectangle 46">
            <a:extLst>
              <a:ext uri="{FF2B5EF4-FFF2-40B4-BE49-F238E27FC236}">
                <a16:creationId xmlns:a16="http://schemas.microsoft.com/office/drawing/2014/main" id="{1CE22189-18A0-4607-84B9-1A9A874F28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A21AFA8-0FB7-426B-9744-776CDDF8F0A1}" type="slidenum">
              <a:rPr lang="ar-JO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7EC7E02E-CC57-45BF-9CEE-28778961D80D}"/>
              </a:ext>
            </a:extLst>
          </p:cNvPr>
          <p:cNvGrpSpPr>
            <a:grpSpLocks/>
          </p:cNvGrpSpPr>
          <p:nvPr/>
        </p:nvGrpSpPr>
        <p:grpSpPr bwMode="auto">
          <a:xfrm>
            <a:off x="-30163" y="6350"/>
            <a:ext cx="9194801" cy="6834188"/>
            <a:chOff x="-19" y="4"/>
            <a:chExt cx="5792" cy="4305"/>
          </a:xfrm>
        </p:grpSpPr>
        <p:grpSp>
          <p:nvGrpSpPr>
            <p:cNvPr id="2056" name="Group 3">
              <a:extLst>
                <a:ext uri="{FF2B5EF4-FFF2-40B4-BE49-F238E27FC236}">
                  <a16:creationId xmlns:a16="http://schemas.microsoft.com/office/drawing/2014/main" id="{9C999C2F-E308-482A-81C5-7FA58C65E4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" y="4"/>
              <a:ext cx="5603" cy="232"/>
              <a:chOff x="57" y="4"/>
              <a:chExt cx="5603" cy="232"/>
            </a:xfrm>
          </p:grpSpPr>
          <p:sp>
            <p:nvSpPr>
              <p:cNvPr id="2167" name="AutoShape 4">
                <a:extLst>
                  <a:ext uri="{FF2B5EF4-FFF2-40B4-BE49-F238E27FC236}">
                    <a16:creationId xmlns:a16="http://schemas.microsoft.com/office/drawing/2014/main" id="{FBE27B4E-DCE1-4F89-84ED-B9C3EA7CD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7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8" name="AutoShape 5">
                <a:extLst>
                  <a:ext uri="{FF2B5EF4-FFF2-40B4-BE49-F238E27FC236}">
                    <a16:creationId xmlns:a16="http://schemas.microsoft.com/office/drawing/2014/main" id="{C640A817-167E-48F9-925A-A41B0E206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91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9" name="AutoShape 6">
                <a:extLst>
                  <a:ext uri="{FF2B5EF4-FFF2-40B4-BE49-F238E27FC236}">
                    <a16:creationId xmlns:a16="http://schemas.microsoft.com/office/drawing/2014/main" id="{E31D5B04-26A0-461B-B0E1-0905473E2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27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0" name="AutoShape 7">
                <a:extLst>
                  <a:ext uri="{FF2B5EF4-FFF2-40B4-BE49-F238E27FC236}">
                    <a16:creationId xmlns:a16="http://schemas.microsoft.com/office/drawing/2014/main" id="{7FD89403-C512-4429-9551-CF18462F5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60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1" name="AutoShape 8">
                <a:extLst>
                  <a:ext uri="{FF2B5EF4-FFF2-40B4-BE49-F238E27FC236}">
                    <a16:creationId xmlns:a16="http://schemas.microsoft.com/office/drawing/2014/main" id="{591782E5-4F53-44F9-8889-90C1D1989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3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2" name="AutoShape 9">
                <a:extLst>
                  <a:ext uri="{FF2B5EF4-FFF2-40B4-BE49-F238E27FC236}">
                    <a16:creationId xmlns:a16="http://schemas.microsoft.com/office/drawing/2014/main" id="{90E7B79B-1418-4010-BC14-F191889FB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726" y="4"/>
                <a:ext cx="273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3" name="AutoShape 10">
                <a:extLst>
                  <a:ext uri="{FF2B5EF4-FFF2-40B4-BE49-F238E27FC236}">
                    <a16:creationId xmlns:a16="http://schemas.microsoft.com/office/drawing/2014/main" id="{D9662A62-F0A0-4A75-A356-28D8E3655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60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4" name="AutoShape 11">
                <a:extLst>
                  <a:ext uri="{FF2B5EF4-FFF2-40B4-BE49-F238E27FC236}">
                    <a16:creationId xmlns:a16="http://schemas.microsoft.com/office/drawing/2014/main" id="{A9FDAC22-C91E-4262-8B0E-E552FC962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89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5" name="AutoShape 12">
                <a:extLst>
                  <a:ext uri="{FF2B5EF4-FFF2-40B4-BE49-F238E27FC236}">
                    <a16:creationId xmlns:a16="http://schemas.microsoft.com/office/drawing/2014/main" id="{2F8C86F2-B186-4DCB-93E5-20ADB536C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125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6" name="AutoShape 13">
                <a:extLst>
                  <a:ext uri="{FF2B5EF4-FFF2-40B4-BE49-F238E27FC236}">
                    <a16:creationId xmlns:a16="http://schemas.microsoft.com/office/drawing/2014/main" id="{5F7C3548-37CC-4DE5-9E9C-62870FD10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256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7" name="AutoShape 14">
                <a:extLst>
                  <a:ext uri="{FF2B5EF4-FFF2-40B4-BE49-F238E27FC236}">
                    <a16:creationId xmlns:a16="http://schemas.microsoft.com/office/drawing/2014/main" id="{9AE9F899-E82D-4953-9740-9E0492134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389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8" name="AutoShape 15">
                <a:extLst>
                  <a:ext uri="{FF2B5EF4-FFF2-40B4-BE49-F238E27FC236}">
                    <a16:creationId xmlns:a16="http://schemas.microsoft.com/office/drawing/2014/main" id="{CECA7D8E-5338-4FA9-8A51-1B622C158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522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79" name="AutoShape 16">
                <a:extLst>
                  <a:ext uri="{FF2B5EF4-FFF2-40B4-BE49-F238E27FC236}">
                    <a16:creationId xmlns:a16="http://schemas.microsoft.com/office/drawing/2014/main" id="{FCDAC3FD-3132-4EEB-9A80-0F933DBDC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656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0" name="AutoShape 17">
                <a:extLst>
                  <a:ext uri="{FF2B5EF4-FFF2-40B4-BE49-F238E27FC236}">
                    <a16:creationId xmlns:a16="http://schemas.microsoft.com/office/drawing/2014/main" id="{C891FDC0-5E13-43F6-92C5-141F1FA83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87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1" name="AutoShape 18">
                <a:extLst>
                  <a:ext uri="{FF2B5EF4-FFF2-40B4-BE49-F238E27FC236}">
                    <a16:creationId xmlns:a16="http://schemas.microsoft.com/office/drawing/2014/main" id="{283DC14F-DCA7-4279-8774-1A27213A5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920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2" name="AutoShape 19">
                <a:extLst>
                  <a:ext uri="{FF2B5EF4-FFF2-40B4-BE49-F238E27FC236}">
                    <a16:creationId xmlns:a16="http://schemas.microsoft.com/office/drawing/2014/main" id="{DA4F0AFE-B69B-462D-AD8B-3FED21574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054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3" name="AutoShape 20">
                <a:extLst>
                  <a:ext uri="{FF2B5EF4-FFF2-40B4-BE49-F238E27FC236}">
                    <a16:creationId xmlns:a16="http://schemas.microsoft.com/office/drawing/2014/main" id="{8B4A7412-15B3-4F86-A5BC-9B3AA99A2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187" y="4"/>
                <a:ext cx="273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4" name="AutoShape 21">
                <a:extLst>
                  <a:ext uri="{FF2B5EF4-FFF2-40B4-BE49-F238E27FC236}">
                    <a16:creationId xmlns:a16="http://schemas.microsoft.com/office/drawing/2014/main" id="{4940E69C-CB41-412E-90E7-4CF069011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317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5" name="AutoShape 22">
                <a:extLst>
                  <a:ext uri="{FF2B5EF4-FFF2-40B4-BE49-F238E27FC236}">
                    <a16:creationId xmlns:a16="http://schemas.microsoft.com/office/drawing/2014/main" id="{D6CA51BE-A517-4328-9872-C759356B9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451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6" name="AutoShape 23">
                <a:extLst>
                  <a:ext uri="{FF2B5EF4-FFF2-40B4-BE49-F238E27FC236}">
                    <a16:creationId xmlns:a16="http://schemas.microsoft.com/office/drawing/2014/main" id="{AC7A6955-91F2-480A-9DF4-D9C6A86D8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584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7" name="AutoShape 24">
                <a:extLst>
                  <a:ext uri="{FF2B5EF4-FFF2-40B4-BE49-F238E27FC236}">
                    <a16:creationId xmlns:a16="http://schemas.microsoft.com/office/drawing/2014/main" id="{836BC3CB-B4BC-4B7F-AB14-57160BEEC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718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8" name="AutoShape 25">
                <a:extLst>
                  <a:ext uri="{FF2B5EF4-FFF2-40B4-BE49-F238E27FC236}">
                    <a16:creationId xmlns:a16="http://schemas.microsoft.com/office/drawing/2014/main" id="{CCD10CCD-8488-41EA-B9DD-8DBA51960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51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9" name="AutoShape 26">
                <a:extLst>
                  <a:ext uri="{FF2B5EF4-FFF2-40B4-BE49-F238E27FC236}">
                    <a16:creationId xmlns:a16="http://schemas.microsoft.com/office/drawing/2014/main" id="{DBB54A6F-C359-46D5-B236-6C95C4BE0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982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0" name="AutoShape 27">
                <a:extLst>
                  <a:ext uri="{FF2B5EF4-FFF2-40B4-BE49-F238E27FC236}">
                    <a16:creationId xmlns:a16="http://schemas.microsoft.com/office/drawing/2014/main" id="{C1357C46-CEBB-40CF-989F-1C775F1AE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15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1" name="AutoShape 28">
                <a:extLst>
                  <a:ext uri="{FF2B5EF4-FFF2-40B4-BE49-F238E27FC236}">
                    <a16:creationId xmlns:a16="http://schemas.microsoft.com/office/drawing/2014/main" id="{A7495960-A90A-4775-8EEA-C5A46BEB0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249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2" name="AutoShape 29">
                <a:extLst>
                  <a:ext uri="{FF2B5EF4-FFF2-40B4-BE49-F238E27FC236}">
                    <a16:creationId xmlns:a16="http://schemas.microsoft.com/office/drawing/2014/main" id="{C40A2425-4AF8-47E0-8BD6-4A336F50C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381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3" name="AutoShape 30">
                <a:extLst>
                  <a:ext uri="{FF2B5EF4-FFF2-40B4-BE49-F238E27FC236}">
                    <a16:creationId xmlns:a16="http://schemas.microsoft.com/office/drawing/2014/main" id="{29C643F8-038D-48A9-957A-22980D749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4" name="AutoShape 31">
                <a:extLst>
                  <a:ext uri="{FF2B5EF4-FFF2-40B4-BE49-F238E27FC236}">
                    <a16:creationId xmlns:a16="http://schemas.microsoft.com/office/drawing/2014/main" id="{1015A15F-B4A6-40F8-8DE7-87332B976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46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5" name="AutoShape 32">
                <a:extLst>
                  <a:ext uri="{FF2B5EF4-FFF2-40B4-BE49-F238E27FC236}">
                    <a16:creationId xmlns:a16="http://schemas.microsoft.com/office/drawing/2014/main" id="{5F19E73E-6948-4317-86BF-38F1C1CA8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779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6" name="AutoShape 33">
                <a:extLst>
                  <a:ext uri="{FF2B5EF4-FFF2-40B4-BE49-F238E27FC236}">
                    <a16:creationId xmlns:a16="http://schemas.microsoft.com/office/drawing/2014/main" id="{0298EDA4-0712-48F4-9BC3-9D3EBCF58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911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7" name="AutoShape 34">
                <a:extLst>
                  <a:ext uri="{FF2B5EF4-FFF2-40B4-BE49-F238E27FC236}">
                    <a16:creationId xmlns:a16="http://schemas.microsoft.com/office/drawing/2014/main" id="{CA2413C6-301B-4A8D-8AC1-5C6EB91D2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044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8" name="AutoShape 35">
                <a:extLst>
                  <a:ext uri="{FF2B5EF4-FFF2-40B4-BE49-F238E27FC236}">
                    <a16:creationId xmlns:a16="http://schemas.microsoft.com/office/drawing/2014/main" id="{6B5189AF-D9DA-4718-86AF-01B7D1BE3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77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99" name="AutoShape 36">
                <a:extLst>
                  <a:ext uri="{FF2B5EF4-FFF2-40B4-BE49-F238E27FC236}">
                    <a16:creationId xmlns:a16="http://schemas.microsoft.com/office/drawing/2014/main" id="{16DA167F-AD87-480D-A86C-55FAFD5F2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312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00" name="AutoShape 37">
                <a:extLst>
                  <a:ext uri="{FF2B5EF4-FFF2-40B4-BE49-F238E27FC236}">
                    <a16:creationId xmlns:a16="http://schemas.microsoft.com/office/drawing/2014/main" id="{6FA72139-4889-4617-A7A7-87C9C0E0E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444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01" name="AutoShape 38">
                <a:extLst>
                  <a:ext uri="{FF2B5EF4-FFF2-40B4-BE49-F238E27FC236}">
                    <a16:creationId xmlns:a16="http://schemas.microsoft.com/office/drawing/2014/main" id="{F2D6DBB7-4915-47B4-8491-B48613693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576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02" name="AutoShape 39">
                <a:extLst>
                  <a:ext uri="{FF2B5EF4-FFF2-40B4-BE49-F238E27FC236}">
                    <a16:creationId xmlns:a16="http://schemas.microsoft.com/office/drawing/2014/main" id="{C617EF93-1EF3-45EB-AA6E-2D8650DD1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709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03" name="AutoShape 40">
                <a:extLst>
                  <a:ext uri="{FF2B5EF4-FFF2-40B4-BE49-F238E27FC236}">
                    <a16:creationId xmlns:a16="http://schemas.microsoft.com/office/drawing/2014/main" id="{B96357D6-ED7A-4365-994C-0E2011285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842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04" name="AutoShape 41">
                <a:extLst>
                  <a:ext uri="{FF2B5EF4-FFF2-40B4-BE49-F238E27FC236}">
                    <a16:creationId xmlns:a16="http://schemas.microsoft.com/office/drawing/2014/main" id="{B23836D9-5866-4336-A2B3-1E66F164B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976" y="4"/>
                <a:ext cx="274" cy="232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05" name="AutoShape 42">
                <a:extLst>
                  <a:ext uri="{FF2B5EF4-FFF2-40B4-BE49-F238E27FC236}">
                    <a16:creationId xmlns:a16="http://schemas.microsoft.com/office/drawing/2014/main" id="{23BC55F6-9062-4274-8111-F1C39ED16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118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06" name="AutoShape 43">
                <a:extLst>
                  <a:ext uri="{FF2B5EF4-FFF2-40B4-BE49-F238E27FC236}">
                    <a16:creationId xmlns:a16="http://schemas.microsoft.com/office/drawing/2014/main" id="{9BD961BF-EE37-4110-B504-895A9663B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252" y="4"/>
                <a:ext cx="276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207" name="AutoShape 44">
                <a:extLst>
                  <a:ext uri="{FF2B5EF4-FFF2-40B4-BE49-F238E27FC236}">
                    <a16:creationId xmlns:a16="http://schemas.microsoft.com/office/drawing/2014/main" id="{100901E4-6495-49EB-8BA4-92CA88F28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385" y="4"/>
                <a:ext cx="275" cy="232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2057" name="Group 45">
              <a:extLst>
                <a:ext uri="{FF2B5EF4-FFF2-40B4-BE49-F238E27FC236}">
                  <a16:creationId xmlns:a16="http://schemas.microsoft.com/office/drawing/2014/main" id="{4970CBE1-68BF-4033-9C0C-52930D43B5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7" y="4"/>
              <a:ext cx="276" cy="4304"/>
              <a:chOff x="5497" y="4"/>
              <a:chExt cx="276" cy="4304"/>
            </a:xfrm>
          </p:grpSpPr>
          <p:sp>
            <p:nvSpPr>
              <p:cNvPr id="2134" name="Rectangle 46">
                <a:extLst>
                  <a:ext uri="{FF2B5EF4-FFF2-40B4-BE49-F238E27FC236}">
                    <a16:creationId xmlns:a16="http://schemas.microsoft.com/office/drawing/2014/main" id="{78D200E9-D673-44D6-B553-9B9644196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2" y="4"/>
                <a:ext cx="226" cy="276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5" name="AutoShape 47">
                <a:extLst>
                  <a:ext uri="{FF2B5EF4-FFF2-40B4-BE49-F238E27FC236}">
                    <a16:creationId xmlns:a16="http://schemas.microsoft.com/office/drawing/2014/main" id="{9E89BE18-8FB3-445C-BEEA-640D867B7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2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6" name="AutoShape 48">
                <a:extLst>
                  <a:ext uri="{FF2B5EF4-FFF2-40B4-BE49-F238E27FC236}">
                    <a16:creationId xmlns:a16="http://schemas.microsoft.com/office/drawing/2014/main" id="{8A8E9773-C88B-4C01-827E-D14B07609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15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7" name="AutoShape 49">
                <a:extLst>
                  <a:ext uri="{FF2B5EF4-FFF2-40B4-BE49-F238E27FC236}">
                    <a16:creationId xmlns:a16="http://schemas.microsoft.com/office/drawing/2014/main" id="{7B74278F-722C-44DB-ADC2-BECADCF8A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93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8" name="AutoShape 50">
                <a:extLst>
                  <a:ext uri="{FF2B5EF4-FFF2-40B4-BE49-F238E27FC236}">
                    <a16:creationId xmlns:a16="http://schemas.microsoft.com/office/drawing/2014/main" id="{4603BC16-6C99-4533-8C2E-2E2B5B573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434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9" name="AutoShape 51">
                <a:extLst>
                  <a:ext uri="{FF2B5EF4-FFF2-40B4-BE49-F238E27FC236}">
                    <a16:creationId xmlns:a16="http://schemas.microsoft.com/office/drawing/2014/main" id="{53B53DD3-15C3-4235-8332-279856B2C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566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0" name="AutoShape 52">
                <a:extLst>
                  <a:ext uri="{FF2B5EF4-FFF2-40B4-BE49-F238E27FC236}">
                    <a16:creationId xmlns:a16="http://schemas.microsoft.com/office/drawing/2014/main" id="{B18817AA-F78E-4A67-B790-B4DCC08AA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701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1" name="AutoShape 53">
                <a:extLst>
                  <a:ext uri="{FF2B5EF4-FFF2-40B4-BE49-F238E27FC236}">
                    <a16:creationId xmlns:a16="http://schemas.microsoft.com/office/drawing/2014/main" id="{3BD99987-D9ED-43E7-B92E-4644E1F4C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834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2" name="AutoShape 54">
                <a:extLst>
                  <a:ext uri="{FF2B5EF4-FFF2-40B4-BE49-F238E27FC236}">
                    <a16:creationId xmlns:a16="http://schemas.microsoft.com/office/drawing/2014/main" id="{059E215B-DC0B-4912-9A12-2B0F8F6C0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966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3" name="AutoShape 55">
                <a:extLst>
                  <a:ext uri="{FF2B5EF4-FFF2-40B4-BE49-F238E27FC236}">
                    <a16:creationId xmlns:a16="http://schemas.microsoft.com/office/drawing/2014/main" id="{5619CCF6-2131-4D03-9442-D2E0A7BFF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109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4" name="AutoShape 56">
                <a:extLst>
                  <a:ext uri="{FF2B5EF4-FFF2-40B4-BE49-F238E27FC236}">
                    <a16:creationId xmlns:a16="http://schemas.microsoft.com/office/drawing/2014/main" id="{73E0FE8C-6B78-4E1C-82E5-C31668976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1233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5" name="AutoShape 57">
                <a:extLst>
                  <a:ext uri="{FF2B5EF4-FFF2-40B4-BE49-F238E27FC236}">
                    <a16:creationId xmlns:a16="http://schemas.microsoft.com/office/drawing/2014/main" id="{09A95C49-43A5-4D3D-8D62-980E2ECED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1365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6" name="AutoShape 58">
                <a:extLst>
                  <a:ext uri="{FF2B5EF4-FFF2-40B4-BE49-F238E27FC236}">
                    <a16:creationId xmlns:a16="http://schemas.microsoft.com/office/drawing/2014/main" id="{D153BD48-C096-4DBA-9D8F-EBD3D23C9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149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7" name="AutoShape 59">
                <a:extLst>
                  <a:ext uri="{FF2B5EF4-FFF2-40B4-BE49-F238E27FC236}">
                    <a16:creationId xmlns:a16="http://schemas.microsoft.com/office/drawing/2014/main" id="{6E81AA6E-3280-49EC-B007-AFC223988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1632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8" name="AutoShape 60">
                <a:extLst>
                  <a:ext uri="{FF2B5EF4-FFF2-40B4-BE49-F238E27FC236}">
                    <a16:creationId xmlns:a16="http://schemas.microsoft.com/office/drawing/2014/main" id="{371BB748-06F4-4A56-B200-529FB733F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1765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49" name="AutoShape 61">
                <a:extLst>
                  <a:ext uri="{FF2B5EF4-FFF2-40B4-BE49-F238E27FC236}">
                    <a16:creationId xmlns:a16="http://schemas.microsoft.com/office/drawing/2014/main" id="{24B61CAB-683B-4272-AAC0-10B1C4DB5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189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0" name="AutoShape 62">
                <a:extLst>
                  <a:ext uri="{FF2B5EF4-FFF2-40B4-BE49-F238E27FC236}">
                    <a16:creationId xmlns:a16="http://schemas.microsoft.com/office/drawing/2014/main" id="{65ED8CEE-E3E5-420F-95A6-04D5A794B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2032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1" name="AutoShape 63">
                <a:extLst>
                  <a:ext uri="{FF2B5EF4-FFF2-40B4-BE49-F238E27FC236}">
                    <a16:creationId xmlns:a16="http://schemas.microsoft.com/office/drawing/2014/main" id="{4E8460EB-AB58-4370-B99E-308C944E6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164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2" name="AutoShape 64">
                <a:extLst>
                  <a:ext uri="{FF2B5EF4-FFF2-40B4-BE49-F238E27FC236}">
                    <a16:creationId xmlns:a16="http://schemas.microsoft.com/office/drawing/2014/main" id="{DC305CD5-170E-4DB3-AB7F-282782B3D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2297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3" name="AutoShape 65">
                <a:extLst>
                  <a:ext uri="{FF2B5EF4-FFF2-40B4-BE49-F238E27FC236}">
                    <a16:creationId xmlns:a16="http://schemas.microsoft.com/office/drawing/2014/main" id="{44C98A1A-CCE8-499A-B2B2-CE182FE44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431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4" name="AutoShape 66">
                <a:extLst>
                  <a:ext uri="{FF2B5EF4-FFF2-40B4-BE49-F238E27FC236}">
                    <a16:creationId xmlns:a16="http://schemas.microsoft.com/office/drawing/2014/main" id="{933D2B45-685E-47DF-ABA7-4BEF5A24F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2564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5" name="AutoShape 67">
                <a:extLst>
                  <a:ext uri="{FF2B5EF4-FFF2-40B4-BE49-F238E27FC236}">
                    <a16:creationId xmlns:a16="http://schemas.microsoft.com/office/drawing/2014/main" id="{0EAA7C8B-9EEF-4A21-8C54-1566D85E6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697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6" name="AutoShape 68">
                <a:extLst>
                  <a:ext uri="{FF2B5EF4-FFF2-40B4-BE49-F238E27FC236}">
                    <a16:creationId xmlns:a16="http://schemas.microsoft.com/office/drawing/2014/main" id="{B5BE97CB-3F08-49F2-8F7C-BC519959C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2829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7" name="AutoShape 69">
                <a:extLst>
                  <a:ext uri="{FF2B5EF4-FFF2-40B4-BE49-F238E27FC236}">
                    <a16:creationId xmlns:a16="http://schemas.microsoft.com/office/drawing/2014/main" id="{531111A8-E6DF-4592-9D29-8F72D4413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2963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8" name="AutoShape 70">
                <a:extLst>
                  <a:ext uri="{FF2B5EF4-FFF2-40B4-BE49-F238E27FC236}">
                    <a16:creationId xmlns:a16="http://schemas.microsoft.com/office/drawing/2014/main" id="{A307F308-A530-4154-BBF7-95FB37E87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3096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59" name="AutoShape 71">
                <a:extLst>
                  <a:ext uri="{FF2B5EF4-FFF2-40B4-BE49-F238E27FC236}">
                    <a16:creationId xmlns:a16="http://schemas.microsoft.com/office/drawing/2014/main" id="{BD25124D-5E05-42C6-B2FB-AFE9A9DB9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322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0" name="AutoShape 72">
                <a:extLst>
                  <a:ext uri="{FF2B5EF4-FFF2-40B4-BE49-F238E27FC236}">
                    <a16:creationId xmlns:a16="http://schemas.microsoft.com/office/drawing/2014/main" id="{FBE77937-ECB4-4427-91CE-9FEA0889D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3363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1" name="Rectangle 73">
                <a:extLst>
                  <a:ext uri="{FF2B5EF4-FFF2-40B4-BE49-F238E27FC236}">
                    <a16:creationId xmlns:a16="http://schemas.microsoft.com/office/drawing/2014/main" id="{F974EC61-2B54-4EA0-80EE-0F79DFF0C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2" y="4032"/>
                <a:ext cx="226" cy="276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2" name="AutoShape 74">
                <a:extLst>
                  <a:ext uri="{FF2B5EF4-FFF2-40B4-BE49-F238E27FC236}">
                    <a16:creationId xmlns:a16="http://schemas.microsoft.com/office/drawing/2014/main" id="{CDAADF59-2472-4ACE-B1D8-1D4176EDE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3496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3" name="AutoShape 75">
                <a:extLst>
                  <a:ext uri="{FF2B5EF4-FFF2-40B4-BE49-F238E27FC236}">
                    <a16:creationId xmlns:a16="http://schemas.microsoft.com/office/drawing/2014/main" id="{7E08CAA0-68E2-468A-8A8F-CD6AD94B9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3628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4" name="AutoShape 76">
                <a:extLst>
                  <a:ext uri="{FF2B5EF4-FFF2-40B4-BE49-F238E27FC236}">
                    <a16:creationId xmlns:a16="http://schemas.microsoft.com/office/drawing/2014/main" id="{694A304E-E804-4B73-BC81-3CC17B366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3765"/>
                <a:ext cx="226" cy="274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5" name="AutoShape 77">
                <a:extLst>
                  <a:ext uri="{FF2B5EF4-FFF2-40B4-BE49-F238E27FC236}">
                    <a16:creationId xmlns:a16="http://schemas.microsoft.com/office/drawing/2014/main" id="{F4BC9218-D08B-4B09-9DBA-833429AF9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522" y="3897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66" name="AutoShape 78">
                <a:extLst>
                  <a:ext uri="{FF2B5EF4-FFF2-40B4-BE49-F238E27FC236}">
                    <a16:creationId xmlns:a16="http://schemas.microsoft.com/office/drawing/2014/main" id="{16417866-DBDD-457E-B867-6CF807164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5522" y="4032"/>
                <a:ext cx="226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2058" name="Group 79">
              <a:extLst>
                <a:ext uri="{FF2B5EF4-FFF2-40B4-BE49-F238E27FC236}">
                  <a16:creationId xmlns:a16="http://schemas.microsoft.com/office/drawing/2014/main" id="{8013954F-FB05-44FE-BE0F-CB2DF83BFC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" y="4083"/>
              <a:ext cx="5504" cy="226"/>
              <a:chOff x="23" y="4083"/>
              <a:chExt cx="5504" cy="226"/>
            </a:xfrm>
          </p:grpSpPr>
          <p:sp>
            <p:nvSpPr>
              <p:cNvPr id="2093" name="AutoShape 80">
                <a:extLst>
                  <a:ext uri="{FF2B5EF4-FFF2-40B4-BE49-F238E27FC236}">
                    <a16:creationId xmlns:a16="http://schemas.microsoft.com/office/drawing/2014/main" id="{51313DE7-C260-4B03-A346-43BBF1E44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383" y="4084"/>
                <a:ext cx="137" cy="224"/>
              </a:xfrm>
              <a:prstGeom prst="rtTriangle">
                <a:avLst/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4" name="AutoShape 81">
                <a:extLst>
                  <a:ext uri="{FF2B5EF4-FFF2-40B4-BE49-F238E27FC236}">
                    <a16:creationId xmlns:a16="http://schemas.microsoft.com/office/drawing/2014/main" id="{6EF18B04-C7DB-4699-BCB5-357AABAD6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249" y="4084"/>
                <a:ext cx="278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5" name="AutoShape 82">
                <a:extLst>
                  <a:ext uri="{FF2B5EF4-FFF2-40B4-BE49-F238E27FC236}">
                    <a16:creationId xmlns:a16="http://schemas.microsoft.com/office/drawing/2014/main" id="{850897BB-DD38-40F8-87A8-74EDCBEDF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116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6" name="AutoShape 83">
                <a:extLst>
                  <a:ext uri="{FF2B5EF4-FFF2-40B4-BE49-F238E27FC236}">
                    <a16:creationId xmlns:a16="http://schemas.microsoft.com/office/drawing/2014/main" id="{F982BED1-F47F-41C3-A236-E0814C389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985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7" name="AutoShape 84">
                <a:extLst>
                  <a:ext uri="{FF2B5EF4-FFF2-40B4-BE49-F238E27FC236}">
                    <a16:creationId xmlns:a16="http://schemas.microsoft.com/office/drawing/2014/main" id="{D023F4D3-0E25-4F1B-BA0A-DC4B7DAED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850" y="4083"/>
                <a:ext cx="278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8" name="AutoShape 85">
                <a:extLst>
                  <a:ext uri="{FF2B5EF4-FFF2-40B4-BE49-F238E27FC236}">
                    <a16:creationId xmlns:a16="http://schemas.microsoft.com/office/drawing/2014/main" id="{BBB505F2-AA55-40A6-B2AB-924DB7416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709" y="4084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9" name="AutoShape 86">
                <a:extLst>
                  <a:ext uri="{FF2B5EF4-FFF2-40B4-BE49-F238E27FC236}">
                    <a16:creationId xmlns:a16="http://schemas.microsoft.com/office/drawing/2014/main" id="{0AA0ED38-B4DD-4453-BF7E-045F9D531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4570" y="4083"/>
                <a:ext cx="273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0" name="AutoShape 87">
                <a:extLst>
                  <a:ext uri="{FF2B5EF4-FFF2-40B4-BE49-F238E27FC236}">
                    <a16:creationId xmlns:a16="http://schemas.microsoft.com/office/drawing/2014/main" id="{E0312E46-9D0E-4CF9-B9B4-0245E290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7" y="4084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1" name="AutoShape 88">
                <a:extLst>
                  <a:ext uri="{FF2B5EF4-FFF2-40B4-BE49-F238E27FC236}">
                    <a16:creationId xmlns:a16="http://schemas.microsoft.com/office/drawing/2014/main" id="{B8B4F27E-672B-4E94-BB5E-F869B7DED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4302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2" name="AutoShape 89">
                <a:extLst>
                  <a:ext uri="{FF2B5EF4-FFF2-40B4-BE49-F238E27FC236}">
                    <a16:creationId xmlns:a16="http://schemas.microsoft.com/office/drawing/2014/main" id="{B216AFB2-DD36-44E9-BDAC-555AE5E46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4084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3" name="AutoShape 90">
                <a:extLst>
                  <a:ext uri="{FF2B5EF4-FFF2-40B4-BE49-F238E27FC236}">
                    <a16:creationId xmlns:a16="http://schemas.microsoft.com/office/drawing/2014/main" id="{B73912FA-8DD8-408A-B105-447574FE4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4037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4" name="AutoShape 91">
                <a:extLst>
                  <a:ext uri="{FF2B5EF4-FFF2-40B4-BE49-F238E27FC236}">
                    <a16:creationId xmlns:a16="http://schemas.microsoft.com/office/drawing/2014/main" id="{E7A7701B-91FA-4128-B079-81DA65D3D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3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5" name="AutoShape 92">
                <a:extLst>
                  <a:ext uri="{FF2B5EF4-FFF2-40B4-BE49-F238E27FC236}">
                    <a16:creationId xmlns:a16="http://schemas.microsoft.com/office/drawing/2014/main" id="{B7E0E7A0-AAD1-4E74-A300-C08F6ADEB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771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6" name="AutoShape 93">
                <a:extLst>
                  <a:ext uri="{FF2B5EF4-FFF2-40B4-BE49-F238E27FC236}">
                    <a16:creationId xmlns:a16="http://schemas.microsoft.com/office/drawing/2014/main" id="{C0239404-A29F-4E40-B3E2-101EF9CBD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7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7" name="AutoShape 94">
                <a:extLst>
                  <a:ext uri="{FF2B5EF4-FFF2-40B4-BE49-F238E27FC236}">
                    <a16:creationId xmlns:a16="http://schemas.microsoft.com/office/drawing/2014/main" id="{9DBA48AC-393E-45E2-995F-00CFD0505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505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8" name="AutoShape 95">
                <a:extLst>
                  <a:ext uri="{FF2B5EF4-FFF2-40B4-BE49-F238E27FC236}">
                    <a16:creationId xmlns:a16="http://schemas.microsoft.com/office/drawing/2014/main" id="{5D9D19AC-9489-4AAD-8880-33712AEF0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09" name="AutoShape 96">
                <a:extLst>
                  <a:ext uri="{FF2B5EF4-FFF2-40B4-BE49-F238E27FC236}">
                    <a16:creationId xmlns:a16="http://schemas.microsoft.com/office/drawing/2014/main" id="{AC73ABDB-9F4D-49A6-B1B8-0535DF113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238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0" name="AutoShape 97">
                <a:extLst>
                  <a:ext uri="{FF2B5EF4-FFF2-40B4-BE49-F238E27FC236}">
                    <a16:creationId xmlns:a16="http://schemas.microsoft.com/office/drawing/2014/main" id="{92C07A38-CC32-454C-B876-49F040D2C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4084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1" name="AutoShape 98">
                <a:extLst>
                  <a:ext uri="{FF2B5EF4-FFF2-40B4-BE49-F238E27FC236}">
                    <a16:creationId xmlns:a16="http://schemas.microsoft.com/office/drawing/2014/main" id="{EF78F081-CA82-4EAB-8885-DC531A5B5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972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2" name="AutoShape 99">
                <a:extLst>
                  <a:ext uri="{FF2B5EF4-FFF2-40B4-BE49-F238E27FC236}">
                    <a16:creationId xmlns:a16="http://schemas.microsoft.com/office/drawing/2014/main" id="{4B4F2A01-24F2-4D80-9502-6CBECA62F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2" y="4084"/>
                <a:ext cx="273" cy="225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3" name="AutoShape 100">
                <a:extLst>
                  <a:ext uri="{FF2B5EF4-FFF2-40B4-BE49-F238E27FC236}">
                    <a16:creationId xmlns:a16="http://schemas.microsoft.com/office/drawing/2014/main" id="{DF779CD4-0604-4220-92D2-811DF6176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07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4" name="AutoShape 101">
                <a:extLst>
                  <a:ext uri="{FF2B5EF4-FFF2-40B4-BE49-F238E27FC236}">
                    <a16:creationId xmlns:a16="http://schemas.microsoft.com/office/drawing/2014/main" id="{780EA213-3DE0-4F2A-95B4-89408CDBB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4084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5" name="AutoShape 102">
                <a:extLst>
                  <a:ext uri="{FF2B5EF4-FFF2-40B4-BE49-F238E27FC236}">
                    <a16:creationId xmlns:a16="http://schemas.microsoft.com/office/drawing/2014/main" id="{186FD483-735B-4644-8100-DE5049254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441" y="4083"/>
                <a:ext cx="273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6" name="AutoShape 103">
                <a:extLst>
                  <a:ext uri="{FF2B5EF4-FFF2-40B4-BE49-F238E27FC236}">
                    <a16:creationId xmlns:a16="http://schemas.microsoft.com/office/drawing/2014/main" id="{38C59CEF-7187-4933-AC58-311B17C13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7" name="AutoShape 104">
                <a:extLst>
                  <a:ext uri="{FF2B5EF4-FFF2-40B4-BE49-F238E27FC236}">
                    <a16:creationId xmlns:a16="http://schemas.microsoft.com/office/drawing/2014/main" id="{4E5CA2FC-E766-4113-A572-73C26CD7E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173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8" name="AutoShape 105">
                <a:extLst>
                  <a:ext uri="{FF2B5EF4-FFF2-40B4-BE49-F238E27FC236}">
                    <a16:creationId xmlns:a16="http://schemas.microsoft.com/office/drawing/2014/main" id="{D80D93B6-036E-4BF0-B264-25579A8A4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2" y="4084"/>
                <a:ext cx="273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19" name="AutoShape 106">
                <a:extLst>
                  <a:ext uri="{FF2B5EF4-FFF2-40B4-BE49-F238E27FC236}">
                    <a16:creationId xmlns:a16="http://schemas.microsoft.com/office/drawing/2014/main" id="{61D0C995-2F1C-4A56-A365-DC9FBDE44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1908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0" name="AutoShape 107">
                <a:extLst>
                  <a:ext uri="{FF2B5EF4-FFF2-40B4-BE49-F238E27FC236}">
                    <a16:creationId xmlns:a16="http://schemas.microsoft.com/office/drawing/2014/main" id="{FC221CEB-7C13-4A15-BC99-A7AC1363F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1" name="AutoShape 108">
                <a:extLst>
                  <a:ext uri="{FF2B5EF4-FFF2-40B4-BE49-F238E27FC236}">
                    <a16:creationId xmlns:a16="http://schemas.microsoft.com/office/drawing/2014/main" id="{A4A72AA6-537B-4359-A310-9757ADB59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1643" y="4083"/>
                <a:ext cx="274" cy="225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2" name="AutoShape 109">
                <a:extLst>
                  <a:ext uri="{FF2B5EF4-FFF2-40B4-BE49-F238E27FC236}">
                    <a16:creationId xmlns:a16="http://schemas.microsoft.com/office/drawing/2014/main" id="{B9BF0C2E-D7B3-4BEE-AC1E-CB404EB29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9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3" name="AutoShape 110">
                <a:extLst>
                  <a:ext uri="{FF2B5EF4-FFF2-40B4-BE49-F238E27FC236}">
                    <a16:creationId xmlns:a16="http://schemas.microsoft.com/office/drawing/2014/main" id="{45A7334B-EA95-47CA-8701-2B0FF3473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1376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4" name="AutoShape 111">
                <a:extLst>
                  <a:ext uri="{FF2B5EF4-FFF2-40B4-BE49-F238E27FC236}">
                    <a16:creationId xmlns:a16="http://schemas.microsoft.com/office/drawing/2014/main" id="{8F65EA2E-38B9-43D2-976E-F7D469F3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3" y="4084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5" name="AutoShape 112">
                <a:extLst>
                  <a:ext uri="{FF2B5EF4-FFF2-40B4-BE49-F238E27FC236}">
                    <a16:creationId xmlns:a16="http://schemas.microsoft.com/office/drawing/2014/main" id="{CF11C244-77F5-48BD-A181-44437191D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1109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6" name="AutoShape 113">
                <a:extLst>
                  <a:ext uri="{FF2B5EF4-FFF2-40B4-BE49-F238E27FC236}">
                    <a16:creationId xmlns:a16="http://schemas.microsoft.com/office/drawing/2014/main" id="{CE4EA06F-9D58-4685-B39D-2381F1A8B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7" name="AutoShape 114">
                <a:extLst>
                  <a:ext uri="{FF2B5EF4-FFF2-40B4-BE49-F238E27FC236}">
                    <a16:creationId xmlns:a16="http://schemas.microsoft.com/office/drawing/2014/main" id="{F78280A7-FA0C-422E-AC47-04EBB0AB2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843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8" name="AutoShape 115">
                <a:extLst>
                  <a:ext uri="{FF2B5EF4-FFF2-40B4-BE49-F238E27FC236}">
                    <a16:creationId xmlns:a16="http://schemas.microsoft.com/office/drawing/2014/main" id="{0585D062-010C-4AE1-874E-5D76A30A3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" y="4084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29" name="AutoShape 116">
                <a:extLst>
                  <a:ext uri="{FF2B5EF4-FFF2-40B4-BE49-F238E27FC236}">
                    <a16:creationId xmlns:a16="http://schemas.microsoft.com/office/drawing/2014/main" id="{1C7AEBCB-EE43-49C8-8A12-C1EA8A18F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78" y="4083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0" name="AutoShape 117">
                <a:extLst>
                  <a:ext uri="{FF2B5EF4-FFF2-40B4-BE49-F238E27FC236}">
                    <a16:creationId xmlns:a16="http://schemas.microsoft.com/office/drawing/2014/main" id="{1FD6C0A0-2149-4E21-94FC-4F55D6DB4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" y="4084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1" name="AutoShape 118">
                <a:extLst>
                  <a:ext uri="{FF2B5EF4-FFF2-40B4-BE49-F238E27FC236}">
                    <a16:creationId xmlns:a16="http://schemas.microsoft.com/office/drawing/2014/main" id="{670EB53F-D4EB-4A84-9EB2-4FDC477E3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99" y="4083"/>
                <a:ext cx="277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2" name="AutoShape 119">
                <a:extLst>
                  <a:ext uri="{FF2B5EF4-FFF2-40B4-BE49-F238E27FC236}">
                    <a16:creationId xmlns:a16="http://schemas.microsoft.com/office/drawing/2014/main" id="{30513FA1-AE24-417B-8090-E28107AC3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" y="4084"/>
                <a:ext cx="276" cy="225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33" name="AutoShape 120">
                <a:extLst>
                  <a:ext uri="{FF2B5EF4-FFF2-40B4-BE49-F238E27FC236}">
                    <a16:creationId xmlns:a16="http://schemas.microsoft.com/office/drawing/2014/main" id="{53A9259E-CE32-4B3B-8554-C758FB758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3" y="4083"/>
                <a:ext cx="275" cy="225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2059" name="Group 121">
              <a:extLst>
                <a:ext uri="{FF2B5EF4-FFF2-40B4-BE49-F238E27FC236}">
                  <a16:creationId xmlns:a16="http://schemas.microsoft.com/office/drawing/2014/main" id="{5084E835-1E9E-4713-8DD2-5200395262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" y="4"/>
              <a:ext cx="276" cy="4304"/>
              <a:chOff x="-19" y="4"/>
              <a:chExt cx="276" cy="4304"/>
            </a:xfrm>
          </p:grpSpPr>
          <p:sp>
            <p:nvSpPr>
              <p:cNvPr id="2060" name="Rectangle 122">
                <a:extLst>
                  <a:ext uri="{FF2B5EF4-FFF2-40B4-BE49-F238E27FC236}">
                    <a16:creationId xmlns:a16="http://schemas.microsoft.com/office/drawing/2014/main" id="{CE847C63-4C19-403C-860C-FA8D2AFEB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" y="4032"/>
                <a:ext cx="230" cy="276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61" name="AutoShape 123">
                <a:extLst>
                  <a:ext uri="{FF2B5EF4-FFF2-40B4-BE49-F238E27FC236}">
                    <a16:creationId xmlns:a16="http://schemas.microsoft.com/office/drawing/2014/main" id="{5A27F4DB-EAB9-4269-B098-DCB82A08D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4012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62" name="AutoShape 124">
                <a:extLst>
                  <a:ext uri="{FF2B5EF4-FFF2-40B4-BE49-F238E27FC236}">
                    <a16:creationId xmlns:a16="http://schemas.microsoft.com/office/drawing/2014/main" id="{1DC1368C-5891-4BF7-BA1F-C29703273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3880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63" name="AutoShape 125">
                <a:extLst>
                  <a:ext uri="{FF2B5EF4-FFF2-40B4-BE49-F238E27FC236}">
                    <a16:creationId xmlns:a16="http://schemas.microsoft.com/office/drawing/2014/main" id="{B390C5B6-8145-4289-8BE6-3EC53862B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3747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64" name="AutoShape 126">
                <a:extLst>
                  <a:ext uri="{FF2B5EF4-FFF2-40B4-BE49-F238E27FC236}">
                    <a16:creationId xmlns:a16="http://schemas.microsoft.com/office/drawing/2014/main" id="{2C868D18-32AA-4A74-96AD-040A2A145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3612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65" name="AutoShape 127">
                <a:extLst>
                  <a:ext uri="{FF2B5EF4-FFF2-40B4-BE49-F238E27FC236}">
                    <a16:creationId xmlns:a16="http://schemas.microsoft.com/office/drawing/2014/main" id="{F63413CF-4EB9-46E7-B821-9BEA01692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3480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66" name="AutoShape 128">
                <a:extLst>
                  <a:ext uri="{FF2B5EF4-FFF2-40B4-BE49-F238E27FC236}">
                    <a16:creationId xmlns:a16="http://schemas.microsoft.com/office/drawing/2014/main" id="{ED5474E6-6D5F-4CBA-99AF-98FB55C8B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3348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lIns="92075" tIns="46038" rIns="92075" bIns="46038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>
                  <a:defRPr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067" name="AutoShape 129">
                <a:extLst>
                  <a:ext uri="{FF2B5EF4-FFF2-40B4-BE49-F238E27FC236}">
                    <a16:creationId xmlns:a16="http://schemas.microsoft.com/office/drawing/2014/main" id="{9DC57536-3288-45A8-BEE1-CA39C5A7A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3213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68" name="AutoShape 130">
                <a:extLst>
                  <a:ext uri="{FF2B5EF4-FFF2-40B4-BE49-F238E27FC236}">
                    <a16:creationId xmlns:a16="http://schemas.microsoft.com/office/drawing/2014/main" id="{A46CE694-698C-4A34-950A-A8DDD4354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3080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69" name="AutoShape 131">
                <a:extLst>
                  <a:ext uri="{FF2B5EF4-FFF2-40B4-BE49-F238E27FC236}">
                    <a16:creationId xmlns:a16="http://schemas.microsoft.com/office/drawing/2014/main" id="{5E9420AE-B28D-467D-8113-D006E5A9C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948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0" name="AutoShape 132">
                <a:extLst>
                  <a:ext uri="{FF2B5EF4-FFF2-40B4-BE49-F238E27FC236}">
                    <a16:creationId xmlns:a16="http://schemas.microsoft.com/office/drawing/2014/main" id="{DB914CDF-3D4E-4F81-B66E-7462AA717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2813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1" name="AutoShape 133">
                <a:extLst>
                  <a:ext uri="{FF2B5EF4-FFF2-40B4-BE49-F238E27FC236}">
                    <a16:creationId xmlns:a16="http://schemas.microsoft.com/office/drawing/2014/main" id="{F5086AD9-C340-4CC0-81D8-07EED1B06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68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2" name="AutoShape 134">
                <a:extLst>
                  <a:ext uri="{FF2B5EF4-FFF2-40B4-BE49-F238E27FC236}">
                    <a16:creationId xmlns:a16="http://schemas.microsoft.com/office/drawing/2014/main" id="{2578C04A-AA20-4ED2-B284-FF0DECE3A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2549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3" name="AutoShape 135">
                <a:extLst>
                  <a:ext uri="{FF2B5EF4-FFF2-40B4-BE49-F238E27FC236}">
                    <a16:creationId xmlns:a16="http://schemas.microsoft.com/office/drawing/2014/main" id="{F4E39DAE-519A-425C-9D4F-5F85012A7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416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4" name="AutoShape 136">
                <a:extLst>
                  <a:ext uri="{FF2B5EF4-FFF2-40B4-BE49-F238E27FC236}">
                    <a16:creationId xmlns:a16="http://schemas.microsoft.com/office/drawing/2014/main" id="{F100070B-A28E-4A9D-8F9C-11D94F6B2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228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5" name="AutoShape 137">
                <a:extLst>
                  <a:ext uri="{FF2B5EF4-FFF2-40B4-BE49-F238E27FC236}">
                    <a16:creationId xmlns:a16="http://schemas.microsoft.com/office/drawing/2014/main" id="{49F071E2-FD6C-4BDA-BF85-D6C09B112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149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6" name="AutoShape 138">
                <a:extLst>
                  <a:ext uri="{FF2B5EF4-FFF2-40B4-BE49-F238E27FC236}">
                    <a16:creationId xmlns:a16="http://schemas.microsoft.com/office/drawing/2014/main" id="{0C826F95-5436-4FCE-B127-09C48E473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2016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7" name="AutoShape 139">
                <a:extLst>
                  <a:ext uri="{FF2B5EF4-FFF2-40B4-BE49-F238E27FC236}">
                    <a16:creationId xmlns:a16="http://schemas.microsoft.com/office/drawing/2014/main" id="{5CE26E07-BED6-4BAF-9306-509A3564F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882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8" name="AutoShape 140">
                <a:extLst>
                  <a:ext uri="{FF2B5EF4-FFF2-40B4-BE49-F238E27FC236}">
                    <a16:creationId xmlns:a16="http://schemas.microsoft.com/office/drawing/2014/main" id="{FD345938-B000-4B24-8C70-FCA42EB6C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1749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79" name="AutoShape 141">
                <a:extLst>
                  <a:ext uri="{FF2B5EF4-FFF2-40B4-BE49-F238E27FC236}">
                    <a16:creationId xmlns:a16="http://schemas.microsoft.com/office/drawing/2014/main" id="{FE86DB0F-E327-493E-B8B7-8C75065D6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617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0" name="AutoShape 142">
                <a:extLst>
                  <a:ext uri="{FF2B5EF4-FFF2-40B4-BE49-F238E27FC236}">
                    <a16:creationId xmlns:a16="http://schemas.microsoft.com/office/drawing/2014/main" id="{8363700A-B7F4-4E04-8D16-2E5221294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1483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1" name="AutoShape 143">
                <a:extLst>
                  <a:ext uri="{FF2B5EF4-FFF2-40B4-BE49-F238E27FC236}">
                    <a16:creationId xmlns:a16="http://schemas.microsoft.com/office/drawing/2014/main" id="{472FD377-D314-437E-B472-BE8F90A5A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350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2" name="AutoShape 144">
                <a:extLst>
                  <a:ext uri="{FF2B5EF4-FFF2-40B4-BE49-F238E27FC236}">
                    <a16:creationId xmlns:a16="http://schemas.microsoft.com/office/drawing/2014/main" id="{49DFD0FE-AAB2-4860-B8F9-32A7DB935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1217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3" name="AutoShape 145">
                <a:extLst>
                  <a:ext uri="{FF2B5EF4-FFF2-40B4-BE49-F238E27FC236}">
                    <a16:creationId xmlns:a16="http://schemas.microsoft.com/office/drawing/2014/main" id="{87FCFE61-6684-4FC8-ACB8-C5443AF32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085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4" name="AutoShape 146">
                <a:extLst>
                  <a:ext uri="{FF2B5EF4-FFF2-40B4-BE49-F238E27FC236}">
                    <a16:creationId xmlns:a16="http://schemas.microsoft.com/office/drawing/2014/main" id="{7938593B-3F85-480F-8A38-B42998325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95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5" name="AutoShape 147">
                <a:extLst>
                  <a:ext uri="{FF2B5EF4-FFF2-40B4-BE49-F238E27FC236}">
                    <a16:creationId xmlns:a16="http://schemas.microsoft.com/office/drawing/2014/main" id="{13148E15-5DDE-4409-81F9-8A2BDC37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818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6" name="AutoShape 148">
                <a:extLst>
                  <a:ext uri="{FF2B5EF4-FFF2-40B4-BE49-F238E27FC236}">
                    <a16:creationId xmlns:a16="http://schemas.microsoft.com/office/drawing/2014/main" id="{8173F73B-674B-4A85-B829-895A3F79B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687"/>
                <a:ext cx="230" cy="274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7" name="AutoShape 149">
                <a:extLst>
                  <a:ext uri="{FF2B5EF4-FFF2-40B4-BE49-F238E27FC236}">
                    <a16:creationId xmlns:a16="http://schemas.microsoft.com/office/drawing/2014/main" id="{411D362D-37FE-444A-A2DE-A404D0218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55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8" name="AutoShape 150">
                <a:extLst>
                  <a:ext uri="{FF2B5EF4-FFF2-40B4-BE49-F238E27FC236}">
                    <a16:creationId xmlns:a16="http://schemas.microsoft.com/office/drawing/2014/main" id="{444E969C-5A61-481B-891B-6E38C3B55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421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89" name="AutoShape 151">
                <a:extLst>
                  <a:ext uri="{FF2B5EF4-FFF2-40B4-BE49-F238E27FC236}">
                    <a16:creationId xmlns:a16="http://schemas.microsoft.com/office/drawing/2014/main" id="{2581BEBD-207B-4017-9D73-AD5B34EFB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286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folHlink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0" name="Rectangle 152">
                <a:extLst>
                  <a:ext uri="{FF2B5EF4-FFF2-40B4-BE49-F238E27FC236}">
                    <a16:creationId xmlns:a16="http://schemas.microsoft.com/office/drawing/2014/main" id="{8B769EEE-FA24-4C6C-9B2A-EB9DBF6F9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" y="4"/>
                <a:ext cx="230" cy="276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1" name="AutoShape 153">
                <a:extLst>
                  <a:ext uri="{FF2B5EF4-FFF2-40B4-BE49-F238E27FC236}">
                    <a16:creationId xmlns:a16="http://schemas.microsoft.com/office/drawing/2014/main" id="{2B0F46A0-C118-4678-8633-263956216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4" y="147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tx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92" name="AutoShape 154">
                <a:extLst>
                  <a:ext uri="{FF2B5EF4-FFF2-40B4-BE49-F238E27FC236}">
                    <a16:creationId xmlns:a16="http://schemas.microsoft.com/office/drawing/2014/main" id="{71FC8CF4-408A-491E-AD62-99EF5FFFD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" y="19"/>
                <a:ext cx="230" cy="276"/>
              </a:xfrm>
              <a:prstGeom prst="triangle">
                <a:avLst>
                  <a:gd name="adj" fmla="val 49995"/>
                </a:avLst>
              </a:prstGeom>
              <a:solidFill>
                <a:schemeClr val="accent2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</p:grpSp>
      <p:sp>
        <p:nvSpPr>
          <p:cNvPr id="458907" name="Rectangle 155">
            <a:extLst>
              <a:ext uri="{FF2B5EF4-FFF2-40B4-BE49-F238E27FC236}">
                <a16:creationId xmlns:a16="http://schemas.microsoft.com/office/drawing/2014/main" id="{74113C9C-F262-48BC-9113-200A7D1398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156">
            <a:extLst>
              <a:ext uri="{FF2B5EF4-FFF2-40B4-BE49-F238E27FC236}">
                <a16:creationId xmlns:a16="http://schemas.microsoft.com/office/drawing/2014/main" id="{ADB13B38-2F31-4B38-A8AB-E4C7E25A6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8909" name="Rectangle 157">
            <a:extLst>
              <a:ext uri="{FF2B5EF4-FFF2-40B4-BE49-F238E27FC236}">
                <a16:creationId xmlns:a16="http://schemas.microsoft.com/office/drawing/2014/main" id="{7F6EBB4F-C919-4236-A545-918AA703C94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hangingPunct="0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8910" name="Rectangle 158">
            <a:extLst>
              <a:ext uri="{FF2B5EF4-FFF2-40B4-BE49-F238E27FC236}">
                <a16:creationId xmlns:a16="http://schemas.microsoft.com/office/drawing/2014/main" id="{9EB8E871-3FA6-4002-8E06-7D61A27648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6602037-0500-4ED7-AAB4-5B2BECE3F241}" type="slidenum">
              <a:rPr lang="ar-JO" altLang="en-US"/>
              <a:pPr/>
              <a:t>‹#›</a:t>
            </a:fld>
            <a:endParaRPr lang="en-US" altLang="en-US"/>
          </a:p>
        </p:txBody>
      </p:sp>
      <p:sp>
        <p:nvSpPr>
          <p:cNvPr id="458911" name="Rectangle 159">
            <a:extLst>
              <a:ext uri="{FF2B5EF4-FFF2-40B4-BE49-F238E27FC236}">
                <a16:creationId xmlns:a16="http://schemas.microsoft.com/office/drawing/2014/main" id="{02DBFA0C-3D07-4378-9FFC-E404B27DEE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hangingPunct="0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100C5CD-61AA-4D05-8129-BA46C6502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4910A74-F183-438D-9156-01E0C700F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3716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17476" name="Rectangle 4">
            <a:extLst>
              <a:ext uri="{FF2B5EF4-FFF2-40B4-BE49-F238E27FC236}">
                <a16:creationId xmlns:a16="http://schemas.microsoft.com/office/drawing/2014/main" id="{0DE01251-7346-4FE9-94A8-8F9EFC130C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7477" name="Rectangle 5">
            <a:extLst>
              <a:ext uri="{FF2B5EF4-FFF2-40B4-BE49-F238E27FC236}">
                <a16:creationId xmlns:a16="http://schemas.microsoft.com/office/drawing/2014/main" id="{72E510EA-8647-4DE3-95E7-EE143DC552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7478" name="Rectangle 6">
            <a:extLst>
              <a:ext uri="{FF2B5EF4-FFF2-40B4-BE49-F238E27FC236}">
                <a16:creationId xmlns:a16="http://schemas.microsoft.com/office/drawing/2014/main" id="{ED3E5AED-9B61-4787-81D1-E3C287F73B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350D617-C488-4C12-B289-712EE9B3E222}" type="slidenum">
              <a:rPr lang="ar-JO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D88ACDA-9354-4E90-93F5-75CA27696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608013"/>
            <a:ext cx="7769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634" tIns="49318" rIns="98634" bIns="493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9BEC91A-7A93-4F0A-B334-E9145EC1E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976438"/>
            <a:ext cx="7769225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634" tIns="49318" rIns="98634" bIns="49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690180" name="Rectangle 4">
            <a:extLst>
              <a:ext uri="{FF2B5EF4-FFF2-40B4-BE49-F238E27FC236}">
                <a16:creationId xmlns:a16="http://schemas.microsoft.com/office/drawing/2014/main" id="{0E5BE1CF-3DA9-4BF9-9B0E-200967641F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7388" y="6251575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634" tIns="49318" rIns="98634" bIns="49318" numCol="1" anchor="t" anchorCtr="0" compatLnSpc="1">
            <a:prstTxWarp prst="textNoShape">
              <a:avLst/>
            </a:prstTxWarp>
          </a:bodyPr>
          <a:lstStyle>
            <a:lvl1pPr algn="l" rtl="0" eaLnBrk="0" hangingPunct="0">
              <a:defRPr sz="1700">
                <a:latin typeface="Times New Roman" pitchFamily="18" charset="0"/>
                <a:ea typeface="宋体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0181" name="Rectangle 5">
            <a:extLst>
              <a:ext uri="{FF2B5EF4-FFF2-40B4-BE49-F238E27FC236}">
                <a16:creationId xmlns:a16="http://schemas.microsoft.com/office/drawing/2014/main" id="{43EDD103-30FA-4CB8-9DD1-F90F9E22A6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70613" y="6251575"/>
            <a:ext cx="28987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634" tIns="49318" rIns="98634" bIns="49318" numCol="1" anchor="t" anchorCtr="0" compatLnSpc="1">
            <a:prstTxWarp prst="textNoShape">
              <a:avLst/>
            </a:prstTxWarp>
          </a:bodyPr>
          <a:lstStyle>
            <a:lvl1pPr algn="ctr" rtl="0" eaLnBrk="0" hangingPunct="0">
              <a:defRPr sz="1500">
                <a:latin typeface="Times New Roman" pitchFamily="18" charset="0"/>
                <a:ea typeface="宋体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0182" name="Rectangle 6">
            <a:extLst>
              <a:ext uri="{FF2B5EF4-FFF2-40B4-BE49-F238E27FC236}">
                <a16:creationId xmlns:a16="http://schemas.microsoft.com/office/drawing/2014/main" id="{C28A958A-AA8C-411D-943D-AFDF1A51AA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51575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634" tIns="49318" rIns="98634" bIns="49318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fld id="{4A62EEBC-328D-4BF0-8514-61B9FE0539C4}" type="slidenum">
              <a:rPr lang="ar-JO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5pPr>
      <a:lvl6pPr marL="457200" algn="ctr" defTabSz="979488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6pPr>
      <a:lvl7pPr marL="914400" algn="ctr" defTabSz="979488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7pPr>
      <a:lvl8pPr marL="1371600" algn="ctr" defTabSz="979488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8pPr>
      <a:lvl9pPr marL="1828800" algn="ctr" defTabSz="979488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har char="•"/>
        <a:defRPr sz="3300" b="1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har char="–"/>
        <a:defRPr sz="2900" b="1">
          <a:solidFill>
            <a:schemeClr val="tx1"/>
          </a:solidFill>
          <a:latin typeface="+mn-lt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har char="•"/>
        <a:defRPr sz="2500" b="1">
          <a:solidFill>
            <a:schemeClr val="tx1"/>
          </a:solidFill>
          <a:latin typeface="+mn-lt"/>
          <a:cs typeface="+mn-cs"/>
        </a:defRPr>
      </a:lvl3pPr>
      <a:lvl4pPr marL="1712913" indent="-244475" algn="l" defTabSz="979488" rtl="0" eaLnBrk="0" fontAlgn="base" hangingPunct="0">
        <a:spcBef>
          <a:spcPct val="20000"/>
        </a:spcBef>
        <a:spcAft>
          <a:spcPct val="0"/>
        </a:spcAft>
        <a:buChar char="–"/>
        <a:defRPr sz="2100" b="1">
          <a:solidFill>
            <a:schemeClr val="tx1"/>
          </a:solidFill>
          <a:latin typeface="+mn-lt"/>
          <a:cs typeface="+mn-cs"/>
        </a:defRPr>
      </a:lvl4pPr>
      <a:lvl5pPr marL="2201863" indent="-244475" algn="l" defTabSz="979488" rtl="0" eaLnBrk="0" fontAlgn="base" hangingPunct="0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5pPr>
      <a:lvl6pPr marL="2659063" indent="-244475" algn="l" defTabSz="979488" rtl="0" fontAlgn="base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6pPr>
      <a:lvl7pPr marL="3116263" indent="-244475" algn="l" defTabSz="979488" rtl="0" fontAlgn="base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7pPr>
      <a:lvl8pPr marL="3573463" indent="-244475" algn="l" defTabSz="979488" rtl="0" fontAlgn="base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8pPr>
      <a:lvl9pPr marL="4030663" indent="-244475" algn="l" defTabSz="979488" rtl="0" fontAlgn="base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5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3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1.png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 /><Relationship Id="rId2" Type="http://schemas.openxmlformats.org/officeDocument/2006/relationships/slideLayout" Target="../slideLayouts/slideLayout12.xml" /><Relationship Id="rId1" Type="http://schemas.openxmlformats.org/officeDocument/2006/relationships/vmlDrawing" Target="../drawings/vmlDrawing2.vml" /><Relationship Id="rId4" Type="http://schemas.openxmlformats.org/officeDocument/2006/relationships/image" Target="../media/image12.pn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 /><Relationship Id="rId2" Type="http://schemas.openxmlformats.org/officeDocument/2006/relationships/slideLayout" Target="../slideLayouts/slideLayout12.xml" /><Relationship Id="rId1" Type="http://schemas.openxmlformats.org/officeDocument/2006/relationships/vmlDrawing" Target="../drawings/vmlDrawing3.vml" /><Relationship Id="rId4" Type="http://schemas.openxmlformats.org/officeDocument/2006/relationships/image" Target="../media/image13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1.pn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oleObject" Target="../embeddings/oleObject4.bin" /><Relationship Id="rId7" Type="http://schemas.openxmlformats.org/officeDocument/2006/relationships/image" Target="../media/image2.png" /><Relationship Id="rId2" Type="http://schemas.openxmlformats.org/officeDocument/2006/relationships/slideLayout" Target="../slideLayouts/slideLayout4.xml" /><Relationship Id="rId1" Type="http://schemas.openxmlformats.org/officeDocument/2006/relationships/vmlDrawing" Target="../drawings/vmlDrawing4.vml" /><Relationship Id="rId6" Type="http://schemas.openxmlformats.org/officeDocument/2006/relationships/image" Target="../media/image1.png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slideLayout" Target="../slideLayouts/slideLayout6.xml" /><Relationship Id="rId1" Type="http://schemas.openxmlformats.org/officeDocument/2006/relationships/vmlDrawing" Target="../drawings/vmlDrawing5.vml" /><Relationship Id="rId5" Type="http://schemas.openxmlformats.org/officeDocument/2006/relationships/image" Target="../media/image17.png" /><Relationship Id="rId4" Type="http://schemas.openxmlformats.org/officeDocument/2006/relationships/oleObject" Target="../embeddings/oleObject5.bin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 /><Relationship Id="rId3" Type="http://schemas.openxmlformats.org/officeDocument/2006/relationships/notesSlide" Target="../notesSlides/notesSlide9.xml" /><Relationship Id="rId7" Type="http://schemas.openxmlformats.org/officeDocument/2006/relationships/image" Target="../media/image20.png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6.vml" /><Relationship Id="rId6" Type="http://schemas.openxmlformats.org/officeDocument/2006/relationships/oleObject" Target="../embeddings/oleObject7.bin" /><Relationship Id="rId5" Type="http://schemas.openxmlformats.org/officeDocument/2006/relationships/image" Target="../media/image19.png" /><Relationship Id="rId4" Type="http://schemas.openxmlformats.org/officeDocument/2006/relationships/oleObject" Target="../embeddings/oleObject6.bin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 /><Relationship Id="rId2" Type="http://schemas.openxmlformats.org/officeDocument/2006/relationships/slideLayout" Target="../slideLayouts/slideLayout12.xml" /><Relationship Id="rId1" Type="http://schemas.openxmlformats.org/officeDocument/2006/relationships/vmlDrawing" Target="../drawings/vmlDrawing7.vml" /><Relationship Id="rId4" Type="http://schemas.openxmlformats.org/officeDocument/2006/relationships/image" Target="../media/image12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file:///upload.wikimedia.org/wikipedia/commons/8/8f/Endocarditis_ultrasound.gif" TargetMode="External" /><Relationship Id="rId3" Type="http://schemas.openxmlformats.org/officeDocument/2006/relationships/image" Target="../media/image6.png" /><Relationship Id="rId7" Type="http://schemas.openxmlformats.org/officeDocument/2006/relationships/image" Target="../media/image7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1.png" /><Relationship Id="rId9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openxmlformats.org/officeDocument/2006/relationships/slideLayout" Target="../slideLayouts/slideLayout12.xml" /><Relationship Id="rId1" Type="http://schemas.openxmlformats.org/officeDocument/2006/relationships/vmlDrawing" Target="../drawings/vmlDrawing1.vml" /><Relationship Id="rId4" Type="http://schemas.openxmlformats.org/officeDocument/2006/relationships/image" Target="../media/image9.pn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A90E09C-3D0E-49E0-B9E3-8309AD8712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b="1">
                <a:solidFill>
                  <a:srgbClr val="00FF00"/>
                </a:solidFill>
              </a:rPr>
              <a:t>Infective Endocarditis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EE31D22-BDB3-4ED0-9320-BDA7C1E1FB3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48263" y="2636838"/>
            <a:ext cx="3995737" cy="1800225"/>
          </a:xfrm>
        </p:spPr>
        <p:txBody>
          <a:bodyPr/>
          <a:lstStyle/>
          <a:p>
            <a:pPr eaLnBrk="1" hangingPunct="1"/>
            <a:r>
              <a:rPr lang="en-IE" altLang="en-US" b="1"/>
              <a:t>Dr. Amin Aqel</a:t>
            </a:r>
          </a:p>
          <a:p>
            <a:pPr eaLnBrk="1" hangingPunct="1"/>
            <a:r>
              <a:rPr lang="en-US" altLang="en-US" b="1"/>
              <a:t>CVS Module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FC6039B0-D0A6-4F1F-B89A-7A3A4EAB6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73688"/>
            <a:ext cx="162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/>
              <a:t>16</a:t>
            </a:r>
            <a:r>
              <a:rPr lang="en-IE" altLang="en-US" sz="1800" baseline="30000"/>
              <a:t>th</a:t>
            </a:r>
            <a:r>
              <a:rPr lang="en-IE" altLang="en-US" sz="1800"/>
              <a:t> Nov 2021</a:t>
            </a:r>
            <a:endParaRPr lang="en-GB" altLang="en-US"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>
            <a:extLst>
              <a:ext uri="{FF2B5EF4-FFF2-40B4-BE49-F238E27FC236}">
                <a16:creationId xmlns:a16="http://schemas.microsoft.com/office/drawing/2014/main" id="{18DACE18-27AB-4C4D-A4B0-ABC9A4D0E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FF00"/>
                </a:solidFill>
                <a:ea typeface="新細明體" pitchFamily="18" charset="-120"/>
              </a:rPr>
              <a:t>Infective endocarditis: </a:t>
            </a:r>
            <a:br>
              <a:rPr lang="en-US" altLang="zh-TW">
                <a:solidFill>
                  <a:srgbClr val="FFFF00"/>
                </a:solidFill>
                <a:ea typeface="新細明體" pitchFamily="18" charset="-120"/>
              </a:rPr>
            </a:br>
            <a:r>
              <a:rPr lang="en-US" altLang="zh-TW" sz="3200">
                <a:solidFill>
                  <a:srgbClr val="FFFF00"/>
                </a:solidFill>
                <a:ea typeface="新細明體" pitchFamily="18" charset="-120"/>
              </a:rPr>
              <a:t>patient groups</a:t>
            </a:r>
          </a:p>
        </p:txBody>
      </p:sp>
      <p:sp>
        <p:nvSpPr>
          <p:cNvPr id="577539" name="Rectangle 3">
            <a:extLst>
              <a:ext uri="{FF2B5EF4-FFF2-40B4-BE49-F238E27FC236}">
                <a16:creationId xmlns:a16="http://schemas.microsoft.com/office/drawing/2014/main" id="{3A8C803D-4DBE-4BD0-9428-5690F8600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 dirty="0">
                <a:solidFill>
                  <a:srgbClr val="FFCC00"/>
                </a:solidFill>
                <a:ea typeface="新細明體" pitchFamily="18" charset="-120"/>
              </a:rPr>
              <a:t>Children with IE:</a:t>
            </a:r>
            <a:r>
              <a:rPr lang="en-US" altLang="zh-TW" sz="3600" dirty="0">
                <a:ea typeface="新細明體" pitchFamily="18" charset="-120"/>
              </a:rPr>
              <a:t> 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Congenital heart disease </a:t>
            </a:r>
            <a:r>
              <a:rPr lang="en-US" altLang="zh-TW" sz="2400" dirty="0">
                <a:ea typeface="新細明體" pitchFamily="18" charset="-120"/>
              </a:rPr>
              <a:t>(aortic valve)</a:t>
            </a:r>
            <a:r>
              <a:rPr lang="en-US" altLang="zh-TW" dirty="0">
                <a:ea typeface="新細明體" pitchFamily="18" charset="-120"/>
              </a:rPr>
              <a:t>, 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Normal structure </a:t>
            </a:r>
            <a:r>
              <a:rPr lang="en-US" altLang="zh-TW" sz="2400" dirty="0">
                <a:ea typeface="新細明體" pitchFamily="18" charset="-120"/>
              </a:rPr>
              <a:t>(tricuspid valve)</a:t>
            </a:r>
            <a:r>
              <a:rPr lang="en-US" altLang="zh-TW" dirty="0">
                <a:ea typeface="新細明體" pitchFamily="18" charset="-120"/>
              </a:rPr>
              <a:t>, 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Staphylococcus </a:t>
            </a:r>
            <a:r>
              <a:rPr lang="en-US" altLang="zh-TW" sz="2400" dirty="0">
                <a:ea typeface="新細明體" pitchFamily="18" charset="-120"/>
              </a:rPr>
              <a:t>(neonate)</a:t>
            </a:r>
            <a:r>
              <a:rPr lang="en-US" altLang="zh-TW" dirty="0">
                <a:ea typeface="新細明體" pitchFamily="18" charset="-120"/>
              </a:rPr>
              <a:t>, 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Streptococcus group B </a:t>
            </a:r>
            <a:r>
              <a:rPr lang="en-US" altLang="zh-TW" sz="2400" dirty="0">
                <a:ea typeface="新細明體" pitchFamily="18" charset="-120"/>
              </a:rPr>
              <a:t>(children)</a:t>
            </a:r>
            <a:r>
              <a:rPr lang="en-US" altLang="zh-TW" dirty="0">
                <a:ea typeface="新細明體" pitchFamily="18" charset="-120"/>
              </a:rPr>
              <a:t>, </a:t>
            </a:r>
            <a:r>
              <a:rPr lang="en-US" altLang="zh-TW" i="1" dirty="0">
                <a:ea typeface="新細明體" pitchFamily="18" charset="-120"/>
              </a:rPr>
              <a:t>S. pneumonia</a:t>
            </a:r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sz="2400" dirty="0">
                <a:ea typeface="新細明體" pitchFamily="18" charset="-120"/>
              </a:rPr>
              <a:t>(rare)</a:t>
            </a:r>
            <a:endParaRPr lang="en-US" altLang="zh-TW" sz="2000" dirty="0">
              <a:solidFill>
                <a:srgbClr val="FFCC00"/>
              </a:solidFill>
              <a:ea typeface="新細明體" pitchFamily="18" charset="-120"/>
            </a:endParaRPr>
          </a:p>
          <a:p>
            <a:pPr eaLnBrk="1" hangingPunct="1">
              <a:defRPr/>
            </a:pPr>
            <a:r>
              <a:rPr lang="en-US" altLang="zh-TW" sz="3600" dirty="0">
                <a:solidFill>
                  <a:srgbClr val="FFCC00"/>
                </a:solidFill>
                <a:ea typeface="新細明體" pitchFamily="18" charset="-120"/>
              </a:rPr>
              <a:t>Adults with IE: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Rheumatic heart disease</a:t>
            </a:r>
            <a:endParaRPr lang="en-US" altLang="zh-TW" sz="2400" dirty="0">
              <a:ea typeface="新細明體" pitchFamily="18" charset="-120"/>
            </a:endParaRP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Congenital heart disease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-1">
            <a:extLst>
              <a:ext uri="{FF2B5EF4-FFF2-40B4-BE49-F238E27FC236}">
                <a16:creationId xmlns:a16="http://schemas.microsoft.com/office/drawing/2014/main" id="{75681C87-90ED-4051-96A6-F614DF7D099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>
            <a:extLst>
              <a:ext uri="{FF2B5EF4-FFF2-40B4-BE49-F238E27FC236}">
                <a16:creationId xmlns:a16="http://schemas.microsoft.com/office/drawing/2014/main" id="{D3AE9B51-1E39-4E3F-A7E3-37E9A61CD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683011" name="Rectangle 3">
            <a:extLst>
              <a:ext uri="{FF2B5EF4-FFF2-40B4-BE49-F238E27FC236}">
                <a16:creationId xmlns:a16="http://schemas.microsoft.com/office/drawing/2014/main" id="{345F31B4-98C3-4C8E-9AA9-351892E13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9900"/>
                </a:solidFill>
              </a:rPr>
              <a:t>Intravenous Drug Abuse</a:t>
            </a:r>
          </a:p>
          <a:p>
            <a:pPr lvl="1" eaLnBrk="1" hangingPunct="1">
              <a:defRPr/>
            </a:pPr>
            <a:r>
              <a:rPr lang="en-US"/>
              <a:t>Risk is 2 – 5% per pt./year</a:t>
            </a:r>
          </a:p>
          <a:p>
            <a:pPr lvl="1" eaLnBrk="1" hangingPunct="1">
              <a:defRPr/>
            </a:pPr>
            <a:r>
              <a:rPr lang="en-US"/>
              <a:t>Tendency to involve right-sided valves</a:t>
            </a:r>
          </a:p>
          <a:p>
            <a:pPr lvl="2" eaLnBrk="1" hangingPunct="1">
              <a:defRPr/>
            </a:pPr>
            <a:r>
              <a:rPr lang="en-US"/>
              <a:t>Distribution in clinical series</a:t>
            </a:r>
          </a:p>
          <a:p>
            <a:pPr lvl="3" eaLnBrk="1" hangingPunct="1">
              <a:defRPr/>
            </a:pPr>
            <a:r>
              <a:rPr lang="en-US"/>
              <a:t>46 – 78% tricuspid</a:t>
            </a:r>
          </a:p>
          <a:p>
            <a:pPr lvl="3" eaLnBrk="1" hangingPunct="1">
              <a:defRPr/>
            </a:pPr>
            <a:r>
              <a:rPr lang="en-US"/>
              <a:t>24 – 32% mitral</a:t>
            </a:r>
          </a:p>
          <a:p>
            <a:pPr lvl="3" eaLnBrk="1" hangingPunct="1">
              <a:defRPr/>
            </a:pPr>
            <a:r>
              <a:rPr lang="en-US"/>
              <a:t> 8 – 19% aortic</a:t>
            </a:r>
          </a:p>
          <a:p>
            <a:pPr lvl="1" eaLnBrk="1" hangingPunct="1">
              <a:defRPr/>
            </a:pPr>
            <a:r>
              <a:rPr lang="en-US" i="1"/>
              <a:t>S. aureus</a:t>
            </a:r>
            <a:r>
              <a:rPr lang="en-US"/>
              <a:t> predominant organism (&gt;50%, 60-70% of tricuspid cases)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>
            <a:extLst>
              <a:ext uri="{FF2B5EF4-FFF2-40B4-BE49-F238E27FC236}">
                <a16:creationId xmlns:a16="http://schemas.microsoft.com/office/drawing/2014/main" id="{1C0FC6CB-066D-418D-B76D-57E090B97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684035" name="Rectangle 3">
            <a:extLst>
              <a:ext uri="{FF2B5EF4-FFF2-40B4-BE49-F238E27FC236}">
                <a16:creationId xmlns:a16="http://schemas.microsoft.com/office/drawing/2014/main" id="{17650ED5-5807-464E-B236-3C850C3F8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9900"/>
                </a:solidFill>
              </a:rPr>
              <a:t>Prosthetic Valve Endocarditis (PVE)</a:t>
            </a:r>
          </a:p>
          <a:p>
            <a:pPr lvl="1" eaLnBrk="1" hangingPunct="1">
              <a:defRPr/>
            </a:pPr>
            <a:r>
              <a:rPr lang="en-US"/>
              <a:t>10 – 30% of all cases in developed nations</a:t>
            </a:r>
          </a:p>
          <a:p>
            <a:pPr lvl="1" eaLnBrk="1" hangingPunct="1">
              <a:defRPr/>
            </a:pPr>
            <a:r>
              <a:rPr lang="en-US"/>
              <a:t>Cumulative incidence </a:t>
            </a:r>
          </a:p>
          <a:p>
            <a:pPr lvl="2" eaLnBrk="1" hangingPunct="1">
              <a:defRPr/>
            </a:pPr>
            <a:r>
              <a:rPr lang="en-US"/>
              <a:t>1.4 – 3.1% at 12 months</a:t>
            </a:r>
          </a:p>
          <a:p>
            <a:pPr lvl="2" eaLnBrk="1" hangingPunct="1">
              <a:defRPr/>
            </a:pPr>
            <a:r>
              <a:rPr lang="en-US"/>
              <a:t>3.2 – 5.7% at 5 years</a:t>
            </a:r>
          </a:p>
          <a:p>
            <a:pPr lvl="1" eaLnBrk="1" hangingPunct="1">
              <a:defRPr/>
            </a:pPr>
            <a:r>
              <a:rPr lang="en-US"/>
              <a:t>Early PVE – within 60 days</a:t>
            </a:r>
          </a:p>
          <a:p>
            <a:pPr lvl="2" eaLnBrk="1" hangingPunct="1">
              <a:defRPr/>
            </a:pPr>
            <a:r>
              <a:rPr lang="en-US"/>
              <a:t>Nosocomial (</a:t>
            </a:r>
            <a:r>
              <a:rPr lang="en-US" i="1"/>
              <a:t>S. epidermidis</a:t>
            </a:r>
            <a:r>
              <a:rPr lang="en-US"/>
              <a:t> predominates)</a:t>
            </a:r>
          </a:p>
          <a:p>
            <a:pPr lvl="1" eaLnBrk="1" hangingPunct="1">
              <a:defRPr/>
            </a:pPr>
            <a:r>
              <a:rPr lang="en-US"/>
              <a:t>Late PVE – after 60 days</a:t>
            </a:r>
          </a:p>
          <a:p>
            <a:pPr lvl="2" eaLnBrk="1" hangingPunct="1">
              <a:defRPr/>
            </a:pPr>
            <a:r>
              <a:rPr lang="en-US"/>
              <a:t>Community (same organisms as NVE)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2DF5B736-7D4C-41A9-9F72-8326CA67F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9900"/>
                </a:solidFill>
                <a:ea typeface="新細明體" pitchFamily="18" charset="-120"/>
              </a:rPr>
              <a:t>Infective endocarditis: </a:t>
            </a:r>
            <a:r>
              <a:rPr lang="en-US" altLang="zh-TW" sz="3200">
                <a:solidFill>
                  <a:srgbClr val="FF9900"/>
                </a:solidFill>
                <a:ea typeface="新細明體" pitchFamily="18" charset="-120"/>
              </a:rPr>
              <a:t>nosocomial</a:t>
            </a:r>
            <a:endParaRPr lang="zh-TW" altLang="en-US" sz="3200">
              <a:solidFill>
                <a:srgbClr val="FF9900"/>
              </a:solidFill>
              <a:ea typeface="新細明體" pitchFamily="18" charset="-120"/>
            </a:endParaRPr>
          </a:p>
        </p:txBody>
      </p:sp>
      <p:sp>
        <p:nvSpPr>
          <p:cNvPr id="578563" name="Rectangle 3">
            <a:extLst>
              <a:ext uri="{FF2B5EF4-FFF2-40B4-BE49-F238E27FC236}">
                <a16:creationId xmlns:a16="http://schemas.microsoft.com/office/drawing/2014/main" id="{B3676365-969C-43F4-A510-AD12B7F9F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001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Infected intracardiac device and catheter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GI or GU tract surgery or instrumentation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High mortality </a:t>
            </a:r>
            <a:r>
              <a:rPr lang="en-US" altLang="zh-TW" sz="2400">
                <a:ea typeface="新細明體" pitchFamily="18" charset="-120"/>
              </a:rPr>
              <a:t>(40—56%)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( </a:t>
            </a:r>
            <a:r>
              <a:rPr lang="en-US" altLang="zh-TW" sz="2800" i="1">
                <a:solidFill>
                  <a:srgbClr val="FFCC00"/>
                </a:solidFill>
                <a:ea typeface="新細明體" pitchFamily="18" charset="-120"/>
              </a:rPr>
              <a:t>S. aureus</a:t>
            </a:r>
            <a:r>
              <a:rPr lang="en-US" altLang="zh-TW" sz="2800">
                <a:ea typeface="新細明體" pitchFamily="18" charset="-120"/>
              </a:rPr>
              <a:t>, CONS, Enterococcus)</a:t>
            </a:r>
          </a:p>
          <a:p>
            <a:pPr eaLnBrk="1" hangingPunct="1">
              <a:defRPr/>
            </a:pPr>
            <a:r>
              <a:rPr lang="en-US" altLang="zh-TW" sz="2800" i="1">
                <a:ea typeface="新細明體" pitchFamily="18" charset="-120"/>
              </a:rPr>
              <a:t>S. aureus</a:t>
            </a:r>
            <a:r>
              <a:rPr lang="en-US" altLang="zh-TW" sz="2800">
                <a:ea typeface="新細明體" pitchFamily="18" charset="-120"/>
              </a:rPr>
              <a:t> catheter related bacteremia </a:t>
            </a:r>
            <a:r>
              <a:rPr lang="en-US" altLang="zh-TW" sz="2400">
                <a:ea typeface="新細明體" pitchFamily="18" charset="-120"/>
              </a:rPr>
              <a:t>(23%)</a:t>
            </a:r>
            <a:endParaRPr lang="en-US" altLang="zh-TW" sz="280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extLst>
              <a:ext uri="{FF2B5EF4-FFF2-40B4-BE49-F238E27FC236}">
                <a16:creationId xmlns:a16="http://schemas.microsoft.com/office/drawing/2014/main" id="{11A90E35-A30C-450C-816B-BCB5EB6A60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FF00"/>
                </a:solidFill>
                <a:ea typeface="新細明體" pitchFamily="18" charset="-120"/>
              </a:rPr>
              <a:t>Infective endocarditis: </a:t>
            </a:r>
            <a:r>
              <a:rPr lang="en-US" altLang="zh-TW" sz="3200">
                <a:solidFill>
                  <a:srgbClr val="FFFF00"/>
                </a:solidFill>
                <a:ea typeface="新細明體" pitchFamily="18" charset="-120"/>
              </a:rPr>
              <a:t>microorganism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</p:txBody>
      </p:sp>
      <p:sp>
        <p:nvSpPr>
          <p:cNvPr id="579587" name="Rectangle 3">
            <a:extLst>
              <a:ext uri="{FF2B5EF4-FFF2-40B4-BE49-F238E27FC236}">
                <a16:creationId xmlns:a16="http://schemas.microsoft.com/office/drawing/2014/main" id="{78096B5A-8DCB-43E9-9F93-12FA13A49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zh-TW" sz="3600" dirty="0" err="1">
                <a:solidFill>
                  <a:schemeClr val="folHlink"/>
                </a:solidFill>
                <a:ea typeface="新細明體" pitchFamily="18" charset="-120"/>
              </a:rPr>
              <a:t>viridans</a:t>
            </a:r>
            <a:r>
              <a:rPr lang="en-US" altLang="zh-TW" sz="3600" dirty="0">
                <a:solidFill>
                  <a:schemeClr val="folHlink"/>
                </a:solidFill>
                <a:ea typeface="新細明體" pitchFamily="18" charset="-120"/>
              </a:rPr>
              <a:t> streptococcus:</a:t>
            </a:r>
            <a:endParaRPr lang="en-US" altLang="zh-TW" sz="2800" dirty="0">
              <a:solidFill>
                <a:schemeClr val="folHlink"/>
              </a:solidFill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35 — 65% NVE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normal inhabitants of the </a:t>
            </a:r>
            <a:r>
              <a:rPr lang="en-US" altLang="zh-TW" sz="2800" dirty="0" err="1">
                <a:ea typeface="新細明體" pitchFamily="18" charset="-120"/>
              </a:rPr>
              <a:t>oropharynx</a:t>
            </a:r>
            <a:endParaRPr lang="en-US" altLang="zh-TW" sz="28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</a:t>
            </a:r>
            <a:r>
              <a:rPr lang="en-US" altLang="zh-TW" sz="2800" dirty="0">
                <a:solidFill>
                  <a:srgbClr val="FFCC00"/>
                </a:solidFill>
                <a:ea typeface="新細明體" pitchFamily="18" charset="-120"/>
              </a:rPr>
              <a:t>penicillin sensitive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penicillin plus </a:t>
            </a:r>
            <a:r>
              <a:rPr lang="en-US" altLang="zh-TW" sz="2800" dirty="0" err="1">
                <a:ea typeface="新細明體" pitchFamily="18" charset="-120"/>
              </a:rPr>
              <a:t>aminoglycoside</a:t>
            </a:r>
            <a:endParaRPr lang="en-US" altLang="zh-TW" sz="28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zh-TW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TW" dirty="0">
                <a:ea typeface="新細明體" pitchFamily="18" charset="-120"/>
              </a:rPr>
              <a:t>		</a:t>
            </a:r>
            <a:endParaRPr lang="en-US" altLang="zh-TW" sz="2800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>
            <a:extLst>
              <a:ext uri="{FF2B5EF4-FFF2-40B4-BE49-F238E27FC236}">
                <a16:creationId xmlns:a16="http://schemas.microsoft.com/office/drawing/2014/main" id="{97CA76BC-E1C8-485B-8B61-152316496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9900"/>
                </a:solidFill>
                <a:ea typeface="新細明體" pitchFamily="18" charset="-120"/>
              </a:rPr>
              <a:t>Infective endocarditis: </a:t>
            </a:r>
            <a:r>
              <a:rPr lang="en-US" altLang="zh-TW" sz="3200">
                <a:solidFill>
                  <a:srgbClr val="FF9900"/>
                </a:solidFill>
                <a:ea typeface="新細明體" pitchFamily="18" charset="-120"/>
              </a:rPr>
              <a:t>microorganism</a:t>
            </a:r>
            <a:endParaRPr lang="zh-TW" altLang="en-US" sz="3200">
              <a:solidFill>
                <a:srgbClr val="FF9900"/>
              </a:solidFill>
              <a:ea typeface="新細明體" pitchFamily="18" charset="-120"/>
            </a:endParaRPr>
          </a:p>
        </p:txBody>
      </p:sp>
      <p:sp>
        <p:nvSpPr>
          <p:cNvPr id="580611" name="Rectangle 3">
            <a:extLst>
              <a:ext uri="{FF2B5EF4-FFF2-40B4-BE49-F238E27FC236}">
                <a16:creationId xmlns:a16="http://schemas.microsoft.com/office/drawing/2014/main" id="{2CD6BFE0-1DEE-4EF0-87B3-9A9ACC98C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z="3600" i="1">
                <a:solidFill>
                  <a:schemeClr val="folHlink"/>
                </a:solidFill>
                <a:ea typeface="新細明體" pitchFamily="18" charset="-120"/>
              </a:rPr>
              <a:t>Streptococcus pneumoniae</a:t>
            </a:r>
            <a:r>
              <a:rPr lang="en-US" altLang="zh-TW" sz="3600">
                <a:solidFill>
                  <a:schemeClr val="folHlink"/>
                </a:solidFill>
                <a:ea typeface="新細明體" pitchFamily="18" charset="-12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800">
                <a:solidFill>
                  <a:schemeClr val="folHlink"/>
                </a:solidFill>
                <a:ea typeface="新細明體" pitchFamily="18" charset="-120"/>
              </a:rPr>
              <a:t>       </a:t>
            </a:r>
            <a:r>
              <a:rPr lang="en-US" altLang="zh-TW" sz="2800">
                <a:ea typeface="新細明體" pitchFamily="18" charset="-120"/>
              </a:rPr>
              <a:t>alcoholism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aortic valve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concurrent pneumonia or meningitis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Penicillin / Rocephin </a:t>
            </a:r>
            <a:r>
              <a:rPr lang="en-US" altLang="zh-TW" sz="2800">
                <a:ea typeface="新細明體" pitchFamily="18" charset="-120"/>
                <a:sym typeface="Wingdings" pitchFamily="2" charset="2"/>
              </a:rPr>
              <a:t> Vancomycin</a:t>
            </a:r>
            <a:endParaRPr lang="en-US" altLang="zh-TW" sz="280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3600">
                <a:solidFill>
                  <a:schemeClr val="folHlink"/>
                </a:solidFill>
                <a:ea typeface="新細明體" pitchFamily="18" charset="-120"/>
              </a:rPr>
              <a:t>Enterococcus: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normal GI tract flora and cause GU infection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5—15% NVE and PVE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		Penicillin / Ampicillin / Vancomycin / 	Teicoplanin + GM</a:t>
            </a:r>
            <a:endParaRPr lang="en-US" altLang="zh-TW" sz="3600">
              <a:solidFill>
                <a:schemeClr val="folHlink"/>
              </a:solidFill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>
            <a:extLst>
              <a:ext uri="{FF2B5EF4-FFF2-40B4-BE49-F238E27FC236}">
                <a16:creationId xmlns:a16="http://schemas.microsoft.com/office/drawing/2014/main" id="{7FB166DF-15D8-4E05-93AD-A35CA4EEE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07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9900"/>
                </a:solidFill>
                <a:ea typeface="新細明體" pitchFamily="18" charset="-120"/>
              </a:rPr>
              <a:t>Infective endocarditis: </a:t>
            </a:r>
            <a:r>
              <a:rPr lang="en-US" altLang="zh-TW" sz="3200">
                <a:solidFill>
                  <a:srgbClr val="FF9900"/>
                </a:solidFill>
                <a:ea typeface="新細明體" pitchFamily="18" charset="-120"/>
              </a:rPr>
              <a:t>microorganism</a:t>
            </a:r>
            <a:endParaRPr lang="zh-TW" altLang="en-US" sz="3200">
              <a:solidFill>
                <a:srgbClr val="FF9900"/>
              </a:solidFill>
              <a:ea typeface="新細明體" pitchFamily="18" charset="-120"/>
            </a:endParaRPr>
          </a:p>
        </p:txBody>
      </p:sp>
      <p:sp>
        <p:nvSpPr>
          <p:cNvPr id="581635" name="Rectangle 3">
            <a:extLst>
              <a:ext uri="{FF2B5EF4-FFF2-40B4-BE49-F238E27FC236}">
                <a16:creationId xmlns:a16="http://schemas.microsoft.com/office/drawing/2014/main" id="{CE8236A0-B8D2-4280-9B27-0165D08C9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106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chemeClr val="folHlink"/>
                </a:solidFill>
                <a:ea typeface="新細明體" pitchFamily="18" charset="-120"/>
              </a:rPr>
              <a:t>Staphylococcus: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2800">
                <a:solidFill>
                  <a:schemeClr val="folHlink"/>
                </a:solidFill>
                <a:ea typeface="新細明體" pitchFamily="18" charset="-120"/>
              </a:rPr>
              <a:t>    </a:t>
            </a:r>
            <a:r>
              <a:rPr lang="en-US" altLang="zh-TW" sz="2800">
                <a:ea typeface="新細明體" pitchFamily="18" charset="-120"/>
              </a:rPr>
              <a:t>Coagulase-positive: </a:t>
            </a:r>
            <a:r>
              <a:rPr lang="en-US" altLang="zh-TW" sz="2800" i="1">
                <a:ea typeface="新細明體" pitchFamily="18" charset="-120"/>
              </a:rPr>
              <a:t>S. aureus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400">
                <a:ea typeface="新細明體" pitchFamily="18" charset="-120"/>
              </a:rPr>
              <a:t>           highly toxic febrile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400">
                <a:ea typeface="新細明體" pitchFamily="18" charset="-120"/>
              </a:rPr>
              <a:t>           30—50% CNS involvement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400">
                <a:ea typeface="新細明體" pitchFamily="18" charset="-120"/>
              </a:rPr>
              <a:t>           Mortality: 16—46% (L’t), 2—4% (R’t)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400">
                <a:ea typeface="新細明體" pitchFamily="18" charset="-120"/>
              </a:rPr>
              <a:t>           Oxacillin / 1</a:t>
            </a:r>
            <a:r>
              <a:rPr lang="en-US" altLang="zh-TW" sz="2400" baseline="30000">
                <a:ea typeface="新細明體" pitchFamily="18" charset="-120"/>
              </a:rPr>
              <a:t>st</a:t>
            </a:r>
            <a:r>
              <a:rPr lang="en-US" altLang="zh-TW" sz="2400">
                <a:ea typeface="新細明體" pitchFamily="18" charset="-120"/>
              </a:rPr>
              <a:t> cephalosporin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TW" sz="2400">
              <a:ea typeface="新細明體" pitchFamily="18" charset="-12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Coagulase-negative: </a:t>
            </a:r>
            <a:r>
              <a:rPr lang="en-US" altLang="zh-TW" sz="2800" i="1">
                <a:ea typeface="新細明體" pitchFamily="18" charset="-120"/>
              </a:rPr>
              <a:t>S epidermidis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400">
                <a:ea typeface="新細明體" pitchFamily="18" charset="-120"/>
              </a:rPr>
              <a:t>            Major cause of PVE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   </a:t>
            </a:r>
            <a:endParaRPr lang="en-US" altLang="zh-TW" sz="240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>
            <a:extLst>
              <a:ext uri="{FF2B5EF4-FFF2-40B4-BE49-F238E27FC236}">
                <a16:creationId xmlns:a16="http://schemas.microsoft.com/office/drawing/2014/main" id="{2F3DEAAB-1914-47C7-BD0D-4D12E6AB9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656387" name="Rectangle 3">
            <a:extLst>
              <a:ext uri="{FF2B5EF4-FFF2-40B4-BE49-F238E27FC236}">
                <a16:creationId xmlns:a16="http://schemas.microsoft.com/office/drawing/2014/main" id="{C9FE57AB-6B6A-4290-B24D-7D18EF3D1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9900"/>
                </a:solidFill>
              </a:rPr>
              <a:t>Gram negative organisms</a:t>
            </a:r>
          </a:p>
          <a:p>
            <a:pPr lvl="1" eaLnBrk="1" hangingPunct="1">
              <a:defRPr/>
            </a:pPr>
            <a:r>
              <a:rPr lang="en-US" i="1" dirty="0"/>
              <a:t>P. </a:t>
            </a:r>
            <a:r>
              <a:rPr lang="en-US" i="1" dirty="0" err="1"/>
              <a:t>aeruginosa</a:t>
            </a:r>
            <a:r>
              <a:rPr lang="en-US" dirty="0"/>
              <a:t> most common</a:t>
            </a:r>
          </a:p>
          <a:p>
            <a:pPr lvl="1" eaLnBrk="1" hangingPunct="1">
              <a:defRPr/>
            </a:pPr>
            <a:r>
              <a:rPr lang="en-US" dirty="0"/>
              <a:t>HACEK -  slow growing, fastidious organisms that may need 3 weeks to grow out of culture</a:t>
            </a:r>
          </a:p>
          <a:p>
            <a:pPr lvl="2" eaLnBrk="1" hangingPunct="1">
              <a:defRPr/>
            </a:pPr>
            <a:r>
              <a:rPr lang="en-US" dirty="0" err="1"/>
              <a:t>Haemophilus</a:t>
            </a:r>
            <a:r>
              <a:rPr lang="en-US" dirty="0"/>
              <a:t> sp.</a:t>
            </a:r>
          </a:p>
          <a:p>
            <a:pPr lvl="2" eaLnBrk="1" hangingPunct="1">
              <a:defRPr/>
            </a:pPr>
            <a:r>
              <a:rPr lang="en-US" dirty="0" err="1"/>
              <a:t>Actinobacillus</a:t>
            </a:r>
            <a:endParaRPr lang="en-US" dirty="0"/>
          </a:p>
          <a:p>
            <a:pPr lvl="2" eaLnBrk="1" hangingPunct="1">
              <a:defRPr/>
            </a:pPr>
            <a:r>
              <a:rPr lang="en-US" dirty="0" err="1"/>
              <a:t>Cardiobacterium</a:t>
            </a:r>
            <a:endParaRPr lang="en-US" dirty="0"/>
          </a:p>
          <a:p>
            <a:pPr lvl="2" eaLnBrk="1" hangingPunct="1">
              <a:defRPr/>
            </a:pPr>
            <a:r>
              <a:rPr lang="en-US" dirty="0" err="1"/>
              <a:t>Eikenella</a:t>
            </a:r>
            <a:endParaRPr lang="en-US" dirty="0"/>
          </a:p>
          <a:p>
            <a:pPr lvl="2" eaLnBrk="1" hangingPunct="1">
              <a:defRPr/>
            </a:pPr>
            <a:r>
              <a:rPr lang="en-US" dirty="0" err="1"/>
              <a:t>Kingella</a:t>
            </a:r>
            <a:endParaRPr lang="en-US" dirty="0"/>
          </a:p>
          <a:p>
            <a:pPr eaLnBrk="1" hangingPunct="1">
              <a:defRPr/>
            </a:pPr>
            <a:r>
              <a:rPr lang="en-US" sz="2400" dirty="0">
                <a:solidFill>
                  <a:srgbClr val="FFFF00"/>
                </a:solidFill>
              </a:rPr>
              <a:t>Other Organisms like </a:t>
            </a:r>
            <a:r>
              <a:rPr lang="en-US" sz="2400" dirty="0" err="1">
                <a:solidFill>
                  <a:srgbClr val="FFFF00"/>
                </a:solidFill>
              </a:rPr>
              <a:t>Aspergillus</a:t>
            </a:r>
            <a:r>
              <a:rPr lang="en-US" sz="2400" dirty="0">
                <a:solidFill>
                  <a:srgbClr val="FFFF00"/>
                </a:solidFill>
              </a:rPr>
              <a:t> species, </a:t>
            </a:r>
            <a:r>
              <a:rPr lang="en-US" sz="2400" dirty="0" err="1">
                <a:solidFill>
                  <a:srgbClr val="FFFF00"/>
                </a:solidFill>
              </a:rPr>
              <a:t>Brucella</a:t>
            </a:r>
            <a:r>
              <a:rPr lang="en-US" sz="2400" dirty="0">
                <a:solidFill>
                  <a:srgbClr val="FFFF00"/>
                </a:solidFill>
              </a:rPr>
              <a:t> species, </a:t>
            </a:r>
            <a:r>
              <a:rPr lang="en-US" sz="2400" i="1" dirty="0" err="1">
                <a:solidFill>
                  <a:srgbClr val="FFFF00"/>
                </a:solidFill>
              </a:rPr>
              <a:t>Coxiella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burnetii</a:t>
            </a:r>
            <a:r>
              <a:rPr lang="en-US" sz="2400" dirty="0">
                <a:solidFill>
                  <a:srgbClr val="FFFF00"/>
                </a:solidFill>
              </a:rPr>
              <a:t>, Chlamydia species</a:t>
            </a:r>
            <a:endParaRPr lang="en-US" sz="2400" dirty="0"/>
          </a:p>
          <a:p>
            <a:pPr lvl="1" eaLnBrk="1" hangingPunct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>
            <a:extLst>
              <a:ext uri="{FF2B5EF4-FFF2-40B4-BE49-F238E27FC236}">
                <a16:creationId xmlns:a16="http://schemas.microsoft.com/office/drawing/2014/main" id="{78770C8E-0859-4303-9787-E4143887A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Pathogenesis</a:t>
            </a:r>
          </a:p>
        </p:txBody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624A2CB0-75E9-435E-A5D8-59C4AA3BF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400"/>
              <a:t>Vegetations along valve edges:  mass of fibrin, platelets and infectious organisms</a:t>
            </a:r>
            <a:endParaRPr lang="en-US" sz="2400"/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DCB15EEA-435B-4068-8620-E6B502440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146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6E6EE785-C8D1-4512-B1BA-AA25EC0BF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667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Endothelial damage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8801C04D-0AE1-448D-A266-D77326669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9624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Platelet-fibrin thrombi</a:t>
            </a:r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78F39CE5-076C-45F3-A19D-66F09987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1816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Microorganism adherence</a:t>
            </a:r>
          </a:p>
        </p:txBody>
      </p:sp>
      <p:sp>
        <p:nvSpPr>
          <p:cNvPr id="41992" name="AutoShape 8">
            <a:extLst>
              <a:ext uri="{FF2B5EF4-FFF2-40B4-BE49-F238E27FC236}">
                <a16:creationId xmlns:a16="http://schemas.microsoft.com/office/drawing/2014/main" id="{3B6A65BD-E5F2-49CF-B32B-1739861C9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2004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id="{6995D916-BCA7-48A3-9C73-4F5A1918B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4958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>
            <a:extLst>
              <a:ext uri="{FF2B5EF4-FFF2-40B4-BE49-F238E27FC236}">
                <a16:creationId xmlns:a16="http://schemas.microsoft.com/office/drawing/2014/main" id="{D3D66C36-018B-4659-A91B-B5A3FCC31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00FF00"/>
                </a:solidFill>
              </a:rPr>
              <a:t>Infective </a:t>
            </a:r>
            <a:r>
              <a:rPr lang="en-GB" dirty="0" err="1">
                <a:solidFill>
                  <a:srgbClr val="00FF00"/>
                </a:solidFill>
              </a:rPr>
              <a:t>endocarditis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621571" name="Rectangle 3">
            <a:extLst>
              <a:ext uri="{FF2B5EF4-FFF2-40B4-BE49-F238E27FC236}">
                <a16:creationId xmlns:a16="http://schemas.microsoft.com/office/drawing/2014/main" id="{0A348BE1-9507-441C-B06C-CC57CEF6F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0250" y="1846263"/>
            <a:ext cx="7775575" cy="475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dirty="0">
                <a:ea typeface="新細明體" pitchFamily="18" charset="-120"/>
              </a:rPr>
              <a:t>Microbial infection of the endothelial surface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      Valves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      </a:t>
            </a:r>
            <a:r>
              <a:rPr lang="en-US" altLang="zh-TW" sz="2000" dirty="0" err="1">
                <a:ea typeface="新細明體" pitchFamily="18" charset="-120"/>
              </a:rPr>
              <a:t>Septal</a:t>
            </a:r>
            <a:r>
              <a:rPr lang="en-US" altLang="zh-TW" sz="2000" dirty="0">
                <a:ea typeface="新細明體" pitchFamily="18" charset="-120"/>
              </a:rPr>
              <a:t> defect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      </a:t>
            </a:r>
            <a:r>
              <a:rPr lang="en-US" altLang="zh-TW" sz="2000" dirty="0" err="1">
                <a:ea typeface="新細明體" pitchFamily="18" charset="-120"/>
              </a:rPr>
              <a:t>chordae</a:t>
            </a:r>
            <a:r>
              <a:rPr lang="en-US" altLang="zh-TW" sz="2000" dirty="0">
                <a:ea typeface="新細明體" pitchFamily="18" charset="-120"/>
              </a:rPr>
              <a:t> </a:t>
            </a:r>
            <a:r>
              <a:rPr lang="en-US" altLang="zh-TW" sz="2000" dirty="0" err="1">
                <a:ea typeface="新細明體" pitchFamily="18" charset="-120"/>
              </a:rPr>
              <a:t>tendineae</a:t>
            </a:r>
            <a:endParaRPr lang="en-US" altLang="zh-TW" sz="2000" dirty="0">
              <a:ea typeface="新細明體" pitchFamily="18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      mural endothelium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dirty="0">
                <a:ea typeface="新細明體" pitchFamily="18" charset="-120"/>
              </a:rPr>
              <a:t>NVE: native valve </a:t>
            </a:r>
            <a:r>
              <a:rPr lang="en-US" altLang="zh-TW" sz="2400" dirty="0" err="1">
                <a:ea typeface="新細明體" pitchFamily="18" charset="-120"/>
              </a:rPr>
              <a:t>endocarditis</a:t>
            </a: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dirty="0">
                <a:ea typeface="新細明體" pitchFamily="18" charset="-120"/>
              </a:rPr>
              <a:t>PVE: prosthetic valve </a:t>
            </a:r>
            <a:r>
              <a:rPr lang="en-US" altLang="zh-TW" sz="2400" dirty="0" err="1">
                <a:ea typeface="新細明體" pitchFamily="18" charset="-120"/>
              </a:rPr>
              <a:t>endocarditis</a:t>
            </a: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000" dirty="0"/>
              <a:t>Acute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000" dirty="0" err="1"/>
              <a:t>Subacute</a:t>
            </a:r>
            <a:endParaRPr lang="en-GB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ic1">
            <a:extLst>
              <a:ext uri="{FF2B5EF4-FFF2-40B4-BE49-F238E27FC236}">
                <a16:creationId xmlns:a16="http://schemas.microsoft.com/office/drawing/2014/main" id="{6B7DD839-4460-4493-AE20-77EA7065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1" t="6628" r="27104" b="48824"/>
          <a:stretch>
            <a:fillRect/>
          </a:stretch>
        </p:blipFill>
        <p:spPr bwMode="auto">
          <a:xfrm>
            <a:off x="684213" y="0"/>
            <a:ext cx="375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Line 3">
            <a:extLst>
              <a:ext uri="{FF2B5EF4-FFF2-40B4-BE49-F238E27FC236}">
                <a16:creationId xmlns:a16="http://schemas.microsoft.com/office/drawing/2014/main" id="{2570E611-1531-4E49-9857-5E4BCC5779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5" y="2205038"/>
            <a:ext cx="2232025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D13D8274-3009-4B8E-B8C1-8C3E24E86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844675"/>
            <a:ext cx="3203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/>
              <a:t>Nonbacterial thrombotic endocarditis</a:t>
            </a:r>
            <a:endParaRPr lang="en-GB" altLang="en-US" sz="1800"/>
          </a:p>
        </p:txBody>
      </p:sp>
      <p:cxnSp>
        <p:nvCxnSpPr>
          <p:cNvPr id="43013" name="AutoShape 5">
            <a:extLst>
              <a:ext uri="{FF2B5EF4-FFF2-40B4-BE49-F238E27FC236}">
                <a16:creationId xmlns:a16="http://schemas.microsoft.com/office/drawing/2014/main" id="{E57EEFB4-7F01-455A-A324-ACC5354BAEB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72000" y="1420813"/>
            <a:ext cx="0" cy="179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4" name="Line 6">
            <a:extLst>
              <a:ext uri="{FF2B5EF4-FFF2-40B4-BE49-F238E27FC236}">
                <a16:creationId xmlns:a16="http://schemas.microsoft.com/office/drawing/2014/main" id="{F284A992-1845-4DE7-AC80-C6B7EDC39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2636838"/>
            <a:ext cx="3598863" cy="1008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CAD36712-158F-42FE-A437-08EAA252F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42900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/>
              <a:t>Bacteraemia</a:t>
            </a:r>
            <a:endParaRPr lang="en-GB" altLang="en-US" sz="1800"/>
          </a:p>
        </p:txBody>
      </p:sp>
      <p:sp>
        <p:nvSpPr>
          <p:cNvPr id="43016" name="Text Box 8">
            <a:extLst>
              <a:ext uri="{FF2B5EF4-FFF2-40B4-BE49-F238E27FC236}">
                <a16:creationId xmlns:a16="http://schemas.microsoft.com/office/drawing/2014/main" id="{6E21D88C-FDEE-425D-9873-09BE9E279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76250"/>
            <a:ext cx="35290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/>
              <a:t>Turbulent blood flow traumatises endothelium</a:t>
            </a:r>
            <a:endParaRPr lang="en-GB" altLang="en-US" sz="1800"/>
          </a:p>
        </p:txBody>
      </p:sp>
      <p:sp>
        <p:nvSpPr>
          <p:cNvPr id="43017" name="Text Box 9">
            <a:extLst>
              <a:ext uri="{FF2B5EF4-FFF2-40B4-BE49-F238E27FC236}">
                <a16:creationId xmlns:a16="http://schemas.microsoft.com/office/drawing/2014/main" id="{2017B60C-413A-413E-8FB8-268FE0BE5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6353175"/>
            <a:ext cx="1728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600"/>
              <a:t>Underwood 2004</a:t>
            </a:r>
            <a:endParaRPr lang="en-GB" altLang="en-US" sz="1600"/>
          </a:p>
        </p:txBody>
      </p:sp>
      <p:sp>
        <p:nvSpPr>
          <p:cNvPr id="43018" name="Line 10">
            <a:extLst>
              <a:ext uri="{FF2B5EF4-FFF2-40B4-BE49-F238E27FC236}">
                <a16:creationId xmlns:a16="http://schemas.microsoft.com/office/drawing/2014/main" id="{21B483D6-F865-4998-9FFB-6BF822DD93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63938" y="5373688"/>
            <a:ext cx="2232025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9" name="Text Box 11">
            <a:extLst>
              <a:ext uri="{FF2B5EF4-FFF2-40B4-BE49-F238E27FC236}">
                <a16:creationId xmlns:a16="http://schemas.microsoft.com/office/drawing/2014/main" id="{AE7C4B91-1963-4166-87A8-81D5B4963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5105400"/>
            <a:ext cx="2973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/>
              <a:t>Further deposition of fibrin and platelets</a:t>
            </a:r>
            <a:endParaRPr lang="en-GB" altLang="en-US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4B934E0E-CD7F-41D1-BE40-80DA5AC7C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Pathophysiology</a:t>
            </a:r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277FE7EE-7AE2-4B98-A738-8B644C9E2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FF00"/>
                </a:solidFill>
              </a:rPr>
              <a:t>Clinical manifestations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Direct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Constitutional symptoms of infection (cytokine)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Indirect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Local destructive effects of infection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err="1"/>
              <a:t>Embolization</a:t>
            </a:r>
            <a:r>
              <a:rPr lang="en-US" dirty="0"/>
              <a:t> – septic or bland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err="1"/>
              <a:t>Hematogenous</a:t>
            </a:r>
            <a:r>
              <a:rPr lang="en-US" dirty="0"/>
              <a:t> seeding of infection</a:t>
            </a:r>
          </a:p>
          <a:p>
            <a:pPr lvl="4" eaLnBrk="1" hangingPunct="1">
              <a:lnSpc>
                <a:spcPct val="90000"/>
              </a:lnSpc>
              <a:defRPr/>
            </a:pPr>
            <a:r>
              <a:rPr lang="en-US" dirty="0"/>
              <a:t>N.B. may present as local infection or persistent fever, metastatic abscesses may be small, </a:t>
            </a:r>
            <a:r>
              <a:rPr lang="en-US" dirty="0" err="1"/>
              <a:t>miliary</a:t>
            </a:r>
            <a:endParaRPr lang="en-US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Immune response</a:t>
            </a:r>
          </a:p>
          <a:p>
            <a:pPr lvl="4" eaLnBrk="1" hangingPunct="1">
              <a:lnSpc>
                <a:spcPct val="90000"/>
              </a:lnSpc>
              <a:defRPr/>
            </a:pPr>
            <a:r>
              <a:rPr lang="en-US" dirty="0"/>
              <a:t>Immune complex or complement-mediated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>
            <a:extLst>
              <a:ext uri="{FF2B5EF4-FFF2-40B4-BE49-F238E27FC236}">
                <a16:creationId xmlns:a16="http://schemas.microsoft.com/office/drawing/2014/main" id="{C55917E0-EB3A-4DAF-A46D-C86DA1A73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FF00"/>
                </a:solidFill>
              </a:rPr>
              <a:t>Infective Endocarditis</a:t>
            </a:r>
          </a:p>
        </p:txBody>
      </p:sp>
      <p:sp>
        <p:nvSpPr>
          <p:cNvPr id="671747" name="Rectangle 3">
            <a:extLst>
              <a:ext uri="{FF2B5EF4-FFF2-40B4-BE49-F238E27FC236}">
                <a16:creationId xmlns:a16="http://schemas.microsoft.com/office/drawing/2014/main" id="{9F6B1A6B-B809-4E6D-8826-9154231BC45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429000"/>
            <a:ext cx="4330700" cy="1524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800"/>
              <a:t>Outcome</a:t>
            </a:r>
          </a:p>
          <a:p>
            <a:pPr eaLnBrk="1" hangingPunct="1">
              <a:defRPr/>
            </a:pPr>
            <a:r>
              <a:rPr lang="en-US" sz="2800"/>
              <a:t>Fatal 10-70% of cases</a:t>
            </a:r>
          </a:p>
        </p:txBody>
      </p:sp>
      <p:graphicFrame>
        <p:nvGraphicFramePr>
          <p:cNvPr id="46084" name="Object 4">
            <a:extLst>
              <a:ext uri="{FF2B5EF4-FFF2-40B4-BE49-F238E27FC236}">
                <a16:creationId xmlns:a16="http://schemas.microsoft.com/office/drawing/2014/main" id="{7E01E9EE-CADA-4EAC-8B62-55D80A47AABC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3438" y="2349500"/>
          <a:ext cx="41275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ClipArt" r:id="rId3" imgW="0" imgH="0" progId="MS_ClipArt_Gallery.2">
                  <p:embed/>
                </p:oleObj>
              </mc:Choice>
              <mc:Fallback>
                <p:oleObj name="ClipArt" r:id="rId3" imgW="0" imgH="0" progId="MS_ClipArt_Gallery.2">
                  <p:embed/>
                  <p:pic>
                    <p:nvPicPr>
                      <p:cNvPr id="46084" name="Object 4">
                        <a:extLst>
                          <a:ext uri="{FF2B5EF4-FFF2-40B4-BE49-F238E27FC236}">
                            <a16:creationId xmlns:a16="http://schemas.microsoft.com/office/drawing/2014/main" id="{7E01E9EE-CADA-4EAC-8B62-55D80A47AA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349500"/>
                        <a:ext cx="41275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06A3F896-0F01-4127-9484-95BAD03AD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rgbClr val="00FF00"/>
                </a:solidFill>
              </a:rPr>
              <a:t>Clinical Features</a:t>
            </a:r>
          </a:p>
        </p:txBody>
      </p:sp>
      <p:sp>
        <p:nvSpPr>
          <p:cNvPr id="665603" name="Rectangle 3">
            <a:extLst>
              <a:ext uri="{FF2B5EF4-FFF2-40B4-BE49-F238E27FC236}">
                <a16:creationId xmlns:a16="http://schemas.microsoft.com/office/drawing/2014/main" id="{FAB43AB4-A60B-4C07-B6A5-672FA09AD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4963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600"/>
              <a:t>Malaise, fever, night sweats, weight loss, anaemia, </a:t>
            </a:r>
            <a:r>
              <a:rPr lang="en-US" sz="2400"/>
              <a:t>Chills, Anorexia, Arthralgia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/>
              <a:t>Valve destruction  </a:t>
            </a:r>
            <a:r>
              <a:rPr lang="en-GB" sz="2600">
                <a:sym typeface="Symbol" pitchFamily="18" charset="2"/>
              </a:rPr>
              <a:t> heart failure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 sz="2600"/>
              <a:t>                                  </a:t>
            </a:r>
            <a:r>
              <a:rPr lang="en-GB" sz="2600">
                <a:sym typeface="Symbol" pitchFamily="18" charset="2"/>
              </a:rPr>
              <a:t> new/changing murmurs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>
                <a:sym typeface="Symbol" pitchFamily="18" charset="2"/>
              </a:rPr>
              <a:t>Embolic events     abscesses in brain, liver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>
                <a:sym typeface="Symbol" pitchFamily="18" charset="2"/>
              </a:rPr>
              <a:t>Immune complex deposition    vasculitis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 sz="2600">
                <a:sym typeface="Symbol" pitchFamily="18" charset="2"/>
              </a:rPr>
              <a:t>                                                     arthralgia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 sz="2600">
                <a:sym typeface="Symbol" pitchFamily="18" charset="2"/>
              </a:rPr>
              <a:t>                                                     glomerulonephritis</a:t>
            </a:r>
            <a:r>
              <a:rPr lang="en-GB" sz="2800">
                <a:sym typeface="Symbol" pitchFamily="18" charset="2"/>
              </a:rPr>
              <a:t>                              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>
            <a:extLst>
              <a:ext uri="{FF2B5EF4-FFF2-40B4-BE49-F238E27FC236}">
                <a16:creationId xmlns:a16="http://schemas.microsoft.com/office/drawing/2014/main" id="{96C83EF8-2A20-441C-A60D-A93862891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FF00"/>
                </a:solidFill>
              </a:rPr>
              <a:t>Infective Endocarditis</a:t>
            </a:r>
          </a:p>
        </p:txBody>
      </p:sp>
      <p:sp>
        <p:nvSpPr>
          <p:cNvPr id="676867" name="Rectangle 3">
            <a:extLst>
              <a:ext uri="{FF2B5EF4-FFF2-40B4-BE49-F238E27FC236}">
                <a16:creationId xmlns:a16="http://schemas.microsoft.com/office/drawing/2014/main" id="{02A51BD8-9CA2-42BC-AA42-BBE13391C6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3837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800"/>
          </a:p>
          <a:p>
            <a:pPr eaLnBrk="1" hangingPunct="1">
              <a:defRPr/>
            </a:pPr>
            <a:r>
              <a:rPr lang="en-US" sz="2800"/>
              <a:t>Petechial Hemorrhages</a:t>
            </a:r>
          </a:p>
          <a:p>
            <a:pPr eaLnBrk="1" hangingPunct="1">
              <a:defRPr/>
            </a:pPr>
            <a:r>
              <a:rPr lang="en-US" sz="2800"/>
              <a:t>Linear Hemorrhages</a:t>
            </a:r>
          </a:p>
          <a:p>
            <a:pPr eaLnBrk="1" hangingPunct="1">
              <a:defRPr/>
            </a:pPr>
            <a:r>
              <a:rPr lang="en-US" sz="2800"/>
              <a:t>Osler Nodes</a:t>
            </a:r>
          </a:p>
          <a:p>
            <a:pPr eaLnBrk="1" hangingPunct="1">
              <a:defRPr/>
            </a:pPr>
            <a:r>
              <a:rPr lang="en-US" sz="2800"/>
              <a:t>Janeway Lesions</a:t>
            </a:r>
          </a:p>
          <a:p>
            <a:pPr eaLnBrk="1" hangingPunct="1">
              <a:defRPr/>
            </a:pPr>
            <a:r>
              <a:rPr lang="en-US" sz="2800"/>
              <a:t>Retinal Hemorrhages</a:t>
            </a:r>
          </a:p>
          <a:p>
            <a:pPr eaLnBrk="1" hangingPunct="1">
              <a:defRPr/>
            </a:pPr>
            <a:r>
              <a:rPr lang="en-US" sz="2800"/>
              <a:t>Splenomegaly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/>
          </a:p>
        </p:txBody>
      </p:sp>
      <p:graphicFrame>
        <p:nvGraphicFramePr>
          <p:cNvPr id="49156" name="Object 4">
            <a:extLst>
              <a:ext uri="{FF2B5EF4-FFF2-40B4-BE49-F238E27FC236}">
                <a16:creationId xmlns:a16="http://schemas.microsoft.com/office/drawing/2014/main" id="{56301E57-A3A7-4CD9-9446-DCBCB9CDCA7B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416175"/>
          <a:ext cx="4191000" cy="367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ClipArt" r:id="rId3" imgW="0" imgH="0" progId="MS_ClipArt_Gallery.2">
                  <p:embed/>
                </p:oleObj>
              </mc:Choice>
              <mc:Fallback>
                <p:oleObj name="ClipArt" r:id="rId3" imgW="0" imgH="0" progId="MS_ClipArt_Gallery.2">
                  <p:embed/>
                  <p:pic>
                    <p:nvPicPr>
                      <p:cNvPr id="49156" name="Object 4">
                        <a:extLst>
                          <a:ext uri="{FF2B5EF4-FFF2-40B4-BE49-F238E27FC236}">
                            <a16:creationId xmlns:a16="http://schemas.microsoft.com/office/drawing/2014/main" id="{56301E57-A3A7-4CD9-9446-DCBCB9CDCA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416175"/>
                        <a:ext cx="4191000" cy="367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6E2FC53C-35B7-4D58-9332-DF3AE402B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Peripheral Manifestations</a:t>
            </a:r>
            <a:br>
              <a:rPr lang="en-US">
                <a:solidFill>
                  <a:srgbClr val="FFFF00"/>
                </a:solidFill>
              </a:rPr>
            </a:br>
            <a:endParaRPr lang="en-US">
              <a:solidFill>
                <a:srgbClr val="FFFF00"/>
              </a:solidFill>
            </a:endParaRPr>
          </a:p>
        </p:txBody>
      </p:sp>
      <p:sp>
        <p:nvSpPr>
          <p:cNvPr id="522243" name="Rectangle 3">
            <a:extLst>
              <a:ext uri="{FF2B5EF4-FFF2-40B4-BE49-F238E27FC236}">
                <a16:creationId xmlns:a16="http://schemas.microsoft.com/office/drawing/2014/main" id="{61025B91-8DBF-4BE2-BF2E-12632A83F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4267200" cy="19812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9900"/>
                </a:solidFill>
              </a:rPr>
              <a:t>Janeway Lesions:</a:t>
            </a:r>
          </a:p>
          <a:p>
            <a:pPr lvl="1" eaLnBrk="1" hangingPunct="1">
              <a:defRPr/>
            </a:pPr>
            <a:r>
              <a:rPr lang="en-US"/>
              <a:t>erythematous, macular, non tender.</a:t>
            </a:r>
          </a:p>
          <a:p>
            <a:pPr lvl="1" eaLnBrk="1" hangingPunct="1">
              <a:defRPr/>
            </a:pPr>
            <a:r>
              <a:rPr lang="en-US"/>
              <a:t>septic emboli?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31E0BBBA-0C8F-497E-9C7B-8580817D3CA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886200"/>
            <a:ext cx="4084637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136530AA-BB98-4C1F-AC03-A4630DF4E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764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SzTx/>
              <a:buFontTx/>
              <a:buChar char="•"/>
            </a:pPr>
            <a:r>
              <a:rPr lang="en-US" altLang="en-US">
                <a:solidFill>
                  <a:srgbClr val="FF9900"/>
                </a:solidFill>
              </a:rPr>
              <a:t>Osler’s Nodes:</a:t>
            </a:r>
          </a:p>
          <a:p>
            <a:pPr lvl="1"/>
            <a:r>
              <a:rPr lang="en-US" altLang="en-US"/>
              <a:t>Tender, subcutaneous nodules.</a:t>
            </a:r>
          </a:p>
          <a:p>
            <a:pPr lvl="1"/>
            <a:r>
              <a:rPr lang="en-US" altLang="en-US"/>
              <a:t>4 P’s:</a:t>
            </a:r>
          </a:p>
          <a:p>
            <a:pPr lvl="2">
              <a:buClrTx/>
              <a:buSzTx/>
              <a:buFontTx/>
              <a:buBlip>
                <a:blip r:embed="rId5"/>
              </a:buBlip>
            </a:pPr>
            <a:r>
              <a:rPr lang="en-US" altLang="en-US"/>
              <a:t>Pink</a:t>
            </a:r>
          </a:p>
          <a:p>
            <a:pPr lvl="2">
              <a:buClrTx/>
              <a:buSzTx/>
              <a:buFontTx/>
              <a:buBlip>
                <a:blip r:embed="rId5"/>
              </a:buBlip>
            </a:pPr>
            <a:r>
              <a:rPr lang="en-US" altLang="en-US"/>
              <a:t>Painful</a:t>
            </a:r>
          </a:p>
          <a:p>
            <a:pPr lvl="2">
              <a:buClrTx/>
              <a:buSzTx/>
              <a:buFontTx/>
              <a:buBlip>
                <a:blip r:embed="rId5"/>
              </a:buBlip>
            </a:pPr>
            <a:r>
              <a:rPr lang="en-US" altLang="en-US"/>
              <a:t>Pea-sized </a:t>
            </a:r>
          </a:p>
          <a:p>
            <a:pPr lvl="2">
              <a:buClrTx/>
              <a:buSzTx/>
              <a:buFontTx/>
              <a:buBlip>
                <a:blip r:embed="rId5"/>
              </a:buBlip>
            </a:pPr>
            <a:r>
              <a:rPr lang="en-US" altLang="en-US"/>
              <a:t>Pulp of the fingers/toes.</a:t>
            </a:r>
          </a:p>
          <a:p>
            <a:pPr lvl="1"/>
            <a:r>
              <a:rPr lang="en-US" altLang="en-US"/>
              <a:t>Immunologic origin?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>
            <a:extLst>
              <a:ext uri="{FF2B5EF4-FFF2-40B4-BE49-F238E27FC236}">
                <a16:creationId xmlns:a16="http://schemas.microsoft.com/office/drawing/2014/main" id="{50DCB919-C642-4508-BE58-31CC80F17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Osler</a:t>
            </a:r>
            <a:r>
              <a:rPr 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</a:rPr>
              <a:t>s Nodes</a:t>
            </a:r>
          </a:p>
        </p:txBody>
      </p:sp>
      <p:graphicFrame>
        <p:nvGraphicFramePr>
          <p:cNvPr id="52227" name="Object 3">
            <a:extLst>
              <a:ext uri="{FF2B5EF4-FFF2-40B4-BE49-F238E27FC236}">
                <a16:creationId xmlns:a16="http://schemas.microsoft.com/office/drawing/2014/main" id="{008A2359-7553-429C-8C75-0F8E8AEEA24C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900113" y="1412875"/>
          <a:ext cx="3671887" cy="504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Photo Editor Photo" r:id="rId3" imgW="0" imgH="0" progId="MSPhotoEd.3">
                  <p:embed/>
                </p:oleObj>
              </mc:Choice>
              <mc:Fallback>
                <p:oleObj name="Photo Editor Photo" r:id="rId3" imgW="0" imgH="0" progId="MSPhotoEd.3">
                  <p:embed/>
                  <p:pic>
                    <p:nvPicPr>
                      <p:cNvPr id="52227" name="Object 3">
                        <a:extLst>
                          <a:ext uri="{FF2B5EF4-FFF2-40B4-BE49-F238E27FC236}">
                            <a16:creationId xmlns:a16="http://schemas.microsoft.com/office/drawing/2014/main" id="{008A2359-7553-429C-8C75-0F8E8AEEA2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12875"/>
                        <a:ext cx="3671887" cy="504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28" name="Picture 6">
            <a:extLst>
              <a:ext uri="{FF2B5EF4-FFF2-40B4-BE49-F238E27FC236}">
                <a16:creationId xmlns:a16="http://schemas.microsoft.com/office/drawing/2014/main" id="{8FD76DA5-1DC7-4181-8555-F4A7FE3B5077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341438"/>
            <a:ext cx="3995738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Oval 7">
            <a:extLst>
              <a:ext uri="{FF2B5EF4-FFF2-40B4-BE49-F238E27FC236}">
                <a16:creationId xmlns:a16="http://schemas.microsoft.com/office/drawing/2014/main" id="{CEC48CA3-226D-4020-9DEF-DBDFA11FB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3573463"/>
            <a:ext cx="901700" cy="901700"/>
          </a:xfrm>
          <a:prstGeom prst="ellipse">
            <a:avLst/>
          </a:prstGeom>
          <a:noFill/>
          <a:ln w="12700">
            <a:solidFill>
              <a:srgbClr val="FF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janeway">
            <a:extLst>
              <a:ext uri="{FF2B5EF4-FFF2-40B4-BE49-F238E27FC236}">
                <a16:creationId xmlns:a16="http://schemas.microsoft.com/office/drawing/2014/main" id="{1538B6EB-9349-421A-AFC2-BF220754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354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251" name="Object 3">
            <a:extLst>
              <a:ext uri="{FF2B5EF4-FFF2-40B4-BE49-F238E27FC236}">
                <a16:creationId xmlns:a16="http://schemas.microsoft.com/office/drawing/2014/main" id="{3B5212A6-09C7-4F3E-ADCB-DF80D699B7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1524000"/>
          <a:ext cx="3513138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Photo Editor Photo" r:id="rId4" imgW="0" imgH="0" progId="MSPhotoEd.3">
                  <p:embed/>
                </p:oleObj>
              </mc:Choice>
              <mc:Fallback>
                <p:oleObj name="Photo Editor Photo" r:id="rId4" imgW="0" imgH="0" progId="MSPhotoEd.3">
                  <p:embed/>
                  <p:pic>
                    <p:nvPicPr>
                      <p:cNvPr id="53251" name="Object 3">
                        <a:extLst>
                          <a:ext uri="{FF2B5EF4-FFF2-40B4-BE49-F238E27FC236}">
                            <a16:creationId xmlns:a16="http://schemas.microsoft.com/office/drawing/2014/main" id="{3B5212A6-09C7-4F3E-ADCB-DF80D699B7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524000"/>
                        <a:ext cx="3513138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2" name="Rectangle 4">
            <a:extLst>
              <a:ext uri="{FF2B5EF4-FFF2-40B4-BE49-F238E27FC236}">
                <a16:creationId xmlns:a16="http://schemas.microsoft.com/office/drawing/2014/main" id="{4366326D-CD46-4071-AD7F-B403AB4C4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Janeway Lesions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9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9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>
            <a:extLst>
              <a:ext uri="{FF2B5EF4-FFF2-40B4-BE49-F238E27FC236}">
                <a16:creationId xmlns:a16="http://schemas.microsoft.com/office/drawing/2014/main" id="{DDB68B2F-5114-4FD3-B5EB-A586F836A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Bleeding</a:t>
            </a:r>
          </a:p>
        </p:txBody>
      </p:sp>
      <p:sp>
        <p:nvSpPr>
          <p:cNvPr id="526339" name="Rectangle 3">
            <a:extLst>
              <a:ext uri="{FF2B5EF4-FFF2-40B4-BE49-F238E27FC236}">
                <a16:creationId xmlns:a16="http://schemas.microsoft.com/office/drawing/2014/main" id="{98D17C67-971E-4D7D-9EFD-18FBF3B2B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err="1"/>
              <a:t>Subungual</a:t>
            </a:r>
            <a:r>
              <a:rPr lang="en-US" dirty="0"/>
              <a:t> (splinter) hemorrhage</a:t>
            </a:r>
          </a:p>
          <a:p>
            <a:pPr eaLnBrk="1" hangingPunct="1">
              <a:defRPr/>
            </a:pPr>
            <a:r>
              <a:rPr lang="en-US" dirty="0" err="1"/>
              <a:t>Conjunctival</a:t>
            </a:r>
            <a:r>
              <a:rPr lang="en-US" dirty="0"/>
              <a:t> hemorrhage</a:t>
            </a:r>
          </a:p>
          <a:p>
            <a:pPr eaLnBrk="1" hangingPunct="1">
              <a:defRPr/>
            </a:pPr>
            <a:r>
              <a:rPr lang="en-US" dirty="0"/>
              <a:t>Retinal hemorrhage: Roth Spot</a:t>
            </a:r>
          </a:p>
        </p:txBody>
      </p:sp>
      <p:graphicFrame>
        <p:nvGraphicFramePr>
          <p:cNvPr id="54276" name="Object 3">
            <a:extLst>
              <a:ext uri="{FF2B5EF4-FFF2-40B4-BE49-F238E27FC236}">
                <a16:creationId xmlns:a16="http://schemas.microsoft.com/office/drawing/2014/main" id="{CB2EFE0D-9773-49E9-9B2F-666B3413F6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4149725"/>
          <a:ext cx="280828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Photo Editor Photo" r:id="rId4" imgW="0" imgH="0" progId="MSPhotoEd.3">
                  <p:embed/>
                </p:oleObj>
              </mc:Choice>
              <mc:Fallback>
                <p:oleObj name="Photo Editor Photo" r:id="rId4" imgW="0" imgH="0" progId="MSPhotoEd.3">
                  <p:embed/>
                  <p:pic>
                    <p:nvPicPr>
                      <p:cNvPr id="54276" name="Object 3">
                        <a:extLst>
                          <a:ext uri="{FF2B5EF4-FFF2-40B4-BE49-F238E27FC236}">
                            <a16:creationId xmlns:a16="http://schemas.microsoft.com/office/drawing/2014/main" id="{CB2EFE0D-9773-49E9-9B2F-666B3413F6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149725"/>
                        <a:ext cx="280828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5">
            <a:extLst>
              <a:ext uri="{FF2B5EF4-FFF2-40B4-BE49-F238E27FC236}">
                <a16:creationId xmlns:a16="http://schemas.microsoft.com/office/drawing/2014/main" id="{36890589-0E3B-4D64-B629-B9EB6D4CCF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4149725"/>
          <a:ext cx="3024188" cy="251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Photo Editor Photo" r:id="rId6" imgW="0" imgH="0" progId="MSPhotoEd.3">
                  <p:embed/>
                </p:oleObj>
              </mc:Choice>
              <mc:Fallback>
                <p:oleObj name="Photo Editor Photo" r:id="rId6" imgW="0" imgH="0" progId="MSPhotoEd.3">
                  <p:embed/>
                  <p:pic>
                    <p:nvPicPr>
                      <p:cNvPr id="54277" name="Object 5">
                        <a:extLst>
                          <a:ext uri="{FF2B5EF4-FFF2-40B4-BE49-F238E27FC236}">
                            <a16:creationId xmlns:a16="http://schemas.microsoft.com/office/drawing/2014/main" id="{36890589-0E3B-4D64-B629-B9EB6D4CCF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149725"/>
                        <a:ext cx="3024188" cy="251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8" name="Picture 3" descr="roth">
            <a:extLst>
              <a:ext uri="{FF2B5EF4-FFF2-40B4-BE49-F238E27FC236}">
                <a16:creationId xmlns:a16="http://schemas.microsoft.com/office/drawing/2014/main" id="{043EF570-2712-428A-AEB2-D4F788CB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49725"/>
            <a:ext cx="277177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>
            <a:extLst>
              <a:ext uri="{FF2B5EF4-FFF2-40B4-BE49-F238E27FC236}">
                <a16:creationId xmlns:a16="http://schemas.microsoft.com/office/drawing/2014/main" id="{2F6C5FB7-39CB-4EE3-9391-6E69C1B5F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FF00"/>
                </a:solidFill>
              </a:rPr>
              <a:t>Infective Endocarditis</a:t>
            </a:r>
            <a:br>
              <a:rPr lang="en-US" sz="4000">
                <a:solidFill>
                  <a:srgbClr val="00FF00"/>
                </a:solidFill>
              </a:rPr>
            </a:br>
            <a:r>
              <a:rPr lang="en-US" sz="4000">
                <a:solidFill>
                  <a:srgbClr val="00FF00"/>
                </a:solidFill>
              </a:rPr>
              <a:t> </a:t>
            </a:r>
            <a:r>
              <a:rPr lang="en-US" sz="4000"/>
              <a:t>Complications</a:t>
            </a:r>
          </a:p>
        </p:txBody>
      </p:sp>
      <p:sp>
        <p:nvSpPr>
          <p:cNvPr id="678915" name="Rectangle 3">
            <a:extLst>
              <a:ext uri="{FF2B5EF4-FFF2-40B4-BE49-F238E27FC236}">
                <a16:creationId xmlns:a16="http://schemas.microsoft.com/office/drawing/2014/main" id="{1027CDAB-7953-403B-A462-07B04C5290D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205038"/>
            <a:ext cx="4546600" cy="43021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000" dirty="0" err="1"/>
              <a:t>Reinfection</a:t>
            </a: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Systemic emboli</a:t>
            </a:r>
            <a:endParaRPr lang="en-US" sz="2800" dirty="0"/>
          </a:p>
          <a:p>
            <a:pPr eaLnBrk="1" hangingPunct="1">
              <a:defRPr/>
            </a:pPr>
            <a:r>
              <a:rPr lang="en-US" sz="2000" dirty="0"/>
              <a:t>Neurological </a:t>
            </a:r>
            <a:r>
              <a:rPr lang="en-US" sz="2000" dirty="0" err="1"/>
              <a:t>sequelae</a:t>
            </a: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Congestive heart failure</a:t>
            </a:r>
          </a:p>
          <a:p>
            <a:pPr lvl="1" eaLnBrk="1" hangingPunct="1">
              <a:defRPr/>
            </a:pPr>
            <a:r>
              <a:rPr lang="en-US" sz="1800" dirty="0"/>
              <a:t>Due to mechanical disruption</a:t>
            </a:r>
          </a:p>
          <a:p>
            <a:pPr eaLnBrk="1" hangingPunct="1">
              <a:defRPr/>
            </a:pPr>
            <a:r>
              <a:rPr lang="en-US" sz="2000" dirty="0"/>
              <a:t>Renal insufficiency</a:t>
            </a:r>
          </a:p>
          <a:p>
            <a:pPr lvl="1" eaLnBrk="1" hangingPunct="1">
              <a:defRPr/>
            </a:pPr>
            <a:r>
              <a:rPr lang="en-US" sz="2000" dirty="0"/>
              <a:t>Immune complex mediated</a:t>
            </a:r>
          </a:p>
          <a:p>
            <a:pPr lvl="1" eaLnBrk="1" hangingPunct="1">
              <a:defRPr/>
            </a:pPr>
            <a:r>
              <a:rPr lang="en-US" sz="2000" dirty="0"/>
              <a:t>Impaired </a:t>
            </a:r>
            <a:r>
              <a:rPr lang="en-US" sz="2000" dirty="0" err="1"/>
              <a:t>hemodynamics</a:t>
            </a:r>
            <a:r>
              <a:rPr lang="en-US" sz="2000" dirty="0"/>
              <a:t>/drug toxicity</a:t>
            </a:r>
          </a:p>
          <a:p>
            <a:pPr eaLnBrk="1" hangingPunct="1">
              <a:defRPr/>
            </a:pPr>
            <a:endParaRPr lang="en-US" sz="2000" dirty="0"/>
          </a:p>
        </p:txBody>
      </p:sp>
      <p:graphicFrame>
        <p:nvGraphicFramePr>
          <p:cNvPr id="56324" name="Object 4">
            <a:extLst>
              <a:ext uri="{FF2B5EF4-FFF2-40B4-BE49-F238E27FC236}">
                <a16:creationId xmlns:a16="http://schemas.microsoft.com/office/drawing/2014/main" id="{3FBFF746-9A4E-408F-83DF-65822143E35F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859338" y="2349500"/>
          <a:ext cx="39116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ClipArt" r:id="rId3" imgW="0" imgH="0" progId="MS_ClipArt_Gallery.2">
                  <p:embed/>
                </p:oleObj>
              </mc:Choice>
              <mc:Fallback>
                <p:oleObj name="ClipArt" r:id="rId3" imgW="0" imgH="0" progId="MS_ClipArt_Gallery.2">
                  <p:embed/>
                  <p:pic>
                    <p:nvPicPr>
                      <p:cNvPr id="56324" name="Object 4">
                        <a:extLst>
                          <a:ext uri="{FF2B5EF4-FFF2-40B4-BE49-F238E27FC236}">
                            <a16:creationId xmlns:a16="http://schemas.microsoft.com/office/drawing/2014/main" id="{3FBFF746-9A4E-408F-83DF-65822143E3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349500"/>
                        <a:ext cx="39116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DE2D-EA9D-45D6-83B1-AF6DF585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00FF00"/>
                </a:solidFill>
              </a:rPr>
              <a:t>Infective </a:t>
            </a:r>
            <a:r>
              <a:rPr lang="en-GB" dirty="0" err="1">
                <a:solidFill>
                  <a:srgbClr val="00FF00"/>
                </a:solidFill>
              </a:rPr>
              <a:t>endocarditis</a:t>
            </a:r>
            <a:r>
              <a:rPr lang="en-GB" dirty="0">
                <a:solidFill>
                  <a:srgbClr val="00FF00"/>
                </a:solidFill>
              </a:rPr>
              <a:t>-classification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529E9-5FFE-43B8-AE29-512F0C2E9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Duration (incubation)</a:t>
            </a:r>
          </a:p>
          <a:p>
            <a:pPr>
              <a:defRPr/>
            </a:pPr>
            <a:r>
              <a:rPr lang="en-US" b="1" dirty="0"/>
              <a:t>Culture results</a:t>
            </a:r>
          </a:p>
          <a:p>
            <a:pPr>
              <a:defRPr/>
            </a:pPr>
            <a:r>
              <a:rPr lang="en-US" b="1" dirty="0"/>
              <a:t>Heart side</a:t>
            </a:r>
          </a:p>
          <a:p>
            <a:pPr>
              <a:defRPr/>
            </a:pPr>
            <a:r>
              <a:rPr lang="en-US" b="1" dirty="0"/>
              <a:t>Infection setting</a:t>
            </a:r>
          </a:p>
          <a:p>
            <a:pPr>
              <a:defRPr/>
            </a:pPr>
            <a:r>
              <a:rPr lang="en-US" b="1" dirty="0"/>
              <a:t>Valve </a:t>
            </a:r>
            <a:r>
              <a:rPr lang="en-US" sz="2400" b="1" dirty="0"/>
              <a:t>type (</a:t>
            </a:r>
            <a:r>
              <a:rPr lang="en-US" sz="2400" dirty="0"/>
              <a:t>Prosthetic valve </a:t>
            </a:r>
            <a:r>
              <a:rPr lang="en-US" sz="2400" dirty="0" err="1"/>
              <a:t>endocarditis</a:t>
            </a:r>
            <a:r>
              <a:rPr lang="en-US" sz="2400" dirty="0"/>
              <a:t> can be early (&lt; 60 days of </a:t>
            </a:r>
            <a:r>
              <a:rPr lang="en-US" sz="2400" dirty="0" err="1"/>
              <a:t>valvular</a:t>
            </a:r>
            <a:r>
              <a:rPr lang="en-US" sz="2400" dirty="0"/>
              <a:t> surgery), intermediate (60 days to 1 year) or late (&gt; 1 year following </a:t>
            </a:r>
            <a:r>
              <a:rPr lang="en-US" sz="2400" dirty="0" err="1"/>
              <a:t>valvular</a:t>
            </a:r>
            <a:r>
              <a:rPr lang="en-US" sz="2400" dirty="0"/>
              <a:t> surgery).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>
            <a:extLst>
              <a:ext uri="{FF2B5EF4-FFF2-40B4-BE49-F238E27FC236}">
                <a16:creationId xmlns:a16="http://schemas.microsoft.com/office/drawing/2014/main" id="{D5D37CE4-C36F-4FCD-945A-38509F9C35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>
                <a:solidFill>
                  <a:srgbClr val="00FF00"/>
                </a:solidFill>
              </a:rPr>
              <a:t>Lab Investigations</a:t>
            </a:r>
            <a:endParaRPr lang="en-GB">
              <a:solidFill>
                <a:srgbClr val="00FF00"/>
              </a:solidFill>
            </a:endParaRPr>
          </a:p>
        </p:txBody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62D2404A-4484-4FBE-817E-AC3DF056F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388350" cy="4114800"/>
          </a:xfrm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GB" dirty="0" err="1"/>
              <a:t>Normochromic</a:t>
            </a:r>
            <a:r>
              <a:rPr lang="en-GB" dirty="0"/>
              <a:t> </a:t>
            </a:r>
            <a:r>
              <a:rPr lang="en-GB" dirty="0" err="1"/>
              <a:t>normocytic</a:t>
            </a:r>
            <a:r>
              <a:rPr lang="en-GB" dirty="0"/>
              <a:t> anaemia</a:t>
            </a:r>
          </a:p>
          <a:p>
            <a:pPr marL="609600" indent="-609600" eaLnBrk="1" hangingPunct="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GB" dirty="0">
                <a:latin typeface="Symbol" pitchFamily="18" charset="2"/>
                <a:sym typeface="Symbol" pitchFamily="18" charset="2"/>
              </a:rPr>
              <a:t></a:t>
            </a:r>
            <a:r>
              <a:rPr lang="en-GB" dirty="0"/>
              <a:t> WCC – white cell count</a:t>
            </a:r>
          </a:p>
          <a:p>
            <a:pPr marL="609600" indent="-609600" eaLnBrk="1" hangingPunct="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GB" dirty="0">
                <a:latin typeface="Symbol" pitchFamily="18" charset="2"/>
                <a:sym typeface="Symbol" pitchFamily="18" charset="2"/>
              </a:rPr>
              <a:t></a:t>
            </a:r>
            <a:r>
              <a:rPr lang="en-GB" dirty="0"/>
              <a:t> ESR – erythrocyte sedimentation rate</a:t>
            </a:r>
          </a:p>
          <a:p>
            <a:pPr marL="609600" indent="-609600" eaLnBrk="1" hangingPunct="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GB" dirty="0"/>
              <a:t>Blood cultures – repeated samples, 3/24h</a:t>
            </a:r>
          </a:p>
          <a:p>
            <a:pPr marL="609600" indent="-609600" eaLnBrk="1" hangingPunct="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GB" dirty="0"/>
              <a:t>Echocardiography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>
            <a:extLst>
              <a:ext uri="{FF2B5EF4-FFF2-40B4-BE49-F238E27FC236}">
                <a16:creationId xmlns:a16="http://schemas.microsoft.com/office/drawing/2014/main" id="{20B6C701-69C4-43CE-9AB8-E17C727D6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Diagnosis</a:t>
            </a:r>
          </a:p>
        </p:txBody>
      </p:sp>
      <p:sp>
        <p:nvSpPr>
          <p:cNvPr id="530435" name="Rectangle 3">
            <a:extLst>
              <a:ext uri="{FF2B5EF4-FFF2-40B4-BE49-F238E27FC236}">
                <a16:creationId xmlns:a16="http://schemas.microsoft.com/office/drawing/2014/main" id="{A8FBB1B7-B48D-47F2-8EC1-2ED3D911E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4530725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/>
              <a:t>Frequently difficult to diagnose with certainty.</a:t>
            </a:r>
          </a:p>
          <a:p>
            <a:pPr lvl="1" eaLnBrk="1" hangingPunct="1">
              <a:defRPr/>
            </a:pPr>
            <a:r>
              <a:rPr lang="en-US" dirty="0"/>
              <a:t>Highly variable and often non-specific presentation.</a:t>
            </a:r>
          </a:p>
          <a:p>
            <a:pPr eaLnBrk="1" hangingPunct="1">
              <a:defRPr/>
            </a:pPr>
            <a:r>
              <a:rPr lang="en-US" dirty="0" err="1"/>
              <a:t>Overdiagnosis</a:t>
            </a:r>
            <a:r>
              <a:rPr lang="en-US" dirty="0"/>
              <a:t> and </a:t>
            </a:r>
            <a:r>
              <a:rPr lang="en-US" dirty="0" err="1"/>
              <a:t>Underdiagnosis</a:t>
            </a:r>
            <a:r>
              <a:rPr lang="en-US" dirty="0"/>
              <a:t> are common.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>
            <a:extLst>
              <a:ext uri="{FF2B5EF4-FFF2-40B4-BE49-F238E27FC236}">
                <a16:creationId xmlns:a16="http://schemas.microsoft.com/office/drawing/2014/main" id="{9F260438-9E2E-47DE-B478-11EE60666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Diagnosis</a:t>
            </a:r>
          </a:p>
        </p:txBody>
      </p:sp>
      <p:sp>
        <p:nvSpPr>
          <p:cNvPr id="532483" name="Rectangle 3">
            <a:extLst>
              <a:ext uri="{FF2B5EF4-FFF2-40B4-BE49-F238E27FC236}">
                <a16:creationId xmlns:a16="http://schemas.microsoft.com/office/drawing/2014/main" id="{2DBE3D1E-5C84-436E-8959-4FCD7A007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/>
              <a:t>Classic Clinical Approach: </a:t>
            </a:r>
          </a:p>
          <a:p>
            <a:pPr lvl="1" eaLnBrk="1" hangingPunct="1">
              <a:defRPr/>
            </a:pPr>
            <a:r>
              <a:rPr lang="en-US"/>
              <a:t>Von Reyn Criteria</a:t>
            </a:r>
          </a:p>
          <a:p>
            <a:pPr lvl="2" eaLnBrk="1" hangingPunct="1">
              <a:defRPr/>
            </a:pPr>
            <a:r>
              <a:rPr lang="en-US"/>
              <a:t>Limitations:</a:t>
            </a:r>
          </a:p>
          <a:p>
            <a:pPr lvl="3" eaLnBrk="1" hangingPunct="1">
              <a:defRPr/>
            </a:pPr>
            <a:r>
              <a:rPr lang="en-US">
                <a:solidFill>
                  <a:srgbClr val="FF99FF"/>
                </a:solidFill>
              </a:rPr>
              <a:t>No Use of Echo.</a:t>
            </a:r>
          </a:p>
          <a:p>
            <a:pPr lvl="3" eaLnBrk="1" hangingPunct="1">
              <a:defRPr/>
            </a:pPr>
            <a:r>
              <a:rPr lang="en-US">
                <a:solidFill>
                  <a:srgbClr val="FF99FF"/>
                </a:solidFill>
              </a:rPr>
              <a:t>Lacks sensitivity for “acute” cases.</a:t>
            </a:r>
          </a:p>
          <a:p>
            <a:pPr eaLnBrk="1" hangingPunct="1">
              <a:defRPr/>
            </a:pPr>
            <a:r>
              <a:rPr lang="en-US"/>
              <a:t>Incorporation of Echo:</a:t>
            </a:r>
          </a:p>
          <a:p>
            <a:pPr lvl="1" eaLnBrk="1" hangingPunct="1">
              <a:defRPr/>
            </a:pPr>
            <a:r>
              <a:rPr lang="en-US"/>
              <a:t>Durack (Duke) Criteria</a:t>
            </a:r>
          </a:p>
          <a:p>
            <a:pPr lvl="2" eaLnBrk="1" hangingPunct="1">
              <a:defRPr/>
            </a:pPr>
            <a:r>
              <a:rPr lang="en-US"/>
              <a:t>Increases proportion of definite diagnoses.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>
            <a:extLst>
              <a:ext uri="{FF2B5EF4-FFF2-40B4-BE49-F238E27FC236}">
                <a16:creationId xmlns:a16="http://schemas.microsoft.com/office/drawing/2014/main" id="{B543CB89-5A66-4370-A8DD-96178E2A6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FFFF00"/>
                </a:solidFill>
              </a:rPr>
              <a:t>Surgical Treatment of Intra-Cardiac Complications</a:t>
            </a:r>
          </a:p>
        </p:txBody>
      </p:sp>
      <p:sp>
        <p:nvSpPr>
          <p:cNvPr id="371715" name="Rectangle 3">
            <a:extLst>
              <a:ext uri="{FF2B5EF4-FFF2-40B4-BE49-F238E27FC236}">
                <a16:creationId xmlns:a16="http://schemas.microsoft.com/office/drawing/2014/main" id="{C606841E-B43C-46AF-ABAA-E08AFB343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Valve dysfunction</a:t>
            </a:r>
          </a:p>
          <a:p>
            <a:pPr eaLnBrk="1" hangingPunct="1">
              <a:defRPr/>
            </a:pPr>
            <a:r>
              <a:rPr lang="en-US" sz="2800"/>
              <a:t>Unstable prosthetic valve</a:t>
            </a:r>
          </a:p>
          <a:p>
            <a:pPr eaLnBrk="1" hangingPunct="1">
              <a:defRPr/>
            </a:pPr>
            <a:r>
              <a:rPr lang="en-US" sz="2800"/>
              <a:t>Uncontrolled infection</a:t>
            </a:r>
          </a:p>
          <a:p>
            <a:pPr eaLnBrk="1" hangingPunct="1">
              <a:defRPr/>
            </a:pPr>
            <a:r>
              <a:rPr lang="en-US" sz="2800"/>
              <a:t>Unavailable effective antimicrobial therapy</a:t>
            </a:r>
          </a:p>
          <a:p>
            <a:pPr lvl="1" eaLnBrk="1" hangingPunct="1">
              <a:defRPr/>
            </a:pPr>
            <a:r>
              <a:rPr lang="en-US" sz="2400"/>
              <a:t>Fungal endocarditis</a:t>
            </a:r>
          </a:p>
          <a:p>
            <a:pPr lvl="1" eaLnBrk="1" hangingPunct="1">
              <a:defRPr/>
            </a:pPr>
            <a:r>
              <a:rPr lang="en-US" sz="2400"/>
              <a:t>Brucella</a:t>
            </a:r>
          </a:p>
          <a:p>
            <a:pPr eaLnBrk="1" hangingPunct="1">
              <a:defRPr/>
            </a:pPr>
            <a:r>
              <a:rPr lang="en-US" sz="2800" i="1"/>
              <a:t>S. aureus</a:t>
            </a:r>
            <a:r>
              <a:rPr lang="en-US" sz="2800"/>
              <a:t> PVE with any intra-cardiac complication</a:t>
            </a:r>
          </a:p>
          <a:p>
            <a:pPr eaLnBrk="1" hangingPunct="1">
              <a:defRPr/>
            </a:pPr>
            <a:r>
              <a:rPr lang="en-US" sz="2800"/>
              <a:t>Relapse of PVE after optimal therapy</a:t>
            </a:r>
          </a:p>
          <a:p>
            <a:pPr lvl="1" eaLnBrk="1" hangingPunct="1">
              <a:defRPr/>
            </a:pPr>
            <a:endParaRPr lang="en-US" sz="2400"/>
          </a:p>
          <a:p>
            <a:pPr lvl="1" eaLnBrk="1" hangingPunct="1">
              <a:defRPr/>
            </a:pPr>
            <a:endParaRPr lang="en-US" sz="2400"/>
          </a:p>
          <a:p>
            <a:pPr eaLnBrk="1" hangingPunct="1">
              <a:defRPr/>
            </a:pPr>
            <a:endParaRPr lang="en-US" sz="2800"/>
          </a:p>
          <a:p>
            <a:pPr lvl="1" eaLnBrk="1" hangingPunct="1">
              <a:defRPr/>
            </a:pPr>
            <a:endParaRPr lang="en-US"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>
            <a:extLst>
              <a:ext uri="{FF2B5EF4-FFF2-40B4-BE49-F238E27FC236}">
                <a16:creationId xmlns:a16="http://schemas.microsoft.com/office/drawing/2014/main" id="{C13FD20C-B659-4AA7-A0F4-907111E4A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err="1">
                <a:solidFill>
                  <a:srgbClr val="FFFF00"/>
                </a:solidFill>
              </a:rPr>
              <a:t>Pericarditis</a:t>
            </a:r>
            <a:br>
              <a:rPr lang="en-US" sz="4000" dirty="0">
                <a:solidFill>
                  <a:srgbClr val="FFFF00"/>
                </a:solidFill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88E7F6E-5BDD-4D87-AA70-E7B748E04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Description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Inflammation of the pericardium which surrounds the heart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Fluid accumulates in the pericardium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Adhesions may occur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Constriction can cause acute symptoms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Causes: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>
                <a:solidFill>
                  <a:srgbClr val="FFFF00"/>
                </a:solidFill>
              </a:rPr>
              <a:t>Bacterial, fungal, or viral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Neoplasms form lungs, breasts or other organs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Autoimmune diseases (lupus, RA)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Post cardiac injury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Medications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/>
              <a:t>Aortic aneurysm leakage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832128C1-24B3-4095-982D-7B220C0B5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>
                <a:ea typeface="宋体" panose="02010600030101010101" pitchFamily="2" charset="-122"/>
              </a:rPr>
              <a:t>Myocarditis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9C14B95E-581B-49E5-B83E-4B0D50FF7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769225" cy="4119562"/>
          </a:xfrm>
        </p:spPr>
        <p:txBody>
          <a:bodyPr/>
          <a:lstStyle/>
          <a:p>
            <a:pPr eaLnBrk="1" hangingPunct="1"/>
            <a:r>
              <a:rPr lang="en-US" altLang="zh-CN" sz="2000">
                <a:solidFill>
                  <a:srgbClr val="FFFF00"/>
                </a:solidFill>
                <a:ea typeface="宋体" panose="02010600030101010101" pitchFamily="2" charset="-122"/>
              </a:rPr>
              <a:t>Definition:</a:t>
            </a:r>
            <a:r>
              <a:rPr lang="en-US" altLang="zh-CN" sz="2000">
                <a:ea typeface="宋体" panose="02010600030101010101" pitchFamily="2" charset="-122"/>
              </a:rPr>
              <a:t> Myocarditis is an inflammatory disease of cardiac muscle</a:t>
            </a:r>
          </a:p>
          <a:p>
            <a:pPr eaLnBrk="1" hangingPunct="1"/>
            <a:r>
              <a:rPr lang="en-US" altLang="zh-CN" sz="2000">
                <a:ea typeface="宋体" panose="02010600030101010101" pitchFamily="2" charset="-122"/>
              </a:rPr>
              <a:t>It can be acute, subacute, or chronic, and there may be either focal or diffuse involvement of the myocardium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000">
                <a:solidFill>
                  <a:schemeClr val="tx2"/>
                </a:solidFill>
                <a:ea typeface="宋体" panose="02010600030101010101" pitchFamily="2" charset="-122"/>
              </a:rPr>
              <a:t>Infection</a:t>
            </a:r>
            <a:endParaRPr lang="en-US" altLang="zh-CN" sz="2000">
              <a:ea typeface="宋体" panose="02010600030101010101" pitchFamily="2" charset="-12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>
                <a:ea typeface="宋体" panose="02010600030101010101" pitchFamily="2" charset="-122"/>
              </a:rPr>
              <a:t>Viral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>
                <a:ea typeface="宋体" panose="02010600030101010101" pitchFamily="2" charset="-122"/>
              </a:rPr>
              <a:t>Bacterial, rickettsial, spirochetal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>
                <a:ea typeface="宋体" panose="02010600030101010101" pitchFamily="2" charset="-122"/>
              </a:rPr>
              <a:t>Protozoal, Helminths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>
                <a:ea typeface="宋体" panose="02010600030101010101" pitchFamily="2" charset="-122"/>
              </a:rPr>
              <a:t>Fungal</a:t>
            </a:r>
          </a:p>
          <a:p>
            <a:pPr eaLnBrk="1" hangingPunct="1">
              <a:lnSpc>
                <a:spcPct val="90000"/>
              </a:lnSpc>
            </a:pPr>
            <a:endParaRPr lang="en-US" altLang="zh-CN" sz="200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000">
                <a:solidFill>
                  <a:schemeClr val="tx2"/>
                </a:solidFill>
                <a:ea typeface="宋体" panose="02010600030101010101" pitchFamily="2" charset="-122"/>
              </a:rPr>
              <a:t>Toxic</a:t>
            </a:r>
            <a:endParaRPr lang="en-US" altLang="zh-CN" sz="2000"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000">
                <a:solidFill>
                  <a:schemeClr val="tx2"/>
                </a:solidFill>
                <a:ea typeface="宋体" panose="02010600030101010101" pitchFamily="2" charset="-122"/>
              </a:rPr>
              <a:t>Hypersensitivity</a:t>
            </a:r>
          </a:p>
          <a:p>
            <a:pPr eaLnBrk="1" hangingPunct="1"/>
            <a:endParaRPr lang="en-US" altLang="zh-CN" sz="24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>
            <a:extLst>
              <a:ext uri="{FF2B5EF4-FFF2-40B4-BE49-F238E27FC236}">
                <a16:creationId xmlns:a16="http://schemas.microsoft.com/office/drawing/2014/main" id="{955450F5-D7EA-4767-B92F-627F8579A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Infection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F3D4C271-2B3C-4A37-A5D6-9FB569F3A1F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551238"/>
            <a:ext cx="392271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8DEC4441-C1B3-4B4A-8266-D1F7F1967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420938"/>
            <a:ext cx="6270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Growth of vegetation by platelet-fibrin deposition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yields a sanctuary for bacteria.</a:t>
            </a: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B122292D-FAD9-4D82-A70A-B26202F13A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876800"/>
            <a:ext cx="9906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4DE508DD-7F85-4405-BC07-4B9755C71AF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19500"/>
            <a:ext cx="37719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 descr="File:Endocarditis ultrasound.gif">
            <a:hlinkClick r:id="rId8"/>
            <a:extLst>
              <a:ext uri="{FF2B5EF4-FFF2-40B4-BE49-F238E27FC236}">
                <a16:creationId xmlns:a16="http://schemas.microsoft.com/office/drawing/2014/main" id="{9E55FF5F-0E56-4C69-92CD-47FDEE92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9162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>
            <a:extLst>
              <a:ext uri="{FF2B5EF4-FFF2-40B4-BE49-F238E27FC236}">
                <a16:creationId xmlns:a16="http://schemas.microsoft.com/office/drawing/2014/main" id="{6181910C-7B94-4A3F-ACEE-34CD419AD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rgbClr val="00FF00"/>
                </a:solidFill>
              </a:rPr>
              <a:t>Infective endocarditis</a:t>
            </a:r>
            <a:endParaRPr lang="en-US">
              <a:solidFill>
                <a:srgbClr val="00FF00"/>
              </a:solidFill>
            </a:endParaRPr>
          </a:p>
        </p:txBody>
      </p:sp>
      <p:sp>
        <p:nvSpPr>
          <p:cNvPr id="623619" name="Rectangle 3">
            <a:extLst>
              <a:ext uri="{FF2B5EF4-FFF2-40B4-BE49-F238E27FC236}">
                <a16:creationId xmlns:a16="http://schemas.microsoft.com/office/drawing/2014/main" id="{7E2313FA-9F3F-4C84-9B5C-A2C7AEFEA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/>
              <a:t>Occurs on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Defective valves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Prosthetic valves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Normal valves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Congenital heart defects e.g.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000"/>
              <a:t>Ventricular septal defect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000"/>
              <a:t>Patent ductus arteriosus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sz="200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/>
              <a:t>40% with IE have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Normal heart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Undiagnosed defect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sz="2800"/>
          </a:p>
          <a:p>
            <a:pPr eaLnBrk="1" hangingPunct="1">
              <a:lnSpc>
                <a:spcPct val="90000"/>
              </a:lnSpc>
              <a:defRPr/>
            </a:pPr>
            <a:endParaRPr lang="en-GB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>
            <a:extLst>
              <a:ext uri="{FF2B5EF4-FFF2-40B4-BE49-F238E27FC236}">
                <a16:creationId xmlns:a16="http://schemas.microsoft.com/office/drawing/2014/main" id="{037C8B52-65BF-4B07-AC03-85BC0DE0E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BE7A1E77-B507-4F04-BD9D-0CE5D5A75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Febrile illness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Persistent </a:t>
            </a:r>
            <a:r>
              <a:rPr lang="en-US" dirty="0" err="1"/>
              <a:t>bacteremia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Characteristic lesion of microbial infection of the endothelial surface of the heart 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Variable in size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Amorphous mass of fibrin &amp; platelets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Abundant organisms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Few inflammatory cells</a:t>
            </a:r>
          </a:p>
        </p:txBody>
      </p:sp>
      <p:sp>
        <p:nvSpPr>
          <p:cNvPr id="336900" name="Text Box 4">
            <a:extLst>
              <a:ext uri="{FF2B5EF4-FFF2-40B4-BE49-F238E27FC236}">
                <a16:creationId xmlns:a16="http://schemas.microsoft.com/office/drawing/2014/main" id="{783EB315-FA16-47BD-A729-2FC6D68B1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535363"/>
            <a:ext cx="335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u="sng">
                <a:solidFill>
                  <a:srgbClr val="00FF00"/>
                </a:solidFill>
              </a:rPr>
              <a:t>the vegetation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6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6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6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6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6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6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>
            <a:extLst>
              <a:ext uri="{FF2B5EF4-FFF2-40B4-BE49-F238E27FC236}">
                <a16:creationId xmlns:a16="http://schemas.microsoft.com/office/drawing/2014/main" id="{7BC34F09-FA2E-4932-9795-6DA7099F1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D63154C6-063C-4B1F-8D3D-EA90C1322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/>
              <a:t>Acute </a:t>
            </a:r>
          </a:p>
          <a:p>
            <a:pPr lvl="1" eaLnBrk="1" hangingPunct="1">
              <a:defRPr/>
            </a:pPr>
            <a:r>
              <a:rPr lang="en-US" sz="2400"/>
              <a:t>Toxic presentation</a:t>
            </a:r>
          </a:p>
          <a:p>
            <a:pPr lvl="1" eaLnBrk="1" hangingPunct="1">
              <a:defRPr/>
            </a:pPr>
            <a:r>
              <a:rPr lang="en-US" sz="2400"/>
              <a:t>Progressive valve destruction &amp; metastatic infection developing in days to weeks</a:t>
            </a:r>
          </a:p>
          <a:p>
            <a:pPr lvl="1" eaLnBrk="1" hangingPunct="1">
              <a:defRPr/>
            </a:pPr>
            <a:r>
              <a:rPr lang="en-US" sz="2400"/>
              <a:t>Most commonly caused by </a:t>
            </a:r>
            <a:r>
              <a:rPr lang="en-US" sz="2400" i="1"/>
              <a:t>S. aureus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>
            <a:extLst>
              <a:ext uri="{FF2B5EF4-FFF2-40B4-BE49-F238E27FC236}">
                <a16:creationId xmlns:a16="http://schemas.microsoft.com/office/drawing/2014/main" id="{624383CC-DF5E-4EC9-97A9-065B8F08D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FF00"/>
                </a:solidFill>
              </a:rPr>
              <a:t>Infective Endocarditis</a:t>
            </a:r>
          </a:p>
        </p:txBody>
      </p:sp>
      <p:sp>
        <p:nvSpPr>
          <p:cNvPr id="675843" name="Rectangle 3">
            <a:extLst>
              <a:ext uri="{FF2B5EF4-FFF2-40B4-BE49-F238E27FC236}">
                <a16:creationId xmlns:a16="http://schemas.microsoft.com/office/drawing/2014/main" id="{D34EC65C-8FE7-49D0-BE95-D57C731A88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44675"/>
            <a:ext cx="4835525" cy="446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Subacute</a:t>
            </a:r>
          </a:p>
          <a:p>
            <a:pPr lvl="1" eaLnBrk="1" hangingPunct="1">
              <a:defRPr/>
            </a:pPr>
            <a:r>
              <a:rPr lang="en-US" sz="2400"/>
              <a:t>Mild toxicity</a:t>
            </a:r>
          </a:p>
          <a:p>
            <a:pPr lvl="1" eaLnBrk="1" hangingPunct="1">
              <a:defRPr/>
            </a:pPr>
            <a:r>
              <a:rPr lang="en-US" sz="2400"/>
              <a:t>Presentation over weeks to months</a:t>
            </a:r>
          </a:p>
          <a:p>
            <a:pPr lvl="1" eaLnBrk="1" hangingPunct="1">
              <a:defRPr/>
            </a:pPr>
            <a:r>
              <a:rPr lang="en-US" sz="2400"/>
              <a:t>Rarely leads to metastatic infection</a:t>
            </a:r>
          </a:p>
          <a:p>
            <a:pPr lvl="1" eaLnBrk="1" hangingPunct="1">
              <a:defRPr/>
            </a:pPr>
            <a:r>
              <a:rPr lang="en-US" sz="2400"/>
              <a:t>Most commonly </a:t>
            </a:r>
          </a:p>
          <a:p>
            <a:pPr lvl="1" eaLnBrk="1" hangingPunct="1">
              <a:buFontTx/>
              <a:buNone/>
              <a:defRPr/>
            </a:pPr>
            <a:r>
              <a:rPr lang="en-US" sz="2400"/>
              <a:t>	viridans streptococci or enterococcus </a:t>
            </a:r>
          </a:p>
        </p:txBody>
      </p:sp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7C9B1E91-9E5A-4BA8-9CCF-C3BC9FF0E3D4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292725" y="1828800"/>
          <a:ext cx="354647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lipArt" r:id="rId3" imgW="0" imgH="0" progId="MS_ClipArt_Gallery.2">
                  <p:embed/>
                </p:oleObj>
              </mc:Choice>
              <mc:Fallback>
                <p:oleObj name="ClipArt" r:id="rId3" imgW="0" imgH="0" progId="MS_ClipArt_Gallery.2">
                  <p:embed/>
                  <p:pic>
                    <p:nvPicPr>
                      <p:cNvPr id="29700" name="Object 4">
                        <a:extLst>
                          <a:ext uri="{FF2B5EF4-FFF2-40B4-BE49-F238E27FC236}">
                            <a16:creationId xmlns:a16="http://schemas.microsoft.com/office/drawing/2014/main" id="{7C9B1E91-9E5A-4BA8-9CCF-C3BC9FF0E3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828800"/>
                        <a:ext cx="354647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>
            <a:extLst>
              <a:ext uri="{FF2B5EF4-FFF2-40B4-BE49-F238E27FC236}">
                <a16:creationId xmlns:a16="http://schemas.microsoft.com/office/drawing/2014/main" id="{C1CB26ED-B0C3-4026-B2CB-C75C332AA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FF00"/>
                </a:solidFill>
                <a:ea typeface="新細明體" pitchFamily="18" charset="-120"/>
              </a:rPr>
              <a:t>Infective endocarditis</a:t>
            </a:r>
          </a:p>
        </p:txBody>
      </p:sp>
      <p:sp>
        <p:nvSpPr>
          <p:cNvPr id="571395" name="Rectangle 3">
            <a:extLst>
              <a:ext uri="{FF2B5EF4-FFF2-40B4-BE49-F238E27FC236}">
                <a16:creationId xmlns:a16="http://schemas.microsoft.com/office/drawing/2014/main" id="{03DCCE90-67BB-4A34-B5AF-E5C15C8D51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924800" cy="5105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Incidence:    </a:t>
            </a:r>
            <a:r>
              <a:rPr lang="en-US" altLang="zh-TW" sz="2400">
                <a:ea typeface="新細明體" pitchFamily="18" charset="-120"/>
              </a:rPr>
              <a:t>2 / 100,000 patient-years,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400">
                <a:ea typeface="新細明體" pitchFamily="18" charset="-120"/>
              </a:rPr>
              <a:t>                        15—30 / 100,000 patient-years ( &gt;60 y/o)</a:t>
            </a:r>
          </a:p>
          <a:p>
            <a:pPr eaLnBrk="1" hangingPunct="1">
              <a:defRPr/>
            </a:pPr>
            <a:endParaRPr lang="en-US" altLang="zh-TW" sz="2400">
              <a:ea typeface="新細明體" pitchFamily="18" charset="-120"/>
            </a:endParaRP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Rheumatic heart disease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Congenital heart disease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Mitral valve prolapse with regurgitation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Degenerative heart disease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Asymmetrical septal hypertrophy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Intravenous drug abuse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Prosthetic valve </a:t>
            </a:r>
            <a:r>
              <a:rPr lang="en-US" altLang="zh-TW" sz="2400">
                <a:ea typeface="新細明體" pitchFamily="18" charset="-120"/>
              </a:rPr>
              <a:t>(7—25%)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Comic Sans MS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tchwork design template">
  <a:themeElements>
    <a:clrScheme name="Patchwork design template 1">
      <a:dk1>
        <a:srgbClr val="6C0093"/>
      </a:dk1>
      <a:lt1>
        <a:srgbClr val="FFFFFF"/>
      </a:lt1>
      <a:dk2>
        <a:srgbClr val="0006B0"/>
      </a:dk2>
      <a:lt2>
        <a:srgbClr val="00B7A5"/>
      </a:lt2>
      <a:accent1>
        <a:srgbClr val="B50069"/>
      </a:accent1>
      <a:accent2>
        <a:srgbClr val="0100B4"/>
      </a:accent2>
      <a:accent3>
        <a:srgbClr val="AAAAD4"/>
      </a:accent3>
      <a:accent4>
        <a:srgbClr val="DADADA"/>
      </a:accent4>
      <a:accent5>
        <a:srgbClr val="D7AAB9"/>
      </a:accent5>
      <a:accent6>
        <a:srgbClr val="0100A3"/>
      </a:accent6>
      <a:hlink>
        <a:srgbClr val="F297CD"/>
      </a:hlink>
      <a:folHlink>
        <a:srgbClr val="751FE6"/>
      </a:folHlink>
    </a:clrScheme>
    <a:fontScheme name="Patchwork design templat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atchwork design template 1">
        <a:dk1>
          <a:srgbClr val="6C0093"/>
        </a:dk1>
        <a:lt1>
          <a:srgbClr val="FFFFFF"/>
        </a:lt1>
        <a:dk2>
          <a:srgbClr val="0006B0"/>
        </a:dk2>
        <a:lt2>
          <a:srgbClr val="00B7A5"/>
        </a:lt2>
        <a:accent1>
          <a:srgbClr val="B50069"/>
        </a:accent1>
        <a:accent2>
          <a:srgbClr val="0100B4"/>
        </a:accent2>
        <a:accent3>
          <a:srgbClr val="AAAAD4"/>
        </a:accent3>
        <a:accent4>
          <a:srgbClr val="DADADA"/>
        </a:accent4>
        <a:accent5>
          <a:srgbClr val="D7AAB9"/>
        </a:accent5>
        <a:accent6>
          <a:srgbClr val="0100A3"/>
        </a:accent6>
        <a:hlink>
          <a:srgbClr val="F297CD"/>
        </a:hlink>
        <a:folHlink>
          <a:srgbClr val="751F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chwork design template 2">
        <a:dk1>
          <a:srgbClr val="081D58"/>
        </a:dk1>
        <a:lt1>
          <a:srgbClr val="FFFFFF"/>
        </a:lt1>
        <a:dk2>
          <a:srgbClr val="CF0E30"/>
        </a:dk2>
        <a:lt2>
          <a:srgbClr val="CECECE"/>
        </a:lt2>
        <a:accent1>
          <a:srgbClr val="79A0FE"/>
        </a:accent1>
        <a:accent2>
          <a:srgbClr val="8CF4EA"/>
        </a:accent2>
        <a:accent3>
          <a:srgbClr val="FFFFFF"/>
        </a:accent3>
        <a:accent4>
          <a:srgbClr val="06174A"/>
        </a:accent4>
        <a:accent5>
          <a:srgbClr val="BECDFE"/>
        </a:accent5>
        <a:accent6>
          <a:srgbClr val="7EDDD4"/>
        </a:accent6>
        <a:hlink>
          <a:srgbClr val="F39FD1"/>
        </a:hlink>
        <a:folHlink>
          <a:srgbClr val="FCFE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chwork design template 3">
        <a:dk1>
          <a:srgbClr val="474747"/>
        </a:dk1>
        <a:lt1>
          <a:srgbClr val="FFFFFF"/>
        </a:lt1>
        <a:dk2>
          <a:srgbClr val="000000"/>
        </a:dk2>
        <a:lt2>
          <a:srgbClr val="CECECE"/>
        </a:lt2>
        <a:accent1>
          <a:srgbClr val="919191"/>
        </a:accent1>
        <a:accent2>
          <a:srgbClr val="ABABAB"/>
        </a:accent2>
        <a:accent3>
          <a:srgbClr val="FFFFFF"/>
        </a:accent3>
        <a:accent4>
          <a:srgbClr val="3B3B3B"/>
        </a:accent4>
        <a:accent5>
          <a:srgbClr val="C7C7C7"/>
        </a:accent5>
        <a:accent6>
          <a:srgbClr val="9B9B9B"/>
        </a:accent6>
        <a:hlink>
          <a:srgbClr val="676767"/>
        </a:hlink>
        <a:folHlink>
          <a:srgbClr val="DAD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ealth pulse design template">
  <a:themeElements>
    <a:clrScheme name="Health pulse design template 16">
      <a:dk1>
        <a:srgbClr val="808080"/>
      </a:dk1>
      <a:lt1>
        <a:srgbClr val="FFFFFF"/>
      </a:lt1>
      <a:dk2>
        <a:srgbClr val="B2B2B2"/>
      </a:dk2>
      <a:lt2>
        <a:srgbClr val="FFFFFF"/>
      </a:lt2>
      <a:accent1>
        <a:srgbClr val="BBE0E3"/>
      </a:accent1>
      <a:accent2>
        <a:srgbClr val="333399"/>
      </a:accent2>
      <a:accent3>
        <a:srgbClr val="D5D5D5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alth pulse design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ealth pulse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13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14">
        <a:dk1>
          <a:srgbClr val="000000"/>
        </a:dk1>
        <a:lt1>
          <a:srgbClr val="B2B2B2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15">
        <a:dk1>
          <a:srgbClr val="000000"/>
        </a:dk1>
        <a:lt1>
          <a:srgbClr val="B2B2B2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16">
        <a:dk1>
          <a:srgbClr val="808080"/>
        </a:dk1>
        <a:lt1>
          <a:srgbClr val="FFFFFF"/>
        </a:lt1>
        <a:dk2>
          <a:srgbClr val="B2B2B2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lain">
  <a:themeElements>
    <a:clrScheme name="Plai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Plai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l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90B7EE4A072340A8AF29CDF2D63DB9" ma:contentTypeVersion="6" ma:contentTypeDescription="Create a new document." ma:contentTypeScope="" ma:versionID="18230f2cc4bb415a867c86fd73a30e06">
  <xsd:schema xmlns:xsd="http://www.w3.org/2001/XMLSchema" xmlns:xs="http://www.w3.org/2001/XMLSchema" xmlns:p="http://schemas.microsoft.com/office/2006/metadata/properties" xmlns:ns2="95f9922e-945e-4224-a2c5-ede192cd6fb5" xmlns:ns3="b6e0f6ec-0c28-4cdd-aeb5-b1aa62eb159e" targetNamespace="http://schemas.microsoft.com/office/2006/metadata/properties" ma:root="true" ma:fieldsID="ebe51b386a4d3729e6625942bae11acc" ns2:_="" ns3:_="">
    <xsd:import namespace="95f9922e-945e-4224-a2c5-ede192cd6fb5"/>
    <xsd:import namespace="b6e0f6ec-0c28-4cdd-aeb5-b1aa62eb1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f9922e-945e-4224-a2c5-ede192cd6f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0f6ec-0c28-4cdd-aeb5-b1aa62eb15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CB1656-EE65-4655-9B83-18B92B7356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F01B01-D991-44F8-9836-CDFFACD656C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5f9922e-945e-4224-a2c5-ede192cd6fb5"/>
    <ds:schemaRef ds:uri="b6e0f6ec-0c28-4cdd-aeb5-b1aa62eb15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1072</Words>
  <Application>Microsoft Office PowerPoint</Application>
  <PresentationFormat>On-screen Show (4:3)</PresentationFormat>
  <Paragraphs>281</Paragraphs>
  <Slides>35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Beam</vt:lpstr>
      <vt:lpstr>Patchwork design template</vt:lpstr>
      <vt:lpstr>Health pulse design template</vt:lpstr>
      <vt:lpstr>Plain</vt:lpstr>
      <vt:lpstr>Infective Endocarditis</vt:lpstr>
      <vt:lpstr>Infective endocarditis</vt:lpstr>
      <vt:lpstr>Infective endocarditis-classification </vt:lpstr>
      <vt:lpstr>Infection</vt:lpstr>
      <vt:lpstr>Infective endocarditis</vt:lpstr>
      <vt:lpstr>Infective Endocarditis</vt:lpstr>
      <vt:lpstr>Infective Endocarditis</vt:lpstr>
      <vt:lpstr>Infective Endocarditis</vt:lpstr>
      <vt:lpstr>Infective endocarditis</vt:lpstr>
      <vt:lpstr>Infective endocarditis:  patient groups</vt:lpstr>
      <vt:lpstr>PowerPoint Presentation</vt:lpstr>
      <vt:lpstr>Infective Endocarditis</vt:lpstr>
      <vt:lpstr>Infective Endocarditis</vt:lpstr>
      <vt:lpstr>Infective endocarditis: nosocomial</vt:lpstr>
      <vt:lpstr>Infective endocarditis: microorganism</vt:lpstr>
      <vt:lpstr>Infective endocarditis: microorganism</vt:lpstr>
      <vt:lpstr>Infective endocarditis: microorganism</vt:lpstr>
      <vt:lpstr>Infective Endocarditis</vt:lpstr>
      <vt:lpstr>Pathogenesis</vt:lpstr>
      <vt:lpstr>PowerPoint Presentation</vt:lpstr>
      <vt:lpstr>Pathophysiology</vt:lpstr>
      <vt:lpstr>Infective Endocarditis</vt:lpstr>
      <vt:lpstr>Clinical Features</vt:lpstr>
      <vt:lpstr>Infective Endocarditis</vt:lpstr>
      <vt:lpstr>Peripheral Manifestations </vt:lpstr>
      <vt:lpstr>Osler’s Nodes</vt:lpstr>
      <vt:lpstr>Janeway Lesions</vt:lpstr>
      <vt:lpstr>Bleeding</vt:lpstr>
      <vt:lpstr>Infective Endocarditis  Complications</vt:lpstr>
      <vt:lpstr>Lab Investigations</vt:lpstr>
      <vt:lpstr>Diagnosis</vt:lpstr>
      <vt:lpstr>Diagnosis</vt:lpstr>
      <vt:lpstr>Surgical Treatment of Intra-Cardiac Complications</vt:lpstr>
      <vt:lpstr>Pericarditis </vt:lpstr>
      <vt:lpstr>Myocarditis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Infective Endocarditis</dc:title>
  <dc:creator>FREE</dc:creator>
  <cp:lastModifiedBy>Sanabil Hassanat</cp:lastModifiedBy>
  <cp:revision>37</cp:revision>
  <dcterms:created xsi:type="dcterms:W3CDTF">2011-10-16T11:14:41Z</dcterms:created>
  <dcterms:modified xsi:type="dcterms:W3CDTF">2021-11-16T05:22:51Z</dcterms:modified>
</cp:coreProperties>
</file>