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5C59-8461-4B6F-AD44-8742431668E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3D53-A52D-48B9-AF5B-16F77570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2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5C59-8461-4B6F-AD44-8742431668E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3D53-A52D-48B9-AF5B-16F77570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Renal Diseases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0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4400" smtClean="0"/>
              <a:t>Malignant Nephrosclerosis- 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Morphology</a:t>
            </a:r>
            <a:r>
              <a:rPr lang="en-US" smtClean="0"/>
              <a:t> -LM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0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4400" smtClean="0"/>
              <a:t>Malignant Nephrosclerosis- 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Morphology</a:t>
            </a:r>
            <a:r>
              <a:rPr lang="en-US" smtClean="0"/>
              <a:t> -LM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8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ts val="3200"/>
              </a:lnSpc>
            </a:pPr>
            <a:r>
              <a:rPr lang="en-US" sz="4000" smtClean="0"/>
              <a:t>Malignant Hypertension- 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Clinical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7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04</a:t>
            </a:r>
            <a:endParaRPr lang="e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4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CHRONIC KIDNEY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3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Nephron Loss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6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Nephron Loss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37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4400" smtClean="0"/>
              <a:t>Nephron loss-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Morphology</a:t>
            </a:r>
            <a:r>
              <a:rPr lang="en-US" smtClean="0"/>
              <a:t> -LM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6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ts val="3200"/>
              </a:lnSpc>
            </a:pPr>
            <a:r>
              <a:rPr lang="en-US" sz="4000" smtClean="0"/>
              <a:t>CHRONIC KIDNEY DISEASE-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Clinical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38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Cases Discussion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9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03</a:t>
            </a:r>
            <a:endParaRPr lang="e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01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1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3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3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97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THANX!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Nephrosclerosis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4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Nephrosclerosis - </a:t>
            </a:r>
            <a:r>
              <a:rPr lang="en-US" smtClean="0">
                <a:solidFill>
                  <a:schemeClr val="accent5"/>
                </a:solidFill>
              </a:rPr>
              <a:t>Pathogenesis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6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4400" smtClean="0"/>
              <a:t>Nephrosclerosis -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Morphology</a:t>
            </a:r>
            <a:r>
              <a:rPr lang="en-US" smtClean="0"/>
              <a:t> -gross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7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4400" smtClean="0"/>
              <a:t>Nephrosclerosis -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Morphology</a:t>
            </a:r>
            <a:r>
              <a:rPr lang="en-US" smtClean="0"/>
              <a:t> -LM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3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Malignant Hypertension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Malignant Nephrosclerosis- </a:t>
            </a:r>
            <a:r>
              <a:rPr lang="en-US" smtClean="0">
                <a:solidFill>
                  <a:schemeClr val="accent5"/>
                </a:solidFill>
              </a:rPr>
              <a:t>Pathogenesis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4400" smtClean="0"/>
              <a:t>Malignant Nephrosclerosis- 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Morphology</a:t>
            </a:r>
            <a:r>
              <a:rPr lang="en-US" smtClean="0"/>
              <a:t> -gross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8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2D28F1D26FE4B931D7B4E1E0E1CED" ma:contentTypeVersion="2" ma:contentTypeDescription="Create a new document." ma:contentTypeScope="" ma:versionID="68094bf194e3f7dcee177ed59aeb4a55">
  <xsd:schema xmlns:xsd="http://www.w3.org/2001/XMLSchema" xmlns:xs="http://www.w3.org/2001/XMLSchema" xmlns:p="http://schemas.microsoft.com/office/2006/metadata/properties" xmlns:ns2="d7507fda-1071-41c4-a8ef-557a0a5032c8" targetNamespace="http://schemas.microsoft.com/office/2006/metadata/properties" ma:root="true" ma:fieldsID="3abc411a73a2ac27f0c82472c7a7045d" ns2:_="">
    <xsd:import namespace="d7507fda-1071-41c4-a8ef-557a0a503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07fda-1071-41c4-a8ef-557a0a503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64DEA3-549A-4347-97A0-D86E07AEC876}"/>
</file>

<file path=customXml/itemProps2.xml><?xml version="1.0" encoding="utf-8"?>
<ds:datastoreItem xmlns:ds="http://schemas.openxmlformats.org/officeDocument/2006/customXml" ds:itemID="{56BB1C0C-5AF9-4D1A-8620-785B6585AA57}"/>
</file>

<file path=customXml/itemProps3.xml><?xml version="1.0" encoding="utf-8"?>
<ds:datastoreItem xmlns:ds="http://schemas.openxmlformats.org/officeDocument/2006/customXml" ds:itemID="{CC902ABE-4303-4ACD-8A95-AF0EDAAEA72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(16:9)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Renal Diseases</vt:lpstr>
      <vt:lpstr>03</vt:lpstr>
      <vt:lpstr>Nephrosclerosis</vt:lpstr>
      <vt:lpstr>Nephrosclerosis - Pathogenesis </vt:lpstr>
      <vt:lpstr>Nephrosclerosis -Morphology -gross</vt:lpstr>
      <vt:lpstr>Nephrosclerosis -Morphology -LM</vt:lpstr>
      <vt:lpstr>Malignant Hypertension</vt:lpstr>
      <vt:lpstr>Malignant Nephrosclerosis- Pathogenesis </vt:lpstr>
      <vt:lpstr>Malignant Nephrosclerosis- Morphology -gross</vt:lpstr>
      <vt:lpstr>Malignant Nephrosclerosis- Morphology -LM</vt:lpstr>
      <vt:lpstr>Malignant Nephrosclerosis- Morphology -LM</vt:lpstr>
      <vt:lpstr>Malignant Hypertension- Clinical</vt:lpstr>
      <vt:lpstr>04</vt:lpstr>
      <vt:lpstr>CHRONIC KIDNEY DISEASE</vt:lpstr>
      <vt:lpstr>Nephron Loss</vt:lpstr>
      <vt:lpstr>Nephron Loss</vt:lpstr>
      <vt:lpstr>Nephron loss-Morphology -LM</vt:lpstr>
      <vt:lpstr>CHRONIC KIDNEY DISEASE-Clinical</vt:lpstr>
      <vt:lpstr>Cases Discussion</vt:lpstr>
      <vt:lpstr>Case 1</vt:lpstr>
      <vt:lpstr>Case 2</vt:lpstr>
      <vt:lpstr>Case 3</vt:lpstr>
      <vt:lpstr>THANX!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Diseases</dc:title>
  <dc:creator>mohammed hayel</dc:creator>
  <cp:lastModifiedBy>mohammed hayel</cp:lastModifiedBy>
  <cp:revision>1</cp:revision>
  <dcterms:created xsi:type="dcterms:W3CDTF">2021-04-26T09:01:11Z</dcterms:created>
  <dcterms:modified xsi:type="dcterms:W3CDTF">2021-04-26T09:01:12Z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0x010100CC72D28F1D26FE4B931D7B4E1E0E1CED</vt:lpwstr>
  </property>
</Properties>
</file>