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oppi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7" roundtripDataSignature="AMtx7mj04zfXBTHZScj3DuxKcCkhC39o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oppins-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oppins-italic.fntdata"/><Relationship Id="rId12" Type="http://schemas.openxmlformats.org/officeDocument/2006/relationships/slide" Target="slides/slide7.xml"/><Relationship Id="rId34" Type="http://schemas.openxmlformats.org/officeDocument/2006/relationships/font" Target="fonts/Poppins-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Poppi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20cf66d3da8aa5b4_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g20cf66d3da8aa5b4_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g20cf66d3da8aa5b4_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20cf66d3da8aa5b4_3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20cf66d3da8aa5b4_3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g20cf66d3da8aa5b4_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20cf66d3da8aa5b4_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0" name="Shape 50"/>
        <p:cNvGrpSpPr/>
        <p:nvPr/>
      </p:nvGrpSpPr>
      <p:grpSpPr>
        <a:xfrm>
          <a:off x="0" y="0"/>
          <a:ext cx="0" cy="0"/>
          <a:chOff x="0" y="0"/>
          <a:chExt cx="0" cy="0"/>
        </a:xfrm>
      </p:grpSpPr>
      <p:sp>
        <p:nvSpPr>
          <p:cNvPr id="51" name="Google Shape;51;g20cf66d3da8aa5b4_45"/>
          <p:cNvSpPr txBox="1"/>
          <p:nvPr>
            <p:ph type="title"/>
          </p:nvPr>
        </p:nvSpPr>
        <p:spPr>
          <a:xfrm>
            <a:off x="5480450" y="1575750"/>
            <a:ext cx="33516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3600"/>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sp>
        <p:nvSpPr>
          <p:cNvPr id="52" name="Google Shape;52;g20cf66d3da8aa5b4_45"/>
          <p:cNvSpPr txBox="1"/>
          <p:nvPr>
            <p:ph idx="1" type="subTitle"/>
          </p:nvPr>
        </p:nvSpPr>
        <p:spPr>
          <a:xfrm>
            <a:off x="5480450" y="2331525"/>
            <a:ext cx="2256000" cy="673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2100"/>
              <a:buNone/>
              <a:defRPr sz="2100"/>
            </a:lvl2pPr>
            <a:lvl3pPr lvl="2" rtl="0" algn="l">
              <a:lnSpc>
                <a:spcPct val="100000"/>
              </a:lnSpc>
              <a:spcBef>
                <a:spcPts val="0"/>
              </a:spcBef>
              <a:spcAft>
                <a:spcPts val="0"/>
              </a:spcAft>
              <a:buSzPts val="2100"/>
              <a:buNone/>
              <a:defRPr sz="2100"/>
            </a:lvl3pPr>
            <a:lvl4pPr lvl="3" rtl="0" algn="l">
              <a:lnSpc>
                <a:spcPct val="100000"/>
              </a:lnSpc>
              <a:spcBef>
                <a:spcPts val="0"/>
              </a:spcBef>
              <a:spcAft>
                <a:spcPts val="0"/>
              </a:spcAft>
              <a:buSzPts val="2100"/>
              <a:buNone/>
              <a:defRPr sz="2100"/>
            </a:lvl4pPr>
            <a:lvl5pPr lvl="4" rtl="0" algn="l">
              <a:lnSpc>
                <a:spcPct val="100000"/>
              </a:lnSpc>
              <a:spcBef>
                <a:spcPts val="0"/>
              </a:spcBef>
              <a:spcAft>
                <a:spcPts val="0"/>
              </a:spcAft>
              <a:buSzPts val="2100"/>
              <a:buNone/>
              <a:defRPr sz="2100"/>
            </a:lvl5pPr>
            <a:lvl6pPr lvl="5" rtl="0" algn="l">
              <a:lnSpc>
                <a:spcPct val="100000"/>
              </a:lnSpc>
              <a:spcBef>
                <a:spcPts val="0"/>
              </a:spcBef>
              <a:spcAft>
                <a:spcPts val="0"/>
              </a:spcAft>
              <a:buSzPts val="2100"/>
              <a:buNone/>
              <a:defRPr sz="2100"/>
            </a:lvl6pPr>
            <a:lvl7pPr lvl="6" rtl="0" algn="l">
              <a:lnSpc>
                <a:spcPct val="100000"/>
              </a:lnSpc>
              <a:spcBef>
                <a:spcPts val="0"/>
              </a:spcBef>
              <a:spcAft>
                <a:spcPts val="0"/>
              </a:spcAft>
              <a:buSzPts val="2100"/>
              <a:buNone/>
              <a:defRPr sz="2100"/>
            </a:lvl7pPr>
            <a:lvl8pPr lvl="7" rtl="0" algn="l">
              <a:lnSpc>
                <a:spcPct val="100000"/>
              </a:lnSpc>
              <a:spcBef>
                <a:spcPts val="0"/>
              </a:spcBef>
              <a:spcAft>
                <a:spcPts val="0"/>
              </a:spcAft>
              <a:buSzPts val="2100"/>
              <a:buNone/>
              <a:defRPr sz="2100"/>
            </a:lvl8pPr>
            <a:lvl9pPr lvl="8" rtl="0" algn="l">
              <a:lnSpc>
                <a:spcPct val="100000"/>
              </a:lnSpc>
              <a:spcBef>
                <a:spcPts val="0"/>
              </a:spcBef>
              <a:spcAft>
                <a:spcPts val="0"/>
              </a:spcAft>
              <a:buSzPts val="2100"/>
              <a:buNone/>
              <a:defRPr sz="2100"/>
            </a:lvl9pPr>
          </a:lstStyle>
          <a:p/>
        </p:txBody>
      </p:sp>
      <p:sp>
        <p:nvSpPr>
          <p:cNvPr id="53" name="Google Shape;53;g20cf66d3da8aa5b4_45"/>
          <p:cNvSpPr txBox="1"/>
          <p:nvPr>
            <p:ph idx="2" type="title"/>
          </p:nvPr>
        </p:nvSpPr>
        <p:spPr>
          <a:xfrm>
            <a:off x="5480450" y="617500"/>
            <a:ext cx="3351600" cy="117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accent2"/>
              </a:buClr>
              <a:buSzPts val="6000"/>
              <a:buNone/>
              <a:defRPr sz="6000">
                <a:solidFill>
                  <a:schemeClr val="accent2"/>
                </a:solidFill>
              </a:defRPr>
            </a:lvl1pPr>
            <a:lvl2pPr lvl="1" rtl="0" algn="l">
              <a:lnSpc>
                <a:spcPct val="100000"/>
              </a:lnSpc>
              <a:spcBef>
                <a:spcPts val="0"/>
              </a:spcBef>
              <a:spcAft>
                <a:spcPts val="0"/>
              </a:spcAft>
              <a:buClr>
                <a:schemeClr val="accent2"/>
              </a:buClr>
              <a:buSzPts val="6000"/>
              <a:buNone/>
              <a:defRPr sz="6000">
                <a:solidFill>
                  <a:schemeClr val="accent2"/>
                </a:solidFill>
              </a:defRPr>
            </a:lvl2pPr>
            <a:lvl3pPr lvl="2" rtl="0" algn="l">
              <a:lnSpc>
                <a:spcPct val="100000"/>
              </a:lnSpc>
              <a:spcBef>
                <a:spcPts val="0"/>
              </a:spcBef>
              <a:spcAft>
                <a:spcPts val="0"/>
              </a:spcAft>
              <a:buClr>
                <a:schemeClr val="accent2"/>
              </a:buClr>
              <a:buSzPts val="6000"/>
              <a:buNone/>
              <a:defRPr sz="6000">
                <a:solidFill>
                  <a:schemeClr val="accent2"/>
                </a:solidFill>
              </a:defRPr>
            </a:lvl3pPr>
            <a:lvl4pPr lvl="3" rtl="0" algn="l">
              <a:lnSpc>
                <a:spcPct val="100000"/>
              </a:lnSpc>
              <a:spcBef>
                <a:spcPts val="0"/>
              </a:spcBef>
              <a:spcAft>
                <a:spcPts val="0"/>
              </a:spcAft>
              <a:buClr>
                <a:schemeClr val="accent2"/>
              </a:buClr>
              <a:buSzPts val="6000"/>
              <a:buNone/>
              <a:defRPr sz="6000">
                <a:solidFill>
                  <a:schemeClr val="accent2"/>
                </a:solidFill>
              </a:defRPr>
            </a:lvl4pPr>
            <a:lvl5pPr lvl="4" rtl="0" algn="l">
              <a:lnSpc>
                <a:spcPct val="100000"/>
              </a:lnSpc>
              <a:spcBef>
                <a:spcPts val="0"/>
              </a:spcBef>
              <a:spcAft>
                <a:spcPts val="0"/>
              </a:spcAft>
              <a:buClr>
                <a:schemeClr val="accent2"/>
              </a:buClr>
              <a:buSzPts val="6000"/>
              <a:buNone/>
              <a:defRPr sz="6000">
                <a:solidFill>
                  <a:schemeClr val="accent2"/>
                </a:solidFill>
              </a:defRPr>
            </a:lvl5pPr>
            <a:lvl6pPr lvl="5" rtl="0" algn="l">
              <a:lnSpc>
                <a:spcPct val="100000"/>
              </a:lnSpc>
              <a:spcBef>
                <a:spcPts val="0"/>
              </a:spcBef>
              <a:spcAft>
                <a:spcPts val="0"/>
              </a:spcAft>
              <a:buClr>
                <a:schemeClr val="accent2"/>
              </a:buClr>
              <a:buSzPts val="6000"/>
              <a:buNone/>
              <a:defRPr sz="6000">
                <a:solidFill>
                  <a:schemeClr val="accent2"/>
                </a:solidFill>
              </a:defRPr>
            </a:lvl6pPr>
            <a:lvl7pPr lvl="6" rtl="0" algn="l">
              <a:lnSpc>
                <a:spcPct val="100000"/>
              </a:lnSpc>
              <a:spcBef>
                <a:spcPts val="0"/>
              </a:spcBef>
              <a:spcAft>
                <a:spcPts val="0"/>
              </a:spcAft>
              <a:buClr>
                <a:schemeClr val="accent2"/>
              </a:buClr>
              <a:buSzPts val="6000"/>
              <a:buNone/>
              <a:defRPr sz="6000">
                <a:solidFill>
                  <a:schemeClr val="accent2"/>
                </a:solidFill>
              </a:defRPr>
            </a:lvl7pPr>
            <a:lvl8pPr lvl="7" rtl="0" algn="l">
              <a:lnSpc>
                <a:spcPct val="100000"/>
              </a:lnSpc>
              <a:spcBef>
                <a:spcPts val="0"/>
              </a:spcBef>
              <a:spcAft>
                <a:spcPts val="0"/>
              </a:spcAft>
              <a:buClr>
                <a:schemeClr val="accent2"/>
              </a:buClr>
              <a:buSzPts val="6000"/>
              <a:buNone/>
              <a:defRPr sz="6000">
                <a:solidFill>
                  <a:schemeClr val="accent2"/>
                </a:solidFill>
              </a:defRPr>
            </a:lvl8pPr>
            <a:lvl9pPr lvl="8" rtl="0" algn="l">
              <a:lnSpc>
                <a:spcPct val="100000"/>
              </a:lnSpc>
              <a:spcBef>
                <a:spcPts val="0"/>
              </a:spcBef>
              <a:spcAft>
                <a:spcPts val="0"/>
              </a:spcAft>
              <a:buClr>
                <a:schemeClr val="accent2"/>
              </a:buClr>
              <a:buSzPts val="6000"/>
              <a:buNone/>
              <a:defRPr sz="6000">
                <a:solidFill>
                  <a:schemeClr val="accent2"/>
                </a:solidFill>
              </a:defRPr>
            </a:lvl9pPr>
          </a:lstStyle>
          <a:p/>
        </p:txBody>
      </p:sp>
      <p:grpSp>
        <p:nvGrpSpPr>
          <p:cNvPr id="54" name="Google Shape;54;g20cf66d3da8aa5b4_45"/>
          <p:cNvGrpSpPr/>
          <p:nvPr/>
        </p:nvGrpSpPr>
        <p:grpSpPr>
          <a:xfrm flipH="1" rot="-9992930">
            <a:off x="-1708213" y="634440"/>
            <a:ext cx="8571560" cy="5124353"/>
            <a:chOff x="8086850" y="3763788"/>
            <a:chExt cx="2404300" cy="1437700"/>
          </a:xfrm>
        </p:grpSpPr>
        <p:sp>
          <p:nvSpPr>
            <p:cNvPr id="55" name="Google Shape;55;g20cf66d3da8aa5b4_45"/>
            <p:cNvSpPr/>
            <p:nvPr/>
          </p:nvSpPr>
          <p:spPr>
            <a:xfrm>
              <a:off x="9820150" y="3765738"/>
              <a:ext cx="671000" cy="757425"/>
            </a:xfrm>
            <a:custGeom>
              <a:rect b="b" l="l" r="r" t="t"/>
              <a:pathLst>
                <a:path extrusionOk="0" h="30297" w="26840">
                  <a:moveTo>
                    <a:pt x="4963" y="1"/>
                  </a:moveTo>
                  <a:cubicBezTo>
                    <a:pt x="2337" y="7853"/>
                    <a:pt x="302" y="15584"/>
                    <a:pt x="57" y="23995"/>
                  </a:cubicBezTo>
                  <a:cubicBezTo>
                    <a:pt x="0" y="26001"/>
                    <a:pt x="161" y="28131"/>
                    <a:pt x="348" y="30296"/>
                  </a:cubicBezTo>
                  <a:cubicBezTo>
                    <a:pt x="6110" y="28701"/>
                    <a:pt x="13486" y="25436"/>
                    <a:pt x="18301" y="18754"/>
                  </a:cubicBezTo>
                  <a:cubicBezTo>
                    <a:pt x="18872" y="17963"/>
                    <a:pt x="19446" y="17184"/>
                    <a:pt x="20010" y="16414"/>
                  </a:cubicBezTo>
                  <a:cubicBezTo>
                    <a:pt x="23522" y="11647"/>
                    <a:pt x="26839" y="7145"/>
                    <a:pt x="25535" y="4566"/>
                  </a:cubicBezTo>
                  <a:cubicBezTo>
                    <a:pt x="24117" y="1761"/>
                    <a:pt x="17191" y="230"/>
                    <a:pt x="49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20cf66d3da8aa5b4_45"/>
            <p:cNvSpPr/>
            <p:nvPr/>
          </p:nvSpPr>
          <p:spPr>
            <a:xfrm>
              <a:off x="9587850" y="3765738"/>
              <a:ext cx="180125" cy="147275"/>
            </a:xfrm>
            <a:custGeom>
              <a:rect b="b" l="l" r="r" t="t"/>
              <a:pathLst>
                <a:path extrusionOk="0" h="5891" w="7205">
                  <a:moveTo>
                    <a:pt x="7204" y="1"/>
                  </a:moveTo>
                  <a:lnTo>
                    <a:pt x="7204" y="1"/>
                  </a:lnTo>
                  <a:cubicBezTo>
                    <a:pt x="4959" y="38"/>
                    <a:pt x="2524" y="114"/>
                    <a:pt x="1" y="213"/>
                  </a:cubicBezTo>
                  <a:cubicBezTo>
                    <a:pt x="1822" y="1678"/>
                    <a:pt x="3356" y="3719"/>
                    <a:pt x="4525" y="5890"/>
                  </a:cubicBezTo>
                  <a:cubicBezTo>
                    <a:pt x="5251" y="3769"/>
                    <a:pt x="6134" y="1789"/>
                    <a:pt x="72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g20cf66d3da8aa5b4_45"/>
            <p:cNvSpPr/>
            <p:nvPr/>
          </p:nvSpPr>
          <p:spPr>
            <a:xfrm>
              <a:off x="8086850" y="3763788"/>
              <a:ext cx="1546350" cy="1437700"/>
            </a:xfrm>
            <a:custGeom>
              <a:rect b="b" l="l" r="r" t="t"/>
              <a:pathLst>
                <a:path extrusionOk="0" h="57508" w="61854">
                  <a:moveTo>
                    <a:pt x="31784" y="0"/>
                  </a:moveTo>
                  <a:cubicBezTo>
                    <a:pt x="21607" y="0"/>
                    <a:pt x="11532" y="1045"/>
                    <a:pt x="6770" y="8611"/>
                  </a:cubicBezTo>
                  <a:cubicBezTo>
                    <a:pt x="0" y="19368"/>
                    <a:pt x="1445" y="30314"/>
                    <a:pt x="2723" y="39967"/>
                  </a:cubicBezTo>
                  <a:cubicBezTo>
                    <a:pt x="2998" y="42063"/>
                    <a:pt x="3261" y="44039"/>
                    <a:pt x="3438" y="45981"/>
                  </a:cubicBezTo>
                  <a:cubicBezTo>
                    <a:pt x="4070" y="52898"/>
                    <a:pt x="5145" y="57507"/>
                    <a:pt x="8335" y="57507"/>
                  </a:cubicBezTo>
                  <a:cubicBezTo>
                    <a:pt x="10916" y="57507"/>
                    <a:pt x="14917" y="55018"/>
                    <a:pt x="20227" y="50105"/>
                  </a:cubicBezTo>
                  <a:cubicBezTo>
                    <a:pt x="20379" y="49963"/>
                    <a:pt x="20561" y="49858"/>
                    <a:pt x="20760" y="49799"/>
                  </a:cubicBezTo>
                  <a:cubicBezTo>
                    <a:pt x="21064" y="49709"/>
                    <a:pt x="49400" y="41077"/>
                    <a:pt x="58665" y="33621"/>
                  </a:cubicBezTo>
                  <a:cubicBezTo>
                    <a:pt x="60085" y="27097"/>
                    <a:pt x="61853" y="20414"/>
                    <a:pt x="60020" y="13810"/>
                  </a:cubicBezTo>
                  <a:cubicBezTo>
                    <a:pt x="58587" y="8647"/>
                    <a:pt x="55012" y="5168"/>
                    <a:pt x="52984" y="486"/>
                  </a:cubicBezTo>
                  <a:cubicBezTo>
                    <a:pt x="52830" y="487"/>
                    <a:pt x="52675" y="489"/>
                    <a:pt x="52515" y="489"/>
                  </a:cubicBezTo>
                  <a:cubicBezTo>
                    <a:pt x="48963" y="489"/>
                    <a:pt x="45341" y="362"/>
                    <a:pt x="41841" y="239"/>
                  </a:cubicBezTo>
                  <a:cubicBezTo>
                    <a:pt x="38341" y="115"/>
                    <a:pt x="35031" y="0"/>
                    <a:pt x="3178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1">
    <p:spTree>
      <p:nvGrpSpPr>
        <p:cNvPr id="58" name="Shape 58"/>
        <p:cNvGrpSpPr/>
        <p:nvPr/>
      </p:nvGrpSpPr>
      <p:grpSpPr>
        <a:xfrm>
          <a:off x="0" y="0"/>
          <a:ext cx="0" cy="0"/>
          <a:chOff x="0" y="0"/>
          <a:chExt cx="0" cy="0"/>
        </a:xfrm>
      </p:grpSpPr>
      <p:sp>
        <p:nvSpPr>
          <p:cNvPr id="59" name="Google Shape;59;g20cf66d3da8aa5b4_53"/>
          <p:cNvSpPr txBox="1"/>
          <p:nvPr>
            <p:ph type="title"/>
          </p:nvPr>
        </p:nvSpPr>
        <p:spPr>
          <a:xfrm>
            <a:off x="1249025" y="1523650"/>
            <a:ext cx="2808000" cy="509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60" name="Google Shape;60;g20cf66d3da8aa5b4_53"/>
          <p:cNvSpPr txBox="1"/>
          <p:nvPr>
            <p:ph idx="1" type="body"/>
          </p:nvPr>
        </p:nvSpPr>
        <p:spPr>
          <a:xfrm>
            <a:off x="1249025" y="2111450"/>
            <a:ext cx="2808000" cy="15084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1600"/>
              </a:spcBef>
              <a:spcAft>
                <a:spcPts val="0"/>
              </a:spcAft>
              <a:buSzPts val="1600"/>
              <a:buChar char="○"/>
              <a:defRPr sz="1600"/>
            </a:lvl2pPr>
            <a:lvl3pPr indent="-330200" lvl="2" marL="1371600" rtl="0" algn="l">
              <a:lnSpc>
                <a:spcPct val="100000"/>
              </a:lnSpc>
              <a:spcBef>
                <a:spcPts val="1600"/>
              </a:spcBef>
              <a:spcAft>
                <a:spcPts val="0"/>
              </a:spcAft>
              <a:buSzPts val="1600"/>
              <a:buChar char="■"/>
              <a:defRPr sz="1600"/>
            </a:lvl3pPr>
            <a:lvl4pPr indent="-330200" lvl="3" marL="1828800" rtl="0" algn="l">
              <a:lnSpc>
                <a:spcPct val="100000"/>
              </a:lnSpc>
              <a:spcBef>
                <a:spcPts val="1600"/>
              </a:spcBef>
              <a:spcAft>
                <a:spcPts val="0"/>
              </a:spcAft>
              <a:buSzPts val="1600"/>
              <a:buChar char="●"/>
              <a:defRPr sz="1600"/>
            </a:lvl4pPr>
            <a:lvl5pPr indent="-330200" lvl="4" marL="2286000" rtl="0" algn="l">
              <a:lnSpc>
                <a:spcPct val="100000"/>
              </a:lnSpc>
              <a:spcBef>
                <a:spcPts val="1600"/>
              </a:spcBef>
              <a:spcAft>
                <a:spcPts val="0"/>
              </a:spcAft>
              <a:buSzPts val="1600"/>
              <a:buChar char="○"/>
              <a:defRPr sz="1600"/>
            </a:lvl5pPr>
            <a:lvl6pPr indent="-330200" lvl="5" marL="2743200" rtl="0" algn="l">
              <a:lnSpc>
                <a:spcPct val="100000"/>
              </a:lnSpc>
              <a:spcBef>
                <a:spcPts val="1600"/>
              </a:spcBef>
              <a:spcAft>
                <a:spcPts val="0"/>
              </a:spcAft>
              <a:buSzPts val="1600"/>
              <a:buChar char="■"/>
              <a:defRPr sz="1600"/>
            </a:lvl6pPr>
            <a:lvl7pPr indent="-330200" lvl="6" marL="3200400" rtl="0" algn="l">
              <a:lnSpc>
                <a:spcPct val="100000"/>
              </a:lnSpc>
              <a:spcBef>
                <a:spcPts val="1600"/>
              </a:spcBef>
              <a:spcAft>
                <a:spcPts val="0"/>
              </a:spcAft>
              <a:buSzPts val="1600"/>
              <a:buChar char="●"/>
              <a:defRPr sz="1600"/>
            </a:lvl7pPr>
            <a:lvl8pPr indent="-330200" lvl="7" marL="3657600" rtl="0" algn="l">
              <a:lnSpc>
                <a:spcPct val="100000"/>
              </a:lnSpc>
              <a:spcBef>
                <a:spcPts val="1600"/>
              </a:spcBef>
              <a:spcAft>
                <a:spcPts val="0"/>
              </a:spcAft>
              <a:buSzPts val="1600"/>
              <a:buChar char="○"/>
              <a:defRPr sz="1600"/>
            </a:lvl8pPr>
            <a:lvl9pPr indent="-330200" lvl="8" marL="4114800" rtl="0" algn="l">
              <a:lnSpc>
                <a:spcPct val="100000"/>
              </a:lnSpc>
              <a:spcBef>
                <a:spcPts val="1600"/>
              </a:spcBef>
              <a:spcAft>
                <a:spcPts val="1600"/>
              </a:spcAft>
              <a:buSzPts val="1600"/>
              <a:buChar char="■"/>
              <a:defRPr sz="1600"/>
            </a:lvl9pPr>
          </a:lstStyle>
          <a:p/>
        </p:txBody>
      </p:sp>
      <p:grpSp>
        <p:nvGrpSpPr>
          <p:cNvPr id="61" name="Google Shape;61;g20cf66d3da8aa5b4_53"/>
          <p:cNvGrpSpPr/>
          <p:nvPr/>
        </p:nvGrpSpPr>
        <p:grpSpPr>
          <a:xfrm flipH="1" rot="-8833209">
            <a:off x="2638597" y="2546994"/>
            <a:ext cx="6545913" cy="4823535"/>
            <a:chOff x="5312532" y="-539382"/>
            <a:chExt cx="4179785" cy="3079988"/>
          </a:xfrm>
        </p:grpSpPr>
        <p:sp>
          <p:nvSpPr>
            <p:cNvPr id="62" name="Google Shape;62;g20cf66d3da8aa5b4_53"/>
            <p:cNvSpPr/>
            <p:nvPr/>
          </p:nvSpPr>
          <p:spPr>
            <a:xfrm flipH="1">
              <a:off x="6268680" y="-539382"/>
              <a:ext cx="418538" cy="452525"/>
            </a:xfrm>
            <a:custGeom>
              <a:rect b="b" l="l" r="r" t="t"/>
              <a:pathLst>
                <a:path extrusionOk="0" h="30784" w="28472">
                  <a:moveTo>
                    <a:pt x="23679" y="170"/>
                  </a:moveTo>
                  <a:lnTo>
                    <a:pt x="28221" y="30262"/>
                  </a:lnTo>
                  <a:lnTo>
                    <a:pt x="389" y="170"/>
                  </a:lnTo>
                  <a:close/>
                  <a:moveTo>
                    <a:pt x="0" y="0"/>
                  </a:moveTo>
                  <a:lnTo>
                    <a:pt x="132" y="143"/>
                  </a:lnTo>
                  <a:lnTo>
                    <a:pt x="28471" y="30784"/>
                  </a:lnTo>
                  <a:lnTo>
                    <a:pt x="23825"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20cf66d3da8aa5b4_53"/>
            <p:cNvSpPr/>
            <p:nvPr/>
          </p:nvSpPr>
          <p:spPr>
            <a:xfrm flipH="1">
              <a:off x="6265931" y="-539382"/>
              <a:ext cx="614034" cy="451790"/>
            </a:xfrm>
            <a:custGeom>
              <a:rect b="b" l="l" r="r" t="t"/>
              <a:pathLst>
                <a:path extrusionOk="0" h="30734" w="41771">
                  <a:moveTo>
                    <a:pt x="13269" y="170"/>
                  </a:moveTo>
                  <a:lnTo>
                    <a:pt x="41146" y="30310"/>
                  </a:lnTo>
                  <a:lnTo>
                    <a:pt x="244" y="14452"/>
                  </a:lnTo>
                  <a:lnTo>
                    <a:pt x="8225" y="170"/>
                  </a:lnTo>
                  <a:close/>
                  <a:moveTo>
                    <a:pt x="8126" y="0"/>
                  </a:moveTo>
                  <a:lnTo>
                    <a:pt x="8100" y="44"/>
                  </a:lnTo>
                  <a:lnTo>
                    <a:pt x="0" y="14539"/>
                  </a:lnTo>
                  <a:lnTo>
                    <a:pt x="91" y="14575"/>
                  </a:lnTo>
                  <a:lnTo>
                    <a:pt x="41770" y="30734"/>
                  </a:lnTo>
                  <a:lnTo>
                    <a:pt x="41770" y="30734"/>
                  </a:lnTo>
                  <a:lnTo>
                    <a:pt x="13343"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20cf66d3da8aa5b4_53"/>
            <p:cNvSpPr/>
            <p:nvPr/>
          </p:nvSpPr>
          <p:spPr>
            <a:xfrm flipH="1">
              <a:off x="7469494" y="314733"/>
              <a:ext cx="397003" cy="208990"/>
            </a:xfrm>
            <a:custGeom>
              <a:rect b="b" l="l" r="r" t="t"/>
              <a:pathLst>
                <a:path extrusionOk="0" h="14217" w="27007">
                  <a:moveTo>
                    <a:pt x="21590" y="199"/>
                  </a:moveTo>
                  <a:lnTo>
                    <a:pt x="26722" y="13940"/>
                  </a:lnTo>
                  <a:lnTo>
                    <a:pt x="619" y="5049"/>
                  </a:lnTo>
                  <a:lnTo>
                    <a:pt x="21590" y="199"/>
                  </a:lnTo>
                  <a:close/>
                  <a:moveTo>
                    <a:pt x="21697" y="0"/>
                  </a:moveTo>
                  <a:lnTo>
                    <a:pt x="21625" y="17"/>
                  </a:lnTo>
                  <a:lnTo>
                    <a:pt x="0" y="5019"/>
                  </a:lnTo>
                  <a:lnTo>
                    <a:pt x="283" y="5114"/>
                  </a:lnTo>
                  <a:lnTo>
                    <a:pt x="27006" y="14217"/>
                  </a:lnTo>
                  <a:lnTo>
                    <a:pt x="21697"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20cf66d3da8aa5b4_53"/>
            <p:cNvSpPr/>
            <p:nvPr/>
          </p:nvSpPr>
          <p:spPr>
            <a:xfrm flipH="1">
              <a:off x="7467686" y="387145"/>
              <a:ext cx="518307" cy="306436"/>
            </a:xfrm>
            <a:custGeom>
              <a:rect b="b" l="l" r="r" t="t"/>
              <a:pathLst>
                <a:path extrusionOk="0" h="20846" w="35259">
                  <a:moveTo>
                    <a:pt x="8488" y="213"/>
                  </a:moveTo>
                  <a:lnTo>
                    <a:pt x="34726" y="9151"/>
                  </a:lnTo>
                  <a:lnTo>
                    <a:pt x="296" y="20568"/>
                  </a:lnTo>
                  <a:lnTo>
                    <a:pt x="8488" y="213"/>
                  </a:lnTo>
                  <a:close/>
                  <a:moveTo>
                    <a:pt x="8390" y="1"/>
                  </a:moveTo>
                  <a:lnTo>
                    <a:pt x="1" y="20845"/>
                  </a:lnTo>
                  <a:lnTo>
                    <a:pt x="1" y="20845"/>
                  </a:lnTo>
                  <a:lnTo>
                    <a:pt x="176" y="20788"/>
                  </a:lnTo>
                  <a:lnTo>
                    <a:pt x="35259" y="9154"/>
                  </a:lnTo>
                  <a:lnTo>
                    <a:pt x="35021" y="9072"/>
                  </a:lnTo>
                  <a:lnTo>
                    <a:pt x="8390"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20cf66d3da8aa5b4_53"/>
            <p:cNvSpPr/>
            <p:nvPr/>
          </p:nvSpPr>
          <p:spPr>
            <a:xfrm flipH="1">
              <a:off x="8508432" y="1588458"/>
              <a:ext cx="655782" cy="622574"/>
            </a:xfrm>
            <a:custGeom>
              <a:rect b="b" l="l" r="r" t="t"/>
              <a:pathLst>
                <a:path extrusionOk="0" h="42352" w="44611">
                  <a:moveTo>
                    <a:pt x="218" y="442"/>
                  </a:moveTo>
                  <a:lnTo>
                    <a:pt x="44106" y="42106"/>
                  </a:lnTo>
                  <a:lnTo>
                    <a:pt x="4060" y="36334"/>
                  </a:lnTo>
                  <a:lnTo>
                    <a:pt x="218" y="442"/>
                  </a:lnTo>
                  <a:close/>
                  <a:moveTo>
                    <a:pt x="1" y="0"/>
                  </a:moveTo>
                  <a:lnTo>
                    <a:pt x="3906" y="36483"/>
                  </a:lnTo>
                  <a:lnTo>
                    <a:pt x="3972" y="36492"/>
                  </a:lnTo>
                  <a:lnTo>
                    <a:pt x="44610" y="42352"/>
                  </a:lnTo>
                  <a:lnTo>
                    <a:pt x="1"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20cf66d3da8aa5b4_53"/>
            <p:cNvSpPr/>
            <p:nvPr/>
          </p:nvSpPr>
          <p:spPr>
            <a:xfrm flipH="1">
              <a:off x="9095741" y="2089537"/>
              <a:ext cx="396577" cy="451069"/>
            </a:xfrm>
            <a:custGeom>
              <a:rect b="b" l="l" r="r" t="t"/>
              <a:pathLst>
                <a:path extrusionOk="0" h="30685" w="26978">
                  <a:moveTo>
                    <a:pt x="407" y="207"/>
                  </a:moveTo>
                  <a:lnTo>
                    <a:pt x="26221" y="2401"/>
                  </a:lnTo>
                  <a:lnTo>
                    <a:pt x="26798" y="30224"/>
                  </a:lnTo>
                  <a:lnTo>
                    <a:pt x="26798" y="30224"/>
                  </a:lnTo>
                  <a:lnTo>
                    <a:pt x="407" y="207"/>
                  </a:lnTo>
                  <a:close/>
                  <a:moveTo>
                    <a:pt x="0" y="1"/>
                  </a:moveTo>
                  <a:lnTo>
                    <a:pt x="140" y="159"/>
                  </a:lnTo>
                  <a:lnTo>
                    <a:pt x="26978" y="30685"/>
                  </a:lnTo>
                  <a:lnTo>
                    <a:pt x="26387" y="2244"/>
                  </a:lnTo>
                  <a:lnTo>
                    <a:pt x="0"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20cf66d3da8aa5b4_53"/>
            <p:cNvSpPr/>
            <p:nvPr/>
          </p:nvSpPr>
          <p:spPr>
            <a:xfrm flipH="1">
              <a:off x="5743199" y="-539382"/>
              <a:ext cx="386551" cy="144810"/>
            </a:xfrm>
            <a:custGeom>
              <a:rect b="b" l="l" r="r" t="t"/>
              <a:pathLst>
                <a:path extrusionOk="0" h="9851" w="26296">
                  <a:moveTo>
                    <a:pt x="17176" y="170"/>
                  </a:moveTo>
                  <a:lnTo>
                    <a:pt x="25692" y="9442"/>
                  </a:lnTo>
                  <a:lnTo>
                    <a:pt x="938" y="170"/>
                  </a:lnTo>
                  <a:close/>
                  <a:moveTo>
                    <a:pt x="1" y="0"/>
                  </a:moveTo>
                  <a:lnTo>
                    <a:pt x="26296" y="9850"/>
                  </a:lnTo>
                  <a:lnTo>
                    <a:pt x="17252"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g20cf66d3da8aa5b4_53"/>
            <p:cNvSpPr/>
            <p:nvPr/>
          </p:nvSpPr>
          <p:spPr>
            <a:xfrm flipH="1">
              <a:off x="8309906" y="1359373"/>
              <a:ext cx="36044" cy="34692"/>
            </a:xfrm>
            <a:custGeom>
              <a:rect b="b" l="l" r="r" t="t"/>
              <a:pathLst>
                <a:path extrusionOk="0" h="2360" w="2452">
                  <a:moveTo>
                    <a:pt x="1179" y="0"/>
                  </a:moveTo>
                  <a:cubicBezTo>
                    <a:pt x="1027" y="0"/>
                    <a:pt x="874" y="30"/>
                    <a:pt x="728" y="90"/>
                  </a:cubicBezTo>
                  <a:cubicBezTo>
                    <a:pt x="288" y="272"/>
                    <a:pt x="1" y="702"/>
                    <a:pt x="1" y="1179"/>
                  </a:cubicBezTo>
                  <a:cubicBezTo>
                    <a:pt x="1" y="1830"/>
                    <a:pt x="528" y="2359"/>
                    <a:pt x="1179" y="2359"/>
                  </a:cubicBezTo>
                  <a:cubicBezTo>
                    <a:pt x="1656" y="2359"/>
                    <a:pt x="2087" y="2071"/>
                    <a:pt x="2270" y="1631"/>
                  </a:cubicBezTo>
                  <a:cubicBezTo>
                    <a:pt x="2452" y="1190"/>
                    <a:pt x="2351" y="684"/>
                    <a:pt x="2013" y="346"/>
                  </a:cubicBezTo>
                  <a:cubicBezTo>
                    <a:pt x="1788" y="120"/>
                    <a:pt x="1486" y="0"/>
                    <a:pt x="1179"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20cf66d3da8aa5b4_53"/>
            <p:cNvSpPr/>
            <p:nvPr/>
          </p:nvSpPr>
          <p:spPr>
            <a:xfrm flipH="1">
              <a:off x="7980084" y="674750"/>
              <a:ext cx="36074" cy="34677"/>
            </a:xfrm>
            <a:custGeom>
              <a:rect b="b" l="l" r="r" t="t"/>
              <a:pathLst>
                <a:path extrusionOk="0" h="2359" w="2454">
                  <a:moveTo>
                    <a:pt x="1181" y="0"/>
                  </a:moveTo>
                  <a:cubicBezTo>
                    <a:pt x="1029" y="0"/>
                    <a:pt x="876" y="30"/>
                    <a:pt x="730" y="90"/>
                  </a:cubicBezTo>
                  <a:cubicBezTo>
                    <a:pt x="289" y="272"/>
                    <a:pt x="2" y="703"/>
                    <a:pt x="2" y="1179"/>
                  </a:cubicBezTo>
                  <a:cubicBezTo>
                    <a:pt x="1" y="1832"/>
                    <a:pt x="530" y="2359"/>
                    <a:pt x="1180" y="2359"/>
                  </a:cubicBezTo>
                  <a:cubicBezTo>
                    <a:pt x="1658" y="2359"/>
                    <a:pt x="2087" y="2073"/>
                    <a:pt x="2271" y="1631"/>
                  </a:cubicBezTo>
                  <a:cubicBezTo>
                    <a:pt x="2454" y="1191"/>
                    <a:pt x="2353" y="684"/>
                    <a:pt x="2015" y="346"/>
                  </a:cubicBezTo>
                  <a:cubicBezTo>
                    <a:pt x="1789" y="120"/>
                    <a:pt x="1488" y="0"/>
                    <a:pt x="118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g20cf66d3da8aa5b4_53"/>
            <p:cNvSpPr/>
            <p:nvPr/>
          </p:nvSpPr>
          <p:spPr>
            <a:xfrm flipH="1">
              <a:off x="6262418" y="-114816"/>
              <a:ext cx="34692" cy="34692"/>
            </a:xfrm>
            <a:custGeom>
              <a:rect b="b" l="l" r="r" t="t"/>
              <a:pathLst>
                <a:path extrusionOk="0" h="2360" w="2360">
                  <a:moveTo>
                    <a:pt x="1180" y="0"/>
                  </a:moveTo>
                  <a:cubicBezTo>
                    <a:pt x="529" y="0"/>
                    <a:pt x="0" y="529"/>
                    <a:pt x="0" y="1180"/>
                  </a:cubicBezTo>
                  <a:cubicBezTo>
                    <a:pt x="0" y="1831"/>
                    <a:pt x="529" y="2360"/>
                    <a:pt x="1180" y="2360"/>
                  </a:cubicBezTo>
                  <a:cubicBezTo>
                    <a:pt x="1832" y="2360"/>
                    <a:pt x="2360" y="1831"/>
                    <a:pt x="2360" y="1180"/>
                  </a:cubicBezTo>
                  <a:cubicBezTo>
                    <a:pt x="2360" y="529"/>
                    <a:pt x="1832" y="0"/>
                    <a:pt x="1180"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20cf66d3da8aa5b4_53"/>
            <p:cNvSpPr/>
            <p:nvPr/>
          </p:nvSpPr>
          <p:spPr>
            <a:xfrm flipH="1">
              <a:off x="5626408" y="-59853"/>
              <a:ext cx="36044" cy="34692"/>
            </a:xfrm>
            <a:custGeom>
              <a:rect b="b" l="l" r="r" t="t"/>
              <a:pathLst>
                <a:path extrusionOk="0" h="2360" w="2452">
                  <a:moveTo>
                    <a:pt x="1181" y="0"/>
                  </a:moveTo>
                  <a:cubicBezTo>
                    <a:pt x="1028" y="0"/>
                    <a:pt x="874" y="30"/>
                    <a:pt x="728" y="91"/>
                  </a:cubicBezTo>
                  <a:cubicBezTo>
                    <a:pt x="288" y="273"/>
                    <a:pt x="0" y="703"/>
                    <a:pt x="0" y="1180"/>
                  </a:cubicBezTo>
                  <a:cubicBezTo>
                    <a:pt x="0" y="1831"/>
                    <a:pt x="529" y="2358"/>
                    <a:pt x="1180" y="2360"/>
                  </a:cubicBezTo>
                  <a:cubicBezTo>
                    <a:pt x="1656" y="2360"/>
                    <a:pt x="2087" y="2072"/>
                    <a:pt x="2269" y="1632"/>
                  </a:cubicBezTo>
                  <a:cubicBezTo>
                    <a:pt x="2451" y="1191"/>
                    <a:pt x="2351" y="683"/>
                    <a:pt x="2013" y="346"/>
                  </a:cubicBezTo>
                  <a:cubicBezTo>
                    <a:pt x="1789" y="120"/>
                    <a:pt x="1488" y="0"/>
                    <a:pt x="118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20cf66d3da8aa5b4_53"/>
            <p:cNvSpPr/>
            <p:nvPr/>
          </p:nvSpPr>
          <p:spPr>
            <a:xfrm flipH="1">
              <a:off x="8020054" y="1119499"/>
              <a:ext cx="36074" cy="34677"/>
            </a:xfrm>
            <a:custGeom>
              <a:rect b="b" l="l" r="r" t="t"/>
              <a:pathLst>
                <a:path extrusionOk="0" h="2359" w="2454">
                  <a:moveTo>
                    <a:pt x="1180" y="0"/>
                  </a:moveTo>
                  <a:cubicBezTo>
                    <a:pt x="1028" y="0"/>
                    <a:pt x="875" y="29"/>
                    <a:pt x="730" y="90"/>
                  </a:cubicBezTo>
                  <a:cubicBezTo>
                    <a:pt x="288" y="272"/>
                    <a:pt x="0" y="703"/>
                    <a:pt x="0" y="1180"/>
                  </a:cubicBezTo>
                  <a:cubicBezTo>
                    <a:pt x="2" y="1831"/>
                    <a:pt x="529" y="2359"/>
                    <a:pt x="1180" y="2359"/>
                  </a:cubicBezTo>
                  <a:cubicBezTo>
                    <a:pt x="1658" y="2359"/>
                    <a:pt x="2087" y="2072"/>
                    <a:pt x="2269" y="1631"/>
                  </a:cubicBezTo>
                  <a:cubicBezTo>
                    <a:pt x="2453" y="1191"/>
                    <a:pt x="2352" y="683"/>
                    <a:pt x="2015" y="346"/>
                  </a:cubicBezTo>
                  <a:cubicBezTo>
                    <a:pt x="1789" y="120"/>
                    <a:pt x="1487" y="0"/>
                    <a:pt x="1180"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20cf66d3da8aa5b4_53"/>
            <p:cNvSpPr/>
            <p:nvPr/>
          </p:nvSpPr>
          <p:spPr>
            <a:xfrm flipH="1">
              <a:off x="6445947" y="244996"/>
              <a:ext cx="36059" cy="34692"/>
            </a:xfrm>
            <a:custGeom>
              <a:rect b="b" l="l" r="r" t="t"/>
              <a:pathLst>
                <a:path extrusionOk="0" h="2360" w="2453">
                  <a:moveTo>
                    <a:pt x="1180" y="1"/>
                  </a:moveTo>
                  <a:cubicBezTo>
                    <a:pt x="1028" y="1"/>
                    <a:pt x="875" y="30"/>
                    <a:pt x="729" y="90"/>
                  </a:cubicBezTo>
                  <a:cubicBezTo>
                    <a:pt x="289" y="273"/>
                    <a:pt x="1" y="702"/>
                    <a:pt x="1" y="1180"/>
                  </a:cubicBezTo>
                  <a:cubicBezTo>
                    <a:pt x="1" y="1830"/>
                    <a:pt x="528" y="2358"/>
                    <a:pt x="1181" y="2359"/>
                  </a:cubicBezTo>
                  <a:cubicBezTo>
                    <a:pt x="1657" y="2359"/>
                    <a:pt x="2088" y="2072"/>
                    <a:pt x="2270" y="1632"/>
                  </a:cubicBezTo>
                  <a:cubicBezTo>
                    <a:pt x="2452" y="1190"/>
                    <a:pt x="2351" y="684"/>
                    <a:pt x="2014" y="346"/>
                  </a:cubicBezTo>
                  <a:cubicBezTo>
                    <a:pt x="1788" y="121"/>
                    <a:pt x="1487" y="1"/>
                    <a:pt x="1180" y="1"/>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20cf66d3da8aa5b4_53"/>
            <p:cNvSpPr/>
            <p:nvPr/>
          </p:nvSpPr>
          <p:spPr>
            <a:xfrm flipH="1">
              <a:off x="6600856" y="604778"/>
              <a:ext cx="36059" cy="34692"/>
            </a:xfrm>
            <a:custGeom>
              <a:rect b="b" l="l" r="r" t="t"/>
              <a:pathLst>
                <a:path extrusionOk="0" h="2360" w="2453">
                  <a:moveTo>
                    <a:pt x="1180" y="1"/>
                  </a:moveTo>
                  <a:cubicBezTo>
                    <a:pt x="1028" y="1"/>
                    <a:pt x="875" y="30"/>
                    <a:pt x="729" y="91"/>
                  </a:cubicBezTo>
                  <a:cubicBezTo>
                    <a:pt x="288" y="273"/>
                    <a:pt x="0" y="704"/>
                    <a:pt x="2" y="1181"/>
                  </a:cubicBezTo>
                  <a:cubicBezTo>
                    <a:pt x="2" y="1832"/>
                    <a:pt x="529" y="2360"/>
                    <a:pt x="1180" y="2360"/>
                  </a:cubicBezTo>
                  <a:cubicBezTo>
                    <a:pt x="1657" y="2360"/>
                    <a:pt x="2087" y="2073"/>
                    <a:pt x="2271" y="1632"/>
                  </a:cubicBezTo>
                  <a:cubicBezTo>
                    <a:pt x="2453" y="1192"/>
                    <a:pt x="2352" y="684"/>
                    <a:pt x="2014" y="347"/>
                  </a:cubicBezTo>
                  <a:cubicBezTo>
                    <a:pt x="1789" y="121"/>
                    <a:pt x="1486" y="1"/>
                    <a:pt x="1180" y="1"/>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20cf66d3da8aa5b4_53"/>
            <p:cNvSpPr/>
            <p:nvPr/>
          </p:nvSpPr>
          <p:spPr>
            <a:xfrm flipH="1">
              <a:off x="7130570" y="614774"/>
              <a:ext cx="36044" cy="34707"/>
            </a:xfrm>
            <a:custGeom>
              <a:rect b="b" l="l" r="r" t="t"/>
              <a:pathLst>
                <a:path extrusionOk="0" h="2361" w="2452">
                  <a:moveTo>
                    <a:pt x="1179" y="0"/>
                  </a:moveTo>
                  <a:cubicBezTo>
                    <a:pt x="1027" y="0"/>
                    <a:pt x="874" y="30"/>
                    <a:pt x="728" y="90"/>
                  </a:cubicBezTo>
                  <a:cubicBezTo>
                    <a:pt x="288" y="274"/>
                    <a:pt x="0" y="703"/>
                    <a:pt x="0" y="1181"/>
                  </a:cubicBezTo>
                  <a:cubicBezTo>
                    <a:pt x="0" y="1832"/>
                    <a:pt x="529" y="2359"/>
                    <a:pt x="1180" y="2361"/>
                  </a:cubicBezTo>
                  <a:cubicBezTo>
                    <a:pt x="1657" y="2359"/>
                    <a:pt x="2087" y="2073"/>
                    <a:pt x="2269" y="1631"/>
                  </a:cubicBezTo>
                  <a:cubicBezTo>
                    <a:pt x="2451" y="1191"/>
                    <a:pt x="2350" y="684"/>
                    <a:pt x="2014" y="346"/>
                  </a:cubicBezTo>
                  <a:cubicBezTo>
                    <a:pt x="1789" y="120"/>
                    <a:pt x="1486" y="0"/>
                    <a:pt x="1179"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20cf66d3da8aa5b4_53"/>
            <p:cNvSpPr/>
            <p:nvPr/>
          </p:nvSpPr>
          <p:spPr>
            <a:xfrm flipH="1">
              <a:off x="6890695" y="1134493"/>
              <a:ext cx="36044" cy="34677"/>
            </a:xfrm>
            <a:custGeom>
              <a:rect b="b" l="l" r="r" t="t"/>
              <a:pathLst>
                <a:path extrusionOk="0" h="2359" w="2452">
                  <a:moveTo>
                    <a:pt x="1178" y="0"/>
                  </a:moveTo>
                  <a:cubicBezTo>
                    <a:pt x="1027" y="0"/>
                    <a:pt x="874" y="29"/>
                    <a:pt x="728" y="90"/>
                  </a:cubicBezTo>
                  <a:cubicBezTo>
                    <a:pt x="287" y="272"/>
                    <a:pt x="0" y="703"/>
                    <a:pt x="0" y="1179"/>
                  </a:cubicBezTo>
                  <a:cubicBezTo>
                    <a:pt x="0" y="1831"/>
                    <a:pt x="528" y="2359"/>
                    <a:pt x="1178" y="2359"/>
                  </a:cubicBezTo>
                  <a:cubicBezTo>
                    <a:pt x="1656" y="2359"/>
                    <a:pt x="2085" y="2072"/>
                    <a:pt x="2269" y="1631"/>
                  </a:cubicBezTo>
                  <a:cubicBezTo>
                    <a:pt x="2452" y="1190"/>
                    <a:pt x="2351" y="683"/>
                    <a:pt x="2013" y="346"/>
                  </a:cubicBezTo>
                  <a:cubicBezTo>
                    <a:pt x="1787" y="120"/>
                    <a:pt x="1485" y="0"/>
                    <a:pt x="1178"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20cf66d3da8aa5b4_53"/>
            <p:cNvSpPr/>
            <p:nvPr/>
          </p:nvSpPr>
          <p:spPr>
            <a:xfrm flipH="1">
              <a:off x="7550329" y="879639"/>
              <a:ext cx="36059" cy="34677"/>
            </a:xfrm>
            <a:custGeom>
              <a:rect b="b" l="l" r="r" t="t"/>
              <a:pathLst>
                <a:path extrusionOk="0" h="2359" w="2453">
                  <a:moveTo>
                    <a:pt x="1180" y="0"/>
                  </a:moveTo>
                  <a:cubicBezTo>
                    <a:pt x="1028" y="0"/>
                    <a:pt x="875" y="30"/>
                    <a:pt x="729" y="90"/>
                  </a:cubicBezTo>
                  <a:cubicBezTo>
                    <a:pt x="289" y="272"/>
                    <a:pt x="1" y="702"/>
                    <a:pt x="1" y="1179"/>
                  </a:cubicBezTo>
                  <a:cubicBezTo>
                    <a:pt x="1" y="1830"/>
                    <a:pt x="528" y="2359"/>
                    <a:pt x="1181" y="2359"/>
                  </a:cubicBezTo>
                  <a:cubicBezTo>
                    <a:pt x="1657" y="2359"/>
                    <a:pt x="2088" y="2071"/>
                    <a:pt x="2270" y="1631"/>
                  </a:cubicBezTo>
                  <a:cubicBezTo>
                    <a:pt x="2452" y="1190"/>
                    <a:pt x="2351" y="683"/>
                    <a:pt x="2014" y="346"/>
                  </a:cubicBezTo>
                  <a:cubicBezTo>
                    <a:pt x="1789" y="120"/>
                    <a:pt x="1487" y="0"/>
                    <a:pt x="1180"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20cf66d3da8aa5b4_53"/>
            <p:cNvSpPr/>
            <p:nvPr/>
          </p:nvSpPr>
          <p:spPr>
            <a:xfrm flipH="1">
              <a:off x="7855148" y="1454306"/>
              <a:ext cx="36074" cy="34692"/>
            </a:xfrm>
            <a:custGeom>
              <a:rect b="b" l="l" r="r" t="t"/>
              <a:pathLst>
                <a:path extrusionOk="0" h="2360" w="2454">
                  <a:moveTo>
                    <a:pt x="1181" y="0"/>
                  </a:moveTo>
                  <a:cubicBezTo>
                    <a:pt x="1029" y="0"/>
                    <a:pt x="875" y="30"/>
                    <a:pt x="728" y="91"/>
                  </a:cubicBezTo>
                  <a:cubicBezTo>
                    <a:pt x="288" y="273"/>
                    <a:pt x="1" y="703"/>
                    <a:pt x="1" y="1180"/>
                  </a:cubicBezTo>
                  <a:cubicBezTo>
                    <a:pt x="1" y="1831"/>
                    <a:pt x="529" y="2360"/>
                    <a:pt x="1180" y="2360"/>
                  </a:cubicBezTo>
                  <a:cubicBezTo>
                    <a:pt x="1658" y="2360"/>
                    <a:pt x="2087" y="2072"/>
                    <a:pt x="2270" y="1631"/>
                  </a:cubicBezTo>
                  <a:cubicBezTo>
                    <a:pt x="2453" y="1191"/>
                    <a:pt x="2353" y="683"/>
                    <a:pt x="2015" y="346"/>
                  </a:cubicBezTo>
                  <a:cubicBezTo>
                    <a:pt x="1790" y="120"/>
                    <a:pt x="1488" y="0"/>
                    <a:pt x="118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20cf66d3da8aa5b4_53"/>
            <p:cNvSpPr/>
            <p:nvPr/>
          </p:nvSpPr>
          <p:spPr>
            <a:xfrm flipH="1">
              <a:off x="8494789" y="2188909"/>
              <a:ext cx="36074" cy="34677"/>
            </a:xfrm>
            <a:custGeom>
              <a:rect b="b" l="l" r="r" t="t"/>
              <a:pathLst>
                <a:path extrusionOk="0" h="2359" w="2454">
                  <a:moveTo>
                    <a:pt x="1181" y="0"/>
                  </a:moveTo>
                  <a:cubicBezTo>
                    <a:pt x="1029" y="0"/>
                    <a:pt x="876" y="30"/>
                    <a:pt x="730" y="90"/>
                  </a:cubicBezTo>
                  <a:cubicBezTo>
                    <a:pt x="289" y="272"/>
                    <a:pt x="1" y="702"/>
                    <a:pt x="2" y="1179"/>
                  </a:cubicBezTo>
                  <a:cubicBezTo>
                    <a:pt x="2" y="1830"/>
                    <a:pt x="530" y="2359"/>
                    <a:pt x="1180" y="2359"/>
                  </a:cubicBezTo>
                  <a:cubicBezTo>
                    <a:pt x="1658" y="2359"/>
                    <a:pt x="2087" y="2071"/>
                    <a:pt x="2271" y="1631"/>
                  </a:cubicBezTo>
                  <a:cubicBezTo>
                    <a:pt x="2454" y="1190"/>
                    <a:pt x="2353" y="682"/>
                    <a:pt x="2015" y="345"/>
                  </a:cubicBezTo>
                  <a:cubicBezTo>
                    <a:pt x="1789" y="120"/>
                    <a:pt x="1487" y="0"/>
                    <a:pt x="118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20cf66d3da8aa5b4_53"/>
            <p:cNvSpPr/>
            <p:nvPr/>
          </p:nvSpPr>
          <p:spPr>
            <a:xfrm flipH="1">
              <a:off x="8864612" y="1479311"/>
              <a:ext cx="36044" cy="34677"/>
            </a:xfrm>
            <a:custGeom>
              <a:rect b="b" l="l" r="r" t="t"/>
              <a:pathLst>
                <a:path extrusionOk="0" h="2359" w="2452">
                  <a:moveTo>
                    <a:pt x="1179" y="0"/>
                  </a:moveTo>
                  <a:cubicBezTo>
                    <a:pt x="1028" y="0"/>
                    <a:pt x="875" y="29"/>
                    <a:pt x="730" y="89"/>
                  </a:cubicBezTo>
                  <a:cubicBezTo>
                    <a:pt x="290" y="272"/>
                    <a:pt x="2" y="701"/>
                    <a:pt x="1" y="1179"/>
                  </a:cubicBezTo>
                  <a:cubicBezTo>
                    <a:pt x="1" y="1830"/>
                    <a:pt x="528" y="2358"/>
                    <a:pt x="1180" y="2358"/>
                  </a:cubicBezTo>
                  <a:cubicBezTo>
                    <a:pt x="1656" y="2358"/>
                    <a:pt x="2087" y="2072"/>
                    <a:pt x="2270" y="1631"/>
                  </a:cubicBezTo>
                  <a:cubicBezTo>
                    <a:pt x="2452" y="1191"/>
                    <a:pt x="2351" y="683"/>
                    <a:pt x="2015" y="347"/>
                  </a:cubicBezTo>
                  <a:cubicBezTo>
                    <a:pt x="1789" y="121"/>
                    <a:pt x="1487" y="0"/>
                    <a:pt x="1179"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20cf66d3da8aa5b4_53"/>
            <p:cNvSpPr/>
            <p:nvPr/>
          </p:nvSpPr>
          <p:spPr>
            <a:xfrm flipH="1">
              <a:off x="9149439" y="1569245"/>
              <a:ext cx="36059" cy="34677"/>
            </a:xfrm>
            <a:custGeom>
              <a:rect b="b" l="l" r="r" t="t"/>
              <a:pathLst>
                <a:path extrusionOk="0" h="2359" w="2453">
                  <a:moveTo>
                    <a:pt x="1179" y="0"/>
                  </a:moveTo>
                  <a:cubicBezTo>
                    <a:pt x="1028" y="0"/>
                    <a:pt x="875" y="30"/>
                    <a:pt x="729" y="90"/>
                  </a:cubicBezTo>
                  <a:cubicBezTo>
                    <a:pt x="289" y="272"/>
                    <a:pt x="1" y="703"/>
                    <a:pt x="1" y="1181"/>
                  </a:cubicBezTo>
                  <a:cubicBezTo>
                    <a:pt x="1" y="1832"/>
                    <a:pt x="530" y="2359"/>
                    <a:pt x="1181" y="2359"/>
                  </a:cubicBezTo>
                  <a:cubicBezTo>
                    <a:pt x="1658" y="2359"/>
                    <a:pt x="2088" y="2071"/>
                    <a:pt x="2270" y="1631"/>
                  </a:cubicBezTo>
                  <a:cubicBezTo>
                    <a:pt x="2452" y="1190"/>
                    <a:pt x="2351" y="682"/>
                    <a:pt x="2014" y="346"/>
                  </a:cubicBezTo>
                  <a:cubicBezTo>
                    <a:pt x="1788" y="120"/>
                    <a:pt x="1486" y="0"/>
                    <a:pt x="1179"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20cf66d3da8aa5b4_53"/>
            <p:cNvSpPr/>
            <p:nvPr/>
          </p:nvSpPr>
          <p:spPr>
            <a:xfrm flipH="1">
              <a:off x="8249945" y="1939038"/>
              <a:ext cx="36044" cy="34707"/>
            </a:xfrm>
            <a:custGeom>
              <a:rect b="b" l="l" r="r" t="t"/>
              <a:pathLst>
                <a:path extrusionOk="0" h="2361" w="2452">
                  <a:moveTo>
                    <a:pt x="1180" y="1"/>
                  </a:moveTo>
                  <a:cubicBezTo>
                    <a:pt x="1028" y="1"/>
                    <a:pt x="875" y="30"/>
                    <a:pt x="729" y="90"/>
                  </a:cubicBezTo>
                  <a:cubicBezTo>
                    <a:pt x="288" y="272"/>
                    <a:pt x="0" y="703"/>
                    <a:pt x="0" y="1179"/>
                  </a:cubicBezTo>
                  <a:cubicBezTo>
                    <a:pt x="0" y="1832"/>
                    <a:pt x="527" y="2361"/>
                    <a:pt x="1180" y="2361"/>
                  </a:cubicBezTo>
                  <a:cubicBezTo>
                    <a:pt x="1657" y="2361"/>
                    <a:pt x="2087" y="2073"/>
                    <a:pt x="2269" y="1631"/>
                  </a:cubicBezTo>
                  <a:cubicBezTo>
                    <a:pt x="2451" y="1191"/>
                    <a:pt x="2352" y="684"/>
                    <a:pt x="2014" y="346"/>
                  </a:cubicBezTo>
                  <a:cubicBezTo>
                    <a:pt x="1789" y="120"/>
                    <a:pt x="1486" y="1"/>
                    <a:pt x="1180" y="1"/>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20cf66d3da8aa5b4_53"/>
            <p:cNvSpPr/>
            <p:nvPr/>
          </p:nvSpPr>
          <p:spPr>
            <a:xfrm flipH="1">
              <a:off x="8319917" y="944598"/>
              <a:ext cx="36044" cy="34677"/>
            </a:xfrm>
            <a:custGeom>
              <a:rect b="b" l="l" r="r" t="t"/>
              <a:pathLst>
                <a:path extrusionOk="0" h="2359" w="2452">
                  <a:moveTo>
                    <a:pt x="1182" y="1"/>
                  </a:moveTo>
                  <a:cubicBezTo>
                    <a:pt x="1029" y="1"/>
                    <a:pt x="876" y="30"/>
                    <a:pt x="730" y="91"/>
                  </a:cubicBezTo>
                  <a:cubicBezTo>
                    <a:pt x="288" y="274"/>
                    <a:pt x="2" y="703"/>
                    <a:pt x="2" y="1181"/>
                  </a:cubicBezTo>
                  <a:cubicBezTo>
                    <a:pt x="1" y="1831"/>
                    <a:pt x="529" y="2359"/>
                    <a:pt x="1180" y="2359"/>
                  </a:cubicBezTo>
                  <a:cubicBezTo>
                    <a:pt x="1658" y="2359"/>
                    <a:pt x="2087" y="2073"/>
                    <a:pt x="2270" y="1631"/>
                  </a:cubicBezTo>
                  <a:cubicBezTo>
                    <a:pt x="2452" y="1191"/>
                    <a:pt x="2352" y="683"/>
                    <a:pt x="2015" y="346"/>
                  </a:cubicBezTo>
                  <a:cubicBezTo>
                    <a:pt x="1790" y="121"/>
                    <a:pt x="1488" y="1"/>
                    <a:pt x="1182" y="1"/>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0cf66d3da8aa5b4_53"/>
            <p:cNvSpPr/>
            <p:nvPr/>
          </p:nvSpPr>
          <p:spPr>
            <a:xfrm flipH="1">
              <a:off x="7455382" y="499835"/>
              <a:ext cx="36059" cy="34707"/>
            </a:xfrm>
            <a:custGeom>
              <a:rect b="b" l="l" r="r" t="t"/>
              <a:pathLst>
                <a:path extrusionOk="0" h="2361" w="2453">
                  <a:moveTo>
                    <a:pt x="1182" y="0"/>
                  </a:moveTo>
                  <a:cubicBezTo>
                    <a:pt x="1029" y="0"/>
                    <a:pt x="875" y="30"/>
                    <a:pt x="729" y="91"/>
                  </a:cubicBezTo>
                  <a:cubicBezTo>
                    <a:pt x="289" y="273"/>
                    <a:pt x="1" y="703"/>
                    <a:pt x="1" y="1180"/>
                  </a:cubicBezTo>
                  <a:cubicBezTo>
                    <a:pt x="1" y="1831"/>
                    <a:pt x="528" y="2360"/>
                    <a:pt x="1180" y="2360"/>
                  </a:cubicBezTo>
                  <a:cubicBezTo>
                    <a:pt x="1657" y="2360"/>
                    <a:pt x="2087" y="2072"/>
                    <a:pt x="2270" y="1632"/>
                  </a:cubicBezTo>
                  <a:cubicBezTo>
                    <a:pt x="2452" y="1191"/>
                    <a:pt x="2351" y="683"/>
                    <a:pt x="2014" y="346"/>
                  </a:cubicBezTo>
                  <a:cubicBezTo>
                    <a:pt x="1789" y="120"/>
                    <a:pt x="1488" y="0"/>
                    <a:pt x="1182"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20cf66d3da8aa5b4_53"/>
            <p:cNvSpPr/>
            <p:nvPr/>
          </p:nvSpPr>
          <p:spPr>
            <a:xfrm flipH="1">
              <a:off x="9084465" y="2103943"/>
              <a:ext cx="36074" cy="34692"/>
            </a:xfrm>
            <a:custGeom>
              <a:rect b="b" l="l" r="r" t="t"/>
              <a:pathLst>
                <a:path extrusionOk="0" h="2360" w="2454">
                  <a:moveTo>
                    <a:pt x="1180" y="1"/>
                  </a:moveTo>
                  <a:cubicBezTo>
                    <a:pt x="1028" y="1"/>
                    <a:pt x="876" y="30"/>
                    <a:pt x="730" y="91"/>
                  </a:cubicBezTo>
                  <a:cubicBezTo>
                    <a:pt x="289" y="273"/>
                    <a:pt x="2" y="704"/>
                    <a:pt x="2" y="1180"/>
                  </a:cubicBezTo>
                  <a:cubicBezTo>
                    <a:pt x="1" y="1831"/>
                    <a:pt x="530" y="2360"/>
                    <a:pt x="1180" y="2360"/>
                  </a:cubicBezTo>
                  <a:cubicBezTo>
                    <a:pt x="1658" y="2360"/>
                    <a:pt x="2087" y="2073"/>
                    <a:pt x="2271" y="1632"/>
                  </a:cubicBezTo>
                  <a:cubicBezTo>
                    <a:pt x="2454" y="1192"/>
                    <a:pt x="2353" y="684"/>
                    <a:pt x="2015" y="347"/>
                  </a:cubicBezTo>
                  <a:cubicBezTo>
                    <a:pt x="1789" y="121"/>
                    <a:pt x="1487" y="1"/>
                    <a:pt x="1180" y="1"/>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20cf66d3da8aa5b4_53"/>
            <p:cNvSpPr/>
            <p:nvPr/>
          </p:nvSpPr>
          <p:spPr>
            <a:xfrm flipH="1">
              <a:off x="6860723" y="-349678"/>
              <a:ext cx="36030" cy="34677"/>
            </a:xfrm>
            <a:custGeom>
              <a:rect b="b" l="l" r="r" t="t"/>
              <a:pathLst>
                <a:path extrusionOk="0" h="2359" w="2451">
                  <a:moveTo>
                    <a:pt x="1177" y="0"/>
                  </a:moveTo>
                  <a:cubicBezTo>
                    <a:pt x="1026" y="0"/>
                    <a:pt x="873" y="30"/>
                    <a:pt x="728" y="90"/>
                  </a:cubicBezTo>
                  <a:cubicBezTo>
                    <a:pt x="287" y="274"/>
                    <a:pt x="0" y="703"/>
                    <a:pt x="0" y="1179"/>
                  </a:cubicBezTo>
                  <a:cubicBezTo>
                    <a:pt x="0" y="1831"/>
                    <a:pt x="528" y="2359"/>
                    <a:pt x="1178" y="2359"/>
                  </a:cubicBezTo>
                  <a:cubicBezTo>
                    <a:pt x="1656" y="2359"/>
                    <a:pt x="2085" y="2072"/>
                    <a:pt x="2268" y="1631"/>
                  </a:cubicBezTo>
                  <a:cubicBezTo>
                    <a:pt x="2450" y="1191"/>
                    <a:pt x="2351" y="683"/>
                    <a:pt x="2013" y="346"/>
                  </a:cubicBezTo>
                  <a:cubicBezTo>
                    <a:pt x="1787" y="121"/>
                    <a:pt x="1484" y="0"/>
                    <a:pt x="1177"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20cf66d3da8aa5b4_53"/>
            <p:cNvSpPr/>
            <p:nvPr/>
          </p:nvSpPr>
          <p:spPr>
            <a:xfrm flipH="1">
              <a:off x="5641181" y="-99322"/>
              <a:ext cx="823920" cy="362840"/>
            </a:xfrm>
            <a:custGeom>
              <a:rect b="b" l="l" r="r" t="t"/>
              <a:pathLst>
                <a:path extrusionOk="0" h="24683" w="56049">
                  <a:moveTo>
                    <a:pt x="12876" y="1"/>
                  </a:moveTo>
                  <a:lnTo>
                    <a:pt x="12860" y="170"/>
                  </a:lnTo>
                  <a:lnTo>
                    <a:pt x="55288" y="4248"/>
                  </a:lnTo>
                  <a:lnTo>
                    <a:pt x="0" y="24523"/>
                  </a:lnTo>
                  <a:lnTo>
                    <a:pt x="59" y="24682"/>
                  </a:lnTo>
                  <a:lnTo>
                    <a:pt x="56049" y="4150"/>
                  </a:lnTo>
                  <a:lnTo>
                    <a:pt x="12876"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20cf66d3da8aa5b4_53"/>
            <p:cNvSpPr/>
            <p:nvPr/>
          </p:nvSpPr>
          <p:spPr>
            <a:xfrm flipH="1">
              <a:off x="5312532" y="-403995"/>
              <a:ext cx="958616" cy="367118"/>
            </a:xfrm>
            <a:custGeom>
              <a:rect b="b" l="l" r="r" t="t"/>
              <a:pathLst>
                <a:path extrusionOk="0" h="24974" w="65212">
                  <a:moveTo>
                    <a:pt x="35731" y="222"/>
                  </a:moveTo>
                  <a:lnTo>
                    <a:pt x="64838" y="2195"/>
                  </a:lnTo>
                  <a:lnTo>
                    <a:pt x="43307" y="24647"/>
                  </a:lnTo>
                  <a:lnTo>
                    <a:pt x="35731" y="222"/>
                  </a:lnTo>
                  <a:close/>
                  <a:moveTo>
                    <a:pt x="35662" y="0"/>
                  </a:moveTo>
                  <a:lnTo>
                    <a:pt x="35570" y="54"/>
                  </a:lnTo>
                  <a:lnTo>
                    <a:pt x="0" y="20930"/>
                  </a:lnTo>
                  <a:lnTo>
                    <a:pt x="86" y="21076"/>
                  </a:lnTo>
                  <a:lnTo>
                    <a:pt x="35564" y="256"/>
                  </a:lnTo>
                  <a:lnTo>
                    <a:pt x="43230" y="24974"/>
                  </a:lnTo>
                  <a:lnTo>
                    <a:pt x="65211" y="2051"/>
                  </a:lnTo>
                  <a:lnTo>
                    <a:pt x="35677" y="47"/>
                  </a:lnTo>
                  <a:lnTo>
                    <a:pt x="35662"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20cf66d3da8aa5b4_53"/>
            <p:cNvSpPr/>
            <p:nvPr/>
          </p:nvSpPr>
          <p:spPr>
            <a:xfrm flipH="1">
              <a:off x="6268769" y="-328966"/>
              <a:ext cx="612770" cy="605331"/>
            </a:xfrm>
            <a:custGeom>
              <a:rect b="b" l="l" r="r" t="t"/>
              <a:pathLst>
                <a:path extrusionOk="0" h="41179" w="41685">
                  <a:moveTo>
                    <a:pt x="458" y="361"/>
                  </a:moveTo>
                  <a:lnTo>
                    <a:pt x="41446" y="16254"/>
                  </a:lnTo>
                  <a:lnTo>
                    <a:pt x="28736" y="40850"/>
                  </a:lnTo>
                  <a:lnTo>
                    <a:pt x="458" y="361"/>
                  </a:lnTo>
                  <a:close/>
                  <a:moveTo>
                    <a:pt x="0" y="1"/>
                  </a:moveTo>
                  <a:lnTo>
                    <a:pt x="160" y="230"/>
                  </a:lnTo>
                  <a:lnTo>
                    <a:pt x="28757" y="41178"/>
                  </a:lnTo>
                  <a:lnTo>
                    <a:pt x="28822" y="41053"/>
                  </a:lnTo>
                  <a:lnTo>
                    <a:pt x="41684" y="16162"/>
                  </a:lnTo>
                  <a:lnTo>
                    <a:pt x="41597" y="16129"/>
                  </a:lnTo>
                  <a:lnTo>
                    <a:pt x="0"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0cf66d3da8aa5b4_53"/>
            <p:cNvSpPr/>
            <p:nvPr/>
          </p:nvSpPr>
          <p:spPr>
            <a:xfrm flipH="1">
              <a:off x="6455959" y="-329392"/>
              <a:ext cx="521762" cy="605420"/>
            </a:xfrm>
            <a:custGeom>
              <a:rect b="b" l="l" r="r" t="t"/>
              <a:pathLst>
                <a:path extrusionOk="0" h="41185" w="35494">
                  <a:moveTo>
                    <a:pt x="6816" y="420"/>
                  </a:moveTo>
                  <a:lnTo>
                    <a:pt x="35086" y="40901"/>
                  </a:lnTo>
                  <a:lnTo>
                    <a:pt x="35086" y="40901"/>
                  </a:lnTo>
                  <a:lnTo>
                    <a:pt x="199" y="31601"/>
                  </a:lnTo>
                  <a:lnTo>
                    <a:pt x="6816" y="420"/>
                  </a:lnTo>
                  <a:close/>
                  <a:moveTo>
                    <a:pt x="6730" y="1"/>
                  </a:moveTo>
                  <a:lnTo>
                    <a:pt x="6689" y="192"/>
                  </a:lnTo>
                  <a:lnTo>
                    <a:pt x="0" y="31725"/>
                  </a:lnTo>
                  <a:lnTo>
                    <a:pt x="77" y="31744"/>
                  </a:lnTo>
                  <a:lnTo>
                    <a:pt x="35493" y="41185"/>
                  </a:lnTo>
                  <a:lnTo>
                    <a:pt x="35359" y="40993"/>
                  </a:lnTo>
                  <a:lnTo>
                    <a:pt x="6730"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20cf66d3da8aa5b4_53"/>
            <p:cNvSpPr/>
            <p:nvPr/>
          </p:nvSpPr>
          <p:spPr>
            <a:xfrm flipH="1">
              <a:off x="6466954" y="259255"/>
              <a:ext cx="1104852" cy="891408"/>
            </a:xfrm>
            <a:custGeom>
              <a:rect b="b" l="l" r="r" t="t"/>
              <a:pathLst>
                <a:path extrusionOk="0" h="60640" w="75160">
                  <a:moveTo>
                    <a:pt x="28912" y="25098"/>
                  </a:moveTo>
                  <a:lnTo>
                    <a:pt x="44725" y="60332"/>
                  </a:lnTo>
                  <a:lnTo>
                    <a:pt x="44725" y="60332"/>
                  </a:lnTo>
                  <a:lnTo>
                    <a:pt x="375" y="43094"/>
                  </a:lnTo>
                  <a:lnTo>
                    <a:pt x="28542" y="25104"/>
                  </a:lnTo>
                  <a:lnTo>
                    <a:pt x="28912" y="25098"/>
                  </a:lnTo>
                  <a:close/>
                  <a:moveTo>
                    <a:pt x="75003" y="0"/>
                  </a:moveTo>
                  <a:lnTo>
                    <a:pt x="64948" y="24426"/>
                  </a:lnTo>
                  <a:lnTo>
                    <a:pt x="28492" y="24933"/>
                  </a:lnTo>
                  <a:lnTo>
                    <a:pt x="28473" y="24947"/>
                  </a:lnTo>
                  <a:lnTo>
                    <a:pt x="0" y="43129"/>
                  </a:lnTo>
                  <a:lnTo>
                    <a:pt x="157" y="43191"/>
                  </a:lnTo>
                  <a:lnTo>
                    <a:pt x="45050" y="60639"/>
                  </a:lnTo>
                  <a:lnTo>
                    <a:pt x="44966" y="60451"/>
                  </a:lnTo>
                  <a:lnTo>
                    <a:pt x="29098" y="25096"/>
                  </a:lnTo>
                  <a:lnTo>
                    <a:pt x="65061" y="24593"/>
                  </a:lnTo>
                  <a:lnTo>
                    <a:pt x="65084" y="24542"/>
                  </a:lnTo>
                  <a:lnTo>
                    <a:pt x="75160" y="65"/>
                  </a:lnTo>
                  <a:lnTo>
                    <a:pt x="75003"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0cf66d3da8aa5b4_53"/>
            <p:cNvSpPr/>
            <p:nvPr/>
          </p:nvSpPr>
          <p:spPr>
            <a:xfrm flipH="1">
              <a:off x="6978177" y="122265"/>
              <a:ext cx="592087" cy="773543"/>
            </a:xfrm>
            <a:custGeom>
              <a:rect b="b" l="l" r="r" t="t"/>
              <a:pathLst>
                <a:path extrusionOk="0" h="52622" w="40278">
                  <a:moveTo>
                    <a:pt x="40116" y="1"/>
                  </a:moveTo>
                  <a:lnTo>
                    <a:pt x="28812" y="34230"/>
                  </a:lnTo>
                  <a:lnTo>
                    <a:pt x="6240" y="26563"/>
                  </a:lnTo>
                  <a:lnTo>
                    <a:pt x="1" y="52581"/>
                  </a:lnTo>
                  <a:lnTo>
                    <a:pt x="166" y="52621"/>
                  </a:lnTo>
                  <a:lnTo>
                    <a:pt x="6362" y="26784"/>
                  </a:lnTo>
                  <a:lnTo>
                    <a:pt x="28919" y="34445"/>
                  </a:lnTo>
                  <a:lnTo>
                    <a:pt x="28946" y="34364"/>
                  </a:lnTo>
                  <a:lnTo>
                    <a:pt x="40277" y="53"/>
                  </a:lnTo>
                  <a:lnTo>
                    <a:pt x="40116"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20cf66d3da8aa5b4_53"/>
            <p:cNvSpPr/>
            <p:nvPr/>
          </p:nvSpPr>
          <p:spPr>
            <a:xfrm flipH="1">
              <a:off x="7566087" y="692008"/>
              <a:ext cx="471885" cy="780011"/>
            </a:xfrm>
            <a:custGeom>
              <a:rect b="b" l="l" r="r" t="t"/>
              <a:pathLst>
                <a:path extrusionOk="0" h="53062" w="32101">
                  <a:moveTo>
                    <a:pt x="2815" y="1"/>
                  </a:moveTo>
                  <a:lnTo>
                    <a:pt x="1" y="30402"/>
                  </a:lnTo>
                  <a:lnTo>
                    <a:pt x="139" y="30331"/>
                  </a:lnTo>
                  <a:lnTo>
                    <a:pt x="31699" y="14041"/>
                  </a:lnTo>
                  <a:lnTo>
                    <a:pt x="31699" y="14041"/>
                  </a:lnTo>
                  <a:lnTo>
                    <a:pt x="11180" y="52982"/>
                  </a:lnTo>
                  <a:lnTo>
                    <a:pt x="11331" y="53061"/>
                  </a:lnTo>
                  <a:lnTo>
                    <a:pt x="32101" y="13642"/>
                  </a:lnTo>
                  <a:lnTo>
                    <a:pt x="31861" y="13767"/>
                  </a:lnTo>
                  <a:lnTo>
                    <a:pt x="200" y="30108"/>
                  </a:lnTo>
                  <a:lnTo>
                    <a:pt x="2984" y="17"/>
                  </a:lnTo>
                  <a:lnTo>
                    <a:pt x="2815"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20cf66d3da8aa5b4_53"/>
            <p:cNvSpPr/>
            <p:nvPr/>
          </p:nvSpPr>
          <p:spPr>
            <a:xfrm flipH="1">
              <a:off x="8035694" y="1135786"/>
              <a:ext cx="848366" cy="823318"/>
            </a:xfrm>
            <a:custGeom>
              <a:rect b="b" l="l" r="r" t="t"/>
              <a:pathLst>
                <a:path extrusionOk="0" h="56008" w="57712">
                  <a:moveTo>
                    <a:pt x="57603" y="0"/>
                  </a:moveTo>
                  <a:lnTo>
                    <a:pt x="37696" y="16353"/>
                  </a:lnTo>
                  <a:lnTo>
                    <a:pt x="37702" y="16398"/>
                  </a:lnTo>
                  <a:lnTo>
                    <a:pt x="41761" y="55640"/>
                  </a:lnTo>
                  <a:lnTo>
                    <a:pt x="41761" y="55640"/>
                  </a:lnTo>
                  <a:lnTo>
                    <a:pt x="102" y="24480"/>
                  </a:lnTo>
                  <a:lnTo>
                    <a:pt x="0" y="24617"/>
                  </a:lnTo>
                  <a:lnTo>
                    <a:pt x="41970" y="56008"/>
                  </a:lnTo>
                  <a:lnTo>
                    <a:pt x="41949" y="55815"/>
                  </a:lnTo>
                  <a:lnTo>
                    <a:pt x="37875" y="16425"/>
                  </a:lnTo>
                  <a:lnTo>
                    <a:pt x="57711" y="131"/>
                  </a:lnTo>
                  <a:lnTo>
                    <a:pt x="57603"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0cf66d3da8aa5b4_53"/>
            <p:cNvSpPr/>
            <p:nvPr/>
          </p:nvSpPr>
          <p:spPr>
            <a:xfrm flipH="1">
              <a:off x="7876052" y="1136198"/>
              <a:ext cx="161582" cy="327575"/>
            </a:xfrm>
            <a:custGeom>
              <a:rect b="b" l="l" r="r" t="t"/>
              <a:pathLst>
                <a:path extrusionOk="0" h="22284" w="10992">
                  <a:moveTo>
                    <a:pt x="154" y="1"/>
                  </a:moveTo>
                  <a:lnTo>
                    <a:pt x="0" y="75"/>
                  </a:lnTo>
                  <a:lnTo>
                    <a:pt x="10838" y="22284"/>
                  </a:lnTo>
                  <a:lnTo>
                    <a:pt x="10991" y="22210"/>
                  </a:lnTo>
                  <a:lnTo>
                    <a:pt x="154"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0cf66d3da8aa5b4_53"/>
            <p:cNvSpPr/>
            <p:nvPr/>
          </p:nvSpPr>
          <p:spPr>
            <a:xfrm flipH="1">
              <a:off x="8318976" y="965178"/>
              <a:ext cx="564803" cy="534786"/>
            </a:xfrm>
            <a:custGeom>
              <a:rect b="b" l="l" r="r" t="t"/>
              <a:pathLst>
                <a:path extrusionOk="0" h="36380" w="38422">
                  <a:moveTo>
                    <a:pt x="37174" y="389"/>
                  </a:moveTo>
                  <a:lnTo>
                    <a:pt x="38245" y="28908"/>
                  </a:lnTo>
                  <a:lnTo>
                    <a:pt x="523" y="36109"/>
                  </a:lnTo>
                  <a:lnTo>
                    <a:pt x="37174" y="389"/>
                  </a:lnTo>
                  <a:close/>
                  <a:moveTo>
                    <a:pt x="37329" y="1"/>
                  </a:moveTo>
                  <a:lnTo>
                    <a:pt x="37193" y="135"/>
                  </a:lnTo>
                  <a:lnTo>
                    <a:pt x="1" y="36380"/>
                  </a:lnTo>
                  <a:lnTo>
                    <a:pt x="1" y="36380"/>
                  </a:lnTo>
                  <a:lnTo>
                    <a:pt x="278" y="36327"/>
                  </a:lnTo>
                  <a:lnTo>
                    <a:pt x="38421" y="29047"/>
                  </a:lnTo>
                  <a:lnTo>
                    <a:pt x="38418" y="28975"/>
                  </a:lnTo>
                  <a:lnTo>
                    <a:pt x="37329"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20cf66d3da8aa5b4_53"/>
            <p:cNvSpPr/>
            <p:nvPr/>
          </p:nvSpPr>
          <p:spPr>
            <a:xfrm flipH="1">
              <a:off x="8510695" y="1496436"/>
              <a:ext cx="654297" cy="715905"/>
            </a:xfrm>
            <a:custGeom>
              <a:rect b="b" l="l" r="r" t="t"/>
              <a:pathLst>
                <a:path extrusionOk="0" h="48701" w="44510">
                  <a:moveTo>
                    <a:pt x="19349" y="207"/>
                  </a:moveTo>
                  <a:lnTo>
                    <a:pt x="43900" y="47887"/>
                  </a:lnTo>
                  <a:lnTo>
                    <a:pt x="323" y="6518"/>
                  </a:lnTo>
                  <a:lnTo>
                    <a:pt x="19349" y="207"/>
                  </a:lnTo>
                  <a:close/>
                  <a:moveTo>
                    <a:pt x="19433" y="0"/>
                  </a:moveTo>
                  <a:lnTo>
                    <a:pt x="1" y="6446"/>
                  </a:lnTo>
                  <a:lnTo>
                    <a:pt x="105" y="6543"/>
                  </a:lnTo>
                  <a:lnTo>
                    <a:pt x="44510" y="48701"/>
                  </a:lnTo>
                  <a:lnTo>
                    <a:pt x="19433"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0cf66d3da8aa5b4_53"/>
            <p:cNvSpPr/>
            <p:nvPr/>
          </p:nvSpPr>
          <p:spPr>
            <a:xfrm flipH="1">
              <a:off x="8508327" y="2122215"/>
              <a:ext cx="598613" cy="417113"/>
            </a:xfrm>
            <a:custGeom>
              <a:rect b="b" l="l" r="r" t="t"/>
              <a:pathLst>
                <a:path extrusionOk="0" h="28375" w="40722">
                  <a:moveTo>
                    <a:pt x="174" y="197"/>
                  </a:moveTo>
                  <a:lnTo>
                    <a:pt x="40202" y="5966"/>
                  </a:lnTo>
                  <a:lnTo>
                    <a:pt x="754" y="28087"/>
                  </a:lnTo>
                  <a:lnTo>
                    <a:pt x="174" y="197"/>
                  </a:lnTo>
                  <a:close/>
                  <a:moveTo>
                    <a:pt x="1" y="0"/>
                  </a:moveTo>
                  <a:lnTo>
                    <a:pt x="2" y="101"/>
                  </a:lnTo>
                  <a:lnTo>
                    <a:pt x="590" y="28375"/>
                  </a:lnTo>
                  <a:lnTo>
                    <a:pt x="40722" y="5870"/>
                  </a:lnTo>
                  <a:lnTo>
                    <a:pt x="40475" y="5835"/>
                  </a:lnTo>
                  <a:lnTo>
                    <a:pt x="1"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0cf66d3da8aa5b4_53"/>
            <p:cNvSpPr/>
            <p:nvPr/>
          </p:nvSpPr>
          <p:spPr>
            <a:xfrm flipH="1">
              <a:off x="9093741" y="2089361"/>
              <a:ext cx="397503" cy="449747"/>
            </a:xfrm>
            <a:custGeom>
              <a:rect b="b" l="l" r="r" t="t"/>
              <a:pathLst>
                <a:path extrusionOk="0" h="30595" w="27041">
                  <a:moveTo>
                    <a:pt x="171" y="290"/>
                  </a:moveTo>
                  <a:lnTo>
                    <a:pt x="26588" y="30338"/>
                  </a:lnTo>
                  <a:lnTo>
                    <a:pt x="171" y="25490"/>
                  </a:lnTo>
                  <a:lnTo>
                    <a:pt x="171" y="290"/>
                  </a:lnTo>
                  <a:close/>
                  <a:moveTo>
                    <a:pt x="142" y="1"/>
                  </a:moveTo>
                  <a:lnTo>
                    <a:pt x="1" y="106"/>
                  </a:lnTo>
                  <a:lnTo>
                    <a:pt x="1" y="25632"/>
                  </a:lnTo>
                  <a:lnTo>
                    <a:pt x="27040" y="30594"/>
                  </a:lnTo>
                  <a:lnTo>
                    <a:pt x="142"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 name="Google Shape;101;g20cf66d3da8aa5b4_53"/>
          <p:cNvGrpSpPr/>
          <p:nvPr/>
        </p:nvGrpSpPr>
        <p:grpSpPr>
          <a:xfrm>
            <a:off x="-689545" y="-633460"/>
            <a:ext cx="2305714" cy="2499534"/>
            <a:chOff x="-689545" y="-633460"/>
            <a:chExt cx="2305714" cy="2499534"/>
          </a:xfrm>
        </p:grpSpPr>
        <p:sp>
          <p:nvSpPr>
            <p:cNvPr id="102" name="Google Shape;102;g20cf66d3da8aa5b4_53"/>
            <p:cNvSpPr/>
            <p:nvPr/>
          </p:nvSpPr>
          <p:spPr>
            <a:xfrm rot="10800000">
              <a:off x="75269" y="-117324"/>
              <a:ext cx="1027057" cy="975049"/>
            </a:xfrm>
            <a:custGeom>
              <a:rect b="b" l="l" r="r" t="t"/>
              <a:pathLst>
                <a:path extrusionOk="0" h="42352" w="44611">
                  <a:moveTo>
                    <a:pt x="218" y="442"/>
                  </a:moveTo>
                  <a:lnTo>
                    <a:pt x="44106" y="42106"/>
                  </a:lnTo>
                  <a:lnTo>
                    <a:pt x="4060" y="36334"/>
                  </a:lnTo>
                  <a:lnTo>
                    <a:pt x="218" y="442"/>
                  </a:lnTo>
                  <a:close/>
                  <a:moveTo>
                    <a:pt x="1" y="0"/>
                  </a:moveTo>
                  <a:lnTo>
                    <a:pt x="3906" y="36483"/>
                  </a:lnTo>
                  <a:lnTo>
                    <a:pt x="3972" y="36492"/>
                  </a:lnTo>
                  <a:lnTo>
                    <a:pt x="44610" y="42352"/>
                  </a:lnTo>
                  <a:lnTo>
                    <a:pt x="1" y="0"/>
                  </a:ln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20cf66d3da8aa5b4_53"/>
            <p:cNvSpPr/>
            <p:nvPr/>
          </p:nvSpPr>
          <p:spPr>
            <a:xfrm rot="10800000">
              <a:off x="995068" y="-633460"/>
              <a:ext cx="621101" cy="706445"/>
            </a:xfrm>
            <a:custGeom>
              <a:rect b="b" l="l" r="r" t="t"/>
              <a:pathLst>
                <a:path extrusionOk="0" h="30685" w="26978">
                  <a:moveTo>
                    <a:pt x="407" y="207"/>
                  </a:moveTo>
                  <a:lnTo>
                    <a:pt x="26221" y="2401"/>
                  </a:lnTo>
                  <a:lnTo>
                    <a:pt x="26798" y="30224"/>
                  </a:lnTo>
                  <a:lnTo>
                    <a:pt x="26798" y="30224"/>
                  </a:lnTo>
                  <a:lnTo>
                    <a:pt x="407" y="207"/>
                  </a:lnTo>
                  <a:close/>
                  <a:moveTo>
                    <a:pt x="0" y="1"/>
                  </a:moveTo>
                  <a:lnTo>
                    <a:pt x="140" y="159"/>
                  </a:lnTo>
                  <a:lnTo>
                    <a:pt x="26978" y="30685"/>
                  </a:lnTo>
                  <a:lnTo>
                    <a:pt x="26387" y="2244"/>
                  </a:lnTo>
                  <a:lnTo>
                    <a:pt x="0" y="1"/>
                  </a:ln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20cf66d3da8aa5b4_53"/>
            <p:cNvSpPr/>
            <p:nvPr/>
          </p:nvSpPr>
          <p:spPr>
            <a:xfrm rot="10800000">
              <a:off x="-235604" y="1162162"/>
              <a:ext cx="56451" cy="54333"/>
            </a:xfrm>
            <a:custGeom>
              <a:rect b="b" l="l" r="r" t="t"/>
              <a:pathLst>
                <a:path extrusionOk="0" h="2360" w="2452">
                  <a:moveTo>
                    <a:pt x="1179" y="0"/>
                  </a:moveTo>
                  <a:cubicBezTo>
                    <a:pt x="1027" y="0"/>
                    <a:pt x="874" y="30"/>
                    <a:pt x="728" y="90"/>
                  </a:cubicBezTo>
                  <a:cubicBezTo>
                    <a:pt x="288" y="272"/>
                    <a:pt x="1" y="702"/>
                    <a:pt x="1" y="1179"/>
                  </a:cubicBezTo>
                  <a:cubicBezTo>
                    <a:pt x="1" y="1830"/>
                    <a:pt x="528" y="2359"/>
                    <a:pt x="1179" y="2359"/>
                  </a:cubicBezTo>
                  <a:cubicBezTo>
                    <a:pt x="1656" y="2359"/>
                    <a:pt x="2087" y="2071"/>
                    <a:pt x="2270" y="1631"/>
                  </a:cubicBezTo>
                  <a:cubicBezTo>
                    <a:pt x="2452" y="1190"/>
                    <a:pt x="2351" y="684"/>
                    <a:pt x="2013" y="346"/>
                  </a:cubicBezTo>
                  <a:cubicBezTo>
                    <a:pt x="1788" y="120"/>
                    <a:pt x="1486" y="0"/>
                    <a:pt x="1179" y="0"/>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20cf66d3da8aa5b4_53"/>
            <p:cNvSpPr/>
            <p:nvPr/>
          </p:nvSpPr>
          <p:spPr>
            <a:xfrm rot="10800000">
              <a:off x="-689545" y="1537853"/>
              <a:ext cx="56497" cy="54310"/>
            </a:xfrm>
            <a:custGeom>
              <a:rect b="b" l="l" r="r" t="t"/>
              <a:pathLst>
                <a:path extrusionOk="0" h="2359" w="2454">
                  <a:moveTo>
                    <a:pt x="1180" y="0"/>
                  </a:moveTo>
                  <a:cubicBezTo>
                    <a:pt x="1028" y="0"/>
                    <a:pt x="875" y="29"/>
                    <a:pt x="730" y="90"/>
                  </a:cubicBezTo>
                  <a:cubicBezTo>
                    <a:pt x="288" y="272"/>
                    <a:pt x="0" y="703"/>
                    <a:pt x="0" y="1180"/>
                  </a:cubicBezTo>
                  <a:cubicBezTo>
                    <a:pt x="2" y="1831"/>
                    <a:pt x="529" y="2359"/>
                    <a:pt x="1180" y="2359"/>
                  </a:cubicBezTo>
                  <a:cubicBezTo>
                    <a:pt x="1658" y="2359"/>
                    <a:pt x="2087" y="2072"/>
                    <a:pt x="2269" y="1631"/>
                  </a:cubicBezTo>
                  <a:cubicBezTo>
                    <a:pt x="2453" y="1191"/>
                    <a:pt x="2352" y="683"/>
                    <a:pt x="2015" y="346"/>
                  </a:cubicBezTo>
                  <a:cubicBezTo>
                    <a:pt x="1789" y="120"/>
                    <a:pt x="1487" y="0"/>
                    <a:pt x="1180" y="0"/>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20cf66d3da8aa5b4_53"/>
            <p:cNvSpPr/>
            <p:nvPr/>
          </p:nvSpPr>
          <p:spPr>
            <a:xfrm rot="10800000">
              <a:off x="53939" y="-136951"/>
              <a:ext cx="56497" cy="54310"/>
            </a:xfrm>
            <a:custGeom>
              <a:rect b="b" l="l" r="r" t="t"/>
              <a:pathLst>
                <a:path extrusionOk="0" h="2359" w="2454">
                  <a:moveTo>
                    <a:pt x="1181" y="0"/>
                  </a:moveTo>
                  <a:cubicBezTo>
                    <a:pt x="1029" y="0"/>
                    <a:pt x="876" y="30"/>
                    <a:pt x="730" y="90"/>
                  </a:cubicBezTo>
                  <a:cubicBezTo>
                    <a:pt x="289" y="272"/>
                    <a:pt x="1" y="702"/>
                    <a:pt x="2" y="1179"/>
                  </a:cubicBezTo>
                  <a:cubicBezTo>
                    <a:pt x="2" y="1830"/>
                    <a:pt x="530" y="2359"/>
                    <a:pt x="1180" y="2359"/>
                  </a:cubicBezTo>
                  <a:cubicBezTo>
                    <a:pt x="1658" y="2359"/>
                    <a:pt x="2087" y="2071"/>
                    <a:pt x="2271" y="1631"/>
                  </a:cubicBezTo>
                  <a:cubicBezTo>
                    <a:pt x="2454" y="1190"/>
                    <a:pt x="2353" y="682"/>
                    <a:pt x="2015" y="345"/>
                  </a:cubicBezTo>
                  <a:cubicBezTo>
                    <a:pt x="1789" y="120"/>
                    <a:pt x="1487" y="0"/>
                    <a:pt x="1181" y="0"/>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20cf66d3da8aa5b4_53"/>
            <p:cNvSpPr/>
            <p:nvPr/>
          </p:nvSpPr>
          <p:spPr>
            <a:xfrm rot="10800000">
              <a:off x="633119" y="974351"/>
              <a:ext cx="56451" cy="54310"/>
            </a:xfrm>
            <a:custGeom>
              <a:rect b="b" l="l" r="r" t="t"/>
              <a:pathLst>
                <a:path extrusionOk="0" h="2359" w="2452">
                  <a:moveTo>
                    <a:pt x="1179" y="0"/>
                  </a:moveTo>
                  <a:cubicBezTo>
                    <a:pt x="1028" y="0"/>
                    <a:pt x="875" y="29"/>
                    <a:pt x="730" y="89"/>
                  </a:cubicBezTo>
                  <a:cubicBezTo>
                    <a:pt x="290" y="272"/>
                    <a:pt x="2" y="701"/>
                    <a:pt x="1" y="1179"/>
                  </a:cubicBezTo>
                  <a:cubicBezTo>
                    <a:pt x="1" y="1830"/>
                    <a:pt x="528" y="2358"/>
                    <a:pt x="1180" y="2358"/>
                  </a:cubicBezTo>
                  <a:cubicBezTo>
                    <a:pt x="1656" y="2358"/>
                    <a:pt x="2087" y="2072"/>
                    <a:pt x="2270" y="1631"/>
                  </a:cubicBezTo>
                  <a:cubicBezTo>
                    <a:pt x="2452" y="1191"/>
                    <a:pt x="2351" y="683"/>
                    <a:pt x="2015" y="347"/>
                  </a:cubicBezTo>
                  <a:cubicBezTo>
                    <a:pt x="1789" y="121"/>
                    <a:pt x="1487" y="0"/>
                    <a:pt x="1179" y="0"/>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20cf66d3da8aa5b4_53"/>
            <p:cNvSpPr/>
            <p:nvPr/>
          </p:nvSpPr>
          <p:spPr>
            <a:xfrm rot="10800000">
              <a:off x="1079186" y="833505"/>
              <a:ext cx="56474" cy="54310"/>
            </a:xfrm>
            <a:custGeom>
              <a:rect b="b" l="l" r="r" t="t"/>
              <a:pathLst>
                <a:path extrusionOk="0" h="2359" w="2453">
                  <a:moveTo>
                    <a:pt x="1179" y="0"/>
                  </a:moveTo>
                  <a:cubicBezTo>
                    <a:pt x="1028" y="0"/>
                    <a:pt x="875" y="30"/>
                    <a:pt x="729" y="90"/>
                  </a:cubicBezTo>
                  <a:cubicBezTo>
                    <a:pt x="289" y="272"/>
                    <a:pt x="1" y="703"/>
                    <a:pt x="1" y="1181"/>
                  </a:cubicBezTo>
                  <a:cubicBezTo>
                    <a:pt x="1" y="1832"/>
                    <a:pt x="530" y="2359"/>
                    <a:pt x="1181" y="2359"/>
                  </a:cubicBezTo>
                  <a:cubicBezTo>
                    <a:pt x="1658" y="2359"/>
                    <a:pt x="2088" y="2071"/>
                    <a:pt x="2270" y="1631"/>
                  </a:cubicBezTo>
                  <a:cubicBezTo>
                    <a:pt x="2452" y="1190"/>
                    <a:pt x="2351" y="682"/>
                    <a:pt x="2014" y="346"/>
                  </a:cubicBezTo>
                  <a:cubicBezTo>
                    <a:pt x="1788" y="120"/>
                    <a:pt x="1486" y="0"/>
                    <a:pt x="1179" y="0"/>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0cf66d3da8aa5b4_53"/>
            <p:cNvSpPr/>
            <p:nvPr/>
          </p:nvSpPr>
          <p:spPr>
            <a:xfrm rot="10800000">
              <a:off x="-329510" y="254325"/>
              <a:ext cx="56451" cy="54356"/>
            </a:xfrm>
            <a:custGeom>
              <a:rect b="b" l="l" r="r" t="t"/>
              <a:pathLst>
                <a:path extrusionOk="0" h="2361" w="2452">
                  <a:moveTo>
                    <a:pt x="1180" y="1"/>
                  </a:moveTo>
                  <a:cubicBezTo>
                    <a:pt x="1028" y="1"/>
                    <a:pt x="875" y="30"/>
                    <a:pt x="729" y="90"/>
                  </a:cubicBezTo>
                  <a:cubicBezTo>
                    <a:pt x="288" y="272"/>
                    <a:pt x="0" y="703"/>
                    <a:pt x="0" y="1179"/>
                  </a:cubicBezTo>
                  <a:cubicBezTo>
                    <a:pt x="0" y="1832"/>
                    <a:pt x="527" y="2361"/>
                    <a:pt x="1180" y="2361"/>
                  </a:cubicBezTo>
                  <a:cubicBezTo>
                    <a:pt x="1657" y="2361"/>
                    <a:pt x="2087" y="2073"/>
                    <a:pt x="2269" y="1631"/>
                  </a:cubicBezTo>
                  <a:cubicBezTo>
                    <a:pt x="2451" y="1191"/>
                    <a:pt x="2352" y="684"/>
                    <a:pt x="2014" y="346"/>
                  </a:cubicBezTo>
                  <a:cubicBezTo>
                    <a:pt x="1789" y="120"/>
                    <a:pt x="1486" y="1"/>
                    <a:pt x="1180" y="1"/>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20cf66d3da8aa5b4_53"/>
            <p:cNvSpPr/>
            <p:nvPr/>
          </p:nvSpPr>
          <p:spPr>
            <a:xfrm rot="10800000">
              <a:off x="-219926" y="1811764"/>
              <a:ext cx="56451" cy="54310"/>
            </a:xfrm>
            <a:custGeom>
              <a:rect b="b" l="l" r="r" t="t"/>
              <a:pathLst>
                <a:path extrusionOk="0" h="2359" w="2452">
                  <a:moveTo>
                    <a:pt x="1182" y="1"/>
                  </a:moveTo>
                  <a:cubicBezTo>
                    <a:pt x="1029" y="1"/>
                    <a:pt x="876" y="30"/>
                    <a:pt x="730" y="91"/>
                  </a:cubicBezTo>
                  <a:cubicBezTo>
                    <a:pt x="288" y="274"/>
                    <a:pt x="2" y="703"/>
                    <a:pt x="2" y="1181"/>
                  </a:cubicBezTo>
                  <a:cubicBezTo>
                    <a:pt x="1" y="1831"/>
                    <a:pt x="529" y="2359"/>
                    <a:pt x="1180" y="2359"/>
                  </a:cubicBezTo>
                  <a:cubicBezTo>
                    <a:pt x="1658" y="2359"/>
                    <a:pt x="2087" y="2073"/>
                    <a:pt x="2270" y="1631"/>
                  </a:cubicBezTo>
                  <a:cubicBezTo>
                    <a:pt x="2452" y="1191"/>
                    <a:pt x="2352" y="683"/>
                    <a:pt x="2015" y="346"/>
                  </a:cubicBezTo>
                  <a:cubicBezTo>
                    <a:pt x="1790" y="121"/>
                    <a:pt x="1488" y="1"/>
                    <a:pt x="1182" y="1"/>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20cf66d3da8aa5b4_53"/>
            <p:cNvSpPr/>
            <p:nvPr/>
          </p:nvSpPr>
          <p:spPr>
            <a:xfrm rot="10800000">
              <a:off x="977431" y="-3909"/>
              <a:ext cx="56497" cy="54333"/>
            </a:xfrm>
            <a:custGeom>
              <a:rect b="b" l="l" r="r" t="t"/>
              <a:pathLst>
                <a:path extrusionOk="0" h="2360" w="2454">
                  <a:moveTo>
                    <a:pt x="1180" y="1"/>
                  </a:moveTo>
                  <a:cubicBezTo>
                    <a:pt x="1028" y="1"/>
                    <a:pt x="876" y="30"/>
                    <a:pt x="730" y="91"/>
                  </a:cubicBezTo>
                  <a:cubicBezTo>
                    <a:pt x="289" y="273"/>
                    <a:pt x="2" y="704"/>
                    <a:pt x="2" y="1180"/>
                  </a:cubicBezTo>
                  <a:cubicBezTo>
                    <a:pt x="1" y="1831"/>
                    <a:pt x="530" y="2360"/>
                    <a:pt x="1180" y="2360"/>
                  </a:cubicBezTo>
                  <a:cubicBezTo>
                    <a:pt x="1658" y="2360"/>
                    <a:pt x="2087" y="2073"/>
                    <a:pt x="2271" y="1632"/>
                  </a:cubicBezTo>
                  <a:cubicBezTo>
                    <a:pt x="2454" y="1192"/>
                    <a:pt x="2353" y="684"/>
                    <a:pt x="2015" y="347"/>
                  </a:cubicBezTo>
                  <a:cubicBezTo>
                    <a:pt x="1789" y="121"/>
                    <a:pt x="1487" y="1"/>
                    <a:pt x="1180" y="1"/>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0cf66d3da8aa5b4_53"/>
            <p:cNvSpPr/>
            <p:nvPr/>
          </p:nvSpPr>
          <p:spPr>
            <a:xfrm rot="10800000">
              <a:off x="-665096" y="277210"/>
              <a:ext cx="1328675" cy="1289444"/>
            </a:xfrm>
            <a:custGeom>
              <a:rect b="b" l="l" r="r" t="t"/>
              <a:pathLst>
                <a:path extrusionOk="0" h="56008" w="57712">
                  <a:moveTo>
                    <a:pt x="57603" y="0"/>
                  </a:moveTo>
                  <a:lnTo>
                    <a:pt x="37696" y="16353"/>
                  </a:lnTo>
                  <a:lnTo>
                    <a:pt x="37702" y="16398"/>
                  </a:lnTo>
                  <a:lnTo>
                    <a:pt x="41761" y="55640"/>
                  </a:lnTo>
                  <a:lnTo>
                    <a:pt x="41761" y="55640"/>
                  </a:lnTo>
                  <a:lnTo>
                    <a:pt x="102" y="24480"/>
                  </a:lnTo>
                  <a:lnTo>
                    <a:pt x="0" y="24617"/>
                  </a:lnTo>
                  <a:lnTo>
                    <a:pt x="41970" y="56008"/>
                  </a:lnTo>
                  <a:lnTo>
                    <a:pt x="41949" y="55815"/>
                  </a:lnTo>
                  <a:lnTo>
                    <a:pt x="37875" y="16425"/>
                  </a:lnTo>
                  <a:lnTo>
                    <a:pt x="57711" y="131"/>
                  </a:lnTo>
                  <a:lnTo>
                    <a:pt x="57603" y="0"/>
                  </a:ln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20cf66d3da8aa5b4_53"/>
            <p:cNvSpPr/>
            <p:nvPr/>
          </p:nvSpPr>
          <p:spPr>
            <a:xfrm rot="10800000">
              <a:off x="-221431" y="996286"/>
              <a:ext cx="884570" cy="837559"/>
            </a:xfrm>
            <a:custGeom>
              <a:rect b="b" l="l" r="r" t="t"/>
              <a:pathLst>
                <a:path extrusionOk="0" h="36380" w="38422">
                  <a:moveTo>
                    <a:pt x="37174" y="389"/>
                  </a:moveTo>
                  <a:lnTo>
                    <a:pt x="38245" y="28908"/>
                  </a:lnTo>
                  <a:lnTo>
                    <a:pt x="523" y="36109"/>
                  </a:lnTo>
                  <a:lnTo>
                    <a:pt x="37174" y="389"/>
                  </a:lnTo>
                  <a:close/>
                  <a:moveTo>
                    <a:pt x="37329" y="1"/>
                  </a:moveTo>
                  <a:lnTo>
                    <a:pt x="37193" y="135"/>
                  </a:lnTo>
                  <a:lnTo>
                    <a:pt x="1" y="36380"/>
                  </a:lnTo>
                  <a:lnTo>
                    <a:pt x="1" y="36380"/>
                  </a:lnTo>
                  <a:lnTo>
                    <a:pt x="278" y="36327"/>
                  </a:lnTo>
                  <a:lnTo>
                    <a:pt x="38421" y="29047"/>
                  </a:lnTo>
                  <a:lnTo>
                    <a:pt x="38418" y="28975"/>
                  </a:lnTo>
                  <a:lnTo>
                    <a:pt x="37329" y="1"/>
                  </a:ln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0cf66d3da8aa5b4_53"/>
            <p:cNvSpPr/>
            <p:nvPr/>
          </p:nvSpPr>
          <p:spPr>
            <a:xfrm rot="10800000">
              <a:off x="78814" y="-119378"/>
              <a:ext cx="1024731" cy="1121219"/>
            </a:xfrm>
            <a:custGeom>
              <a:rect b="b" l="l" r="r" t="t"/>
              <a:pathLst>
                <a:path extrusionOk="0" h="48701" w="44510">
                  <a:moveTo>
                    <a:pt x="19349" y="207"/>
                  </a:moveTo>
                  <a:lnTo>
                    <a:pt x="43900" y="47887"/>
                  </a:lnTo>
                  <a:lnTo>
                    <a:pt x="323" y="6518"/>
                  </a:lnTo>
                  <a:lnTo>
                    <a:pt x="19349" y="207"/>
                  </a:lnTo>
                  <a:close/>
                  <a:moveTo>
                    <a:pt x="19433" y="0"/>
                  </a:moveTo>
                  <a:lnTo>
                    <a:pt x="1" y="6446"/>
                  </a:lnTo>
                  <a:lnTo>
                    <a:pt x="105" y="6543"/>
                  </a:lnTo>
                  <a:lnTo>
                    <a:pt x="44510" y="48701"/>
                  </a:lnTo>
                  <a:lnTo>
                    <a:pt x="19433" y="0"/>
                  </a:ln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20cf66d3da8aa5b4_53"/>
            <p:cNvSpPr/>
            <p:nvPr/>
          </p:nvSpPr>
          <p:spPr>
            <a:xfrm rot="10800000">
              <a:off x="75111" y="-631455"/>
              <a:ext cx="937522" cy="653263"/>
            </a:xfrm>
            <a:custGeom>
              <a:rect b="b" l="l" r="r" t="t"/>
              <a:pathLst>
                <a:path extrusionOk="0" h="28375" w="40722">
                  <a:moveTo>
                    <a:pt x="174" y="197"/>
                  </a:moveTo>
                  <a:lnTo>
                    <a:pt x="40202" y="5966"/>
                  </a:lnTo>
                  <a:lnTo>
                    <a:pt x="754" y="28087"/>
                  </a:lnTo>
                  <a:lnTo>
                    <a:pt x="174" y="197"/>
                  </a:lnTo>
                  <a:close/>
                  <a:moveTo>
                    <a:pt x="1" y="0"/>
                  </a:moveTo>
                  <a:lnTo>
                    <a:pt x="2" y="101"/>
                  </a:lnTo>
                  <a:lnTo>
                    <a:pt x="590" y="28375"/>
                  </a:lnTo>
                  <a:lnTo>
                    <a:pt x="40722" y="5870"/>
                  </a:lnTo>
                  <a:lnTo>
                    <a:pt x="40475" y="5835"/>
                  </a:lnTo>
                  <a:lnTo>
                    <a:pt x="1" y="0"/>
                  </a:ln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0cf66d3da8aa5b4_53"/>
            <p:cNvSpPr/>
            <p:nvPr/>
          </p:nvSpPr>
          <p:spPr>
            <a:xfrm rot="10800000">
              <a:off x="991937" y="-631111"/>
              <a:ext cx="622551" cy="704373"/>
            </a:xfrm>
            <a:custGeom>
              <a:rect b="b" l="l" r="r" t="t"/>
              <a:pathLst>
                <a:path extrusionOk="0" h="30595" w="27041">
                  <a:moveTo>
                    <a:pt x="171" y="290"/>
                  </a:moveTo>
                  <a:lnTo>
                    <a:pt x="26588" y="30338"/>
                  </a:lnTo>
                  <a:lnTo>
                    <a:pt x="171" y="25490"/>
                  </a:lnTo>
                  <a:lnTo>
                    <a:pt x="171" y="290"/>
                  </a:lnTo>
                  <a:close/>
                  <a:moveTo>
                    <a:pt x="142" y="1"/>
                  </a:moveTo>
                  <a:lnTo>
                    <a:pt x="1" y="106"/>
                  </a:lnTo>
                  <a:lnTo>
                    <a:pt x="1" y="25632"/>
                  </a:lnTo>
                  <a:lnTo>
                    <a:pt x="27040" y="30594"/>
                  </a:lnTo>
                  <a:lnTo>
                    <a:pt x="142" y="1"/>
                  </a:ln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ONLY_1_1_2_2">
    <p:spTree>
      <p:nvGrpSpPr>
        <p:cNvPr id="117" name="Shape 117"/>
        <p:cNvGrpSpPr/>
        <p:nvPr/>
      </p:nvGrpSpPr>
      <p:grpSpPr>
        <a:xfrm>
          <a:off x="0" y="0"/>
          <a:ext cx="0" cy="0"/>
          <a:chOff x="0" y="0"/>
          <a:chExt cx="0" cy="0"/>
        </a:xfrm>
      </p:grpSpPr>
      <p:sp>
        <p:nvSpPr>
          <p:cNvPr id="118" name="Google Shape;118;g20cf66d3da8aa5b4_112"/>
          <p:cNvSpPr txBox="1"/>
          <p:nvPr>
            <p:ph type="title"/>
          </p:nvPr>
        </p:nvSpPr>
        <p:spPr>
          <a:xfrm>
            <a:off x="784325" y="521225"/>
            <a:ext cx="53928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000"/>
              <a:buNone/>
              <a:defRPr sz="24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grpSp>
        <p:nvGrpSpPr>
          <p:cNvPr id="119" name="Google Shape;119;g20cf66d3da8aa5b4_112"/>
          <p:cNvGrpSpPr/>
          <p:nvPr/>
        </p:nvGrpSpPr>
        <p:grpSpPr>
          <a:xfrm flipH="1" rot="2109511">
            <a:off x="6570514" y="-192818"/>
            <a:ext cx="4202427" cy="2512408"/>
            <a:chOff x="8086850" y="3763788"/>
            <a:chExt cx="2404300" cy="1437700"/>
          </a:xfrm>
        </p:grpSpPr>
        <p:sp>
          <p:nvSpPr>
            <p:cNvPr id="120" name="Google Shape;120;g20cf66d3da8aa5b4_112"/>
            <p:cNvSpPr/>
            <p:nvPr/>
          </p:nvSpPr>
          <p:spPr>
            <a:xfrm>
              <a:off x="9820150" y="3765738"/>
              <a:ext cx="671000" cy="757425"/>
            </a:xfrm>
            <a:custGeom>
              <a:rect b="b" l="l" r="r" t="t"/>
              <a:pathLst>
                <a:path extrusionOk="0" h="30297" w="26840">
                  <a:moveTo>
                    <a:pt x="4963" y="1"/>
                  </a:moveTo>
                  <a:cubicBezTo>
                    <a:pt x="2337" y="7853"/>
                    <a:pt x="302" y="15584"/>
                    <a:pt x="57" y="23995"/>
                  </a:cubicBezTo>
                  <a:cubicBezTo>
                    <a:pt x="0" y="26001"/>
                    <a:pt x="161" y="28131"/>
                    <a:pt x="348" y="30296"/>
                  </a:cubicBezTo>
                  <a:cubicBezTo>
                    <a:pt x="6110" y="28701"/>
                    <a:pt x="13486" y="25436"/>
                    <a:pt x="18301" y="18754"/>
                  </a:cubicBezTo>
                  <a:cubicBezTo>
                    <a:pt x="18872" y="17963"/>
                    <a:pt x="19446" y="17184"/>
                    <a:pt x="20010" y="16414"/>
                  </a:cubicBezTo>
                  <a:cubicBezTo>
                    <a:pt x="23522" y="11647"/>
                    <a:pt x="26839" y="7145"/>
                    <a:pt x="25535" y="4566"/>
                  </a:cubicBezTo>
                  <a:cubicBezTo>
                    <a:pt x="24117" y="1761"/>
                    <a:pt x="17191" y="230"/>
                    <a:pt x="49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20cf66d3da8aa5b4_112"/>
            <p:cNvSpPr/>
            <p:nvPr/>
          </p:nvSpPr>
          <p:spPr>
            <a:xfrm>
              <a:off x="9587850" y="3765738"/>
              <a:ext cx="180125" cy="147275"/>
            </a:xfrm>
            <a:custGeom>
              <a:rect b="b" l="l" r="r" t="t"/>
              <a:pathLst>
                <a:path extrusionOk="0" h="5891" w="7205">
                  <a:moveTo>
                    <a:pt x="7204" y="1"/>
                  </a:moveTo>
                  <a:lnTo>
                    <a:pt x="7204" y="1"/>
                  </a:lnTo>
                  <a:cubicBezTo>
                    <a:pt x="4959" y="38"/>
                    <a:pt x="2524" y="114"/>
                    <a:pt x="1" y="213"/>
                  </a:cubicBezTo>
                  <a:cubicBezTo>
                    <a:pt x="1822" y="1678"/>
                    <a:pt x="3356" y="3719"/>
                    <a:pt x="4525" y="5890"/>
                  </a:cubicBezTo>
                  <a:cubicBezTo>
                    <a:pt x="5251" y="3769"/>
                    <a:pt x="6134" y="1789"/>
                    <a:pt x="72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20cf66d3da8aa5b4_112"/>
            <p:cNvSpPr/>
            <p:nvPr/>
          </p:nvSpPr>
          <p:spPr>
            <a:xfrm>
              <a:off x="8086850" y="3763788"/>
              <a:ext cx="1546350" cy="1437700"/>
            </a:xfrm>
            <a:custGeom>
              <a:rect b="b" l="l" r="r" t="t"/>
              <a:pathLst>
                <a:path extrusionOk="0" h="57508" w="61854">
                  <a:moveTo>
                    <a:pt x="31784" y="0"/>
                  </a:moveTo>
                  <a:cubicBezTo>
                    <a:pt x="21607" y="0"/>
                    <a:pt x="11532" y="1045"/>
                    <a:pt x="6770" y="8611"/>
                  </a:cubicBezTo>
                  <a:cubicBezTo>
                    <a:pt x="0" y="19368"/>
                    <a:pt x="1445" y="30314"/>
                    <a:pt x="2723" y="39967"/>
                  </a:cubicBezTo>
                  <a:cubicBezTo>
                    <a:pt x="2998" y="42063"/>
                    <a:pt x="3261" y="44039"/>
                    <a:pt x="3438" y="45981"/>
                  </a:cubicBezTo>
                  <a:cubicBezTo>
                    <a:pt x="4070" y="52898"/>
                    <a:pt x="5145" y="57507"/>
                    <a:pt x="8335" y="57507"/>
                  </a:cubicBezTo>
                  <a:cubicBezTo>
                    <a:pt x="10916" y="57507"/>
                    <a:pt x="14917" y="55018"/>
                    <a:pt x="20227" y="50105"/>
                  </a:cubicBezTo>
                  <a:cubicBezTo>
                    <a:pt x="20379" y="49963"/>
                    <a:pt x="20561" y="49858"/>
                    <a:pt x="20760" y="49799"/>
                  </a:cubicBezTo>
                  <a:cubicBezTo>
                    <a:pt x="21064" y="49709"/>
                    <a:pt x="49400" y="41077"/>
                    <a:pt x="58665" y="33621"/>
                  </a:cubicBezTo>
                  <a:cubicBezTo>
                    <a:pt x="60085" y="27097"/>
                    <a:pt x="61853" y="20414"/>
                    <a:pt x="60020" y="13810"/>
                  </a:cubicBezTo>
                  <a:cubicBezTo>
                    <a:pt x="58587" y="8647"/>
                    <a:pt x="55012" y="5168"/>
                    <a:pt x="52984" y="486"/>
                  </a:cubicBezTo>
                  <a:cubicBezTo>
                    <a:pt x="52830" y="487"/>
                    <a:pt x="52675" y="489"/>
                    <a:pt x="52515" y="489"/>
                  </a:cubicBezTo>
                  <a:cubicBezTo>
                    <a:pt x="48963" y="489"/>
                    <a:pt x="45341" y="362"/>
                    <a:pt x="41841" y="239"/>
                  </a:cubicBezTo>
                  <a:cubicBezTo>
                    <a:pt x="38341" y="115"/>
                    <a:pt x="35031" y="0"/>
                    <a:pt x="3178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 name="Google Shape;123;g20cf66d3da8aa5b4_112"/>
          <p:cNvGrpSpPr/>
          <p:nvPr/>
        </p:nvGrpSpPr>
        <p:grpSpPr>
          <a:xfrm flipH="1" rot="-8701236">
            <a:off x="-1751934" y="2764274"/>
            <a:ext cx="4202311" cy="2512339"/>
            <a:chOff x="8086850" y="3763788"/>
            <a:chExt cx="2404300" cy="1437700"/>
          </a:xfrm>
        </p:grpSpPr>
        <p:sp>
          <p:nvSpPr>
            <p:cNvPr id="124" name="Google Shape;124;g20cf66d3da8aa5b4_112"/>
            <p:cNvSpPr/>
            <p:nvPr/>
          </p:nvSpPr>
          <p:spPr>
            <a:xfrm>
              <a:off x="9820150" y="3765738"/>
              <a:ext cx="671000" cy="757425"/>
            </a:xfrm>
            <a:custGeom>
              <a:rect b="b" l="l" r="r" t="t"/>
              <a:pathLst>
                <a:path extrusionOk="0" h="30297" w="26840">
                  <a:moveTo>
                    <a:pt x="4963" y="1"/>
                  </a:moveTo>
                  <a:cubicBezTo>
                    <a:pt x="2337" y="7853"/>
                    <a:pt x="302" y="15584"/>
                    <a:pt x="57" y="23995"/>
                  </a:cubicBezTo>
                  <a:cubicBezTo>
                    <a:pt x="0" y="26001"/>
                    <a:pt x="161" y="28131"/>
                    <a:pt x="348" y="30296"/>
                  </a:cubicBezTo>
                  <a:cubicBezTo>
                    <a:pt x="6110" y="28701"/>
                    <a:pt x="13486" y="25436"/>
                    <a:pt x="18301" y="18754"/>
                  </a:cubicBezTo>
                  <a:cubicBezTo>
                    <a:pt x="18872" y="17963"/>
                    <a:pt x="19446" y="17184"/>
                    <a:pt x="20010" y="16414"/>
                  </a:cubicBezTo>
                  <a:cubicBezTo>
                    <a:pt x="23522" y="11647"/>
                    <a:pt x="26839" y="7145"/>
                    <a:pt x="25535" y="4566"/>
                  </a:cubicBezTo>
                  <a:cubicBezTo>
                    <a:pt x="24117" y="1761"/>
                    <a:pt x="17191" y="230"/>
                    <a:pt x="49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0cf66d3da8aa5b4_112"/>
            <p:cNvSpPr/>
            <p:nvPr/>
          </p:nvSpPr>
          <p:spPr>
            <a:xfrm>
              <a:off x="9587850" y="3765738"/>
              <a:ext cx="180125" cy="147275"/>
            </a:xfrm>
            <a:custGeom>
              <a:rect b="b" l="l" r="r" t="t"/>
              <a:pathLst>
                <a:path extrusionOk="0" h="5891" w="7205">
                  <a:moveTo>
                    <a:pt x="7204" y="1"/>
                  </a:moveTo>
                  <a:lnTo>
                    <a:pt x="7204" y="1"/>
                  </a:lnTo>
                  <a:cubicBezTo>
                    <a:pt x="4959" y="38"/>
                    <a:pt x="2524" y="114"/>
                    <a:pt x="1" y="213"/>
                  </a:cubicBezTo>
                  <a:cubicBezTo>
                    <a:pt x="1822" y="1678"/>
                    <a:pt x="3356" y="3719"/>
                    <a:pt x="4525" y="5890"/>
                  </a:cubicBezTo>
                  <a:cubicBezTo>
                    <a:pt x="5251" y="3769"/>
                    <a:pt x="6134" y="1789"/>
                    <a:pt x="72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0cf66d3da8aa5b4_112"/>
            <p:cNvSpPr/>
            <p:nvPr/>
          </p:nvSpPr>
          <p:spPr>
            <a:xfrm>
              <a:off x="8086850" y="3763788"/>
              <a:ext cx="1546350" cy="1437700"/>
            </a:xfrm>
            <a:custGeom>
              <a:rect b="b" l="l" r="r" t="t"/>
              <a:pathLst>
                <a:path extrusionOk="0" h="57508" w="61854">
                  <a:moveTo>
                    <a:pt x="31784" y="0"/>
                  </a:moveTo>
                  <a:cubicBezTo>
                    <a:pt x="21607" y="0"/>
                    <a:pt x="11532" y="1045"/>
                    <a:pt x="6770" y="8611"/>
                  </a:cubicBezTo>
                  <a:cubicBezTo>
                    <a:pt x="0" y="19368"/>
                    <a:pt x="1445" y="30314"/>
                    <a:pt x="2723" y="39967"/>
                  </a:cubicBezTo>
                  <a:cubicBezTo>
                    <a:pt x="2998" y="42063"/>
                    <a:pt x="3261" y="44039"/>
                    <a:pt x="3438" y="45981"/>
                  </a:cubicBezTo>
                  <a:cubicBezTo>
                    <a:pt x="4070" y="52898"/>
                    <a:pt x="5145" y="57507"/>
                    <a:pt x="8335" y="57507"/>
                  </a:cubicBezTo>
                  <a:cubicBezTo>
                    <a:pt x="10916" y="57507"/>
                    <a:pt x="14917" y="55018"/>
                    <a:pt x="20227" y="50105"/>
                  </a:cubicBezTo>
                  <a:cubicBezTo>
                    <a:pt x="20379" y="49963"/>
                    <a:pt x="20561" y="49858"/>
                    <a:pt x="20760" y="49799"/>
                  </a:cubicBezTo>
                  <a:cubicBezTo>
                    <a:pt x="21064" y="49709"/>
                    <a:pt x="49400" y="41077"/>
                    <a:pt x="58665" y="33621"/>
                  </a:cubicBezTo>
                  <a:cubicBezTo>
                    <a:pt x="60085" y="27097"/>
                    <a:pt x="61853" y="20414"/>
                    <a:pt x="60020" y="13810"/>
                  </a:cubicBezTo>
                  <a:cubicBezTo>
                    <a:pt x="58587" y="8647"/>
                    <a:pt x="55012" y="5168"/>
                    <a:pt x="52984" y="486"/>
                  </a:cubicBezTo>
                  <a:cubicBezTo>
                    <a:pt x="52830" y="487"/>
                    <a:pt x="52675" y="489"/>
                    <a:pt x="52515" y="489"/>
                  </a:cubicBezTo>
                  <a:cubicBezTo>
                    <a:pt x="48963" y="489"/>
                    <a:pt x="45341" y="362"/>
                    <a:pt x="41841" y="239"/>
                  </a:cubicBezTo>
                  <a:cubicBezTo>
                    <a:pt x="38341" y="115"/>
                    <a:pt x="35031" y="0"/>
                    <a:pt x="3178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 name="Google Shape;127;g20cf66d3da8aa5b4_112"/>
          <p:cNvSpPr txBox="1"/>
          <p:nvPr>
            <p:ph idx="2" type="title"/>
          </p:nvPr>
        </p:nvSpPr>
        <p:spPr>
          <a:xfrm>
            <a:off x="1951605" y="3227509"/>
            <a:ext cx="2210100" cy="4689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28" name="Google Shape;128;g20cf66d3da8aa5b4_112"/>
          <p:cNvSpPr txBox="1"/>
          <p:nvPr>
            <p:ph idx="1" type="subTitle"/>
          </p:nvPr>
        </p:nvSpPr>
        <p:spPr>
          <a:xfrm>
            <a:off x="1951605" y="3611146"/>
            <a:ext cx="2210100" cy="673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g20cf66d3da8aa5b4_112"/>
          <p:cNvSpPr txBox="1"/>
          <p:nvPr>
            <p:ph idx="3" type="title"/>
          </p:nvPr>
        </p:nvSpPr>
        <p:spPr>
          <a:xfrm>
            <a:off x="4982295" y="3227509"/>
            <a:ext cx="2210100" cy="4689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0" name="Google Shape;130;g20cf66d3da8aa5b4_112"/>
          <p:cNvSpPr txBox="1"/>
          <p:nvPr>
            <p:ph idx="4" type="subTitle"/>
          </p:nvPr>
        </p:nvSpPr>
        <p:spPr>
          <a:xfrm>
            <a:off x="4982295" y="3611146"/>
            <a:ext cx="2210100" cy="673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g20cf66d3da8aa5b4_112"/>
          <p:cNvSpPr txBox="1"/>
          <p:nvPr>
            <p:ph idx="5" type="title"/>
          </p:nvPr>
        </p:nvSpPr>
        <p:spPr>
          <a:xfrm>
            <a:off x="1951605" y="1595659"/>
            <a:ext cx="2210100" cy="4689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2" name="Google Shape;132;g20cf66d3da8aa5b4_112"/>
          <p:cNvSpPr txBox="1"/>
          <p:nvPr>
            <p:ph idx="6" type="subTitle"/>
          </p:nvPr>
        </p:nvSpPr>
        <p:spPr>
          <a:xfrm>
            <a:off x="1951605" y="1978654"/>
            <a:ext cx="2210100" cy="673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3" name="Google Shape;133;g20cf66d3da8aa5b4_112"/>
          <p:cNvSpPr txBox="1"/>
          <p:nvPr>
            <p:ph idx="7" type="title"/>
          </p:nvPr>
        </p:nvSpPr>
        <p:spPr>
          <a:xfrm>
            <a:off x="4982295" y="1595659"/>
            <a:ext cx="2210100" cy="4689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4" name="Google Shape;134;g20cf66d3da8aa5b4_112"/>
          <p:cNvSpPr txBox="1"/>
          <p:nvPr>
            <p:ph idx="8" type="subTitle"/>
          </p:nvPr>
        </p:nvSpPr>
        <p:spPr>
          <a:xfrm>
            <a:off x="4982295" y="1978654"/>
            <a:ext cx="2210100" cy="673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BODY_1">
    <p:spTree>
      <p:nvGrpSpPr>
        <p:cNvPr id="135" name="Shape 135"/>
        <p:cNvGrpSpPr/>
        <p:nvPr/>
      </p:nvGrpSpPr>
      <p:grpSpPr>
        <a:xfrm>
          <a:off x="0" y="0"/>
          <a:ext cx="0" cy="0"/>
          <a:chOff x="0" y="0"/>
          <a:chExt cx="0" cy="0"/>
        </a:xfrm>
      </p:grpSpPr>
      <p:sp>
        <p:nvSpPr>
          <p:cNvPr id="136" name="Google Shape;136;g20cf66d3da8aa5b4_130"/>
          <p:cNvSpPr txBox="1"/>
          <p:nvPr>
            <p:ph idx="1" type="body"/>
          </p:nvPr>
        </p:nvSpPr>
        <p:spPr>
          <a:xfrm>
            <a:off x="784325" y="1093925"/>
            <a:ext cx="7150800" cy="3211200"/>
          </a:xfrm>
          <a:prstGeom prst="rect">
            <a:avLst/>
          </a:prstGeom>
          <a:noFill/>
          <a:ln>
            <a:noFill/>
          </a:ln>
        </p:spPr>
        <p:txBody>
          <a:bodyPr anchorCtr="0" anchor="t" bIns="91425" lIns="91425" spcFirstLastPara="1" rIns="91425" wrap="square" tIns="91425">
            <a:noAutofit/>
          </a:bodyPr>
          <a:lstStyle>
            <a:lvl1pPr indent="-298450" lvl="0" marL="457200" rtl="0" algn="l">
              <a:lnSpc>
                <a:spcPct val="100000"/>
              </a:lnSpc>
              <a:spcBef>
                <a:spcPts val="0"/>
              </a:spcBef>
              <a:spcAft>
                <a:spcPts val="0"/>
              </a:spcAft>
              <a:buClr>
                <a:schemeClr val="accent4"/>
              </a:buClr>
              <a:buSzPts val="1100"/>
              <a:buAutoNum type="arabicPeriod"/>
              <a:defRPr sz="1100"/>
            </a:lvl1pPr>
            <a:lvl2pPr indent="-298450" lvl="1" marL="914400" rtl="0" algn="l">
              <a:lnSpc>
                <a:spcPct val="100000"/>
              </a:lnSpc>
              <a:spcBef>
                <a:spcPts val="1600"/>
              </a:spcBef>
              <a:spcAft>
                <a:spcPts val="0"/>
              </a:spcAft>
              <a:buClr>
                <a:srgbClr val="000000"/>
              </a:buClr>
              <a:buSzPts val="1100"/>
              <a:buFont typeface="Arial"/>
              <a:buAutoNum type="alphaLcPeriod"/>
              <a:defRPr sz="1200"/>
            </a:lvl2pPr>
            <a:lvl3pPr indent="-298450" lvl="2" marL="1371600" rtl="0" algn="l">
              <a:lnSpc>
                <a:spcPct val="100000"/>
              </a:lnSpc>
              <a:spcBef>
                <a:spcPts val="1600"/>
              </a:spcBef>
              <a:spcAft>
                <a:spcPts val="0"/>
              </a:spcAft>
              <a:buClr>
                <a:srgbClr val="000000"/>
              </a:buClr>
              <a:buSzPts val="1100"/>
              <a:buFont typeface="Arial"/>
              <a:buAutoNum type="romanLcPeriod"/>
              <a:defRPr sz="1200"/>
            </a:lvl3pPr>
            <a:lvl4pPr indent="-298450" lvl="3" marL="1828800" rtl="0" algn="l">
              <a:lnSpc>
                <a:spcPct val="100000"/>
              </a:lnSpc>
              <a:spcBef>
                <a:spcPts val="1600"/>
              </a:spcBef>
              <a:spcAft>
                <a:spcPts val="0"/>
              </a:spcAft>
              <a:buClr>
                <a:srgbClr val="000000"/>
              </a:buClr>
              <a:buSzPts val="1100"/>
              <a:buFont typeface="Arial"/>
              <a:buAutoNum type="arabicPeriod"/>
              <a:defRPr sz="1200"/>
            </a:lvl4pPr>
            <a:lvl5pPr indent="-298450" lvl="4" marL="2286000" rtl="0" algn="l">
              <a:lnSpc>
                <a:spcPct val="100000"/>
              </a:lnSpc>
              <a:spcBef>
                <a:spcPts val="1600"/>
              </a:spcBef>
              <a:spcAft>
                <a:spcPts val="0"/>
              </a:spcAft>
              <a:buClr>
                <a:srgbClr val="000000"/>
              </a:buClr>
              <a:buSzPts val="1100"/>
              <a:buFont typeface="Arial"/>
              <a:buAutoNum type="alphaLcPeriod"/>
              <a:defRPr sz="1200"/>
            </a:lvl5pPr>
            <a:lvl6pPr indent="-298450" lvl="5" marL="2743200" rtl="0" algn="l">
              <a:lnSpc>
                <a:spcPct val="100000"/>
              </a:lnSpc>
              <a:spcBef>
                <a:spcPts val="1600"/>
              </a:spcBef>
              <a:spcAft>
                <a:spcPts val="0"/>
              </a:spcAft>
              <a:buClr>
                <a:srgbClr val="000000"/>
              </a:buClr>
              <a:buSzPts val="1100"/>
              <a:buFont typeface="Arial"/>
              <a:buAutoNum type="romanLcPeriod"/>
              <a:defRPr sz="1200"/>
            </a:lvl6pPr>
            <a:lvl7pPr indent="-298450" lvl="6" marL="3200400" rtl="0" algn="l">
              <a:lnSpc>
                <a:spcPct val="100000"/>
              </a:lnSpc>
              <a:spcBef>
                <a:spcPts val="1600"/>
              </a:spcBef>
              <a:spcAft>
                <a:spcPts val="0"/>
              </a:spcAft>
              <a:buClr>
                <a:srgbClr val="000000"/>
              </a:buClr>
              <a:buSzPts val="1100"/>
              <a:buFont typeface="Arial"/>
              <a:buAutoNum type="arabicPeriod"/>
              <a:defRPr sz="1200"/>
            </a:lvl7pPr>
            <a:lvl8pPr indent="-298450" lvl="7" marL="3657600" rtl="0" algn="l">
              <a:lnSpc>
                <a:spcPct val="100000"/>
              </a:lnSpc>
              <a:spcBef>
                <a:spcPts val="1600"/>
              </a:spcBef>
              <a:spcAft>
                <a:spcPts val="0"/>
              </a:spcAft>
              <a:buClr>
                <a:srgbClr val="000000"/>
              </a:buClr>
              <a:buSzPts val="1100"/>
              <a:buFont typeface="Arial"/>
              <a:buAutoNum type="alphaLcPeriod"/>
              <a:defRPr sz="1200"/>
            </a:lvl8pPr>
            <a:lvl9pPr indent="-298450" lvl="8" marL="4114800" rtl="0" algn="l">
              <a:lnSpc>
                <a:spcPct val="100000"/>
              </a:lnSpc>
              <a:spcBef>
                <a:spcPts val="1600"/>
              </a:spcBef>
              <a:spcAft>
                <a:spcPts val="1600"/>
              </a:spcAft>
              <a:buClr>
                <a:srgbClr val="000000"/>
              </a:buClr>
              <a:buSzPts val="1100"/>
              <a:buFont typeface="Arial"/>
              <a:buAutoNum type="romanLcPeriod"/>
              <a:defRPr sz="1200"/>
            </a:lvl9pPr>
          </a:lstStyle>
          <a:p/>
        </p:txBody>
      </p:sp>
      <p:sp>
        <p:nvSpPr>
          <p:cNvPr id="137" name="Google Shape;137;g20cf66d3da8aa5b4_130"/>
          <p:cNvSpPr txBox="1"/>
          <p:nvPr>
            <p:ph type="title"/>
          </p:nvPr>
        </p:nvSpPr>
        <p:spPr>
          <a:xfrm>
            <a:off x="784325" y="521225"/>
            <a:ext cx="53928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000"/>
              <a:buNone/>
              <a:defRPr sz="24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8" name="Shape 138"/>
        <p:cNvGrpSpPr/>
        <p:nvPr/>
      </p:nvGrpSpPr>
      <p:grpSpPr>
        <a:xfrm>
          <a:off x="0" y="0"/>
          <a:ext cx="0" cy="0"/>
          <a:chOff x="0" y="0"/>
          <a:chExt cx="0" cy="0"/>
        </a:xfrm>
      </p:grpSpPr>
      <p:sp>
        <p:nvSpPr>
          <p:cNvPr id="139" name="Google Shape;139;g20cf66d3da8aa5b4_133"/>
          <p:cNvSpPr txBox="1"/>
          <p:nvPr>
            <p:ph idx="1" type="body"/>
          </p:nvPr>
        </p:nvSpPr>
        <p:spPr>
          <a:xfrm>
            <a:off x="769886" y="2225200"/>
            <a:ext cx="3569700" cy="2496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1600"/>
              </a:spcBef>
              <a:spcAft>
                <a:spcPts val="0"/>
              </a:spcAft>
              <a:buSzPts val="1400"/>
              <a:buChar char="○"/>
              <a:defRPr/>
            </a:lvl2pPr>
            <a:lvl3pPr indent="-317500" lvl="2" marL="1371600" rtl="0" algn="l">
              <a:lnSpc>
                <a:spcPct val="100000"/>
              </a:lnSpc>
              <a:spcBef>
                <a:spcPts val="1600"/>
              </a:spcBef>
              <a:spcAft>
                <a:spcPts val="0"/>
              </a:spcAft>
              <a:buSzPts val="1400"/>
              <a:buChar char="■"/>
              <a:defRPr/>
            </a:lvl3pPr>
            <a:lvl4pPr indent="-317500" lvl="3" marL="1828800" rtl="0" algn="l">
              <a:lnSpc>
                <a:spcPct val="100000"/>
              </a:lnSpc>
              <a:spcBef>
                <a:spcPts val="1600"/>
              </a:spcBef>
              <a:spcAft>
                <a:spcPts val="0"/>
              </a:spcAft>
              <a:buSzPts val="1400"/>
              <a:buChar char="●"/>
              <a:defRPr/>
            </a:lvl4pPr>
            <a:lvl5pPr indent="-317500" lvl="4" marL="2286000" rtl="0" algn="l">
              <a:lnSpc>
                <a:spcPct val="100000"/>
              </a:lnSpc>
              <a:spcBef>
                <a:spcPts val="1600"/>
              </a:spcBef>
              <a:spcAft>
                <a:spcPts val="0"/>
              </a:spcAft>
              <a:buSzPts val="1400"/>
              <a:buChar char="○"/>
              <a:defRPr/>
            </a:lvl5pPr>
            <a:lvl6pPr indent="-317500" lvl="5" marL="2743200" rtl="0" algn="l">
              <a:lnSpc>
                <a:spcPct val="100000"/>
              </a:lnSpc>
              <a:spcBef>
                <a:spcPts val="1600"/>
              </a:spcBef>
              <a:spcAft>
                <a:spcPts val="0"/>
              </a:spcAft>
              <a:buSzPts val="1400"/>
              <a:buChar char="■"/>
              <a:defRPr/>
            </a:lvl6pPr>
            <a:lvl7pPr indent="-317500" lvl="6" marL="3200400" rtl="0" algn="l">
              <a:lnSpc>
                <a:spcPct val="100000"/>
              </a:lnSpc>
              <a:spcBef>
                <a:spcPts val="1600"/>
              </a:spcBef>
              <a:spcAft>
                <a:spcPts val="0"/>
              </a:spcAft>
              <a:buSzPts val="1400"/>
              <a:buChar char="●"/>
              <a:defRPr/>
            </a:lvl7pPr>
            <a:lvl8pPr indent="-317500" lvl="7" marL="3657600" rtl="0" algn="l">
              <a:lnSpc>
                <a:spcPct val="100000"/>
              </a:lnSpc>
              <a:spcBef>
                <a:spcPts val="1600"/>
              </a:spcBef>
              <a:spcAft>
                <a:spcPts val="0"/>
              </a:spcAft>
              <a:buSzPts val="1400"/>
              <a:buChar char="○"/>
              <a:defRPr/>
            </a:lvl8pPr>
            <a:lvl9pPr indent="-317500" lvl="8" marL="4114800" rtl="0" algn="l">
              <a:lnSpc>
                <a:spcPct val="100000"/>
              </a:lnSpc>
              <a:spcBef>
                <a:spcPts val="1600"/>
              </a:spcBef>
              <a:spcAft>
                <a:spcPts val="1600"/>
              </a:spcAft>
              <a:buSzPts val="1400"/>
              <a:buChar char="■"/>
              <a:defRPr/>
            </a:lvl9pPr>
          </a:lstStyle>
          <a:p/>
        </p:txBody>
      </p:sp>
      <p:sp>
        <p:nvSpPr>
          <p:cNvPr id="140" name="Google Shape;140;g20cf66d3da8aa5b4_133"/>
          <p:cNvSpPr txBox="1"/>
          <p:nvPr>
            <p:ph idx="2" type="body"/>
          </p:nvPr>
        </p:nvSpPr>
        <p:spPr>
          <a:xfrm>
            <a:off x="4804414" y="2225200"/>
            <a:ext cx="3569700" cy="2496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1600"/>
              </a:spcBef>
              <a:spcAft>
                <a:spcPts val="0"/>
              </a:spcAft>
              <a:buSzPts val="1400"/>
              <a:buChar char="○"/>
              <a:defRPr/>
            </a:lvl2pPr>
            <a:lvl3pPr indent="-317500" lvl="2" marL="1371600" rtl="0" algn="l">
              <a:lnSpc>
                <a:spcPct val="100000"/>
              </a:lnSpc>
              <a:spcBef>
                <a:spcPts val="1600"/>
              </a:spcBef>
              <a:spcAft>
                <a:spcPts val="0"/>
              </a:spcAft>
              <a:buSzPts val="1400"/>
              <a:buChar char="■"/>
              <a:defRPr/>
            </a:lvl3pPr>
            <a:lvl4pPr indent="-317500" lvl="3" marL="1828800" rtl="0" algn="l">
              <a:lnSpc>
                <a:spcPct val="100000"/>
              </a:lnSpc>
              <a:spcBef>
                <a:spcPts val="1600"/>
              </a:spcBef>
              <a:spcAft>
                <a:spcPts val="0"/>
              </a:spcAft>
              <a:buSzPts val="1400"/>
              <a:buChar char="●"/>
              <a:defRPr/>
            </a:lvl4pPr>
            <a:lvl5pPr indent="-317500" lvl="4" marL="2286000" rtl="0" algn="l">
              <a:lnSpc>
                <a:spcPct val="100000"/>
              </a:lnSpc>
              <a:spcBef>
                <a:spcPts val="1600"/>
              </a:spcBef>
              <a:spcAft>
                <a:spcPts val="0"/>
              </a:spcAft>
              <a:buSzPts val="1400"/>
              <a:buChar char="○"/>
              <a:defRPr/>
            </a:lvl5pPr>
            <a:lvl6pPr indent="-317500" lvl="5" marL="2743200" rtl="0" algn="l">
              <a:lnSpc>
                <a:spcPct val="100000"/>
              </a:lnSpc>
              <a:spcBef>
                <a:spcPts val="1600"/>
              </a:spcBef>
              <a:spcAft>
                <a:spcPts val="0"/>
              </a:spcAft>
              <a:buSzPts val="1400"/>
              <a:buChar char="■"/>
              <a:defRPr/>
            </a:lvl6pPr>
            <a:lvl7pPr indent="-317500" lvl="6" marL="3200400" rtl="0" algn="l">
              <a:lnSpc>
                <a:spcPct val="100000"/>
              </a:lnSpc>
              <a:spcBef>
                <a:spcPts val="1600"/>
              </a:spcBef>
              <a:spcAft>
                <a:spcPts val="0"/>
              </a:spcAft>
              <a:buSzPts val="1400"/>
              <a:buChar char="●"/>
              <a:defRPr/>
            </a:lvl7pPr>
            <a:lvl8pPr indent="-317500" lvl="7" marL="3657600" rtl="0" algn="l">
              <a:lnSpc>
                <a:spcPct val="100000"/>
              </a:lnSpc>
              <a:spcBef>
                <a:spcPts val="1600"/>
              </a:spcBef>
              <a:spcAft>
                <a:spcPts val="0"/>
              </a:spcAft>
              <a:buSzPts val="1400"/>
              <a:buChar char="○"/>
              <a:defRPr/>
            </a:lvl8pPr>
            <a:lvl9pPr indent="-317500" lvl="8" marL="4114800" rtl="0" algn="l">
              <a:lnSpc>
                <a:spcPct val="100000"/>
              </a:lnSpc>
              <a:spcBef>
                <a:spcPts val="1600"/>
              </a:spcBef>
              <a:spcAft>
                <a:spcPts val="1600"/>
              </a:spcAft>
              <a:buSzPts val="1400"/>
              <a:buChar char="■"/>
              <a:defRPr/>
            </a:lvl9pPr>
          </a:lstStyle>
          <a:p/>
        </p:txBody>
      </p:sp>
      <p:sp>
        <p:nvSpPr>
          <p:cNvPr id="141" name="Google Shape;141;g20cf66d3da8aa5b4_133"/>
          <p:cNvSpPr txBox="1"/>
          <p:nvPr>
            <p:ph type="title"/>
          </p:nvPr>
        </p:nvSpPr>
        <p:spPr>
          <a:xfrm>
            <a:off x="784325" y="521225"/>
            <a:ext cx="6131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000"/>
              <a:buNone/>
              <a:defRPr sz="24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2" name="Google Shape;142;g20cf66d3da8aa5b4_133"/>
          <p:cNvSpPr txBox="1"/>
          <p:nvPr>
            <p:ph idx="3" type="title"/>
          </p:nvPr>
        </p:nvSpPr>
        <p:spPr>
          <a:xfrm>
            <a:off x="906277" y="1540500"/>
            <a:ext cx="2479500" cy="572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accent2"/>
              </a:buClr>
              <a:buSzPts val="1400"/>
              <a:buNone/>
              <a:defRPr sz="1600">
                <a:solidFill>
                  <a:schemeClr val="accent2"/>
                </a:solidFill>
              </a:defRPr>
            </a:lvl1pPr>
            <a:lvl2pPr lvl="1" rtl="0" algn="l">
              <a:lnSpc>
                <a:spcPct val="100000"/>
              </a:lnSpc>
              <a:spcBef>
                <a:spcPts val="0"/>
              </a:spcBef>
              <a:spcAft>
                <a:spcPts val="0"/>
              </a:spcAft>
              <a:buClr>
                <a:schemeClr val="accent2"/>
              </a:buClr>
              <a:buSzPts val="1400"/>
              <a:buNone/>
              <a:defRPr sz="1400">
                <a:solidFill>
                  <a:schemeClr val="accent2"/>
                </a:solidFill>
              </a:defRPr>
            </a:lvl2pPr>
            <a:lvl3pPr lvl="2" rtl="0" algn="l">
              <a:lnSpc>
                <a:spcPct val="100000"/>
              </a:lnSpc>
              <a:spcBef>
                <a:spcPts val="0"/>
              </a:spcBef>
              <a:spcAft>
                <a:spcPts val="0"/>
              </a:spcAft>
              <a:buClr>
                <a:schemeClr val="accent2"/>
              </a:buClr>
              <a:buSzPts val="1400"/>
              <a:buNone/>
              <a:defRPr sz="1400">
                <a:solidFill>
                  <a:schemeClr val="accent2"/>
                </a:solidFill>
              </a:defRPr>
            </a:lvl3pPr>
            <a:lvl4pPr lvl="3" rtl="0" algn="l">
              <a:lnSpc>
                <a:spcPct val="100000"/>
              </a:lnSpc>
              <a:spcBef>
                <a:spcPts val="0"/>
              </a:spcBef>
              <a:spcAft>
                <a:spcPts val="0"/>
              </a:spcAft>
              <a:buClr>
                <a:schemeClr val="accent2"/>
              </a:buClr>
              <a:buSzPts val="1400"/>
              <a:buNone/>
              <a:defRPr sz="1400">
                <a:solidFill>
                  <a:schemeClr val="accent2"/>
                </a:solidFill>
              </a:defRPr>
            </a:lvl4pPr>
            <a:lvl5pPr lvl="4" rtl="0" algn="l">
              <a:lnSpc>
                <a:spcPct val="100000"/>
              </a:lnSpc>
              <a:spcBef>
                <a:spcPts val="0"/>
              </a:spcBef>
              <a:spcAft>
                <a:spcPts val="0"/>
              </a:spcAft>
              <a:buClr>
                <a:schemeClr val="accent2"/>
              </a:buClr>
              <a:buSzPts val="1400"/>
              <a:buNone/>
              <a:defRPr sz="1400">
                <a:solidFill>
                  <a:schemeClr val="accent2"/>
                </a:solidFill>
              </a:defRPr>
            </a:lvl5pPr>
            <a:lvl6pPr lvl="5" rtl="0" algn="l">
              <a:lnSpc>
                <a:spcPct val="100000"/>
              </a:lnSpc>
              <a:spcBef>
                <a:spcPts val="0"/>
              </a:spcBef>
              <a:spcAft>
                <a:spcPts val="0"/>
              </a:spcAft>
              <a:buClr>
                <a:schemeClr val="accent2"/>
              </a:buClr>
              <a:buSzPts val="1400"/>
              <a:buNone/>
              <a:defRPr sz="1400">
                <a:solidFill>
                  <a:schemeClr val="accent2"/>
                </a:solidFill>
              </a:defRPr>
            </a:lvl6pPr>
            <a:lvl7pPr lvl="6" rtl="0" algn="l">
              <a:lnSpc>
                <a:spcPct val="100000"/>
              </a:lnSpc>
              <a:spcBef>
                <a:spcPts val="0"/>
              </a:spcBef>
              <a:spcAft>
                <a:spcPts val="0"/>
              </a:spcAft>
              <a:buClr>
                <a:schemeClr val="accent2"/>
              </a:buClr>
              <a:buSzPts val="1400"/>
              <a:buNone/>
              <a:defRPr sz="1400">
                <a:solidFill>
                  <a:schemeClr val="accent2"/>
                </a:solidFill>
              </a:defRPr>
            </a:lvl7pPr>
            <a:lvl8pPr lvl="7" rtl="0" algn="l">
              <a:lnSpc>
                <a:spcPct val="100000"/>
              </a:lnSpc>
              <a:spcBef>
                <a:spcPts val="0"/>
              </a:spcBef>
              <a:spcAft>
                <a:spcPts val="0"/>
              </a:spcAft>
              <a:buClr>
                <a:schemeClr val="accent2"/>
              </a:buClr>
              <a:buSzPts val="1400"/>
              <a:buNone/>
              <a:defRPr sz="1400">
                <a:solidFill>
                  <a:schemeClr val="accent2"/>
                </a:solidFill>
              </a:defRPr>
            </a:lvl8pPr>
            <a:lvl9pPr lvl="8" rtl="0" algn="l">
              <a:lnSpc>
                <a:spcPct val="100000"/>
              </a:lnSpc>
              <a:spcBef>
                <a:spcPts val="0"/>
              </a:spcBef>
              <a:spcAft>
                <a:spcPts val="0"/>
              </a:spcAft>
              <a:buClr>
                <a:schemeClr val="accent2"/>
              </a:buClr>
              <a:buSzPts val="1400"/>
              <a:buNone/>
              <a:defRPr sz="1400">
                <a:solidFill>
                  <a:schemeClr val="accent2"/>
                </a:solidFill>
              </a:defRPr>
            </a:lvl9pPr>
          </a:lstStyle>
          <a:p/>
        </p:txBody>
      </p:sp>
      <p:sp>
        <p:nvSpPr>
          <p:cNvPr id="143" name="Google Shape;143;g20cf66d3da8aa5b4_133"/>
          <p:cNvSpPr txBox="1"/>
          <p:nvPr>
            <p:ph idx="4" type="title"/>
          </p:nvPr>
        </p:nvSpPr>
        <p:spPr>
          <a:xfrm>
            <a:off x="4940827" y="1540500"/>
            <a:ext cx="2479500" cy="572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accent2"/>
              </a:buClr>
              <a:buSzPts val="1400"/>
              <a:buNone/>
              <a:defRPr sz="1600">
                <a:solidFill>
                  <a:schemeClr val="accent2"/>
                </a:solidFill>
              </a:defRPr>
            </a:lvl1pPr>
            <a:lvl2pPr lvl="1" rtl="0" algn="l">
              <a:lnSpc>
                <a:spcPct val="100000"/>
              </a:lnSpc>
              <a:spcBef>
                <a:spcPts val="0"/>
              </a:spcBef>
              <a:spcAft>
                <a:spcPts val="0"/>
              </a:spcAft>
              <a:buClr>
                <a:schemeClr val="accent2"/>
              </a:buClr>
              <a:buSzPts val="1400"/>
              <a:buNone/>
              <a:defRPr sz="1400">
                <a:solidFill>
                  <a:schemeClr val="accent2"/>
                </a:solidFill>
              </a:defRPr>
            </a:lvl2pPr>
            <a:lvl3pPr lvl="2" rtl="0" algn="l">
              <a:lnSpc>
                <a:spcPct val="100000"/>
              </a:lnSpc>
              <a:spcBef>
                <a:spcPts val="0"/>
              </a:spcBef>
              <a:spcAft>
                <a:spcPts val="0"/>
              </a:spcAft>
              <a:buClr>
                <a:schemeClr val="accent2"/>
              </a:buClr>
              <a:buSzPts val="1400"/>
              <a:buNone/>
              <a:defRPr sz="1400">
                <a:solidFill>
                  <a:schemeClr val="accent2"/>
                </a:solidFill>
              </a:defRPr>
            </a:lvl3pPr>
            <a:lvl4pPr lvl="3" rtl="0" algn="l">
              <a:lnSpc>
                <a:spcPct val="100000"/>
              </a:lnSpc>
              <a:spcBef>
                <a:spcPts val="0"/>
              </a:spcBef>
              <a:spcAft>
                <a:spcPts val="0"/>
              </a:spcAft>
              <a:buClr>
                <a:schemeClr val="accent2"/>
              </a:buClr>
              <a:buSzPts val="1400"/>
              <a:buNone/>
              <a:defRPr sz="1400">
                <a:solidFill>
                  <a:schemeClr val="accent2"/>
                </a:solidFill>
              </a:defRPr>
            </a:lvl4pPr>
            <a:lvl5pPr lvl="4" rtl="0" algn="l">
              <a:lnSpc>
                <a:spcPct val="100000"/>
              </a:lnSpc>
              <a:spcBef>
                <a:spcPts val="0"/>
              </a:spcBef>
              <a:spcAft>
                <a:spcPts val="0"/>
              </a:spcAft>
              <a:buClr>
                <a:schemeClr val="accent2"/>
              </a:buClr>
              <a:buSzPts val="1400"/>
              <a:buNone/>
              <a:defRPr sz="1400">
                <a:solidFill>
                  <a:schemeClr val="accent2"/>
                </a:solidFill>
              </a:defRPr>
            </a:lvl5pPr>
            <a:lvl6pPr lvl="5" rtl="0" algn="l">
              <a:lnSpc>
                <a:spcPct val="100000"/>
              </a:lnSpc>
              <a:spcBef>
                <a:spcPts val="0"/>
              </a:spcBef>
              <a:spcAft>
                <a:spcPts val="0"/>
              </a:spcAft>
              <a:buClr>
                <a:schemeClr val="accent2"/>
              </a:buClr>
              <a:buSzPts val="1400"/>
              <a:buNone/>
              <a:defRPr sz="1400">
                <a:solidFill>
                  <a:schemeClr val="accent2"/>
                </a:solidFill>
              </a:defRPr>
            </a:lvl6pPr>
            <a:lvl7pPr lvl="6" rtl="0" algn="l">
              <a:lnSpc>
                <a:spcPct val="100000"/>
              </a:lnSpc>
              <a:spcBef>
                <a:spcPts val="0"/>
              </a:spcBef>
              <a:spcAft>
                <a:spcPts val="0"/>
              </a:spcAft>
              <a:buClr>
                <a:schemeClr val="accent2"/>
              </a:buClr>
              <a:buSzPts val="1400"/>
              <a:buNone/>
              <a:defRPr sz="1400">
                <a:solidFill>
                  <a:schemeClr val="accent2"/>
                </a:solidFill>
              </a:defRPr>
            </a:lvl7pPr>
            <a:lvl8pPr lvl="7" rtl="0" algn="l">
              <a:lnSpc>
                <a:spcPct val="100000"/>
              </a:lnSpc>
              <a:spcBef>
                <a:spcPts val="0"/>
              </a:spcBef>
              <a:spcAft>
                <a:spcPts val="0"/>
              </a:spcAft>
              <a:buClr>
                <a:schemeClr val="accent2"/>
              </a:buClr>
              <a:buSzPts val="1400"/>
              <a:buNone/>
              <a:defRPr sz="1400">
                <a:solidFill>
                  <a:schemeClr val="accent2"/>
                </a:solidFill>
              </a:defRPr>
            </a:lvl8pPr>
            <a:lvl9pPr lvl="8" rtl="0" algn="l">
              <a:lnSpc>
                <a:spcPct val="100000"/>
              </a:lnSpc>
              <a:spcBef>
                <a:spcPts val="0"/>
              </a:spcBef>
              <a:spcAft>
                <a:spcPts val="0"/>
              </a:spcAft>
              <a:buClr>
                <a:schemeClr val="accent2"/>
              </a:buClr>
              <a:buSzPts val="1400"/>
              <a:buNone/>
              <a:defRPr sz="1400">
                <a:solidFill>
                  <a:schemeClr val="accent2"/>
                </a:solidFill>
              </a:defRPr>
            </a:lvl9pPr>
          </a:lstStyle>
          <a:p/>
        </p:txBody>
      </p:sp>
      <p:grpSp>
        <p:nvGrpSpPr>
          <p:cNvPr id="144" name="Google Shape;144;g20cf66d3da8aa5b4_133"/>
          <p:cNvGrpSpPr/>
          <p:nvPr/>
        </p:nvGrpSpPr>
        <p:grpSpPr>
          <a:xfrm rot="-2975164">
            <a:off x="7121258" y="-690327"/>
            <a:ext cx="3311482" cy="3589848"/>
            <a:chOff x="-689545" y="-633460"/>
            <a:chExt cx="2305714" cy="2499534"/>
          </a:xfrm>
        </p:grpSpPr>
        <p:sp>
          <p:nvSpPr>
            <p:cNvPr id="145" name="Google Shape;145;g20cf66d3da8aa5b4_133"/>
            <p:cNvSpPr/>
            <p:nvPr/>
          </p:nvSpPr>
          <p:spPr>
            <a:xfrm rot="10800000">
              <a:off x="75269" y="-117324"/>
              <a:ext cx="1027057" cy="975049"/>
            </a:xfrm>
            <a:custGeom>
              <a:rect b="b" l="l" r="r" t="t"/>
              <a:pathLst>
                <a:path extrusionOk="0" h="42352" w="44611">
                  <a:moveTo>
                    <a:pt x="218" y="442"/>
                  </a:moveTo>
                  <a:lnTo>
                    <a:pt x="44106" y="42106"/>
                  </a:lnTo>
                  <a:lnTo>
                    <a:pt x="4060" y="36334"/>
                  </a:lnTo>
                  <a:lnTo>
                    <a:pt x="218" y="442"/>
                  </a:lnTo>
                  <a:close/>
                  <a:moveTo>
                    <a:pt x="1" y="0"/>
                  </a:moveTo>
                  <a:lnTo>
                    <a:pt x="3906" y="36483"/>
                  </a:lnTo>
                  <a:lnTo>
                    <a:pt x="3972" y="36492"/>
                  </a:lnTo>
                  <a:lnTo>
                    <a:pt x="44610" y="42352"/>
                  </a:lnTo>
                  <a:lnTo>
                    <a:pt x="1"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0cf66d3da8aa5b4_133"/>
            <p:cNvSpPr/>
            <p:nvPr/>
          </p:nvSpPr>
          <p:spPr>
            <a:xfrm rot="10800000">
              <a:off x="995068" y="-633460"/>
              <a:ext cx="621101" cy="706445"/>
            </a:xfrm>
            <a:custGeom>
              <a:rect b="b" l="l" r="r" t="t"/>
              <a:pathLst>
                <a:path extrusionOk="0" h="30685" w="26978">
                  <a:moveTo>
                    <a:pt x="407" y="207"/>
                  </a:moveTo>
                  <a:lnTo>
                    <a:pt x="26221" y="2401"/>
                  </a:lnTo>
                  <a:lnTo>
                    <a:pt x="26798" y="30224"/>
                  </a:lnTo>
                  <a:lnTo>
                    <a:pt x="26798" y="30224"/>
                  </a:lnTo>
                  <a:lnTo>
                    <a:pt x="407" y="207"/>
                  </a:lnTo>
                  <a:close/>
                  <a:moveTo>
                    <a:pt x="0" y="1"/>
                  </a:moveTo>
                  <a:lnTo>
                    <a:pt x="140" y="159"/>
                  </a:lnTo>
                  <a:lnTo>
                    <a:pt x="26978" y="30685"/>
                  </a:lnTo>
                  <a:lnTo>
                    <a:pt x="26387" y="2244"/>
                  </a:lnTo>
                  <a:lnTo>
                    <a:pt x="0"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20cf66d3da8aa5b4_133"/>
            <p:cNvSpPr/>
            <p:nvPr/>
          </p:nvSpPr>
          <p:spPr>
            <a:xfrm rot="10800000">
              <a:off x="-235604" y="1162162"/>
              <a:ext cx="56451" cy="54333"/>
            </a:xfrm>
            <a:custGeom>
              <a:rect b="b" l="l" r="r" t="t"/>
              <a:pathLst>
                <a:path extrusionOk="0" h="2360" w="2452">
                  <a:moveTo>
                    <a:pt x="1179" y="0"/>
                  </a:moveTo>
                  <a:cubicBezTo>
                    <a:pt x="1027" y="0"/>
                    <a:pt x="874" y="30"/>
                    <a:pt x="728" y="90"/>
                  </a:cubicBezTo>
                  <a:cubicBezTo>
                    <a:pt x="288" y="272"/>
                    <a:pt x="1" y="702"/>
                    <a:pt x="1" y="1179"/>
                  </a:cubicBezTo>
                  <a:cubicBezTo>
                    <a:pt x="1" y="1830"/>
                    <a:pt x="528" y="2359"/>
                    <a:pt x="1179" y="2359"/>
                  </a:cubicBezTo>
                  <a:cubicBezTo>
                    <a:pt x="1656" y="2359"/>
                    <a:pt x="2087" y="2071"/>
                    <a:pt x="2270" y="1631"/>
                  </a:cubicBezTo>
                  <a:cubicBezTo>
                    <a:pt x="2452" y="1190"/>
                    <a:pt x="2351" y="684"/>
                    <a:pt x="2013" y="346"/>
                  </a:cubicBezTo>
                  <a:cubicBezTo>
                    <a:pt x="1788" y="120"/>
                    <a:pt x="1486" y="0"/>
                    <a:pt x="1179"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20cf66d3da8aa5b4_133"/>
            <p:cNvSpPr/>
            <p:nvPr/>
          </p:nvSpPr>
          <p:spPr>
            <a:xfrm rot="10800000">
              <a:off x="-689545" y="1537853"/>
              <a:ext cx="56497" cy="54310"/>
            </a:xfrm>
            <a:custGeom>
              <a:rect b="b" l="l" r="r" t="t"/>
              <a:pathLst>
                <a:path extrusionOk="0" h="2359" w="2454">
                  <a:moveTo>
                    <a:pt x="1180" y="0"/>
                  </a:moveTo>
                  <a:cubicBezTo>
                    <a:pt x="1028" y="0"/>
                    <a:pt x="875" y="29"/>
                    <a:pt x="730" y="90"/>
                  </a:cubicBezTo>
                  <a:cubicBezTo>
                    <a:pt x="288" y="272"/>
                    <a:pt x="0" y="703"/>
                    <a:pt x="0" y="1180"/>
                  </a:cubicBezTo>
                  <a:cubicBezTo>
                    <a:pt x="2" y="1831"/>
                    <a:pt x="529" y="2359"/>
                    <a:pt x="1180" y="2359"/>
                  </a:cubicBezTo>
                  <a:cubicBezTo>
                    <a:pt x="1658" y="2359"/>
                    <a:pt x="2087" y="2072"/>
                    <a:pt x="2269" y="1631"/>
                  </a:cubicBezTo>
                  <a:cubicBezTo>
                    <a:pt x="2453" y="1191"/>
                    <a:pt x="2352" y="683"/>
                    <a:pt x="2015" y="346"/>
                  </a:cubicBezTo>
                  <a:cubicBezTo>
                    <a:pt x="1789" y="120"/>
                    <a:pt x="1487" y="0"/>
                    <a:pt x="1180"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20cf66d3da8aa5b4_133"/>
            <p:cNvSpPr/>
            <p:nvPr/>
          </p:nvSpPr>
          <p:spPr>
            <a:xfrm rot="10800000">
              <a:off x="53939" y="-136951"/>
              <a:ext cx="56497" cy="54310"/>
            </a:xfrm>
            <a:custGeom>
              <a:rect b="b" l="l" r="r" t="t"/>
              <a:pathLst>
                <a:path extrusionOk="0" h="2359" w="2454">
                  <a:moveTo>
                    <a:pt x="1181" y="0"/>
                  </a:moveTo>
                  <a:cubicBezTo>
                    <a:pt x="1029" y="0"/>
                    <a:pt x="876" y="30"/>
                    <a:pt x="730" y="90"/>
                  </a:cubicBezTo>
                  <a:cubicBezTo>
                    <a:pt x="289" y="272"/>
                    <a:pt x="1" y="702"/>
                    <a:pt x="2" y="1179"/>
                  </a:cubicBezTo>
                  <a:cubicBezTo>
                    <a:pt x="2" y="1830"/>
                    <a:pt x="530" y="2359"/>
                    <a:pt x="1180" y="2359"/>
                  </a:cubicBezTo>
                  <a:cubicBezTo>
                    <a:pt x="1658" y="2359"/>
                    <a:pt x="2087" y="2071"/>
                    <a:pt x="2271" y="1631"/>
                  </a:cubicBezTo>
                  <a:cubicBezTo>
                    <a:pt x="2454" y="1190"/>
                    <a:pt x="2353" y="682"/>
                    <a:pt x="2015" y="345"/>
                  </a:cubicBezTo>
                  <a:cubicBezTo>
                    <a:pt x="1789" y="120"/>
                    <a:pt x="1487" y="0"/>
                    <a:pt x="1181"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20cf66d3da8aa5b4_133"/>
            <p:cNvSpPr/>
            <p:nvPr/>
          </p:nvSpPr>
          <p:spPr>
            <a:xfrm rot="10800000">
              <a:off x="633119" y="974351"/>
              <a:ext cx="56451" cy="54310"/>
            </a:xfrm>
            <a:custGeom>
              <a:rect b="b" l="l" r="r" t="t"/>
              <a:pathLst>
                <a:path extrusionOk="0" h="2359" w="2452">
                  <a:moveTo>
                    <a:pt x="1179" y="0"/>
                  </a:moveTo>
                  <a:cubicBezTo>
                    <a:pt x="1028" y="0"/>
                    <a:pt x="875" y="29"/>
                    <a:pt x="730" y="89"/>
                  </a:cubicBezTo>
                  <a:cubicBezTo>
                    <a:pt x="290" y="272"/>
                    <a:pt x="2" y="701"/>
                    <a:pt x="1" y="1179"/>
                  </a:cubicBezTo>
                  <a:cubicBezTo>
                    <a:pt x="1" y="1830"/>
                    <a:pt x="528" y="2358"/>
                    <a:pt x="1180" y="2358"/>
                  </a:cubicBezTo>
                  <a:cubicBezTo>
                    <a:pt x="1656" y="2358"/>
                    <a:pt x="2087" y="2072"/>
                    <a:pt x="2270" y="1631"/>
                  </a:cubicBezTo>
                  <a:cubicBezTo>
                    <a:pt x="2452" y="1191"/>
                    <a:pt x="2351" y="683"/>
                    <a:pt x="2015" y="347"/>
                  </a:cubicBezTo>
                  <a:cubicBezTo>
                    <a:pt x="1789" y="121"/>
                    <a:pt x="1487" y="0"/>
                    <a:pt x="1179"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0cf66d3da8aa5b4_133"/>
            <p:cNvSpPr/>
            <p:nvPr/>
          </p:nvSpPr>
          <p:spPr>
            <a:xfrm rot="10800000">
              <a:off x="1079186" y="833505"/>
              <a:ext cx="56474" cy="54310"/>
            </a:xfrm>
            <a:custGeom>
              <a:rect b="b" l="l" r="r" t="t"/>
              <a:pathLst>
                <a:path extrusionOk="0" h="2359" w="2453">
                  <a:moveTo>
                    <a:pt x="1179" y="0"/>
                  </a:moveTo>
                  <a:cubicBezTo>
                    <a:pt x="1028" y="0"/>
                    <a:pt x="875" y="30"/>
                    <a:pt x="729" y="90"/>
                  </a:cubicBezTo>
                  <a:cubicBezTo>
                    <a:pt x="289" y="272"/>
                    <a:pt x="1" y="703"/>
                    <a:pt x="1" y="1181"/>
                  </a:cubicBezTo>
                  <a:cubicBezTo>
                    <a:pt x="1" y="1832"/>
                    <a:pt x="530" y="2359"/>
                    <a:pt x="1181" y="2359"/>
                  </a:cubicBezTo>
                  <a:cubicBezTo>
                    <a:pt x="1658" y="2359"/>
                    <a:pt x="2088" y="2071"/>
                    <a:pt x="2270" y="1631"/>
                  </a:cubicBezTo>
                  <a:cubicBezTo>
                    <a:pt x="2452" y="1190"/>
                    <a:pt x="2351" y="682"/>
                    <a:pt x="2014" y="346"/>
                  </a:cubicBezTo>
                  <a:cubicBezTo>
                    <a:pt x="1788" y="120"/>
                    <a:pt x="1486" y="0"/>
                    <a:pt x="1179" y="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20cf66d3da8aa5b4_133"/>
            <p:cNvSpPr/>
            <p:nvPr/>
          </p:nvSpPr>
          <p:spPr>
            <a:xfrm rot="10800000">
              <a:off x="-329510" y="254325"/>
              <a:ext cx="56451" cy="54356"/>
            </a:xfrm>
            <a:custGeom>
              <a:rect b="b" l="l" r="r" t="t"/>
              <a:pathLst>
                <a:path extrusionOk="0" h="2361" w="2452">
                  <a:moveTo>
                    <a:pt x="1180" y="1"/>
                  </a:moveTo>
                  <a:cubicBezTo>
                    <a:pt x="1028" y="1"/>
                    <a:pt x="875" y="30"/>
                    <a:pt x="729" y="90"/>
                  </a:cubicBezTo>
                  <a:cubicBezTo>
                    <a:pt x="288" y="272"/>
                    <a:pt x="0" y="703"/>
                    <a:pt x="0" y="1179"/>
                  </a:cubicBezTo>
                  <a:cubicBezTo>
                    <a:pt x="0" y="1832"/>
                    <a:pt x="527" y="2361"/>
                    <a:pt x="1180" y="2361"/>
                  </a:cubicBezTo>
                  <a:cubicBezTo>
                    <a:pt x="1657" y="2361"/>
                    <a:pt x="2087" y="2073"/>
                    <a:pt x="2269" y="1631"/>
                  </a:cubicBezTo>
                  <a:cubicBezTo>
                    <a:pt x="2451" y="1191"/>
                    <a:pt x="2352" y="684"/>
                    <a:pt x="2014" y="346"/>
                  </a:cubicBezTo>
                  <a:cubicBezTo>
                    <a:pt x="1789" y="120"/>
                    <a:pt x="1486" y="1"/>
                    <a:pt x="1180" y="1"/>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0cf66d3da8aa5b4_133"/>
            <p:cNvSpPr/>
            <p:nvPr/>
          </p:nvSpPr>
          <p:spPr>
            <a:xfrm rot="10800000">
              <a:off x="-219926" y="1811764"/>
              <a:ext cx="56451" cy="54310"/>
            </a:xfrm>
            <a:custGeom>
              <a:rect b="b" l="l" r="r" t="t"/>
              <a:pathLst>
                <a:path extrusionOk="0" h="2359" w="2452">
                  <a:moveTo>
                    <a:pt x="1182" y="1"/>
                  </a:moveTo>
                  <a:cubicBezTo>
                    <a:pt x="1029" y="1"/>
                    <a:pt x="876" y="30"/>
                    <a:pt x="730" y="91"/>
                  </a:cubicBezTo>
                  <a:cubicBezTo>
                    <a:pt x="288" y="274"/>
                    <a:pt x="2" y="703"/>
                    <a:pt x="2" y="1181"/>
                  </a:cubicBezTo>
                  <a:cubicBezTo>
                    <a:pt x="1" y="1831"/>
                    <a:pt x="529" y="2359"/>
                    <a:pt x="1180" y="2359"/>
                  </a:cubicBezTo>
                  <a:cubicBezTo>
                    <a:pt x="1658" y="2359"/>
                    <a:pt x="2087" y="2073"/>
                    <a:pt x="2270" y="1631"/>
                  </a:cubicBezTo>
                  <a:cubicBezTo>
                    <a:pt x="2452" y="1191"/>
                    <a:pt x="2352" y="683"/>
                    <a:pt x="2015" y="346"/>
                  </a:cubicBezTo>
                  <a:cubicBezTo>
                    <a:pt x="1790" y="121"/>
                    <a:pt x="1488" y="1"/>
                    <a:pt x="1182" y="1"/>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20cf66d3da8aa5b4_133"/>
            <p:cNvSpPr/>
            <p:nvPr/>
          </p:nvSpPr>
          <p:spPr>
            <a:xfrm rot="10800000">
              <a:off x="977431" y="-3909"/>
              <a:ext cx="56497" cy="54333"/>
            </a:xfrm>
            <a:custGeom>
              <a:rect b="b" l="l" r="r" t="t"/>
              <a:pathLst>
                <a:path extrusionOk="0" h="2360" w="2454">
                  <a:moveTo>
                    <a:pt x="1180" y="1"/>
                  </a:moveTo>
                  <a:cubicBezTo>
                    <a:pt x="1028" y="1"/>
                    <a:pt x="876" y="30"/>
                    <a:pt x="730" y="91"/>
                  </a:cubicBezTo>
                  <a:cubicBezTo>
                    <a:pt x="289" y="273"/>
                    <a:pt x="2" y="704"/>
                    <a:pt x="2" y="1180"/>
                  </a:cubicBezTo>
                  <a:cubicBezTo>
                    <a:pt x="1" y="1831"/>
                    <a:pt x="530" y="2360"/>
                    <a:pt x="1180" y="2360"/>
                  </a:cubicBezTo>
                  <a:cubicBezTo>
                    <a:pt x="1658" y="2360"/>
                    <a:pt x="2087" y="2073"/>
                    <a:pt x="2271" y="1632"/>
                  </a:cubicBezTo>
                  <a:cubicBezTo>
                    <a:pt x="2454" y="1192"/>
                    <a:pt x="2353" y="684"/>
                    <a:pt x="2015" y="347"/>
                  </a:cubicBezTo>
                  <a:cubicBezTo>
                    <a:pt x="1789" y="121"/>
                    <a:pt x="1487" y="1"/>
                    <a:pt x="1180" y="1"/>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0cf66d3da8aa5b4_133"/>
            <p:cNvSpPr/>
            <p:nvPr/>
          </p:nvSpPr>
          <p:spPr>
            <a:xfrm rot="10800000">
              <a:off x="-665096" y="277210"/>
              <a:ext cx="1328675" cy="1289444"/>
            </a:xfrm>
            <a:custGeom>
              <a:rect b="b" l="l" r="r" t="t"/>
              <a:pathLst>
                <a:path extrusionOk="0" h="56008" w="57712">
                  <a:moveTo>
                    <a:pt x="57603" y="0"/>
                  </a:moveTo>
                  <a:lnTo>
                    <a:pt x="37696" y="16353"/>
                  </a:lnTo>
                  <a:lnTo>
                    <a:pt x="37702" y="16398"/>
                  </a:lnTo>
                  <a:lnTo>
                    <a:pt x="41761" y="55640"/>
                  </a:lnTo>
                  <a:lnTo>
                    <a:pt x="41761" y="55640"/>
                  </a:lnTo>
                  <a:lnTo>
                    <a:pt x="102" y="24480"/>
                  </a:lnTo>
                  <a:lnTo>
                    <a:pt x="0" y="24617"/>
                  </a:lnTo>
                  <a:lnTo>
                    <a:pt x="41970" y="56008"/>
                  </a:lnTo>
                  <a:lnTo>
                    <a:pt x="41949" y="55815"/>
                  </a:lnTo>
                  <a:lnTo>
                    <a:pt x="37875" y="16425"/>
                  </a:lnTo>
                  <a:lnTo>
                    <a:pt x="57711" y="131"/>
                  </a:lnTo>
                  <a:lnTo>
                    <a:pt x="57603"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0cf66d3da8aa5b4_133"/>
            <p:cNvSpPr/>
            <p:nvPr/>
          </p:nvSpPr>
          <p:spPr>
            <a:xfrm rot="10800000">
              <a:off x="-221431" y="996286"/>
              <a:ext cx="884570" cy="837559"/>
            </a:xfrm>
            <a:custGeom>
              <a:rect b="b" l="l" r="r" t="t"/>
              <a:pathLst>
                <a:path extrusionOk="0" h="36380" w="38422">
                  <a:moveTo>
                    <a:pt x="37174" y="389"/>
                  </a:moveTo>
                  <a:lnTo>
                    <a:pt x="38245" y="28908"/>
                  </a:lnTo>
                  <a:lnTo>
                    <a:pt x="523" y="36109"/>
                  </a:lnTo>
                  <a:lnTo>
                    <a:pt x="37174" y="389"/>
                  </a:lnTo>
                  <a:close/>
                  <a:moveTo>
                    <a:pt x="37329" y="1"/>
                  </a:moveTo>
                  <a:lnTo>
                    <a:pt x="37193" y="135"/>
                  </a:lnTo>
                  <a:lnTo>
                    <a:pt x="1" y="36380"/>
                  </a:lnTo>
                  <a:lnTo>
                    <a:pt x="1" y="36380"/>
                  </a:lnTo>
                  <a:lnTo>
                    <a:pt x="278" y="36327"/>
                  </a:lnTo>
                  <a:lnTo>
                    <a:pt x="38421" y="29047"/>
                  </a:lnTo>
                  <a:lnTo>
                    <a:pt x="38418" y="28975"/>
                  </a:lnTo>
                  <a:lnTo>
                    <a:pt x="37329"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0cf66d3da8aa5b4_133"/>
            <p:cNvSpPr/>
            <p:nvPr/>
          </p:nvSpPr>
          <p:spPr>
            <a:xfrm rot="10800000">
              <a:off x="78814" y="-119378"/>
              <a:ext cx="1024731" cy="1121219"/>
            </a:xfrm>
            <a:custGeom>
              <a:rect b="b" l="l" r="r" t="t"/>
              <a:pathLst>
                <a:path extrusionOk="0" h="48701" w="44510">
                  <a:moveTo>
                    <a:pt x="19349" y="207"/>
                  </a:moveTo>
                  <a:lnTo>
                    <a:pt x="43900" y="47887"/>
                  </a:lnTo>
                  <a:lnTo>
                    <a:pt x="323" y="6518"/>
                  </a:lnTo>
                  <a:lnTo>
                    <a:pt x="19349" y="207"/>
                  </a:lnTo>
                  <a:close/>
                  <a:moveTo>
                    <a:pt x="19433" y="0"/>
                  </a:moveTo>
                  <a:lnTo>
                    <a:pt x="1" y="6446"/>
                  </a:lnTo>
                  <a:lnTo>
                    <a:pt x="105" y="6543"/>
                  </a:lnTo>
                  <a:lnTo>
                    <a:pt x="44510" y="48701"/>
                  </a:lnTo>
                  <a:lnTo>
                    <a:pt x="19433"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20cf66d3da8aa5b4_133"/>
            <p:cNvSpPr/>
            <p:nvPr/>
          </p:nvSpPr>
          <p:spPr>
            <a:xfrm rot="10800000">
              <a:off x="75111" y="-631455"/>
              <a:ext cx="937522" cy="653263"/>
            </a:xfrm>
            <a:custGeom>
              <a:rect b="b" l="l" r="r" t="t"/>
              <a:pathLst>
                <a:path extrusionOk="0" h="28375" w="40722">
                  <a:moveTo>
                    <a:pt x="174" y="197"/>
                  </a:moveTo>
                  <a:lnTo>
                    <a:pt x="40202" y="5966"/>
                  </a:lnTo>
                  <a:lnTo>
                    <a:pt x="754" y="28087"/>
                  </a:lnTo>
                  <a:lnTo>
                    <a:pt x="174" y="197"/>
                  </a:lnTo>
                  <a:close/>
                  <a:moveTo>
                    <a:pt x="1" y="0"/>
                  </a:moveTo>
                  <a:lnTo>
                    <a:pt x="2" y="101"/>
                  </a:lnTo>
                  <a:lnTo>
                    <a:pt x="590" y="28375"/>
                  </a:lnTo>
                  <a:lnTo>
                    <a:pt x="40722" y="5870"/>
                  </a:lnTo>
                  <a:lnTo>
                    <a:pt x="40475" y="5835"/>
                  </a:lnTo>
                  <a:lnTo>
                    <a:pt x="1" y="0"/>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0cf66d3da8aa5b4_133"/>
            <p:cNvSpPr/>
            <p:nvPr/>
          </p:nvSpPr>
          <p:spPr>
            <a:xfrm rot="10800000">
              <a:off x="991937" y="-631111"/>
              <a:ext cx="622551" cy="704373"/>
            </a:xfrm>
            <a:custGeom>
              <a:rect b="b" l="l" r="r" t="t"/>
              <a:pathLst>
                <a:path extrusionOk="0" h="30595" w="27041">
                  <a:moveTo>
                    <a:pt x="171" y="290"/>
                  </a:moveTo>
                  <a:lnTo>
                    <a:pt x="26588" y="30338"/>
                  </a:lnTo>
                  <a:lnTo>
                    <a:pt x="171" y="25490"/>
                  </a:lnTo>
                  <a:lnTo>
                    <a:pt x="171" y="290"/>
                  </a:lnTo>
                  <a:close/>
                  <a:moveTo>
                    <a:pt x="142" y="1"/>
                  </a:moveTo>
                  <a:lnTo>
                    <a:pt x="1" y="106"/>
                  </a:lnTo>
                  <a:lnTo>
                    <a:pt x="1" y="25632"/>
                  </a:lnTo>
                  <a:lnTo>
                    <a:pt x="27040" y="30594"/>
                  </a:lnTo>
                  <a:lnTo>
                    <a:pt x="142" y="1"/>
                  </a:ln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20cf66d3da8aa5b4_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g20cf66d3da8aa5b4_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20cf66d3da8aa5b4_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g20cf66d3da8aa5b4_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g20cf66d3da8aa5b4_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20cf66d3da8aa5b4_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20cf66d3da8aa5b4_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g20cf66d3da8aa5b4_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g20cf66d3da8aa5b4_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20cf66d3da8aa5b4_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g20cf66d3da8aa5b4_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20cf66d3da8aa5b4_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g20cf66d3da8aa5b4_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g20cf66d3da8aa5b4_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20cf66d3da8aa5b4_2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g20cf66d3da8aa5b4_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20cf66d3da8aa5b4_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20cf66d3da8aa5b4_3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g20cf66d3da8aa5b4_3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g20cf66d3da8aa5b4_3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g20cf66d3da8aa5b4_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20cf66d3da8aa5b4_3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g20cf66d3da8aa5b4_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0cf66d3da8aa5b4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20cf66d3da8aa5b4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g20cf66d3da8aa5b4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type="ctrTitle"/>
          </p:nvPr>
        </p:nvSpPr>
        <p:spPr>
          <a:xfrm>
            <a:off x="1697699" y="1782250"/>
            <a:ext cx="6279973" cy="1549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lang="en-US"/>
              <a:t>Liver &amp; Gallbladder  Pathology</a:t>
            </a:r>
            <a:endParaRPr/>
          </a:p>
        </p:txBody>
      </p:sp>
      <p:sp>
        <p:nvSpPr>
          <p:cNvPr id="165" name="Google Shape;165;p1"/>
          <p:cNvSpPr txBox="1"/>
          <p:nvPr>
            <p:ph idx="1" type="subTitle"/>
          </p:nvPr>
        </p:nvSpPr>
        <p:spPr>
          <a:xfrm>
            <a:off x="311700" y="3657899"/>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a:t>Ghadeer Hayel, M.D.</a:t>
            </a:r>
            <a:endParaRPr/>
          </a:p>
          <a:p>
            <a:pPr indent="0" lvl="0" marL="0" rtl="0" algn="ctr">
              <a:lnSpc>
                <a:spcPct val="100000"/>
              </a:lnSpc>
              <a:spcBef>
                <a:spcPts val="0"/>
              </a:spcBef>
              <a:spcAft>
                <a:spcPts val="0"/>
              </a:spcAft>
              <a:buSzPts val="1800"/>
              <a:buNone/>
            </a:pPr>
            <a:r>
              <a:rPr lang="en-US"/>
              <a:t>Histopathologist</a:t>
            </a:r>
            <a:endParaRPr/>
          </a:p>
          <a:p>
            <a:pPr indent="0" lvl="0" marL="0" rtl="0" algn="ctr">
              <a:lnSpc>
                <a:spcPct val="100000"/>
              </a:lnSpc>
              <a:spcBef>
                <a:spcPts val="0"/>
              </a:spcBef>
              <a:spcAft>
                <a:spcPts val="0"/>
              </a:spcAft>
              <a:buSzPts val="1800"/>
              <a:buNone/>
            </a:pPr>
            <a:r>
              <a:rPr lang="en-US"/>
              <a:t>April 8</a:t>
            </a:r>
            <a:r>
              <a:rPr baseline="30000" lang="en-US"/>
              <a:t>th</a:t>
            </a:r>
            <a:r>
              <a:rPr lang="en-US"/>
              <a:t>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idx="1" type="body"/>
          </p:nvPr>
        </p:nvSpPr>
        <p:spPr>
          <a:xfrm>
            <a:off x="769885" y="1756881"/>
            <a:ext cx="3761017" cy="2964319"/>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600"/>
              <a:t>Symptoms related to underlying cirrhosis or chronic hepatitis</a:t>
            </a:r>
            <a:endParaRPr/>
          </a:p>
          <a:p>
            <a:pPr indent="-317500" lvl="0" marL="457200" rtl="0" algn="l">
              <a:lnSpc>
                <a:spcPct val="100000"/>
              </a:lnSpc>
              <a:spcBef>
                <a:spcPts val="0"/>
              </a:spcBef>
              <a:spcAft>
                <a:spcPts val="0"/>
              </a:spcAft>
              <a:buSzPts val="1400"/>
              <a:buChar char="●"/>
            </a:pPr>
            <a:r>
              <a:rPr lang="en-US" sz="1600"/>
              <a:t>ill-defined upper-abdominal pain, malaise, fatigue, weight loss, &amp; sometimes awareness of an abdominal mass or abdominal fullness. </a:t>
            </a:r>
            <a:endParaRPr/>
          </a:p>
          <a:p>
            <a:pPr indent="-317500" lvl="0" marL="457200" rtl="0" algn="l">
              <a:lnSpc>
                <a:spcPct val="100000"/>
              </a:lnSpc>
              <a:spcBef>
                <a:spcPts val="0"/>
              </a:spcBef>
              <a:spcAft>
                <a:spcPts val="0"/>
              </a:spcAft>
              <a:buSzPts val="1400"/>
              <a:buChar char="●"/>
            </a:pPr>
            <a:r>
              <a:rPr lang="en-US" sz="1600"/>
              <a:t>Jaundice, fever, &amp; esophageal variceal bleeding</a:t>
            </a:r>
            <a:endParaRPr/>
          </a:p>
        </p:txBody>
      </p:sp>
      <p:sp>
        <p:nvSpPr>
          <p:cNvPr id="223" name="Google Shape;223;p10"/>
          <p:cNvSpPr txBox="1"/>
          <p:nvPr>
            <p:ph idx="2" type="body"/>
          </p:nvPr>
        </p:nvSpPr>
        <p:spPr>
          <a:xfrm>
            <a:off x="4551452" y="1726058"/>
            <a:ext cx="3740469" cy="3005416"/>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800"/>
              <a:t>Elevated serum levels of </a:t>
            </a:r>
            <a:r>
              <a:rPr i="1" lang="en-US" sz="1800"/>
              <a:t>α-fetoprotein </a:t>
            </a:r>
            <a:r>
              <a:rPr lang="en-US" sz="1800"/>
              <a:t>in 50% of individuals with advanced HCC.</a:t>
            </a:r>
            <a:endParaRPr/>
          </a:p>
          <a:p>
            <a:pPr indent="-317500" lvl="0" marL="457200" rtl="0" algn="l">
              <a:lnSpc>
                <a:spcPct val="100000"/>
              </a:lnSpc>
              <a:spcBef>
                <a:spcPts val="0"/>
              </a:spcBef>
              <a:spcAft>
                <a:spcPts val="0"/>
              </a:spcAft>
              <a:buSzPts val="1400"/>
              <a:buChar char="●"/>
            </a:pPr>
            <a:r>
              <a:rPr lang="en-US" sz="1800"/>
              <a:t>Better tests for detection of small tumors are imaging studies, such as ultrasonography, computed tomography, &amp; magnetic resonance imaging. </a:t>
            </a:r>
            <a:endParaRPr/>
          </a:p>
        </p:txBody>
      </p:sp>
      <p:sp>
        <p:nvSpPr>
          <p:cNvPr id="224" name="Google Shape;224;p10"/>
          <p:cNvSpPr txBox="1"/>
          <p:nvPr>
            <p:ph type="title"/>
          </p:nvPr>
        </p:nvSpPr>
        <p:spPr>
          <a:xfrm>
            <a:off x="784325" y="521225"/>
            <a:ext cx="6131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HCC - clinically </a:t>
            </a:r>
            <a:endParaRPr/>
          </a:p>
        </p:txBody>
      </p:sp>
      <p:sp>
        <p:nvSpPr>
          <p:cNvPr id="225" name="Google Shape;225;p10"/>
          <p:cNvSpPr txBox="1"/>
          <p:nvPr>
            <p:ph idx="3" type="title"/>
          </p:nvPr>
        </p:nvSpPr>
        <p:spPr>
          <a:xfrm>
            <a:off x="926826" y="1180904"/>
            <a:ext cx="24795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2"/>
              </a:buClr>
              <a:buSzPts val="1400"/>
              <a:buNone/>
            </a:pPr>
            <a:r>
              <a:rPr b="1" lang="en-US" sz="2400"/>
              <a:t>Presentation</a:t>
            </a:r>
            <a:endParaRPr b="1" sz="2000"/>
          </a:p>
        </p:txBody>
      </p:sp>
      <p:sp>
        <p:nvSpPr>
          <p:cNvPr id="226" name="Google Shape;226;p10"/>
          <p:cNvSpPr txBox="1"/>
          <p:nvPr>
            <p:ph idx="4" type="title"/>
          </p:nvPr>
        </p:nvSpPr>
        <p:spPr>
          <a:xfrm>
            <a:off x="4848360" y="1108987"/>
            <a:ext cx="24795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2"/>
              </a:buClr>
              <a:buSzPts val="1400"/>
              <a:buNone/>
            </a:pPr>
            <a:r>
              <a:rPr b="1" lang="en-US" sz="2400"/>
              <a:t>Work-up</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txBox="1"/>
          <p:nvPr>
            <p:ph idx="1" type="body"/>
          </p:nvPr>
        </p:nvSpPr>
        <p:spPr>
          <a:xfrm>
            <a:off x="667820" y="1416850"/>
            <a:ext cx="6750122" cy="3024000"/>
          </a:xfrm>
          <a:prstGeom prst="rect">
            <a:avLst/>
          </a:prstGeom>
          <a:noFill/>
          <a:ln>
            <a:noFill/>
          </a:ln>
        </p:spPr>
        <p:txBody>
          <a:bodyPr anchorCtr="0" anchor="t" bIns="91425" lIns="91425" spcFirstLastPara="1" rIns="91425" wrap="square" tIns="91425">
            <a:noAutofit/>
          </a:bodyPr>
          <a:lstStyle/>
          <a:p>
            <a:pPr indent="-285750" lvl="0" marL="444500" rtl="0" algn="l">
              <a:lnSpc>
                <a:spcPct val="100000"/>
              </a:lnSpc>
              <a:spcBef>
                <a:spcPts val="0"/>
              </a:spcBef>
              <a:spcAft>
                <a:spcPts val="0"/>
              </a:spcAft>
              <a:buClr>
                <a:schemeClr val="accent4"/>
              </a:buClr>
              <a:buSzPts val="1100"/>
              <a:buChar char="●"/>
            </a:pPr>
            <a:r>
              <a:rPr lang="en-US" sz="2000"/>
              <a:t>The second most common primary malignant tumor of the liver</a:t>
            </a:r>
            <a:endParaRPr/>
          </a:p>
          <a:p>
            <a:pPr indent="-285750" lvl="0" marL="444500" rtl="0" algn="l">
              <a:lnSpc>
                <a:spcPct val="100000"/>
              </a:lnSpc>
              <a:spcBef>
                <a:spcPts val="0"/>
              </a:spcBef>
              <a:spcAft>
                <a:spcPts val="0"/>
              </a:spcAft>
              <a:buClr>
                <a:schemeClr val="accent4"/>
              </a:buClr>
              <a:buSzPts val="1100"/>
              <a:buChar char="●"/>
            </a:pPr>
            <a:r>
              <a:rPr lang="en-US" sz="2000"/>
              <a:t>Arises from intrahepatic &amp; extrahepatic bile ducts. </a:t>
            </a:r>
            <a:endParaRPr/>
          </a:p>
          <a:p>
            <a:pPr indent="-285750" lvl="0" marL="444500" rtl="0" algn="l">
              <a:lnSpc>
                <a:spcPct val="100000"/>
              </a:lnSpc>
              <a:spcBef>
                <a:spcPts val="0"/>
              </a:spcBef>
              <a:spcAft>
                <a:spcPts val="0"/>
              </a:spcAft>
              <a:buClr>
                <a:schemeClr val="accent4"/>
              </a:buClr>
              <a:buSzPts val="1100"/>
              <a:buChar char="●"/>
            </a:pPr>
            <a:r>
              <a:rPr lang="en-US" sz="2000"/>
              <a:t>3% of gastrointestinal cancers </a:t>
            </a:r>
            <a:endParaRPr/>
          </a:p>
          <a:p>
            <a:pPr indent="-285750" lvl="0" marL="444500" rtl="0" algn="l">
              <a:lnSpc>
                <a:spcPct val="100000"/>
              </a:lnSpc>
              <a:spcBef>
                <a:spcPts val="0"/>
              </a:spcBef>
              <a:spcAft>
                <a:spcPts val="0"/>
              </a:spcAft>
              <a:buClr>
                <a:schemeClr val="accent4"/>
              </a:buClr>
              <a:buSzPts val="1100"/>
              <a:buChar char="●"/>
            </a:pPr>
            <a:r>
              <a:rPr lang="en-US" sz="2000"/>
              <a:t>In some regions of southeast Asia where infestation with liver flukes is endemic, cholangiocarcinoma is much more common, occurring at rates 30-40 times higher than in areas without liver fluke infestation.</a:t>
            </a:r>
            <a:endParaRPr/>
          </a:p>
        </p:txBody>
      </p:sp>
      <p:sp>
        <p:nvSpPr>
          <p:cNvPr id="232" name="Google Shape;232;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Cholangiocarcinoma (CCA)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2"/>
          <p:cNvSpPr txBox="1"/>
          <p:nvPr>
            <p:ph idx="1" type="body"/>
          </p:nvPr>
        </p:nvSpPr>
        <p:spPr>
          <a:xfrm>
            <a:off x="544530" y="1222625"/>
            <a:ext cx="6606283" cy="3064112"/>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800"/>
              <a:t>All Risk factors cause chronic inflammation &amp; cholestasis, which presumably promote occurrence of somatic mutations or epigenetic alterations in cholangiocytes:</a:t>
            </a:r>
            <a:endParaRPr/>
          </a:p>
          <a:p>
            <a:pPr indent="-342900" lvl="0" marL="482600" rtl="0" algn="l">
              <a:lnSpc>
                <a:spcPct val="100000"/>
              </a:lnSpc>
              <a:spcBef>
                <a:spcPts val="0"/>
              </a:spcBef>
              <a:spcAft>
                <a:spcPts val="0"/>
              </a:spcAft>
              <a:buSzPts val="1400"/>
              <a:buFont typeface="Arial"/>
              <a:buAutoNum type="arabicPeriod"/>
            </a:pPr>
            <a:r>
              <a:rPr lang="en-US" sz="1800"/>
              <a:t>infestation by liver flukes (</a:t>
            </a:r>
            <a:r>
              <a:rPr i="1" lang="en-US" sz="1800"/>
              <a:t>Opisthorchis </a:t>
            </a:r>
            <a:r>
              <a:rPr lang="en-US" sz="1800"/>
              <a:t>and </a:t>
            </a:r>
            <a:r>
              <a:rPr i="1" lang="en-US" sz="1800"/>
              <a:t>Clonorchis </a:t>
            </a:r>
            <a:r>
              <a:rPr lang="en-US" sz="1800"/>
              <a:t>species)</a:t>
            </a:r>
            <a:endParaRPr/>
          </a:p>
          <a:p>
            <a:pPr indent="-342900" lvl="0" marL="482600" rtl="0" algn="l">
              <a:lnSpc>
                <a:spcPct val="100000"/>
              </a:lnSpc>
              <a:spcBef>
                <a:spcPts val="0"/>
              </a:spcBef>
              <a:spcAft>
                <a:spcPts val="0"/>
              </a:spcAft>
              <a:buSzPts val="1400"/>
              <a:buFont typeface="Arial"/>
              <a:buAutoNum type="arabicPeriod"/>
            </a:pPr>
            <a:r>
              <a:rPr lang="en-US" sz="1800"/>
              <a:t>chronic inflammatory disease of the large bile ducts (such as primary sclerosing cholangitis),</a:t>
            </a:r>
            <a:endParaRPr/>
          </a:p>
          <a:p>
            <a:pPr indent="-342900" lvl="0" marL="482600" rtl="0" algn="l">
              <a:lnSpc>
                <a:spcPct val="100000"/>
              </a:lnSpc>
              <a:spcBef>
                <a:spcPts val="0"/>
              </a:spcBef>
              <a:spcAft>
                <a:spcPts val="0"/>
              </a:spcAft>
              <a:buSzPts val="1400"/>
              <a:buFont typeface="Arial"/>
              <a:buAutoNum type="arabicPeriod"/>
            </a:pPr>
            <a:r>
              <a:rPr lang="en-US" sz="1800"/>
              <a:t>Hepatolithiasis</a:t>
            </a:r>
            <a:endParaRPr sz="1800"/>
          </a:p>
          <a:p>
            <a:pPr indent="-342900" lvl="0" marL="482600" rtl="0" algn="l">
              <a:lnSpc>
                <a:spcPct val="100000"/>
              </a:lnSpc>
              <a:spcBef>
                <a:spcPts val="0"/>
              </a:spcBef>
              <a:spcAft>
                <a:spcPts val="0"/>
              </a:spcAft>
              <a:buSzPts val="1400"/>
              <a:buFont typeface="Arial"/>
              <a:buAutoNum type="arabicPeriod"/>
            </a:pPr>
            <a:r>
              <a:rPr lang="en-US" sz="1800"/>
              <a:t>Fibropolycystic liver disease.</a:t>
            </a:r>
            <a:endParaRPr/>
          </a:p>
          <a:p>
            <a:pPr indent="-228600" lvl="0" marL="457200" rtl="0" algn="l">
              <a:lnSpc>
                <a:spcPct val="100000"/>
              </a:lnSpc>
              <a:spcBef>
                <a:spcPts val="0"/>
              </a:spcBef>
              <a:spcAft>
                <a:spcPts val="0"/>
              </a:spcAft>
              <a:buSzPts val="1400"/>
              <a:buNone/>
            </a:pPr>
            <a:r>
              <a:t/>
            </a:r>
            <a:endParaRPr sz="1800"/>
          </a:p>
          <a:p>
            <a:pPr indent="-317500" lvl="0" marL="457200" rtl="0" algn="l">
              <a:lnSpc>
                <a:spcPct val="100000"/>
              </a:lnSpc>
              <a:spcBef>
                <a:spcPts val="0"/>
              </a:spcBef>
              <a:spcAft>
                <a:spcPts val="0"/>
              </a:spcAft>
              <a:buSzPts val="1400"/>
              <a:buChar char="●"/>
            </a:pPr>
            <a:r>
              <a:rPr lang="en-US" sz="1800"/>
              <a:t>Rates of cholangiocarcinoma also are elevated in patients with hepatitis B &amp; C &amp; NAFLD (as HCC)</a:t>
            </a:r>
            <a:endParaRPr/>
          </a:p>
        </p:txBody>
      </p:sp>
      <p:sp>
        <p:nvSpPr>
          <p:cNvPr id="238" name="Google Shape;238;p12"/>
          <p:cNvSpPr txBox="1"/>
          <p:nvPr>
            <p:ph type="title"/>
          </p:nvPr>
        </p:nvSpPr>
        <p:spPr>
          <a:xfrm>
            <a:off x="722680" y="356838"/>
            <a:ext cx="623292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sz="2800"/>
              <a:t>CCA- Pathogenesis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3"/>
          <p:cNvSpPr txBox="1"/>
          <p:nvPr>
            <p:ph type="title"/>
          </p:nvPr>
        </p:nvSpPr>
        <p:spPr>
          <a:xfrm>
            <a:off x="784324" y="521225"/>
            <a:ext cx="5626749"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CCA – </a:t>
            </a:r>
            <a:r>
              <a:rPr lang="en-US">
                <a:solidFill>
                  <a:srgbClr val="CC9D0D"/>
                </a:solidFill>
              </a:rPr>
              <a:t>Morphology and clinical</a:t>
            </a:r>
            <a:endParaRPr/>
          </a:p>
        </p:txBody>
      </p:sp>
      <p:sp>
        <p:nvSpPr>
          <p:cNvPr id="244" name="Google Shape;244;p13"/>
          <p:cNvSpPr txBox="1"/>
          <p:nvPr/>
        </p:nvSpPr>
        <p:spPr>
          <a:xfrm>
            <a:off x="811659" y="1109609"/>
            <a:ext cx="4387065" cy="341632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chemeClr val="dk1"/>
              </a:buClr>
              <a:buSzPts val="1400"/>
              <a:buFont typeface="Poppins"/>
              <a:buChar char="●"/>
            </a:pPr>
            <a:r>
              <a:rPr b="1" i="0" lang="en-US" sz="1800" u="none" cap="none" strike="noStrike">
                <a:solidFill>
                  <a:srgbClr val="CC9D0D"/>
                </a:solidFill>
                <a:latin typeface="Poppins"/>
                <a:ea typeface="Poppins"/>
                <a:cs typeface="Poppins"/>
                <a:sym typeface="Poppins"/>
              </a:rPr>
              <a:t>Extrahepatic</a:t>
            </a:r>
            <a:r>
              <a:rPr b="0" i="0" lang="en-US" sz="1800" u="none" cap="none" strike="noStrike">
                <a:solidFill>
                  <a:srgbClr val="CC9D0D"/>
                </a:solidFill>
                <a:latin typeface="Poppins"/>
                <a:ea typeface="Poppins"/>
                <a:cs typeface="Poppins"/>
                <a:sym typeface="Poppins"/>
              </a:rPr>
              <a:t> </a:t>
            </a:r>
            <a:r>
              <a:rPr b="0" i="0" lang="en-US" sz="1800" u="none" cap="none" strike="noStrike">
                <a:solidFill>
                  <a:schemeClr val="dk1"/>
                </a:solidFill>
                <a:latin typeface="Poppins"/>
                <a:ea typeface="Poppins"/>
                <a:cs typeface="Poppins"/>
                <a:sym typeface="Poppins"/>
              </a:rPr>
              <a:t>CCA are generally small lesions at diagnosis 🡪 causing obstruction of the biliary tract early in their course. </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chemeClr val="dk1"/>
                </a:solidFill>
                <a:latin typeface="Poppins"/>
                <a:ea typeface="Poppins"/>
                <a:cs typeface="Poppins"/>
                <a:sym typeface="Poppins"/>
              </a:rPr>
              <a:t>Most firm gray nodules within the bile duct wall; diffusely infiltrative or polypoid.</a:t>
            </a:r>
            <a:endParaRPr/>
          </a:p>
          <a:p>
            <a:pPr indent="-317500" lvl="0" marL="457200" marR="0" rtl="0" algn="l">
              <a:lnSpc>
                <a:spcPct val="100000"/>
              </a:lnSpc>
              <a:spcBef>
                <a:spcPts val="0"/>
              </a:spcBef>
              <a:spcAft>
                <a:spcPts val="0"/>
              </a:spcAft>
              <a:buClr>
                <a:schemeClr val="dk1"/>
              </a:buClr>
              <a:buSzPts val="1400"/>
              <a:buFont typeface="Poppins"/>
              <a:buChar char="●"/>
            </a:pPr>
            <a:r>
              <a:rPr b="1" i="0" lang="en-US" sz="1800" u="none" cap="none" strike="noStrike">
                <a:solidFill>
                  <a:srgbClr val="CC9D0D"/>
                </a:solidFill>
                <a:latin typeface="Poppins"/>
                <a:ea typeface="Poppins"/>
                <a:cs typeface="Poppins"/>
                <a:sym typeface="Poppins"/>
              </a:rPr>
              <a:t>Intrahepatic </a:t>
            </a:r>
            <a:r>
              <a:rPr b="0" i="0" lang="en-US" sz="1800" u="none" cap="none" strike="noStrike">
                <a:solidFill>
                  <a:schemeClr val="dk1"/>
                </a:solidFill>
                <a:latin typeface="Poppins"/>
                <a:ea typeface="Poppins"/>
                <a:cs typeface="Poppins"/>
                <a:sym typeface="Poppins"/>
              </a:rPr>
              <a:t>CCA occur in noncirrhotic livers &amp; may track along the intrahepatic portal tract system or produce a single massive tumor.</a:t>
            </a:r>
            <a:endParaRPr/>
          </a:p>
        </p:txBody>
      </p:sp>
      <p:pic>
        <p:nvPicPr>
          <p:cNvPr descr="Peripheral (Intrahepatic) Cholangiocarcinoma | Radiology Key" id="245" name="Google Shape;245;p13"/>
          <p:cNvPicPr preferRelativeResize="0"/>
          <p:nvPr/>
        </p:nvPicPr>
        <p:blipFill rotWithShape="1">
          <a:blip r:embed="rId3">
            <a:alphaModFix/>
          </a:blip>
          <a:srcRect b="0" l="0" r="0" t="0"/>
          <a:stretch/>
        </p:blipFill>
        <p:spPr>
          <a:xfrm>
            <a:off x="5713894" y="2875479"/>
            <a:ext cx="2143125" cy="2143125"/>
          </a:xfrm>
          <a:prstGeom prst="rect">
            <a:avLst/>
          </a:prstGeom>
          <a:noFill/>
          <a:ln>
            <a:noFill/>
          </a:ln>
        </p:spPr>
      </p:pic>
      <p:pic>
        <p:nvPicPr>
          <p:cNvPr descr="Gross photograph of the resected right liver and bile duct. | Download  Scientific Diagram" id="246" name="Google Shape;246;p13"/>
          <p:cNvPicPr preferRelativeResize="0"/>
          <p:nvPr/>
        </p:nvPicPr>
        <p:blipFill rotWithShape="1">
          <a:blip r:embed="rId4">
            <a:alphaModFix/>
          </a:blip>
          <a:srcRect b="0" l="0" r="0" t="0"/>
          <a:stretch/>
        </p:blipFill>
        <p:spPr>
          <a:xfrm>
            <a:off x="6096000" y="-91733"/>
            <a:ext cx="3048000" cy="304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type="title"/>
          </p:nvPr>
        </p:nvSpPr>
        <p:spPr>
          <a:xfrm>
            <a:off x="784324" y="521225"/>
            <a:ext cx="5626749"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CCA – Morphology and clinical</a:t>
            </a:r>
            <a:endParaRPr/>
          </a:p>
        </p:txBody>
      </p:sp>
      <p:sp>
        <p:nvSpPr>
          <p:cNvPr id="252" name="Google Shape;252;p14"/>
          <p:cNvSpPr txBox="1"/>
          <p:nvPr/>
        </p:nvSpPr>
        <p:spPr>
          <a:xfrm>
            <a:off x="656906" y="1039532"/>
            <a:ext cx="3945916" cy="341632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chemeClr val="dk1"/>
                </a:solidFill>
                <a:latin typeface="Poppins"/>
                <a:ea typeface="Poppins"/>
                <a:cs typeface="Poppins"/>
                <a:sym typeface="Poppins"/>
              </a:rPr>
              <a:t>Typical mucin-producing adenocarcinomas glandular/tubular structures lined by malignant epithelial cells.</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chemeClr val="dk1"/>
                </a:solidFill>
                <a:latin typeface="Poppins"/>
                <a:ea typeface="Poppins"/>
                <a:cs typeface="Poppins"/>
                <a:sym typeface="Poppins"/>
              </a:rPr>
              <a:t>Typically incite marked desmoplasia. </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chemeClr val="dk1"/>
                </a:solidFill>
                <a:latin typeface="Poppins"/>
                <a:ea typeface="Poppins"/>
                <a:cs typeface="Poppins"/>
                <a:sym typeface="Poppins"/>
              </a:rPr>
              <a:t>Lymphovascular invasion &amp; perineural invasion are both common</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chemeClr val="dk1"/>
                </a:solidFill>
                <a:latin typeface="Poppins"/>
                <a:ea typeface="Poppins"/>
                <a:cs typeface="Poppins"/>
                <a:sym typeface="Poppins"/>
              </a:rPr>
              <a:t>Extensive intrahepatic &amp; extrahepatic metastases.</a:t>
            </a:r>
            <a:endParaRPr/>
          </a:p>
        </p:txBody>
      </p:sp>
      <p:pic>
        <p:nvPicPr>
          <p:cNvPr id="253" name="Google Shape;253;p14"/>
          <p:cNvPicPr preferRelativeResize="0"/>
          <p:nvPr/>
        </p:nvPicPr>
        <p:blipFill rotWithShape="1">
          <a:blip r:embed="rId3">
            <a:alphaModFix/>
          </a:blip>
          <a:srcRect b="0" l="0" r="0" t="0"/>
          <a:stretch/>
        </p:blipFill>
        <p:spPr>
          <a:xfrm>
            <a:off x="4685015" y="1027416"/>
            <a:ext cx="4110305" cy="3514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txBox="1"/>
          <p:nvPr>
            <p:ph type="title"/>
          </p:nvPr>
        </p:nvSpPr>
        <p:spPr>
          <a:xfrm>
            <a:off x="5378819" y="2242841"/>
            <a:ext cx="2808000" cy="509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solidFill>
                  <a:srgbClr val="CC9D0D"/>
                </a:solidFill>
              </a:rPr>
              <a:t>Gallbladder Disease</a:t>
            </a:r>
            <a:endParaRPr sz="2800">
              <a:solidFill>
                <a:srgbClr val="CC9D0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idx="1" type="body"/>
          </p:nvPr>
        </p:nvSpPr>
        <p:spPr>
          <a:xfrm>
            <a:off x="784324" y="1416850"/>
            <a:ext cx="5493185" cy="30240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10% to 20% of adults residing in Western countries in the Northern Hemisphere, 20% to 40% in Latin</a:t>
            </a:r>
            <a:endParaRPr/>
          </a:p>
          <a:p>
            <a:pPr indent="-317500" lvl="0" marL="457200" rtl="0" algn="l">
              <a:lnSpc>
                <a:spcPct val="100000"/>
              </a:lnSpc>
              <a:spcBef>
                <a:spcPts val="0"/>
              </a:spcBef>
              <a:spcAft>
                <a:spcPts val="0"/>
              </a:spcAft>
              <a:buSzPts val="1400"/>
              <a:buChar char="●"/>
            </a:pPr>
            <a:r>
              <a:rPr lang="en-US"/>
              <a:t>American countries, and only 3% to 4% in Asian countries.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There are two main types of gallstones: </a:t>
            </a:r>
            <a:r>
              <a:rPr i="1" lang="en-US"/>
              <a:t>cholesterol stones, </a:t>
            </a:r>
            <a:r>
              <a:rPr lang="en-US"/>
              <a:t>containing</a:t>
            </a:r>
            <a:endParaRPr/>
          </a:p>
          <a:p>
            <a:pPr indent="-317500" lvl="0" marL="457200" rtl="0" algn="l">
              <a:lnSpc>
                <a:spcPct val="100000"/>
              </a:lnSpc>
              <a:spcBef>
                <a:spcPts val="0"/>
              </a:spcBef>
              <a:spcAft>
                <a:spcPts val="0"/>
              </a:spcAft>
              <a:buSzPts val="1400"/>
              <a:buChar char="●"/>
            </a:pPr>
            <a:r>
              <a:rPr lang="en-US"/>
              <a:t>crystalline cholesterol monohydrate (80% of stones in</a:t>
            </a:r>
            <a:endParaRPr/>
          </a:p>
          <a:p>
            <a:pPr indent="-317500" lvl="0" marL="457200" rtl="0" algn="l">
              <a:lnSpc>
                <a:spcPct val="100000"/>
              </a:lnSpc>
              <a:spcBef>
                <a:spcPts val="0"/>
              </a:spcBef>
              <a:spcAft>
                <a:spcPts val="0"/>
              </a:spcAft>
              <a:buSzPts val="1400"/>
              <a:buChar char="●"/>
            </a:pPr>
            <a:r>
              <a:rPr lang="en-US"/>
              <a:t>Western countries), and </a:t>
            </a:r>
            <a:r>
              <a:rPr i="1" lang="en-US"/>
              <a:t>pigment stones, </a:t>
            </a:r>
            <a:r>
              <a:rPr lang="en-US"/>
              <a:t>made of bilirubin</a:t>
            </a:r>
            <a:endParaRPr/>
          </a:p>
          <a:p>
            <a:pPr indent="-317500" lvl="0" marL="457200" rtl="0" algn="l">
              <a:lnSpc>
                <a:spcPct val="100000"/>
              </a:lnSpc>
              <a:spcBef>
                <a:spcPts val="0"/>
              </a:spcBef>
              <a:spcAft>
                <a:spcPts val="0"/>
              </a:spcAft>
              <a:buSzPts val="1400"/>
              <a:buChar char="●"/>
            </a:pPr>
            <a:r>
              <a:rPr lang="en-US"/>
              <a:t>calcium salts.</a:t>
            </a:r>
            <a:endParaRPr/>
          </a:p>
        </p:txBody>
      </p:sp>
      <p:sp>
        <p:nvSpPr>
          <p:cNvPr id="264" name="Google Shape;26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GALLSTONE DISEASE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idx="1" type="body"/>
          </p:nvPr>
        </p:nvSpPr>
        <p:spPr>
          <a:xfrm>
            <a:off x="769886" y="2225200"/>
            <a:ext cx="3569700" cy="2496000"/>
          </a:xfrm>
          <a:prstGeom prst="rect">
            <a:avLst/>
          </a:prstGeom>
          <a:noFill/>
          <a:ln cap="flat" cmpd="sng" w="9525">
            <a:solidFill>
              <a:srgbClr val="B7AA78"/>
            </a:solidFill>
            <a:prstDash val="solid"/>
            <a:round/>
            <a:headEnd len="sm" w="sm" type="none"/>
            <a:tailEnd len="sm" w="sm" type="none"/>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400"/>
              <a:buFont typeface="Arial"/>
              <a:buChar char="•"/>
            </a:pPr>
            <a:r>
              <a:rPr lang="en-US" sz="1600"/>
              <a:t>Bile formation is the only pathway for elimination of excess cholesterol from the body (as free cholesterol or as bile salts)</a:t>
            </a:r>
            <a:endParaRPr/>
          </a:p>
          <a:p>
            <a:pPr indent="-285750" lvl="0" marL="285750" rtl="0" algn="l">
              <a:lnSpc>
                <a:spcPct val="100000"/>
              </a:lnSpc>
              <a:spcBef>
                <a:spcPts val="0"/>
              </a:spcBef>
              <a:spcAft>
                <a:spcPts val="0"/>
              </a:spcAft>
              <a:buSzPts val="1400"/>
              <a:buFont typeface="Arial"/>
              <a:buChar char="•"/>
            </a:pPr>
            <a:r>
              <a:rPr lang="en-US" sz="1600"/>
              <a:t>Cholesterol is rendered water-soluble by aggregation with bile salts &amp; lecithins. </a:t>
            </a:r>
            <a:endParaRPr/>
          </a:p>
        </p:txBody>
      </p:sp>
      <p:sp>
        <p:nvSpPr>
          <p:cNvPr id="270" name="Google Shape;270;p17"/>
          <p:cNvSpPr txBox="1"/>
          <p:nvPr>
            <p:ph idx="2" type="body"/>
          </p:nvPr>
        </p:nvSpPr>
        <p:spPr>
          <a:xfrm>
            <a:off x="4325420" y="2184103"/>
            <a:ext cx="3874033" cy="24960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400"/>
              <a:buFont typeface="Noto Sans Symbols"/>
              <a:buChar char="⮚"/>
            </a:pPr>
            <a:r>
              <a:rPr lang="en-US" sz="1600"/>
              <a:t>In Cholesterol concentrations exceed solubilizing capacity of bile (supersaturation) 🡪 crystallizes out of solution.</a:t>
            </a:r>
            <a:endParaRPr/>
          </a:p>
          <a:p>
            <a:pPr indent="-285750" lvl="0" marL="285750" rtl="0" algn="l">
              <a:lnSpc>
                <a:spcPct val="100000"/>
              </a:lnSpc>
              <a:spcBef>
                <a:spcPts val="0"/>
              </a:spcBef>
              <a:spcAft>
                <a:spcPts val="0"/>
              </a:spcAft>
              <a:buSzPts val="1400"/>
              <a:buFont typeface="Noto Sans Symbols"/>
              <a:buChar char="⮚"/>
            </a:pPr>
            <a:r>
              <a:rPr lang="en-US" sz="1600"/>
              <a:t>Enhanced by hypomobility of the gallbladder (stasis) 🡪 promotes nucleation</a:t>
            </a:r>
            <a:endParaRPr/>
          </a:p>
          <a:p>
            <a:pPr indent="-285750" lvl="0" marL="285750" rtl="0" algn="l">
              <a:lnSpc>
                <a:spcPct val="100000"/>
              </a:lnSpc>
              <a:spcBef>
                <a:spcPts val="0"/>
              </a:spcBef>
              <a:spcAft>
                <a:spcPts val="0"/>
              </a:spcAft>
              <a:buSzPts val="1400"/>
              <a:buFont typeface="Noto Sans Symbols"/>
              <a:buChar char="⮚"/>
            </a:pPr>
            <a:r>
              <a:rPr lang="en-US" sz="1600"/>
              <a:t>by mucus hypersecretion 🡪 trapping of the crystals 🡪 enhancing their aggregation into stones.</a:t>
            </a:r>
            <a:endParaRPr/>
          </a:p>
        </p:txBody>
      </p:sp>
      <p:sp>
        <p:nvSpPr>
          <p:cNvPr id="271" name="Google Shape;271;p17"/>
          <p:cNvSpPr txBox="1"/>
          <p:nvPr>
            <p:ph type="title"/>
          </p:nvPr>
        </p:nvSpPr>
        <p:spPr>
          <a:xfrm>
            <a:off x="784325" y="521225"/>
            <a:ext cx="6458956" cy="5727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2000"/>
              <a:buNone/>
            </a:pPr>
            <a:r>
              <a:rPr lang="en-US"/>
              <a:t>1. Cholesterol stones, crystalline cholesterol monohydrate (80%)</a:t>
            </a:r>
            <a:endParaRPr/>
          </a:p>
        </p:txBody>
      </p:sp>
      <p:sp>
        <p:nvSpPr>
          <p:cNvPr id="272" name="Google Shape;272;p17"/>
          <p:cNvSpPr txBox="1"/>
          <p:nvPr>
            <p:ph idx="3" type="title"/>
          </p:nvPr>
        </p:nvSpPr>
        <p:spPr>
          <a:xfrm>
            <a:off x="1142582" y="1458307"/>
            <a:ext cx="24795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2000"/>
              <a:t>Normally: </a:t>
            </a:r>
            <a:endParaRPr sz="2000"/>
          </a:p>
        </p:txBody>
      </p:sp>
      <p:sp>
        <p:nvSpPr>
          <p:cNvPr id="273" name="Google Shape;273;p17"/>
          <p:cNvSpPr txBox="1"/>
          <p:nvPr>
            <p:ph idx="4" type="title"/>
          </p:nvPr>
        </p:nvSpPr>
        <p:spPr>
          <a:xfrm>
            <a:off x="4530904" y="1550775"/>
            <a:ext cx="3249019"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2000"/>
              <a:t>Stones  formation:</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ph idx="1" type="body"/>
          </p:nvPr>
        </p:nvSpPr>
        <p:spPr>
          <a:xfrm>
            <a:off x="780160" y="2050540"/>
            <a:ext cx="6401476" cy="2496000"/>
          </a:xfrm>
          <a:prstGeom prst="rect">
            <a:avLst/>
          </a:prstGeom>
          <a:noFill/>
          <a:ln cap="flat" cmpd="sng" w="9525">
            <a:solidFill>
              <a:srgbClr val="B7AA78"/>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600"/>
              <a:t>Pigment stones form when the bile contains a high concentration of unconjugated bilirubin in the biliary tree, as may occur in patients with chronic extravascular red cell hemolysis (sickle cell anemia, hereditary spherocytosis) or with certain infections of the biliary tract such as liver flukes.</a:t>
            </a:r>
            <a:endParaRPr/>
          </a:p>
          <a:p>
            <a:pPr indent="-317500" lvl="0" marL="457200" rtl="0" algn="l">
              <a:lnSpc>
                <a:spcPct val="100000"/>
              </a:lnSpc>
              <a:spcBef>
                <a:spcPts val="0"/>
              </a:spcBef>
              <a:spcAft>
                <a:spcPts val="0"/>
              </a:spcAft>
              <a:buSzPts val="1400"/>
              <a:buChar char="●"/>
            </a:pPr>
            <a:r>
              <a:rPr lang="en-US" sz="1600"/>
              <a:t> The precipitates are primarily insoluble calcium bilirubinate salts.</a:t>
            </a:r>
            <a:endParaRPr/>
          </a:p>
        </p:txBody>
      </p:sp>
      <p:sp>
        <p:nvSpPr>
          <p:cNvPr id="279" name="Google Shape;279;p18"/>
          <p:cNvSpPr txBox="1"/>
          <p:nvPr>
            <p:ph type="title"/>
          </p:nvPr>
        </p:nvSpPr>
        <p:spPr>
          <a:xfrm>
            <a:off x="784325" y="521225"/>
            <a:ext cx="645895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2. Pigment stones, unconjugated bilirubin</a:t>
            </a:r>
            <a:endParaRPr/>
          </a:p>
        </p:txBody>
      </p:sp>
      <p:sp>
        <p:nvSpPr>
          <p:cNvPr id="280" name="Google Shape;280;p18"/>
          <p:cNvSpPr txBox="1"/>
          <p:nvPr>
            <p:ph idx="4" type="title"/>
          </p:nvPr>
        </p:nvSpPr>
        <p:spPr>
          <a:xfrm>
            <a:off x="2978463" y="1468581"/>
            <a:ext cx="24795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Stones  formation:</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9"/>
          <p:cNvSpPr txBox="1"/>
          <p:nvPr>
            <p:ph type="title"/>
          </p:nvPr>
        </p:nvSpPr>
        <p:spPr>
          <a:xfrm>
            <a:off x="-5" y="0"/>
            <a:ext cx="6711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GALLSTONE DISEASE  - Risk factors</a:t>
            </a:r>
            <a:endParaRPr/>
          </a:p>
        </p:txBody>
      </p:sp>
      <p:sp>
        <p:nvSpPr>
          <p:cNvPr id="286" name="Google Shape;286;p19"/>
          <p:cNvSpPr txBox="1"/>
          <p:nvPr/>
        </p:nvSpPr>
        <p:spPr>
          <a:xfrm>
            <a:off x="375006" y="433210"/>
            <a:ext cx="8394000" cy="42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Poppins"/>
                <a:ea typeface="Poppins"/>
                <a:cs typeface="Poppins"/>
                <a:sym typeface="Poppins"/>
              </a:rPr>
              <a:t>In up to 80% of cases , the only identifiable risk factors are age &amp; gender:</a:t>
            </a:r>
            <a:endParaRPr/>
          </a:p>
          <a:p>
            <a:pPr indent="-342900" lvl="0" marL="342900" marR="0" rtl="0" algn="l">
              <a:lnSpc>
                <a:spcPct val="100000"/>
              </a:lnSpc>
              <a:spcBef>
                <a:spcPts val="0"/>
              </a:spcBef>
              <a:spcAft>
                <a:spcPts val="0"/>
              </a:spcAft>
              <a:buClr>
                <a:schemeClr val="dk1"/>
              </a:buClr>
              <a:buSzPts val="1400"/>
              <a:buFont typeface="Arial"/>
              <a:buAutoNum type="arabicPeriod"/>
            </a:pPr>
            <a:r>
              <a:rPr b="1" i="0" lang="en-US" sz="1800" u="none" cap="none" strike="noStrike">
                <a:solidFill>
                  <a:schemeClr val="dk1"/>
                </a:solidFill>
                <a:latin typeface="Poppins"/>
                <a:ea typeface="Poppins"/>
                <a:cs typeface="Poppins"/>
                <a:sym typeface="Poppins"/>
              </a:rPr>
              <a:t>Age and gender: </a:t>
            </a:r>
            <a:r>
              <a:rPr b="0" i="0" lang="en-US" sz="1800" u="none" cap="none" strike="noStrike">
                <a:solidFill>
                  <a:schemeClr val="dk1"/>
                </a:solidFill>
                <a:latin typeface="Poppins"/>
                <a:ea typeface="Poppins"/>
                <a:cs typeface="Poppins"/>
                <a:sym typeface="Poppins"/>
              </a:rPr>
              <a:t>increase with age, women twice as men.</a:t>
            </a:r>
            <a:endParaRPr/>
          </a:p>
          <a:p>
            <a:pPr indent="-342900" lvl="0" marL="342900" marR="0" rtl="0" algn="l">
              <a:lnSpc>
                <a:spcPct val="100000"/>
              </a:lnSpc>
              <a:spcBef>
                <a:spcPts val="0"/>
              </a:spcBef>
              <a:spcAft>
                <a:spcPts val="0"/>
              </a:spcAft>
              <a:buClr>
                <a:schemeClr val="dk1"/>
              </a:buClr>
              <a:buSzPts val="1400"/>
              <a:buFont typeface="Arial"/>
              <a:buAutoNum type="arabicPeriod"/>
            </a:pPr>
            <a:r>
              <a:rPr b="1" i="0" lang="en-US" sz="1800" u="none" cap="none" strike="noStrike">
                <a:solidFill>
                  <a:schemeClr val="dk1"/>
                </a:solidFill>
                <a:latin typeface="Poppins"/>
                <a:ea typeface="Poppins"/>
                <a:cs typeface="Poppins"/>
                <a:sym typeface="Poppins"/>
              </a:rPr>
              <a:t>Ethnic &amp; geographic: </a:t>
            </a:r>
            <a:r>
              <a:rPr b="0" i="0" lang="en-US" sz="1800" u="none" cap="none" strike="noStrike">
                <a:solidFill>
                  <a:schemeClr val="dk1"/>
                </a:solidFill>
                <a:latin typeface="Poppins"/>
                <a:ea typeface="Poppins"/>
                <a:cs typeface="Poppins"/>
                <a:sym typeface="Poppins"/>
              </a:rPr>
              <a:t>Europeans, North &amp; South Americans, Native Americans, Mexican Americans</a:t>
            </a:r>
            <a:endParaRPr/>
          </a:p>
          <a:p>
            <a:pPr indent="-342900" lvl="0" marL="342900" marR="0" rtl="0" algn="l">
              <a:lnSpc>
                <a:spcPct val="100000"/>
              </a:lnSpc>
              <a:spcBef>
                <a:spcPts val="0"/>
              </a:spcBef>
              <a:spcAft>
                <a:spcPts val="0"/>
              </a:spcAft>
              <a:buClr>
                <a:schemeClr val="dk1"/>
              </a:buClr>
              <a:buSzPts val="1400"/>
              <a:buFont typeface="Arial"/>
              <a:buAutoNum type="arabicPeriod"/>
            </a:pPr>
            <a:r>
              <a:rPr b="1" i="0" lang="en-US" sz="1800" u="none" cap="none" strike="noStrike">
                <a:solidFill>
                  <a:schemeClr val="dk1"/>
                </a:solidFill>
                <a:latin typeface="Poppins"/>
                <a:ea typeface="Poppins"/>
                <a:cs typeface="Poppins"/>
                <a:sym typeface="Poppins"/>
              </a:rPr>
              <a:t>Heredity</a:t>
            </a:r>
            <a:r>
              <a:rPr b="0" i="0" lang="en-US" sz="1800" u="none" cap="none" strike="noStrike">
                <a:solidFill>
                  <a:schemeClr val="dk1"/>
                </a:solidFill>
                <a:latin typeface="Poppins"/>
                <a:ea typeface="Poppins"/>
                <a:cs typeface="Poppins"/>
                <a:sym typeface="Poppins"/>
              </a:rPr>
              <a:t>: a positive family history imparts increased risk</a:t>
            </a:r>
            <a:endParaRPr/>
          </a:p>
          <a:p>
            <a:pPr indent="-342900" lvl="0" marL="342900" marR="0" rtl="0" algn="l">
              <a:lnSpc>
                <a:spcPct val="100000"/>
              </a:lnSpc>
              <a:spcBef>
                <a:spcPts val="0"/>
              </a:spcBef>
              <a:spcAft>
                <a:spcPts val="0"/>
              </a:spcAft>
              <a:buClr>
                <a:schemeClr val="dk1"/>
              </a:buClr>
              <a:buSzPts val="1400"/>
              <a:buFont typeface="Arial"/>
              <a:buAutoNum type="arabicPeriod"/>
            </a:pPr>
            <a:r>
              <a:rPr b="1" i="0" lang="en-US" sz="1800" u="none" cap="none" strike="noStrike">
                <a:solidFill>
                  <a:schemeClr val="dk1"/>
                </a:solidFill>
                <a:latin typeface="Poppins"/>
                <a:ea typeface="Poppins"/>
                <a:cs typeface="Poppins"/>
                <a:sym typeface="Poppins"/>
              </a:rPr>
              <a:t>Environment</a:t>
            </a:r>
            <a:r>
              <a:rPr b="0" i="0" lang="en-US" sz="1800" u="none" cap="none" strike="noStrike">
                <a:solidFill>
                  <a:schemeClr val="dk1"/>
                </a:solidFill>
                <a:latin typeface="Poppins"/>
                <a:ea typeface="Poppins"/>
                <a:cs typeface="Poppins"/>
                <a:sym typeface="Poppins"/>
              </a:rPr>
              <a:t>:</a:t>
            </a:r>
            <a:endParaRPr/>
          </a:p>
          <a:p>
            <a:pPr indent="-342900" lvl="0" marL="342900" marR="0" rtl="0" algn="l">
              <a:lnSpc>
                <a:spcPct val="100000"/>
              </a:lnSpc>
              <a:spcBef>
                <a:spcPts val="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Estrogens increase hepatic cholesterol uptake &amp; synthesis🡪 excess biliary secretion of cholesterol. (increased risk with oral contraceptive &amp; pregnancy. </a:t>
            </a:r>
            <a:endParaRPr/>
          </a:p>
          <a:p>
            <a:pPr indent="-342900" lvl="0" marL="342900" marR="0" rtl="0" algn="l">
              <a:lnSpc>
                <a:spcPct val="100000"/>
              </a:lnSpc>
              <a:spcBef>
                <a:spcPts val="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Obesity, rapid weight loss, &amp; treatment with the hypocholesterolemic agent</a:t>
            </a:r>
            <a:endParaRPr b="0" i="0" sz="1800" u="none" cap="none" strike="noStrike">
              <a:solidFill>
                <a:schemeClr val="dk1"/>
              </a:solidFill>
              <a:latin typeface="Poppins"/>
              <a:ea typeface="Poppins"/>
              <a:cs typeface="Poppins"/>
              <a:sym typeface="Poppins"/>
            </a:endParaRPr>
          </a:p>
          <a:p>
            <a:pPr indent="-342900" lvl="0" marL="342900" marR="0" rtl="0" algn="l">
              <a:lnSpc>
                <a:spcPct val="100000"/>
              </a:lnSpc>
              <a:spcBef>
                <a:spcPts val="0"/>
              </a:spcBef>
              <a:spcAft>
                <a:spcPts val="0"/>
              </a:spcAft>
              <a:buClr>
                <a:schemeClr val="dk1"/>
              </a:buClr>
              <a:buSzPts val="1400"/>
              <a:buFont typeface="Arial"/>
              <a:buAutoNum type="arabicPeriod" startAt="5"/>
            </a:pPr>
            <a:r>
              <a:rPr b="1" i="0" lang="en-US" sz="1800" u="none" cap="none" strike="noStrike">
                <a:solidFill>
                  <a:schemeClr val="dk1"/>
                </a:solidFill>
                <a:latin typeface="Poppins"/>
                <a:ea typeface="Poppins"/>
                <a:cs typeface="Poppins"/>
                <a:sym typeface="Poppins"/>
              </a:rPr>
              <a:t>Acquired disorders: </a:t>
            </a:r>
            <a:r>
              <a:rPr b="0" i="0" lang="en-US" sz="1800" u="none" cap="none" strike="noStrike">
                <a:solidFill>
                  <a:schemeClr val="dk1"/>
                </a:solidFill>
                <a:latin typeface="Poppins"/>
                <a:ea typeface="Poppins"/>
                <a:cs typeface="Poppins"/>
                <a:sym typeface="Poppins"/>
              </a:rPr>
              <a:t>condition where gallbladder motility is reduced predisposes to gallstones (pregnancy, rapid weight loss, &amp; spinal cord injury).. mostly without obvious cause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
          <p:cNvSpPr txBox="1"/>
          <p:nvPr>
            <p:ph idx="2" type="title"/>
          </p:nvPr>
        </p:nvSpPr>
        <p:spPr>
          <a:xfrm>
            <a:off x="5480450" y="617500"/>
            <a:ext cx="3351600" cy="117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US"/>
              <a:t>07</a:t>
            </a:r>
            <a:endParaRPr/>
          </a:p>
        </p:txBody>
      </p:sp>
      <p:sp>
        <p:nvSpPr>
          <p:cNvPr id="171" name="Google Shape;171;p2"/>
          <p:cNvSpPr txBox="1"/>
          <p:nvPr>
            <p:ph type="title"/>
          </p:nvPr>
        </p:nvSpPr>
        <p:spPr>
          <a:xfrm>
            <a:off x="4051006" y="1713973"/>
            <a:ext cx="480231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a:t>NODULES AND TUMORS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txBox="1"/>
          <p:nvPr>
            <p:ph type="title"/>
          </p:nvPr>
        </p:nvSpPr>
        <p:spPr>
          <a:xfrm>
            <a:off x="657545" y="213000"/>
            <a:ext cx="6711628"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GALLSTONE DISEASE  - Stones</a:t>
            </a:r>
            <a:endParaRPr/>
          </a:p>
        </p:txBody>
      </p:sp>
      <p:sp>
        <p:nvSpPr>
          <p:cNvPr id="292" name="Google Shape;292;p20"/>
          <p:cNvSpPr txBox="1"/>
          <p:nvPr/>
        </p:nvSpPr>
        <p:spPr>
          <a:xfrm>
            <a:off x="493158" y="777760"/>
            <a:ext cx="5496675" cy="39703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Noto Sans Symbols"/>
              <a:buChar char="❖"/>
            </a:pPr>
            <a:r>
              <a:rPr b="1" i="0" lang="en-US" sz="1800" u="none" cap="none" strike="noStrike">
                <a:solidFill>
                  <a:schemeClr val="dk1"/>
                </a:solidFill>
                <a:latin typeface="Poppins"/>
                <a:ea typeface="Poppins"/>
                <a:cs typeface="Poppins"/>
                <a:sym typeface="Poppins"/>
              </a:rPr>
              <a:t>Cholesterol stones: </a:t>
            </a:r>
            <a:r>
              <a:rPr b="0" i="0" lang="en-US" sz="1800" u="none" cap="none" strike="noStrike">
                <a:solidFill>
                  <a:schemeClr val="dk1"/>
                </a:solidFill>
                <a:latin typeface="Poppins"/>
                <a:ea typeface="Poppins"/>
                <a:cs typeface="Poppins"/>
                <a:sym typeface="Poppins"/>
              </a:rPr>
              <a:t>exclusively in the gallbladder. Pure cholesterol stones are pale yellow; increasing proportions of calcium carbonate, phosphates, &amp; bilirubin impart gray-white to black discoloration, most often there are several, with faceted surfaces resulting from their apposition. </a:t>
            </a:r>
            <a:endParaRPr/>
          </a:p>
          <a:p>
            <a:pPr indent="-196850" lvl="0" marL="285750" marR="0" rtl="0" algn="l">
              <a:lnSpc>
                <a:spcPct val="100000"/>
              </a:lnSpc>
              <a:spcBef>
                <a:spcPts val="0"/>
              </a:spcBef>
              <a:spcAft>
                <a:spcPts val="0"/>
              </a:spcAft>
              <a:buClr>
                <a:schemeClr val="dk1"/>
              </a:buClr>
              <a:buSzPts val="1400"/>
              <a:buFont typeface="Noto Sans Symbols"/>
              <a:buNone/>
            </a:pPr>
            <a:r>
              <a:t/>
            </a:r>
            <a:endParaRPr b="0" i="0" sz="1800" u="none" cap="none" strike="noStrike">
              <a:solidFill>
                <a:schemeClr val="dk1"/>
              </a:solidFill>
              <a:latin typeface="Poppins"/>
              <a:ea typeface="Poppins"/>
              <a:cs typeface="Poppins"/>
              <a:sym typeface="Poppins"/>
            </a:endParaRPr>
          </a:p>
          <a:p>
            <a:pPr indent="-285750" lvl="0" marL="285750" marR="0" rtl="0" algn="l">
              <a:lnSpc>
                <a:spcPct val="100000"/>
              </a:lnSpc>
              <a:spcBef>
                <a:spcPts val="0"/>
              </a:spcBef>
              <a:spcAft>
                <a:spcPts val="0"/>
              </a:spcAft>
              <a:buClr>
                <a:schemeClr val="dk1"/>
              </a:buClr>
              <a:buSzPts val="1400"/>
              <a:buFont typeface="Noto Sans Symbols"/>
              <a:buChar char="❖"/>
            </a:pPr>
            <a:r>
              <a:rPr b="1" i="0" lang="en-US" sz="1800" u="none" cap="none" strike="noStrike">
                <a:solidFill>
                  <a:schemeClr val="dk1"/>
                </a:solidFill>
                <a:latin typeface="Poppins"/>
                <a:ea typeface="Poppins"/>
                <a:cs typeface="Poppins"/>
                <a:sym typeface="Poppins"/>
              </a:rPr>
              <a:t>Pigment stones:</a:t>
            </a:r>
            <a:r>
              <a:rPr b="0" i="0" lang="en-US" sz="1800" u="none" cap="none" strike="noStrike">
                <a:solidFill>
                  <a:schemeClr val="dk1"/>
                </a:solidFill>
                <a:latin typeface="Poppins"/>
                <a:ea typeface="Poppins"/>
                <a:cs typeface="Poppins"/>
                <a:sym typeface="Poppins"/>
              </a:rPr>
              <a:t> arise anywhere in the biliary tree &amp; are classified into black &amp; brown stones. In general, black pigment stones are found in sterile gallbladder bile, while brown stones are found in infected intrahepatic or extrahepatic ducts.</a:t>
            </a:r>
            <a:endParaRPr/>
          </a:p>
        </p:txBody>
      </p:sp>
      <p:pic>
        <p:nvPicPr>
          <p:cNvPr id="293" name="Google Shape;293;p20"/>
          <p:cNvPicPr preferRelativeResize="0"/>
          <p:nvPr/>
        </p:nvPicPr>
        <p:blipFill rotWithShape="1">
          <a:blip r:embed="rId3">
            <a:alphaModFix/>
          </a:blip>
          <a:srcRect b="0" l="0" r="0" t="0"/>
          <a:stretch/>
        </p:blipFill>
        <p:spPr>
          <a:xfrm>
            <a:off x="6185043" y="423971"/>
            <a:ext cx="2764390" cy="2421971"/>
          </a:xfrm>
          <a:prstGeom prst="rect">
            <a:avLst/>
          </a:prstGeom>
          <a:noFill/>
          <a:ln>
            <a:noFill/>
          </a:ln>
        </p:spPr>
      </p:pic>
      <p:pic>
        <p:nvPicPr>
          <p:cNvPr id="294" name="Google Shape;294;p20"/>
          <p:cNvPicPr preferRelativeResize="0"/>
          <p:nvPr/>
        </p:nvPicPr>
        <p:blipFill rotWithShape="1">
          <a:blip r:embed="rId4">
            <a:alphaModFix/>
          </a:blip>
          <a:srcRect b="0" l="0" r="0" t="0"/>
          <a:stretch/>
        </p:blipFill>
        <p:spPr>
          <a:xfrm>
            <a:off x="6185043" y="3055920"/>
            <a:ext cx="2465135" cy="18037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1"/>
          <p:cNvSpPr txBox="1"/>
          <p:nvPr>
            <p:ph type="title"/>
          </p:nvPr>
        </p:nvSpPr>
        <p:spPr>
          <a:xfrm>
            <a:off x="657545" y="213000"/>
            <a:ext cx="6711628"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GALLSTONE DISEASE  - Clinical</a:t>
            </a:r>
            <a:endParaRPr/>
          </a:p>
        </p:txBody>
      </p:sp>
      <p:sp>
        <p:nvSpPr>
          <p:cNvPr id="300" name="Google Shape;300;p21"/>
          <p:cNvSpPr txBox="1"/>
          <p:nvPr/>
        </p:nvSpPr>
        <p:spPr>
          <a:xfrm>
            <a:off x="493158" y="983243"/>
            <a:ext cx="8393985" cy="20313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70-80% of individuals with gallstones remain asymptomatic throughout life.</a:t>
            </a:r>
            <a:endParaRPr/>
          </a:p>
          <a:p>
            <a:pPr indent="-342900" lvl="0" marL="342900" marR="0" rtl="0" algn="l">
              <a:lnSpc>
                <a:spcPct val="100000"/>
              </a:lnSpc>
              <a:spcBef>
                <a:spcPts val="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Symptomatic: right upper-quadrant or epigastric pain (excruciating) 🡪 caused by gallbladder or biliary tree obstruction or by inflammation of the gallbladder itself.</a:t>
            </a:r>
            <a:endParaRPr/>
          </a:p>
          <a:p>
            <a:pPr indent="-342900" lvl="0" marL="342900" marR="0" rtl="0" algn="l">
              <a:lnSpc>
                <a:spcPct val="100000"/>
              </a:lnSpc>
              <a:spcBef>
                <a:spcPts val="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Larger stone 🡪 less likely to enter the cystic or common ducts to produce obstruction 🡪 </a:t>
            </a:r>
            <a:r>
              <a:rPr b="0" i="0" lang="en-US" sz="1800" u="none" cap="none" strike="noStrike">
                <a:solidFill>
                  <a:srgbClr val="CC9D0D"/>
                </a:solidFill>
                <a:latin typeface="Poppins"/>
                <a:ea typeface="Poppins"/>
                <a:cs typeface="Poppins"/>
                <a:sym typeface="Poppins"/>
              </a:rPr>
              <a:t>very small stones are dangerous</a:t>
            </a:r>
            <a:r>
              <a:rPr b="0" i="0" lang="en-US" sz="1800" u="none" cap="none" strike="noStrike">
                <a:solidFill>
                  <a:schemeClr val="dk1"/>
                </a:solidFill>
                <a:latin typeface="Poppins"/>
                <a:ea typeface="Poppins"/>
                <a:cs typeface="Poppins"/>
                <a:sym typeface="Poppins"/>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txBox="1"/>
          <p:nvPr>
            <p:ph type="title"/>
          </p:nvPr>
        </p:nvSpPr>
        <p:spPr>
          <a:xfrm>
            <a:off x="657545" y="213000"/>
            <a:ext cx="6711628"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CHOLECYSTITIS </a:t>
            </a:r>
            <a:endParaRPr/>
          </a:p>
        </p:txBody>
      </p:sp>
      <p:sp>
        <p:nvSpPr>
          <p:cNvPr id="306" name="Google Shape;306;p22"/>
          <p:cNvSpPr txBox="1"/>
          <p:nvPr/>
        </p:nvSpPr>
        <p:spPr>
          <a:xfrm>
            <a:off x="493160" y="777760"/>
            <a:ext cx="8209052" cy="43088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Char char="•"/>
            </a:pPr>
            <a:r>
              <a:rPr b="1" i="0" lang="en-US" sz="1800" u="none" cap="none" strike="noStrike">
                <a:solidFill>
                  <a:srgbClr val="B28600"/>
                </a:solidFill>
                <a:latin typeface="Poppins"/>
                <a:ea typeface="Poppins"/>
                <a:cs typeface="Poppins"/>
                <a:sym typeface="Poppins"/>
              </a:rPr>
              <a:t>Acute Calculous Cholecystitis</a:t>
            </a:r>
            <a:r>
              <a:rPr b="0" i="0" lang="en-US" sz="1800" u="none" cap="none" strike="noStrike">
                <a:solidFill>
                  <a:schemeClr val="dk1"/>
                </a:solidFill>
                <a:latin typeface="Poppins"/>
                <a:ea typeface="Poppins"/>
                <a:cs typeface="Poppins"/>
                <a:sym typeface="Poppins"/>
              </a:rPr>
              <a:t>: Acute inflammation of a gallbladder that contains stones</a:t>
            </a:r>
            <a:endParaRPr/>
          </a:p>
          <a:p>
            <a:pPr indent="0" lvl="0" marL="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90% of cases caused by obstruction of the GB neck or cystic duct</a:t>
            </a:r>
            <a:endParaRPr/>
          </a:p>
          <a:p>
            <a:pPr indent="0" lvl="0" marL="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The most common major complication of gallstones and the most frequent indication for emergency cholecystectomy.</a:t>
            </a:r>
            <a:endParaRPr/>
          </a:p>
          <a:p>
            <a:pPr indent="0" lvl="0" marL="0" marR="0" rtl="0" algn="l">
              <a:lnSpc>
                <a:spcPct val="100000"/>
              </a:lnSpc>
              <a:spcBef>
                <a:spcPts val="600"/>
              </a:spcBef>
              <a:spcAft>
                <a:spcPts val="0"/>
              </a:spcAft>
              <a:buClr>
                <a:schemeClr val="dk1"/>
              </a:buClr>
              <a:buSzPts val="1400"/>
              <a:buFont typeface="Arial"/>
              <a:buChar char="•"/>
            </a:pPr>
            <a:r>
              <a:rPr b="1" i="0" lang="en-US" sz="1800" u="none" cap="none" strike="noStrike">
                <a:solidFill>
                  <a:srgbClr val="B28600"/>
                </a:solidFill>
                <a:latin typeface="Poppins"/>
                <a:ea typeface="Poppins"/>
                <a:cs typeface="Poppins"/>
                <a:sym typeface="Poppins"/>
              </a:rPr>
              <a:t>Acute Acalculous Cholecystitis</a:t>
            </a:r>
            <a:r>
              <a:rPr b="0" i="0" lang="en-US" sz="1800" u="none" cap="none" strike="noStrike">
                <a:solidFill>
                  <a:schemeClr val="dk1"/>
                </a:solidFill>
                <a:latin typeface="Poppins"/>
                <a:ea typeface="Poppins"/>
                <a:cs typeface="Poppins"/>
                <a:sym typeface="Poppins"/>
              </a:rPr>
              <a:t>: 5-12% of GB removed for acute Cholecystitis🡪 no gallstones. </a:t>
            </a:r>
            <a:endParaRPr/>
          </a:p>
          <a:p>
            <a:pPr indent="0" lvl="0" marL="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Most cases occur in seriously ill patients, the most common predisposing insults are as follows:</a:t>
            </a:r>
            <a:endParaRPr/>
          </a:p>
          <a:p>
            <a:pPr indent="0" lvl="0" marL="0" marR="0" rtl="0" algn="ctr">
              <a:lnSpc>
                <a:spcPct val="100000"/>
              </a:lnSpc>
              <a:spcBef>
                <a:spcPts val="600"/>
              </a:spcBef>
              <a:spcAft>
                <a:spcPts val="0"/>
              </a:spcAft>
              <a:buClr>
                <a:srgbClr val="000000"/>
              </a:buClr>
              <a:buSzPts val="1800"/>
              <a:buFont typeface="Arial"/>
              <a:buAutoNum type="arabicPeriod"/>
            </a:pPr>
            <a:r>
              <a:rPr b="0" i="0" lang="en-US" sz="1800" u="none" cap="none" strike="noStrike">
                <a:solidFill>
                  <a:schemeClr val="dk1"/>
                </a:solidFill>
                <a:latin typeface="Poppins"/>
                <a:ea typeface="Poppins"/>
                <a:cs typeface="Poppins"/>
                <a:sym typeface="Poppins"/>
              </a:rPr>
              <a:t> Major surgery</a:t>
            </a:r>
            <a:endParaRPr/>
          </a:p>
          <a:p>
            <a:pPr indent="0" lvl="0" marL="0" marR="0" rtl="0" algn="ctr">
              <a:lnSpc>
                <a:spcPct val="100000"/>
              </a:lnSpc>
              <a:spcBef>
                <a:spcPts val="600"/>
              </a:spcBef>
              <a:spcAft>
                <a:spcPts val="0"/>
              </a:spcAft>
              <a:buClr>
                <a:srgbClr val="000000"/>
              </a:buClr>
              <a:buSzPts val="1800"/>
              <a:buFont typeface="Arial"/>
              <a:buAutoNum type="arabicPeriod"/>
            </a:pPr>
            <a:r>
              <a:rPr b="0" i="0" lang="en-US" sz="1800" u="none" cap="none" strike="noStrike">
                <a:solidFill>
                  <a:schemeClr val="dk1"/>
                </a:solidFill>
                <a:latin typeface="Poppins"/>
                <a:ea typeface="Poppins"/>
                <a:cs typeface="Poppins"/>
                <a:sym typeface="Poppins"/>
              </a:rPr>
              <a:t>Severe trauma (e.g., from motor vehicle crashes)</a:t>
            </a:r>
            <a:endParaRPr/>
          </a:p>
          <a:p>
            <a:pPr indent="0" lvl="0" marL="0" marR="0" rtl="0" algn="ctr">
              <a:lnSpc>
                <a:spcPct val="100000"/>
              </a:lnSpc>
              <a:spcBef>
                <a:spcPts val="600"/>
              </a:spcBef>
              <a:spcAft>
                <a:spcPts val="0"/>
              </a:spcAft>
              <a:buClr>
                <a:srgbClr val="000000"/>
              </a:buClr>
              <a:buSzPts val="1800"/>
              <a:buFont typeface="Arial"/>
              <a:buAutoNum type="arabicPeriod"/>
            </a:pPr>
            <a:r>
              <a:rPr b="0" i="0" lang="en-US" sz="1800" u="none" cap="none" strike="noStrike">
                <a:solidFill>
                  <a:schemeClr val="dk1"/>
                </a:solidFill>
                <a:latin typeface="Poppins"/>
                <a:ea typeface="Poppins"/>
                <a:cs typeface="Poppins"/>
                <a:sym typeface="Poppins"/>
              </a:rPr>
              <a:t>Severe burns</a:t>
            </a:r>
            <a:endParaRPr/>
          </a:p>
          <a:p>
            <a:pPr indent="0" lvl="0" marL="0" marR="0" rtl="0" algn="ctr">
              <a:lnSpc>
                <a:spcPct val="100000"/>
              </a:lnSpc>
              <a:spcBef>
                <a:spcPts val="600"/>
              </a:spcBef>
              <a:spcAft>
                <a:spcPts val="0"/>
              </a:spcAft>
              <a:buClr>
                <a:srgbClr val="000000"/>
              </a:buClr>
              <a:buSzPts val="1800"/>
              <a:buFont typeface="Arial"/>
              <a:buAutoNum type="arabicPeriod"/>
            </a:pPr>
            <a:r>
              <a:rPr b="0" i="0" lang="en-US" sz="1800" u="none" cap="none" strike="noStrike">
                <a:solidFill>
                  <a:schemeClr val="dk1"/>
                </a:solidFill>
                <a:latin typeface="Poppins"/>
                <a:ea typeface="Poppins"/>
                <a:cs typeface="Poppins"/>
                <a:sym typeface="Poppins"/>
              </a:rPr>
              <a:t> Sepsis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3"/>
          <p:cNvSpPr txBox="1"/>
          <p:nvPr>
            <p:ph type="title"/>
          </p:nvPr>
        </p:nvSpPr>
        <p:spPr>
          <a:xfrm>
            <a:off x="657545" y="213000"/>
            <a:ext cx="6711628"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CHOLECYSTITIS </a:t>
            </a:r>
            <a:endParaRPr/>
          </a:p>
        </p:txBody>
      </p:sp>
      <p:sp>
        <p:nvSpPr>
          <p:cNvPr id="312" name="Google Shape;312;p23"/>
          <p:cNvSpPr txBox="1"/>
          <p:nvPr/>
        </p:nvSpPr>
        <p:spPr>
          <a:xfrm>
            <a:off x="1171254" y="1096259"/>
            <a:ext cx="7315197" cy="3093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Char char="•"/>
            </a:pPr>
            <a:r>
              <a:rPr b="1" i="0" lang="en-US" sz="1800" u="none" cap="none" strike="noStrike">
                <a:solidFill>
                  <a:srgbClr val="B28600"/>
                </a:solidFill>
                <a:latin typeface="Poppins"/>
                <a:ea typeface="Poppins"/>
                <a:cs typeface="Poppins"/>
                <a:sym typeface="Poppins"/>
              </a:rPr>
              <a:t>Chronic cholecystitis </a:t>
            </a:r>
            <a:r>
              <a:rPr b="0" i="0" lang="en-US" sz="1800" u="none" cap="none" strike="noStrike">
                <a:solidFill>
                  <a:schemeClr val="dk1"/>
                </a:solidFill>
                <a:latin typeface="Poppins"/>
                <a:ea typeface="Poppins"/>
                <a:cs typeface="Poppins"/>
                <a:sym typeface="Poppins"/>
              </a:rPr>
              <a:t>may be the sequel to repeated bouts of acute cholecystitis, but in most instances it develops without any antecedent history of acute attacks</a:t>
            </a:r>
            <a:endParaRPr/>
          </a:p>
          <a:p>
            <a:pPr indent="0" lvl="0" marL="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Almost always associated with gallstones.</a:t>
            </a:r>
            <a:endParaRPr/>
          </a:p>
          <a:p>
            <a:pPr indent="0" lvl="0" marL="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Unlike acute calculous cholecystitis, obstruction is not requisite in chronic cholecystitis. </a:t>
            </a:r>
            <a:endParaRPr/>
          </a:p>
          <a:p>
            <a:pPr indent="0" lvl="0" marL="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Most gallbladders removed at elective surgery for gallstones show features of chronic cholecystitis, making it likely that biliary symptoms emerge after long-term coexistence of gallstones &amp; low-grade inflammation</a:t>
            </a:r>
            <a:r>
              <a:rPr b="0" i="0" lang="en-US" sz="1800" u="none" cap="none" strike="noStrike">
                <a:solidFill>
                  <a:srgbClr val="000000"/>
                </a:solidFill>
                <a:latin typeface="Poppins"/>
                <a:ea typeface="Poppins"/>
                <a:cs typeface="Poppins"/>
                <a:sym typeface="Poppins"/>
              </a:rPr>
              <a:t>.</a:t>
            </a:r>
            <a:endParaRPr b="0" i="0" sz="1800" u="none" cap="none" strike="noStrike">
              <a:solidFill>
                <a:schemeClr val="dk1"/>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4"/>
          <p:cNvSpPr txBox="1"/>
          <p:nvPr>
            <p:ph type="title"/>
          </p:nvPr>
        </p:nvSpPr>
        <p:spPr>
          <a:xfrm>
            <a:off x="657545" y="213000"/>
            <a:ext cx="6711628"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CHOLECYSTITIS -Clinically</a:t>
            </a:r>
            <a:endParaRPr/>
          </a:p>
        </p:txBody>
      </p:sp>
      <p:sp>
        <p:nvSpPr>
          <p:cNvPr id="318" name="Google Shape;318;p24"/>
          <p:cNvSpPr txBox="1"/>
          <p:nvPr/>
        </p:nvSpPr>
        <p:spPr>
          <a:xfrm>
            <a:off x="1089060" y="1055163"/>
            <a:ext cx="7428214" cy="380104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Acute calculous cholecystitis presents with biliary pain that lasts for more than 6 hours. (severe, usually steady, upper abdominal in location, often radiates the right shoulder)</a:t>
            </a:r>
            <a:endParaRPr/>
          </a:p>
          <a:p>
            <a:pPr indent="-342900" lvl="0" marL="34290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Fever, nausea, leukocytosis, &amp; prostration are classic.</a:t>
            </a:r>
            <a:endParaRPr/>
          </a:p>
          <a:p>
            <a:pPr indent="-342900" lvl="0" marL="34290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The presence of conjugated hyperbilirubinemia suggests obstruction of the common bile duct. </a:t>
            </a:r>
            <a:endParaRPr/>
          </a:p>
          <a:p>
            <a:pPr indent="-342900" lvl="0" marL="34290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The right subcostal region is markedly tender &amp; rigid as a result of spasm of the abdominal muscles</a:t>
            </a:r>
            <a:endParaRPr/>
          </a:p>
          <a:p>
            <a:pPr indent="-342900" lvl="0" marL="34290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Diagnosis of acute cholecystitis: detection of gallstones by ultrasonography, typically accompanied by evidence of a thickened gallbladder wall.</a:t>
            </a:r>
            <a:endParaRPr/>
          </a:p>
          <a:p>
            <a:pPr indent="-254000" lvl="0" marL="342900" marR="0" rtl="0" algn="l">
              <a:lnSpc>
                <a:spcPct val="100000"/>
              </a:lnSpc>
              <a:spcBef>
                <a:spcPts val="600"/>
              </a:spcBef>
              <a:spcAft>
                <a:spcPts val="0"/>
              </a:spcAft>
              <a:buClr>
                <a:schemeClr val="dk1"/>
              </a:buClr>
              <a:buSzPts val="1400"/>
              <a:buFont typeface="Arial"/>
              <a:buNone/>
            </a:pPr>
            <a:r>
              <a:t/>
            </a:r>
            <a:endParaRPr b="0" i="0" sz="1800" u="none" cap="none" strike="noStrike">
              <a:solidFill>
                <a:schemeClr val="dk1"/>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txBox="1"/>
          <p:nvPr>
            <p:ph type="title"/>
          </p:nvPr>
        </p:nvSpPr>
        <p:spPr>
          <a:xfrm>
            <a:off x="595900" y="138949"/>
            <a:ext cx="6711628"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CARCINOMA OF THE GALLBLADDER</a:t>
            </a:r>
            <a:endParaRPr/>
          </a:p>
        </p:txBody>
      </p:sp>
      <p:sp>
        <p:nvSpPr>
          <p:cNvPr id="324" name="Google Shape;324;p25"/>
          <p:cNvSpPr txBox="1"/>
          <p:nvPr/>
        </p:nvSpPr>
        <p:spPr>
          <a:xfrm>
            <a:off x="965770" y="886310"/>
            <a:ext cx="7500135" cy="403187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The most common malignancy of the extrahepatic biliary tract.</a:t>
            </a:r>
            <a:endParaRPr/>
          </a:p>
          <a:p>
            <a:pPr indent="-342900" lvl="0" marL="34290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Slightly more common in women,  7th decade</a:t>
            </a:r>
            <a:endParaRPr/>
          </a:p>
          <a:p>
            <a:pPr indent="-342900" lvl="0" marL="34290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Only rarely is it discovered at a resectable stage, </a:t>
            </a:r>
            <a:endParaRPr/>
          </a:p>
          <a:p>
            <a:pPr indent="-342900" lvl="0" marL="342900" marR="0" rtl="0" algn="l">
              <a:lnSpc>
                <a:spcPct val="100000"/>
              </a:lnSpc>
              <a:spcBef>
                <a:spcPts val="60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Mean 5-year survival rate unchanged 5-12% over the past years.</a:t>
            </a:r>
            <a:endParaRPr/>
          </a:p>
          <a:p>
            <a:pPr indent="-342900" lvl="0" marL="342900" marR="0" rtl="0" algn="l">
              <a:lnSpc>
                <a:spcPct val="100000"/>
              </a:lnSpc>
              <a:spcBef>
                <a:spcPts val="600"/>
              </a:spcBef>
              <a:spcAft>
                <a:spcPts val="0"/>
              </a:spcAft>
              <a:buClr>
                <a:schemeClr val="dk1"/>
              </a:buClr>
              <a:buSzPts val="1400"/>
              <a:buFont typeface="Arial"/>
              <a:buChar char="•"/>
            </a:pPr>
            <a:r>
              <a:rPr b="1" i="0" lang="en-US" sz="1800" u="none" cap="none" strike="noStrike">
                <a:solidFill>
                  <a:schemeClr val="dk1"/>
                </a:solidFill>
                <a:latin typeface="Poppins"/>
                <a:ea typeface="Poppins"/>
                <a:cs typeface="Poppins"/>
                <a:sym typeface="Poppins"/>
              </a:rPr>
              <a:t>Risk factors: </a:t>
            </a:r>
            <a:endParaRPr/>
          </a:p>
          <a:p>
            <a:pPr indent="-342900" lvl="0" marL="342900" marR="0" rtl="0" algn="l">
              <a:lnSpc>
                <a:spcPct val="100000"/>
              </a:lnSpc>
              <a:spcBef>
                <a:spcPts val="600"/>
              </a:spcBef>
              <a:spcAft>
                <a:spcPts val="0"/>
              </a:spcAft>
              <a:buClr>
                <a:schemeClr val="dk1"/>
              </a:buClr>
              <a:buSzPts val="1400"/>
              <a:buFont typeface="Arial"/>
              <a:buAutoNum type="arabicPeriod"/>
            </a:pPr>
            <a:r>
              <a:rPr b="0" i="0" lang="en-US" sz="1800" u="none" cap="none" strike="noStrike">
                <a:solidFill>
                  <a:schemeClr val="dk1"/>
                </a:solidFill>
                <a:latin typeface="Poppins"/>
                <a:ea typeface="Poppins"/>
                <a:cs typeface="Poppins"/>
                <a:sym typeface="Poppins"/>
              </a:rPr>
              <a:t>The most important; gallstones (cholelithiasis) 95% of cases. </a:t>
            </a:r>
            <a:endParaRPr/>
          </a:p>
          <a:p>
            <a:pPr indent="0" lvl="0" marL="0" marR="0" rtl="0" algn="l">
              <a:lnSpc>
                <a:spcPct val="100000"/>
              </a:lnSpc>
              <a:spcBef>
                <a:spcPts val="600"/>
              </a:spcBef>
              <a:spcAft>
                <a:spcPts val="0"/>
              </a:spcAft>
              <a:buNone/>
            </a:pPr>
            <a:r>
              <a:rPr b="0" i="0" lang="en-US" sz="1800" u="none" cap="none" strike="noStrike">
                <a:solidFill>
                  <a:schemeClr val="dk1"/>
                </a:solidFill>
                <a:latin typeface="Poppins"/>
                <a:ea typeface="Poppins"/>
                <a:cs typeface="Poppins"/>
                <a:sym typeface="Poppins"/>
              </a:rPr>
              <a:t>🡪 chronic inflammation, a known enabler of malignancy in several organs </a:t>
            </a:r>
            <a:endParaRPr/>
          </a:p>
          <a:p>
            <a:pPr indent="-342900" lvl="0" marL="342900" marR="0" rtl="0" algn="l">
              <a:lnSpc>
                <a:spcPct val="100000"/>
              </a:lnSpc>
              <a:spcBef>
                <a:spcPts val="600"/>
              </a:spcBef>
              <a:spcAft>
                <a:spcPts val="0"/>
              </a:spcAft>
              <a:buClr>
                <a:schemeClr val="dk1"/>
              </a:buClr>
              <a:buSzPts val="1400"/>
              <a:buFont typeface="Arial"/>
              <a:buAutoNum type="arabicPeriod" startAt="2"/>
            </a:pPr>
            <a:r>
              <a:rPr b="0" i="0" lang="en-US" sz="1800" u="none" cap="none" strike="noStrike">
                <a:solidFill>
                  <a:schemeClr val="dk1"/>
                </a:solidFill>
                <a:latin typeface="Poppins"/>
                <a:ea typeface="Poppins"/>
                <a:cs typeface="Poppins"/>
                <a:sym typeface="Poppins"/>
              </a:rPr>
              <a:t>Carcinogenic derivatives of bile acids play a role. </a:t>
            </a:r>
            <a:endParaRPr/>
          </a:p>
          <a:p>
            <a:pPr indent="-342900" lvl="0" marL="342900" marR="0" rtl="0" algn="l">
              <a:lnSpc>
                <a:spcPct val="100000"/>
              </a:lnSpc>
              <a:spcBef>
                <a:spcPts val="600"/>
              </a:spcBef>
              <a:spcAft>
                <a:spcPts val="0"/>
              </a:spcAft>
              <a:buClr>
                <a:schemeClr val="dk1"/>
              </a:buClr>
              <a:buSzPts val="1400"/>
              <a:buFont typeface="Arial"/>
              <a:buAutoNum type="arabicPeriod" startAt="2"/>
            </a:pPr>
            <a:r>
              <a:rPr b="0" i="0" lang="en-US" sz="1800" u="none" cap="none" strike="noStrike">
                <a:solidFill>
                  <a:schemeClr val="dk1"/>
                </a:solidFill>
                <a:latin typeface="Poppins"/>
                <a:ea typeface="Poppins"/>
                <a:cs typeface="Poppins"/>
                <a:sym typeface="Poppins"/>
              </a:rPr>
              <a:t>Primary sclerosing cholangitis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6"/>
          <p:cNvSpPr txBox="1"/>
          <p:nvPr>
            <p:ph type="title"/>
          </p:nvPr>
        </p:nvSpPr>
        <p:spPr>
          <a:xfrm>
            <a:off x="698642" y="346564"/>
            <a:ext cx="6711628"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sz="1800"/>
              <a:t>CARCINOMA OF THE GALLBLADDER - Morphology</a:t>
            </a:r>
            <a:endParaRPr/>
          </a:p>
        </p:txBody>
      </p:sp>
      <p:sp>
        <p:nvSpPr>
          <p:cNvPr id="330" name="Google Shape;330;p26"/>
          <p:cNvSpPr txBox="1"/>
          <p:nvPr/>
        </p:nvSpPr>
        <p:spPr>
          <a:xfrm>
            <a:off x="493159" y="921598"/>
            <a:ext cx="3698697"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Poppins"/>
                <a:ea typeface="Poppins"/>
                <a:cs typeface="Poppins"/>
                <a:sym typeface="Poppins"/>
              </a:rPr>
              <a:t>Two patterns of growth:</a:t>
            </a:r>
            <a:endParaRPr/>
          </a:p>
          <a:p>
            <a:pPr indent="-342900" lvl="0" marL="342900" marR="0" rtl="0" algn="l">
              <a:lnSpc>
                <a:spcPct val="100000"/>
              </a:lnSpc>
              <a:spcBef>
                <a:spcPts val="0"/>
              </a:spcBef>
              <a:spcAft>
                <a:spcPts val="0"/>
              </a:spcAft>
              <a:buClr>
                <a:schemeClr val="dk1"/>
              </a:buClr>
              <a:buSzPts val="1400"/>
              <a:buFont typeface="Arial"/>
              <a:buChar char="•"/>
            </a:pPr>
            <a:r>
              <a:rPr b="1" i="0" lang="en-US" sz="1800" u="none" cap="none" strike="noStrike">
                <a:solidFill>
                  <a:schemeClr val="dk1"/>
                </a:solidFill>
                <a:latin typeface="Poppins"/>
                <a:ea typeface="Poppins"/>
                <a:cs typeface="Poppins"/>
                <a:sym typeface="Poppins"/>
              </a:rPr>
              <a:t>Infiltrating</a:t>
            </a:r>
            <a:r>
              <a:rPr b="0" i="0" lang="en-US" sz="1800" u="none" cap="none" strike="noStrike">
                <a:solidFill>
                  <a:schemeClr val="dk1"/>
                </a:solidFill>
                <a:latin typeface="Poppins"/>
                <a:ea typeface="Poppins"/>
                <a:cs typeface="Poppins"/>
                <a:sym typeface="Poppins"/>
              </a:rPr>
              <a:t>: more common &amp; usually appears as a poorly defined area of diffuse wall thickening &amp; induration. </a:t>
            </a:r>
            <a:endParaRPr/>
          </a:p>
          <a:p>
            <a:pPr indent="-342900" lvl="0" marL="342900" marR="0" rtl="0" algn="l">
              <a:lnSpc>
                <a:spcPct val="100000"/>
              </a:lnSpc>
              <a:spcBef>
                <a:spcPts val="0"/>
              </a:spcBef>
              <a:spcAft>
                <a:spcPts val="0"/>
              </a:spcAft>
              <a:buClr>
                <a:schemeClr val="dk1"/>
              </a:buClr>
              <a:buSzPts val="1400"/>
              <a:buFont typeface="Arial"/>
              <a:buChar char="•"/>
            </a:pPr>
            <a:r>
              <a:rPr b="1" i="0" lang="en-US" sz="1800" u="none" cap="none" strike="noStrike">
                <a:solidFill>
                  <a:schemeClr val="dk1"/>
                </a:solidFill>
                <a:latin typeface="Poppins"/>
                <a:ea typeface="Poppins"/>
                <a:cs typeface="Poppins"/>
                <a:sym typeface="Poppins"/>
              </a:rPr>
              <a:t>Exophytic</a:t>
            </a:r>
            <a:r>
              <a:rPr b="0" i="0" lang="en-US" sz="1800" u="none" cap="none" strike="noStrike">
                <a:solidFill>
                  <a:schemeClr val="dk1"/>
                </a:solidFill>
                <a:latin typeface="Poppins"/>
                <a:ea typeface="Poppins"/>
                <a:cs typeface="Poppins"/>
                <a:sym typeface="Poppins"/>
              </a:rPr>
              <a:t>: grows into the lumen as an irregular, cauliflower mass, at the same time invades the underlying wall </a:t>
            </a:r>
            <a:endParaRPr/>
          </a:p>
          <a:p>
            <a:pPr indent="-342900" lvl="0" marL="342900" marR="0" rtl="0" algn="l">
              <a:lnSpc>
                <a:spcPct val="100000"/>
              </a:lnSpc>
              <a:spcBef>
                <a:spcPts val="0"/>
              </a:spcBef>
              <a:spcAft>
                <a:spcPts val="0"/>
              </a:spcAft>
              <a:buClr>
                <a:schemeClr val="dk1"/>
              </a:buClr>
              <a:buSzPts val="1400"/>
              <a:buFont typeface="Arial"/>
              <a:buChar char="•"/>
            </a:pPr>
            <a:r>
              <a:rPr b="0" i="0" lang="en-US" sz="1800" u="none" cap="none" strike="noStrike">
                <a:solidFill>
                  <a:schemeClr val="dk1"/>
                </a:solidFill>
                <a:latin typeface="Poppins"/>
                <a:ea typeface="Poppins"/>
                <a:cs typeface="Poppins"/>
                <a:sym typeface="Poppins"/>
              </a:rPr>
              <a:t>Most carcinomas of the gallbladder are adenocarcinomas. </a:t>
            </a:r>
            <a:endParaRPr/>
          </a:p>
        </p:txBody>
      </p:sp>
      <p:pic>
        <p:nvPicPr>
          <p:cNvPr id="331" name="Google Shape;331;p26"/>
          <p:cNvPicPr preferRelativeResize="0"/>
          <p:nvPr/>
        </p:nvPicPr>
        <p:blipFill rotWithShape="1">
          <a:blip r:embed="rId3">
            <a:alphaModFix/>
          </a:blip>
          <a:srcRect b="0" l="0" r="0" t="0"/>
          <a:stretch/>
        </p:blipFill>
        <p:spPr>
          <a:xfrm>
            <a:off x="4191856" y="921598"/>
            <a:ext cx="4466209" cy="2165679"/>
          </a:xfrm>
          <a:prstGeom prst="rect">
            <a:avLst/>
          </a:prstGeom>
          <a:noFill/>
          <a:ln>
            <a:noFill/>
          </a:ln>
        </p:spPr>
      </p:pic>
      <p:pic>
        <p:nvPicPr>
          <p:cNvPr id="332" name="Google Shape;332;p26"/>
          <p:cNvPicPr preferRelativeResize="0"/>
          <p:nvPr/>
        </p:nvPicPr>
        <p:blipFill rotWithShape="1">
          <a:blip r:embed="rId4">
            <a:alphaModFix/>
          </a:blip>
          <a:srcRect b="0" l="0" r="0" t="0"/>
          <a:stretch/>
        </p:blipFill>
        <p:spPr>
          <a:xfrm>
            <a:off x="4191856" y="2933886"/>
            <a:ext cx="4563117" cy="19580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7"/>
          <p:cNvSpPr txBox="1"/>
          <p:nvPr>
            <p:ph type="title"/>
          </p:nvPr>
        </p:nvSpPr>
        <p:spPr>
          <a:xfrm>
            <a:off x="760287" y="572595"/>
            <a:ext cx="6711628"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sz="2000"/>
              <a:t>CARCINOMA OF THE GALLBLADDER - Clinically</a:t>
            </a:r>
            <a:endParaRPr/>
          </a:p>
        </p:txBody>
      </p:sp>
      <p:sp>
        <p:nvSpPr>
          <p:cNvPr id="338" name="Google Shape;338;p27"/>
          <p:cNvSpPr txBox="1"/>
          <p:nvPr/>
        </p:nvSpPr>
        <p:spPr>
          <a:xfrm>
            <a:off x="1232898" y="1322290"/>
            <a:ext cx="6811767" cy="317009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400"/>
              <a:buFont typeface="Arial"/>
              <a:buChar char="•"/>
            </a:pPr>
            <a:r>
              <a:rPr b="0" i="0" lang="en-US" sz="2000" u="none" cap="none" strike="noStrike">
                <a:solidFill>
                  <a:schemeClr val="dk1"/>
                </a:solidFill>
                <a:latin typeface="Poppins"/>
                <a:ea typeface="Poppins"/>
                <a:cs typeface="Poppins"/>
                <a:sym typeface="Poppins"/>
              </a:rPr>
              <a:t>Preoperative diagnosis of carcinoma of the gallbladder is the exception rather than the rule, &lt;20% </a:t>
            </a:r>
            <a:endParaRPr/>
          </a:p>
          <a:p>
            <a:pPr indent="-342900" lvl="0" marL="342900" marR="0" rtl="0" algn="l">
              <a:lnSpc>
                <a:spcPct val="100000"/>
              </a:lnSpc>
              <a:spcBef>
                <a:spcPts val="0"/>
              </a:spcBef>
              <a:spcAft>
                <a:spcPts val="0"/>
              </a:spcAft>
              <a:buClr>
                <a:schemeClr val="dk1"/>
              </a:buClr>
              <a:buSzPts val="1400"/>
              <a:buFont typeface="Arial"/>
              <a:buChar char="•"/>
            </a:pPr>
            <a:r>
              <a:rPr b="1" i="0" lang="en-US" sz="2000" u="none" cap="none" strike="noStrike">
                <a:solidFill>
                  <a:schemeClr val="dk1"/>
                </a:solidFill>
                <a:latin typeface="Poppins"/>
                <a:ea typeface="Poppins"/>
                <a:cs typeface="Poppins"/>
                <a:sym typeface="Poppins"/>
              </a:rPr>
              <a:t>Presentation</a:t>
            </a:r>
            <a:r>
              <a:rPr b="0" i="0" lang="en-US" sz="2000" u="none" cap="none" strike="noStrike">
                <a:solidFill>
                  <a:schemeClr val="dk1"/>
                </a:solidFill>
                <a:latin typeface="Poppins"/>
                <a:ea typeface="Poppins"/>
                <a:cs typeface="Poppins"/>
                <a:sym typeface="Poppins"/>
              </a:rPr>
              <a:t>: insidious &amp; indistinguishable from cholelithiasis;  abdominal pain, jaundice, anorexia, nausea and vomiting. </a:t>
            </a:r>
            <a:endParaRPr/>
          </a:p>
          <a:p>
            <a:pPr indent="-342900" lvl="0" marL="342900" marR="0" rtl="0" algn="l">
              <a:lnSpc>
                <a:spcPct val="100000"/>
              </a:lnSpc>
              <a:spcBef>
                <a:spcPts val="0"/>
              </a:spcBef>
              <a:spcAft>
                <a:spcPts val="0"/>
              </a:spcAft>
              <a:buClr>
                <a:schemeClr val="dk1"/>
              </a:buClr>
              <a:buSzPts val="1400"/>
              <a:buFont typeface="Arial"/>
              <a:buChar char="•"/>
            </a:pPr>
            <a:r>
              <a:rPr b="0" i="0" lang="en-US" sz="2000" u="none" cap="none" strike="noStrike">
                <a:solidFill>
                  <a:schemeClr val="dk1"/>
                </a:solidFill>
                <a:latin typeface="Poppins"/>
                <a:ea typeface="Poppins"/>
                <a:cs typeface="Poppins"/>
                <a:sym typeface="Poppins"/>
              </a:rPr>
              <a:t>No satisfactory treatment of gall bladder Ca. 🡪 advanced stage at the time of diagnosis.</a:t>
            </a:r>
            <a:endParaRPr/>
          </a:p>
          <a:p>
            <a:pPr indent="-342900" lvl="0" marL="342900" marR="0" rtl="0" algn="l">
              <a:lnSpc>
                <a:spcPct val="100000"/>
              </a:lnSpc>
              <a:spcBef>
                <a:spcPts val="0"/>
              </a:spcBef>
              <a:spcAft>
                <a:spcPts val="0"/>
              </a:spcAft>
              <a:buClr>
                <a:schemeClr val="dk1"/>
              </a:buClr>
              <a:buSzPts val="1400"/>
              <a:buFont typeface="Arial"/>
              <a:buChar char="•"/>
            </a:pPr>
            <a:r>
              <a:rPr b="0" i="0" lang="en-US" sz="2000" u="none" cap="none" strike="noStrike">
                <a:solidFill>
                  <a:schemeClr val="dk1"/>
                </a:solidFill>
                <a:latin typeface="Poppins"/>
                <a:ea typeface="Poppins"/>
                <a:cs typeface="Poppins"/>
                <a:sym typeface="Poppins"/>
              </a:rPr>
              <a:t>Only 10% are diagnosed at a stage that is early enough to attempt curative surgery.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
          <p:cNvSpPr txBox="1"/>
          <p:nvPr>
            <p:ph idx="1" type="body"/>
          </p:nvPr>
        </p:nvSpPr>
        <p:spPr>
          <a:xfrm>
            <a:off x="503434" y="779853"/>
            <a:ext cx="6976153" cy="30240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Noto Sans Symbols"/>
              <a:buChar char="⮚"/>
            </a:pPr>
            <a:r>
              <a:rPr lang="en-US" sz="1800">
                <a:solidFill>
                  <a:srgbClr val="886809"/>
                </a:solidFill>
                <a:latin typeface="Poppins"/>
                <a:ea typeface="Poppins"/>
                <a:cs typeface="Poppins"/>
                <a:sym typeface="Poppins"/>
              </a:rPr>
              <a:t>Cavernous hemangiomas</a:t>
            </a:r>
            <a:r>
              <a:rPr lang="en-US" sz="1800">
                <a:solidFill>
                  <a:srgbClr val="000000"/>
                </a:solidFill>
                <a:latin typeface="Poppins"/>
                <a:ea typeface="Poppins"/>
                <a:cs typeface="Poppins"/>
                <a:sym typeface="Poppins"/>
              </a:rPr>
              <a:t> 🡪 the most common benign liver tumors</a:t>
            </a:r>
            <a:endParaRPr/>
          </a:p>
          <a:p>
            <a:pPr indent="-317500" lvl="0" marL="457200" rtl="0" algn="l">
              <a:lnSpc>
                <a:spcPct val="100000"/>
              </a:lnSpc>
              <a:spcBef>
                <a:spcPts val="0"/>
              </a:spcBef>
              <a:spcAft>
                <a:spcPts val="0"/>
              </a:spcAft>
              <a:buSzPts val="1400"/>
              <a:buFont typeface="Noto Sans Symbols"/>
              <a:buChar char="⮚"/>
            </a:pPr>
            <a:r>
              <a:rPr lang="en-US" sz="1800">
                <a:solidFill>
                  <a:srgbClr val="000000"/>
                </a:solidFill>
                <a:latin typeface="Poppins"/>
                <a:ea typeface="Poppins"/>
                <a:cs typeface="Poppins"/>
                <a:sym typeface="Poppins"/>
              </a:rPr>
              <a:t>Clinical significance 🡪 distinguished radiographically or intraoperatively from metastatic tumors.</a:t>
            </a:r>
            <a:endParaRPr/>
          </a:p>
          <a:p>
            <a:pPr indent="-228600" lvl="0" marL="457200" rtl="0" algn="l">
              <a:lnSpc>
                <a:spcPct val="100000"/>
              </a:lnSpc>
              <a:spcBef>
                <a:spcPts val="0"/>
              </a:spcBef>
              <a:spcAft>
                <a:spcPts val="0"/>
              </a:spcAft>
              <a:buSzPts val="1400"/>
              <a:buFont typeface="Noto Sans Symbols"/>
              <a:buNone/>
            </a:pPr>
            <a:r>
              <a:t/>
            </a:r>
            <a:endParaRPr sz="1800">
              <a:solidFill>
                <a:srgbClr val="000000"/>
              </a:solidFill>
              <a:latin typeface="Poppins"/>
              <a:ea typeface="Poppins"/>
              <a:cs typeface="Poppins"/>
              <a:sym typeface="Poppins"/>
            </a:endParaRPr>
          </a:p>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Benign neoplasms from hepatocytes 🡪 </a:t>
            </a:r>
            <a:r>
              <a:rPr lang="en-US" sz="1800">
                <a:solidFill>
                  <a:srgbClr val="886809"/>
                </a:solidFill>
                <a:latin typeface="Poppins"/>
                <a:ea typeface="Poppins"/>
                <a:cs typeface="Poppins"/>
                <a:sym typeface="Poppins"/>
              </a:rPr>
              <a:t>hepatocellular</a:t>
            </a:r>
            <a:r>
              <a:rPr lang="en-US" sz="1800">
                <a:solidFill>
                  <a:srgbClr val="000000"/>
                </a:solidFill>
                <a:latin typeface="Poppins"/>
                <a:ea typeface="Poppins"/>
                <a:cs typeface="Poppins"/>
                <a:sym typeface="Poppins"/>
              </a:rPr>
              <a:t> </a:t>
            </a:r>
            <a:r>
              <a:rPr lang="en-US" sz="1800">
                <a:solidFill>
                  <a:srgbClr val="886809"/>
                </a:solidFill>
                <a:latin typeface="Poppins"/>
                <a:ea typeface="Poppins"/>
                <a:cs typeface="Poppins"/>
                <a:sym typeface="Poppins"/>
              </a:rPr>
              <a:t>adenomas </a:t>
            </a:r>
            <a:endParaRPr/>
          </a:p>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Incidentally detected as a mass on abdominal imaging.</a:t>
            </a:r>
            <a:endParaRPr/>
          </a:p>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The most common symptom is pain 🡪 pressure placed on the liver capsule by the expanding mass or hemorrhagic necrosis</a:t>
            </a:r>
            <a:endParaRPr/>
          </a:p>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Hepatocellular adenomas occasionally rupture 🡪 may lead to life-threatening intraabdominal bleeding.</a:t>
            </a:r>
            <a:endParaRPr/>
          </a:p>
          <a:p>
            <a:pPr indent="-228600" lvl="0" marL="457200" rtl="0" algn="l">
              <a:lnSpc>
                <a:spcPct val="100000"/>
              </a:lnSpc>
              <a:spcBef>
                <a:spcPts val="0"/>
              </a:spcBef>
              <a:spcAft>
                <a:spcPts val="0"/>
              </a:spcAft>
              <a:buSzPts val="1400"/>
              <a:buNone/>
            </a:pPr>
            <a:r>
              <a:t/>
            </a:r>
            <a:endParaRPr sz="1800"/>
          </a:p>
        </p:txBody>
      </p:sp>
      <p:sp>
        <p:nvSpPr>
          <p:cNvPr id="177" name="Google Shape;177;p3"/>
          <p:cNvSpPr txBox="1"/>
          <p:nvPr>
            <p:ph type="title"/>
          </p:nvPr>
        </p:nvSpPr>
        <p:spPr>
          <a:xfrm>
            <a:off x="784325" y="274646"/>
            <a:ext cx="5392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Benign Neoplasms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txBox="1"/>
          <p:nvPr>
            <p:ph idx="1" type="body"/>
          </p:nvPr>
        </p:nvSpPr>
        <p:spPr>
          <a:xfrm>
            <a:off x="390417" y="779852"/>
            <a:ext cx="4017195" cy="1994168"/>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Sex hormone exposure (e.g., oral contraceptive pills, anabolic steroids) markedly increases the frequency of hepatic adenoma, &amp; cessation of exposure leads to tumor regression</a:t>
            </a:r>
            <a:r>
              <a:rPr lang="en-US" sz="1800"/>
              <a:t>.</a:t>
            </a:r>
            <a:endParaRPr sz="1800"/>
          </a:p>
        </p:txBody>
      </p:sp>
      <p:sp>
        <p:nvSpPr>
          <p:cNvPr id="183" name="Google Shape;183;p4"/>
          <p:cNvSpPr txBox="1"/>
          <p:nvPr>
            <p:ph type="title"/>
          </p:nvPr>
        </p:nvSpPr>
        <p:spPr>
          <a:xfrm>
            <a:off x="260343" y="166528"/>
            <a:ext cx="5392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Benign Neoplasms</a:t>
            </a:r>
            <a:endParaRPr/>
          </a:p>
        </p:txBody>
      </p:sp>
      <p:pic>
        <p:nvPicPr>
          <p:cNvPr id="184" name="Google Shape;184;p4"/>
          <p:cNvPicPr preferRelativeResize="0"/>
          <p:nvPr/>
        </p:nvPicPr>
        <p:blipFill rotWithShape="1">
          <a:blip r:embed="rId3">
            <a:alphaModFix/>
          </a:blip>
          <a:srcRect b="0" l="0" r="0" t="0"/>
          <a:stretch/>
        </p:blipFill>
        <p:spPr>
          <a:xfrm>
            <a:off x="4849402" y="227102"/>
            <a:ext cx="3835363" cy="2546919"/>
          </a:xfrm>
          <a:prstGeom prst="rect">
            <a:avLst/>
          </a:prstGeom>
          <a:noFill/>
          <a:ln>
            <a:noFill/>
          </a:ln>
        </p:spPr>
      </p:pic>
      <p:pic>
        <p:nvPicPr>
          <p:cNvPr id="185" name="Google Shape;185;p4"/>
          <p:cNvPicPr preferRelativeResize="0"/>
          <p:nvPr/>
        </p:nvPicPr>
        <p:blipFill rotWithShape="1">
          <a:blip r:embed="rId4">
            <a:alphaModFix/>
          </a:blip>
          <a:srcRect b="0" l="0" r="0" t="0"/>
          <a:stretch/>
        </p:blipFill>
        <p:spPr>
          <a:xfrm>
            <a:off x="0" y="3149325"/>
            <a:ext cx="6003950" cy="199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1577798" y="218832"/>
            <a:ext cx="4977114" cy="509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a:t>Malignant Neoplasms</a:t>
            </a:r>
            <a:endParaRPr/>
          </a:p>
        </p:txBody>
      </p:sp>
      <p:sp>
        <p:nvSpPr>
          <p:cNvPr id="191" name="Google Shape;191;p5"/>
          <p:cNvSpPr txBox="1"/>
          <p:nvPr>
            <p:ph idx="1" type="body"/>
          </p:nvPr>
        </p:nvSpPr>
        <p:spPr>
          <a:xfrm>
            <a:off x="1150706" y="1084033"/>
            <a:ext cx="7222732" cy="2984533"/>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Primary or metastatic</a:t>
            </a:r>
            <a:endParaRPr/>
          </a:p>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Metastatic neoplasm are far more common. </a:t>
            </a:r>
            <a:endParaRPr/>
          </a:p>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Most primary liver cancers arise from hepatocytes 🡪 termed </a:t>
            </a:r>
            <a:r>
              <a:rPr lang="en-US" sz="1800">
                <a:solidFill>
                  <a:srgbClr val="886809"/>
                </a:solidFill>
                <a:latin typeface="Poppins"/>
                <a:ea typeface="Poppins"/>
                <a:cs typeface="Poppins"/>
                <a:sym typeface="Poppins"/>
              </a:rPr>
              <a:t>hepatocellular carcinoma (HCC). </a:t>
            </a:r>
            <a:endParaRPr/>
          </a:p>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Much less common are cancers of bile duct origin 🡪 </a:t>
            </a:r>
            <a:r>
              <a:rPr lang="en-US" sz="1800">
                <a:solidFill>
                  <a:srgbClr val="886809"/>
                </a:solidFill>
                <a:latin typeface="Poppins"/>
                <a:ea typeface="Poppins"/>
                <a:cs typeface="Poppins"/>
                <a:sym typeface="Poppins"/>
              </a:rPr>
              <a:t>cholangiocarcinomas. </a:t>
            </a:r>
            <a:endParaRPr/>
          </a:p>
          <a:p>
            <a:pPr indent="-317500" lvl="0" marL="457200" rtl="0" algn="l">
              <a:lnSpc>
                <a:spcPct val="100000"/>
              </a:lnSpc>
              <a:spcBef>
                <a:spcPts val="0"/>
              </a:spcBef>
              <a:spcAft>
                <a:spcPts val="0"/>
              </a:spcAft>
              <a:buSzPts val="1400"/>
              <a:buChar char="●"/>
            </a:pPr>
            <a:r>
              <a:rPr lang="en-US" sz="1800">
                <a:solidFill>
                  <a:srgbClr val="000000"/>
                </a:solidFill>
                <a:latin typeface="Poppins"/>
                <a:ea typeface="Poppins"/>
                <a:cs typeface="Poppins"/>
                <a:sym typeface="Poppins"/>
              </a:rPr>
              <a:t>Other types of primary liver cancers, such as hepatoblastoma (a childhood hepatocellular tumor) and angiosarcoma ..both too rare to merit further discussion.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565079" y="264371"/>
            <a:ext cx="563702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Hepatocellular Carcinoma (HCC)</a:t>
            </a:r>
            <a:endParaRPr/>
          </a:p>
        </p:txBody>
      </p:sp>
      <p:sp>
        <p:nvSpPr>
          <p:cNvPr id="197" name="Google Shape;197;p6"/>
          <p:cNvSpPr txBox="1"/>
          <p:nvPr/>
        </p:nvSpPr>
        <p:spPr>
          <a:xfrm>
            <a:off x="565079" y="996594"/>
            <a:ext cx="7623424" cy="341632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85% of cases occur in countries with high rates of chronic HBV infection. </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Incidence of HCC is highest in Asia &amp; sub-Saharan Africa (HBV is transmitted vertically &amp; the carrier state starts in infancy)</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These populations are also exposed to </a:t>
            </a:r>
            <a:r>
              <a:rPr b="0" i="0" lang="en-US" sz="1800" u="none" cap="none" strike="noStrike">
                <a:solidFill>
                  <a:srgbClr val="886809"/>
                </a:solidFill>
                <a:latin typeface="Poppins"/>
                <a:ea typeface="Poppins"/>
                <a:cs typeface="Poppins"/>
                <a:sym typeface="Poppins"/>
              </a:rPr>
              <a:t>Aflatoxin </a:t>
            </a:r>
            <a:r>
              <a:rPr b="0" i="0" lang="en-US" sz="1800" u="none" cap="none" strike="noStrike">
                <a:solidFill>
                  <a:srgbClr val="000000"/>
                </a:solidFill>
                <a:latin typeface="Poppins"/>
                <a:ea typeface="Poppins"/>
                <a:cs typeface="Poppins"/>
                <a:sym typeface="Poppins"/>
              </a:rPr>
              <a:t>(mycotoxin produced by </a:t>
            </a:r>
            <a:r>
              <a:rPr b="0" i="0" lang="en-US" sz="1800" u="none" cap="none" strike="noStrike">
                <a:solidFill>
                  <a:srgbClr val="886809"/>
                </a:solidFill>
                <a:latin typeface="Poppins"/>
                <a:ea typeface="Poppins"/>
                <a:cs typeface="Poppins"/>
                <a:sym typeface="Poppins"/>
              </a:rPr>
              <a:t>Aspergillus </a:t>
            </a:r>
            <a:r>
              <a:rPr b="0" i="0" lang="en-US" sz="1800" u="none" cap="none" strike="noStrike">
                <a:solidFill>
                  <a:srgbClr val="000000"/>
                </a:solidFill>
                <a:latin typeface="Poppins"/>
                <a:ea typeface="Poppins"/>
                <a:cs typeface="Poppins"/>
                <a:sym typeface="Poppins"/>
              </a:rPr>
              <a:t>species that contaminates staple food crops in Africa &amp; Asia)</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Role in hepatocarcinogenesis, aflatoxin synergizes with HBV (+/- HCV) to increase risk further.</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In almost 50% of cases, the tumor appears in the absence of cirrhosis.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565079" y="264371"/>
            <a:ext cx="563702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a:t>Hepatocellular Carcinoma (HCC)</a:t>
            </a:r>
            <a:endParaRPr/>
          </a:p>
        </p:txBody>
      </p:sp>
      <p:sp>
        <p:nvSpPr>
          <p:cNvPr id="203" name="Google Shape;203;p7"/>
          <p:cNvSpPr txBox="1"/>
          <p:nvPr/>
        </p:nvSpPr>
        <p:spPr>
          <a:xfrm>
            <a:off x="565079" y="996594"/>
            <a:ext cx="7623424" cy="2862322"/>
          </a:xfrm>
          <a:prstGeom prst="rect">
            <a:avLst/>
          </a:prstGeom>
          <a:noFill/>
          <a:ln>
            <a:noFill/>
          </a:ln>
        </p:spPr>
        <p:txBody>
          <a:bodyPr anchorCtr="0" anchor="t" bIns="45700" lIns="91425" spcFirstLastPara="1" rIns="91425" wrap="square" tIns="45700">
            <a:spAutoFit/>
          </a:bodyPr>
          <a:lstStyle/>
          <a:p>
            <a:pPr indent="0" lvl="0" marL="139700" marR="0" rtl="0" algn="l">
              <a:lnSpc>
                <a:spcPct val="100000"/>
              </a:lnSpc>
              <a:spcBef>
                <a:spcPts val="0"/>
              </a:spcBef>
              <a:spcAft>
                <a:spcPts val="0"/>
              </a:spcAft>
              <a:buNone/>
            </a:pPr>
            <a:r>
              <a:t/>
            </a:r>
            <a:endParaRPr b="0" i="0" sz="1800" u="none" cap="none" strike="noStrike">
              <a:solidFill>
                <a:srgbClr val="000000"/>
              </a:solidFill>
              <a:latin typeface="Poppins"/>
              <a:ea typeface="Poppins"/>
              <a:cs typeface="Poppins"/>
              <a:sym typeface="Poppins"/>
            </a:endParaRPr>
          </a:p>
          <a:p>
            <a:pPr indent="-285750" lvl="0" marL="425450" marR="0" rtl="0" algn="l">
              <a:lnSpc>
                <a:spcPct val="100000"/>
              </a:lnSpc>
              <a:spcBef>
                <a:spcPts val="0"/>
              </a:spcBef>
              <a:spcAft>
                <a:spcPts val="0"/>
              </a:spcAft>
              <a:buClr>
                <a:schemeClr val="dk1"/>
              </a:buClr>
              <a:buSzPts val="1400"/>
              <a:buFont typeface="Arial"/>
              <a:buChar char="•"/>
            </a:pPr>
            <a:r>
              <a:rPr b="0" i="0" lang="en-US" sz="1800" u="none" cap="none" strike="noStrike">
                <a:solidFill>
                  <a:srgbClr val="000000"/>
                </a:solidFill>
                <a:latin typeface="Poppins"/>
                <a:ea typeface="Poppins"/>
                <a:cs typeface="Poppins"/>
                <a:sym typeface="Poppins"/>
              </a:rPr>
              <a:t>All HCC risk factors all share the ability to cause</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Poppins"/>
                <a:ea typeface="Poppins"/>
                <a:cs typeface="Poppins"/>
                <a:sym typeface="Poppins"/>
              </a:rPr>
              <a:t>chronic liver injury with varying degrees of Inflammation .. Alcohol consumption..Inherited disorders (hereditary hemochromatosis.. Metabolic syndrome</a:t>
            </a:r>
            <a:endParaRPr b="0" i="0" sz="1800" u="none" cap="none" strike="noStrike">
              <a:solidFill>
                <a:srgbClr val="000000"/>
              </a:solidFill>
              <a:latin typeface="Poppins"/>
              <a:ea typeface="Poppins"/>
              <a:cs typeface="Poppins"/>
              <a:sym typeface="Poppins"/>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The peak incidence of HCC; 20-40</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In Western HCC rarely manifests before 60</a:t>
            </a:r>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90% of cases the malignancy emerges after cirrhosis becomes established</a:t>
            </a:r>
            <a:endParaRPr b="0" i="0" sz="1800" u="none" cap="none" strike="noStrike">
              <a:solidFill>
                <a:srgbClr val="000000"/>
              </a:solidFill>
              <a:latin typeface="Poppins"/>
              <a:ea typeface="Poppins"/>
              <a:cs typeface="Poppins"/>
              <a:sym typeface="Poppins"/>
            </a:endParaRPr>
          </a:p>
          <a:p>
            <a:pPr indent="-317500" lvl="0" marL="457200" marR="0" rtl="0" algn="l">
              <a:lnSpc>
                <a:spcPct val="100000"/>
              </a:lnSpc>
              <a:spcBef>
                <a:spcPts val="0"/>
              </a:spcBef>
              <a:spcAft>
                <a:spcPts val="0"/>
              </a:spcAft>
              <a:buClr>
                <a:schemeClr val="dk1"/>
              </a:buClr>
              <a:buSzPts val="1400"/>
              <a:buFont typeface="Poppins"/>
              <a:buChar char="●"/>
            </a:pPr>
            <a:r>
              <a:rPr b="0" i="0" lang="en-US" sz="1800" u="none" cap="none" strike="noStrike">
                <a:solidFill>
                  <a:srgbClr val="000000"/>
                </a:solidFill>
                <a:latin typeface="Poppins"/>
                <a:ea typeface="Poppins"/>
                <a:cs typeface="Poppins"/>
                <a:sym typeface="Poppins"/>
              </a:rPr>
              <a:t>pronounced male predominance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txBox="1"/>
          <p:nvPr>
            <p:ph idx="1" type="body"/>
          </p:nvPr>
        </p:nvSpPr>
        <p:spPr>
          <a:xfrm>
            <a:off x="784325" y="1093925"/>
            <a:ext cx="7150800" cy="3211200"/>
          </a:xfrm>
          <a:prstGeom prst="rect">
            <a:avLst/>
          </a:prstGeom>
          <a:noFill/>
          <a:ln>
            <a:noFill/>
          </a:ln>
        </p:spPr>
        <p:txBody>
          <a:bodyPr anchorCtr="0" anchor="t" bIns="91425" lIns="91425" spcFirstLastPara="1" rIns="91425" wrap="square" tIns="91425">
            <a:noAutofit/>
          </a:bodyPr>
          <a:lstStyle/>
          <a:p>
            <a:pPr indent="-285750" lvl="0" marL="444500" rtl="0" algn="l">
              <a:lnSpc>
                <a:spcPct val="100000"/>
              </a:lnSpc>
              <a:spcBef>
                <a:spcPts val="0"/>
              </a:spcBef>
              <a:spcAft>
                <a:spcPts val="0"/>
              </a:spcAft>
              <a:buSzPts val="1100"/>
              <a:buFont typeface="Arial"/>
              <a:buChar char="•"/>
            </a:pPr>
            <a:r>
              <a:rPr lang="en-US" sz="1800"/>
              <a:t>Chronic liver diseases are the most common setting for emergence of HCC.</a:t>
            </a:r>
            <a:endParaRPr/>
          </a:p>
          <a:p>
            <a:pPr indent="-285750" lvl="0" marL="444500" rtl="0" algn="l">
              <a:lnSpc>
                <a:spcPct val="100000"/>
              </a:lnSpc>
              <a:spcBef>
                <a:spcPts val="0"/>
              </a:spcBef>
              <a:spcAft>
                <a:spcPts val="0"/>
              </a:spcAft>
              <a:buSzPts val="1100"/>
              <a:buFont typeface="Arial"/>
              <a:buChar char="•"/>
            </a:pPr>
            <a:r>
              <a:rPr lang="en-US" sz="1800"/>
              <a:t>Usually identified in a background of cirrhosis, cirrhosis is not required for hepatocarcinogenesis. ( progression to cirrhosis &amp; to hepatocellular cancer take place in parallel over many years to decades)</a:t>
            </a:r>
            <a:endParaRPr/>
          </a:p>
          <a:p>
            <a:pPr indent="-285750" lvl="0" marL="444500" rtl="0" algn="l">
              <a:lnSpc>
                <a:spcPct val="100000"/>
              </a:lnSpc>
              <a:spcBef>
                <a:spcPts val="0"/>
              </a:spcBef>
              <a:spcAft>
                <a:spcPts val="0"/>
              </a:spcAft>
              <a:buSzPts val="1100"/>
              <a:buFont typeface="Arial"/>
              <a:buChar char="•"/>
            </a:pPr>
            <a:r>
              <a:rPr lang="en-US" sz="1800"/>
              <a:t>The most important underlying factors in hepatocarcinogenesis are viral infections (HBV, HCV) &amp; toxic injuries (aflatoxin, alcohol).</a:t>
            </a:r>
            <a:endParaRPr/>
          </a:p>
          <a:p>
            <a:pPr indent="-285750" lvl="0" marL="444500" rtl="0" algn="l">
              <a:lnSpc>
                <a:spcPct val="100000"/>
              </a:lnSpc>
              <a:spcBef>
                <a:spcPts val="0"/>
              </a:spcBef>
              <a:spcAft>
                <a:spcPts val="0"/>
              </a:spcAft>
              <a:buSzPts val="1100"/>
              <a:buFont typeface="Arial"/>
              <a:buChar char="•"/>
            </a:pPr>
            <a:r>
              <a:rPr lang="en-US" sz="1800"/>
              <a:t>Gain of function mutations in beta-catenin &amp; loss of function mutations in p53 are the two most common driver mutations.</a:t>
            </a:r>
            <a:endParaRPr/>
          </a:p>
        </p:txBody>
      </p:sp>
      <p:sp>
        <p:nvSpPr>
          <p:cNvPr id="209" name="Google Shape;209;p8"/>
          <p:cNvSpPr txBox="1"/>
          <p:nvPr>
            <p:ph type="title"/>
          </p:nvPr>
        </p:nvSpPr>
        <p:spPr>
          <a:xfrm>
            <a:off x="784325" y="521225"/>
            <a:ext cx="5392800" cy="5727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HCC  - Pathogenesis</a:t>
            </a:r>
            <a:br>
              <a:rPr lang="en-US"/>
            </a:br>
            <a:endParaRPr sz="1800">
              <a:solidFill>
                <a:srgbClr val="00000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9"/>
          <p:cNvSpPr txBox="1"/>
          <p:nvPr>
            <p:ph idx="1" type="body"/>
          </p:nvPr>
        </p:nvSpPr>
        <p:spPr>
          <a:xfrm>
            <a:off x="308224" y="945222"/>
            <a:ext cx="4335695" cy="3359903"/>
          </a:xfrm>
          <a:prstGeom prst="rect">
            <a:avLst/>
          </a:prstGeom>
          <a:noFill/>
          <a:ln>
            <a:noFill/>
          </a:ln>
        </p:spPr>
        <p:txBody>
          <a:bodyPr anchorCtr="0" anchor="t" bIns="91425" lIns="91425" spcFirstLastPara="1" rIns="91425" wrap="square" tIns="91425">
            <a:noAutofit/>
          </a:bodyPr>
          <a:lstStyle/>
          <a:p>
            <a:pPr indent="-285750" lvl="0" marL="444500" rtl="0" algn="l">
              <a:lnSpc>
                <a:spcPct val="100000"/>
              </a:lnSpc>
              <a:spcBef>
                <a:spcPts val="0"/>
              </a:spcBef>
              <a:spcAft>
                <a:spcPts val="0"/>
              </a:spcAft>
              <a:buSzPts val="1100"/>
              <a:buFont typeface="Noto Sans Symbols"/>
              <a:buChar char="⮚"/>
            </a:pPr>
            <a:r>
              <a:rPr lang="en-US" sz="1800"/>
              <a:t>HCC may appear grossly as:</a:t>
            </a:r>
            <a:endParaRPr/>
          </a:p>
          <a:p>
            <a:pPr indent="0" lvl="0" marL="158750" rtl="0" algn="l">
              <a:lnSpc>
                <a:spcPct val="100000"/>
              </a:lnSpc>
              <a:spcBef>
                <a:spcPts val="0"/>
              </a:spcBef>
              <a:spcAft>
                <a:spcPts val="0"/>
              </a:spcAft>
              <a:buSzPts val="1100"/>
              <a:buNone/>
            </a:pPr>
            <a:r>
              <a:rPr lang="en-US" sz="1800"/>
              <a:t>(1) a unifocal (usually large) mass </a:t>
            </a:r>
            <a:endParaRPr/>
          </a:p>
          <a:p>
            <a:pPr indent="0" lvl="0" marL="158750" rtl="0" algn="l">
              <a:lnSpc>
                <a:spcPct val="100000"/>
              </a:lnSpc>
              <a:spcBef>
                <a:spcPts val="0"/>
              </a:spcBef>
              <a:spcAft>
                <a:spcPts val="0"/>
              </a:spcAft>
              <a:buSzPts val="1100"/>
              <a:buNone/>
            </a:pPr>
            <a:r>
              <a:rPr lang="en-US" sz="1800"/>
              <a:t>(2) multifocal, widely distributed nodules (3) a diffusely infiltrative cancer</a:t>
            </a:r>
            <a:endParaRPr/>
          </a:p>
          <a:p>
            <a:pPr indent="-285750" lvl="0" marL="444500" rtl="0" algn="l">
              <a:lnSpc>
                <a:spcPct val="100000"/>
              </a:lnSpc>
              <a:spcBef>
                <a:spcPts val="0"/>
              </a:spcBef>
              <a:spcAft>
                <a:spcPts val="0"/>
              </a:spcAft>
              <a:buSzPts val="1100"/>
              <a:buFont typeface="Noto Sans Symbols"/>
              <a:buChar char="⮚"/>
            </a:pPr>
            <a:r>
              <a:rPr lang="en-US" sz="1800"/>
              <a:t>HCCs range from well differentiated to highly anaplastic lesions. </a:t>
            </a:r>
            <a:endParaRPr/>
          </a:p>
          <a:p>
            <a:pPr indent="-285750" lvl="0" marL="444500" rtl="0" algn="l">
              <a:lnSpc>
                <a:spcPct val="100000"/>
              </a:lnSpc>
              <a:spcBef>
                <a:spcPts val="0"/>
              </a:spcBef>
              <a:spcAft>
                <a:spcPts val="0"/>
              </a:spcAft>
              <a:buSzPts val="1100"/>
              <a:buFont typeface="Noto Sans Symbols"/>
              <a:buChar char="⮚"/>
            </a:pPr>
            <a:r>
              <a:rPr lang="en-US" sz="1800"/>
              <a:t>Well-differentiatedcells look like normal hepatocytes &amp; grow as thick trabeculae or in pseudoglandular patterns that recapitulate poorly formed, ectatic bile canaliculi.</a:t>
            </a:r>
            <a:endParaRPr/>
          </a:p>
        </p:txBody>
      </p:sp>
      <p:sp>
        <p:nvSpPr>
          <p:cNvPr id="215" name="Google Shape;215;p9"/>
          <p:cNvSpPr txBox="1"/>
          <p:nvPr>
            <p:ph type="title"/>
          </p:nvPr>
        </p:nvSpPr>
        <p:spPr>
          <a:xfrm>
            <a:off x="465826" y="346565"/>
            <a:ext cx="5392800" cy="5727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HCC  - Morphology</a:t>
            </a:r>
            <a:br>
              <a:rPr lang="en-US"/>
            </a:br>
            <a:endParaRPr sz="1800">
              <a:solidFill>
                <a:srgbClr val="000000"/>
              </a:solidFill>
              <a:latin typeface="Poppins"/>
              <a:ea typeface="Poppins"/>
              <a:cs typeface="Poppins"/>
              <a:sym typeface="Poppins"/>
            </a:endParaRPr>
          </a:p>
        </p:txBody>
      </p:sp>
      <p:pic>
        <p:nvPicPr>
          <p:cNvPr id="216" name="Google Shape;216;p9"/>
          <p:cNvPicPr preferRelativeResize="0"/>
          <p:nvPr/>
        </p:nvPicPr>
        <p:blipFill rotWithShape="1">
          <a:blip r:embed="rId3">
            <a:alphaModFix/>
          </a:blip>
          <a:srcRect b="0" l="0" r="0" t="0"/>
          <a:stretch/>
        </p:blipFill>
        <p:spPr>
          <a:xfrm>
            <a:off x="4787756" y="-81658"/>
            <a:ext cx="4356243" cy="2851037"/>
          </a:xfrm>
          <a:prstGeom prst="rect">
            <a:avLst/>
          </a:prstGeom>
          <a:noFill/>
          <a:ln>
            <a:noFill/>
          </a:ln>
        </p:spPr>
      </p:pic>
      <p:pic>
        <p:nvPicPr>
          <p:cNvPr id="217" name="Google Shape;217;p9"/>
          <p:cNvPicPr preferRelativeResize="0"/>
          <p:nvPr/>
        </p:nvPicPr>
        <p:blipFill rotWithShape="1">
          <a:blip r:embed="rId4">
            <a:alphaModFix/>
          </a:blip>
          <a:srcRect b="0" l="0" r="0" t="0"/>
          <a:stretch/>
        </p:blipFill>
        <p:spPr>
          <a:xfrm>
            <a:off x="4787756" y="2373330"/>
            <a:ext cx="4470544" cy="27701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mohammed hayel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0x0101000FFF5DBDA5BC7C48BFF7B64F38A5EF43</vt:lpwstr>
  </property>
</Properties>
</file>