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6" r:id="rId2"/>
    <p:sldId id="274" r:id="rId3"/>
    <p:sldId id="285" r:id="rId4"/>
    <p:sldId id="286" r:id="rId5"/>
    <p:sldId id="287" r:id="rId6"/>
    <p:sldId id="296" r:id="rId7"/>
    <p:sldId id="288" r:id="rId8"/>
    <p:sldId id="289" r:id="rId9"/>
    <p:sldId id="290" r:id="rId10"/>
    <p:sldId id="291" r:id="rId11"/>
    <p:sldId id="292" r:id="rId12"/>
    <p:sldId id="293" r:id="rId13"/>
    <p:sldId id="298" r:id="rId14"/>
    <p:sldId id="294" r:id="rId15"/>
    <p:sldId id="295" r:id="rId16"/>
    <p:sldId id="284" r:id="rId17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99024A-794F-4854-83B4-A03B6039CAE6}" v="1" dt="2022-05-09T18:29:32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Mohammed" userId="818e9af9-07b9-4e66-926f-ccbf6f764297" providerId="ADAL" clId="{1499024A-794F-4854-83B4-A03B6039CAE6}"/>
    <pc:docChg chg="undo custSel addSld delSld modSld">
      <pc:chgData name="NAMohammed" userId="818e9af9-07b9-4e66-926f-ccbf6f764297" providerId="ADAL" clId="{1499024A-794F-4854-83B4-A03B6039CAE6}" dt="2022-05-09T18:29:47.801" v="24" actId="14100"/>
      <pc:docMkLst>
        <pc:docMk/>
      </pc:docMkLst>
      <pc:sldChg chg="modSp mod">
        <pc:chgData name="NAMohammed" userId="818e9af9-07b9-4e66-926f-ccbf6f764297" providerId="ADAL" clId="{1499024A-794F-4854-83B4-A03B6039CAE6}" dt="2022-05-09T17:54:10.116" v="17" actId="1076"/>
        <pc:sldMkLst>
          <pc:docMk/>
          <pc:sldMk cId="2440099982" sldId="290"/>
        </pc:sldMkLst>
        <pc:spChg chg="mod">
          <ac:chgData name="NAMohammed" userId="818e9af9-07b9-4e66-926f-ccbf6f764297" providerId="ADAL" clId="{1499024A-794F-4854-83B4-A03B6039CAE6}" dt="2022-05-09T17:54:10.116" v="17" actId="1076"/>
          <ac:spMkLst>
            <pc:docMk/>
            <pc:sldMk cId="2440099982" sldId="290"/>
            <ac:spMk id="3" creationId="{1ACD4778-3A11-43A9-8295-CF9080D96787}"/>
          </ac:spMkLst>
        </pc:spChg>
      </pc:sldChg>
      <pc:sldChg chg="del">
        <pc:chgData name="NAMohammed" userId="818e9af9-07b9-4e66-926f-ccbf6f764297" providerId="ADAL" clId="{1499024A-794F-4854-83B4-A03B6039CAE6}" dt="2022-05-09T18:29:28.096" v="19" actId="2696"/>
        <pc:sldMkLst>
          <pc:docMk/>
          <pc:sldMk cId="399035258" sldId="297"/>
        </pc:sldMkLst>
      </pc:sldChg>
      <pc:sldChg chg="addSp delSp modSp new mod">
        <pc:chgData name="NAMohammed" userId="818e9af9-07b9-4e66-926f-ccbf6f764297" providerId="ADAL" clId="{1499024A-794F-4854-83B4-A03B6039CAE6}" dt="2022-05-09T18:29:47.801" v="24" actId="14100"/>
        <pc:sldMkLst>
          <pc:docMk/>
          <pc:sldMk cId="1226804576" sldId="298"/>
        </pc:sldMkLst>
        <pc:spChg chg="del">
          <ac:chgData name="NAMohammed" userId="818e9af9-07b9-4e66-926f-ccbf6f764297" providerId="ADAL" clId="{1499024A-794F-4854-83B4-A03B6039CAE6}" dt="2022-05-09T18:29:32.719" v="20"/>
          <ac:spMkLst>
            <pc:docMk/>
            <pc:sldMk cId="1226804576" sldId="298"/>
            <ac:spMk id="3" creationId="{CDCBEF75-6316-C725-5628-FE39492685CF}"/>
          </ac:spMkLst>
        </pc:spChg>
        <pc:picChg chg="add mod">
          <ac:chgData name="NAMohammed" userId="818e9af9-07b9-4e66-926f-ccbf6f764297" providerId="ADAL" clId="{1499024A-794F-4854-83B4-A03B6039CAE6}" dt="2022-05-09T18:29:47.801" v="24" actId="14100"/>
          <ac:picMkLst>
            <pc:docMk/>
            <pc:sldMk cId="1226804576" sldId="298"/>
            <ac:picMk id="4" creationId="{BF588C2D-D95A-04ED-8320-F21E7BAC6F81}"/>
          </ac:picMkLst>
        </pc:picChg>
      </pc:sldChg>
    </pc:docChg>
  </pc:docChgLst>
  <pc:docChgLst>
    <pc:chgData name="NAMohammed" userId="818e9af9-07b9-4e66-926f-ccbf6f764297" providerId="ADAL" clId="{0E3CFE5A-E51D-4C8A-B089-97BA9FFDF860}"/>
    <pc:docChg chg="undo custSel addSld delSld modSld">
      <pc:chgData name="NAMohammed" userId="818e9af9-07b9-4e66-926f-ccbf6f764297" providerId="ADAL" clId="{0E3CFE5A-E51D-4C8A-B089-97BA9FFDF860}" dt="2022-04-08T21:58:48.502" v="843" actId="14100"/>
      <pc:docMkLst>
        <pc:docMk/>
      </pc:docMkLst>
      <pc:sldChg chg="del">
        <pc:chgData name="NAMohammed" userId="818e9af9-07b9-4e66-926f-ccbf6f764297" providerId="ADAL" clId="{0E3CFE5A-E51D-4C8A-B089-97BA9FFDF860}" dt="2022-04-08T19:53:10.694" v="104" actId="2696"/>
        <pc:sldMkLst>
          <pc:docMk/>
          <pc:sldMk cId="3316808870" sldId="256"/>
        </pc:sldMkLst>
      </pc:sldChg>
      <pc:sldChg chg="del">
        <pc:chgData name="NAMohammed" userId="818e9af9-07b9-4e66-926f-ccbf6f764297" providerId="ADAL" clId="{0E3CFE5A-E51D-4C8A-B089-97BA9FFDF860}" dt="2022-04-08T21:50:09.510" v="807" actId="2696"/>
        <pc:sldMkLst>
          <pc:docMk/>
          <pc:sldMk cId="3051138862" sldId="260"/>
        </pc:sldMkLst>
      </pc:sldChg>
      <pc:sldChg chg="del">
        <pc:chgData name="NAMohammed" userId="818e9af9-07b9-4e66-926f-ccbf6f764297" providerId="ADAL" clId="{0E3CFE5A-E51D-4C8A-B089-97BA9FFDF860}" dt="2022-04-08T21:49:44.646" v="805" actId="2696"/>
        <pc:sldMkLst>
          <pc:docMk/>
          <pc:sldMk cId="3708404498" sldId="261"/>
        </pc:sldMkLst>
      </pc:sldChg>
      <pc:sldChg chg="del">
        <pc:chgData name="NAMohammed" userId="818e9af9-07b9-4e66-926f-ccbf6f764297" providerId="ADAL" clId="{0E3CFE5A-E51D-4C8A-B089-97BA9FFDF860}" dt="2022-04-08T21:52:30.939" v="816" actId="2696"/>
        <pc:sldMkLst>
          <pc:docMk/>
          <pc:sldMk cId="1680424603" sldId="262"/>
        </pc:sldMkLst>
      </pc:sldChg>
      <pc:sldChg chg="del">
        <pc:chgData name="NAMohammed" userId="818e9af9-07b9-4e66-926f-ccbf6f764297" providerId="ADAL" clId="{0E3CFE5A-E51D-4C8A-B089-97BA9FFDF860}" dt="2022-04-08T21:52:52.389" v="817" actId="2696"/>
        <pc:sldMkLst>
          <pc:docMk/>
          <pc:sldMk cId="434544273" sldId="264"/>
        </pc:sldMkLst>
      </pc:sldChg>
      <pc:sldChg chg="modSp mod">
        <pc:chgData name="NAMohammed" userId="818e9af9-07b9-4e66-926f-ccbf6f764297" providerId="ADAL" clId="{0E3CFE5A-E51D-4C8A-B089-97BA9FFDF860}" dt="2022-04-08T19:44:25.366" v="58" actId="20577"/>
        <pc:sldMkLst>
          <pc:docMk/>
          <pc:sldMk cId="721528479" sldId="266"/>
        </pc:sldMkLst>
        <pc:spChg chg="mod">
          <ac:chgData name="NAMohammed" userId="818e9af9-07b9-4e66-926f-ccbf6f764297" providerId="ADAL" clId="{0E3CFE5A-E51D-4C8A-B089-97BA9FFDF860}" dt="2022-04-08T19:44:25.366" v="58" actId="20577"/>
          <ac:spMkLst>
            <pc:docMk/>
            <pc:sldMk cId="721528479" sldId="266"/>
            <ac:spMk id="5" creationId="{D86040C5-B1CF-4339-8ADE-B7678E837C7B}"/>
          </ac:spMkLst>
        </pc:spChg>
      </pc:sldChg>
      <pc:sldChg chg="del">
        <pc:chgData name="NAMohammed" userId="818e9af9-07b9-4e66-926f-ccbf6f764297" providerId="ADAL" clId="{0E3CFE5A-E51D-4C8A-B089-97BA9FFDF860}" dt="2022-04-08T20:09:57.189" v="199" actId="2696"/>
        <pc:sldMkLst>
          <pc:docMk/>
          <pc:sldMk cId="209096438" sldId="267"/>
        </pc:sldMkLst>
      </pc:sldChg>
      <pc:sldChg chg="del">
        <pc:chgData name="NAMohammed" userId="818e9af9-07b9-4e66-926f-ccbf6f764297" providerId="ADAL" clId="{0E3CFE5A-E51D-4C8A-B089-97BA9FFDF860}" dt="2022-04-08T21:49:52.766" v="806" actId="2696"/>
        <pc:sldMkLst>
          <pc:docMk/>
          <pc:sldMk cId="14180864" sldId="268"/>
        </pc:sldMkLst>
      </pc:sldChg>
      <pc:sldChg chg="del">
        <pc:chgData name="NAMohammed" userId="818e9af9-07b9-4e66-926f-ccbf6f764297" providerId="ADAL" clId="{0E3CFE5A-E51D-4C8A-B089-97BA9FFDF860}" dt="2022-04-08T21:51:04.392" v="808" actId="2696"/>
        <pc:sldMkLst>
          <pc:docMk/>
          <pc:sldMk cId="2900200529" sldId="269"/>
        </pc:sldMkLst>
      </pc:sldChg>
      <pc:sldChg chg="del">
        <pc:chgData name="NAMohammed" userId="818e9af9-07b9-4e66-926f-ccbf6f764297" providerId="ADAL" clId="{0E3CFE5A-E51D-4C8A-B089-97BA9FFDF860}" dt="2022-04-08T21:52:19.892" v="815" actId="2696"/>
        <pc:sldMkLst>
          <pc:docMk/>
          <pc:sldMk cId="2804634823" sldId="270"/>
        </pc:sldMkLst>
      </pc:sldChg>
      <pc:sldChg chg="del">
        <pc:chgData name="NAMohammed" userId="818e9af9-07b9-4e66-926f-ccbf6f764297" providerId="ADAL" clId="{0E3CFE5A-E51D-4C8A-B089-97BA9FFDF860}" dt="2022-04-08T21:53:25.204" v="820" actId="2696"/>
        <pc:sldMkLst>
          <pc:docMk/>
          <pc:sldMk cId="3613160054" sldId="271"/>
        </pc:sldMkLst>
      </pc:sldChg>
      <pc:sldChg chg="del">
        <pc:chgData name="NAMohammed" userId="818e9af9-07b9-4e66-926f-ccbf6f764297" providerId="ADAL" clId="{0E3CFE5A-E51D-4C8A-B089-97BA9FFDF860}" dt="2022-04-08T19:52:10.322" v="98" actId="2696"/>
        <pc:sldMkLst>
          <pc:docMk/>
          <pc:sldMk cId="4171880764" sldId="272"/>
        </pc:sldMkLst>
      </pc:sldChg>
      <pc:sldChg chg="del">
        <pc:chgData name="NAMohammed" userId="818e9af9-07b9-4e66-926f-ccbf6f764297" providerId="ADAL" clId="{0E3CFE5A-E51D-4C8A-B089-97BA9FFDF860}" dt="2022-04-08T19:44:47.474" v="59" actId="2696"/>
        <pc:sldMkLst>
          <pc:docMk/>
          <pc:sldMk cId="1207269192" sldId="273"/>
        </pc:sldMkLst>
      </pc:sldChg>
      <pc:sldChg chg="modSp mod">
        <pc:chgData name="NAMohammed" userId="818e9af9-07b9-4e66-926f-ccbf6f764297" providerId="ADAL" clId="{0E3CFE5A-E51D-4C8A-B089-97BA9FFDF860}" dt="2022-04-08T19:51:39.155" v="96" actId="20577"/>
        <pc:sldMkLst>
          <pc:docMk/>
          <pc:sldMk cId="710198733" sldId="274"/>
        </pc:sldMkLst>
        <pc:spChg chg="mod">
          <ac:chgData name="NAMohammed" userId="818e9af9-07b9-4e66-926f-ccbf6f764297" providerId="ADAL" clId="{0E3CFE5A-E51D-4C8A-B089-97BA9FFDF860}" dt="2022-04-08T19:51:39.155" v="96" actId="20577"/>
          <ac:spMkLst>
            <pc:docMk/>
            <pc:sldMk cId="710198733" sldId="274"/>
            <ac:spMk id="3" creationId="{EFC21C64-9068-460B-B060-6DA5EF6DB930}"/>
          </ac:spMkLst>
        </pc:spChg>
      </pc:sldChg>
      <pc:sldChg chg="del">
        <pc:chgData name="NAMohammed" userId="818e9af9-07b9-4e66-926f-ccbf6f764297" providerId="ADAL" clId="{0E3CFE5A-E51D-4C8A-B089-97BA9FFDF860}" dt="2022-04-08T21:56:19.499" v="830" actId="2696"/>
        <pc:sldMkLst>
          <pc:docMk/>
          <pc:sldMk cId="1103713422" sldId="275"/>
        </pc:sldMkLst>
      </pc:sldChg>
      <pc:sldChg chg="delSp del">
        <pc:chgData name="NAMohammed" userId="818e9af9-07b9-4e66-926f-ccbf6f764297" providerId="ADAL" clId="{0E3CFE5A-E51D-4C8A-B089-97BA9FFDF860}" dt="2022-04-08T21:55:47.435" v="828" actId="2696"/>
        <pc:sldMkLst>
          <pc:docMk/>
          <pc:sldMk cId="910824588" sldId="276"/>
        </pc:sldMkLst>
        <pc:picChg chg="del">
          <ac:chgData name="NAMohammed" userId="818e9af9-07b9-4e66-926f-ccbf6f764297" providerId="ADAL" clId="{0E3CFE5A-E51D-4C8A-B089-97BA9FFDF860}" dt="2022-04-08T21:53:55.229" v="821" actId="21"/>
          <ac:picMkLst>
            <pc:docMk/>
            <pc:sldMk cId="910824588" sldId="276"/>
            <ac:picMk id="2052" creationId="{A1CE78B6-0D09-4E5F-9508-614E50CC54A1}"/>
          </ac:picMkLst>
        </pc:picChg>
      </pc:sldChg>
      <pc:sldChg chg="del">
        <pc:chgData name="NAMohammed" userId="818e9af9-07b9-4e66-926f-ccbf6f764297" providerId="ADAL" clId="{0E3CFE5A-E51D-4C8A-B089-97BA9FFDF860}" dt="2022-04-08T21:53:01.701" v="818" actId="2696"/>
        <pc:sldMkLst>
          <pc:docMk/>
          <pc:sldMk cId="3286287864" sldId="279"/>
        </pc:sldMkLst>
      </pc:sldChg>
      <pc:sldChg chg="del">
        <pc:chgData name="NAMohammed" userId="818e9af9-07b9-4e66-926f-ccbf6f764297" providerId="ADAL" clId="{0E3CFE5A-E51D-4C8A-B089-97BA9FFDF860}" dt="2022-04-08T21:53:10.526" v="819" actId="2696"/>
        <pc:sldMkLst>
          <pc:docMk/>
          <pc:sldMk cId="2779335283" sldId="280"/>
        </pc:sldMkLst>
      </pc:sldChg>
      <pc:sldChg chg="del">
        <pc:chgData name="NAMohammed" userId="818e9af9-07b9-4e66-926f-ccbf6f764297" providerId="ADAL" clId="{0E3CFE5A-E51D-4C8A-B089-97BA9FFDF860}" dt="2022-04-08T21:55:53.039" v="829" actId="2696"/>
        <pc:sldMkLst>
          <pc:docMk/>
          <pc:sldMk cId="3298700647" sldId="282"/>
        </pc:sldMkLst>
      </pc:sldChg>
      <pc:sldChg chg="del">
        <pc:chgData name="NAMohammed" userId="818e9af9-07b9-4e66-926f-ccbf6f764297" providerId="ADAL" clId="{0E3CFE5A-E51D-4C8A-B089-97BA9FFDF860}" dt="2022-04-08T21:56:23.618" v="831" actId="2696"/>
        <pc:sldMkLst>
          <pc:docMk/>
          <pc:sldMk cId="4029653057" sldId="283"/>
        </pc:sldMkLst>
      </pc:sldChg>
      <pc:sldChg chg="addSp delSp modSp mod">
        <pc:chgData name="NAMohammed" userId="818e9af9-07b9-4e66-926f-ccbf6f764297" providerId="ADAL" clId="{0E3CFE5A-E51D-4C8A-B089-97BA9FFDF860}" dt="2022-04-08T21:58:48.502" v="843" actId="14100"/>
        <pc:sldMkLst>
          <pc:docMk/>
          <pc:sldMk cId="3576360668" sldId="284"/>
        </pc:sldMkLst>
        <pc:spChg chg="del mod">
          <ac:chgData name="NAMohammed" userId="818e9af9-07b9-4e66-926f-ccbf6f764297" providerId="ADAL" clId="{0E3CFE5A-E51D-4C8A-B089-97BA9FFDF860}" dt="2022-04-08T21:58:30.282" v="838"/>
          <ac:spMkLst>
            <pc:docMk/>
            <pc:sldMk cId="3576360668" sldId="284"/>
            <ac:spMk id="3" creationId="{00000000-0000-0000-0000-000000000000}"/>
          </ac:spMkLst>
        </pc:spChg>
        <pc:picChg chg="add mod">
          <ac:chgData name="NAMohammed" userId="818e9af9-07b9-4e66-926f-ccbf6f764297" providerId="ADAL" clId="{0E3CFE5A-E51D-4C8A-B089-97BA9FFDF860}" dt="2022-04-08T21:58:48.502" v="843" actId="14100"/>
          <ac:picMkLst>
            <pc:docMk/>
            <pc:sldMk cId="3576360668" sldId="284"/>
            <ac:picMk id="4" creationId="{92D45FD7-69CE-45A3-8537-C0EBDC9405D6}"/>
          </ac:picMkLst>
        </pc:picChg>
      </pc:sldChg>
      <pc:sldChg chg="addSp delSp modSp new mod">
        <pc:chgData name="NAMohammed" userId="818e9af9-07b9-4e66-926f-ccbf6f764297" providerId="ADAL" clId="{0E3CFE5A-E51D-4C8A-B089-97BA9FFDF860}" dt="2022-04-08T19:52:32.792" v="103" actId="14100"/>
        <pc:sldMkLst>
          <pc:docMk/>
          <pc:sldMk cId="2048582037" sldId="285"/>
        </pc:sldMkLst>
        <pc:spChg chg="del">
          <ac:chgData name="NAMohammed" userId="818e9af9-07b9-4e66-926f-ccbf6f764297" providerId="ADAL" clId="{0E3CFE5A-E51D-4C8A-B089-97BA9FFDF860}" dt="2022-04-08T19:52:15.290" v="99"/>
          <ac:spMkLst>
            <pc:docMk/>
            <pc:sldMk cId="2048582037" sldId="285"/>
            <ac:spMk id="3" creationId="{BC2E683C-603C-43FC-838C-D565F0A085D6}"/>
          </ac:spMkLst>
        </pc:spChg>
        <pc:picChg chg="add mod">
          <ac:chgData name="NAMohammed" userId="818e9af9-07b9-4e66-926f-ccbf6f764297" providerId="ADAL" clId="{0E3CFE5A-E51D-4C8A-B089-97BA9FFDF860}" dt="2022-04-08T19:52:32.792" v="103" actId="14100"/>
          <ac:picMkLst>
            <pc:docMk/>
            <pc:sldMk cId="2048582037" sldId="285"/>
            <ac:picMk id="4" creationId="{9F46D351-C6DC-4AF3-AC82-403F65CD07B6}"/>
          </ac:picMkLst>
        </pc:picChg>
      </pc:sldChg>
      <pc:sldChg chg="modSp new mod">
        <pc:chgData name="NAMohammed" userId="818e9af9-07b9-4e66-926f-ccbf6f764297" providerId="ADAL" clId="{0E3CFE5A-E51D-4C8A-B089-97BA9FFDF860}" dt="2022-04-08T20:07:45.475" v="191" actId="255"/>
        <pc:sldMkLst>
          <pc:docMk/>
          <pc:sldMk cId="1282293722" sldId="286"/>
        </pc:sldMkLst>
        <pc:spChg chg="mod">
          <ac:chgData name="NAMohammed" userId="818e9af9-07b9-4e66-926f-ccbf6f764297" providerId="ADAL" clId="{0E3CFE5A-E51D-4C8A-B089-97BA9FFDF860}" dt="2022-04-08T19:55:43.470" v="114" actId="14100"/>
          <ac:spMkLst>
            <pc:docMk/>
            <pc:sldMk cId="1282293722" sldId="286"/>
            <ac:spMk id="2" creationId="{EE535085-16F2-44BD-A068-8149B5A99057}"/>
          </ac:spMkLst>
        </pc:spChg>
        <pc:spChg chg="mod">
          <ac:chgData name="NAMohammed" userId="818e9af9-07b9-4e66-926f-ccbf6f764297" providerId="ADAL" clId="{0E3CFE5A-E51D-4C8A-B089-97BA9FFDF860}" dt="2022-04-08T20:07:45.475" v="191" actId="255"/>
          <ac:spMkLst>
            <pc:docMk/>
            <pc:sldMk cId="1282293722" sldId="286"/>
            <ac:spMk id="3" creationId="{43B61A4C-E812-4C51-BBD1-B3AA66953FD3}"/>
          </ac:spMkLst>
        </pc:spChg>
      </pc:sldChg>
      <pc:sldChg chg="addSp delSp modSp new mod">
        <pc:chgData name="NAMohammed" userId="818e9af9-07b9-4e66-926f-ccbf6f764297" providerId="ADAL" clId="{0E3CFE5A-E51D-4C8A-B089-97BA9FFDF860}" dt="2022-04-08T20:09:07.058" v="198" actId="14100"/>
        <pc:sldMkLst>
          <pc:docMk/>
          <pc:sldMk cId="3790324412" sldId="287"/>
        </pc:sldMkLst>
        <pc:spChg chg="del">
          <ac:chgData name="NAMohammed" userId="818e9af9-07b9-4e66-926f-ccbf6f764297" providerId="ADAL" clId="{0E3CFE5A-E51D-4C8A-B089-97BA9FFDF860}" dt="2022-04-08T20:08:42.230" v="193" actId="22"/>
          <ac:spMkLst>
            <pc:docMk/>
            <pc:sldMk cId="3790324412" sldId="287"/>
            <ac:spMk id="3" creationId="{A968793E-312F-4716-9E4E-91C1EAC0A5A6}"/>
          </ac:spMkLst>
        </pc:spChg>
        <pc:picChg chg="add mod ord">
          <ac:chgData name="NAMohammed" userId="818e9af9-07b9-4e66-926f-ccbf6f764297" providerId="ADAL" clId="{0E3CFE5A-E51D-4C8A-B089-97BA9FFDF860}" dt="2022-04-08T20:09:07.058" v="198" actId="14100"/>
          <ac:picMkLst>
            <pc:docMk/>
            <pc:sldMk cId="3790324412" sldId="287"/>
            <ac:picMk id="5" creationId="{9A537A37-5CEB-4D7E-8848-2F7B3ABC02EA}"/>
          </ac:picMkLst>
        </pc:picChg>
      </pc:sldChg>
      <pc:sldChg chg="modSp new mod">
        <pc:chgData name="NAMohammed" userId="818e9af9-07b9-4e66-926f-ccbf6f764297" providerId="ADAL" clId="{0E3CFE5A-E51D-4C8A-B089-97BA9FFDF860}" dt="2022-04-08T20:18:23.046" v="304" actId="20577"/>
        <pc:sldMkLst>
          <pc:docMk/>
          <pc:sldMk cId="3341696749" sldId="288"/>
        </pc:sldMkLst>
        <pc:spChg chg="mod">
          <ac:chgData name="NAMohammed" userId="818e9af9-07b9-4e66-926f-ccbf6f764297" providerId="ADAL" clId="{0E3CFE5A-E51D-4C8A-B089-97BA9FFDF860}" dt="2022-04-08T20:10:46.288" v="202" actId="27636"/>
          <ac:spMkLst>
            <pc:docMk/>
            <pc:sldMk cId="3341696749" sldId="288"/>
            <ac:spMk id="2" creationId="{0AD701CD-BBC2-41AE-AD95-56DCA6A45D13}"/>
          </ac:spMkLst>
        </pc:spChg>
        <pc:spChg chg="mod">
          <ac:chgData name="NAMohammed" userId="818e9af9-07b9-4e66-926f-ccbf6f764297" providerId="ADAL" clId="{0E3CFE5A-E51D-4C8A-B089-97BA9FFDF860}" dt="2022-04-08T20:18:23.046" v="304" actId="20577"/>
          <ac:spMkLst>
            <pc:docMk/>
            <pc:sldMk cId="3341696749" sldId="288"/>
            <ac:spMk id="3" creationId="{E2770C0C-F281-46DE-8A75-372E62735E4B}"/>
          </ac:spMkLst>
        </pc:spChg>
      </pc:sldChg>
      <pc:sldChg chg="modSp new mod">
        <pc:chgData name="NAMohammed" userId="818e9af9-07b9-4e66-926f-ccbf6f764297" providerId="ADAL" clId="{0E3CFE5A-E51D-4C8A-B089-97BA9FFDF860}" dt="2022-04-08T20:41:01.577" v="473" actId="207"/>
        <pc:sldMkLst>
          <pc:docMk/>
          <pc:sldMk cId="21698936" sldId="289"/>
        </pc:sldMkLst>
        <pc:spChg chg="mod">
          <ac:chgData name="NAMohammed" userId="818e9af9-07b9-4e66-926f-ccbf6f764297" providerId="ADAL" clId="{0E3CFE5A-E51D-4C8A-B089-97BA9FFDF860}" dt="2022-04-08T20:20:19.252" v="313" actId="14100"/>
          <ac:spMkLst>
            <pc:docMk/>
            <pc:sldMk cId="21698936" sldId="289"/>
            <ac:spMk id="2" creationId="{E8B84E64-C2FF-40E6-BB24-DBCF192EFF3B}"/>
          </ac:spMkLst>
        </pc:spChg>
        <pc:spChg chg="mod">
          <ac:chgData name="NAMohammed" userId="818e9af9-07b9-4e66-926f-ccbf6f764297" providerId="ADAL" clId="{0E3CFE5A-E51D-4C8A-B089-97BA9FFDF860}" dt="2022-04-08T20:41:01.577" v="473" actId="207"/>
          <ac:spMkLst>
            <pc:docMk/>
            <pc:sldMk cId="21698936" sldId="289"/>
            <ac:spMk id="3" creationId="{C04C312B-9EF9-4845-A00B-E71BD5B6896B}"/>
          </ac:spMkLst>
        </pc:spChg>
      </pc:sldChg>
      <pc:sldChg chg="modSp new mod">
        <pc:chgData name="NAMohammed" userId="818e9af9-07b9-4e66-926f-ccbf6f764297" providerId="ADAL" clId="{0E3CFE5A-E51D-4C8A-B089-97BA9FFDF860}" dt="2022-04-08T21:13:13.008" v="526" actId="113"/>
        <pc:sldMkLst>
          <pc:docMk/>
          <pc:sldMk cId="2440099982" sldId="290"/>
        </pc:sldMkLst>
        <pc:spChg chg="mod">
          <ac:chgData name="NAMohammed" userId="818e9af9-07b9-4e66-926f-ccbf6f764297" providerId="ADAL" clId="{0E3CFE5A-E51D-4C8A-B089-97BA9FFDF860}" dt="2022-04-08T21:07:11.062" v="475" actId="27636"/>
          <ac:spMkLst>
            <pc:docMk/>
            <pc:sldMk cId="2440099982" sldId="290"/>
            <ac:spMk id="2" creationId="{6EE47AA3-EED0-4074-81F5-84A210B58FA2}"/>
          </ac:spMkLst>
        </pc:spChg>
        <pc:spChg chg="mod">
          <ac:chgData name="NAMohammed" userId="818e9af9-07b9-4e66-926f-ccbf6f764297" providerId="ADAL" clId="{0E3CFE5A-E51D-4C8A-B089-97BA9FFDF860}" dt="2022-04-08T21:13:13.008" v="526" actId="113"/>
          <ac:spMkLst>
            <pc:docMk/>
            <pc:sldMk cId="2440099982" sldId="290"/>
            <ac:spMk id="3" creationId="{1ACD4778-3A11-43A9-8295-CF9080D96787}"/>
          </ac:spMkLst>
        </pc:spChg>
      </pc:sldChg>
      <pc:sldChg chg="modSp new mod">
        <pc:chgData name="NAMohammed" userId="818e9af9-07b9-4e66-926f-ccbf6f764297" providerId="ADAL" clId="{0E3CFE5A-E51D-4C8A-B089-97BA9FFDF860}" dt="2022-04-08T21:18:01.904" v="602" actId="113"/>
        <pc:sldMkLst>
          <pc:docMk/>
          <pc:sldMk cId="2222232340" sldId="291"/>
        </pc:sldMkLst>
        <pc:spChg chg="mod">
          <ac:chgData name="NAMohammed" userId="818e9af9-07b9-4e66-926f-ccbf6f764297" providerId="ADAL" clId="{0E3CFE5A-E51D-4C8A-B089-97BA9FFDF860}" dt="2022-04-08T21:13:54.349" v="529" actId="27636"/>
          <ac:spMkLst>
            <pc:docMk/>
            <pc:sldMk cId="2222232340" sldId="291"/>
            <ac:spMk id="2" creationId="{C42FA671-2A16-4387-8986-935FD4C95A0E}"/>
          </ac:spMkLst>
        </pc:spChg>
        <pc:spChg chg="mod">
          <ac:chgData name="NAMohammed" userId="818e9af9-07b9-4e66-926f-ccbf6f764297" providerId="ADAL" clId="{0E3CFE5A-E51D-4C8A-B089-97BA9FFDF860}" dt="2022-04-08T21:18:01.904" v="602" actId="113"/>
          <ac:spMkLst>
            <pc:docMk/>
            <pc:sldMk cId="2222232340" sldId="291"/>
            <ac:spMk id="3" creationId="{F19C7201-BC80-4210-9279-15C3A78E33BD}"/>
          </ac:spMkLst>
        </pc:spChg>
      </pc:sldChg>
      <pc:sldChg chg="modSp new mod">
        <pc:chgData name="NAMohammed" userId="818e9af9-07b9-4e66-926f-ccbf6f764297" providerId="ADAL" clId="{0E3CFE5A-E51D-4C8A-B089-97BA9FFDF860}" dt="2022-04-08T21:33:43.147" v="684" actId="20577"/>
        <pc:sldMkLst>
          <pc:docMk/>
          <pc:sldMk cId="2961229993" sldId="292"/>
        </pc:sldMkLst>
        <pc:spChg chg="mod">
          <ac:chgData name="NAMohammed" userId="818e9af9-07b9-4e66-926f-ccbf6f764297" providerId="ADAL" clId="{0E3CFE5A-E51D-4C8A-B089-97BA9FFDF860}" dt="2022-04-08T21:21:03.886" v="609" actId="14100"/>
          <ac:spMkLst>
            <pc:docMk/>
            <pc:sldMk cId="2961229993" sldId="292"/>
            <ac:spMk id="2" creationId="{F0296B63-E110-4C29-8504-0F589F3E9100}"/>
          </ac:spMkLst>
        </pc:spChg>
        <pc:spChg chg="mod">
          <ac:chgData name="NAMohammed" userId="818e9af9-07b9-4e66-926f-ccbf6f764297" providerId="ADAL" clId="{0E3CFE5A-E51D-4C8A-B089-97BA9FFDF860}" dt="2022-04-08T21:33:43.147" v="684" actId="20577"/>
          <ac:spMkLst>
            <pc:docMk/>
            <pc:sldMk cId="2961229993" sldId="292"/>
            <ac:spMk id="3" creationId="{A071DC0E-2593-46BA-9DA3-B0460D34D6B1}"/>
          </ac:spMkLst>
        </pc:spChg>
      </pc:sldChg>
      <pc:sldChg chg="modSp new mod">
        <pc:chgData name="NAMohammed" userId="818e9af9-07b9-4e66-926f-ccbf6f764297" providerId="ADAL" clId="{0E3CFE5A-E51D-4C8A-B089-97BA9FFDF860}" dt="2022-04-08T21:42:22.297" v="765" actId="20577"/>
        <pc:sldMkLst>
          <pc:docMk/>
          <pc:sldMk cId="4134791395" sldId="293"/>
        </pc:sldMkLst>
        <pc:spChg chg="mod">
          <ac:chgData name="NAMohammed" userId="818e9af9-07b9-4e66-926f-ccbf6f764297" providerId="ADAL" clId="{0E3CFE5A-E51D-4C8A-B089-97BA9FFDF860}" dt="2022-04-08T21:35:45.447" v="697" actId="14100"/>
          <ac:spMkLst>
            <pc:docMk/>
            <pc:sldMk cId="4134791395" sldId="293"/>
            <ac:spMk id="2" creationId="{5A022875-F2D1-4703-8D3A-43711F488EE1}"/>
          </ac:spMkLst>
        </pc:spChg>
        <pc:spChg chg="mod">
          <ac:chgData name="NAMohammed" userId="818e9af9-07b9-4e66-926f-ccbf6f764297" providerId="ADAL" clId="{0E3CFE5A-E51D-4C8A-B089-97BA9FFDF860}" dt="2022-04-08T21:42:22.297" v="765" actId="20577"/>
          <ac:spMkLst>
            <pc:docMk/>
            <pc:sldMk cId="4134791395" sldId="293"/>
            <ac:spMk id="3" creationId="{508F6EA4-2681-46CF-8C15-AE716C9D59A5}"/>
          </ac:spMkLst>
        </pc:spChg>
      </pc:sldChg>
      <pc:sldChg chg="modSp new mod">
        <pc:chgData name="NAMohammed" userId="818e9af9-07b9-4e66-926f-ccbf6f764297" providerId="ADAL" clId="{0E3CFE5A-E51D-4C8A-B089-97BA9FFDF860}" dt="2022-04-08T21:45:21.626" v="790" actId="20577"/>
        <pc:sldMkLst>
          <pc:docMk/>
          <pc:sldMk cId="2570453175" sldId="294"/>
        </pc:sldMkLst>
        <pc:spChg chg="mod">
          <ac:chgData name="NAMohammed" userId="818e9af9-07b9-4e66-926f-ccbf6f764297" providerId="ADAL" clId="{0E3CFE5A-E51D-4C8A-B089-97BA9FFDF860}" dt="2022-04-08T21:43:18.933" v="768" actId="27636"/>
          <ac:spMkLst>
            <pc:docMk/>
            <pc:sldMk cId="2570453175" sldId="294"/>
            <ac:spMk id="2" creationId="{EB38E0F6-63AE-4AB8-A769-0ECC170B6ED7}"/>
          </ac:spMkLst>
        </pc:spChg>
        <pc:spChg chg="mod">
          <ac:chgData name="NAMohammed" userId="818e9af9-07b9-4e66-926f-ccbf6f764297" providerId="ADAL" clId="{0E3CFE5A-E51D-4C8A-B089-97BA9FFDF860}" dt="2022-04-08T21:45:21.626" v="790" actId="20577"/>
          <ac:spMkLst>
            <pc:docMk/>
            <pc:sldMk cId="2570453175" sldId="294"/>
            <ac:spMk id="3" creationId="{79FE473E-D480-4A7E-874A-AA9CF005E619}"/>
          </ac:spMkLst>
        </pc:spChg>
      </pc:sldChg>
      <pc:sldChg chg="addSp delSp modSp new mod">
        <pc:chgData name="NAMohammed" userId="818e9af9-07b9-4e66-926f-ccbf6f764297" providerId="ADAL" clId="{0E3CFE5A-E51D-4C8A-B089-97BA9FFDF860}" dt="2022-04-08T21:49:22.453" v="804" actId="207"/>
        <pc:sldMkLst>
          <pc:docMk/>
          <pc:sldMk cId="3918608023" sldId="295"/>
        </pc:sldMkLst>
        <pc:spChg chg="del">
          <ac:chgData name="NAMohammed" userId="818e9af9-07b9-4e66-926f-ccbf6f764297" providerId="ADAL" clId="{0E3CFE5A-E51D-4C8A-B089-97BA9FFDF860}" dt="2022-04-08T21:48:23.174" v="792" actId="22"/>
          <ac:spMkLst>
            <pc:docMk/>
            <pc:sldMk cId="3918608023" sldId="295"/>
            <ac:spMk id="3" creationId="{DAB0AF2B-7C8F-45BD-9FDE-28D7C21D1113}"/>
          </ac:spMkLst>
        </pc:spChg>
        <pc:spChg chg="add mod">
          <ac:chgData name="NAMohammed" userId="818e9af9-07b9-4e66-926f-ccbf6f764297" providerId="ADAL" clId="{0E3CFE5A-E51D-4C8A-B089-97BA9FFDF860}" dt="2022-04-08T21:49:22.453" v="804" actId="207"/>
          <ac:spMkLst>
            <pc:docMk/>
            <pc:sldMk cId="3918608023" sldId="295"/>
            <ac:spMk id="6" creationId="{CF601860-8E63-442B-BB9E-9A2D0AFACBF1}"/>
          </ac:spMkLst>
        </pc:spChg>
        <pc:picChg chg="add mod ord">
          <ac:chgData name="NAMohammed" userId="818e9af9-07b9-4e66-926f-ccbf6f764297" providerId="ADAL" clId="{0E3CFE5A-E51D-4C8A-B089-97BA9FFDF860}" dt="2022-04-08T21:49:05.149" v="802" actId="14100"/>
          <ac:picMkLst>
            <pc:docMk/>
            <pc:sldMk cId="3918608023" sldId="295"/>
            <ac:picMk id="5" creationId="{8F8C66F8-FB52-4834-8DDE-B026166E8177}"/>
          </ac:picMkLst>
        </pc:picChg>
      </pc:sldChg>
      <pc:sldChg chg="addSp delSp modSp new mod">
        <pc:chgData name="NAMohammed" userId="818e9af9-07b9-4e66-926f-ccbf6f764297" providerId="ADAL" clId="{0E3CFE5A-E51D-4C8A-B089-97BA9FFDF860}" dt="2022-04-08T21:51:39.753" v="814" actId="14100"/>
        <pc:sldMkLst>
          <pc:docMk/>
          <pc:sldMk cId="1257923461" sldId="296"/>
        </pc:sldMkLst>
        <pc:spChg chg="del">
          <ac:chgData name="NAMohammed" userId="818e9af9-07b9-4e66-926f-ccbf6f764297" providerId="ADAL" clId="{0E3CFE5A-E51D-4C8A-B089-97BA9FFDF860}" dt="2022-04-08T21:51:26.671" v="810"/>
          <ac:spMkLst>
            <pc:docMk/>
            <pc:sldMk cId="1257923461" sldId="296"/>
            <ac:spMk id="3" creationId="{FF5CEE9E-3E1B-43C5-A2ED-AF3A5E6C92AD}"/>
          </ac:spMkLst>
        </pc:spChg>
        <pc:picChg chg="add mod">
          <ac:chgData name="NAMohammed" userId="818e9af9-07b9-4e66-926f-ccbf6f764297" providerId="ADAL" clId="{0E3CFE5A-E51D-4C8A-B089-97BA9FFDF860}" dt="2022-04-08T21:51:39.753" v="814" actId="14100"/>
          <ac:picMkLst>
            <pc:docMk/>
            <pc:sldMk cId="1257923461" sldId="296"/>
            <ac:picMk id="4" creationId="{16AA7D46-5D67-46C2-958A-D0AD29F458AD}"/>
          </ac:picMkLst>
        </pc:picChg>
      </pc:sldChg>
      <pc:sldChg chg="addSp delSp modSp new mod">
        <pc:chgData name="NAMohammed" userId="818e9af9-07b9-4e66-926f-ccbf6f764297" providerId="ADAL" clId="{0E3CFE5A-E51D-4C8A-B089-97BA9FFDF860}" dt="2022-04-08T21:54:30.589" v="827" actId="14100"/>
        <pc:sldMkLst>
          <pc:docMk/>
          <pc:sldMk cId="399035258" sldId="297"/>
        </pc:sldMkLst>
        <pc:spChg chg="del">
          <ac:chgData name="NAMohammed" userId="818e9af9-07b9-4e66-926f-ccbf6f764297" providerId="ADAL" clId="{0E3CFE5A-E51D-4C8A-B089-97BA9FFDF860}" dt="2022-04-08T21:54:16.197" v="823"/>
          <ac:spMkLst>
            <pc:docMk/>
            <pc:sldMk cId="399035258" sldId="297"/>
            <ac:spMk id="3" creationId="{AB1FE81D-2C3C-4770-B34C-6631750B3E1D}"/>
          </ac:spMkLst>
        </pc:spChg>
        <pc:picChg chg="add mod">
          <ac:chgData name="NAMohammed" userId="818e9af9-07b9-4e66-926f-ccbf6f764297" providerId="ADAL" clId="{0E3CFE5A-E51D-4C8A-B089-97BA9FFDF860}" dt="2022-04-08T21:54:30.589" v="827" actId="14100"/>
          <ac:picMkLst>
            <pc:docMk/>
            <pc:sldMk cId="399035258" sldId="297"/>
            <ac:picMk id="4" creationId="{417D5A9B-CCBA-448E-B668-C4CE2DB0C44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9DB2BA-903B-44DE-A452-45C57B1C3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5E02197-39A0-447F-9370-7218C7556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6DF63CC-9D52-4C35-9A20-433BDEB2E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A590-72DB-4296-A0C0-A2B00949A540}" type="datetimeFigureOut">
              <a:rPr lang="ar-EG" smtClean="0"/>
              <a:t>08/10/1443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8B1A0CD-7FE5-492B-AFC7-3556996BF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DE99127-CF39-4358-A283-1F15E0B42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2C5-10EA-49DB-84E8-99B40CB1655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9909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A9933B-743F-4EEA-9B9D-B40B8B5C3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FCCDCAB-1D73-4C86-92C6-7D20AE70C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F1DE541-5B3B-4120-8D9F-E24E4851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A590-72DB-4296-A0C0-A2B00949A540}" type="datetimeFigureOut">
              <a:rPr lang="ar-EG" smtClean="0"/>
              <a:t>08/10/1443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B6B06CD-0D0E-4799-A50B-48A6EEAD9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C136ADD-58A6-44B9-AABA-5A491712E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2C5-10EA-49DB-84E8-99B40CB1655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8885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C7B4C9B-3695-4A50-9D41-F00D5D605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AF472CB-8CCA-4F88-9C07-D3D5B8B28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4B734C2-2097-455C-9D2A-0F66AE7FF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A590-72DB-4296-A0C0-A2B00949A540}" type="datetimeFigureOut">
              <a:rPr lang="ar-EG" smtClean="0"/>
              <a:t>08/10/1443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1F601C1-1A67-4B8B-A7BA-479A2BD26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ED5258A-A2A6-4BCB-8DEF-6A12DAF77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2C5-10EA-49DB-84E8-99B40CB1655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4437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34BC71-F7D4-432A-BE9B-AF7F6181F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3BBAC7E-C1F9-4E5F-AC98-3A170A673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C32F68-E14B-4B0E-B995-38DE1F3E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A590-72DB-4296-A0C0-A2B00949A540}" type="datetimeFigureOut">
              <a:rPr lang="ar-EG" smtClean="0"/>
              <a:t>08/10/1443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98DD17-73CD-43EC-A500-688A96D61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EE32E9-F3F1-4DE9-9B8F-D6C61A60C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2C5-10EA-49DB-84E8-99B40CB1655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8010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3EBDCF-9AD2-4FFC-9FDD-8FB836756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3C560C4-F3EF-46D5-805C-23C4CE45B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13FC477-88E2-4FEF-8937-0BA6DF53B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A590-72DB-4296-A0C0-A2B00949A540}" type="datetimeFigureOut">
              <a:rPr lang="ar-EG" smtClean="0"/>
              <a:t>08/10/1443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C73BAC-7D7E-43B9-A9DF-EA347C409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2BF66C-D2D5-45A3-85DF-6031D9AB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2C5-10EA-49DB-84E8-99B40CB1655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8629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B1ADA2-43F2-47CD-B371-E9239EB1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3D7E329-7B0B-4845-B9D3-9B0CD128C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31DB281-F2E6-4E8D-B204-76AD1B500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A5B6E49-2175-45B9-A065-D7ECED2D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A590-72DB-4296-A0C0-A2B00949A540}" type="datetimeFigureOut">
              <a:rPr lang="ar-EG" smtClean="0"/>
              <a:t>08/10/1443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402E172-242B-45FE-963E-D69A9272B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1FB342B-E766-4EC7-8854-2E06399F7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2C5-10EA-49DB-84E8-99B40CB1655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4499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4A1612-8A10-4142-9FD9-B017C953C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0FA08E6-D165-4727-964D-B999678B7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C49578F-7CF6-47B0-A7F4-20B736CC3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0EEBA4-D1D5-4FB5-B02A-0BB9C4E5D6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613F360-DECC-49EF-B045-3163788CEA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44CB033-0F2C-4F6E-9D0D-00DD8801F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A590-72DB-4296-A0C0-A2B00949A540}" type="datetimeFigureOut">
              <a:rPr lang="ar-EG" smtClean="0"/>
              <a:t>08/10/1443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7CD4543-990E-413F-9894-7DD747F2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C26A5FC-9803-41AF-AA65-1A0BB0566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2C5-10EA-49DB-84E8-99B40CB1655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6796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C2F318-F6E4-4F92-8F76-ED95E51B7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4DE4529-3029-403A-98E3-09DF4CBD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A590-72DB-4296-A0C0-A2B00949A540}" type="datetimeFigureOut">
              <a:rPr lang="ar-EG" smtClean="0"/>
              <a:t>08/10/1443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0306910-97A7-4684-AAAF-408F3180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1E45DEE-3790-41C4-B402-20C951453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2C5-10EA-49DB-84E8-99B40CB1655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5154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5F28EAC-2E39-4CD0-8109-DAD1265C8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A590-72DB-4296-A0C0-A2B00949A540}" type="datetimeFigureOut">
              <a:rPr lang="ar-EG" smtClean="0"/>
              <a:t>08/10/1443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AF0490-B5EC-455B-BA0B-64470E48A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E30C389-5D91-40FF-B1C8-867A24E06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2C5-10EA-49DB-84E8-99B40CB1655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7231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B8CC5B-657B-4B24-B4C0-56D37A3F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992E58D-4EA4-4E7D-8C43-AD89DF754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D74B43F-4C17-4B8F-91FA-34FE5C00D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FC471EF-4FCF-4E23-A5B1-8531DD70F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A590-72DB-4296-A0C0-A2B00949A540}" type="datetimeFigureOut">
              <a:rPr lang="ar-EG" smtClean="0"/>
              <a:t>08/10/1443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9BE9211-C114-4EDC-8677-7D896F6FB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B2A6749-B407-4FD3-B0A7-256D0125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2C5-10EA-49DB-84E8-99B40CB1655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2570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0FB6F7-1965-4B38-A6BC-F7FC8A5C5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10F8281-ED42-4E57-B1A0-F08050E8F0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EC40AC7-BB39-49B8-8F10-2F5CF4B3F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FD74A85-C624-470C-BD00-5D53143FF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A590-72DB-4296-A0C0-A2B00949A540}" type="datetimeFigureOut">
              <a:rPr lang="ar-EG" smtClean="0"/>
              <a:t>08/10/1443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D3BAA72-4B37-41C3-964D-AF47084EF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D586721-733C-45F2-AA2B-467E652D1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2C5-10EA-49DB-84E8-99B40CB1655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5158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72F309C-1CF0-47C5-B6F6-1BAF0DE5B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9A417D2-988B-4F74-89FC-DAF34A646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83496BC-D039-4E1C-BBC7-691FED0F6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3A590-72DB-4296-A0C0-A2B00949A540}" type="datetimeFigureOut">
              <a:rPr lang="ar-EG" smtClean="0"/>
              <a:t>08/10/1443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C8204F4-4A86-4EFA-BBE0-ACB67E81B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BECD57A-512B-44ED-932F-2E217E3E2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442C5-10EA-49DB-84E8-99B40CB1655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3663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D86040C5-B1CF-4339-8ADE-B7678E837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757" y="583097"/>
            <a:ext cx="5765511" cy="5791200"/>
          </a:xfrm>
        </p:spPr>
        <p:txBody>
          <a:bodyPr>
            <a:normAutofit/>
          </a:bodyPr>
          <a:lstStyle/>
          <a:p>
            <a:pPr algn="ctr" rtl="0"/>
            <a:r>
              <a:rPr lang="en-US" sz="3600" b="1" dirty="0">
                <a:latin typeface="Algerian" panose="04020705040A02060702" pitchFamily="82" charset="0"/>
              </a:rPr>
              <a:t>Posterior pituitary</a:t>
            </a:r>
            <a:br>
              <a:rPr lang="en-US" sz="3600" b="1" dirty="0">
                <a:latin typeface="Algerian" panose="04020705040A02060702" pitchFamily="82" charset="0"/>
              </a:rPr>
            </a:br>
            <a:br>
              <a:rPr lang="en-US" sz="3600" b="1" dirty="0">
                <a:latin typeface="Algerian" panose="04020705040A02060702" pitchFamily="82" charset="0"/>
              </a:rPr>
            </a:br>
            <a:br>
              <a:rPr lang="en-US" sz="3600" b="1" dirty="0">
                <a:latin typeface="Algerian" panose="04020705040A02060702" pitchFamily="82" charset="0"/>
              </a:rPr>
            </a:br>
            <a:br>
              <a:rPr lang="en-US" sz="3600" b="1" dirty="0">
                <a:latin typeface="Algerian" panose="04020705040A02060702" pitchFamily="82" charset="0"/>
              </a:rPr>
            </a:br>
            <a:r>
              <a:rPr lang="en-US" sz="3600" b="1" i="1" dirty="0">
                <a:latin typeface="Algerian" panose="04020705040A02060702" pitchFamily="82" charset="0"/>
              </a:rPr>
              <a:t>By</a:t>
            </a:r>
            <a:br>
              <a:rPr lang="en-US" sz="3600" b="1" dirty="0">
                <a:latin typeface="Algerian" panose="04020705040A02060702" pitchFamily="82" charset="0"/>
              </a:rPr>
            </a:br>
            <a:br>
              <a:rPr lang="en-US" sz="3600" b="1" dirty="0">
                <a:latin typeface="Algerian" panose="04020705040A02060702" pitchFamily="82" charset="0"/>
              </a:rPr>
            </a:br>
            <a:r>
              <a:rPr lang="en-US" sz="3600" b="1" dirty="0">
                <a:latin typeface="Algerian" panose="04020705040A02060702" pitchFamily="82" charset="0"/>
              </a:rPr>
              <a:t>Dr. Nour a. Mohammed</a:t>
            </a:r>
            <a:br>
              <a:rPr lang="en-US" sz="3600" b="1" dirty="0">
                <a:latin typeface="Algerian" panose="04020705040A02060702" pitchFamily="82" charset="0"/>
              </a:rPr>
            </a:br>
            <a:r>
              <a:rPr lang="en-US" sz="3600" b="1" dirty="0">
                <a:latin typeface="Algerian" panose="04020705040A02060702" pitchFamily="82" charset="0"/>
              </a:rPr>
              <a:t>mut'ah school of medicine </a:t>
            </a:r>
            <a:endParaRPr lang="ar-EG" sz="3600" b="1" dirty="0">
              <a:latin typeface="Algerian" panose="04020705040A02060702" pitchFamily="82" charset="0"/>
            </a:endParaRPr>
          </a:p>
        </p:txBody>
      </p:sp>
      <p:pic>
        <p:nvPicPr>
          <p:cNvPr id="1026" name="Picture 2" descr="Posterior Pituitary - an overview | ScienceDirect Topics">
            <a:extLst>
              <a:ext uri="{FF2B5EF4-FFF2-40B4-BE49-F238E27FC236}">
                <a16:creationId xmlns:a16="http://schemas.microsoft.com/office/drawing/2014/main" id="{1B8CB8E9-8D8B-411F-AB2E-17B0CA159C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5638" y="1587292"/>
            <a:ext cx="3042605" cy="4094570"/>
          </a:xfrm>
        </p:spPr>
      </p:pic>
    </p:spTree>
    <p:extLst>
      <p:ext uri="{BB962C8B-B14F-4D97-AF65-F5344CB8AC3E}">
        <p14:creationId xmlns:p14="http://schemas.microsoft.com/office/powerpoint/2010/main" val="721528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FA671-2A16-4387-8986-935FD4C9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C7201-BC80-4210-9279-15C3A78E3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8"/>
            <a:ext cx="10515600" cy="5495925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i="0" u="none" strike="noStrike" baseline="0" dirty="0">
                <a:solidFill>
                  <a:srgbClr val="C00000"/>
                </a:solidFill>
                <a:latin typeface="Calibri,Bold"/>
              </a:rPr>
              <a:t>5. Angiotensin II: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B150"/>
                </a:solidFill>
                <a:latin typeface="Wingdings" panose="05000000000000000000" pitchFamily="2" charset="2"/>
              </a:rPr>
              <a:t>Ø </a:t>
            </a:r>
            <a:r>
              <a:rPr lang="en-US" sz="2400" b="1" i="0" u="none" strike="noStrike" baseline="0" dirty="0">
                <a:solidFill>
                  <a:srgbClr val="00B150"/>
                </a:solidFill>
                <a:latin typeface="Calibri,Bold"/>
              </a:rPr>
              <a:t>Stimulus: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Renal ischemia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release of renin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formation of angiotensin II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ADH secretion.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B150"/>
                </a:solidFill>
                <a:latin typeface="Wingdings" panose="05000000000000000000" pitchFamily="2" charset="2"/>
              </a:rPr>
              <a:t>Ø </a:t>
            </a:r>
            <a:r>
              <a:rPr lang="en-US" sz="2400" b="1" i="0" u="none" strike="noStrike" baseline="0" dirty="0">
                <a:solidFill>
                  <a:srgbClr val="00B150"/>
                </a:solidFill>
                <a:latin typeface="Calibri,Bold"/>
              </a:rPr>
              <a:t>Mechanism: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Angiotensin II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Wingdings" panose="05000000000000000000" pitchFamily="2" charset="2"/>
              </a:rPr>
              <a:t>ñ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size &amp; number of Na+ channels in the osmoreceptor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cells in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the hypothalamus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Na+ influx to the receptors.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Na+ entering the cell of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osmoreceptor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depolarization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ADH secretion.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So, Ang II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stimulation of osmoreceptor even with normal osmolarity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2232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96B63-E110-4C29-8504-0F589F3E9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788"/>
          </a:xfrm>
        </p:spPr>
        <p:txBody>
          <a:bodyPr>
            <a:normAutofit/>
          </a:bodyPr>
          <a:lstStyle/>
          <a:p>
            <a:pPr algn="ctr" rtl="0"/>
            <a:r>
              <a:rPr lang="en-US" sz="3600" b="1" i="1" u="none" strike="noStrike" baseline="0" dirty="0">
                <a:solidFill>
                  <a:srgbClr val="00B150"/>
                </a:solidFill>
                <a:latin typeface="Cambria,BoldItalic"/>
              </a:rPr>
              <a:t>Functions of oxytocin hormone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1DC0E-2593-46BA-9DA3-B0460D34D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993914"/>
            <a:ext cx="11022496" cy="5658677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C00000"/>
                </a:solidFill>
                <a:latin typeface="Calibri,Bold"/>
              </a:rPr>
              <a:t>1. Effect on the uterus:</a:t>
            </a:r>
            <a:endParaRPr lang="en-US" sz="2200" b="1" i="0" u="none" strike="noStrike" baseline="0" dirty="0">
              <a:solidFill>
                <a:srgbClr val="C00000"/>
              </a:solidFill>
              <a:latin typeface="Calibri,Bold"/>
            </a:endParaRP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Stimulates the pregnant uterus at end of pregnancy (during </a:t>
            </a:r>
            <a:r>
              <a:rPr lang="en-US" sz="2200" b="1" i="0" u="none" strike="noStrike" baseline="0" dirty="0">
                <a:solidFill>
                  <a:srgbClr val="000000"/>
                </a:solidFill>
                <a:latin typeface="Calibri,Bold"/>
              </a:rPr>
              <a:t>L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abor)</a:t>
            </a: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powerful </a:t>
            </a:r>
            <a:r>
              <a:rPr lang="en-US" sz="2200" b="1" i="0" u="none" strike="noStrike" baseline="0" dirty="0">
                <a:solidFill>
                  <a:srgbClr val="000000"/>
                </a:solidFill>
                <a:latin typeface="Calibri,Bold"/>
              </a:rPr>
              <a:t>tonic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contraction and helps delivery of fetus</a:t>
            </a:r>
          </a:p>
          <a:p>
            <a:pPr algn="l"/>
            <a:r>
              <a:rPr lang="en-US" sz="2200" b="1" i="0" u="none" strike="noStrike" baseline="0" dirty="0">
                <a:solidFill>
                  <a:srgbClr val="C00000"/>
                </a:solidFill>
                <a:latin typeface="Calibri,Bold"/>
              </a:rPr>
              <a:t>2. Effect in primary fertilization of the ovum:</a:t>
            </a: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Sexual stimulation during intercourse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reflex stimulation of the paraventricular nuclei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oxytocin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200" b="1" i="0" u="none" strike="noStrike" baseline="0" dirty="0">
                <a:solidFill>
                  <a:srgbClr val="000000"/>
                </a:solidFill>
                <a:latin typeface="Calibri,Bold"/>
              </a:rPr>
              <a:t>rhythmic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uterine contractions (during orgasm)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uterine suction of semen toward the fallopian tubes.</a:t>
            </a:r>
          </a:p>
          <a:p>
            <a:pPr algn="l"/>
            <a:r>
              <a:rPr lang="en-US" sz="2200" b="1" i="0" u="none" strike="noStrike" baseline="0" dirty="0">
                <a:solidFill>
                  <a:srgbClr val="C00000"/>
                </a:solidFill>
                <a:latin typeface="Calibri,Bold"/>
              </a:rPr>
              <a:t>3. Effect on Milk Ejection:</a:t>
            </a: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Oxytocin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contraction of the myoepithelial cells around the alveoli of mammary glands (during </a:t>
            </a:r>
            <a:r>
              <a:rPr lang="en-US" sz="2200" b="1" i="0" u="none" strike="noStrike" baseline="0" dirty="0">
                <a:solidFill>
                  <a:srgbClr val="000000"/>
                </a:solidFill>
                <a:latin typeface="Calibri,Bold"/>
              </a:rPr>
              <a:t>L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actation)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milk </a:t>
            </a:r>
            <a:r>
              <a:rPr lang="en-US" sz="2200" b="1" i="0" u="none" strike="noStrike" baseline="0" dirty="0">
                <a:solidFill>
                  <a:srgbClr val="000000"/>
                </a:solidFill>
                <a:latin typeface="Calibri,Bold"/>
              </a:rPr>
              <a:t>E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jection.</a:t>
            </a:r>
          </a:p>
          <a:p>
            <a:pPr algn="l" rtl="0">
              <a:buFontTx/>
              <a:buChar char="-"/>
            </a:pPr>
            <a:r>
              <a:rPr lang="en-US" sz="2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No role in milk formation (no role in synthesis of milk).</a:t>
            </a:r>
          </a:p>
          <a:p>
            <a:pPr marL="0" indent="0" algn="l" rtl="0">
              <a:buNone/>
            </a:pPr>
            <a:r>
              <a:rPr lang="en-US" sz="2200" b="1" i="0" u="none" strike="noStrike" baseline="0" dirty="0">
                <a:solidFill>
                  <a:srgbClr val="C00000"/>
                </a:solidFill>
                <a:latin typeface="Calibri,Bold"/>
              </a:rPr>
              <a:t>4. In the Male (Ejaculation):</a:t>
            </a: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Oxytocin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increases the contractility of vas deferens and seminal vesicle</a:t>
            </a: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semen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transport during </a:t>
            </a:r>
            <a:r>
              <a:rPr lang="en-US" sz="2200" b="1" i="0" u="none" strike="noStrike" baseline="0" dirty="0">
                <a:solidFill>
                  <a:srgbClr val="000000"/>
                </a:solidFill>
                <a:latin typeface="Calibri,Bold"/>
              </a:rPr>
              <a:t>E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jaculation.</a:t>
            </a:r>
          </a:p>
          <a:p>
            <a:pPr algn="l"/>
            <a:r>
              <a:rPr lang="it-IT" sz="22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it-IT" sz="2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No role in semen formation (no role in spermatogenesis).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961229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22875-F2D1-4703-8D3A-43711F488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271"/>
            <a:ext cx="10515600" cy="662607"/>
          </a:xfrm>
        </p:spPr>
        <p:txBody>
          <a:bodyPr>
            <a:normAutofit/>
          </a:bodyPr>
          <a:lstStyle/>
          <a:p>
            <a:pPr algn="ctr" rtl="0"/>
            <a:r>
              <a:rPr lang="en-US" sz="3200" b="1" i="1" u="none" strike="noStrike" baseline="0" dirty="0">
                <a:solidFill>
                  <a:srgbClr val="00B150"/>
                </a:solidFill>
                <a:latin typeface="Cambria,BoldItalic"/>
              </a:rPr>
              <a:t>Regulation of oxytocin secretion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F6EA4-2681-46CF-8C15-AE716C9D5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781878"/>
            <a:ext cx="11035748" cy="5830957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Oxytocin is regulated by </a:t>
            </a:r>
            <a:r>
              <a:rPr lang="en-US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+ve feedback reflexes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algn="l"/>
            <a:r>
              <a:rPr lang="en-US" b="1" i="0" u="none" strike="noStrike" baseline="0" dirty="0">
                <a:solidFill>
                  <a:srgbClr val="C00000"/>
                </a:solidFill>
                <a:latin typeface="Calibri,Bold"/>
              </a:rPr>
              <a:t>1. Dilatation (stretch) of uterus &amp; cervix &amp; vagina:</a:t>
            </a:r>
          </a:p>
          <a:p>
            <a:pPr marL="0" indent="0" algn="l" rtl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occur during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Calibri,Bold"/>
              </a:rPr>
              <a:t>L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abor.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is called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Calibri,Bold"/>
              </a:rPr>
              <a:t>positive feed back of labor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algn="l" rtl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a) Stretch of uterus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stimulate stretch receptors in the wall of the uterus.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b) Dilatation of cervix &amp; vagina after the onset of labor by the head of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fetus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stimulate stretch receptors in the wall of the cervix.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Both (a+b )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send impulses to hypothalamus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stimulation of paraventricular nuclei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oxytocin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powerful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Calibri,Bold"/>
              </a:rPr>
              <a:t>tonic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contraction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labor.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91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9BDB-DF3F-10F7-FD46-B0A1DB47C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588C2D-D95A-04ED-8320-F21E7BAC6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852" y="225287"/>
            <a:ext cx="10730948" cy="64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04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8E0F6-63AE-4AB8-A769-0ECC170B6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E473E-D480-4A7E-874A-AA9CF005E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8"/>
            <a:ext cx="10515600" cy="5495925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i="0" u="none" strike="noStrike" baseline="0" dirty="0">
                <a:solidFill>
                  <a:srgbClr val="C00000"/>
                </a:solidFill>
                <a:latin typeface="Calibri,Bold"/>
              </a:rPr>
              <a:t>2. Stimulation of vagina &amp; cervix: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-It occurs during intercourse.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Vaginal &amp; cervical stimulation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send impulses to hypothalamus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</a:t>
            </a:r>
          </a:p>
          <a:p>
            <a:pPr algn="l" rtl="0"/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stimulation of paraventricular nuclei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oxytocin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rhythmic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uterine</a:t>
            </a:r>
          </a:p>
          <a:p>
            <a:pPr algn="l" rtl="0"/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contractions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orgasm &amp; suction of semen toward the fallopian tubes.</a:t>
            </a:r>
          </a:p>
          <a:p>
            <a:pPr marL="0" indent="0" algn="l" rtl="0">
              <a:buNone/>
            </a:pPr>
            <a:endParaRPr lang="en-US" sz="2400" b="1" i="0" u="none" strike="noStrike" baseline="0" dirty="0">
              <a:solidFill>
                <a:srgbClr val="C00000"/>
              </a:solidFill>
              <a:latin typeface="Calibri,Bold"/>
            </a:endParaRPr>
          </a:p>
          <a:p>
            <a:pPr marL="0" indent="0" algn="l" rtl="0">
              <a:buNone/>
            </a:pPr>
            <a:r>
              <a:rPr lang="en-US" sz="2400" b="1" i="0" u="none" strike="noStrike" baseline="0" dirty="0">
                <a:solidFill>
                  <a:srgbClr val="C00000"/>
                </a:solidFill>
                <a:latin typeface="Calibri,Bold"/>
              </a:rPr>
              <a:t>3. Suckling of the nipple:</a:t>
            </a:r>
          </a:p>
          <a:p>
            <a:pPr algn="l" rtl="0"/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occur during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L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actation.</a:t>
            </a:r>
          </a:p>
          <a:p>
            <a:pPr algn="l" rtl="0"/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is called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suckling reflex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algn="l" rtl="0"/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Suckling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send impulses to hypothalamus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stimulation of paraventricular nuclei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oxytocin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ejection of milk.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0453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34F26-7CF5-4092-A6D5-14DECFEBC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8C66F8-FB52-4834-8DDE-B026166E8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6122" y="92766"/>
            <a:ext cx="9087678" cy="67652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601860-8E63-442B-BB9E-9A2D0AFACBF1}"/>
              </a:ext>
            </a:extLst>
          </p:cNvPr>
          <p:cNvSpPr txBox="1"/>
          <p:nvPr/>
        </p:nvSpPr>
        <p:spPr>
          <a:xfrm>
            <a:off x="9250017" y="6281530"/>
            <a:ext cx="1577009" cy="4638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08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D45FD7-69CE-45A3-8537-C0EBDC940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119270"/>
            <a:ext cx="11145078" cy="637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6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FC21C64-9068-460B-B060-6DA5EF6DB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2" y="901147"/>
            <a:ext cx="10611678" cy="5275815"/>
          </a:xfrm>
        </p:spPr>
        <p:txBody>
          <a:bodyPr>
            <a:normAutofit fontScale="70000" lnSpcReduction="20000"/>
          </a:bodyPr>
          <a:lstStyle/>
          <a:p>
            <a:pPr marL="0" indent="0" algn="l" rtl="0">
              <a:buNone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600" b="0" i="0" u="none" strike="noStrike" baseline="0" dirty="0">
                <a:latin typeface="TimesNewRoman"/>
                <a:cs typeface="+mj-cs"/>
              </a:rPr>
              <a:t> </a:t>
            </a:r>
            <a:r>
              <a:rPr lang="en-US" sz="2600" b="0" i="0" u="none" strike="noStrike" baseline="0" dirty="0">
                <a:latin typeface="Calibri" panose="020F0502020204030204" pitchFamily="34" charset="0"/>
                <a:cs typeface="+mj-cs"/>
              </a:rPr>
              <a:t>Posterior pituitary hormones are synthesized in hypothalamus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600" b="0" i="0" u="none" strike="noStrike" baseline="0" dirty="0">
                <a:latin typeface="Calibri" panose="020F0502020204030204" pitchFamily="34" charset="0"/>
                <a:cs typeface="+mj-cs"/>
              </a:rPr>
              <a:t>Posterior pituitary just store and release the hormones.</a:t>
            </a:r>
            <a:endParaRPr lang="en-US" sz="2600" dirty="0">
              <a:cs typeface="+mj-cs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600" dirty="0">
                <a:cs typeface="+mj-cs"/>
              </a:rPr>
              <a:t>2 polypeptide hormones; </a:t>
            </a:r>
            <a:r>
              <a:rPr lang="en-US" sz="2600" b="1" i="1" dirty="0">
                <a:solidFill>
                  <a:srgbClr val="FF0000"/>
                </a:solidFill>
                <a:cs typeface="+mj-cs"/>
              </a:rPr>
              <a:t>ADH (Vasopressin) </a:t>
            </a:r>
            <a:r>
              <a:rPr lang="en-US" sz="2600" b="1" i="1" dirty="0">
                <a:cs typeface="+mj-cs"/>
              </a:rPr>
              <a:t>&amp; </a:t>
            </a:r>
            <a:r>
              <a:rPr lang="en-US" sz="2600" b="1" i="1" dirty="0">
                <a:solidFill>
                  <a:srgbClr val="FF0000"/>
                </a:solidFill>
                <a:cs typeface="+mj-cs"/>
              </a:rPr>
              <a:t>Oxytocin </a:t>
            </a:r>
            <a:r>
              <a:rPr lang="en-US" sz="2600" i="1" dirty="0">
                <a:cs typeface="+mj-cs"/>
              </a:rPr>
              <a:t>(formed of 9 aa). </a:t>
            </a:r>
            <a:endParaRPr lang="en-US" sz="2600" dirty="0">
              <a:cs typeface="+mj-cs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600" dirty="0">
                <a:cs typeface="+mj-cs"/>
              </a:rPr>
              <a:t>They are formed in the cells of the </a:t>
            </a:r>
            <a:r>
              <a:rPr lang="en-US" sz="2600" b="1" i="1" dirty="0">
                <a:cs typeface="+mj-cs"/>
              </a:rPr>
              <a:t>supraoptic &amp;paraventricular </a:t>
            </a:r>
            <a:r>
              <a:rPr lang="en-US" sz="2600" i="1" dirty="0">
                <a:cs typeface="+mj-cs"/>
              </a:rPr>
              <a:t>nuclei of hypothalamus respectively </a:t>
            </a:r>
          </a:p>
          <a:p>
            <a:pPr marL="0" indent="0" algn="l" rtl="0">
              <a:buNone/>
            </a:pPr>
            <a:endParaRPr lang="en-US" sz="2600" dirty="0">
              <a:cs typeface="+mj-cs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600" dirty="0">
                <a:cs typeface="+mj-cs"/>
              </a:rPr>
              <a:t>Their precursor molecules called </a:t>
            </a:r>
            <a:r>
              <a:rPr lang="en-US" sz="2600" b="1" i="1" dirty="0">
                <a:solidFill>
                  <a:srgbClr val="FF0000"/>
                </a:solidFill>
                <a:cs typeface="+mj-cs"/>
              </a:rPr>
              <a:t>Neurophysin</a:t>
            </a:r>
            <a:r>
              <a:rPr lang="en-US" sz="2600" b="1" i="1" dirty="0">
                <a:cs typeface="+mj-cs"/>
              </a:rPr>
              <a:t> </a:t>
            </a:r>
            <a:r>
              <a:rPr lang="en-US" sz="2600" dirty="0">
                <a:cs typeface="+mj-cs"/>
              </a:rPr>
              <a:t>that include: </a:t>
            </a:r>
          </a:p>
          <a:p>
            <a:pPr marL="0" indent="0" algn="l" rtl="0">
              <a:buNone/>
            </a:pPr>
            <a:r>
              <a:rPr lang="en-US" sz="2600" dirty="0">
                <a:cs typeface="+mj-cs"/>
              </a:rPr>
              <a:t>a) </a:t>
            </a:r>
            <a:r>
              <a:rPr lang="en-US" sz="2600" b="1" dirty="0">
                <a:cs typeface="+mj-cs"/>
              </a:rPr>
              <a:t>Preprooxyphysin </a:t>
            </a:r>
            <a:r>
              <a:rPr lang="en-US" sz="2600" dirty="0">
                <a:cs typeface="+mj-cs"/>
              </a:rPr>
              <a:t>→ </a:t>
            </a:r>
            <a:r>
              <a:rPr lang="en-US" sz="2600" b="1" dirty="0">
                <a:cs typeface="+mj-cs"/>
              </a:rPr>
              <a:t>Oxyphysin </a:t>
            </a:r>
            <a:r>
              <a:rPr lang="en-US" sz="2600" dirty="0">
                <a:cs typeface="+mj-cs"/>
              </a:rPr>
              <a:t>or </a:t>
            </a:r>
            <a:r>
              <a:rPr lang="en-US" sz="2600" b="1" dirty="0">
                <a:cs typeface="+mj-cs"/>
              </a:rPr>
              <a:t>Neurophysin I </a:t>
            </a:r>
            <a:r>
              <a:rPr lang="en-US" sz="2600" dirty="0">
                <a:cs typeface="+mj-cs"/>
              </a:rPr>
              <a:t>→ </a:t>
            </a:r>
            <a:r>
              <a:rPr lang="en-US" sz="2600" b="1" dirty="0">
                <a:cs typeface="+mj-cs"/>
              </a:rPr>
              <a:t>oxytocin. </a:t>
            </a:r>
            <a:endParaRPr lang="en-US" sz="2600" dirty="0">
              <a:cs typeface="+mj-cs"/>
            </a:endParaRPr>
          </a:p>
          <a:p>
            <a:pPr marL="0" indent="0" algn="l" rtl="0">
              <a:buNone/>
            </a:pPr>
            <a:endParaRPr lang="en-US" sz="2600" dirty="0">
              <a:cs typeface="+mj-cs"/>
            </a:endParaRPr>
          </a:p>
          <a:p>
            <a:pPr marL="0" indent="0" algn="l" rtl="0">
              <a:buNone/>
            </a:pPr>
            <a:r>
              <a:rPr lang="en-US" sz="2600" dirty="0">
                <a:cs typeface="+mj-cs"/>
              </a:rPr>
              <a:t>b) </a:t>
            </a:r>
            <a:r>
              <a:rPr lang="en-US" sz="2600" b="1" dirty="0">
                <a:cs typeface="+mj-cs"/>
              </a:rPr>
              <a:t>Prepropressophysin </a:t>
            </a:r>
            <a:r>
              <a:rPr lang="en-US" sz="2600" dirty="0">
                <a:cs typeface="+mj-cs"/>
              </a:rPr>
              <a:t>→ </a:t>
            </a:r>
            <a:r>
              <a:rPr lang="en-US" sz="2600" b="1" dirty="0">
                <a:cs typeface="+mj-cs"/>
              </a:rPr>
              <a:t>Pressophysin </a:t>
            </a:r>
            <a:r>
              <a:rPr lang="en-US" sz="2600" dirty="0">
                <a:cs typeface="+mj-cs"/>
              </a:rPr>
              <a:t>or </a:t>
            </a:r>
            <a:r>
              <a:rPr lang="en-US" sz="2600" b="1" dirty="0">
                <a:cs typeface="+mj-cs"/>
              </a:rPr>
              <a:t>Neurophysin II </a:t>
            </a:r>
            <a:r>
              <a:rPr lang="en-US" sz="2600" dirty="0">
                <a:cs typeface="+mj-cs"/>
              </a:rPr>
              <a:t>→ </a:t>
            </a:r>
            <a:r>
              <a:rPr lang="en-US" sz="2600" b="1" dirty="0">
                <a:cs typeface="+mj-cs"/>
              </a:rPr>
              <a:t>Vasopressin</a:t>
            </a:r>
            <a:r>
              <a:rPr lang="en-US" sz="2600" dirty="0">
                <a:cs typeface="+mj-cs"/>
              </a:rPr>
              <a:t>. </a:t>
            </a:r>
          </a:p>
          <a:p>
            <a:pPr algn="l"/>
            <a:endParaRPr lang="ar-EG" sz="2600" dirty="0">
              <a:cs typeface="+mj-cs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600" dirty="0">
                <a:cs typeface="+mj-cs"/>
              </a:rPr>
              <a:t>Then they are </a:t>
            </a:r>
            <a:r>
              <a:rPr lang="en-US" sz="2600" b="1" dirty="0">
                <a:cs typeface="+mj-cs"/>
              </a:rPr>
              <a:t>transported </a:t>
            </a:r>
            <a:r>
              <a:rPr lang="en-US" sz="2600" dirty="0">
                <a:cs typeface="+mj-cs"/>
              </a:rPr>
              <a:t>as granules by </a:t>
            </a:r>
            <a:r>
              <a:rPr lang="en-US" sz="2600" b="1" i="1" dirty="0">
                <a:cs typeface="+mj-cs"/>
              </a:rPr>
              <a:t>axoplasmic flow </a:t>
            </a:r>
            <a:r>
              <a:rPr lang="en-US" sz="2600" dirty="0">
                <a:cs typeface="+mj-cs"/>
              </a:rPr>
              <a:t>to the nerve </a:t>
            </a:r>
          </a:p>
          <a:p>
            <a:pPr marL="0" indent="0" algn="l" rtl="0">
              <a:buNone/>
            </a:pPr>
            <a:r>
              <a:rPr lang="en-US" sz="2600" dirty="0">
                <a:cs typeface="+mj-cs"/>
              </a:rPr>
              <a:t>endings in the posterior pituitary, where they are </a:t>
            </a:r>
            <a:r>
              <a:rPr lang="en-US" sz="2600" b="1" dirty="0">
                <a:cs typeface="+mj-cs"/>
              </a:rPr>
              <a:t>stored </a:t>
            </a:r>
            <a:r>
              <a:rPr lang="en-US" sz="2600" dirty="0">
                <a:cs typeface="+mj-cs"/>
              </a:rPr>
              <a:t>as </a:t>
            </a:r>
            <a:r>
              <a:rPr lang="en-US" sz="2600" b="1" i="1" dirty="0">
                <a:cs typeface="+mj-cs"/>
              </a:rPr>
              <a:t>Herring bodies</a:t>
            </a:r>
            <a:r>
              <a:rPr lang="en-US" sz="2600" dirty="0">
                <a:cs typeface="+mj-cs"/>
              </a:rPr>
              <a:t>. </a:t>
            </a:r>
          </a:p>
          <a:p>
            <a:pPr marL="0" indent="0" algn="l" rtl="0">
              <a:buNone/>
            </a:pPr>
            <a:endParaRPr lang="en-US" sz="2600" dirty="0">
              <a:cs typeface="+mj-cs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600" dirty="0">
                <a:cs typeface="+mj-cs"/>
              </a:rPr>
              <a:t>They are </a:t>
            </a:r>
            <a:r>
              <a:rPr lang="en-US" sz="2600" b="1" dirty="0">
                <a:solidFill>
                  <a:srgbClr val="FF0000"/>
                </a:solidFill>
                <a:cs typeface="+mj-cs"/>
              </a:rPr>
              <a:t>released</a:t>
            </a:r>
            <a:r>
              <a:rPr lang="en-US" sz="2600" dirty="0">
                <a:cs typeface="+mj-cs"/>
              </a:rPr>
              <a:t> by nerve impulses from hypothalamus </a:t>
            </a:r>
            <a:r>
              <a:rPr lang="en-US" sz="2600" i="1" dirty="0">
                <a:cs typeface="+mj-cs"/>
              </a:rPr>
              <a:t>(by help of Ca++ ions ) </a:t>
            </a:r>
            <a:endParaRPr lang="en-US" sz="2600" dirty="0">
              <a:cs typeface="+mj-cs"/>
            </a:endParaRPr>
          </a:p>
          <a:p>
            <a:pPr marL="0" indent="0" algn="l" rtl="0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710198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6FFF7-D8E9-4080-94A0-2EA594EF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46D351-C6DC-4AF3-AC82-403F65CD0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826" y="365125"/>
            <a:ext cx="11436626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82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35085-16F2-44BD-A068-8149B5A99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26"/>
            <a:ext cx="10515600" cy="781878"/>
          </a:xfrm>
        </p:spPr>
        <p:txBody>
          <a:bodyPr>
            <a:normAutofit/>
          </a:bodyPr>
          <a:lstStyle/>
          <a:p>
            <a:pPr algn="ctr" rtl="0"/>
            <a:r>
              <a:rPr lang="en-US" sz="3600" b="1" i="0" u="none" strike="noStrike" baseline="0" dirty="0">
                <a:solidFill>
                  <a:srgbClr val="00B1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 of ADH (Vasopressin)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61A4C-E812-4C51-BBD1-B3AA66953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0904"/>
            <a:ext cx="10515600" cy="5236059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i="0" u="none" strike="noStrike" baseline="0" dirty="0">
                <a:solidFill>
                  <a:srgbClr val="C00000"/>
                </a:solidFill>
                <a:latin typeface="Calibri,Bold"/>
              </a:rPr>
              <a:t>1. Anti-diuresis: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Wingdings,Bold"/>
              </a:rPr>
              <a:t>ñ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Calibri,Bold"/>
              </a:rPr>
              <a:t>H2O reabsorption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ò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H2O excretion by kidney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ò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urine volume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ñ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H2O reabsorption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Wingdings,Bold"/>
              </a:rPr>
              <a:t>ñ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Calibri,Bold"/>
              </a:rPr>
              <a:t>Plasma volume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Wingdings,Bold"/>
              </a:rPr>
              <a:t>ð ò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Calibri,Bold"/>
              </a:rPr>
              <a:t>Plasma osmolarity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ADH increases H2O reabsorption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only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(no effect on salts)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1" i="1" u="none" strike="noStrike" baseline="0" dirty="0">
                <a:solidFill>
                  <a:srgbClr val="0070C0"/>
                </a:solidFill>
                <a:latin typeface="Calibri,BoldItalic"/>
              </a:rPr>
              <a:t>Site of action: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ADH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permeability of the distal convoluted tubules &amp; principal cells of collecting ducts (P-cells) to H2O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H2O reabsorption 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70C0"/>
                </a:solidFill>
                <a:latin typeface="TimesNewRoman"/>
              </a:rPr>
              <a:t>- </a:t>
            </a:r>
            <a:r>
              <a:rPr lang="en-US" sz="2400" b="1" i="1" u="none" strike="noStrike" baseline="0" dirty="0">
                <a:solidFill>
                  <a:srgbClr val="0070C0"/>
                </a:solidFill>
                <a:latin typeface="Calibri,BoldItalic"/>
              </a:rPr>
              <a:t>Mechanism of action:</a:t>
            </a:r>
          </a:p>
          <a:p>
            <a:pPr algn="l" rtl="0"/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Acting on V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2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receptors on the </a:t>
            </a:r>
            <a:r>
              <a:rPr lang="en-US" sz="2400" b="0" i="0" u="none" strike="noStrike" baseline="0" dirty="0">
                <a:solidFill>
                  <a:srgbClr val="00B150"/>
                </a:solidFill>
                <a:latin typeface="Calibri" panose="020F0502020204030204" pitchFamily="34" charset="0"/>
              </a:rPr>
              <a:t>blood side membrane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of the tubular cells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 ñ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MP in the cells → increase protein kinase and increase formation of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microtubules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 the cell membrane called (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Calibri,Bold"/>
              </a:rPr>
              <a:t>A</a:t>
            </a:r>
            <a:r>
              <a:rPr lang="en-US" sz="24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quaporin</a:t>
            </a:r>
          </a:p>
          <a:p>
            <a:pPr algn="l"/>
            <a:r>
              <a:rPr lang="en-US" sz="24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channels type 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Calibri,Bold"/>
              </a:rPr>
              <a:t>2 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→ Increase in the permeability of the </a:t>
            </a:r>
            <a:r>
              <a:rPr lang="en-US" sz="2400" b="0" i="0" u="none" strike="noStrike" baseline="0" dirty="0">
                <a:solidFill>
                  <a:srgbClr val="00B150"/>
                </a:solidFill>
                <a:latin typeface="Calibri" panose="020F0502020204030204" pitchFamily="34" charset="0"/>
              </a:rPr>
              <a:t>luminal side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of the cell membrane to water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229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0FF0C-4B35-4004-8A89-0F44CE6AA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537A37-5CEB-4D7E-8848-2F7B3ABC0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105" y="172278"/>
            <a:ext cx="10866782" cy="6453809"/>
          </a:xfrm>
        </p:spPr>
      </p:pic>
    </p:spTree>
    <p:extLst>
      <p:ext uri="{BB962C8B-B14F-4D97-AF65-F5344CB8AC3E}">
        <p14:creationId xmlns:p14="http://schemas.microsoft.com/office/powerpoint/2010/main" val="379032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1AB0C-C961-4AB6-B17E-5C5C00CB1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AA7D46-5D67-46C2-958A-D0AD29F45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852" y="365125"/>
            <a:ext cx="10730948" cy="63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23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701CD-BBC2-41AE-AD95-56DCA6A45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70C0C-F281-46DE-8A75-372E62735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8"/>
            <a:ext cx="10515600" cy="5495925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Vasoconstrictor effect:</a:t>
            </a:r>
          </a:p>
          <a:p>
            <a:pPr marL="0" indent="0" algn="l" rtl="0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Normally ADH has no effect on blood vessels.</a:t>
            </a:r>
          </a:p>
          <a:p>
            <a:pPr marL="0" indent="0" algn="l" rtl="0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But, in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dose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causes vasoconstriction all over the body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cerebral &amp; renal blood vessels.</a:t>
            </a:r>
          </a:p>
          <a:p>
            <a:pPr marL="0" indent="0" algn="l" rtl="0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This is because V1 receptor is less sensitive than V2.</a:t>
            </a:r>
          </a:p>
          <a:p>
            <a:pPr marL="0" indent="0" algn="l" rtl="0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- 10% decrease in blood volume is sufficient to cause the release ADH to participate in blood volume &amp; blood pressure control.</a:t>
            </a:r>
          </a:p>
          <a:p>
            <a:pPr marL="0" indent="0" algn="l" rtl="0">
              <a:buNone/>
            </a:pPr>
            <a:r>
              <a:rPr lang="en-US" sz="24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ADH stimulates corticotrophin (ACTH) release:</a:t>
            </a:r>
          </a:p>
          <a:p>
            <a:pPr marL="0" indent="0" algn="l" rtl="0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ADH increase ACTH from the anterior pituitary. </a:t>
            </a:r>
          </a:p>
          <a:p>
            <a:pPr marL="0" indent="0" algn="l" rtl="0">
              <a:buNone/>
            </a:pPr>
            <a:r>
              <a:rPr lang="en-US" sz="24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ADH inhibits renin release:</a:t>
            </a:r>
          </a:p>
          <a:p>
            <a:pPr marL="0" indent="0" algn="l" rtl="0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ADH decrease renin from the juxta-glomerular apparatus.</a:t>
            </a:r>
          </a:p>
          <a:p>
            <a:pPr marL="0" indent="0" algn="l" rtl="0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It is a -ve feed back mechanism.</a:t>
            </a:r>
          </a:p>
          <a:p>
            <a:pPr marL="0" indent="0" algn="l" rtl="0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(renin increase  Angiotensin II which in turn increase ADH So, ADH decrease renin).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696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84E64-C2FF-40E6-BB24-DBCF192EF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1"/>
            <a:ext cx="10515600" cy="490330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sz="3200" b="1" i="0" u="none" strike="noStrike" baseline="0" dirty="0">
                <a:solidFill>
                  <a:srgbClr val="00B150"/>
                </a:solidFill>
                <a:latin typeface="Cambria,Bold"/>
              </a:rPr>
              <a:t>Regulation of ADH secretion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C312B-9EF9-4845-A00B-E71BD5B68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5131"/>
            <a:ext cx="10515600" cy="538183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1. Osmotic regulation:</a:t>
            </a:r>
          </a:p>
          <a:p>
            <a:pPr algn="l" rtl="0"/>
            <a:r>
              <a:rPr lang="en-US" dirty="0"/>
              <a:t>Increase  Solutes concentration increases osmotic pressure of blood (by 1-5%) causes stimulation of  osmoreceptors in hypothalamus which send impulses to stimulate </a:t>
            </a:r>
            <a:r>
              <a:rPr lang="en-US" b="1" dirty="0">
                <a:solidFill>
                  <a:srgbClr val="FF0000"/>
                </a:solidFill>
              </a:rPr>
              <a:t>supraoptic nuclei </a:t>
            </a:r>
            <a:r>
              <a:rPr lang="en-US" dirty="0"/>
              <a:t>increasing ADH so, increasing water reabsorption </a:t>
            </a:r>
            <a:r>
              <a:rPr lang="en-US" b="1" dirty="0">
                <a:solidFill>
                  <a:srgbClr val="FF0000"/>
                </a:solidFill>
              </a:rPr>
              <a:t>while</a:t>
            </a:r>
            <a:r>
              <a:rPr lang="en-US" dirty="0"/>
              <a:t> electrolytes continue to be lost so, dilutes ECF and restores normal osmotic pressure.</a:t>
            </a:r>
          </a:p>
          <a:p>
            <a:pPr algn="l" rtl="0"/>
            <a:r>
              <a:rPr lang="en-US" dirty="0"/>
              <a:t> Dilution of ECF inhibits </a:t>
            </a:r>
            <a:r>
              <a:rPr lang="en-US" b="1" dirty="0">
                <a:solidFill>
                  <a:srgbClr val="FF0000"/>
                </a:solidFill>
              </a:rPr>
              <a:t>ADH </a:t>
            </a:r>
            <a:r>
              <a:rPr lang="en-US" dirty="0"/>
              <a:t>secretion.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2.Alcohol:</a:t>
            </a:r>
          </a:p>
          <a:p>
            <a:pPr algn="l"/>
            <a:r>
              <a:rPr lang="en-US" dirty="0"/>
              <a:t>- Inhibits ADH secretion causes  marked diuresis (alcohol diuresis)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FF0000"/>
                </a:solidFill>
                <a:latin typeface="Calibri,Bold"/>
              </a:rPr>
              <a:t>3.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Calibri,Bold"/>
              </a:rPr>
              <a:t> Hypothalamic factors: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Temperature: Hot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ADH while  Cold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ò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ADH (</a:t>
            </a:r>
            <a:r>
              <a:rPr lang="en-US" sz="2000" b="1" i="0" u="none" strike="noStrike" baseline="0" dirty="0">
                <a:solidFill>
                  <a:srgbClr val="00B150"/>
                </a:solidFill>
                <a:latin typeface="Calibri" panose="020F0502020204030204" pitchFamily="34" charset="0"/>
              </a:rPr>
              <a:t>cold diuresis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).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Pain &amp; trauma &amp; anxiety &amp; morphine &amp; nicotine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ADH secretion.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698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7AA3-EED0-4074-81F5-84A210B58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D4778-3A11-43A9-8295-CF9080D96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8"/>
            <a:ext cx="10515600" cy="5495925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rgbClr val="C00000"/>
                </a:solidFill>
                <a:latin typeface="Calibri,Bold"/>
              </a:rPr>
              <a:t>4.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Calibri,Bold"/>
              </a:rPr>
              <a:t> Effective plasma volume (effect of hemorrhage):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70C0"/>
                </a:solidFill>
                <a:latin typeface="Wingdings" panose="05000000000000000000" pitchFamily="2" charset="2"/>
              </a:rPr>
              <a:t>Ø </a:t>
            </a:r>
            <a:r>
              <a:rPr lang="en-US" sz="2000" b="1" i="1" u="none" strike="noStrike" baseline="0" dirty="0">
                <a:solidFill>
                  <a:srgbClr val="0070C0"/>
                </a:solidFill>
                <a:latin typeface="Calibri,BoldItalic"/>
              </a:rPr>
              <a:t>Receptors: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volume receptors (low pressure receptors)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Site: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Present in the right and left atria &amp; great veins &amp; pulmonary vessels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Normally send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tonic inhibitory impulses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 supraoptic nuclei to inhibit ADH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70C0"/>
                </a:solidFill>
                <a:latin typeface="Wingdings" panose="05000000000000000000" pitchFamily="2" charset="2"/>
              </a:rPr>
              <a:t>Ø </a:t>
            </a:r>
            <a:r>
              <a:rPr lang="en-US" sz="2000" b="1" i="1" u="none" strike="noStrike" baseline="0" dirty="0">
                <a:solidFill>
                  <a:srgbClr val="0070C0"/>
                </a:solidFill>
                <a:latin typeface="Calibri,BoldItalic"/>
              </a:rPr>
              <a:t>Effect of stimulation: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ò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Blood volume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(by 10%)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ò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frequency of inhibitory impulses from the volume receptors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stimulates the release of ADH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ADH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H2O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reabsorption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extracellular fluids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restore the normal blood volume.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70C0"/>
                </a:solidFill>
                <a:latin typeface="Wingdings" panose="05000000000000000000" pitchFamily="2" charset="2"/>
              </a:rPr>
              <a:t>Ø </a:t>
            </a:r>
            <a:r>
              <a:rPr lang="en-US" sz="2000" b="1" i="1" u="none" strike="noStrike" baseline="0" dirty="0">
                <a:solidFill>
                  <a:srgbClr val="0070C0"/>
                </a:solidFill>
                <a:latin typeface="Calibri,BoldItalic"/>
              </a:rPr>
              <a:t>Inhibition: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Volume expansion e.g. (transfusion)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inhibition of release of ADH.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70C0"/>
                </a:solidFill>
                <a:latin typeface="Wingdings" panose="05000000000000000000" pitchFamily="2" charset="2"/>
              </a:rPr>
              <a:t>Ø </a:t>
            </a:r>
            <a:r>
              <a:rPr lang="en-US" sz="2000" b="1" i="1" u="none" strike="noStrike" baseline="0" dirty="0">
                <a:solidFill>
                  <a:srgbClr val="0070C0"/>
                </a:solidFill>
                <a:latin typeface="Calibri,BoldItalic"/>
              </a:rPr>
              <a:t>Primary stimulus: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primary stimulus is   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ò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blood flow to hypothalamus after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Calibri,Bold"/>
              </a:rPr>
              <a:t>hemorrhage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9998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53C72521E4EE498250BCFC3588EAF8" ma:contentTypeVersion="2" ma:contentTypeDescription="Create a new document." ma:contentTypeScope="" ma:versionID="c7e59d027ddc58a84533aa9a3655f0aa">
  <xsd:schema xmlns:xsd="http://www.w3.org/2001/XMLSchema" xmlns:xs="http://www.w3.org/2001/XMLSchema" xmlns:p="http://schemas.microsoft.com/office/2006/metadata/properties" xmlns:ns2="c9a7a535-2d41-4ea0-b5d2-60f1eb7fbe30" targetNamespace="http://schemas.microsoft.com/office/2006/metadata/properties" ma:root="true" ma:fieldsID="1a9ab46d6cc50d6af445cf986f43da99" ns2:_="">
    <xsd:import namespace="c9a7a535-2d41-4ea0-b5d2-60f1eb7fbe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7a535-2d41-4ea0-b5d2-60f1eb7fbe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B88593-33EC-435B-9D7F-A85058ABEE78}"/>
</file>

<file path=customXml/itemProps2.xml><?xml version="1.0" encoding="utf-8"?>
<ds:datastoreItem xmlns:ds="http://schemas.openxmlformats.org/officeDocument/2006/customXml" ds:itemID="{56BA8E35-B468-436F-B032-E9E9D6D3E443}"/>
</file>

<file path=customXml/itemProps3.xml><?xml version="1.0" encoding="utf-8"?>
<ds:datastoreItem xmlns:ds="http://schemas.openxmlformats.org/officeDocument/2006/customXml" ds:itemID="{E93FF340-C36F-44C9-98D6-64BDC38B8170}"/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1099</Words>
  <Application>Microsoft Office PowerPoint</Application>
  <PresentationFormat>Widescreen</PresentationFormat>
  <Paragraphs>98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Algerian</vt:lpstr>
      <vt:lpstr>Arial</vt:lpstr>
      <vt:lpstr>Calibri</vt:lpstr>
      <vt:lpstr>Calibri Light</vt:lpstr>
      <vt:lpstr>Calibri,Bold</vt:lpstr>
      <vt:lpstr>Calibri,BoldItalic</vt:lpstr>
      <vt:lpstr>Cambria,Bold</vt:lpstr>
      <vt:lpstr>Cambria,BoldItalic</vt:lpstr>
      <vt:lpstr>Times New Roman</vt:lpstr>
      <vt:lpstr>TimesNewRoman</vt:lpstr>
      <vt:lpstr>Wingdings</vt:lpstr>
      <vt:lpstr>Wingdings,Bold</vt:lpstr>
      <vt:lpstr>نسق Office</vt:lpstr>
      <vt:lpstr>Posterior pituitary    By  Dr. Nour a. Mohammed mut'ah school of medicine </vt:lpstr>
      <vt:lpstr>PowerPoint Presentation</vt:lpstr>
      <vt:lpstr>PowerPoint Presentation</vt:lpstr>
      <vt:lpstr>Functions of ADH (Vasopressin)</vt:lpstr>
      <vt:lpstr>PowerPoint Presentation</vt:lpstr>
      <vt:lpstr>PowerPoint Presentation</vt:lpstr>
      <vt:lpstr>PowerPoint Presentation</vt:lpstr>
      <vt:lpstr>Regulation of ADH secretion</vt:lpstr>
      <vt:lpstr>PowerPoint Presentation</vt:lpstr>
      <vt:lpstr>PowerPoint Presentation</vt:lpstr>
      <vt:lpstr>Functions of oxytocin hormone</vt:lpstr>
      <vt:lpstr>Regulation of oxytocin secretion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SEFar</dc:creator>
  <cp:lastModifiedBy>NAMohammed</cp:lastModifiedBy>
  <cp:revision>51</cp:revision>
  <dcterms:created xsi:type="dcterms:W3CDTF">2020-10-06T22:57:27Z</dcterms:created>
  <dcterms:modified xsi:type="dcterms:W3CDTF">2022-05-09T18:29:51Z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0x0101005753C72521E4EE498250BCFC3588EAF8</vt:lpwstr>
  </property>
</Properties>
</file>