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7" r:id="rId2"/>
    <p:sldId id="268" r:id="rId3"/>
    <p:sldId id="270" r:id="rId4"/>
    <p:sldId id="346" r:id="rId5"/>
    <p:sldId id="285" r:id="rId6"/>
    <p:sldId id="337" r:id="rId7"/>
    <p:sldId id="355" r:id="rId8"/>
    <p:sldId id="356" r:id="rId9"/>
    <p:sldId id="357" r:id="rId10"/>
    <p:sldId id="358" r:id="rId11"/>
    <p:sldId id="359" r:id="rId12"/>
    <p:sldId id="361" r:id="rId13"/>
    <p:sldId id="373" r:id="rId14"/>
    <p:sldId id="360" r:id="rId15"/>
    <p:sldId id="362" r:id="rId16"/>
    <p:sldId id="265" r:id="rId17"/>
    <p:sldId id="368" r:id="rId18"/>
    <p:sldId id="273" r:id="rId19"/>
    <p:sldId id="369" r:id="rId20"/>
    <p:sldId id="370" r:id="rId21"/>
    <p:sldId id="363" r:id="rId22"/>
    <p:sldId id="364" r:id="rId23"/>
    <p:sldId id="365" r:id="rId24"/>
    <p:sldId id="366" r:id="rId25"/>
    <p:sldId id="367" r:id="rId26"/>
    <p:sldId id="371" r:id="rId27"/>
    <p:sldId id="3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96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434D-3933-4908-A2DA-0BEF6432F24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3FB91-E21A-4AB1-8496-0D654D75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9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1A7BE-B918-43B7-9A33-0310D1AD740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A2FD-2F96-43F4-BDF6-599CB620E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69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7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4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0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3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21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7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22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7950" y="1829480"/>
            <a:ext cx="2526165" cy="2684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39207" y="1829480"/>
            <a:ext cx="2526165" cy="2684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40464" y="1829480"/>
            <a:ext cx="2526165" cy="2684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41721" y="1829480"/>
            <a:ext cx="2526165" cy="26844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7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422900" y="0"/>
            <a:ext cx="6769100" cy="6858000"/>
          </a:xfrm>
          <a:custGeom>
            <a:avLst/>
            <a:gdLst>
              <a:gd name="connsiteX0" fmla="*/ 0 w 6769100"/>
              <a:gd name="connsiteY0" fmla="*/ 0 h 6858000"/>
              <a:gd name="connsiteX1" fmla="*/ 6769100 w 6769100"/>
              <a:gd name="connsiteY1" fmla="*/ 0 h 6858000"/>
              <a:gd name="connsiteX2" fmla="*/ 6769100 w 6769100"/>
              <a:gd name="connsiteY2" fmla="*/ 6858000 h 6858000"/>
              <a:gd name="connsiteX3" fmla="*/ 3949700 w 6769100"/>
              <a:gd name="connsiteY3" fmla="*/ 6858000 h 6858000"/>
              <a:gd name="connsiteX4" fmla="*/ 3949700 w 6769100"/>
              <a:gd name="connsiteY4" fmla="*/ 2819400 h 6858000"/>
              <a:gd name="connsiteX5" fmla="*/ 0 w 6769100"/>
              <a:gd name="connsiteY5" fmla="*/ 2819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9100" h="6858000">
                <a:moveTo>
                  <a:pt x="0" y="0"/>
                </a:moveTo>
                <a:lnTo>
                  <a:pt x="6769100" y="0"/>
                </a:lnTo>
                <a:lnTo>
                  <a:pt x="6769100" y="6858000"/>
                </a:lnTo>
                <a:lnTo>
                  <a:pt x="3949700" y="6858000"/>
                </a:lnTo>
                <a:lnTo>
                  <a:pt x="3949700" y="2819400"/>
                </a:lnTo>
                <a:lnTo>
                  <a:pt x="0" y="2819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422900" y="2959100"/>
            <a:ext cx="3771900" cy="3898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3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288646" y="1621645"/>
            <a:ext cx="3614709" cy="3614709"/>
          </a:xfrm>
          <a:custGeom>
            <a:avLst/>
            <a:gdLst>
              <a:gd name="connsiteX0" fmla="*/ 1809311 w 3614709"/>
              <a:gd name="connsiteY0" fmla="*/ 1 h 3614709"/>
              <a:gd name="connsiteX1" fmla="*/ 2494898 w 3614709"/>
              <a:gd name="connsiteY1" fmla="*/ 284850 h 3614709"/>
              <a:gd name="connsiteX2" fmla="*/ 3331344 w 3614709"/>
              <a:gd name="connsiteY2" fmla="*/ 1123108 h 3614709"/>
              <a:gd name="connsiteX3" fmla="*/ 3329860 w 3614709"/>
              <a:gd name="connsiteY3" fmla="*/ 2494898 h 3614709"/>
              <a:gd name="connsiteX4" fmla="*/ 2491602 w 3614709"/>
              <a:gd name="connsiteY4" fmla="*/ 3331344 h 3614709"/>
              <a:gd name="connsiteX5" fmla="*/ 1119813 w 3614709"/>
              <a:gd name="connsiteY5" fmla="*/ 3329860 h 3614709"/>
              <a:gd name="connsiteX6" fmla="*/ 283366 w 3614709"/>
              <a:gd name="connsiteY6" fmla="*/ 2491602 h 3614709"/>
              <a:gd name="connsiteX7" fmla="*/ 284850 w 3614709"/>
              <a:gd name="connsiteY7" fmla="*/ 1119813 h 3614709"/>
              <a:gd name="connsiteX8" fmla="*/ 1123109 w 3614709"/>
              <a:gd name="connsiteY8" fmla="*/ 283366 h 3614709"/>
              <a:gd name="connsiteX9" fmla="*/ 1809311 w 3614709"/>
              <a:gd name="connsiteY9" fmla="*/ 1 h 361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4709" h="3614709">
                <a:moveTo>
                  <a:pt x="1809311" y="1"/>
                </a:moveTo>
                <a:cubicBezTo>
                  <a:pt x="2057556" y="270"/>
                  <a:pt x="2305698" y="95241"/>
                  <a:pt x="2494898" y="284850"/>
                </a:cubicBezTo>
                <a:lnTo>
                  <a:pt x="3331344" y="1123108"/>
                </a:lnTo>
                <a:cubicBezTo>
                  <a:pt x="3709743" y="1502327"/>
                  <a:pt x="3709079" y="2116498"/>
                  <a:pt x="3329860" y="2494898"/>
                </a:cubicBezTo>
                <a:lnTo>
                  <a:pt x="2491602" y="3331344"/>
                </a:lnTo>
                <a:cubicBezTo>
                  <a:pt x="2112383" y="3709743"/>
                  <a:pt x="1498212" y="3709079"/>
                  <a:pt x="1119813" y="3329860"/>
                </a:cubicBezTo>
                <a:lnTo>
                  <a:pt x="283366" y="2491602"/>
                </a:lnTo>
                <a:cubicBezTo>
                  <a:pt x="-95033" y="2112383"/>
                  <a:pt x="-94369" y="1498212"/>
                  <a:pt x="284850" y="1119813"/>
                </a:cubicBezTo>
                <a:lnTo>
                  <a:pt x="1123109" y="283366"/>
                </a:lnTo>
                <a:cubicBezTo>
                  <a:pt x="1312718" y="94166"/>
                  <a:pt x="1561066" y="-267"/>
                  <a:pt x="1809311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603250" y="1841500"/>
            <a:ext cx="1275187" cy="1275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4414837" y="1841500"/>
            <a:ext cx="1275187" cy="1275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8226984" y="1840892"/>
            <a:ext cx="1275187" cy="12751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07106" y="509449"/>
            <a:ext cx="2238822" cy="2238822"/>
          </a:xfrm>
          <a:custGeom>
            <a:avLst/>
            <a:gdLst>
              <a:gd name="connsiteX0" fmla="*/ 1568754 w 3164411"/>
              <a:gd name="connsiteY0" fmla="*/ 35 h 3164411"/>
              <a:gd name="connsiteX1" fmla="*/ 2242719 w 3164411"/>
              <a:gd name="connsiteY1" fmla="*/ 272511 h 3164411"/>
              <a:gd name="connsiteX2" fmla="*/ 2880481 w 3164411"/>
              <a:gd name="connsiteY2" fmla="*/ 899519 h 3164411"/>
              <a:gd name="connsiteX3" fmla="*/ 2891901 w 3164411"/>
              <a:gd name="connsiteY3" fmla="*/ 2242719 h 3164411"/>
              <a:gd name="connsiteX4" fmla="*/ 2264893 w 3164411"/>
              <a:gd name="connsiteY4" fmla="*/ 2880481 h 3164411"/>
              <a:gd name="connsiteX5" fmla="*/ 921693 w 3164411"/>
              <a:gd name="connsiteY5" fmla="*/ 2891901 h 3164411"/>
              <a:gd name="connsiteX6" fmla="*/ 283931 w 3164411"/>
              <a:gd name="connsiteY6" fmla="*/ 2264893 h 3164411"/>
              <a:gd name="connsiteX7" fmla="*/ 272511 w 3164411"/>
              <a:gd name="connsiteY7" fmla="*/ 921693 h 3164411"/>
              <a:gd name="connsiteX8" fmla="*/ 899519 w 3164411"/>
              <a:gd name="connsiteY8" fmla="*/ 283931 h 3164411"/>
              <a:gd name="connsiteX9" fmla="*/ 1568754 w 3164411"/>
              <a:gd name="connsiteY9" fmla="*/ 35 h 31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411" h="3164411">
                <a:moveTo>
                  <a:pt x="1568754" y="35"/>
                </a:moveTo>
                <a:cubicBezTo>
                  <a:pt x="1811825" y="-2031"/>
                  <a:pt x="2055685" y="88631"/>
                  <a:pt x="2242719" y="272511"/>
                </a:cubicBezTo>
                <a:lnTo>
                  <a:pt x="2880481" y="899519"/>
                </a:lnTo>
                <a:cubicBezTo>
                  <a:pt x="3254549" y="1267280"/>
                  <a:pt x="3259662" y="1868651"/>
                  <a:pt x="2891901" y="2242719"/>
                </a:cubicBezTo>
                <a:lnTo>
                  <a:pt x="2264893" y="2880481"/>
                </a:lnTo>
                <a:cubicBezTo>
                  <a:pt x="1897132" y="3254549"/>
                  <a:pt x="1295761" y="3259662"/>
                  <a:pt x="921693" y="2891901"/>
                </a:cubicBezTo>
                <a:lnTo>
                  <a:pt x="283931" y="2264893"/>
                </a:lnTo>
                <a:cubicBezTo>
                  <a:pt x="-90137" y="1897132"/>
                  <a:pt x="-95250" y="1295761"/>
                  <a:pt x="272511" y="921693"/>
                </a:cubicBezTo>
                <a:lnTo>
                  <a:pt x="899519" y="283931"/>
                </a:lnTo>
                <a:cubicBezTo>
                  <a:pt x="1083400" y="96897"/>
                  <a:pt x="1325683" y="2102"/>
                  <a:pt x="1568754" y="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481111" y="509450"/>
            <a:ext cx="2238822" cy="2238822"/>
          </a:xfrm>
          <a:custGeom>
            <a:avLst/>
            <a:gdLst>
              <a:gd name="connsiteX0" fmla="*/ 1568754 w 3164411"/>
              <a:gd name="connsiteY0" fmla="*/ 35 h 3164411"/>
              <a:gd name="connsiteX1" fmla="*/ 2242719 w 3164411"/>
              <a:gd name="connsiteY1" fmla="*/ 272511 h 3164411"/>
              <a:gd name="connsiteX2" fmla="*/ 2880481 w 3164411"/>
              <a:gd name="connsiteY2" fmla="*/ 899519 h 3164411"/>
              <a:gd name="connsiteX3" fmla="*/ 2891901 w 3164411"/>
              <a:gd name="connsiteY3" fmla="*/ 2242719 h 3164411"/>
              <a:gd name="connsiteX4" fmla="*/ 2264893 w 3164411"/>
              <a:gd name="connsiteY4" fmla="*/ 2880481 h 3164411"/>
              <a:gd name="connsiteX5" fmla="*/ 921693 w 3164411"/>
              <a:gd name="connsiteY5" fmla="*/ 2891901 h 3164411"/>
              <a:gd name="connsiteX6" fmla="*/ 283931 w 3164411"/>
              <a:gd name="connsiteY6" fmla="*/ 2264893 h 3164411"/>
              <a:gd name="connsiteX7" fmla="*/ 272511 w 3164411"/>
              <a:gd name="connsiteY7" fmla="*/ 921693 h 3164411"/>
              <a:gd name="connsiteX8" fmla="*/ 899519 w 3164411"/>
              <a:gd name="connsiteY8" fmla="*/ 283931 h 3164411"/>
              <a:gd name="connsiteX9" fmla="*/ 1568754 w 3164411"/>
              <a:gd name="connsiteY9" fmla="*/ 35 h 31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411" h="3164411">
                <a:moveTo>
                  <a:pt x="1568754" y="35"/>
                </a:moveTo>
                <a:cubicBezTo>
                  <a:pt x="1811825" y="-2031"/>
                  <a:pt x="2055685" y="88631"/>
                  <a:pt x="2242719" y="272511"/>
                </a:cubicBezTo>
                <a:lnTo>
                  <a:pt x="2880481" y="899519"/>
                </a:lnTo>
                <a:cubicBezTo>
                  <a:pt x="3254549" y="1267280"/>
                  <a:pt x="3259662" y="1868651"/>
                  <a:pt x="2891901" y="2242719"/>
                </a:cubicBezTo>
                <a:lnTo>
                  <a:pt x="2264893" y="2880481"/>
                </a:lnTo>
                <a:cubicBezTo>
                  <a:pt x="1897132" y="3254549"/>
                  <a:pt x="1295761" y="3259662"/>
                  <a:pt x="921693" y="2891901"/>
                </a:cubicBezTo>
                <a:lnTo>
                  <a:pt x="283931" y="2264893"/>
                </a:lnTo>
                <a:cubicBezTo>
                  <a:pt x="-90137" y="1897132"/>
                  <a:pt x="-95250" y="1295761"/>
                  <a:pt x="272511" y="921693"/>
                </a:cubicBezTo>
                <a:lnTo>
                  <a:pt x="899519" y="283931"/>
                </a:lnTo>
                <a:cubicBezTo>
                  <a:pt x="1083400" y="96897"/>
                  <a:pt x="1325683" y="2102"/>
                  <a:pt x="1568754" y="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2241" y="3653255"/>
            <a:ext cx="2238822" cy="2238822"/>
          </a:xfrm>
          <a:custGeom>
            <a:avLst/>
            <a:gdLst>
              <a:gd name="connsiteX0" fmla="*/ 1568754 w 3164411"/>
              <a:gd name="connsiteY0" fmla="*/ 35 h 3164411"/>
              <a:gd name="connsiteX1" fmla="*/ 2242719 w 3164411"/>
              <a:gd name="connsiteY1" fmla="*/ 272511 h 3164411"/>
              <a:gd name="connsiteX2" fmla="*/ 2880481 w 3164411"/>
              <a:gd name="connsiteY2" fmla="*/ 899519 h 3164411"/>
              <a:gd name="connsiteX3" fmla="*/ 2891901 w 3164411"/>
              <a:gd name="connsiteY3" fmla="*/ 2242719 h 3164411"/>
              <a:gd name="connsiteX4" fmla="*/ 2264893 w 3164411"/>
              <a:gd name="connsiteY4" fmla="*/ 2880481 h 3164411"/>
              <a:gd name="connsiteX5" fmla="*/ 921693 w 3164411"/>
              <a:gd name="connsiteY5" fmla="*/ 2891901 h 3164411"/>
              <a:gd name="connsiteX6" fmla="*/ 283931 w 3164411"/>
              <a:gd name="connsiteY6" fmla="*/ 2264893 h 3164411"/>
              <a:gd name="connsiteX7" fmla="*/ 272511 w 3164411"/>
              <a:gd name="connsiteY7" fmla="*/ 921693 h 3164411"/>
              <a:gd name="connsiteX8" fmla="*/ 899519 w 3164411"/>
              <a:gd name="connsiteY8" fmla="*/ 283931 h 3164411"/>
              <a:gd name="connsiteX9" fmla="*/ 1568754 w 3164411"/>
              <a:gd name="connsiteY9" fmla="*/ 35 h 31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411" h="3164411">
                <a:moveTo>
                  <a:pt x="1568754" y="35"/>
                </a:moveTo>
                <a:cubicBezTo>
                  <a:pt x="1811825" y="-2031"/>
                  <a:pt x="2055685" y="88631"/>
                  <a:pt x="2242719" y="272511"/>
                </a:cubicBezTo>
                <a:lnTo>
                  <a:pt x="2880481" y="899519"/>
                </a:lnTo>
                <a:cubicBezTo>
                  <a:pt x="3254549" y="1267280"/>
                  <a:pt x="3259662" y="1868651"/>
                  <a:pt x="2891901" y="2242719"/>
                </a:cubicBezTo>
                <a:lnTo>
                  <a:pt x="2264893" y="2880481"/>
                </a:lnTo>
                <a:cubicBezTo>
                  <a:pt x="1897132" y="3254549"/>
                  <a:pt x="1295761" y="3259662"/>
                  <a:pt x="921693" y="2891901"/>
                </a:cubicBezTo>
                <a:lnTo>
                  <a:pt x="283931" y="2264893"/>
                </a:lnTo>
                <a:cubicBezTo>
                  <a:pt x="-90137" y="1897132"/>
                  <a:pt x="-95250" y="1295761"/>
                  <a:pt x="272511" y="921693"/>
                </a:cubicBezTo>
                <a:lnTo>
                  <a:pt x="899519" y="283931"/>
                </a:lnTo>
                <a:cubicBezTo>
                  <a:pt x="1083400" y="96897"/>
                  <a:pt x="1325683" y="2102"/>
                  <a:pt x="1568754" y="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415978" y="3653255"/>
            <a:ext cx="2238822" cy="2238822"/>
          </a:xfrm>
          <a:custGeom>
            <a:avLst/>
            <a:gdLst>
              <a:gd name="connsiteX0" fmla="*/ 1568754 w 3164411"/>
              <a:gd name="connsiteY0" fmla="*/ 35 h 3164411"/>
              <a:gd name="connsiteX1" fmla="*/ 2242719 w 3164411"/>
              <a:gd name="connsiteY1" fmla="*/ 272511 h 3164411"/>
              <a:gd name="connsiteX2" fmla="*/ 2880481 w 3164411"/>
              <a:gd name="connsiteY2" fmla="*/ 899519 h 3164411"/>
              <a:gd name="connsiteX3" fmla="*/ 2891901 w 3164411"/>
              <a:gd name="connsiteY3" fmla="*/ 2242719 h 3164411"/>
              <a:gd name="connsiteX4" fmla="*/ 2264893 w 3164411"/>
              <a:gd name="connsiteY4" fmla="*/ 2880481 h 3164411"/>
              <a:gd name="connsiteX5" fmla="*/ 921693 w 3164411"/>
              <a:gd name="connsiteY5" fmla="*/ 2891901 h 3164411"/>
              <a:gd name="connsiteX6" fmla="*/ 283931 w 3164411"/>
              <a:gd name="connsiteY6" fmla="*/ 2264893 h 3164411"/>
              <a:gd name="connsiteX7" fmla="*/ 272511 w 3164411"/>
              <a:gd name="connsiteY7" fmla="*/ 921693 h 3164411"/>
              <a:gd name="connsiteX8" fmla="*/ 899519 w 3164411"/>
              <a:gd name="connsiteY8" fmla="*/ 283931 h 3164411"/>
              <a:gd name="connsiteX9" fmla="*/ 1568754 w 3164411"/>
              <a:gd name="connsiteY9" fmla="*/ 35 h 316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4411" h="3164411">
                <a:moveTo>
                  <a:pt x="1568754" y="35"/>
                </a:moveTo>
                <a:cubicBezTo>
                  <a:pt x="1811825" y="-2031"/>
                  <a:pt x="2055685" y="88631"/>
                  <a:pt x="2242719" y="272511"/>
                </a:cubicBezTo>
                <a:lnTo>
                  <a:pt x="2880481" y="899519"/>
                </a:lnTo>
                <a:cubicBezTo>
                  <a:pt x="3254549" y="1267280"/>
                  <a:pt x="3259662" y="1868651"/>
                  <a:pt x="2891901" y="2242719"/>
                </a:cubicBezTo>
                <a:lnTo>
                  <a:pt x="2264893" y="2880481"/>
                </a:lnTo>
                <a:cubicBezTo>
                  <a:pt x="1897132" y="3254549"/>
                  <a:pt x="1295761" y="3259662"/>
                  <a:pt x="921693" y="2891901"/>
                </a:cubicBezTo>
                <a:lnTo>
                  <a:pt x="283931" y="2264893"/>
                </a:lnTo>
                <a:cubicBezTo>
                  <a:pt x="-90137" y="1897132"/>
                  <a:pt x="-95250" y="1295761"/>
                  <a:pt x="272511" y="921693"/>
                </a:cubicBezTo>
                <a:lnTo>
                  <a:pt x="899519" y="283931"/>
                </a:lnTo>
                <a:cubicBezTo>
                  <a:pt x="1083400" y="96897"/>
                  <a:pt x="1325683" y="2102"/>
                  <a:pt x="1568754" y="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0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71825" y="3806824"/>
            <a:ext cx="1606550" cy="16065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08550" y="3429000"/>
            <a:ext cx="2362200" cy="23622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400925" y="3811587"/>
            <a:ext cx="1606550" cy="159702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5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12541" y="1411712"/>
            <a:ext cx="3366917" cy="3366917"/>
          </a:xfrm>
          <a:custGeom>
            <a:avLst/>
            <a:gdLst>
              <a:gd name="connsiteX0" fmla="*/ 1679281 w 3366917"/>
              <a:gd name="connsiteY0" fmla="*/ 3 h 3366917"/>
              <a:gd name="connsiteX1" fmla="*/ 2283494 w 3366917"/>
              <a:gd name="connsiteY1" fmla="*/ 248521 h 3366917"/>
              <a:gd name="connsiteX2" fmla="*/ 3115401 w 3366917"/>
              <a:gd name="connsiteY2" fmla="*/ 1076308 h 3366917"/>
              <a:gd name="connsiteX3" fmla="*/ 3118397 w 3366917"/>
              <a:gd name="connsiteY3" fmla="*/ 2283494 h 3366917"/>
              <a:gd name="connsiteX4" fmla="*/ 2290610 w 3366917"/>
              <a:gd name="connsiteY4" fmla="*/ 3115401 h 3366917"/>
              <a:gd name="connsiteX5" fmla="*/ 1083424 w 3366917"/>
              <a:gd name="connsiteY5" fmla="*/ 3118397 h 3366917"/>
              <a:gd name="connsiteX6" fmla="*/ 251518 w 3366917"/>
              <a:gd name="connsiteY6" fmla="*/ 2290610 h 3366917"/>
              <a:gd name="connsiteX7" fmla="*/ 248521 w 3366917"/>
              <a:gd name="connsiteY7" fmla="*/ 1083424 h 3366917"/>
              <a:gd name="connsiteX8" fmla="*/ 1076308 w 3366917"/>
              <a:gd name="connsiteY8" fmla="*/ 251518 h 3366917"/>
              <a:gd name="connsiteX9" fmla="*/ 1679281 w 3366917"/>
              <a:gd name="connsiteY9" fmla="*/ 3 h 336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6917" h="3366917">
                <a:moveTo>
                  <a:pt x="1679281" y="3"/>
                </a:moveTo>
                <a:cubicBezTo>
                  <a:pt x="1897738" y="-539"/>
                  <a:pt x="2116403" y="82257"/>
                  <a:pt x="2283494" y="248521"/>
                </a:cubicBezTo>
                <a:lnTo>
                  <a:pt x="3115401" y="1076308"/>
                </a:lnTo>
                <a:cubicBezTo>
                  <a:pt x="3449583" y="1408836"/>
                  <a:pt x="3450925" y="1949311"/>
                  <a:pt x="3118397" y="2283494"/>
                </a:cubicBezTo>
                <a:lnTo>
                  <a:pt x="2290610" y="3115401"/>
                </a:lnTo>
                <a:cubicBezTo>
                  <a:pt x="1958082" y="3449583"/>
                  <a:pt x="1417607" y="3450925"/>
                  <a:pt x="1083424" y="3118397"/>
                </a:cubicBezTo>
                <a:lnTo>
                  <a:pt x="251518" y="2290610"/>
                </a:lnTo>
                <a:cubicBezTo>
                  <a:pt x="-82665" y="1958082"/>
                  <a:pt x="-84006" y="1417607"/>
                  <a:pt x="248521" y="1083424"/>
                </a:cubicBezTo>
                <a:lnTo>
                  <a:pt x="1076308" y="251518"/>
                </a:lnTo>
                <a:cubicBezTo>
                  <a:pt x="1242572" y="84426"/>
                  <a:pt x="1460823" y="545"/>
                  <a:pt x="1679281" y="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117023" y="2088387"/>
            <a:ext cx="2013567" cy="2013567"/>
          </a:xfrm>
          <a:custGeom>
            <a:avLst/>
            <a:gdLst>
              <a:gd name="connsiteX0" fmla="*/ 1004285 w 2013567"/>
              <a:gd name="connsiteY0" fmla="*/ 2 h 2013567"/>
              <a:gd name="connsiteX1" fmla="*/ 1365632 w 2013567"/>
              <a:gd name="connsiteY1" fmla="*/ 148627 h 2013567"/>
              <a:gd name="connsiteX2" fmla="*/ 1863149 w 2013567"/>
              <a:gd name="connsiteY2" fmla="*/ 643681 h 2013567"/>
              <a:gd name="connsiteX3" fmla="*/ 1864941 w 2013567"/>
              <a:gd name="connsiteY3" fmla="*/ 1365632 h 2013567"/>
              <a:gd name="connsiteX4" fmla="*/ 1369887 w 2013567"/>
              <a:gd name="connsiteY4" fmla="*/ 1863149 h 2013567"/>
              <a:gd name="connsiteX5" fmla="*/ 647936 w 2013567"/>
              <a:gd name="connsiteY5" fmla="*/ 1864941 h 2013567"/>
              <a:gd name="connsiteX6" fmla="*/ 150419 w 2013567"/>
              <a:gd name="connsiteY6" fmla="*/ 1369887 h 2013567"/>
              <a:gd name="connsiteX7" fmla="*/ 148627 w 2013567"/>
              <a:gd name="connsiteY7" fmla="*/ 647936 h 2013567"/>
              <a:gd name="connsiteX8" fmla="*/ 643681 w 2013567"/>
              <a:gd name="connsiteY8" fmla="*/ 150419 h 2013567"/>
              <a:gd name="connsiteX9" fmla="*/ 1004285 w 2013567"/>
              <a:gd name="connsiteY9" fmla="*/ 2 h 201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567" h="2013567">
                <a:moveTo>
                  <a:pt x="1004285" y="2"/>
                </a:moveTo>
                <a:cubicBezTo>
                  <a:pt x="1134932" y="-322"/>
                  <a:pt x="1265704" y="49194"/>
                  <a:pt x="1365632" y="148627"/>
                </a:cubicBezTo>
                <a:lnTo>
                  <a:pt x="1863149" y="643681"/>
                </a:lnTo>
                <a:cubicBezTo>
                  <a:pt x="2063005" y="842547"/>
                  <a:pt x="2063807" y="1165776"/>
                  <a:pt x="1864941" y="1365632"/>
                </a:cubicBezTo>
                <a:lnTo>
                  <a:pt x="1369887" y="1863149"/>
                </a:lnTo>
                <a:cubicBezTo>
                  <a:pt x="1171021" y="2063005"/>
                  <a:pt x="847792" y="2063807"/>
                  <a:pt x="647936" y="1864941"/>
                </a:cubicBezTo>
                <a:lnTo>
                  <a:pt x="150419" y="1369887"/>
                </a:lnTo>
                <a:cubicBezTo>
                  <a:pt x="-49437" y="1171021"/>
                  <a:pt x="-50239" y="847792"/>
                  <a:pt x="148627" y="647936"/>
                </a:cubicBezTo>
                <a:lnTo>
                  <a:pt x="643681" y="150419"/>
                </a:lnTo>
                <a:cubicBezTo>
                  <a:pt x="743114" y="50491"/>
                  <a:pt x="873638" y="326"/>
                  <a:pt x="1004285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061409" y="2088386"/>
            <a:ext cx="2013567" cy="2013567"/>
          </a:xfrm>
          <a:custGeom>
            <a:avLst/>
            <a:gdLst>
              <a:gd name="connsiteX0" fmla="*/ 1004285 w 2013567"/>
              <a:gd name="connsiteY0" fmla="*/ 2 h 2013567"/>
              <a:gd name="connsiteX1" fmla="*/ 1365632 w 2013567"/>
              <a:gd name="connsiteY1" fmla="*/ 148627 h 2013567"/>
              <a:gd name="connsiteX2" fmla="*/ 1863149 w 2013567"/>
              <a:gd name="connsiteY2" fmla="*/ 643681 h 2013567"/>
              <a:gd name="connsiteX3" fmla="*/ 1864941 w 2013567"/>
              <a:gd name="connsiteY3" fmla="*/ 1365632 h 2013567"/>
              <a:gd name="connsiteX4" fmla="*/ 1369887 w 2013567"/>
              <a:gd name="connsiteY4" fmla="*/ 1863149 h 2013567"/>
              <a:gd name="connsiteX5" fmla="*/ 647936 w 2013567"/>
              <a:gd name="connsiteY5" fmla="*/ 1864941 h 2013567"/>
              <a:gd name="connsiteX6" fmla="*/ 150419 w 2013567"/>
              <a:gd name="connsiteY6" fmla="*/ 1369887 h 2013567"/>
              <a:gd name="connsiteX7" fmla="*/ 148627 w 2013567"/>
              <a:gd name="connsiteY7" fmla="*/ 647936 h 2013567"/>
              <a:gd name="connsiteX8" fmla="*/ 643681 w 2013567"/>
              <a:gd name="connsiteY8" fmla="*/ 150419 h 2013567"/>
              <a:gd name="connsiteX9" fmla="*/ 1004285 w 2013567"/>
              <a:gd name="connsiteY9" fmla="*/ 2 h 201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567" h="2013567">
                <a:moveTo>
                  <a:pt x="1004285" y="2"/>
                </a:moveTo>
                <a:cubicBezTo>
                  <a:pt x="1134933" y="-322"/>
                  <a:pt x="1265704" y="49194"/>
                  <a:pt x="1365632" y="148627"/>
                </a:cubicBezTo>
                <a:lnTo>
                  <a:pt x="1863149" y="643681"/>
                </a:lnTo>
                <a:cubicBezTo>
                  <a:pt x="2063005" y="842547"/>
                  <a:pt x="2063807" y="1165776"/>
                  <a:pt x="1864941" y="1365632"/>
                </a:cubicBezTo>
                <a:lnTo>
                  <a:pt x="1369887" y="1863149"/>
                </a:lnTo>
                <a:cubicBezTo>
                  <a:pt x="1171021" y="2063005"/>
                  <a:pt x="847792" y="2063807"/>
                  <a:pt x="647936" y="1864941"/>
                </a:cubicBezTo>
                <a:lnTo>
                  <a:pt x="150419" y="1369887"/>
                </a:lnTo>
                <a:cubicBezTo>
                  <a:pt x="-49437" y="1171021"/>
                  <a:pt x="-50239" y="847792"/>
                  <a:pt x="148627" y="647936"/>
                </a:cubicBezTo>
                <a:lnTo>
                  <a:pt x="643681" y="150419"/>
                </a:lnTo>
                <a:cubicBezTo>
                  <a:pt x="743114" y="50491"/>
                  <a:pt x="873638" y="326"/>
                  <a:pt x="1004285" y="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6064" y="580572"/>
            <a:ext cx="2381022" cy="47461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800578" y="580572"/>
            <a:ext cx="2381022" cy="47461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355092" y="580572"/>
            <a:ext cx="2381022" cy="47461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9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flipH="1">
            <a:off x="-190500" y="546100"/>
            <a:ext cx="2476500" cy="4305300"/>
          </a:xfrm>
          <a:prstGeom prst="flowChartInputOutpu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 flipH="1">
            <a:off x="1943100" y="1708150"/>
            <a:ext cx="2476500" cy="4254500"/>
          </a:xfrm>
          <a:prstGeom prst="flowChartInputOutpu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flipH="1">
            <a:off x="4025900" y="2387600"/>
            <a:ext cx="2476500" cy="4305300"/>
          </a:xfrm>
          <a:prstGeom prst="flowChartInputOutpu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 flipH="1">
            <a:off x="5829300" y="755650"/>
            <a:ext cx="2476500" cy="4254500"/>
          </a:xfrm>
          <a:prstGeom prst="flowChartInputOutpu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90244" y="0"/>
            <a:ext cx="3124200" cy="26996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717643" y="-943897"/>
            <a:ext cx="3124200" cy="313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390244" y="2902857"/>
            <a:ext cx="3124200" cy="39551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717643" y="5370289"/>
            <a:ext cx="3124200" cy="30067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717643" y="2438401"/>
            <a:ext cx="3124200" cy="2790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010557"/>
            <a:ext cx="2815771" cy="48368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89944" y="1010557"/>
            <a:ext cx="2438400" cy="23551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602517" y="1010557"/>
            <a:ext cx="2438400" cy="23551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89943" y="3492313"/>
            <a:ext cx="5050973" cy="23551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215090" y="1010557"/>
            <a:ext cx="3976910" cy="23551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3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976819" y="-3113088"/>
            <a:ext cx="5636240" cy="5636240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76773" y="0"/>
            <a:ext cx="6015227" cy="6015227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949656" y="-2242344"/>
            <a:ext cx="4484688" cy="4484688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6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106983" y="-1878740"/>
            <a:ext cx="10615479" cy="10615479"/>
          </a:xfrm>
          <a:custGeom>
            <a:avLst/>
            <a:gdLst>
              <a:gd name="connsiteX0" fmla="*/ 5120903 w 10615479"/>
              <a:gd name="connsiteY0" fmla="*/ 852 h 10615479"/>
              <a:gd name="connsiteX1" fmla="*/ 7654867 w 10615479"/>
              <a:gd name="connsiteY1" fmla="*/ 919295 h 10615479"/>
              <a:gd name="connsiteX2" fmla="*/ 9331721 w 10615479"/>
              <a:gd name="connsiteY2" fmla="*/ 2379425 h 10615479"/>
              <a:gd name="connsiteX3" fmla="*/ 9696185 w 10615479"/>
              <a:gd name="connsiteY3" fmla="*/ 7654867 h 10615479"/>
              <a:gd name="connsiteX4" fmla="*/ 8236054 w 10615479"/>
              <a:gd name="connsiteY4" fmla="*/ 9331721 h 10615479"/>
              <a:gd name="connsiteX5" fmla="*/ 2960613 w 10615479"/>
              <a:gd name="connsiteY5" fmla="*/ 9696185 h 10615479"/>
              <a:gd name="connsiteX6" fmla="*/ 1283758 w 10615479"/>
              <a:gd name="connsiteY6" fmla="*/ 8236054 h 10615479"/>
              <a:gd name="connsiteX7" fmla="*/ 919295 w 10615479"/>
              <a:gd name="connsiteY7" fmla="*/ 2960613 h 10615479"/>
              <a:gd name="connsiteX8" fmla="*/ 2379426 w 10615479"/>
              <a:gd name="connsiteY8" fmla="*/ 1283758 h 10615479"/>
              <a:gd name="connsiteX9" fmla="*/ 5120903 w 10615479"/>
              <a:gd name="connsiteY9" fmla="*/ 852 h 1061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15479" h="10615479">
                <a:moveTo>
                  <a:pt x="5120903" y="852"/>
                </a:moveTo>
                <a:cubicBezTo>
                  <a:pt x="6018023" y="-18245"/>
                  <a:pt x="6924828" y="283609"/>
                  <a:pt x="7654867" y="919295"/>
                </a:cubicBezTo>
                <a:lnTo>
                  <a:pt x="9331721" y="2379425"/>
                </a:lnTo>
                <a:cubicBezTo>
                  <a:pt x="10889138" y="3735555"/>
                  <a:pt x="11052314" y="6097450"/>
                  <a:pt x="9696185" y="7654867"/>
                </a:cubicBezTo>
                <a:lnTo>
                  <a:pt x="8236054" y="9331721"/>
                </a:lnTo>
                <a:cubicBezTo>
                  <a:pt x="6879925" y="10889138"/>
                  <a:pt x="4518030" y="11052314"/>
                  <a:pt x="2960613" y="9696185"/>
                </a:cubicBezTo>
                <a:lnTo>
                  <a:pt x="1283758" y="8236054"/>
                </a:lnTo>
                <a:cubicBezTo>
                  <a:pt x="-273659" y="6879925"/>
                  <a:pt x="-436834" y="4518029"/>
                  <a:pt x="919295" y="2960613"/>
                </a:cubicBezTo>
                <a:lnTo>
                  <a:pt x="2379426" y="1283758"/>
                </a:lnTo>
                <a:cubicBezTo>
                  <a:pt x="3099869" y="456380"/>
                  <a:pt x="4104167" y="22495"/>
                  <a:pt x="5120903" y="8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9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flipH="1">
            <a:off x="3255092" y="-501906"/>
            <a:ext cx="4895850" cy="8642351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 flipH="1">
            <a:off x="7296150" y="-501906"/>
            <a:ext cx="4895850" cy="8642351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19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501906"/>
            <a:ext cx="4895850" cy="8642351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1058" y="-501906"/>
            <a:ext cx="4895850" cy="8642351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9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796413"/>
            <a:ext cx="7610475" cy="7654413"/>
          </a:xfrm>
          <a:custGeom>
            <a:avLst/>
            <a:gdLst>
              <a:gd name="connsiteX0" fmla="*/ 0 w 7610475"/>
              <a:gd name="connsiteY0" fmla="*/ 0 h 6858000"/>
              <a:gd name="connsiteX1" fmla="*/ 7610475 w 7610475"/>
              <a:gd name="connsiteY1" fmla="*/ 0 h 6858000"/>
              <a:gd name="connsiteX2" fmla="*/ 7610475 w 7610475"/>
              <a:gd name="connsiteY2" fmla="*/ 6858000 h 6858000"/>
              <a:gd name="connsiteX3" fmla="*/ 0 w 7610475"/>
              <a:gd name="connsiteY3" fmla="*/ 6858000 h 6858000"/>
              <a:gd name="connsiteX4" fmla="*/ 0 w 7610475"/>
              <a:gd name="connsiteY4" fmla="*/ 0 h 6858000"/>
              <a:gd name="connsiteX0" fmla="*/ 0 w 7610475"/>
              <a:gd name="connsiteY0" fmla="*/ 0 h 6887497"/>
              <a:gd name="connsiteX1" fmla="*/ 7610475 w 7610475"/>
              <a:gd name="connsiteY1" fmla="*/ 0 h 6887497"/>
              <a:gd name="connsiteX2" fmla="*/ 6489597 w 7610475"/>
              <a:gd name="connsiteY2" fmla="*/ 6887497 h 6887497"/>
              <a:gd name="connsiteX3" fmla="*/ 0 w 7610475"/>
              <a:gd name="connsiteY3" fmla="*/ 6858000 h 6887497"/>
              <a:gd name="connsiteX4" fmla="*/ 0 w 7610475"/>
              <a:gd name="connsiteY4" fmla="*/ 0 h 6887497"/>
              <a:gd name="connsiteX0" fmla="*/ 855406 w 7610475"/>
              <a:gd name="connsiteY0" fmla="*/ 0 h 7654413"/>
              <a:gd name="connsiteX1" fmla="*/ 7610475 w 7610475"/>
              <a:gd name="connsiteY1" fmla="*/ 766916 h 7654413"/>
              <a:gd name="connsiteX2" fmla="*/ 6489597 w 7610475"/>
              <a:gd name="connsiteY2" fmla="*/ 7654413 h 7654413"/>
              <a:gd name="connsiteX3" fmla="*/ 0 w 7610475"/>
              <a:gd name="connsiteY3" fmla="*/ 7624916 h 7654413"/>
              <a:gd name="connsiteX4" fmla="*/ 855406 w 7610475"/>
              <a:gd name="connsiteY4" fmla="*/ 0 h 7654413"/>
              <a:gd name="connsiteX0" fmla="*/ 855406 w 7610475"/>
              <a:gd name="connsiteY0" fmla="*/ 0 h 7654413"/>
              <a:gd name="connsiteX1" fmla="*/ 7610475 w 7610475"/>
              <a:gd name="connsiteY1" fmla="*/ 766916 h 7654413"/>
              <a:gd name="connsiteX2" fmla="*/ 5722680 w 7610475"/>
              <a:gd name="connsiteY2" fmla="*/ 7654413 h 7654413"/>
              <a:gd name="connsiteX3" fmla="*/ 0 w 7610475"/>
              <a:gd name="connsiteY3" fmla="*/ 7624916 h 7654413"/>
              <a:gd name="connsiteX4" fmla="*/ 855406 w 7610475"/>
              <a:gd name="connsiteY4" fmla="*/ 0 h 765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0475" h="7654413">
                <a:moveTo>
                  <a:pt x="855406" y="0"/>
                </a:moveTo>
                <a:lnTo>
                  <a:pt x="7610475" y="766916"/>
                </a:lnTo>
                <a:lnTo>
                  <a:pt x="5722680" y="7654413"/>
                </a:lnTo>
                <a:lnTo>
                  <a:pt x="0" y="7624916"/>
                </a:lnTo>
                <a:lnTo>
                  <a:pt x="855406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40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3244" y="-2033756"/>
            <a:ext cx="10925512" cy="10925512"/>
          </a:xfrm>
          <a:custGeom>
            <a:avLst/>
            <a:gdLst>
              <a:gd name="connsiteX0" fmla="*/ 5462756 w 10925512"/>
              <a:gd name="connsiteY0" fmla="*/ 2950562 h 10925512"/>
              <a:gd name="connsiteX1" fmla="*/ 2950562 w 10925512"/>
              <a:gd name="connsiteY1" fmla="*/ 5462756 h 10925512"/>
              <a:gd name="connsiteX2" fmla="*/ 5462756 w 10925512"/>
              <a:gd name="connsiteY2" fmla="*/ 7974949 h 10925512"/>
              <a:gd name="connsiteX3" fmla="*/ 7974949 w 10925512"/>
              <a:gd name="connsiteY3" fmla="*/ 5462756 h 10925512"/>
              <a:gd name="connsiteX4" fmla="*/ 5462756 w 10925512"/>
              <a:gd name="connsiteY4" fmla="*/ 0 h 10925512"/>
              <a:gd name="connsiteX5" fmla="*/ 10925512 w 10925512"/>
              <a:gd name="connsiteY5" fmla="*/ 5462756 h 10925512"/>
              <a:gd name="connsiteX6" fmla="*/ 5462756 w 10925512"/>
              <a:gd name="connsiteY6" fmla="*/ 10925512 h 10925512"/>
              <a:gd name="connsiteX7" fmla="*/ 0 w 10925512"/>
              <a:gd name="connsiteY7" fmla="*/ 5462756 h 1092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5512" h="10925512">
                <a:moveTo>
                  <a:pt x="5462756" y="2950562"/>
                </a:moveTo>
                <a:lnTo>
                  <a:pt x="2950562" y="5462756"/>
                </a:lnTo>
                <a:lnTo>
                  <a:pt x="5462756" y="7974949"/>
                </a:lnTo>
                <a:lnTo>
                  <a:pt x="7974949" y="5462756"/>
                </a:lnTo>
                <a:close/>
                <a:moveTo>
                  <a:pt x="5462756" y="0"/>
                </a:moveTo>
                <a:lnTo>
                  <a:pt x="10925512" y="5462756"/>
                </a:lnTo>
                <a:lnTo>
                  <a:pt x="5462756" y="10925512"/>
                </a:lnTo>
                <a:lnTo>
                  <a:pt x="0" y="54627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53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713493" y="-1029705"/>
            <a:ext cx="8765012" cy="8765011"/>
          </a:xfrm>
          <a:custGeom>
            <a:avLst/>
            <a:gdLst>
              <a:gd name="connsiteX0" fmla="*/ 4380387 w 8765012"/>
              <a:gd name="connsiteY0" fmla="*/ 2273463 h 8765011"/>
              <a:gd name="connsiteX1" fmla="*/ 3553895 w 8765012"/>
              <a:gd name="connsiteY1" fmla="*/ 2616746 h 8765011"/>
              <a:gd name="connsiteX2" fmla="*/ 2538943 w 8765012"/>
              <a:gd name="connsiteY2" fmla="*/ 3633667 h 8765011"/>
              <a:gd name="connsiteX3" fmla="*/ 2540545 w 8765012"/>
              <a:gd name="connsiteY3" fmla="*/ 5287315 h 8765011"/>
              <a:gd name="connsiteX4" fmla="*/ 3557466 w 8765012"/>
              <a:gd name="connsiteY4" fmla="*/ 6302267 h 8765011"/>
              <a:gd name="connsiteX5" fmla="*/ 5211114 w 8765012"/>
              <a:gd name="connsiteY5" fmla="*/ 6300665 h 8765011"/>
              <a:gd name="connsiteX6" fmla="*/ 6226066 w 8765012"/>
              <a:gd name="connsiteY6" fmla="*/ 5283744 h 8765011"/>
              <a:gd name="connsiteX7" fmla="*/ 6224464 w 8765012"/>
              <a:gd name="connsiteY7" fmla="*/ 3630096 h 8765011"/>
              <a:gd name="connsiteX8" fmla="*/ 5207543 w 8765012"/>
              <a:gd name="connsiteY8" fmla="*/ 2615144 h 8765011"/>
              <a:gd name="connsiteX9" fmla="*/ 4380387 w 8765012"/>
              <a:gd name="connsiteY9" fmla="*/ 2273463 h 8765011"/>
              <a:gd name="connsiteX10" fmla="*/ 4369786 w 8765012"/>
              <a:gd name="connsiteY10" fmla="*/ 11 h 8765011"/>
              <a:gd name="connsiteX11" fmla="*/ 6133814 w 8765012"/>
              <a:gd name="connsiteY11" fmla="*/ 724705 h 8765011"/>
              <a:gd name="connsiteX12" fmla="*/ 8030081 w 8765012"/>
              <a:gd name="connsiteY12" fmla="*/ 2609994 h 8765011"/>
              <a:gd name="connsiteX13" fmla="*/ 8040309 w 8765012"/>
              <a:gd name="connsiteY13" fmla="*/ 6133813 h 8765011"/>
              <a:gd name="connsiteX14" fmla="*/ 6155020 w 8765012"/>
              <a:gd name="connsiteY14" fmla="*/ 8030080 h 8765011"/>
              <a:gd name="connsiteX15" fmla="*/ 2631199 w 8765012"/>
              <a:gd name="connsiteY15" fmla="*/ 8040308 h 8765011"/>
              <a:gd name="connsiteX16" fmla="*/ 734934 w 8765012"/>
              <a:gd name="connsiteY16" fmla="*/ 6155019 h 8765011"/>
              <a:gd name="connsiteX17" fmla="*/ 724706 w 8765012"/>
              <a:gd name="connsiteY17" fmla="*/ 2631198 h 8765011"/>
              <a:gd name="connsiteX18" fmla="*/ 2609995 w 8765012"/>
              <a:gd name="connsiteY18" fmla="*/ 734933 h 8765011"/>
              <a:gd name="connsiteX19" fmla="*/ 4369786 w 8765012"/>
              <a:gd name="connsiteY19" fmla="*/ 11 h 876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65012" h="8765011">
                <a:moveTo>
                  <a:pt x="4380387" y="2273463"/>
                </a:moveTo>
                <a:cubicBezTo>
                  <a:pt x="4081136" y="2273753"/>
                  <a:pt x="3781995" y="2388204"/>
                  <a:pt x="3553895" y="2616746"/>
                </a:cubicBezTo>
                <a:lnTo>
                  <a:pt x="2538943" y="3633667"/>
                </a:lnTo>
                <a:cubicBezTo>
                  <a:pt x="2082743" y="4090752"/>
                  <a:pt x="2083460" y="4831115"/>
                  <a:pt x="2540545" y="5287315"/>
                </a:cubicBezTo>
                <a:lnTo>
                  <a:pt x="3557466" y="6302267"/>
                </a:lnTo>
                <a:cubicBezTo>
                  <a:pt x="4014551" y="6758467"/>
                  <a:pt x="4754914" y="6757749"/>
                  <a:pt x="5211114" y="6300665"/>
                </a:cubicBezTo>
                <a:lnTo>
                  <a:pt x="6226066" y="5283744"/>
                </a:lnTo>
                <a:cubicBezTo>
                  <a:pt x="6682265" y="4826659"/>
                  <a:pt x="6681548" y="4086296"/>
                  <a:pt x="6224464" y="3630096"/>
                </a:cubicBezTo>
                <a:lnTo>
                  <a:pt x="5207543" y="2615144"/>
                </a:lnTo>
                <a:cubicBezTo>
                  <a:pt x="4979000" y="2387044"/>
                  <a:pt x="4679638" y="2273173"/>
                  <a:pt x="4380387" y="2273463"/>
                </a:cubicBezTo>
                <a:close/>
                <a:moveTo>
                  <a:pt x="4369786" y="11"/>
                </a:moveTo>
                <a:cubicBezTo>
                  <a:pt x="5007472" y="-1840"/>
                  <a:pt x="5645863" y="239577"/>
                  <a:pt x="6133814" y="724705"/>
                </a:cubicBezTo>
                <a:lnTo>
                  <a:pt x="8030081" y="2609994"/>
                </a:lnTo>
                <a:cubicBezTo>
                  <a:pt x="9005981" y="3580246"/>
                  <a:pt x="9010561" y="5157911"/>
                  <a:pt x="8040309" y="6133813"/>
                </a:cubicBezTo>
                <a:lnTo>
                  <a:pt x="6155020" y="8030080"/>
                </a:lnTo>
                <a:cubicBezTo>
                  <a:pt x="5184769" y="9005980"/>
                  <a:pt x="3607101" y="9010560"/>
                  <a:pt x="2631199" y="8040308"/>
                </a:cubicBezTo>
                <a:lnTo>
                  <a:pt x="734934" y="6155019"/>
                </a:lnTo>
                <a:cubicBezTo>
                  <a:pt x="-240968" y="5184768"/>
                  <a:pt x="-245548" y="3607100"/>
                  <a:pt x="724706" y="2631198"/>
                </a:cubicBezTo>
                <a:lnTo>
                  <a:pt x="2609995" y="734933"/>
                </a:lnTo>
                <a:cubicBezTo>
                  <a:pt x="3095121" y="246982"/>
                  <a:pt x="3732100" y="1862"/>
                  <a:pt x="4369786" y="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97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429799" y="-2222705"/>
            <a:ext cx="8458200" cy="84582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4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8724" y="4691856"/>
            <a:ext cx="4869180" cy="4871244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91652" y="1556544"/>
            <a:ext cx="3743325" cy="3744912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" y="692943"/>
            <a:ext cx="6392334" cy="5472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546021" y="-29028"/>
            <a:ext cx="8645979" cy="6901542"/>
          </a:xfrm>
          <a:custGeom>
            <a:avLst/>
            <a:gdLst>
              <a:gd name="connsiteX0" fmla="*/ 5873401 w 8645979"/>
              <a:gd name="connsiteY0" fmla="*/ 4450820 h 6901542"/>
              <a:gd name="connsiteX1" fmla="*/ 8645979 w 8645979"/>
              <a:gd name="connsiteY1" fmla="*/ 6024051 h 6901542"/>
              <a:gd name="connsiteX2" fmla="*/ 8645979 w 8645979"/>
              <a:gd name="connsiteY2" fmla="*/ 6887028 h 6901542"/>
              <a:gd name="connsiteX3" fmla="*/ 1814286 w 8645979"/>
              <a:gd name="connsiteY3" fmla="*/ 6901542 h 6901542"/>
              <a:gd name="connsiteX4" fmla="*/ 1545439 w 8645979"/>
              <a:gd name="connsiteY4" fmla="*/ 5878847 h 6901542"/>
              <a:gd name="connsiteX5" fmla="*/ 3493205 w 8645979"/>
              <a:gd name="connsiteY5" fmla="*/ 11728 h 6901542"/>
              <a:gd name="connsiteX6" fmla="*/ 8645979 w 8645979"/>
              <a:gd name="connsiteY6" fmla="*/ 29028 h 6901542"/>
              <a:gd name="connsiteX7" fmla="*/ 8645979 w 8645979"/>
              <a:gd name="connsiteY7" fmla="*/ 5823793 h 6901542"/>
              <a:gd name="connsiteX8" fmla="*/ 5944602 w 8645979"/>
              <a:gd name="connsiteY8" fmla="*/ 4290964 h 6901542"/>
              <a:gd name="connsiteX9" fmla="*/ 5932405 w 8645979"/>
              <a:gd name="connsiteY9" fmla="*/ 4269673 h 6901542"/>
              <a:gd name="connsiteX10" fmla="*/ 5925940 w 8645979"/>
              <a:gd name="connsiteY10" fmla="*/ 4250078 h 6901542"/>
              <a:gd name="connsiteX11" fmla="*/ 5921937 w 8645979"/>
              <a:gd name="connsiteY11" fmla="*/ 4251398 h 6901542"/>
              <a:gd name="connsiteX12" fmla="*/ 0 w 8645979"/>
              <a:gd name="connsiteY12" fmla="*/ 0 h 6901542"/>
              <a:gd name="connsiteX13" fmla="*/ 3292091 w 8645979"/>
              <a:gd name="connsiteY13" fmla="*/ 11053 h 6901542"/>
              <a:gd name="connsiteX14" fmla="*/ 5752266 w 8645979"/>
              <a:gd name="connsiteY14" fmla="*/ 4305612 h 6901542"/>
              <a:gd name="connsiteX15" fmla="*/ 5751030 w 8645979"/>
              <a:gd name="connsiteY15" fmla="*/ 4307790 h 6901542"/>
              <a:gd name="connsiteX16" fmla="*/ 1501073 w 8645979"/>
              <a:gd name="connsiteY16" fmla="*/ 5710078 h 69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45979" h="6901542">
                <a:moveTo>
                  <a:pt x="5873401" y="4450820"/>
                </a:moveTo>
                <a:lnTo>
                  <a:pt x="8645979" y="6024051"/>
                </a:lnTo>
                <a:lnTo>
                  <a:pt x="8645979" y="6887028"/>
                </a:lnTo>
                <a:lnTo>
                  <a:pt x="1814286" y="6901542"/>
                </a:lnTo>
                <a:lnTo>
                  <a:pt x="1545439" y="5878847"/>
                </a:lnTo>
                <a:close/>
                <a:moveTo>
                  <a:pt x="3493205" y="11728"/>
                </a:moveTo>
                <a:lnTo>
                  <a:pt x="8645979" y="29028"/>
                </a:lnTo>
                <a:lnTo>
                  <a:pt x="8645979" y="5823793"/>
                </a:lnTo>
                <a:lnTo>
                  <a:pt x="5944602" y="4290964"/>
                </a:lnTo>
                <a:lnTo>
                  <a:pt x="5932405" y="4269673"/>
                </a:lnTo>
                <a:lnTo>
                  <a:pt x="5925940" y="4250078"/>
                </a:lnTo>
                <a:lnTo>
                  <a:pt x="5921937" y="4251398"/>
                </a:lnTo>
                <a:close/>
                <a:moveTo>
                  <a:pt x="0" y="0"/>
                </a:moveTo>
                <a:lnTo>
                  <a:pt x="3292091" y="11053"/>
                </a:lnTo>
                <a:lnTo>
                  <a:pt x="5752266" y="4305612"/>
                </a:lnTo>
                <a:lnTo>
                  <a:pt x="5751030" y="4307790"/>
                </a:lnTo>
                <a:lnTo>
                  <a:pt x="1501073" y="57100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6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953000" y="0"/>
            <a:ext cx="7239000" cy="6858000"/>
          </a:xfrm>
          <a:custGeom>
            <a:avLst/>
            <a:gdLst>
              <a:gd name="connsiteX0" fmla="*/ 0 w 7239000"/>
              <a:gd name="connsiteY0" fmla="*/ 0 h 6858000"/>
              <a:gd name="connsiteX1" fmla="*/ 7239000 w 7239000"/>
              <a:gd name="connsiteY1" fmla="*/ 0 h 6858000"/>
              <a:gd name="connsiteX2" fmla="*/ 7239000 w 7239000"/>
              <a:gd name="connsiteY2" fmla="*/ 6858000 h 6858000"/>
              <a:gd name="connsiteX3" fmla="*/ 1 w 7239000"/>
              <a:gd name="connsiteY3" fmla="*/ 6858000 h 6858000"/>
              <a:gd name="connsiteX4" fmla="*/ 3429000 w 7239000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6858000">
                <a:moveTo>
                  <a:pt x="0" y="0"/>
                </a:moveTo>
                <a:lnTo>
                  <a:pt x="7239000" y="0"/>
                </a:lnTo>
                <a:lnTo>
                  <a:pt x="7239000" y="6858000"/>
                </a:lnTo>
                <a:lnTo>
                  <a:pt x="1" y="6858000"/>
                </a:lnTo>
                <a:lnTo>
                  <a:pt x="342900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-3765158" y="-2351446"/>
            <a:ext cx="11560892" cy="11560892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amond 19"/>
          <p:cNvSpPr/>
          <p:nvPr userDrawn="1"/>
        </p:nvSpPr>
        <p:spPr>
          <a:xfrm>
            <a:off x="-2105025" y="1323975"/>
            <a:ext cx="4210050" cy="421005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3390900" y="1533525"/>
            <a:ext cx="3790950" cy="3790950"/>
          </a:xfrm>
          <a:prstGeom prst="diamon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394980" y="3230972"/>
            <a:ext cx="4705965" cy="4705965"/>
          </a:xfrm>
          <a:prstGeom prst="diamond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10250" y="0"/>
            <a:ext cx="63817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4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210155" y="2048911"/>
            <a:ext cx="14042449" cy="11260698"/>
          </a:xfrm>
          <a:custGeom>
            <a:avLst/>
            <a:gdLst>
              <a:gd name="connsiteX0" fmla="*/ 9752548 w 14042449"/>
              <a:gd name="connsiteY0" fmla="*/ 749 h 11260698"/>
              <a:gd name="connsiteX1" fmla="*/ 13585959 w 14042449"/>
              <a:gd name="connsiteY1" fmla="*/ 2307982 h 11260698"/>
              <a:gd name="connsiteX2" fmla="*/ 13589754 w 14042449"/>
              <a:gd name="connsiteY2" fmla="*/ 2315492 h 11260698"/>
              <a:gd name="connsiteX3" fmla="*/ 11734467 w 14042449"/>
              <a:gd name="connsiteY3" fmla="*/ 7961999 h 11260698"/>
              <a:gd name="connsiteX4" fmla="*/ 6102999 w 14042449"/>
              <a:gd name="connsiteY4" fmla="*/ 10808004 h 11260698"/>
              <a:gd name="connsiteX5" fmla="*/ 456491 w 14042449"/>
              <a:gd name="connsiteY5" fmla="*/ 8952717 h 11260698"/>
              <a:gd name="connsiteX6" fmla="*/ 452696 w 14042449"/>
              <a:gd name="connsiteY6" fmla="*/ 8945207 h 11260698"/>
              <a:gd name="connsiteX7" fmla="*/ 2307983 w 14042449"/>
              <a:gd name="connsiteY7" fmla="*/ 3298700 h 11260698"/>
              <a:gd name="connsiteX8" fmla="*/ 7939452 w 14042449"/>
              <a:gd name="connsiteY8" fmla="*/ 452696 h 11260698"/>
              <a:gd name="connsiteX9" fmla="*/ 9752548 w 14042449"/>
              <a:gd name="connsiteY9" fmla="*/ 749 h 1126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2449" h="11260698">
                <a:moveTo>
                  <a:pt x="9752548" y="749"/>
                </a:moveTo>
                <a:cubicBezTo>
                  <a:pt x="11315872" y="-28827"/>
                  <a:pt x="12833488" y="819046"/>
                  <a:pt x="13585959" y="2307982"/>
                </a:cubicBezTo>
                <a:lnTo>
                  <a:pt x="13589754" y="2315492"/>
                </a:lnTo>
                <a:cubicBezTo>
                  <a:pt x="14636671" y="4387055"/>
                  <a:pt x="13806030" y="6915083"/>
                  <a:pt x="11734467" y="7961999"/>
                </a:cubicBezTo>
                <a:lnTo>
                  <a:pt x="6102999" y="10808004"/>
                </a:lnTo>
                <a:cubicBezTo>
                  <a:pt x="4031436" y="11854920"/>
                  <a:pt x="1503408" y="11024280"/>
                  <a:pt x="456491" y="8952717"/>
                </a:cubicBezTo>
                <a:lnTo>
                  <a:pt x="452696" y="8945207"/>
                </a:lnTo>
                <a:cubicBezTo>
                  <a:pt x="-594221" y="6873644"/>
                  <a:pt x="236420" y="4345617"/>
                  <a:pt x="2307983" y="3298700"/>
                </a:cubicBezTo>
                <a:lnTo>
                  <a:pt x="7939452" y="452696"/>
                </a:lnTo>
                <a:cubicBezTo>
                  <a:pt x="8522079" y="158250"/>
                  <a:pt x="9140813" y="12323"/>
                  <a:pt x="9752548" y="7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6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8385" y="421481"/>
            <a:ext cx="6015038" cy="6015037"/>
          </a:xfrm>
          <a:prstGeom prst="pentagon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3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91150" y="247650"/>
            <a:ext cx="6362700" cy="6362700"/>
          </a:xfrm>
          <a:custGeom>
            <a:avLst/>
            <a:gdLst>
              <a:gd name="connsiteX0" fmla="*/ 3081338 w 6172200"/>
              <a:gd name="connsiteY0" fmla="*/ 1443037 h 6172200"/>
              <a:gd name="connsiteX1" fmla="*/ 4724400 w 6172200"/>
              <a:gd name="connsiteY1" fmla="*/ 3086100 h 6172200"/>
              <a:gd name="connsiteX2" fmla="*/ 3081338 w 6172200"/>
              <a:gd name="connsiteY2" fmla="*/ 4729162 h 6172200"/>
              <a:gd name="connsiteX3" fmla="*/ 1438275 w 6172200"/>
              <a:gd name="connsiteY3" fmla="*/ 3086100 h 6172200"/>
              <a:gd name="connsiteX4" fmla="*/ 3086100 w 6172200"/>
              <a:gd name="connsiteY4" fmla="*/ 1000125 h 6172200"/>
              <a:gd name="connsiteX5" fmla="*/ 1000125 w 6172200"/>
              <a:gd name="connsiteY5" fmla="*/ 3086100 h 6172200"/>
              <a:gd name="connsiteX6" fmla="*/ 3086100 w 6172200"/>
              <a:gd name="connsiteY6" fmla="*/ 5172075 h 6172200"/>
              <a:gd name="connsiteX7" fmla="*/ 5172075 w 6172200"/>
              <a:gd name="connsiteY7" fmla="*/ 3086100 h 6172200"/>
              <a:gd name="connsiteX8" fmla="*/ 3086100 w 6172200"/>
              <a:gd name="connsiteY8" fmla="*/ 0 h 6172200"/>
              <a:gd name="connsiteX9" fmla="*/ 6172200 w 6172200"/>
              <a:gd name="connsiteY9" fmla="*/ 3086100 h 6172200"/>
              <a:gd name="connsiteX10" fmla="*/ 3086100 w 6172200"/>
              <a:gd name="connsiteY10" fmla="*/ 6172200 h 6172200"/>
              <a:gd name="connsiteX11" fmla="*/ 0 w 6172200"/>
              <a:gd name="connsiteY11" fmla="*/ 3086100 h 6172200"/>
              <a:gd name="connsiteX12" fmla="*/ 3086100 w 61722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72200" h="6172200">
                <a:moveTo>
                  <a:pt x="3081338" y="1443037"/>
                </a:moveTo>
                <a:lnTo>
                  <a:pt x="4724400" y="3086100"/>
                </a:lnTo>
                <a:lnTo>
                  <a:pt x="3081338" y="4729162"/>
                </a:lnTo>
                <a:lnTo>
                  <a:pt x="1438275" y="3086100"/>
                </a:lnTo>
                <a:close/>
                <a:moveTo>
                  <a:pt x="3086100" y="1000125"/>
                </a:moveTo>
                <a:lnTo>
                  <a:pt x="1000125" y="3086100"/>
                </a:lnTo>
                <a:lnTo>
                  <a:pt x="3086100" y="5172075"/>
                </a:lnTo>
                <a:lnTo>
                  <a:pt x="5172075" y="3086100"/>
                </a:lnTo>
                <a:close/>
                <a:moveTo>
                  <a:pt x="3086100" y="0"/>
                </a:moveTo>
                <a:cubicBezTo>
                  <a:pt x="4790506" y="0"/>
                  <a:pt x="6172200" y="1381694"/>
                  <a:pt x="6172200" y="3086100"/>
                </a:cubicBezTo>
                <a:cubicBezTo>
                  <a:pt x="6172200" y="4790506"/>
                  <a:pt x="4790506" y="6172200"/>
                  <a:pt x="3086100" y="6172200"/>
                </a:cubicBezTo>
                <a:cubicBezTo>
                  <a:pt x="1381694" y="6172200"/>
                  <a:pt x="0" y="4790506"/>
                  <a:pt x="0" y="3086100"/>
                </a:cubicBezTo>
                <a:cubicBezTo>
                  <a:pt x="0" y="1381694"/>
                  <a:pt x="1381694" y="0"/>
                  <a:pt x="3086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97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24100" y="709612"/>
            <a:ext cx="5438775" cy="5438775"/>
          </a:xfrm>
          <a:prstGeom prst="diamond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13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53300" y="304800"/>
            <a:ext cx="4438650" cy="257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" y="3162300"/>
            <a:ext cx="3390900" cy="3390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10000" y="3162300"/>
            <a:ext cx="3390900" cy="3390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53300" y="3162300"/>
            <a:ext cx="4438650" cy="3390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6700" y="304800"/>
            <a:ext cx="6934200" cy="2571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2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91050" y="60692"/>
            <a:ext cx="7600950" cy="6797308"/>
          </a:xfrm>
          <a:custGeom>
            <a:avLst/>
            <a:gdLst>
              <a:gd name="connsiteX0" fmla="*/ 0 w 5410200"/>
              <a:gd name="connsiteY0" fmla="*/ 0 h 5463808"/>
              <a:gd name="connsiteX1" fmla="*/ 5410200 w 5410200"/>
              <a:gd name="connsiteY1" fmla="*/ 2928487 h 5463808"/>
              <a:gd name="connsiteX2" fmla="*/ 5410200 w 5410200"/>
              <a:gd name="connsiteY2" fmla="*/ 5463808 h 5463808"/>
              <a:gd name="connsiteX3" fmla="*/ 0 w 5410200"/>
              <a:gd name="connsiteY3" fmla="*/ 2535321 h 54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5463808">
                <a:moveTo>
                  <a:pt x="0" y="0"/>
                </a:moveTo>
                <a:lnTo>
                  <a:pt x="5410200" y="2928487"/>
                </a:lnTo>
                <a:lnTo>
                  <a:pt x="5410200" y="5463808"/>
                </a:lnTo>
                <a:lnTo>
                  <a:pt x="0" y="2535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91050" y="3649846"/>
            <a:ext cx="7600950" cy="6797308"/>
          </a:xfrm>
          <a:custGeom>
            <a:avLst/>
            <a:gdLst>
              <a:gd name="connsiteX0" fmla="*/ 0 w 5410200"/>
              <a:gd name="connsiteY0" fmla="*/ 0 h 5463808"/>
              <a:gd name="connsiteX1" fmla="*/ 5410200 w 5410200"/>
              <a:gd name="connsiteY1" fmla="*/ 2928487 h 5463808"/>
              <a:gd name="connsiteX2" fmla="*/ 5410200 w 5410200"/>
              <a:gd name="connsiteY2" fmla="*/ 5463808 h 5463808"/>
              <a:gd name="connsiteX3" fmla="*/ 0 w 5410200"/>
              <a:gd name="connsiteY3" fmla="*/ 2535321 h 54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5463808">
                <a:moveTo>
                  <a:pt x="0" y="0"/>
                </a:moveTo>
                <a:lnTo>
                  <a:pt x="5410200" y="2928487"/>
                </a:lnTo>
                <a:lnTo>
                  <a:pt x="5410200" y="5463808"/>
                </a:lnTo>
                <a:lnTo>
                  <a:pt x="0" y="2535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591050" y="-3528462"/>
            <a:ext cx="7600950" cy="6797308"/>
          </a:xfrm>
          <a:custGeom>
            <a:avLst/>
            <a:gdLst>
              <a:gd name="connsiteX0" fmla="*/ 0 w 5410200"/>
              <a:gd name="connsiteY0" fmla="*/ 0 h 5463808"/>
              <a:gd name="connsiteX1" fmla="*/ 5410200 w 5410200"/>
              <a:gd name="connsiteY1" fmla="*/ 2928487 h 5463808"/>
              <a:gd name="connsiteX2" fmla="*/ 5410200 w 5410200"/>
              <a:gd name="connsiteY2" fmla="*/ 5463808 h 5463808"/>
              <a:gd name="connsiteX3" fmla="*/ 0 w 5410200"/>
              <a:gd name="connsiteY3" fmla="*/ 2535321 h 54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0200" h="5463808">
                <a:moveTo>
                  <a:pt x="0" y="0"/>
                </a:moveTo>
                <a:lnTo>
                  <a:pt x="5410200" y="2928487"/>
                </a:lnTo>
                <a:lnTo>
                  <a:pt x="5410200" y="5463808"/>
                </a:lnTo>
                <a:lnTo>
                  <a:pt x="0" y="25353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0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21151192">
            <a:off x="1957673" y="172404"/>
            <a:ext cx="2876550" cy="3486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 rot="1009748">
            <a:off x="4657725" y="1819275"/>
            <a:ext cx="2876550" cy="3486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20272185">
            <a:off x="304720" y="2575470"/>
            <a:ext cx="2876550" cy="3486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0640" y="476965"/>
            <a:ext cx="11010720" cy="36957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81263" y="870585"/>
            <a:ext cx="4919345" cy="2852103"/>
          </a:xfrm>
          <a:custGeom>
            <a:avLst/>
            <a:gdLst>
              <a:gd name="connsiteX0" fmla="*/ 0 w 5254625"/>
              <a:gd name="connsiteY0" fmla="*/ 0 h 2074863"/>
              <a:gd name="connsiteX1" fmla="*/ 5254625 w 5254625"/>
              <a:gd name="connsiteY1" fmla="*/ 0 h 2074863"/>
              <a:gd name="connsiteX2" fmla="*/ 5254625 w 5254625"/>
              <a:gd name="connsiteY2" fmla="*/ 2074863 h 2074863"/>
              <a:gd name="connsiteX3" fmla="*/ 0 w 5254625"/>
              <a:gd name="connsiteY3" fmla="*/ 2074863 h 2074863"/>
              <a:gd name="connsiteX4" fmla="*/ 0 w 5254625"/>
              <a:gd name="connsiteY4" fmla="*/ 0 h 2074863"/>
              <a:gd name="connsiteX0" fmla="*/ 0 w 5254625"/>
              <a:gd name="connsiteY0" fmla="*/ 624840 h 2699703"/>
              <a:gd name="connsiteX1" fmla="*/ 2199005 w 5254625"/>
              <a:gd name="connsiteY1" fmla="*/ 0 h 2699703"/>
              <a:gd name="connsiteX2" fmla="*/ 5254625 w 5254625"/>
              <a:gd name="connsiteY2" fmla="*/ 2699703 h 2699703"/>
              <a:gd name="connsiteX3" fmla="*/ 0 w 5254625"/>
              <a:gd name="connsiteY3" fmla="*/ 2699703 h 2699703"/>
              <a:gd name="connsiteX4" fmla="*/ 0 w 5254625"/>
              <a:gd name="connsiteY4" fmla="*/ 624840 h 2699703"/>
              <a:gd name="connsiteX0" fmla="*/ 0 w 5254625"/>
              <a:gd name="connsiteY0" fmla="*/ 693420 h 2699703"/>
              <a:gd name="connsiteX1" fmla="*/ 2199005 w 5254625"/>
              <a:gd name="connsiteY1" fmla="*/ 0 h 2699703"/>
              <a:gd name="connsiteX2" fmla="*/ 5254625 w 5254625"/>
              <a:gd name="connsiteY2" fmla="*/ 2699703 h 2699703"/>
              <a:gd name="connsiteX3" fmla="*/ 0 w 5254625"/>
              <a:gd name="connsiteY3" fmla="*/ 2699703 h 2699703"/>
              <a:gd name="connsiteX4" fmla="*/ 0 w 5254625"/>
              <a:gd name="connsiteY4" fmla="*/ 693420 h 2699703"/>
              <a:gd name="connsiteX0" fmla="*/ 0 w 5254625"/>
              <a:gd name="connsiteY0" fmla="*/ 693420 h 2852103"/>
              <a:gd name="connsiteX1" fmla="*/ 2199005 w 5254625"/>
              <a:gd name="connsiteY1" fmla="*/ 0 h 2852103"/>
              <a:gd name="connsiteX2" fmla="*/ 5254625 w 5254625"/>
              <a:gd name="connsiteY2" fmla="*/ 2699703 h 2852103"/>
              <a:gd name="connsiteX3" fmla="*/ 2575560 w 5254625"/>
              <a:gd name="connsiteY3" fmla="*/ 2852103 h 2852103"/>
              <a:gd name="connsiteX4" fmla="*/ 0 w 5254625"/>
              <a:gd name="connsiteY4" fmla="*/ 693420 h 2852103"/>
              <a:gd name="connsiteX0" fmla="*/ 0 w 4919345"/>
              <a:gd name="connsiteY0" fmla="*/ 693420 h 2852103"/>
              <a:gd name="connsiteX1" fmla="*/ 2199005 w 4919345"/>
              <a:gd name="connsiteY1" fmla="*/ 0 h 2852103"/>
              <a:gd name="connsiteX2" fmla="*/ 4919345 w 4919345"/>
              <a:gd name="connsiteY2" fmla="*/ 2021523 h 2852103"/>
              <a:gd name="connsiteX3" fmla="*/ 2575560 w 4919345"/>
              <a:gd name="connsiteY3" fmla="*/ 2852103 h 2852103"/>
              <a:gd name="connsiteX4" fmla="*/ 0 w 4919345"/>
              <a:gd name="connsiteY4" fmla="*/ 693420 h 285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9345" h="2852103">
                <a:moveTo>
                  <a:pt x="0" y="693420"/>
                </a:moveTo>
                <a:lnTo>
                  <a:pt x="2199005" y="0"/>
                </a:lnTo>
                <a:lnTo>
                  <a:pt x="4919345" y="2021523"/>
                </a:lnTo>
                <a:lnTo>
                  <a:pt x="2575560" y="2852103"/>
                </a:lnTo>
                <a:lnTo>
                  <a:pt x="0" y="69342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20725" y="3554413"/>
            <a:ext cx="3856038" cy="2243137"/>
          </a:xfrm>
          <a:custGeom>
            <a:avLst/>
            <a:gdLst>
              <a:gd name="connsiteX0" fmla="*/ 0 w 4078288"/>
              <a:gd name="connsiteY0" fmla="*/ 0 h 1582737"/>
              <a:gd name="connsiteX1" fmla="*/ 4078288 w 4078288"/>
              <a:gd name="connsiteY1" fmla="*/ 0 h 1582737"/>
              <a:gd name="connsiteX2" fmla="*/ 4078288 w 4078288"/>
              <a:gd name="connsiteY2" fmla="*/ 1582737 h 1582737"/>
              <a:gd name="connsiteX3" fmla="*/ 0 w 4078288"/>
              <a:gd name="connsiteY3" fmla="*/ 1582737 h 1582737"/>
              <a:gd name="connsiteX4" fmla="*/ 0 w 4078288"/>
              <a:gd name="connsiteY4" fmla="*/ 0 h 1582737"/>
              <a:gd name="connsiteX0" fmla="*/ 0 w 4078288"/>
              <a:gd name="connsiteY0" fmla="*/ 444500 h 2027237"/>
              <a:gd name="connsiteX1" fmla="*/ 1741488 w 4078288"/>
              <a:gd name="connsiteY1" fmla="*/ 0 h 2027237"/>
              <a:gd name="connsiteX2" fmla="*/ 4078288 w 4078288"/>
              <a:gd name="connsiteY2" fmla="*/ 2027237 h 2027237"/>
              <a:gd name="connsiteX3" fmla="*/ 0 w 4078288"/>
              <a:gd name="connsiteY3" fmla="*/ 2027237 h 2027237"/>
              <a:gd name="connsiteX4" fmla="*/ 0 w 4078288"/>
              <a:gd name="connsiteY4" fmla="*/ 444500 h 2027237"/>
              <a:gd name="connsiteX0" fmla="*/ 0 w 4078288"/>
              <a:gd name="connsiteY0" fmla="*/ 546100 h 2027237"/>
              <a:gd name="connsiteX1" fmla="*/ 1741488 w 4078288"/>
              <a:gd name="connsiteY1" fmla="*/ 0 h 2027237"/>
              <a:gd name="connsiteX2" fmla="*/ 4078288 w 4078288"/>
              <a:gd name="connsiteY2" fmla="*/ 2027237 h 2027237"/>
              <a:gd name="connsiteX3" fmla="*/ 0 w 4078288"/>
              <a:gd name="connsiteY3" fmla="*/ 2027237 h 2027237"/>
              <a:gd name="connsiteX4" fmla="*/ 0 w 4078288"/>
              <a:gd name="connsiteY4" fmla="*/ 546100 h 2027237"/>
              <a:gd name="connsiteX0" fmla="*/ 0 w 4078288"/>
              <a:gd name="connsiteY0" fmla="*/ 546100 h 2217737"/>
              <a:gd name="connsiteX1" fmla="*/ 1741488 w 4078288"/>
              <a:gd name="connsiteY1" fmla="*/ 0 h 2217737"/>
              <a:gd name="connsiteX2" fmla="*/ 4078288 w 4078288"/>
              <a:gd name="connsiteY2" fmla="*/ 2027237 h 2217737"/>
              <a:gd name="connsiteX3" fmla="*/ 2025650 w 4078288"/>
              <a:gd name="connsiteY3" fmla="*/ 2217737 h 2217737"/>
              <a:gd name="connsiteX4" fmla="*/ 0 w 4078288"/>
              <a:gd name="connsiteY4" fmla="*/ 546100 h 2217737"/>
              <a:gd name="connsiteX0" fmla="*/ 0 w 3836988"/>
              <a:gd name="connsiteY0" fmla="*/ 546100 h 2217737"/>
              <a:gd name="connsiteX1" fmla="*/ 1741488 w 3836988"/>
              <a:gd name="connsiteY1" fmla="*/ 0 h 2217737"/>
              <a:gd name="connsiteX2" fmla="*/ 3836988 w 3836988"/>
              <a:gd name="connsiteY2" fmla="*/ 1576387 h 2217737"/>
              <a:gd name="connsiteX3" fmla="*/ 2025650 w 3836988"/>
              <a:gd name="connsiteY3" fmla="*/ 2217737 h 2217737"/>
              <a:gd name="connsiteX4" fmla="*/ 0 w 3836988"/>
              <a:gd name="connsiteY4" fmla="*/ 546100 h 2217737"/>
              <a:gd name="connsiteX0" fmla="*/ 0 w 3856038"/>
              <a:gd name="connsiteY0" fmla="*/ 546100 h 2217737"/>
              <a:gd name="connsiteX1" fmla="*/ 1760538 w 3856038"/>
              <a:gd name="connsiteY1" fmla="*/ 0 h 2217737"/>
              <a:gd name="connsiteX2" fmla="*/ 3856038 w 3856038"/>
              <a:gd name="connsiteY2" fmla="*/ 1576387 h 2217737"/>
              <a:gd name="connsiteX3" fmla="*/ 2044700 w 3856038"/>
              <a:gd name="connsiteY3" fmla="*/ 2217737 h 2217737"/>
              <a:gd name="connsiteX4" fmla="*/ 0 w 3856038"/>
              <a:gd name="connsiteY4" fmla="*/ 546100 h 2217737"/>
              <a:gd name="connsiteX0" fmla="*/ 0 w 3856038"/>
              <a:gd name="connsiteY0" fmla="*/ 546100 h 2236787"/>
              <a:gd name="connsiteX1" fmla="*/ 1760538 w 3856038"/>
              <a:gd name="connsiteY1" fmla="*/ 0 h 2236787"/>
              <a:gd name="connsiteX2" fmla="*/ 3856038 w 3856038"/>
              <a:gd name="connsiteY2" fmla="*/ 1576387 h 2236787"/>
              <a:gd name="connsiteX3" fmla="*/ 2044700 w 3856038"/>
              <a:gd name="connsiteY3" fmla="*/ 2236787 h 2236787"/>
              <a:gd name="connsiteX4" fmla="*/ 0 w 3856038"/>
              <a:gd name="connsiteY4" fmla="*/ 546100 h 2236787"/>
              <a:gd name="connsiteX0" fmla="*/ 0 w 3856038"/>
              <a:gd name="connsiteY0" fmla="*/ 552450 h 2243137"/>
              <a:gd name="connsiteX1" fmla="*/ 1735138 w 3856038"/>
              <a:gd name="connsiteY1" fmla="*/ 0 h 2243137"/>
              <a:gd name="connsiteX2" fmla="*/ 3856038 w 3856038"/>
              <a:gd name="connsiteY2" fmla="*/ 1582737 h 2243137"/>
              <a:gd name="connsiteX3" fmla="*/ 2044700 w 3856038"/>
              <a:gd name="connsiteY3" fmla="*/ 2243137 h 2243137"/>
              <a:gd name="connsiteX4" fmla="*/ 0 w 3856038"/>
              <a:gd name="connsiteY4" fmla="*/ 552450 h 22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6038" h="2243137">
                <a:moveTo>
                  <a:pt x="0" y="552450"/>
                </a:moveTo>
                <a:lnTo>
                  <a:pt x="1735138" y="0"/>
                </a:lnTo>
                <a:lnTo>
                  <a:pt x="3856038" y="1582737"/>
                </a:lnTo>
                <a:lnTo>
                  <a:pt x="2044700" y="2243137"/>
                </a:lnTo>
                <a:lnTo>
                  <a:pt x="0" y="5524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32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53100" y="1473200"/>
            <a:ext cx="4038600" cy="4216400"/>
          </a:xfrm>
          <a:custGeom>
            <a:avLst/>
            <a:gdLst>
              <a:gd name="connsiteX0" fmla="*/ 0 w 4051300"/>
              <a:gd name="connsiteY0" fmla="*/ 0 h 4445000"/>
              <a:gd name="connsiteX1" fmla="*/ 4051300 w 4051300"/>
              <a:gd name="connsiteY1" fmla="*/ 0 h 4445000"/>
              <a:gd name="connsiteX2" fmla="*/ 4051300 w 4051300"/>
              <a:gd name="connsiteY2" fmla="*/ 4445000 h 4445000"/>
              <a:gd name="connsiteX3" fmla="*/ 0 w 4051300"/>
              <a:gd name="connsiteY3" fmla="*/ 4445000 h 4445000"/>
              <a:gd name="connsiteX4" fmla="*/ 0 w 4051300"/>
              <a:gd name="connsiteY4" fmla="*/ 0 h 4445000"/>
              <a:gd name="connsiteX0" fmla="*/ 596900 w 4648200"/>
              <a:gd name="connsiteY0" fmla="*/ 0 h 4445000"/>
              <a:gd name="connsiteX1" fmla="*/ 4648200 w 4648200"/>
              <a:gd name="connsiteY1" fmla="*/ 0 h 4445000"/>
              <a:gd name="connsiteX2" fmla="*/ 4648200 w 4648200"/>
              <a:gd name="connsiteY2" fmla="*/ 4445000 h 4445000"/>
              <a:gd name="connsiteX3" fmla="*/ 0 w 4648200"/>
              <a:gd name="connsiteY3" fmla="*/ 3162300 h 4445000"/>
              <a:gd name="connsiteX4" fmla="*/ 596900 w 4648200"/>
              <a:gd name="connsiteY4" fmla="*/ 0 h 4445000"/>
              <a:gd name="connsiteX0" fmla="*/ 596900 w 4648200"/>
              <a:gd name="connsiteY0" fmla="*/ 0 h 4343400"/>
              <a:gd name="connsiteX1" fmla="*/ 4648200 w 4648200"/>
              <a:gd name="connsiteY1" fmla="*/ 0 h 4343400"/>
              <a:gd name="connsiteX2" fmla="*/ 1993900 w 4648200"/>
              <a:gd name="connsiteY2" fmla="*/ 4343400 h 4343400"/>
              <a:gd name="connsiteX3" fmla="*/ 0 w 4648200"/>
              <a:gd name="connsiteY3" fmla="*/ 3162300 h 4343400"/>
              <a:gd name="connsiteX4" fmla="*/ 596900 w 4648200"/>
              <a:gd name="connsiteY4" fmla="*/ 0 h 4343400"/>
              <a:gd name="connsiteX0" fmla="*/ 596900 w 4038600"/>
              <a:gd name="connsiteY0" fmla="*/ 0 h 4343400"/>
              <a:gd name="connsiteX1" fmla="*/ 4038600 w 4038600"/>
              <a:gd name="connsiteY1" fmla="*/ 1257300 h 4343400"/>
              <a:gd name="connsiteX2" fmla="*/ 1993900 w 4038600"/>
              <a:gd name="connsiteY2" fmla="*/ 4343400 h 4343400"/>
              <a:gd name="connsiteX3" fmla="*/ 0 w 4038600"/>
              <a:gd name="connsiteY3" fmla="*/ 3162300 h 4343400"/>
              <a:gd name="connsiteX4" fmla="*/ 596900 w 4038600"/>
              <a:gd name="connsiteY4" fmla="*/ 0 h 4343400"/>
              <a:gd name="connsiteX0" fmla="*/ 2082800 w 4038600"/>
              <a:gd name="connsiteY0" fmla="*/ 0 h 4216400"/>
              <a:gd name="connsiteX1" fmla="*/ 4038600 w 4038600"/>
              <a:gd name="connsiteY1" fmla="*/ 1130300 h 4216400"/>
              <a:gd name="connsiteX2" fmla="*/ 1993900 w 4038600"/>
              <a:gd name="connsiteY2" fmla="*/ 4216400 h 4216400"/>
              <a:gd name="connsiteX3" fmla="*/ 0 w 4038600"/>
              <a:gd name="connsiteY3" fmla="*/ 3035300 h 4216400"/>
              <a:gd name="connsiteX4" fmla="*/ 2082800 w 4038600"/>
              <a:gd name="connsiteY4" fmla="*/ 0 h 4216400"/>
              <a:gd name="connsiteX0" fmla="*/ 2070100 w 4025900"/>
              <a:gd name="connsiteY0" fmla="*/ 0 h 4216400"/>
              <a:gd name="connsiteX1" fmla="*/ 4025900 w 4025900"/>
              <a:gd name="connsiteY1" fmla="*/ 1130300 h 4216400"/>
              <a:gd name="connsiteX2" fmla="*/ 1981200 w 4025900"/>
              <a:gd name="connsiteY2" fmla="*/ 4216400 h 4216400"/>
              <a:gd name="connsiteX3" fmla="*/ 0 w 4025900"/>
              <a:gd name="connsiteY3" fmla="*/ 2997200 h 4216400"/>
              <a:gd name="connsiteX4" fmla="*/ 2070100 w 4025900"/>
              <a:gd name="connsiteY4" fmla="*/ 0 h 4216400"/>
              <a:gd name="connsiteX0" fmla="*/ 2070100 w 4013200"/>
              <a:gd name="connsiteY0" fmla="*/ 0 h 4216400"/>
              <a:gd name="connsiteX1" fmla="*/ 4013200 w 4013200"/>
              <a:gd name="connsiteY1" fmla="*/ 1143000 h 4216400"/>
              <a:gd name="connsiteX2" fmla="*/ 1981200 w 4013200"/>
              <a:gd name="connsiteY2" fmla="*/ 4216400 h 4216400"/>
              <a:gd name="connsiteX3" fmla="*/ 0 w 4013200"/>
              <a:gd name="connsiteY3" fmla="*/ 2997200 h 4216400"/>
              <a:gd name="connsiteX4" fmla="*/ 2070100 w 4013200"/>
              <a:gd name="connsiteY4" fmla="*/ 0 h 4216400"/>
              <a:gd name="connsiteX0" fmla="*/ 2095500 w 4038600"/>
              <a:gd name="connsiteY0" fmla="*/ 0 h 4216400"/>
              <a:gd name="connsiteX1" fmla="*/ 4038600 w 4038600"/>
              <a:gd name="connsiteY1" fmla="*/ 1143000 h 4216400"/>
              <a:gd name="connsiteX2" fmla="*/ 2006600 w 4038600"/>
              <a:gd name="connsiteY2" fmla="*/ 4216400 h 4216400"/>
              <a:gd name="connsiteX3" fmla="*/ 0 w 4038600"/>
              <a:gd name="connsiteY3" fmla="*/ 3009900 h 4216400"/>
              <a:gd name="connsiteX4" fmla="*/ 2095500 w 4038600"/>
              <a:gd name="connsiteY4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4216400">
                <a:moveTo>
                  <a:pt x="2095500" y="0"/>
                </a:moveTo>
                <a:lnTo>
                  <a:pt x="4038600" y="1143000"/>
                </a:lnTo>
                <a:lnTo>
                  <a:pt x="2006600" y="4216400"/>
                </a:lnTo>
                <a:lnTo>
                  <a:pt x="0" y="3009900"/>
                </a:lnTo>
                <a:lnTo>
                  <a:pt x="20955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242743" y="4122738"/>
            <a:ext cx="1303655" cy="1256665"/>
          </a:xfrm>
          <a:custGeom>
            <a:avLst/>
            <a:gdLst>
              <a:gd name="connsiteX0" fmla="*/ 0 w 1349375"/>
              <a:gd name="connsiteY0" fmla="*/ 0 h 1431925"/>
              <a:gd name="connsiteX1" fmla="*/ 1349375 w 1349375"/>
              <a:gd name="connsiteY1" fmla="*/ 0 h 1431925"/>
              <a:gd name="connsiteX2" fmla="*/ 1349375 w 1349375"/>
              <a:gd name="connsiteY2" fmla="*/ 1431925 h 1431925"/>
              <a:gd name="connsiteX3" fmla="*/ 0 w 1349375"/>
              <a:gd name="connsiteY3" fmla="*/ 1431925 h 1431925"/>
              <a:gd name="connsiteX4" fmla="*/ 0 w 1349375"/>
              <a:gd name="connsiteY4" fmla="*/ 0 h 1431925"/>
              <a:gd name="connsiteX0" fmla="*/ 274320 w 1623695"/>
              <a:gd name="connsiteY0" fmla="*/ 0 h 1431925"/>
              <a:gd name="connsiteX1" fmla="*/ 1623695 w 1623695"/>
              <a:gd name="connsiteY1" fmla="*/ 0 h 1431925"/>
              <a:gd name="connsiteX2" fmla="*/ 1623695 w 1623695"/>
              <a:gd name="connsiteY2" fmla="*/ 1431925 h 1431925"/>
              <a:gd name="connsiteX3" fmla="*/ 0 w 1623695"/>
              <a:gd name="connsiteY3" fmla="*/ 829945 h 1431925"/>
              <a:gd name="connsiteX4" fmla="*/ 274320 w 1623695"/>
              <a:gd name="connsiteY4" fmla="*/ 0 h 1431925"/>
              <a:gd name="connsiteX0" fmla="*/ 274320 w 1623695"/>
              <a:gd name="connsiteY0" fmla="*/ 0 h 1241425"/>
              <a:gd name="connsiteX1" fmla="*/ 1623695 w 1623695"/>
              <a:gd name="connsiteY1" fmla="*/ 0 h 1241425"/>
              <a:gd name="connsiteX2" fmla="*/ 785495 w 1623695"/>
              <a:gd name="connsiteY2" fmla="*/ 1241425 h 1241425"/>
              <a:gd name="connsiteX3" fmla="*/ 0 w 1623695"/>
              <a:gd name="connsiteY3" fmla="*/ 829945 h 1241425"/>
              <a:gd name="connsiteX4" fmla="*/ 274320 w 1623695"/>
              <a:gd name="connsiteY4" fmla="*/ 0 h 1241425"/>
              <a:gd name="connsiteX0" fmla="*/ 274320 w 1303655"/>
              <a:gd name="connsiteY0" fmla="*/ 0 h 1241425"/>
              <a:gd name="connsiteX1" fmla="*/ 1303655 w 1303655"/>
              <a:gd name="connsiteY1" fmla="*/ 434340 h 1241425"/>
              <a:gd name="connsiteX2" fmla="*/ 785495 w 1303655"/>
              <a:gd name="connsiteY2" fmla="*/ 1241425 h 1241425"/>
              <a:gd name="connsiteX3" fmla="*/ 0 w 1303655"/>
              <a:gd name="connsiteY3" fmla="*/ 829945 h 1241425"/>
              <a:gd name="connsiteX4" fmla="*/ 274320 w 1303655"/>
              <a:gd name="connsiteY4" fmla="*/ 0 h 1241425"/>
              <a:gd name="connsiteX0" fmla="*/ 533400 w 1303655"/>
              <a:gd name="connsiteY0" fmla="*/ 0 h 1241425"/>
              <a:gd name="connsiteX1" fmla="*/ 1303655 w 1303655"/>
              <a:gd name="connsiteY1" fmla="*/ 434340 h 1241425"/>
              <a:gd name="connsiteX2" fmla="*/ 785495 w 1303655"/>
              <a:gd name="connsiteY2" fmla="*/ 1241425 h 1241425"/>
              <a:gd name="connsiteX3" fmla="*/ 0 w 1303655"/>
              <a:gd name="connsiteY3" fmla="*/ 829945 h 1241425"/>
              <a:gd name="connsiteX4" fmla="*/ 533400 w 1303655"/>
              <a:gd name="connsiteY4" fmla="*/ 0 h 1241425"/>
              <a:gd name="connsiteX0" fmla="*/ 533400 w 1303655"/>
              <a:gd name="connsiteY0" fmla="*/ 0 h 1241425"/>
              <a:gd name="connsiteX1" fmla="*/ 1303655 w 1303655"/>
              <a:gd name="connsiteY1" fmla="*/ 434340 h 1241425"/>
              <a:gd name="connsiteX2" fmla="*/ 785495 w 1303655"/>
              <a:gd name="connsiteY2" fmla="*/ 1241425 h 1241425"/>
              <a:gd name="connsiteX3" fmla="*/ 30797 w 1303655"/>
              <a:gd name="connsiteY3" fmla="*/ 807402 h 1241425"/>
              <a:gd name="connsiteX4" fmla="*/ 0 w 1303655"/>
              <a:gd name="connsiteY4" fmla="*/ 829945 h 1241425"/>
              <a:gd name="connsiteX5" fmla="*/ 533400 w 1303655"/>
              <a:gd name="connsiteY5" fmla="*/ 0 h 1241425"/>
              <a:gd name="connsiteX0" fmla="*/ 533400 w 1303655"/>
              <a:gd name="connsiteY0" fmla="*/ 0 h 1256665"/>
              <a:gd name="connsiteX1" fmla="*/ 1303655 w 1303655"/>
              <a:gd name="connsiteY1" fmla="*/ 434340 h 1256665"/>
              <a:gd name="connsiteX2" fmla="*/ 815975 w 1303655"/>
              <a:gd name="connsiteY2" fmla="*/ 1256665 h 1256665"/>
              <a:gd name="connsiteX3" fmla="*/ 30797 w 1303655"/>
              <a:gd name="connsiteY3" fmla="*/ 807402 h 1256665"/>
              <a:gd name="connsiteX4" fmla="*/ 0 w 1303655"/>
              <a:gd name="connsiteY4" fmla="*/ 829945 h 1256665"/>
              <a:gd name="connsiteX5" fmla="*/ 533400 w 1303655"/>
              <a:gd name="connsiteY5" fmla="*/ 0 h 125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655" h="1256665">
                <a:moveTo>
                  <a:pt x="533400" y="0"/>
                </a:moveTo>
                <a:lnTo>
                  <a:pt x="1303655" y="434340"/>
                </a:lnTo>
                <a:lnTo>
                  <a:pt x="815975" y="1256665"/>
                </a:lnTo>
                <a:cubicBezTo>
                  <a:pt x="569489" y="1119611"/>
                  <a:pt x="277283" y="944456"/>
                  <a:pt x="30797" y="807402"/>
                </a:cubicBezTo>
                <a:lnTo>
                  <a:pt x="0" y="829945"/>
                </a:lnTo>
                <a:lnTo>
                  <a:pt x="5334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6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62050" y="390525"/>
            <a:ext cx="3800475" cy="4400550"/>
          </a:xfrm>
          <a:custGeom>
            <a:avLst/>
            <a:gdLst>
              <a:gd name="connsiteX0" fmla="*/ 0 w 3048000"/>
              <a:gd name="connsiteY0" fmla="*/ 0 h 3467100"/>
              <a:gd name="connsiteX1" fmla="*/ 3048000 w 3048000"/>
              <a:gd name="connsiteY1" fmla="*/ 0 h 3467100"/>
              <a:gd name="connsiteX2" fmla="*/ 3048000 w 3048000"/>
              <a:gd name="connsiteY2" fmla="*/ 3467100 h 3467100"/>
              <a:gd name="connsiteX3" fmla="*/ 0 w 3048000"/>
              <a:gd name="connsiteY3" fmla="*/ 3467100 h 3467100"/>
              <a:gd name="connsiteX4" fmla="*/ 0 w 3048000"/>
              <a:gd name="connsiteY4" fmla="*/ 0 h 3467100"/>
              <a:gd name="connsiteX0" fmla="*/ 0 w 3629025"/>
              <a:gd name="connsiteY0" fmla="*/ 0 h 3467100"/>
              <a:gd name="connsiteX1" fmla="*/ 3629025 w 3629025"/>
              <a:gd name="connsiteY1" fmla="*/ 857250 h 3467100"/>
              <a:gd name="connsiteX2" fmla="*/ 3048000 w 3629025"/>
              <a:gd name="connsiteY2" fmla="*/ 3467100 h 3467100"/>
              <a:gd name="connsiteX3" fmla="*/ 0 w 3629025"/>
              <a:gd name="connsiteY3" fmla="*/ 3467100 h 3467100"/>
              <a:gd name="connsiteX4" fmla="*/ 0 w 3629025"/>
              <a:gd name="connsiteY4" fmla="*/ 0 h 3467100"/>
              <a:gd name="connsiteX0" fmla="*/ 1752600 w 3629025"/>
              <a:gd name="connsiteY0" fmla="*/ 0 h 3667125"/>
              <a:gd name="connsiteX1" fmla="*/ 3629025 w 3629025"/>
              <a:gd name="connsiteY1" fmla="*/ 1057275 h 3667125"/>
              <a:gd name="connsiteX2" fmla="*/ 3048000 w 3629025"/>
              <a:gd name="connsiteY2" fmla="*/ 3667125 h 3667125"/>
              <a:gd name="connsiteX3" fmla="*/ 0 w 3629025"/>
              <a:gd name="connsiteY3" fmla="*/ 3667125 h 3667125"/>
              <a:gd name="connsiteX4" fmla="*/ 1752600 w 3629025"/>
              <a:gd name="connsiteY4" fmla="*/ 0 h 3667125"/>
              <a:gd name="connsiteX0" fmla="*/ 1752600 w 3629025"/>
              <a:gd name="connsiteY0" fmla="*/ 0 h 4400550"/>
              <a:gd name="connsiteX1" fmla="*/ 3629025 w 3629025"/>
              <a:gd name="connsiteY1" fmla="*/ 1057275 h 4400550"/>
              <a:gd name="connsiteX2" fmla="*/ 1724025 w 3629025"/>
              <a:gd name="connsiteY2" fmla="*/ 4400550 h 4400550"/>
              <a:gd name="connsiteX3" fmla="*/ 0 w 3629025"/>
              <a:gd name="connsiteY3" fmla="*/ 3667125 h 4400550"/>
              <a:gd name="connsiteX4" fmla="*/ 1752600 w 3629025"/>
              <a:gd name="connsiteY4" fmla="*/ 0 h 4400550"/>
              <a:gd name="connsiteX0" fmla="*/ 2047875 w 3924300"/>
              <a:gd name="connsiteY0" fmla="*/ 0 h 4400550"/>
              <a:gd name="connsiteX1" fmla="*/ 3924300 w 3924300"/>
              <a:gd name="connsiteY1" fmla="*/ 1057275 h 4400550"/>
              <a:gd name="connsiteX2" fmla="*/ 2019300 w 3924300"/>
              <a:gd name="connsiteY2" fmla="*/ 4400550 h 4400550"/>
              <a:gd name="connsiteX3" fmla="*/ 0 w 3924300"/>
              <a:gd name="connsiteY3" fmla="*/ 3533775 h 4400550"/>
              <a:gd name="connsiteX4" fmla="*/ 2047875 w 3924300"/>
              <a:gd name="connsiteY4" fmla="*/ 0 h 4400550"/>
              <a:gd name="connsiteX0" fmla="*/ 1924050 w 3800475"/>
              <a:gd name="connsiteY0" fmla="*/ 0 h 4400550"/>
              <a:gd name="connsiteX1" fmla="*/ 3800475 w 3800475"/>
              <a:gd name="connsiteY1" fmla="*/ 1057275 h 4400550"/>
              <a:gd name="connsiteX2" fmla="*/ 1895475 w 3800475"/>
              <a:gd name="connsiteY2" fmla="*/ 4400550 h 4400550"/>
              <a:gd name="connsiteX3" fmla="*/ 0 w 3800475"/>
              <a:gd name="connsiteY3" fmla="*/ 3276600 h 4400550"/>
              <a:gd name="connsiteX4" fmla="*/ 1924050 w 3800475"/>
              <a:gd name="connsiteY4" fmla="*/ 0 h 4400550"/>
              <a:gd name="connsiteX0" fmla="*/ 1924050 w 3800475"/>
              <a:gd name="connsiteY0" fmla="*/ 0 h 4400550"/>
              <a:gd name="connsiteX1" fmla="*/ 3800475 w 3800475"/>
              <a:gd name="connsiteY1" fmla="*/ 1066800 h 4400550"/>
              <a:gd name="connsiteX2" fmla="*/ 1895475 w 3800475"/>
              <a:gd name="connsiteY2" fmla="*/ 4400550 h 4400550"/>
              <a:gd name="connsiteX3" fmla="*/ 0 w 3800475"/>
              <a:gd name="connsiteY3" fmla="*/ 3276600 h 4400550"/>
              <a:gd name="connsiteX4" fmla="*/ 1924050 w 3800475"/>
              <a:gd name="connsiteY4" fmla="*/ 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475" h="4400550">
                <a:moveTo>
                  <a:pt x="1924050" y="0"/>
                </a:moveTo>
                <a:lnTo>
                  <a:pt x="3800475" y="1066800"/>
                </a:lnTo>
                <a:lnTo>
                  <a:pt x="1895475" y="4400550"/>
                </a:lnTo>
                <a:lnTo>
                  <a:pt x="0" y="3276600"/>
                </a:lnTo>
                <a:lnTo>
                  <a:pt x="192405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27453" y="5153026"/>
            <a:ext cx="3637642" cy="3334204"/>
          </a:xfrm>
          <a:custGeom>
            <a:avLst/>
            <a:gdLst>
              <a:gd name="connsiteX0" fmla="*/ 0 w 2476500"/>
              <a:gd name="connsiteY0" fmla="*/ 0 h 3000375"/>
              <a:gd name="connsiteX1" fmla="*/ 2476500 w 2476500"/>
              <a:gd name="connsiteY1" fmla="*/ 0 h 3000375"/>
              <a:gd name="connsiteX2" fmla="*/ 2476500 w 2476500"/>
              <a:gd name="connsiteY2" fmla="*/ 3000375 h 3000375"/>
              <a:gd name="connsiteX3" fmla="*/ 0 w 2476500"/>
              <a:gd name="connsiteY3" fmla="*/ 3000375 h 3000375"/>
              <a:gd name="connsiteX4" fmla="*/ 0 w 2476500"/>
              <a:gd name="connsiteY4" fmla="*/ 0 h 3000375"/>
              <a:gd name="connsiteX0" fmla="*/ 1756228 w 4232728"/>
              <a:gd name="connsiteY0" fmla="*/ 0 h 3043917"/>
              <a:gd name="connsiteX1" fmla="*/ 4232728 w 4232728"/>
              <a:gd name="connsiteY1" fmla="*/ 0 h 3043917"/>
              <a:gd name="connsiteX2" fmla="*/ 4232728 w 4232728"/>
              <a:gd name="connsiteY2" fmla="*/ 3000375 h 3043917"/>
              <a:gd name="connsiteX3" fmla="*/ 0 w 4232728"/>
              <a:gd name="connsiteY3" fmla="*/ 3043917 h 3043917"/>
              <a:gd name="connsiteX4" fmla="*/ 1756228 w 4232728"/>
              <a:gd name="connsiteY4" fmla="*/ 0 h 3043917"/>
              <a:gd name="connsiteX0" fmla="*/ 1756228 w 4232728"/>
              <a:gd name="connsiteY0" fmla="*/ 0 h 3043917"/>
              <a:gd name="connsiteX1" fmla="*/ 3637642 w 4232728"/>
              <a:gd name="connsiteY1" fmla="*/ 1059543 h 3043917"/>
              <a:gd name="connsiteX2" fmla="*/ 4232728 w 4232728"/>
              <a:gd name="connsiteY2" fmla="*/ 3000375 h 3043917"/>
              <a:gd name="connsiteX3" fmla="*/ 0 w 4232728"/>
              <a:gd name="connsiteY3" fmla="*/ 3043917 h 3043917"/>
              <a:gd name="connsiteX4" fmla="*/ 1756228 w 4232728"/>
              <a:gd name="connsiteY4" fmla="*/ 0 h 3043917"/>
              <a:gd name="connsiteX0" fmla="*/ 1785257 w 4232728"/>
              <a:gd name="connsiteY0" fmla="*/ 0 h 3043917"/>
              <a:gd name="connsiteX1" fmla="*/ 3637642 w 4232728"/>
              <a:gd name="connsiteY1" fmla="*/ 1059543 h 3043917"/>
              <a:gd name="connsiteX2" fmla="*/ 4232728 w 4232728"/>
              <a:gd name="connsiteY2" fmla="*/ 3000375 h 3043917"/>
              <a:gd name="connsiteX3" fmla="*/ 0 w 4232728"/>
              <a:gd name="connsiteY3" fmla="*/ 3043917 h 3043917"/>
              <a:gd name="connsiteX4" fmla="*/ 1785257 w 4232728"/>
              <a:gd name="connsiteY4" fmla="*/ 0 h 3043917"/>
              <a:gd name="connsiteX0" fmla="*/ 1785257 w 3637642"/>
              <a:gd name="connsiteY0" fmla="*/ 0 h 3334204"/>
              <a:gd name="connsiteX1" fmla="*/ 3637642 w 3637642"/>
              <a:gd name="connsiteY1" fmla="*/ 1059543 h 3334204"/>
              <a:gd name="connsiteX2" fmla="*/ 2360385 w 3637642"/>
              <a:gd name="connsiteY2" fmla="*/ 3334204 h 3334204"/>
              <a:gd name="connsiteX3" fmla="*/ 0 w 3637642"/>
              <a:gd name="connsiteY3" fmla="*/ 3043917 h 3334204"/>
              <a:gd name="connsiteX4" fmla="*/ 1785257 w 3637642"/>
              <a:gd name="connsiteY4" fmla="*/ 0 h 333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642" h="3334204">
                <a:moveTo>
                  <a:pt x="1785257" y="0"/>
                </a:moveTo>
                <a:lnTo>
                  <a:pt x="3637642" y="1059543"/>
                </a:lnTo>
                <a:lnTo>
                  <a:pt x="2360385" y="3334204"/>
                </a:lnTo>
                <a:lnTo>
                  <a:pt x="0" y="3043917"/>
                </a:lnTo>
                <a:lnTo>
                  <a:pt x="1785257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906055" y="2395085"/>
            <a:ext cx="3816349" cy="4440917"/>
          </a:xfrm>
          <a:custGeom>
            <a:avLst/>
            <a:gdLst>
              <a:gd name="connsiteX0" fmla="*/ 0 w 2901950"/>
              <a:gd name="connsiteY0" fmla="*/ 0 h 6022975"/>
              <a:gd name="connsiteX1" fmla="*/ 2901950 w 2901950"/>
              <a:gd name="connsiteY1" fmla="*/ 0 h 6022975"/>
              <a:gd name="connsiteX2" fmla="*/ 2901950 w 2901950"/>
              <a:gd name="connsiteY2" fmla="*/ 6022975 h 6022975"/>
              <a:gd name="connsiteX3" fmla="*/ 0 w 2901950"/>
              <a:gd name="connsiteY3" fmla="*/ 6022975 h 6022975"/>
              <a:gd name="connsiteX4" fmla="*/ 0 w 2901950"/>
              <a:gd name="connsiteY4" fmla="*/ 0 h 6022975"/>
              <a:gd name="connsiteX0" fmla="*/ 1785257 w 4687207"/>
              <a:gd name="connsiteY0" fmla="*/ 0 h 6022975"/>
              <a:gd name="connsiteX1" fmla="*/ 4687207 w 4687207"/>
              <a:gd name="connsiteY1" fmla="*/ 0 h 6022975"/>
              <a:gd name="connsiteX2" fmla="*/ 4687207 w 4687207"/>
              <a:gd name="connsiteY2" fmla="*/ 6022975 h 6022975"/>
              <a:gd name="connsiteX3" fmla="*/ 0 w 4687207"/>
              <a:gd name="connsiteY3" fmla="*/ 3323318 h 6022975"/>
              <a:gd name="connsiteX4" fmla="*/ 1785257 w 4687207"/>
              <a:gd name="connsiteY4" fmla="*/ 0 h 6022975"/>
              <a:gd name="connsiteX0" fmla="*/ 1785257 w 4687207"/>
              <a:gd name="connsiteY0" fmla="*/ 0 h 4411889"/>
              <a:gd name="connsiteX1" fmla="*/ 4687207 w 4687207"/>
              <a:gd name="connsiteY1" fmla="*/ 0 h 4411889"/>
              <a:gd name="connsiteX2" fmla="*/ 1885950 w 4687207"/>
              <a:gd name="connsiteY2" fmla="*/ 4411889 h 4411889"/>
              <a:gd name="connsiteX3" fmla="*/ 0 w 4687207"/>
              <a:gd name="connsiteY3" fmla="*/ 3323318 h 4411889"/>
              <a:gd name="connsiteX4" fmla="*/ 1785257 w 4687207"/>
              <a:gd name="connsiteY4" fmla="*/ 0 h 4411889"/>
              <a:gd name="connsiteX0" fmla="*/ 1785257 w 3816349"/>
              <a:gd name="connsiteY0" fmla="*/ 0 h 4411889"/>
              <a:gd name="connsiteX1" fmla="*/ 3816349 w 3816349"/>
              <a:gd name="connsiteY1" fmla="*/ 1059543 h 4411889"/>
              <a:gd name="connsiteX2" fmla="*/ 1885950 w 3816349"/>
              <a:gd name="connsiteY2" fmla="*/ 4411889 h 4411889"/>
              <a:gd name="connsiteX3" fmla="*/ 0 w 3816349"/>
              <a:gd name="connsiteY3" fmla="*/ 3323318 h 4411889"/>
              <a:gd name="connsiteX4" fmla="*/ 1785257 w 3816349"/>
              <a:gd name="connsiteY4" fmla="*/ 0 h 4411889"/>
              <a:gd name="connsiteX0" fmla="*/ 1901371 w 3816349"/>
              <a:gd name="connsiteY0" fmla="*/ 0 h 4455432"/>
              <a:gd name="connsiteX1" fmla="*/ 3816349 w 3816349"/>
              <a:gd name="connsiteY1" fmla="*/ 1103086 h 4455432"/>
              <a:gd name="connsiteX2" fmla="*/ 1885950 w 3816349"/>
              <a:gd name="connsiteY2" fmla="*/ 4455432 h 4455432"/>
              <a:gd name="connsiteX3" fmla="*/ 0 w 3816349"/>
              <a:gd name="connsiteY3" fmla="*/ 3366861 h 4455432"/>
              <a:gd name="connsiteX4" fmla="*/ 1901371 w 3816349"/>
              <a:gd name="connsiteY4" fmla="*/ 0 h 4455432"/>
              <a:gd name="connsiteX0" fmla="*/ 1901371 w 3816349"/>
              <a:gd name="connsiteY0" fmla="*/ 0 h 4440917"/>
              <a:gd name="connsiteX1" fmla="*/ 3816349 w 3816349"/>
              <a:gd name="connsiteY1" fmla="*/ 1088571 h 4440917"/>
              <a:gd name="connsiteX2" fmla="*/ 1885950 w 3816349"/>
              <a:gd name="connsiteY2" fmla="*/ 4440917 h 4440917"/>
              <a:gd name="connsiteX3" fmla="*/ 0 w 3816349"/>
              <a:gd name="connsiteY3" fmla="*/ 3352346 h 4440917"/>
              <a:gd name="connsiteX4" fmla="*/ 1901371 w 3816349"/>
              <a:gd name="connsiteY4" fmla="*/ 0 h 444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349" h="4440917">
                <a:moveTo>
                  <a:pt x="1901371" y="0"/>
                </a:moveTo>
                <a:lnTo>
                  <a:pt x="3816349" y="1088571"/>
                </a:lnTo>
                <a:lnTo>
                  <a:pt x="1885950" y="4440917"/>
                </a:lnTo>
                <a:lnTo>
                  <a:pt x="0" y="3352346"/>
                </a:lnTo>
                <a:lnTo>
                  <a:pt x="1901371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768567" y="464231"/>
            <a:ext cx="3846286" cy="4412796"/>
          </a:xfrm>
          <a:custGeom>
            <a:avLst/>
            <a:gdLst>
              <a:gd name="connsiteX0" fmla="*/ 0 w 1930400"/>
              <a:gd name="connsiteY0" fmla="*/ 0 h 5254625"/>
              <a:gd name="connsiteX1" fmla="*/ 1930400 w 1930400"/>
              <a:gd name="connsiteY1" fmla="*/ 0 h 5254625"/>
              <a:gd name="connsiteX2" fmla="*/ 1930400 w 1930400"/>
              <a:gd name="connsiteY2" fmla="*/ 5254625 h 5254625"/>
              <a:gd name="connsiteX3" fmla="*/ 0 w 1930400"/>
              <a:gd name="connsiteY3" fmla="*/ 5254625 h 5254625"/>
              <a:gd name="connsiteX4" fmla="*/ 0 w 1930400"/>
              <a:gd name="connsiteY4" fmla="*/ 0 h 5254625"/>
              <a:gd name="connsiteX0" fmla="*/ 1988457 w 3918857"/>
              <a:gd name="connsiteY0" fmla="*/ 0 h 5254625"/>
              <a:gd name="connsiteX1" fmla="*/ 3918857 w 3918857"/>
              <a:gd name="connsiteY1" fmla="*/ 0 h 5254625"/>
              <a:gd name="connsiteX2" fmla="*/ 3918857 w 3918857"/>
              <a:gd name="connsiteY2" fmla="*/ 5254625 h 5254625"/>
              <a:gd name="connsiteX3" fmla="*/ 0 w 3918857"/>
              <a:gd name="connsiteY3" fmla="*/ 3280682 h 5254625"/>
              <a:gd name="connsiteX4" fmla="*/ 1988457 w 3918857"/>
              <a:gd name="connsiteY4" fmla="*/ 0 h 5254625"/>
              <a:gd name="connsiteX0" fmla="*/ 1988457 w 3918857"/>
              <a:gd name="connsiteY0" fmla="*/ 0 h 4354739"/>
              <a:gd name="connsiteX1" fmla="*/ 3918857 w 3918857"/>
              <a:gd name="connsiteY1" fmla="*/ 0 h 4354739"/>
              <a:gd name="connsiteX2" fmla="*/ 1944914 w 3918857"/>
              <a:gd name="connsiteY2" fmla="*/ 4354739 h 4354739"/>
              <a:gd name="connsiteX3" fmla="*/ 0 w 3918857"/>
              <a:gd name="connsiteY3" fmla="*/ 3280682 h 4354739"/>
              <a:gd name="connsiteX4" fmla="*/ 1988457 w 3918857"/>
              <a:gd name="connsiteY4" fmla="*/ 0 h 4354739"/>
              <a:gd name="connsiteX0" fmla="*/ 1988457 w 3846286"/>
              <a:gd name="connsiteY0" fmla="*/ 0 h 4354739"/>
              <a:gd name="connsiteX1" fmla="*/ 3846286 w 3846286"/>
              <a:gd name="connsiteY1" fmla="*/ 957942 h 4354739"/>
              <a:gd name="connsiteX2" fmla="*/ 1944914 w 3846286"/>
              <a:gd name="connsiteY2" fmla="*/ 4354739 h 4354739"/>
              <a:gd name="connsiteX3" fmla="*/ 0 w 3846286"/>
              <a:gd name="connsiteY3" fmla="*/ 3280682 h 4354739"/>
              <a:gd name="connsiteX4" fmla="*/ 1988457 w 3846286"/>
              <a:gd name="connsiteY4" fmla="*/ 0 h 4354739"/>
              <a:gd name="connsiteX0" fmla="*/ 1930400 w 3846286"/>
              <a:gd name="connsiteY0" fmla="*/ 0 h 4412796"/>
              <a:gd name="connsiteX1" fmla="*/ 3846286 w 3846286"/>
              <a:gd name="connsiteY1" fmla="*/ 1015999 h 4412796"/>
              <a:gd name="connsiteX2" fmla="*/ 1944914 w 3846286"/>
              <a:gd name="connsiteY2" fmla="*/ 4412796 h 4412796"/>
              <a:gd name="connsiteX3" fmla="*/ 0 w 3846286"/>
              <a:gd name="connsiteY3" fmla="*/ 3338739 h 4412796"/>
              <a:gd name="connsiteX4" fmla="*/ 1930400 w 3846286"/>
              <a:gd name="connsiteY4" fmla="*/ 0 h 44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6286" h="4412796">
                <a:moveTo>
                  <a:pt x="1930400" y="0"/>
                </a:moveTo>
                <a:lnTo>
                  <a:pt x="3846286" y="1015999"/>
                </a:lnTo>
                <a:lnTo>
                  <a:pt x="1944914" y="4412796"/>
                </a:lnTo>
                <a:lnTo>
                  <a:pt x="0" y="3338739"/>
                </a:lnTo>
                <a:lnTo>
                  <a:pt x="19304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888684" y="-1193800"/>
            <a:ext cx="3756715" cy="3263071"/>
          </a:xfrm>
          <a:custGeom>
            <a:avLst/>
            <a:gdLst>
              <a:gd name="connsiteX0" fmla="*/ 0 w 4159250"/>
              <a:gd name="connsiteY0" fmla="*/ 0 h 3067050"/>
              <a:gd name="connsiteX1" fmla="*/ 4159250 w 4159250"/>
              <a:gd name="connsiteY1" fmla="*/ 0 h 3067050"/>
              <a:gd name="connsiteX2" fmla="*/ 4159250 w 4159250"/>
              <a:gd name="connsiteY2" fmla="*/ 3067050 h 3067050"/>
              <a:gd name="connsiteX3" fmla="*/ 0 w 4159250"/>
              <a:gd name="connsiteY3" fmla="*/ 3067050 h 3067050"/>
              <a:gd name="connsiteX4" fmla="*/ 0 w 4159250"/>
              <a:gd name="connsiteY4" fmla="*/ 0 h 3067050"/>
              <a:gd name="connsiteX0" fmla="*/ 92765 w 4252015"/>
              <a:gd name="connsiteY0" fmla="*/ 0 h 3067050"/>
              <a:gd name="connsiteX1" fmla="*/ 4252015 w 4252015"/>
              <a:gd name="connsiteY1" fmla="*/ 0 h 3067050"/>
              <a:gd name="connsiteX2" fmla="*/ 4252015 w 4252015"/>
              <a:gd name="connsiteY2" fmla="*/ 3067050 h 3067050"/>
              <a:gd name="connsiteX3" fmla="*/ 0 w 4252015"/>
              <a:gd name="connsiteY3" fmla="*/ 2775502 h 3067050"/>
              <a:gd name="connsiteX4" fmla="*/ 92765 w 4252015"/>
              <a:gd name="connsiteY4" fmla="*/ 0 h 3067050"/>
              <a:gd name="connsiteX0" fmla="*/ 92765 w 4252015"/>
              <a:gd name="connsiteY0" fmla="*/ 0 h 3809171"/>
              <a:gd name="connsiteX1" fmla="*/ 4252015 w 4252015"/>
              <a:gd name="connsiteY1" fmla="*/ 0 h 3809171"/>
              <a:gd name="connsiteX2" fmla="*/ 1879876 w 4252015"/>
              <a:gd name="connsiteY2" fmla="*/ 3809171 h 3809171"/>
              <a:gd name="connsiteX3" fmla="*/ 0 w 4252015"/>
              <a:gd name="connsiteY3" fmla="*/ 2775502 h 3809171"/>
              <a:gd name="connsiteX4" fmla="*/ 92765 w 4252015"/>
              <a:gd name="connsiteY4" fmla="*/ 0 h 3809171"/>
              <a:gd name="connsiteX0" fmla="*/ 92765 w 4252015"/>
              <a:gd name="connsiteY0" fmla="*/ 0 h 3809171"/>
              <a:gd name="connsiteX1" fmla="*/ 4252015 w 4252015"/>
              <a:gd name="connsiteY1" fmla="*/ 0 h 3809171"/>
              <a:gd name="connsiteX2" fmla="*/ 1879876 w 4252015"/>
              <a:gd name="connsiteY2" fmla="*/ 3809171 h 3809171"/>
              <a:gd name="connsiteX3" fmla="*/ 0 w 4252015"/>
              <a:gd name="connsiteY3" fmla="*/ 2722493 h 3809171"/>
              <a:gd name="connsiteX4" fmla="*/ 92765 w 4252015"/>
              <a:gd name="connsiteY4" fmla="*/ 0 h 3809171"/>
              <a:gd name="connsiteX0" fmla="*/ 1538107 w 4252015"/>
              <a:gd name="connsiteY0" fmla="*/ 0 h 3809171"/>
              <a:gd name="connsiteX1" fmla="*/ 4252015 w 4252015"/>
              <a:gd name="connsiteY1" fmla="*/ 0 h 3809171"/>
              <a:gd name="connsiteX2" fmla="*/ 1879876 w 4252015"/>
              <a:gd name="connsiteY2" fmla="*/ 3809171 h 3809171"/>
              <a:gd name="connsiteX3" fmla="*/ 0 w 4252015"/>
              <a:gd name="connsiteY3" fmla="*/ 2722493 h 3809171"/>
              <a:gd name="connsiteX4" fmla="*/ 1538107 w 4252015"/>
              <a:gd name="connsiteY4" fmla="*/ 0 h 3809171"/>
              <a:gd name="connsiteX0" fmla="*/ 1538107 w 4086915"/>
              <a:gd name="connsiteY0" fmla="*/ 63500 h 3872671"/>
              <a:gd name="connsiteX1" fmla="*/ 4086915 w 4086915"/>
              <a:gd name="connsiteY1" fmla="*/ 0 h 3872671"/>
              <a:gd name="connsiteX2" fmla="*/ 1879876 w 4086915"/>
              <a:gd name="connsiteY2" fmla="*/ 3872671 h 3872671"/>
              <a:gd name="connsiteX3" fmla="*/ 0 w 4086915"/>
              <a:gd name="connsiteY3" fmla="*/ 2785993 h 3872671"/>
              <a:gd name="connsiteX4" fmla="*/ 1538107 w 4086915"/>
              <a:gd name="connsiteY4" fmla="*/ 63500 h 3872671"/>
              <a:gd name="connsiteX0" fmla="*/ 1538107 w 3769415"/>
              <a:gd name="connsiteY0" fmla="*/ 0 h 3809171"/>
              <a:gd name="connsiteX1" fmla="*/ 3769415 w 3769415"/>
              <a:gd name="connsiteY1" fmla="*/ 469900 h 3809171"/>
              <a:gd name="connsiteX2" fmla="*/ 1879876 w 3769415"/>
              <a:gd name="connsiteY2" fmla="*/ 3809171 h 3809171"/>
              <a:gd name="connsiteX3" fmla="*/ 0 w 3769415"/>
              <a:gd name="connsiteY3" fmla="*/ 2722493 h 3809171"/>
              <a:gd name="connsiteX4" fmla="*/ 1538107 w 3769415"/>
              <a:gd name="connsiteY4" fmla="*/ 0 h 3809171"/>
              <a:gd name="connsiteX0" fmla="*/ 1271407 w 3769415"/>
              <a:gd name="connsiteY0" fmla="*/ 63500 h 3339271"/>
              <a:gd name="connsiteX1" fmla="*/ 3769415 w 3769415"/>
              <a:gd name="connsiteY1" fmla="*/ 0 h 3339271"/>
              <a:gd name="connsiteX2" fmla="*/ 1879876 w 3769415"/>
              <a:gd name="connsiteY2" fmla="*/ 3339271 h 3339271"/>
              <a:gd name="connsiteX3" fmla="*/ 0 w 3769415"/>
              <a:gd name="connsiteY3" fmla="*/ 2252593 h 3339271"/>
              <a:gd name="connsiteX4" fmla="*/ 1271407 w 3769415"/>
              <a:gd name="connsiteY4" fmla="*/ 63500 h 3339271"/>
              <a:gd name="connsiteX0" fmla="*/ 1271407 w 3756715"/>
              <a:gd name="connsiteY0" fmla="*/ 0 h 3275771"/>
              <a:gd name="connsiteX1" fmla="*/ 3756715 w 3756715"/>
              <a:gd name="connsiteY1" fmla="*/ 12700 h 3275771"/>
              <a:gd name="connsiteX2" fmla="*/ 1879876 w 3756715"/>
              <a:gd name="connsiteY2" fmla="*/ 3275771 h 3275771"/>
              <a:gd name="connsiteX3" fmla="*/ 0 w 3756715"/>
              <a:gd name="connsiteY3" fmla="*/ 2189093 h 3275771"/>
              <a:gd name="connsiteX4" fmla="*/ 1271407 w 3756715"/>
              <a:gd name="connsiteY4" fmla="*/ 0 h 3275771"/>
              <a:gd name="connsiteX0" fmla="*/ 1258707 w 3756715"/>
              <a:gd name="connsiteY0" fmla="*/ 12700 h 3263071"/>
              <a:gd name="connsiteX1" fmla="*/ 3756715 w 3756715"/>
              <a:gd name="connsiteY1" fmla="*/ 0 h 3263071"/>
              <a:gd name="connsiteX2" fmla="*/ 1879876 w 3756715"/>
              <a:gd name="connsiteY2" fmla="*/ 3263071 h 3263071"/>
              <a:gd name="connsiteX3" fmla="*/ 0 w 3756715"/>
              <a:gd name="connsiteY3" fmla="*/ 2176393 h 3263071"/>
              <a:gd name="connsiteX4" fmla="*/ 1258707 w 3756715"/>
              <a:gd name="connsiteY4" fmla="*/ 12700 h 326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6715" h="3263071">
                <a:moveTo>
                  <a:pt x="1258707" y="12700"/>
                </a:moveTo>
                <a:lnTo>
                  <a:pt x="3756715" y="0"/>
                </a:lnTo>
                <a:lnTo>
                  <a:pt x="1879876" y="3263071"/>
                </a:lnTo>
                <a:lnTo>
                  <a:pt x="0" y="2176393"/>
                </a:lnTo>
                <a:lnTo>
                  <a:pt x="1258707" y="127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01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83480" y="861060"/>
            <a:ext cx="2331720" cy="40919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74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80796" y="1131660"/>
            <a:ext cx="5805261" cy="3701143"/>
          </a:xfrm>
          <a:custGeom>
            <a:avLst/>
            <a:gdLst>
              <a:gd name="connsiteX0" fmla="*/ 0 w 4905375"/>
              <a:gd name="connsiteY0" fmla="*/ 0 h 3962400"/>
              <a:gd name="connsiteX1" fmla="*/ 4905375 w 4905375"/>
              <a:gd name="connsiteY1" fmla="*/ 0 h 3962400"/>
              <a:gd name="connsiteX2" fmla="*/ 4905375 w 4905375"/>
              <a:gd name="connsiteY2" fmla="*/ 3962400 h 3962400"/>
              <a:gd name="connsiteX3" fmla="*/ 0 w 4905375"/>
              <a:gd name="connsiteY3" fmla="*/ 3962400 h 3962400"/>
              <a:gd name="connsiteX4" fmla="*/ 0 w 4905375"/>
              <a:gd name="connsiteY4" fmla="*/ 0 h 3962400"/>
              <a:gd name="connsiteX0" fmla="*/ 2278743 w 4905375"/>
              <a:gd name="connsiteY0" fmla="*/ 188685 h 3962400"/>
              <a:gd name="connsiteX1" fmla="*/ 4905375 w 4905375"/>
              <a:gd name="connsiteY1" fmla="*/ 0 h 3962400"/>
              <a:gd name="connsiteX2" fmla="*/ 4905375 w 4905375"/>
              <a:gd name="connsiteY2" fmla="*/ 3962400 h 3962400"/>
              <a:gd name="connsiteX3" fmla="*/ 0 w 4905375"/>
              <a:gd name="connsiteY3" fmla="*/ 3962400 h 3962400"/>
              <a:gd name="connsiteX4" fmla="*/ 2278743 w 4905375"/>
              <a:gd name="connsiteY4" fmla="*/ 188685 h 3962400"/>
              <a:gd name="connsiteX0" fmla="*/ 2046515 w 4905375"/>
              <a:gd name="connsiteY0" fmla="*/ 188685 h 3962400"/>
              <a:gd name="connsiteX1" fmla="*/ 4905375 w 4905375"/>
              <a:gd name="connsiteY1" fmla="*/ 0 h 3962400"/>
              <a:gd name="connsiteX2" fmla="*/ 4905375 w 4905375"/>
              <a:gd name="connsiteY2" fmla="*/ 3962400 h 3962400"/>
              <a:gd name="connsiteX3" fmla="*/ 0 w 4905375"/>
              <a:gd name="connsiteY3" fmla="*/ 3962400 h 3962400"/>
              <a:gd name="connsiteX4" fmla="*/ 2046515 w 4905375"/>
              <a:gd name="connsiteY4" fmla="*/ 188685 h 3962400"/>
              <a:gd name="connsiteX0" fmla="*/ 2046515 w 5863318"/>
              <a:gd name="connsiteY0" fmla="*/ 0 h 3773715"/>
              <a:gd name="connsiteX1" fmla="*/ 5863318 w 5863318"/>
              <a:gd name="connsiteY1" fmla="*/ 43543 h 3773715"/>
              <a:gd name="connsiteX2" fmla="*/ 4905375 w 5863318"/>
              <a:gd name="connsiteY2" fmla="*/ 3773715 h 3773715"/>
              <a:gd name="connsiteX3" fmla="*/ 0 w 5863318"/>
              <a:gd name="connsiteY3" fmla="*/ 3773715 h 3773715"/>
              <a:gd name="connsiteX4" fmla="*/ 2046515 w 5863318"/>
              <a:gd name="connsiteY4" fmla="*/ 0 h 3773715"/>
              <a:gd name="connsiteX0" fmla="*/ 2046515 w 5863318"/>
              <a:gd name="connsiteY0" fmla="*/ 0 h 3773715"/>
              <a:gd name="connsiteX1" fmla="*/ 5863318 w 5863318"/>
              <a:gd name="connsiteY1" fmla="*/ 43543 h 3773715"/>
              <a:gd name="connsiteX2" fmla="*/ 3744232 w 5863318"/>
              <a:gd name="connsiteY2" fmla="*/ 3701143 h 3773715"/>
              <a:gd name="connsiteX3" fmla="*/ 0 w 5863318"/>
              <a:gd name="connsiteY3" fmla="*/ 3773715 h 3773715"/>
              <a:gd name="connsiteX4" fmla="*/ 2046515 w 5863318"/>
              <a:gd name="connsiteY4" fmla="*/ 0 h 3773715"/>
              <a:gd name="connsiteX0" fmla="*/ 1988458 w 5805261"/>
              <a:gd name="connsiteY0" fmla="*/ 0 h 3701143"/>
              <a:gd name="connsiteX1" fmla="*/ 5805261 w 5805261"/>
              <a:gd name="connsiteY1" fmla="*/ 43543 h 3701143"/>
              <a:gd name="connsiteX2" fmla="*/ 3686175 w 5805261"/>
              <a:gd name="connsiteY2" fmla="*/ 3701143 h 3701143"/>
              <a:gd name="connsiteX3" fmla="*/ 0 w 5805261"/>
              <a:gd name="connsiteY3" fmla="*/ 3599544 h 3701143"/>
              <a:gd name="connsiteX4" fmla="*/ 1988458 w 5805261"/>
              <a:gd name="connsiteY4" fmla="*/ 0 h 37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5261" h="3701143">
                <a:moveTo>
                  <a:pt x="1988458" y="0"/>
                </a:moveTo>
                <a:lnTo>
                  <a:pt x="5805261" y="43543"/>
                </a:lnTo>
                <a:lnTo>
                  <a:pt x="3686175" y="3701143"/>
                </a:lnTo>
                <a:lnTo>
                  <a:pt x="0" y="3599544"/>
                </a:lnTo>
                <a:lnTo>
                  <a:pt x="1988458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263775" y="580799"/>
            <a:ext cx="10827432" cy="7091136"/>
          </a:xfrm>
          <a:custGeom>
            <a:avLst/>
            <a:gdLst>
              <a:gd name="connsiteX0" fmla="*/ 0 w 10377488"/>
              <a:gd name="connsiteY0" fmla="*/ 0 h 5340350"/>
              <a:gd name="connsiteX1" fmla="*/ 10377488 w 10377488"/>
              <a:gd name="connsiteY1" fmla="*/ 0 h 5340350"/>
              <a:gd name="connsiteX2" fmla="*/ 10377488 w 10377488"/>
              <a:gd name="connsiteY2" fmla="*/ 5340350 h 5340350"/>
              <a:gd name="connsiteX3" fmla="*/ 0 w 10377488"/>
              <a:gd name="connsiteY3" fmla="*/ 5340350 h 5340350"/>
              <a:gd name="connsiteX4" fmla="*/ 0 w 10377488"/>
              <a:gd name="connsiteY4" fmla="*/ 0 h 5340350"/>
              <a:gd name="connsiteX0" fmla="*/ 0 w 10377488"/>
              <a:gd name="connsiteY0" fmla="*/ 0 h 5340350"/>
              <a:gd name="connsiteX1" fmla="*/ 10377488 w 10377488"/>
              <a:gd name="connsiteY1" fmla="*/ 0 h 5340350"/>
              <a:gd name="connsiteX2" fmla="*/ 10377488 w 10377488"/>
              <a:gd name="connsiteY2" fmla="*/ 5340350 h 5340350"/>
              <a:gd name="connsiteX3" fmla="*/ 116114 w 10377488"/>
              <a:gd name="connsiteY3" fmla="*/ 2510064 h 5340350"/>
              <a:gd name="connsiteX4" fmla="*/ 0 w 10377488"/>
              <a:gd name="connsiteY4" fmla="*/ 0 h 5340350"/>
              <a:gd name="connsiteX0" fmla="*/ 0 w 10377488"/>
              <a:gd name="connsiteY0" fmla="*/ 0 h 6646636"/>
              <a:gd name="connsiteX1" fmla="*/ 10377488 w 10377488"/>
              <a:gd name="connsiteY1" fmla="*/ 0 h 6646636"/>
              <a:gd name="connsiteX2" fmla="*/ 9782402 w 10377488"/>
              <a:gd name="connsiteY2" fmla="*/ 6646636 h 6646636"/>
              <a:gd name="connsiteX3" fmla="*/ 116114 w 10377488"/>
              <a:gd name="connsiteY3" fmla="*/ 2510064 h 6646636"/>
              <a:gd name="connsiteX4" fmla="*/ 0 w 10377488"/>
              <a:gd name="connsiteY4" fmla="*/ 0 h 6646636"/>
              <a:gd name="connsiteX0" fmla="*/ 5718629 w 10261374"/>
              <a:gd name="connsiteY0" fmla="*/ 0 h 7053036"/>
              <a:gd name="connsiteX1" fmla="*/ 10261374 w 10261374"/>
              <a:gd name="connsiteY1" fmla="*/ 406400 h 7053036"/>
              <a:gd name="connsiteX2" fmla="*/ 9666288 w 10261374"/>
              <a:gd name="connsiteY2" fmla="*/ 7053036 h 7053036"/>
              <a:gd name="connsiteX3" fmla="*/ 0 w 10261374"/>
              <a:gd name="connsiteY3" fmla="*/ 2916464 h 7053036"/>
              <a:gd name="connsiteX4" fmla="*/ 5718629 w 10261374"/>
              <a:gd name="connsiteY4" fmla="*/ 0 h 7053036"/>
              <a:gd name="connsiteX0" fmla="*/ 5718629 w 10754860"/>
              <a:gd name="connsiteY0" fmla="*/ 0 h 7053036"/>
              <a:gd name="connsiteX1" fmla="*/ 10754860 w 10754860"/>
              <a:gd name="connsiteY1" fmla="*/ 1698171 h 7053036"/>
              <a:gd name="connsiteX2" fmla="*/ 9666288 w 10754860"/>
              <a:gd name="connsiteY2" fmla="*/ 7053036 h 7053036"/>
              <a:gd name="connsiteX3" fmla="*/ 0 w 10754860"/>
              <a:gd name="connsiteY3" fmla="*/ 2916464 h 7053036"/>
              <a:gd name="connsiteX4" fmla="*/ 5718629 w 10754860"/>
              <a:gd name="connsiteY4" fmla="*/ 0 h 7053036"/>
              <a:gd name="connsiteX0" fmla="*/ 5544458 w 10580689"/>
              <a:gd name="connsiteY0" fmla="*/ 0 h 7053036"/>
              <a:gd name="connsiteX1" fmla="*/ 10580689 w 10580689"/>
              <a:gd name="connsiteY1" fmla="*/ 1698171 h 7053036"/>
              <a:gd name="connsiteX2" fmla="*/ 9492117 w 10580689"/>
              <a:gd name="connsiteY2" fmla="*/ 7053036 h 7053036"/>
              <a:gd name="connsiteX3" fmla="*/ 0 w 10580689"/>
              <a:gd name="connsiteY3" fmla="*/ 2989036 h 7053036"/>
              <a:gd name="connsiteX4" fmla="*/ 5544458 w 10580689"/>
              <a:gd name="connsiteY4" fmla="*/ 0 h 7053036"/>
              <a:gd name="connsiteX0" fmla="*/ 5544458 w 10580689"/>
              <a:gd name="connsiteY0" fmla="*/ 0 h 7053036"/>
              <a:gd name="connsiteX1" fmla="*/ 10580689 w 10580689"/>
              <a:gd name="connsiteY1" fmla="*/ 1698171 h 7053036"/>
              <a:gd name="connsiteX2" fmla="*/ 9492117 w 10580689"/>
              <a:gd name="connsiteY2" fmla="*/ 7053036 h 7053036"/>
              <a:gd name="connsiteX3" fmla="*/ 0 w 10580689"/>
              <a:gd name="connsiteY3" fmla="*/ 3047093 h 7053036"/>
              <a:gd name="connsiteX4" fmla="*/ 5544458 w 10580689"/>
              <a:gd name="connsiteY4" fmla="*/ 0 h 7053036"/>
              <a:gd name="connsiteX0" fmla="*/ 5544458 w 10580689"/>
              <a:gd name="connsiteY0" fmla="*/ 0 h 6936922"/>
              <a:gd name="connsiteX1" fmla="*/ 10580689 w 10580689"/>
              <a:gd name="connsiteY1" fmla="*/ 1698171 h 6936922"/>
              <a:gd name="connsiteX2" fmla="*/ 9492117 w 10580689"/>
              <a:gd name="connsiteY2" fmla="*/ 6936922 h 6936922"/>
              <a:gd name="connsiteX3" fmla="*/ 0 w 10580689"/>
              <a:gd name="connsiteY3" fmla="*/ 3047093 h 6936922"/>
              <a:gd name="connsiteX4" fmla="*/ 5544458 w 10580689"/>
              <a:gd name="connsiteY4" fmla="*/ 0 h 6936922"/>
              <a:gd name="connsiteX0" fmla="*/ 5544458 w 10580689"/>
              <a:gd name="connsiteY0" fmla="*/ 0 h 7038522"/>
              <a:gd name="connsiteX1" fmla="*/ 10580689 w 10580689"/>
              <a:gd name="connsiteY1" fmla="*/ 1698171 h 7038522"/>
              <a:gd name="connsiteX2" fmla="*/ 9477602 w 10580689"/>
              <a:gd name="connsiteY2" fmla="*/ 7038522 h 7038522"/>
              <a:gd name="connsiteX3" fmla="*/ 0 w 10580689"/>
              <a:gd name="connsiteY3" fmla="*/ 3047093 h 7038522"/>
              <a:gd name="connsiteX4" fmla="*/ 5544458 w 10580689"/>
              <a:gd name="connsiteY4" fmla="*/ 0 h 7038522"/>
              <a:gd name="connsiteX0" fmla="*/ 5733144 w 10769375"/>
              <a:gd name="connsiteY0" fmla="*/ 0 h 7038522"/>
              <a:gd name="connsiteX1" fmla="*/ 10769375 w 10769375"/>
              <a:gd name="connsiteY1" fmla="*/ 1698171 h 7038522"/>
              <a:gd name="connsiteX2" fmla="*/ 9666288 w 10769375"/>
              <a:gd name="connsiteY2" fmla="*/ 7038522 h 7038522"/>
              <a:gd name="connsiteX3" fmla="*/ 0 w 10769375"/>
              <a:gd name="connsiteY3" fmla="*/ 3090636 h 7038522"/>
              <a:gd name="connsiteX4" fmla="*/ 5733144 w 10769375"/>
              <a:gd name="connsiteY4" fmla="*/ 0 h 7038522"/>
              <a:gd name="connsiteX0" fmla="*/ 5689601 w 10769375"/>
              <a:gd name="connsiteY0" fmla="*/ 0 h 7053036"/>
              <a:gd name="connsiteX1" fmla="*/ 10769375 w 10769375"/>
              <a:gd name="connsiteY1" fmla="*/ 1712685 h 7053036"/>
              <a:gd name="connsiteX2" fmla="*/ 9666288 w 10769375"/>
              <a:gd name="connsiteY2" fmla="*/ 7053036 h 7053036"/>
              <a:gd name="connsiteX3" fmla="*/ 0 w 10769375"/>
              <a:gd name="connsiteY3" fmla="*/ 3105150 h 7053036"/>
              <a:gd name="connsiteX4" fmla="*/ 5689601 w 10769375"/>
              <a:gd name="connsiteY4" fmla="*/ 0 h 7053036"/>
              <a:gd name="connsiteX0" fmla="*/ 5689601 w 10769375"/>
              <a:gd name="connsiteY0" fmla="*/ 0 h 7053036"/>
              <a:gd name="connsiteX1" fmla="*/ 10769375 w 10769375"/>
              <a:gd name="connsiteY1" fmla="*/ 1756228 h 7053036"/>
              <a:gd name="connsiteX2" fmla="*/ 9666288 w 10769375"/>
              <a:gd name="connsiteY2" fmla="*/ 7053036 h 7053036"/>
              <a:gd name="connsiteX3" fmla="*/ 0 w 10769375"/>
              <a:gd name="connsiteY3" fmla="*/ 3105150 h 7053036"/>
              <a:gd name="connsiteX4" fmla="*/ 5689601 w 10769375"/>
              <a:gd name="connsiteY4" fmla="*/ 0 h 7053036"/>
              <a:gd name="connsiteX0" fmla="*/ 5689601 w 10769375"/>
              <a:gd name="connsiteY0" fmla="*/ 0 h 7053036"/>
              <a:gd name="connsiteX1" fmla="*/ 10769375 w 10769375"/>
              <a:gd name="connsiteY1" fmla="*/ 1756228 h 7053036"/>
              <a:gd name="connsiteX2" fmla="*/ 9666288 w 10769375"/>
              <a:gd name="connsiteY2" fmla="*/ 7053036 h 7053036"/>
              <a:gd name="connsiteX3" fmla="*/ 0 w 10769375"/>
              <a:gd name="connsiteY3" fmla="*/ 3105150 h 7053036"/>
              <a:gd name="connsiteX4" fmla="*/ 5689601 w 10769375"/>
              <a:gd name="connsiteY4" fmla="*/ 0 h 7053036"/>
              <a:gd name="connsiteX0" fmla="*/ 5689601 w 10827432"/>
              <a:gd name="connsiteY0" fmla="*/ 0 h 7053036"/>
              <a:gd name="connsiteX1" fmla="*/ 10827432 w 10827432"/>
              <a:gd name="connsiteY1" fmla="*/ 1654628 h 7053036"/>
              <a:gd name="connsiteX2" fmla="*/ 9666288 w 10827432"/>
              <a:gd name="connsiteY2" fmla="*/ 7053036 h 7053036"/>
              <a:gd name="connsiteX3" fmla="*/ 0 w 10827432"/>
              <a:gd name="connsiteY3" fmla="*/ 3105150 h 7053036"/>
              <a:gd name="connsiteX4" fmla="*/ 5689601 w 10827432"/>
              <a:gd name="connsiteY4" fmla="*/ 0 h 7053036"/>
              <a:gd name="connsiteX0" fmla="*/ 5689601 w 10827432"/>
              <a:gd name="connsiteY0" fmla="*/ 0 h 7091136"/>
              <a:gd name="connsiteX1" fmla="*/ 10827432 w 10827432"/>
              <a:gd name="connsiteY1" fmla="*/ 1654628 h 7091136"/>
              <a:gd name="connsiteX2" fmla="*/ 9894888 w 10827432"/>
              <a:gd name="connsiteY2" fmla="*/ 7091136 h 7091136"/>
              <a:gd name="connsiteX3" fmla="*/ 0 w 10827432"/>
              <a:gd name="connsiteY3" fmla="*/ 3105150 h 7091136"/>
              <a:gd name="connsiteX4" fmla="*/ 5689601 w 10827432"/>
              <a:gd name="connsiteY4" fmla="*/ 0 h 709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7432" h="7091136">
                <a:moveTo>
                  <a:pt x="5689601" y="0"/>
                </a:moveTo>
                <a:lnTo>
                  <a:pt x="10827432" y="1654628"/>
                </a:lnTo>
                <a:lnTo>
                  <a:pt x="9894888" y="7091136"/>
                </a:lnTo>
                <a:lnTo>
                  <a:pt x="0" y="3105150"/>
                </a:lnTo>
                <a:lnTo>
                  <a:pt x="5689601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6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00350" y="839789"/>
            <a:ext cx="5286375" cy="2365375"/>
          </a:xfrm>
          <a:custGeom>
            <a:avLst/>
            <a:gdLst>
              <a:gd name="connsiteX0" fmla="*/ 0 w 4267200"/>
              <a:gd name="connsiteY0" fmla="*/ 0 h 3889375"/>
              <a:gd name="connsiteX1" fmla="*/ 4267200 w 4267200"/>
              <a:gd name="connsiteY1" fmla="*/ 0 h 3889375"/>
              <a:gd name="connsiteX2" fmla="*/ 4267200 w 4267200"/>
              <a:gd name="connsiteY2" fmla="*/ 3889375 h 3889375"/>
              <a:gd name="connsiteX3" fmla="*/ 0 w 4267200"/>
              <a:gd name="connsiteY3" fmla="*/ 3889375 h 3889375"/>
              <a:gd name="connsiteX4" fmla="*/ 0 w 4267200"/>
              <a:gd name="connsiteY4" fmla="*/ 0 h 3889375"/>
              <a:gd name="connsiteX0" fmla="*/ 0 w 4800600"/>
              <a:gd name="connsiteY0" fmla="*/ 0 h 3889375"/>
              <a:gd name="connsiteX1" fmla="*/ 4800600 w 4800600"/>
              <a:gd name="connsiteY1" fmla="*/ 971550 h 3889375"/>
              <a:gd name="connsiteX2" fmla="*/ 4267200 w 4800600"/>
              <a:gd name="connsiteY2" fmla="*/ 3889375 h 3889375"/>
              <a:gd name="connsiteX3" fmla="*/ 0 w 4800600"/>
              <a:gd name="connsiteY3" fmla="*/ 3889375 h 3889375"/>
              <a:gd name="connsiteX4" fmla="*/ 0 w 4800600"/>
              <a:gd name="connsiteY4" fmla="*/ 0 h 3889375"/>
              <a:gd name="connsiteX0" fmla="*/ 2543175 w 4800600"/>
              <a:gd name="connsiteY0" fmla="*/ 0 h 3441700"/>
              <a:gd name="connsiteX1" fmla="*/ 4800600 w 4800600"/>
              <a:gd name="connsiteY1" fmla="*/ 523875 h 3441700"/>
              <a:gd name="connsiteX2" fmla="*/ 4267200 w 4800600"/>
              <a:gd name="connsiteY2" fmla="*/ 3441700 h 3441700"/>
              <a:gd name="connsiteX3" fmla="*/ 0 w 4800600"/>
              <a:gd name="connsiteY3" fmla="*/ 3441700 h 3441700"/>
              <a:gd name="connsiteX4" fmla="*/ 2543175 w 4800600"/>
              <a:gd name="connsiteY4" fmla="*/ 0 h 3441700"/>
              <a:gd name="connsiteX0" fmla="*/ 3343275 w 5600700"/>
              <a:gd name="connsiteY0" fmla="*/ 0 h 3441700"/>
              <a:gd name="connsiteX1" fmla="*/ 5600700 w 5600700"/>
              <a:gd name="connsiteY1" fmla="*/ 523875 h 3441700"/>
              <a:gd name="connsiteX2" fmla="*/ 5067300 w 5600700"/>
              <a:gd name="connsiteY2" fmla="*/ 3441700 h 3441700"/>
              <a:gd name="connsiteX3" fmla="*/ 0 w 5600700"/>
              <a:gd name="connsiteY3" fmla="*/ 1803400 h 3441700"/>
              <a:gd name="connsiteX4" fmla="*/ 3343275 w 5600700"/>
              <a:gd name="connsiteY4" fmla="*/ 0 h 3441700"/>
              <a:gd name="connsiteX0" fmla="*/ 3343275 w 5600700"/>
              <a:gd name="connsiteY0" fmla="*/ 0 h 2432050"/>
              <a:gd name="connsiteX1" fmla="*/ 5600700 w 5600700"/>
              <a:gd name="connsiteY1" fmla="*/ 523875 h 2432050"/>
              <a:gd name="connsiteX2" fmla="*/ 2352675 w 5600700"/>
              <a:gd name="connsiteY2" fmla="*/ 2432050 h 2432050"/>
              <a:gd name="connsiteX3" fmla="*/ 0 w 5600700"/>
              <a:gd name="connsiteY3" fmla="*/ 1803400 h 2432050"/>
              <a:gd name="connsiteX4" fmla="*/ 3343275 w 5600700"/>
              <a:gd name="connsiteY4" fmla="*/ 0 h 2432050"/>
              <a:gd name="connsiteX0" fmla="*/ 3343275 w 5505450"/>
              <a:gd name="connsiteY0" fmla="*/ 0 h 2432050"/>
              <a:gd name="connsiteX1" fmla="*/ 5505450 w 5505450"/>
              <a:gd name="connsiteY1" fmla="*/ 476250 h 2432050"/>
              <a:gd name="connsiteX2" fmla="*/ 2352675 w 5505450"/>
              <a:gd name="connsiteY2" fmla="*/ 2432050 h 2432050"/>
              <a:gd name="connsiteX3" fmla="*/ 0 w 5505450"/>
              <a:gd name="connsiteY3" fmla="*/ 1803400 h 2432050"/>
              <a:gd name="connsiteX4" fmla="*/ 3343275 w 5505450"/>
              <a:gd name="connsiteY4" fmla="*/ 0 h 2432050"/>
              <a:gd name="connsiteX0" fmla="*/ 3343275 w 5505450"/>
              <a:gd name="connsiteY0" fmla="*/ 0 h 2432050"/>
              <a:gd name="connsiteX1" fmla="*/ 5505450 w 5505450"/>
              <a:gd name="connsiteY1" fmla="*/ 476250 h 2432050"/>
              <a:gd name="connsiteX2" fmla="*/ 2352675 w 5505450"/>
              <a:gd name="connsiteY2" fmla="*/ 2432050 h 2432050"/>
              <a:gd name="connsiteX3" fmla="*/ 0 w 5505450"/>
              <a:gd name="connsiteY3" fmla="*/ 1803400 h 2432050"/>
              <a:gd name="connsiteX4" fmla="*/ 3343275 w 5505450"/>
              <a:gd name="connsiteY4" fmla="*/ 0 h 2432050"/>
              <a:gd name="connsiteX0" fmla="*/ 3409950 w 5505450"/>
              <a:gd name="connsiteY0" fmla="*/ 0 h 2403475"/>
              <a:gd name="connsiteX1" fmla="*/ 5505450 w 5505450"/>
              <a:gd name="connsiteY1" fmla="*/ 447675 h 2403475"/>
              <a:gd name="connsiteX2" fmla="*/ 2352675 w 5505450"/>
              <a:gd name="connsiteY2" fmla="*/ 2403475 h 2403475"/>
              <a:gd name="connsiteX3" fmla="*/ 0 w 5505450"/>
              <a:gd name="connsiteY3" fmla="*/ 1774825 h 2403475"/>
              <a:gd name="connsiteX4" fmla="*/ 3409950 w 5505450"/>
              <a:gd name="connsiteY4" fmla="*/ 0 h 2403475"/>
              <a:gd name="connsiteX0" fmla="*/ 3333750 w 5429250"/>
              <a:gd name="connsiteY0" fmla="*/ 0 h 2403475"/>
              <a:gd name="connsiteX1" fmla="*/ 5429250 w 5429250"/>
              <a:gd name="connsiteY1" fmla="*/ 447675 h 2403475"/>
              <a:gd name="connsiteX2" fmla="*/ 2276475 w 5429250"/>
              <a:gd name="connsiteY2" fmla="*/ 2403475 h 2403475"/>
              <a:gd name="connsiteX3" fmla="*/ 0 w 5429250"/>
              <a:gd name="connsiteY3" fmla="*/ 1784350 h 2403475"/>
              <a:gd name="connsiteX4" fmla="*/ 3333750 w 5429250"/>
              <a:gd name="connsiteY4" fmla="*/ 0 h 2403475"/>
              <a:gd name="connsiteX0" fmla="*/ 3333750 w 5429250"/>
              <a:gd name="connsiteY0" fmla="*/ 0 h 2365375"/>
              <a:gd name="connsiteX1" fmla="*/ 5429250 w 5429250"/>
              <a:gd name="connsiteY1" fmla="*/ 447675 h 2365375"/>
              <a:gd name="connsiteX2" fmla="*/ 2324100 w 5429250"/>
              <a:gd name="connsiteY2" fmla="*/ 2365375 h 2365375"/>
              <a:gd name="connsiteX3" fmla="*/ 0 w 5429250"/>
              <a:gd name="connsiteY3" fmla="*/ 1784350 h 2365375"/>
              <a:gd name="connsiteX4" fmla="*/ 3333750 w 5429250"/>
              <a:gd name="connsiteY4" fmla="*/ 0 h 2365375"/>
              <a:gd name="connsiteX0" fmla="*/ 3238500 w 5334000"/>
              <a:gd name="connsiteY0" fmla="*/ 0 h 2365375"/>
              <a:gd name="connsiteX1" fmla="*/ 5334000 w 5334000"/>
              <a:gd name="connsiteY1" fmla="*/ 447675 h 2365375"/>
              <a:gd name="connsiteX2" fmla="*/ 2228850 w 5334000"/>
              <a:gd name="connsiteY2" fmla="*/ 2365375 h 2365375"/>
              <a:gd name="connsiteX3" fmla="*/ 0 w 5334000"/>
              <a:gd name="connsiteY3" fmla="*/ 1727200 h 2365375"/>
              <a:gd name="connsiteX4" fmla="*/ 3238500 w 5334000"/>
              <a:gd name="connsiteY4" fmla="*/ 0 h 2365375"/>
              <a:gd name="connsiteX0" fmla="*/ 3190875 w 5286375"/>
              <a:gd name="connsiteY0" fmla="*/ 0 h 2365375"/>
              <a:gd name="connsiteX1" fmla="*/ 5286375 w 5286375"/>
              <a:gd name="connsiteY1" fmla="*/ 447675 h 2365375"/>
              <a:gd name="connsiteX2" fmla="*/ 2181225 w 5286375"/>
              <a:gd name="connsiteY2" fmla="*/ 2365375 h 2365375"/>
              <a:gd name="connsiteX3" fmla="*/ 0 w 5286375"/>
              <a:gd name="connsiteY3" fmla="*/ 1727200 h 2365375"/>
              <a:gd name="connsiteX4" fmla="*/ 3190875 w 5286375"/>
              <a:gd name="connsiteY4" fmla="*/ 0 h 2365375"/>
              <a:gd name="connsiteX0" fmla="*/ 3209925 w 5286375"/>
              <a:gd name="connsiteY0" fmla="*/ 0 h 2365375"/>
              <a:gd name="connsiteX1" fmla="*/ 5286375 w 5286375"/>
              <a:gd name="connsiteY1" fmla="*/ 447675 h 2365375"/>
              <a:gd name="connsiteX2" fmla="*/ 2181225 w 5286375"/>
              <a:gd name="connsiteY2" fmla="*/ 2365375 h 2365375"/>
              <a:gd name="connsiteX3" fmla="*/ 0 w 5286375"/>
              <a:gd name="connsiteY3" fmla="*/ 1727200 h 2365375"/>
              <a:gd name="connsiteX4" fmla="*/ 3209925 w 5286375"/>
              <a:gd name="connsiteY4" fmla="*/ 0 h 236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75" h="2365375">
                <a:moveTo>
                  <a:pt x="3209925" y="0"/>
                </a:moveTo>
                <a:lnTo>
                  <a:pt x="5286375" y="447675"/>
                </a:lnTo>
                <a:lnTo>
                  <a:pt x="2181225" y="2365375"/>
                </a:lnTo>
                <a:lnTo>
                  <a:pt x="0" y="1727200"/>
                </a:lnTo>
                <a:lnTo>
                  <a:pt x="3209925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0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22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8902" y="831902"/>
            <a:ext cx="5194194" cy="5194194"/>
          </a:xfrm>
          <a:custGeom>
            <a:avLst/>
            <a:gdLst>
              <a:gd name="connsiteX0" fmla="*/ 2607297 w 5194194"/>
              <a:gd name="connsiteY0" fmla="*/ 13 h 5194194"/>
              <a:gd name="connsiteX1" fmla="*/ 3731706 w 5194194"/>
              <a:gd name="connsiteY1" fmla="*/ 470940 h 5194194"/>
              <a:gd name="connsiteX2" fmla="*/ 4732101 w 5194194"/>
              <a:gd name="connsiteY2" fmla="*/ 1479224 h 5194194"/>
              <a:gd name="connsiteX3" fmla="*/ 4723255 w 5194194"/>
              <a:gd name="connsiteY3" fmla="*/ 3731706 h 5194194"/>
              <a:gd name="connsiteX4" fmla="*/ 3714972 w 5194194"/>
              <a:gd name="connsiteY4" fmla="*/ 4732101 h 5194194"/>
              <a:gd name="connsiteX5" fmla="*/ 1462489 w 5194194"/>
              <a:gd name="connsiteY5" fmla="*/ 4723255 h 5194194"/>
              <a:gd name="connsiteX6" fmla="*/ 462094 w 5194194"/>
              <a:gd name="connsiteY6" fmla="*/ 3714972 h 5194194"/>
              <a:gd name="connsiteX7" fmla="*/ 470941 w 5194194"/>
              <a:gd name="connsiteY7" fmla="*/ 1462489 h 5194194"/>
              <a:gd name="connsiteX8" fmla="*/ 1479224 w 5194194"/>
              <a:gd name="connsiteY8" fmla="*/ 462094 h 5194194"/>
              <a:gd name="connsiteX9" fmla="*/ 2607297 w 5194194"/>
              <a:gd name="connsiteY9" fmla="*/ 13 h 519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4194" h="5194194">
                <a:moveTo>
                  <a:pt x="2607297" y="13"/>
                </a:moveTo>
                <a:cubicBezTo>
                  <a:pt x="3014916" y="1614"/>
                  <a:pt x="3421925" y="158716"/>
                  <a:pt x="3731706" y="470940"/>
                </a:cubicBezTo>
                <a:lnTo>
                  <a:pt x="4732101" y="1479224"/>
                </a:lnTo>
                <a:cubicBezTo>
                  <a:pt x="5351664" y="2103672"/>
                  <a:pt x="5347704" y="3112143"/>
                  <a:pt x="4723255" y="3731706"/>
                </a:cubicBezTo>
                <a:lnTo>
                  <a:pt x="3714972" y="4732101"/>
                </a:lnTo>
                <a:cubicBezTo>
                  <a:pt x="3090523" y="5351664"/>
                  <a:pt x="2082052" y="5347704"/>
                  <a:pt x="1462489" y="4723255"/>
                </a:cubicBezTo>
                <a:lnTo>
                  <a:pt x="462094" y="3714972"/>
                </a:lnTo>
                <a:cubicBezTo>
                  <a:pt x="-157469" y="3090523"/>
                  <a:pt x="-153508" y="2082052"/>
                  <a:pt x="470941" y="1462489"/>
                </a:cubicBezTo>
                <a:lnTo>
                  <a:pt x="1479224" y="462094"/>
                </a:lnTo>
                <a:cubicBezTo>
                  <a:pt x="1791448" y="152313"/>
                  <a:pt x="2199678" y="-1588"/>
                  <a:pt x="2607297" y="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3318" y="-1494744"/>
            <a:ext cx="2976563" cy="2974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83317" y="1887084"/>
            <a:ext cx="2976563" cy="2974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3316" y="5268912"/>
            <a:ext cx="2976563" cy="2974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80506" y="1047137"/>
            <a:ext cx="6286645" cy="5257213"/>
          </a:xfrm>
          <a:custGeom>
            <a:avLst/>
            <a:gdLst>
              <a:gd name="connsiteX0" fmla="*/ 1489888 w 6286645"/>
              <a:gd name="connsiteY0" fmla="*/ 173 h 5257213"/>
              <a:gd name="connsiteX1" fmla="*/ 3143323 w 6286645"/>
              <a:gd name="connsiteY1" fmla="*/ 1264845 h 5257213"/>
              <a:gd name="connsiteX2" fmla="*/ 3143323 w 6286645"/>
              <a:gd name="connsiteY2" fmla="*/ 5257213 h 5257213"/>
              <a:gd name="connsiteX3" fmla="*/ 1489888 w 6286645"/>
              <a:gd name="connsiteY3" fmla="*/ 173 h 5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645" h="5257213">
                <a:moveTo>
                  <a:pt x="1489888" y="173"/>
                </a:moveTo>
                <a:cubicBezTo>
                  <a:pt x="2113671" y="9433"/>
                  <a:pt x="2777631" y="391515"/>
                  <a:pt x="3143323" y="1264845"/>
                </a:cubicBezTo>
                <a:cubicBezTo>
                  <a:pt x="4443561" y="-1840330"/>
                  <a:pt x="9514489" y="1264845"/>
                  <a:pt x="3143323" y="5257213"/>
                </a:cubicBezTo>
                <a:cubicBezTo>
                  <a:pt x="-1435953" y="2387699"/>
                  <a:pt x="-104225" y="-23491"/>
                  <a:pt x="1489888" y="17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8342" y="1871662"/>
            <a:ext cx="3584575" cy="2149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10742" y="1871663"/>
            <a:ext cx="3584575" cy="2149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73142" y="1871663"/>
            <a:ext cx="3584575" cy="2149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086100"/>
            <a:ext cx="12192000" cy="3771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8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6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2" r:id="rId15"/>
    <p:sldLayoutId id="2147483665" r:id="rId16"/>
    <p:sldLayoutId id="2147483666" r:id="rId17"/>
    <p:sldLayoutId id="2147483661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4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711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tm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hology" TargetMode="External"/><Relationship Id="rId3" Type="http://schemas.openxmlformats.org/officeDocument/2006/relationships/hyperlink" Target="https://en.wikipedia.org/wiki/Laceration" TargetMode="External"/><Relationship Id="rId7" Type="http://schemas.openxmlformats.org/officeDocument/2006/relationships/hyperlink" Target="https://en.wikipedia.org/wiki/Physical_trauma" TargetMode="External"/><Relationship Id="rId12" Type="http://schemas.openxmlformats.org/officeDocument/2006/relationships/image" Target="../media/image4.jpg"/><Relationship Id="rId2" Type="http://schemas.openxmlformats.org/officeDocument/2006/relationships/hyperlink" Target="https://en.wikipedia.org/wiki/Injur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Bruise" TargetMode="External"/><Relationship Id="rId11" Type="http://schemas.openxmlformats.org/officeDocument/2006/relationships/hyperlink" Target="https://en.wikipedia.org/wiki/Wound_healing" TargetMode="External"/><Relationship Id="rId5" Type="http://schemas.openxmlformats.org/officeDocument/2006/relationships/hyperlink" Target="https://en.wikipedia.org/wiki/Skin" TargetMode="External"/><Relationship Id="rId10" Type="http://schemas.openxmlformats.org/officeDocument/2006/relationships/hyperlink" Target="https://en.wikipedia.org/wiki/Healing" TargetMode="External"/><Relationship Id="rId4" Type="http://schemas.openxmlformats.org/officeDocument/2006/relationships/hyperlink" Target="https://en.wikipedia.org/wiki/Puncture_wound" TargetMode="External"/><Relationship Id="rId9" Type="http://schemas.openxmlformats.org/officeDocument/2006/relationships/hyperlink" Target="https://en.wikipedia.org/wiki/Epidermi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18915307">
            <a:off x="3223948" y="629936"/>
            <a:ext cx="5338944" cy="5464313"/>
          </a:xfrm>
          <a:prstGeom prst="roundRect">
            <a:avLst>
              <a:gd name="adj" fmla="val 345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8915307">
            <a:off x="3782240" y="1310761"/>
            <a:ext cx="4200056" cy="4158421"/>
          </a:xfrm>
          <a:prstGeom prst="roundRect">
            <a:avLst>
              <a:gd name="adj" fmla="val 3458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5366" y="2770499"/>
            <a:ext cx="5073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Negative pressure wound therapy</a:t>
            </a:r>
            <a:endParaRPr lang="en-US" sz="3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3777" y="3786162"/>
            <a:ext cx="2624445" cy="567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138" y="4985425"/>
            <a:ext cx="265183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Done by: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Raghad Al-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Qaissi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Aleen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Nezar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Taj Al-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Ajarmeh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Hala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GB" b="1" dirty="0" err="1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Eyad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7473" y="5123924"/>
            <a:ext cx="29493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Supervised by: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Dr. Mohammad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Asim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Aideh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594853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234" y="734144"/>
            <a:ext cx="36708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 smtClean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2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570" y="573752"/>
            <a:ext cx="9419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Burns </a:t>
            </a:r>
            <a:r>
              <a:rPr lang="en-GB" sz="2800" b="1" dirty="0"/>
              <a:t>: burn wounds may benefit from NPWT by reducing </a:t>
            </a:r>
            <a:r>
              <a:rPr lang="en-GB" sz="2800" b="1" dirty="0" err="1"/>
              <a:t>edema</a:t>
            </a:r>
            <a:r>
              <a:rPr lang="en-GB" sz="2800" b="1" dirty="0"/>
              <a:t> formation and increasing perfusion thus NPWT prevent the progression of partial thickness burn injuries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2119140"/>
            <a:ext cx="11630722" cy="45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594853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234" y="734144"/>
            <a:ext cx="36708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 smtClean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3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3838" y="441756"/>
            <a:ext cx="94190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Traumatic and surgical wounds : </a:t>
            </a:r>
          </a:p>
          <a:p>
            <a:r>
              <a:rPr lang="en-GB" sz="2800" b="1" dirty="0"/>
              <a:t>NPWT might be </a:t>
            </a:r>
            <a:r>
              <a:rPr lang="en-GB" sz="2800" b="1" dirty="0" err="1"/>
              <a:t>usful</a:t>
            </a:r>
            <a:r>
              <a:rPr lang="en-GB" sz="2800" b="1" dirty="0"/>
              <a:t> in the healing of traumatic and postoperative wounds </a:t>
            </a:r>
          </a:p>
          <a:p>
            <a:r>
              <a:rPr lang="en-GB" sz="2800" b="1" dirty="0"/>
              <a:t>One review concluded that NPWT has potential to reduce infections after </a:t>
            </a:r>
            <a:r>
              <a:rPr lang="en-GB" sz="2800" b="1" dirty="0" err="1"/>
              <a:t>Surgary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" y="2688525"/>
            <a:ext cx="11842595" cy="39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594853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234" y="734144"/>
            <a:ext cx="39754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 smtClean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4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570" y="573752"/>
            <a:ext cx="10675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pressure ulcer :</a:t>
            </a:r>
          </a:p>
          <a:p>
            <a:r>
              <a:rPr lang="en-GB" sz="2800" b="1" dirty="0"/>
              <a:t>Pressure ulcer are sore skin spots caused by continuous pressure.</a:t>
            </a:r>
          </a:p>
          <a:p>
            <a:r>
              <a:rPr lang="en-GB" sz="2800" b="1" dirty="0"/>
              <a:t>NPWT may be suitable treatment option in. Some cases</a:t>
            </a:r>
          </a:p>
          <a:p>
            <a:r>
              <a:rPr lang="en-GB" sz="2800" b="1" dirty="0"/>
              <a:t>One study trusted source looked at the use of this therapy to heal patients ulcer. Using NPWT healed the ulcer in 6 weeks at half the cost of reconstructive </a:t>
            </a:r>
            <a:r>
              <a:rPr lang="en-GB" sz="2800" b="1" dirty="0" err="1"/>
              <a:t>surgary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4" y="3215888"/>
            <a:ext cx="11340791" cy="36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1308" y="539529"/>
            <a:ext cx="9991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Types of wound not suitable for </a:t>
            </a:r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endParaRPr lang="en-GB" sz="40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605" y="3228945"/>
            <a:ext cx="11340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NPWT is suitable for wide range of wound some types of wounds </a:t>
            </a:r>
            <a:r>
              <a:rPr lang="en-US" sz="2000" b="1" dirty="0" smtClean="0"/>
              <a:t>aren't </a:t>
            </a:r>
            <a:r>
              <a:rPr lang="en-US" sz="2000" b="1" dirty="0"/>
              <a:t>suitable for NPWT these include :</a:t>
            </a:r>
          </a:p>
        </p:txBody>
      </p:sp>
    </p:spTree>
    <p:extLst>
      <p:ext uri="{BB962C8B-B14F-4D97-AF65-F5344CB8AC3E}">
        <p14:creationId xmlns:p14="http://schemas.microsoft.com/office/powerpoint/2010/main" val="3344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580133" y="501372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6243" y="515771"/>
            <a:ext cx="941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Wound </a:t>
            </a:r>
            <a:r>
              <a:rPr lang="en-GB" sz="2800" b="1" dirty="0"/>
              <a:t>near joints that may be reopen with limb </a:t>
            </a:r>
            <a:r>
              <a:rPr lang="en-GB" sz="2800" b="1" dirty="0" err="1"/>
              <a:t>movment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4063" y="552455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 smtClean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1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3" y="1234791"/>
            <a:ext cx="3302000" cy="24638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 rot="16200000">
            <a:off x="491158" y="4179375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246" y="4203164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2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9047" y="4203164"/>
            <a:ext cx="941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Cancer tissue present in the wound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59" y="4040691"/>
            <a:ext cx="3445726" cy="268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580133" y="501372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9047" y="3829518"/>
            <a:ext cx="9419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Necrotic tissue with eschar encompassing more than 20 percent of the wound bed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4063" y="552455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3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 rot="16200000">
            <a:off x="529005" y="3890471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245" y="3920258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 smtClean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5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9047" y="513983"/>
            <a:ext cx="941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Infected wounds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" y="1293590"/>
            <a:ext cx="36068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96" y="4306571"/>
            <a:ext cx="3708546" cy="2416283"/>
          </a:xfrm>
          <a:prstGeom prst="rect">
            <a:avLst/>
          </a:prstGeom>
        </p:spPr>
      </p:pic>
      <p:sp>
        <p:nvSpPr>
          <p:cNvPr id="12" name="Hexagon 11"/>
          <p:cNvSpPr/>
          <p:nvPr/>
        </p:nvSpPr>
        <p:spPr>
          <a:xfrm rot="16200000">
            <a:off x="6333217" y="520878"/>
            <a:ext cx="565809" cy="552018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3457" y="564267"/>
            <a:ext cx="245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4</a:t>
            </a:r>
            <a:endParaRPr lang="en-US" sz="32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2129" y="552455"/>
            <a:ext cx="941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Exposed organs or blood </a:t>
            </a:r>
            <a:r>
              <a:rPr lang="en-GB" sz="2800" b="1" dirty="0" err="1"/>
              <a:t>vesseles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45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8351" y="539529"/>
            <a:ext cx="11128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How to apply </a:t>
            </a:r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? </a:t>
            </a:r>
            <a:endParaRPr lang="en-GB" sz="40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56" y="1617972"/>
            <a:ext cx="90011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434460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729" y="573752"/>
            <a:ext cx="26609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1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570" y="741020"/>
            <a:ext cx="9419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Cut </a:t>
            </a:r>
            <a:r>
              <a:rPr lang="en-GB" sz="2800" b="1" dirty="0"/>
              <a:t>wound interface to fit shape </a:t>
            </a:r>
            <a:r>
              <a:rPr lang="en-GB" sz="2800" b="1" dirty="0" smtClean="0"/>
              <a:t>wound. </a:t>
            </a:r>
            <a:endParaRPr lang="en-GB" sz="2800" b="1" dirty="0"/>
          </a:p>
          <a:p>
            <a:endParaRPr lang="en-GB" sz="2800" b="1" dirty="0" smtClean="0"/>
          </a:p>
          <a:p>
            <a:r>
              <a:rPr lang="en-GB" sz="2800" b="1" dirty="0" smtClean="0"/>
              <a:t>- The </a:t>
            </a:r>
            <a:r>
              <a:rPr lang="en-GB" sz="2800" b="1" dirty="0"/>
              <a:t>foam have a different shape and type examples : </a:t>
            </a:r>
          </a:p>
          <a:p>
            <a:r>
              <a:rPr lang="en-GB" sz="2800" b="1" dirty="0" smtClean="0"/>
              <a:t>a. </a:t>
            </a:r>
            <a:r>
              <a:rPr lang="en-GB" sz="2800" b="1" dirty="0" err="1"/>
              <a:t>Reteculated</a:t>
            </a:r>
            <a:r>
              <a:rPr lang="en-GB" sz="2800" b="1" dirty="0"/>
              <a:t> black foam </a:t>
            </a:r>
          </a:p>
          <a:p>
            <a:r>
              <a:rPr lang="en-GB" sz="2800" b="1" dirty="0" err="1" smtClean="0"/>
              <a:t>b.silver</a:t>
            </a:r>
            <a:r>
              <a:rPr lang="en-GB" sz="2800" b="1" dirty="0" smtClean="0"/>
              <a:t> </a:t>
            </a:r>
            <a:r>
              <a:rPr lang="en-GB" sz="2800" b="1" dirty="0" err="1"/>
              <a:t>reteculated</a:t>
            </a:r>
            <a:r>
              <a:rPr lang="en-GB" sz="2800" b="1" dirty="0"/>
              <a:t> foam </a:t>
            </a:r>
          </a:p>
          <a:p>
            <a:r>
              <a:rPr lang="en-GB" sz="2800" b="1" dirty="0" err="1" smtClean="0"/>
              <a:t>c.green</a:t>
            </a:r>
            <a:r>
              <a:rPr lang="en-GB" sz="2800" b="1" dirty="0" smtClean="0"/>
              <a:t> </a:t>
            </a:r>
            <a:r>
              <a:rPr lang="en-GB" sz="2800" b="1" dirty="0"/>
              <a:t>foam </a:t>
            </a:r>
          </a:p>
          <a:p>
            <a:r>
              <a:rPr lang="en-GB" sz="2800" b="1" dirty="0" err="1" smtClean="0"/>
              <a:t>d.white</a:t>
            </a:r>
            <a:r>
              <a:rPr lang="en-GB" sz="2800" b="1" dirty="0" smtClean="0"/>
              <a:t> </a:t>
            </a:r>
            <a:r>
              <a:rPr lang="en-GB" sz="2800" b="1" dirty="0"/>
              <a:t>foam  </a:t>
            </a:r>
          </a:p>
          <a:p>
            <a:r>
              <a:rPr lang="en-GB" sz="2800" b="1" dirty="0"/>
              <a:t>*** PPI (pores per linear inch ) </a:t>
            </a:r>
          </a:p>
          <a:p>
            <a:r>
              <a:rPr lang="en-GB" sz="2800" b="1" dirty="0"/>
              <a:t>The most common type of foam in the NPWT is a </a:t>
            </a:r>
            <a:r>
              <a:rPr lang="en-GB" sz="2800" b="1" dirty="0" err="1"/>
              <a:t>reteculated</a:t>
            </a:r>
            <a:r>
              <a:rPr lang="en-GB" sz="2800" b="1" dirty="0"/>
              <a:t> black foam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80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69152"/>
            <a:ext cx="10058400" cy="2697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468029"/>
            <a:ext cx="10058400" cy="30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434460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729" y="573752"/>
            <a:ext cx="36708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 smtClean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2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570" y="611037"/>
            <a:ext cx="9419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The foam dressing covered by occlusive adhesive transparent dressing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7" y="1317556"/>
            <a:ext cx="3100039" cy="2162709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 rot="16200000">
            <a:off x="385885" y="3845463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271" y="4008379"/>
            <a:ext cx="36708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3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6570" y="3946823"/>
            <a:ext cx="9419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Place </a:t>
            </a:r>
            <a:r>
              <a:rPr lang="en-GB" sz="2800" b="1" dirty="0"/>
              <a:t>vented end of flexible vacuum tubing flush  with wound interface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69" y="4423876"/>
            <a:ext cx="3832767" cy="23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6975" y="5152572"/>
            <a:ext cx="3209246" cy="1705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974" y="-1"/>
            <a:ext cx="3209246" cy="1597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974" y="1751581"/>
            <a:ext cx="3209246" cy="3209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2082544"/>
            <a:ext cx="3470395" cy="7497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0" y="895694"/>
            <a:ext cx="576889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TABLE OF CONTENTS: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3055203"/>
            <a:ext cx="406400" cy="406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096000" y="3684486"/>
            <a:ext cx="406400" cy="406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96000" y="4931239"/>
            <a:ext cx="406400" cy="406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7387" y="2969160"/>
            <a:ext cx="38735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3200" b="1" dirty="0">
                <a:uFill>
                  <a:noFill/>
                </a:uFill>
                <a:latin typeface="Aldhabi" panose="01000000000000000000" pitchFamily="2" charset="-78"/>
                <a:cs typeface="Aldhabi" panose="01000000000000000000" pitchFamily="2" charset="-78"/>
              </a:rPr>
              <a:t>DEFINTIONS</a:t>
            </a:r>
            <a:endParaRPr lang="en-US" sz="32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4890" y="4208037"/>
            <a:ext cx="38735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3200" b="1" dirty="0">
                <a:uFill>
                  <a:noFill/>
                </a:uFill>
                <a:latin typeface="Aldhabi" panose="01000000000000000000" pitchFamily="2" charset="-78"/>
                <a:cs typeface="Aldhabi" panose="01000000000000000000" pitchFamily="2" charset="-78"/>
              </a:rPr>
              <a:t>WHO NEED TO USE IT WITH</a:t>
            </a:r>
            <a:endParaRPr lang="en-US" sz="32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6671" y="3580018"/>
            <a:ext cx="238905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uFill>
                  <a:noFill/>
                </a:uFill>
                <a:latin typeface="Aldhabi" panose="01000000000000000000" pitchFamily="2" charset="-78"/>
                <a:cs typeface="Aldhabi" panose="01000000000000000000" pitchFamily="2" charset="-78"/>
              </a:rPr>
              <a:t>HOW IT IS WORK</a:t>
            </a:r>
            <a:endParaRPr lang="en-US" sz="32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endParaRPr lang="en-US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96000" y="5548709"/>
            <a:ext cx="406400" cy="406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096000" y="4313769"/>
            <a:ext cx="406400" cy="406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36671" y="4804835"/>
            <a:ext cx="305812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latin typeface="Aldhabi" panose="01000000000000000000" pitchFamily="2" charset="-78"/>
                <a:cs typeface="Aldhabi" panose="01000000000000000000" pitchFamily="2" charset="-78"/>
              </a:rPr>
              <a:t>CONTRA-INDICATION</a:t>
            </a:r>
          </a:p>
          <a:p>
            <a:endParaRPr lang="en-US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4890" y="5446914"/>
            <a:ext cx="2288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uFill>
                  <a:noFill/>
                </a:uFill>
                <a:latin typeface="Aldhabi" panose="01000000000000000000" pitchFamily="2" charset="-78"/>
                <a:cs typeface="Aldhabi" panose="01000000000000000000" pitchFamily="2" charset="-78"/>
              </a:rPr>
              <a:t>COMPLICATION</a:t>
            </a:r>
            <a:endParaRPr lang="en-US" sz="32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endParaRPr lang="en-US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25" name="Picture Placeholder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093E03-0E7B-01F1-CB6D-CCC086FC32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12146"/>
          <a:stretch>
            <a:fillRect/>
          </a:stretch>
        </p:blipFill>
        <p:spPr>
          <a:xfrm>
            <a:off x="666974" y="1739590"/>
            <a:ext cx="3209245" cy="3221234"/>
          </a:xfrm>
          <a:prstGeom prst="rect">
            <a:avLst/>
          </a:prstGeom>
        </p:spPr>
      </p:pic>
      <p:pic>
        <p:nvPicPr>
          <p:cNvPr id="26" name="Picture Placeholder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093E03-0E7B-01F1-CB6D-CCC086FC32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12146"/>
          <a:stretch>
            <a:fillRect/>
          </a:stretch>
        </p:blipFill>
        <p:spPr>
          <a:xfrm>
            <a:off x="666974" y="0"/>
            <a:ext cx="3209245" cy="1597364"/>
          </a:xfrm>
          <a:prstGeom prst="rect">
            <a:avLst/>
          </a:prstGeom>
        </p:spPr>
      </p:pic>
      <p:pic>
        <p:nvPicPr>
          <p:cNvPr id="27" name="Picture Placeholder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1093E03-0E7B-01F1-CB6D-CCC086FC320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12146"/>
          <a:stretch>
            <a:fillRect/>
          </a:stretch>
        </p:blipFill>
        <p:spPr>
          <a:xfrm>
            <a:off x="666974" y="5152571"/>
            <a:ext cx="3209245" cy="17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434460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005" y="573752"/>
            <a:ext cx="39754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 smtClean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4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570" y="741020"/>
            <a:ext cx="9419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Connect </a:t>
            </a:r>
            <a:r>
              <a:rPr lang="en-GB" sz="2800" b="1" dirty="0"/>
              <a:t>the tube to canister of vacuum pump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70" y="1565144"/>
            <a:ext cx="6356191" cy="40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90654" y="372261"/>
            <a:ext cx="11128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After suction applied: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272" y="1053254"/>
            <a:ext cx="94190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1. The size of foam reducing under pressure and the wound contraction (macro deformation) </a:t>
            </a:r>
          </a:p>
          <a:p>
            <a:r>
              <a:rPr lang="en-GB" sz="2800" b="1" dirty="0"/>
              <a:t>2</a:t>
            </a:r>
            <a:r>
              <a:rPr lang="en-GB" sz="2800" b="1" dirty="0" smtClean="0"/>
              <a:t>. absorption </a:t>
            </a:r>
            <a:r>
              <a:rPr lang="en-GB" sz="2800" b="1" dirty="0"/>
              <a:t>of the fluid from the </a:t>
            </a:r>
            <a:r>
              <a:rPr lang="en-GB" sz="2800" b="1" dirty="0" smtClean="0"/>
              <a:t>wound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3. under </a:t>
            </a:r>
            <a:r>
              <a:rPr lang="en-GB" sz="2800" b="1" dirty="0"/>
              <a:t>pressure increase blood flow to tissue 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4</a:t>
            </a:r>
            <a:r>
              <a:rPr lang="en-GB" sz="2800" b="1" dirty="0"/>
              <a:t>. GRANULATION of tissue </a:t>
            </a:r>
            <a:r>
              <a:rPr lang="en-GB" sz="2800" b="1" dirty="0" smtClean="0"/>
              <a:t>(</a:t>
            </a:r>
            <a:r>
              <a:rPr lang="en-GB" sz="2800" b="1" dirty="0" err="1"/>
              <a:t>microdeformation</a:t>
            </a:r>
            <a:r>
              <a:rPr lang="en-GB" sz="2800" b="1" dirty="0"/>
              <a:t> )</a:t>
            </a:r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 rot="16200000">
            <a:off x="295959" y="1103535"/>
            <a:ext cx="543677" cy="40705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7" name="Hexagon 6"/>
          <p:cNvSpPr/>
          <p:nvPr/>
        </p:nvSpPr>
        <p:spPr>
          <a:xfrm rot="16200000">
            <a:off x="244832" y="3686433"/>
            <a:ext cx="543677" cy="40705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8" name="Hexagon 7"/>
          <p:cNvSpPr/>
          <p:nvPr/>
        </p:nvSpPr>
        <p:spPr>
          <a:xfrm rot="16200000">
            <a:off x="244832" y="2842686"/>
            <a:ext cx="543677" cy="40705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9" name="Hexagon 8"/>
          <p:cNvSpPr/>
          <p:nvPr/>
        </p:nvSpPr>
        <p:spPr>
          <a:xfrm rot="16200000">
            <a:off x="295960" y="1973111"/>
            <a:ext cx="543677" cy="40705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4" y="4382430"/>
            <a:ext cx="3250384" cy="2205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29" y="4382430"/>
            <a:ext cx="3823941" cy="2205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71" y="4382429"/>
            <a:ext cx="3702338" cy="22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5765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73" y="5843239"/>
            <a:ext cx="1031487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Range of pressure in VAC </a:t>
            </a:r>
            <a:r>
              <a:rPr lang="en-GB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machine: </a:t>
            </a:r>
            <a:endParaRPr lang="en-GB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en-GB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-Standard </a:t>
            </a:r>
            <a:r>
              <a:rPr lang="en-GB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-125 mmHg </a:t>
            </a:r>
            <a:r>
              <a:rPr lang="en-GB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                               -Children </a:t>
            </a:r>
            <a:r>
              <a:rPr lang="en-GB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less than 2 year( -75 to -125)mmHg </a:t>
            </a:r>
          </a:p>
          <a:p>
            <a:r>
              <a:rPr lang="en-GB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-Adults </a:t>
            </a:r>
            <a:r>
              <a:rPr lang="en-GB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-125 </a:t>
            </a:r>
            <a:r>
              <a:rPr lang="en-GB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mmHg</a:t>
            </a:r>
            <a:r>
              <a:rPr lang="en-US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                                     -</a:t>
            </a:r>
            <a:r>
              <a:rPr lang="en-GB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Neonates </a:t>
            </a:r>
            <a:r>
              <a:rPr lang="en-GB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-50 mmHg </a:t>
            </a:r>
          </a:p>
        </p:txBody>
      </p:sp>
    </p:spTree>
    <p:extLst>
      <p:ext uri="{BB962C8B-B14F-4D97-AF65-F5344CB8AC3E}">
        <p14:creationId xmlns:p14="http://schemas.microsoft.com/office/powerpoint/2010/main" val="3749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938" y="249597"/>
            <a:ext cx="9222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Complications 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292" y="711709"/>
            <a:ext cx="11723651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- Despite </a:t>
            </a:r>
            <a:r>
              <a:rPr lang="en-US" sz="2800" dirty="0"/>
              <a:t>it’s excellent properties in promoting wound healing , there are sporadic but increasing reports on the complications. These complications included : </a:t>
            </a:r>
          </a:p>
          <a:p>
            <a:r>
              <a:rPr lang="en-US" sz="2400" dirty="0"/>
              <a:t>1- </a:t>
            </a:r>
            <a:r>
              <a:rPr lang="en-US" sz="2400" b="1" dirty="0"/>
              <a:t>Wound infection </a:t>
            </a:r>
            <a:r>
              <a:rPr lang="en-US" sz="2400" dirty="0"/>
              <a:t>caused by anaerobes OR due to retained foam.</a:t>
            </a:r>
          </a:p>
          <a:p>
            <a:endParaRPr lang="en-US" sz="2400" dirty="0" smtClean="0"/>
          </a:p>
          <a:p>
            <a:r>
              <a:rPr lang="en-US" sz="2400" dirty="0" smtClean="0"/>
              <a:t>2- </a:t>
            </a:r>
            <a:r>
              <a:rPr lang="en-US" sz="2400" b="1" dirty="0"/>
              <a:t>Loss of blood &amp; fluids.</a:t>
            </a:r>
          </a:p>
          <a:p>
            <a:endParaRPr lang="en-US" sz="2400" dirty="0" smtClean="0"/>
          </a:p>
          <a:p>
            <a:r>
              <a:rPr lang="en-US" sz="2400" dirty="0" smtClean="0"/>
              <a:t>3- </a:t>
            </a:r>
            <a:r>
              <a:rPr lang="en-US" sz="2400" b="1" dirty="0"/>
              <a:t>Overgrowth of granulation tissue </a:t>
            </a:r>
            <a:r>
              <a:rPr lang="en-US" sz="2400" dirty="0"/>
              <a:t>into foam.</a:t>
            </a:r>
          </a:p>
          <a:p>
            <a:endParaRPr lang="en-US" sz="2400" dirty="0" smtClean="0"/>
          </a:p>
          <a:p>
            <a:r>
              <a:rPr lang="en-US" sz="2400" dirty="0" smtClean="0"/>
              <a:t>4- </a:t>
            </a:r>
            <a:r>
              <a:rPr lang="en-US" sz="2400" b="1" dirty="0"/>
              <a:t>Pain </a:t>
            </a:r>
            <a:r>
              <a:rPr lang="en-US" sz="2400" dirty="0"/>
              <a:t>(usually dissipates after 20 minutes).</a:t>
            </a:r>
          </a:p>
          <a:p>
            <a:endParaRPr lang="en-US" sz="2400" dirty="0" smtClean="0"/>
          </a:p>
          <a:p>
            <a:r>
              <a:rPr lang="en-US" sz="2400" dirty="0" smtClean="0"/>
              <a:t>5- </a:t>
            </a:r>
            <a:r>
              <a:rPr lang="en-US" sz="2400" b="1" dirty="0"/>
              <a:t>Enteric fistula </a:t>
            </a:r>
            <a:r>
              <a:rPr lang="en-US" sz="2400" dirty="0"/>
              <a:t>if foam placed over compromised intestine.</a:t>
            </a:r>
          </a:p>
          <a:p>
            <a:endParaRPr lang="en-US" sz="2400" dirty="0" smtClean="0"/>
          </a:p>
          <a:p>
            <a:r>
              <a:rPr lang="en-US" sz="2400" dirty="0" smtClean="0"/>
              <a:t>6- </a:t>
            </a:r>
            <a:r>
              <a:rPr lang="en-US" sz="2400" b="1" dirty="0"/>
              <a:t>Maceration</a:t>
            </a:r>
            <a:r>
              <a:rPr lang="en-US" sz="2400" dirty="0"/>
              <a:t> and pressure damage to adjacent skin areas.  </a:t>
            </a:r>
          </a:p>
          <a:p>
            <a:endParaRPr lang="en-US" sz="2400" dirty="0" smtClean="0"/>
          </a:p>
          <a:p>
            <a:r>
              <a:rPr lang="en-US" sz="2400" dirty="0"/>
              <a:t>7</a:t>
            </a:r>
            <a:r>
              <a:rPr lang="en-US" sz="2400" dirty="0" smtClean="0"/>
              <a:t>- </a:t>
            </a:r>
            <a:r>
              <a:rPr lang="en-US" sz="2400" b="1" dirty="0"/>
              <a:t>Reduction in perfusion </a:t>
            </a:r>
            <a:r>
              <a:rPr lang="en-US" sz="2400" dirty="0"/>
              <a:t>caused by pressure on small vessels.</a:t>
            </a:r>
            <a:endParaRPr lang="ar-SA" sz="2400" dirty="0"/>
          </a:p>
          <a:p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 rot="16200000">
            <a:off x="134748" y="2032318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8" name="Hexagon 7"/>
          <p:cNvSpPr/>
          <p:nvPr/>
        </p:nvSpPr>
        <p:spPr>
          <a:xfrm rot="16200000">
            <a:off x="134748" y="2759023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9" name="Hexagon 8"/>
          <p:cNvSpPr/>
          <p:nvPr/>
        </p:nvSpPr>
        <p:spPr>
          <a:xfrm rot="16200000">
            <a:off x="134747" y="3480138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0" name="Hexagon 9"/>
          <p:cNvSpPr/>
          <p:nvPr/>
        </p:nvSpPr>
        <p:spPr>
          <a:xfrm rot="16200000">
            <a:off x="134747" y="4201254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1" name="Hexagon 10"/>
          <p:cNvSpPr/>
          <p:nvPr/>
        </p:nvSpPr>
        <p:spPr>
          <a:xfrm rot="16200000">
            <a:off x="134746" y="4922369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3" name="Hexagon 12"/>
          <p:cNvSpPr/>
          <p:nvPr/>
        </p:nvSpPr>
        <p:spPr>
          <a:xfrm rot="16200000">
            <a:off x="134746" y="6382590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4" name="Hexagon 13"/>
          <p:cNvSpPr/>
          <p:nvPr/>
        </p:nvSpPr>
        <p:spPr>
          <a:xfrm rot="16200000">
            <a:off x="134746" y="5680063"/>
            <a:ext cx="459043" cy="405165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938" y="249597"/>
            <a:ext cx="9222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When to stop using </a:t>
            </a:r>
            <a:r>
              <a:rPr lang="en-GB" sz="3200" dirty="0" err="1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DE91BD-9973-AA39-666C-7591252211C3}"/>
              </a:ext>
            </a:extLst>
          </p:cNvPr>
          <p:cNvSpPr txBox="1">
            <a:spLocks/>
          </p:cNvSpPr>
          <p:nvPr/>
        </p:nvSpPr>
        <p:spPr>
          <a:xfrm>
            <a:off x="463671" y="1686129"/>
            <a:ext cx="6894576" cy="34838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Oral temperature greater than 101 F (38.3 C).</a:t>
            </a:r>
          </a:p>
          <a:p>
            <a:r>
              <a:rPr lang="en-US" sz="3200" b="1" u="sng" dirty="0" smtClean="0"/>
              <a:t>Bleeding</a:t>
            </a:r>
            <a:r>
              <a:rPr lang="en-US" sz="3200" b="1" dirty="0" smtClean="0"/>
              <a:t> around the wound </a:t>
            </a:r>
          </a:p>
          <a:p>
            <a:r>
              <a:rPr lang="en-US" sz="3200" b="1" u="sng" dirty="0" smtClean="0"/>
              <a:t>Rash </a:t>
            </a:r>
            <a:r>
              <a:rPr lang="en-US" sz="3200" b="1" dirty="0" smtClean="0"/>
              <a:t>around your wound </a:t>
            </a:r>
          </a:p>
          <a:p>
            <a:r>
              <a:rPr lang="en-US" sz="3200" b="1" u="sng" dirty="0" smtClean="0"/>
              <a:t>Dizziness </a:t>
            </a:r>
            <a:r>
              <a:rPr lang="en-US" sz="3200" b="1" dirty="0" smtClean="0"/>
              <a:t>or </a:t>
            </a:r>
            <a:r>
              <a:rPr lang="en-US" sz="3200" b="1" u="sng" dirty="0" smtClean="0"/>
              <a:t>nausea </a:t>
            </a:r>
            <a:r>
              <a:rPr lang="en-US" sz="3200" b="1" dirty="0" smtClean="0"/>
              <a:t>or </a:t>
            </a:r>
            <a:r>
              <a:rPr lang="en-US" sz="3200" b="1" u="sng" dirty="0" smtClean="0"/>
              <a:t>vomiting </a:t>
            </a:r>
          </a:p>
          <a:p>
            <a:r>
              <a:rPr lang="en-US" sz="3200" b="1" dirty="0" smtClean="0"/>
              <a:t>Confusion or sore throat </a:t>
            </a:r>
          </a:p>
          <a:p>
            <a:r>
              <a:rPr lang="en-US" sz="3200" b="1" u="sng" dirty="0" smtClean="0"/>
              <a:t>Headache</a:t>
            </a:r>
            <a:r>
              <a:rPr lang="en-US" sz="3200" b="1" dirty="0" smtClean="0"/>
              <a:t> or diarrhea </a:t>
            </a:r>
            <a:endParaRPr lang="ar-SA" sz="3200" b="1" dirty="0"/>
          </a:p>
        </p:txBody>
      </p:sp>
      <p:pic>
        <p:nvPicPr>
          <p:cNvPr id="4" name="Picture 3" descr="A close-up of a scar&#10;&#10;Description automatically generated">
            <a:extLst>
              <a:ext uri="{FF2B5EF4-FFF2-40B4-BE49-F238E27FC236}">
                <a16:creationId xmlns:a16="http://schemas.microsoft.com/office/drawing/2014/main" xmlns="" id="{22CB8A3E-02B7-283E-8D34-840163ED1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r="3" b="3"/>
          <a:stretch/>
        </p:blipFill>
        <p:spPr>
          <a:xfrm>
            <a:off x="7883913" y="1159727"/>
            <a:ext cx="4308088" cy="3166946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5" name="Picture 4" descr="A person holding a thermometer&#10;&#10;Description automatically generated">
            <a:extLst>
              <a:ext uri="{FF2B5EF4-FFF2-40B4-BE49-F238E27FC236}">
                <a16:creationId xmlns:a16="http://schemas.microsoft.com/office/drawing/2014/main" xmlns="" id="{55258E2E-2EA6-C60B-7FFB-3F46CDF8D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r="-1" b="11837"/>
          <a:stretch/>
        </p:blipFill>
        <p:spPr>
          <a:xfrm>
            <a:off x="7883913" y="4505092"/>
            <a:ext cx="4305039" cy="2223970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92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0712" y="538919"/>
            <a:ext cx="3836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Notes:  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6499" y="1092005"/>
            <a:ext cx="2624445" cy="56701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43C2D12-065E-0F57-BC28-16F5B5428345}"/>
              </a:ext>
            </a:extLst>
          </p:cNvPr>
          <p:cNvSpPr txBox="1">
            <a:spLocks/>
          </p:cNvSpPr>
          <p:nvPr/>
        </p:nvSpPr>
        <p:spPr>
          <a:xfrm>
            <a:off x="5487969" y="1847350"/>
            <a:ext cx="5444382" cy="35912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/>
              <a:t>The length of time the procedure takes vary widely depending on the size &amp; location of your wound.</a:t>
            </a:r>
          </a:p>
          <a:p>
            <a:r>
              <a:rPr lang="en-US" sz="2300" b="1" dirty="0" smtClean="0"/>
              <a:t>The dressings should be changed two to three times a week. If your wound gets infected , the dressings may need changing more often.</a:t>
            </a:r>
          </a:p>
          <a:p>
            <a:r>
              <a:rPr lang="en-US" sz="2300" b="1" dirty="0" smtClean="0"/>
              <a:t>Usually , a healthcare provider will change your bandages. In some cases, a family member or a caregiver can be trained to change your dressings.  </a:t>
            </a:r>
            <a:endParaRPr lang="ar-SA" sz="2300" b="1" dirty="0"/>
          </a:p>
        </p:txBody>
      </p:sp>
      <p:pic>
        <p:nvPicPr>
          <p:cNvPr id="5" name="Picture 4" descr="A person wearing gloves and a bandage&#10;&#10;Description automatically generated with medium confidence">
            <a:extLst>
              <a:ext uri="{FF2B5EF4-FFF2-40B4-BE49-F238E27FC236}">
                <a16:creationId xmlns:a16="http://schemas.microsoft.com/office/drawing/2014/main" xmlns="" id="{9400184A-626D-EE3B-27EA-CE80063FD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9" y="1858582"/>
            <a:ext cx="4365438" cy="35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7230"/>
            <a:ext cx="4828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summary:  </a:t>
            </a:r>
            <a:endParaRPr lang="en-GB" sz="32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39" y="1092005"/>
            <a:ext cx="4914067" cy="56701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C2A954D-A1AB-088F-6E0E-E87F62ACCB82}"/>
              </a:ext>
            </a:extLst>
          </p:cNvPr>
          <p:cNvSpPr txBox="1">
            <a:spLocks/>
          </p:cNvSpPr>
          <p:nvPr/>
        </p:nvSpPr>
        <p:spPr>
          <a:xfrm>
            <a:off x="140628" y="899978"/>
            <a:ext cx="6806582" cy="489518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NPWT is only an adjunct to management of chronic, acute and difficult wounds and it’s not the ultimate solution </a:t>
            </a:r>
          </a:p>
          <a:p>
            <a:r>
              <a:rPr lang="en-US" dirty="0" smtClean="0"/>
              <a:t>NPWT prepares wound bed for greater chance of successful closure</a:t>
            </a:r>
          </a:p>
          <a:p>
            <a:r>
              <a:rPr lang="en-US" dirty="0" smtClean="0"/>
              <a:t>NPWT does not replace surgical procedures </a:t>
            </a:r>
            <a:endParaRPr lang="ar-SA" dirty="0"/>
          </a:p>
        </p:txBody>
      </p:sp>
      <p:pic>
        <p:nvPicPr>
          <p:cNvPr id="7" name="Picture 6" descr="A person measuring blood pressure&#10;&#10;Description automatically generated">
            <a:extLst>
              <a:ext uri="{FF2B5EF4-FFF2-40B4-BE49-F238E27FC236}">
                <a16:creationId xmlns:a16="http://schemas.microsoft.com/office/drawing/2014/main" xmlns="" id="{6C69340F-E0C6-25D2-F547-5934E13C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210" y="2060003"/>
            <a:ext cx="5150277" cy="25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9"/>
            <a:ext cx="12192000" cy="70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20977" y="1285950"/>
            <a:ext cx="5312229" cy="43107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20977" y="1363829"/>
            <a:ext cx="53122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 </a:t>
            </a:r>
            <a:r>
              <a:rPr lang="en-GB" sz="2400" b="1" dirty="0"/>
              <a:t>wound</a:t>
            </a:r>
            <a:r>
              <a:rPr lang="en-GB" sz="2400" dirty="0"/>
              <a:t> is a rapid onset of </a:t>
            </a:r>
            <a:r>
              <a:rPr lang="en-GB" sz="2400" dirty="0">
                <a:hlinkClick r:id="rId2" tooltip="Injury"/>
              </a:rPr>
              <a:t>injury</a:t>
            </a:r>
            <a:r>
              <a:rPr lang="en-GB" sz="2400" dirty="0"/>
              <a:t> that involves </a:t>
            </a:r>
            <a:r>
              <a:rPr lang="en-GB" sz="2400" dirty="0">
                <a:hlinkClick r:id="rId3" tooltip="Laceration"/>
              </a:rPr>
              <a:t>lacerated</a:t>
            </a:r>
            <a:r>
              <a:rPr lang="en-GB" sz="2400" dirty="0"/>
              <a:t> or </a:t>
            </a:r>
            <a:r>
              <a:rPr lang="en-GB" sz="2400" dirty="0">
                <a:hlinkClick r:id="rId4" tooltip="Puncture wound"/>
              </a:rPr>
              <a:t>punctured</a:t>
            </a:r>
            <a:r>
              <a:rPr lang="en-GB" sz="2400" dirty="0"/>
              <a:t> </a:t>
            </a:r>
            <a:r>
              <a:rPr lang="en-GB" sz="2400" dirty="0">
                <a:hlinkClick r:id="rId5" tooltip="Skin"/>
              </a:rPr>
              <a:t>skin</a:t>
            </a:r>
            <a:r>
              <a:rPr lang="en-GB" sz="2400" dirty="0"/>
              <a:t> (an </a:t>
            </a:r>
            <a:r>
              <a:rPr lang="en-GB" sz="2400" i="1" dirty="0"/>
              <a:t>open</a:t>
            </a:r>
            <a:r>
              <a:rPr lang="en-GB" sz="2400" dirty="0"/>
              <a:t> wound), or a </a:t>
            </a:r>
            <a:r>
              <a:rPr lang="en-GB" sz="2400" dirty="0">
                <a:hlinkClick r:id="rId6" tooltip="Bruise"/>
              </a:rPr>
              <a:t>contusion</a:t>
            </a:r>
            <a:r>
              <a:rPr lang="en-GB" sz="2400" dirty="0"/>
              <a:t> (a </a:t>
            </a:r>
            <a:r>
              <a:rPr lang="en-GB" sz="2400" i="1" dirty="0"/>
              <a:t>closed</a:t>
            </a:r>
            <a:r>
              <a:rPr lang="en-GB" sz="2400" dirty="0"/>
              <a:t> wound) from blunt force </a:t>
            </a:r>
            <a:r>
              <a:rPr lang="en-GB" sz="2400" dirty="0">
                <a:hlinkClick r:id="rId7" tooltip="Physical trauma"/>
              </a:rPr>
              <a:t>trauma</a:t>
            </a:r>
            <a:r>
              <a:rPr lang="en-GB" sz="2400" dirty="0"/>
              <a:t> or compression. In </a:t>
            </a:r>
            <a:r>
              <a:rPr lang="en-GB" sz="2400" dirty="0">
                <a:hlinkClick r:id="rId8" tooltip="Pathology"/>
              </a:rPr>
              <a:t>pathology</a:t>
            </a:r>
            <a:r>
              <a:rPr lang="en-GB" sz="2400" dirty="0"/>
              <a:t>, a </a:t>
            </a:r>
            <a:r>
              <a:rPr lang="en-GB" sz="2400" i="1" dirty="0"/>
              <a:t>wound</a:t>
            </a:r>
            <a:r>
              <a:rPr lang="en-GB" sz="2400" dirty="0"/>
              <a:t> is an acute injury that damages the </a:t>
            </a:r>
            <a:r>
              <a:rPr lang="en-GB" sz="2400" dirty="0">
                <a:hlinkClick r:id="rId9" tooltip="Epidermis"/>
              </a:rPr>
              <a:t>epidermis</a:t>
            </a:r>
            <a:r>
              <a:rPr lang="en-GB" sz="2400" dirty="0"/>
              <a:t> of the skin. To </a:t>
            </a:r>
            <a:r>
              <a:rPr lang="en-GB" sz="2400" dirty="0">
                <a:hlinkClick r:id="rId10" tooltip="Healing"/>
              </a:rPr>
              <a:t>heal</a:t>
            </a:r>
            <a:r>
              <a:rPr lang="en-GB" sz="2400" dirty="0"/>
              <a:t> a wound, the body undertakes a series of actions collectively known as the </a:t>
            </a:r>
            <a:r>
              <a:rPr lang="en-GB" sz="2400" dirty="0">
                <a:hlinkClick r:id="rId11" tooltip="Wound healing"/>
              </a:rPr>
              <a:t>wound healing</a:t>
            </a:r>
            <a:r>
              <a:rPr lang="en-GB" sz="2400" dirty="0"/>
              <a:t> process.</a:t>
            </a:r>
            <a:endParaRPr lang="en-US" sz="24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>
          <a:xfrm>
            <a:off x="221399" y="457200"/>
            <a:ext cx="5853923" cy="3880626"/>
          </a:xfrm>
        </p:spPr>
      </p:pic>
      <p:sp>
        <p:nvSpPr>
          <p:cNvPr id="9" name="TextBox 8"/>
          <p:cNvSpPr txBox="1"/>
          <p:nvPr/>
        </p:nvSpPr>
        <p:spPr>
          <a:xfrm>
            <a:off x="118947" y="4657755"/>
            <a:ext cx="605882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What's the wound?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56478" y="2061785"/>
            <a:ext cx="11742234" cy="4506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non invasive 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therapeutic technique using a pump , tube , dressing to remove excess exudate and promote healing in acute or chronic wound &amp; second , third degree 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burns.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therapy involve controlled application of sub-atmospheric pressure to the local wound environment using a sealed wound dressing connected to a vacuum </a:t>
            </a:r>
            <a:r>
              <a:rPr lang="en-US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pump.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Its also called [Vacuum Assisted Wound Closure], VAC dressing.</a:t>
            </a:r>
            <a:endPara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texto 1"/>
          <p:cNvSpPr txBox="1">
            <a:spLocks/>
          </p:cNvSpPr>
          <p:nvPr/>
        </p:nvSpPr>
        <p:spPr>
          <a:xfrm>
            <a:off x="2949575" y="492125"/>
            <a:ext cx="6283325" cy="5159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_tradnl" sz="2600" dirty="0">
              <a:solidFill>
                <a:schemeClr val="bg1">
                  <a:lumMod val="25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478" y="385022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So…</a:t>
            </a:r>
          </a:p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What's 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the negative pressure wound 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therapy?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983020" y="2631659"/>
            <a:ext cx="3250871" cy="997562"/>
            <a:chOff x="1354625" y="3024042"/>
            <a:chExt cx="1543783" cy="519258"/>
          </a:xfrm>
          <a:solidFill>
            <a:schemeClr val="accent2">
              <a:lumMod val="50000"/>
            </a:schemeClr>
          </a:solidFill>
        </p:grpSpPr>
        <p:sp>
          <p:nvSpPr>
            <p:cNvPr id="12" name="Parallelogram 11"/>
            <p:cNvSpPr/>
            <p:nvPr/>
          </p:nvSpPr>
          <p:spPr>
            <a:xfrm>
              <a:off x="1354625" y="3024042"/>
              <a:ext cx="1543783" cy="51925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7675" y="3129782"/>
              <a:ext cx="57708" cy="30777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 </a:t>
              </a:r>
              <a:endParaRPr lang="en-US" sz="2000" dirty="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62178" y="2607832"/>
            <a:ext cx="3747542" cy="1099311"/>
            <a:chOff x="484757" y="3022960"/>
            <a:chExt cx="3606634" cy="1099311"/>
          </a:xfrm>
          <a:solidFill>
            <a:schemeClr val="accent2">
              <a:lumMod val="50000"/>
            </a:schemeClr>
          </a:solidFill>
        </p:grpSpPr>
        <p:sp>
          <p:nvSpPr>
            <p:cNvPr id="16" name="Parallelogram 15"/>
            <p:cNvSpPr/>
            <p:nvPr/>
          </p:nvSpPr>
          <p:spPr>
            <a:xfrm>
              <a:off x="484757" y="3046093"/>
              <a:ext cx="3606634" cy="1076178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2097" y="3022960"/>
              <a:ext cx="3151762" cy="104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 </a:t>
              </a:r>
              <a:r>
                <a:rPr lang="en-US" sz="1600" b="1" dirty="0" smtClean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VACCUM PUMP: </a:t>
              </a:r>
            </a:p>
            <a:p>
              <a:r>
                <a:rPr lang="en-US" sz="1600" b="1" dirty="0" smtClean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Removes air pressure over the wound.</a:t>
              </a:r>
            </a:p>
            <a:p>
              <a:r>
                <a:rPr lang="en-US" sz="1600" b="1" dirty="0" smtClean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CANISTER: collection chamber</a:t>
              </a:r>
            </a:p>
            <a:p>
              <a:r>
                <a:rPr lang="en-US" sz="1600" b="1" dirty="0" smtClean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With connecting tube </a:t>
              </a:r>
              <a:endParaRPr lang="en-US" sz="1600" b="1" dirty="0">
                <a:solidFill>
                  <a:srgbClr val="FFFFFF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91916" y="5603084"/>
            <a:ext cx="3417804" cy="991263"/>
            <a:chOff x="1034907" y="2754071"/>
            <a:chExt cx="3417804" cy="991263"/>
          </a:xfrm>
        </p:grpSpPr>
        <p:sp>
          <p:nvSpPr>
            <p:cNvPr id="19" name="Parallelogram 18"/>
            <p:cNvSpPr/>
            <p:nvPr/>
          </p:nvSpPr>
          <p:spPr>
            <a:xfrm>
              <a:off x="1034907" y="2754071"/>
              <a:ext cx="3417804" cy="991263"/>
            </a:xfrm>
            <a:prstGeom prst="parallelogram">
              <a:avLst/>
            </a:prstGeom>
            <a:solidFill>
              <a:srgbClr val="014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4765" y="2755808"/>
              <a:ext cx="30550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ADHESIVE FILM: covers and </a:t>
              </a:r>
            </a:p>
            <a:p>
              <a:r>
                <a:rPr lang="en-US" sz="2000" b="1" dirty="0" smtClean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seals the dressing and </a:t>
              </a:r>
            </a:p>
            <a:p>
              <a:r>
                <a:rPr lang="en-US" sz="2000" b="1" dirty="0" smtClean="0">
                  <a:solidFill>
                    <a:srgbClr val="FFFFFF"/>
                  </a:solidFill>
                  <a:latin typeface="Lato Bold" panose="020F05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wound </a:t>
              </a:r>
              <a:endParaRPr lang="en-US" sz="2000" b="1" dirty="0">
                <a:solidFill>
                  <a:srgbClr val="FFFFFF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sp>
        <p:nvSpPr>
          <p:cNvPr id="22" name="Parallelogram 21"/>
          <p:cNvSpPr/>
          <p:nvPr/>
        </p:nvSpPr>
        <p:spPr>
          <a:xfrm>
            <a:off x="4983020" y="5603085"/>
            <a:ext cx="3035797" cy="991263"/>
          </a:xfrm>
          <a:prstGeom prst="parallelogram">
            <a:avLst/>
          </a:prstGeom>
          <a:solidFill>
            <a:srgbClr val="014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DRESSING </a:t>
            </a:r>
            <a:r>
              <a:rPr lang="en-GB" b="1" dirty="0" smtClean="0"/>
              <a:t>FOAM: is putting directly on the wound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1695" y="0"/>
            <a:ext cx="475639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1E6107-F577-2156-7FE1-9D6E5067D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5" t="-34" r="16318" b="2498"/>
          <a:stretch/>
        </p:blipFill>
        <p:spPr>
          <a:xfrm>
            <a:off x="61638" y="104192"/>
            <a:ext cx="4598333" cy="31482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079" y="3422175"/>
            <a:ext cx="4648929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Castellar" panose="020A0402060406010301" pitchFamily="18" charset="0"/>
              </a:rPr>
              <a:t>Content of NPWT dressing pack:</a:t>
            </a:r>
            <a:endParaRPr lang="en-US" sz="4000" b="1" dirty="0">
              <a:solidFill>
                <a:srgbClr val="FFFFFF"/>
              </a:solidFill>
              <a:latin typeface="Castellar" panose="020A0402060406010301" pitchFamily="18" charset="0"/>
            </a:endParaRPr>
          </a:p>
          <a:p>
            <a:endParaRPr lang="en-US" b="1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4134" y="2698897"/>
            <a:ext cx="29792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TUBE: lead from under the adhesive film and connects to a portable vacuum pump</a:t>
            </a:r>
            <a:endParaRPr lang="en-US" b="1" dirty="0">
              <a:solidFill>
                <a:srgbClr val="FFFFFF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45" y="221512"/>
            <a:ext cx="2286537" cy="22865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00" y="221512"/>
            <a:ext cx="3243299" cy="22805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15" y="3752831"/>
            <a:ext cx="2597067" cy="17266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16" y="3743404"/>
            <a:ext cx="3165683" cy="18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008" y="266399"/>
            <a:ext cx="757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 benefits: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8" name="Hexagon 37"/>
          <p:cNvSpPr/>
          <p:nvPr/>
        </p:nvSpPr>
        <p:spPr>
          <a:xfrm rot="16200000">
            <a:off x="333650" y="5463422"/>
            <a:ext cx="609600" cy="538559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39" name="Shape 2765"/>
          <p:cNvSpPr/>
          <p:nvPr/>
        </p:nvSpPr>
        <p:spPr>
          <a:xfrm>
            <a:off x="493292" y="1129411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Hexagon 39"/>
          <p:cNvSpPr/>
          <p:nvPr/>
        </p:nvSpPr>
        <p:spPr>
          <a:xfrm rot="16200000">
            <a:off x="333649" y="4575694"/>
            <a:ext cx="609600" cy="538559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1" name="Hexagon 40"/>
          <p:cNvSpPr/>
          <p:nvPr/>
        </p:nvSpPr>
        <p:spPr>
          <a:xfrm rot="16200000">
            <a:off x="371467" y="3687965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2" name="Hexagon 41"/>
          <p:cNvSpPr/>
          <p:nvPr/>
        </p:nvSpPr>
        <p:spPr>
          <a:xfrm rot="16200000">
            <a:off x="371466" y="2800235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3" name="Hexagon 42"/>
          <p:cNvSpPr/>
          <p:nvPr/>
        </p:nvSpPr>
        <p:spPr>
          <a:xfrm rot="16200000">
            <a:off x="371467" y="1912504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4" name="Hexagon 43"/>
          <p:cNvSpPr/>
          <p:nvPr/>
        </p:nvSpPr>
        <p:spPr>
          <a:xfrm rot="16200000">
            <a:off x="371466" y="1024773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5" name="Shape 2765"/>
          <p:cNvSpPr/>
          <p:nvPr/>
        </p:nvSpPr>
        <p:spPr>
          <a:xfrm>
            <a:off x="493292" y="2017140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765"/>
          <p:cNvSpPr/>
          <p:nvPr/>
        </p:nvSpPr>
        <p:spPr>
          <a:xfrm>
            <a:off x="493292" y="2904871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765"/>
          <p:cNvSpPr/>
          <p:nvPr/>
        </p:nvSpPr>
        <p:spPr>
          <a:xfrm>
            <a:off x="481392" y="3792603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765"/>
          <p:cNvSpPr/>
          <p:nvPr/>
        </p:nvSpPr>
        <p:spPr>
          <a:xfrm>
            <a:off x="455475" y="4681172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765"/>
          <p:cNvSpPr/>
          <p:nvPr/>
        </p:nvSpPr>
        <p:spPr>
          <a:xfrm>
            <a:off x="455475" y="5568060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" name="TextBox 2"/>
          <p:cNvSpPr txBox="1"/>
          <p:nvPr/>
        </p:nvSpPr>
        <p:spPr>
          <a:xfrm>
            <a:off x="1031852" y="1067103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Decreasing swelling and inflammation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1852" y="1952424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Decrease risk of bacterial infection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1852" y="2822278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Increase blood flow to the wound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1852" y="5427901"/>
            <a:ext cx="1029527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Less changing of wound dressing compared with other treatments 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1852" y="4598751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Decrease overall discomfort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9952" y="3691733"/>
            <a:ext cx="7845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Gentle pulling together of the wounds edges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008" y="266399"/>
            <a:ext cx="757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How </a:t>
            </a:r>
            <a:r>
              <a:rPr lang="en-GB" sz="2800" dirty="0" err="1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 works?</a:t>
            </a:r>
          </a:p>
        </p:txBody>
      </p:sp>
      <p:sp>
        <p:nvSpPr>
          <p:cNvPr id="39" name="Shape 2765"/>
          <p:cNvSpPr/>
          <p:nvPr/>
        </p:nvSpPr>
        <p:spPr>
          <a:xfrm>
            <a:off x="493292" y="1129411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Hexagon 39"/>
          <p:cNvSpPr/>
          <p:nvPr/>
        </p:nvSpPr>
        <p:spPr>
          <a:xfrm rot="16200000">
            <a:off x="333649" y="4575694"/>
            <a:ext cx="609600" cy="538559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1" name="Hexagon 40"/>
          <p:cNvSpPr/>
          <p:nvPr/>
        </p:nvSpPr>
        <p:spPr>
          <a:xfrm rot="16200000">
            <a:off x="371467" y="3687965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2" name="Hexagon 41"/>
          <p:cNvSpPr/>
          <p:nvPr/>
        </p:nvSpPr>
        <p:spPr>
          <a:xfrm rot="16200000">
            <a:off x="371466" y="2800235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3" name="Hexagon 42"/>
          <p:cNvSpPr/>
          <p:nvPr/>
        </p:nvSpPr>
        <p:spPr>
          <a:xfrm rot="16200000">
            <a:off x="371467" y="1912504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4" name="Hexagon 43"/>
          <p:cNvSpPr/>
          <p:nvPr/>
        </p:nvSpPr>
        <p:spPr>
          <a:xfrm rot="16200000">
            <a:off x="371466" y="1024773"/>
            <a:ext cx="609600" cy="538559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5" name="Shape 2765"/>
          <p:cNvSpPr/>
          <p:nvPr/>
        </p:nvSpPr>
        <p:spPr>
          <a:xfrm>
            <a:off x="493292" y="2017140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765"/>
          <p:cNvSpPr/>
          <p:nvPr/>
        </p:nvSpPr>
        <p:spPr>
          <a:xfrm>
            <a:off x="493292" y="2904871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765"/>
          <p:cNvSpPr/>
          <p:nvPr/>
        </p:nvSpPr>
        <p:spPr>
          <a:xfrm>
            <a:off x="481392" y="3792603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765"/>
          <p:cNvSpPr/>
          <p:nvPr/>
        </p:nvSpPr>
        <p:spPr>
          <a:xfrm>
            <a:off x="455475" y="4681172"/>
            <a:ext cx="365948" cy="32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" name="TextBox 2"/>
          <p:cNvSpPr txBox="1"/>
          <p:nvPr/>
        </p:nvSpPr>
        <p:spPr>
          <a:xfrm>
            <a:off x="1031852" y="1067103"/>
            <a:ext cx="98294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Provides a closed and moist wound healing environment</a:t>
            </a:r>
          </a:p>
          <a:p>
            <a:endParaRPr lang="en-US" sz="3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1852" y="1952424"/>
            <a:ext cx="699200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Decreases wound volume</a:t>
            </a:r>
          </a:p>
          <a:p>
            <a:endParaRPr lang="en-US" sz="3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9952" y="2823649"/>
            <a:ext cx="112269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/>
              <a:t>Removes </a:t>
            </a:r>
            <a:r>
              <a:rPr lang="en-US" sz="3200" b="1" dirty="0"/>
              <a:t>excess fluids that can </a:t>
            </a:r>
            <a:r>
              <a:rPr lang="en-US" sz="3200" b="1" dirty="0" smtClean="0"/>
              <a:t>inhibit wound </a:t>
            </a:r>
            <a:r>
              <a:rPr lang="en-US" sz="3200" b="1" dirty="0"/>
              <a:t>healing</a:t>
            </a:r>
            <a:endParaRPr lang="en-US" sz="32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31852" y="4598751"/>
            <a:ext cx="69920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Promotes granulation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19952" y="3691733"/>
            <a:ext cx="74611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/>
              <a:t>Helps remove interstitial fluid</a:t>
            </a:r>
          </a:p>
        </p:txBody>
      </p:sp>
    </p:spTree>
    <p:extLst>
      <p:ext uri="{BB962C8B-B14F-4D97-AF65-F5344CB8AC3E}">
        <p14:creationId xmlns:p14="http://schemas.microsoft.com/office/powerpoint/2010/main" val="19241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098" y="2459504"/>
            <a:ext cx="99914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Who need to use </a:t>
            </a:r>
            <a:r>
              <a:rPr lang="en-GB" sz="6000" dirty="0" err="1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npwt</a:t>
            </a:r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?</a:t>
            </a:r>
            <a:endParaRPr lang="en-GB" sz="6000" dirty="0">
              <a:solidFill>
                <a:schemeClr val="accent2">
                  <a:lumMod val="75000"/>
                </a:schemeClr>
              </a:solidFill>
              <a:latin typeface="Goudy Stout" panose="0202090407030B0204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4649" y="4632767"/>
            <a:ext cx="4914067" cy="56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exagon 43"/>
          <p:cNvSpPr/>
          <p:nvPr/>
        </p:nvSpPr>
        <p:spPr>
          <a:xfrm rot="16200000">
            <a:off x="385886" y="434460"/>
            <a:ext cx="1151784" cy="1109582"/>
          </a:xfrm>
          <a:prstGeom prst="hexagon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729" y="573752"/>
            <a:ext cx="26609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5400" dirty="0">
                <a:latin typeface="Castellar" panose="020A0402060406010301" pitchFamily="18" charset="0"/>
                <a:ea typeface="Lato Bold" panose="020F0502020204030203" pitchFamily="34" charset="0"/>
                <a:cs typeface="Lato Bold" panose="020F0502020204030203" pitchFamily="34" charset="0"/>
              </a:rPr>
              <a:t>1</a:t>
            </a:r>
            <a:endParaRPr lang="en-US" sz="5400" dirty="0">
              <a:latin typeface="Castellar" panose="020A0402060406010301" pitchFamily="18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570" y="573752"/>
            <a:ext cx="94190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Cesarean </a:t>
            </a:r>
            <a:r>
              <a:rPr lang="en-US" sz="2800" b="1" dirty="0" smtClean="0"/>
              <a:t>delivery </a:t>
            </a:r>
            <a:r>
              <a:rPr lang="en-US" sz="2800" b="1" dirty="0"/>
              <a:t>( </a:t>
            </a:r>
            <a:r>
              <a:rPr lang="en-US" sz="2800" b="1" dirty="0" smtClean="0"/>
              <a:t>C-section) </a:t>
            </a:r>
            <a:endParaRPr lang="en-US" sz="2800" b="1" dirty="0"/>
          </a:p>
          <a:p>
            <a:r>
              <a:rPr lang="en-US" sz="2800" b="1" dirty="0"/>
              <a:t>Studies on the effectiveness of NPWT at Cesarean </a:t>
            </a:r>
            <a:r>
              <a:rPr lang="en-US" sz="2800" b="1" dirty="0" smtClean="0"/>
              <a:t>delivery </a:t>
            </a:r>
            <a:r>
              <a:rPr lang="en-US" sz="2800" b="1" dirty="0"/>
              <a:t>are </a:t>
            </a:r>
            <a:r>
              <a:rPr lang="en-US" sz="2800" b="1" dirty="0" smtClean="0"/>
              <a:t>heterogeneous </a:t>
            </a:r>
            <a:r>
              <a:rPr lang="en-US" sz="2800" b="1" dirty="0"/>
              <a:t>but suggest reduction in surgical site infection and overall wound complications. </a:t>
            </a:r>
          </a:p>
          <a:p>
            <a:r>
              <a:rPr lang="en-US" sz="2800" b="1" dirty="0"/>
              <a:t>Larger definitive trials are needed to clarify the clinical utility of NPWT after Cesarean </a:t>
            </a:r>
            <a:r>
              <a:rPr lang="en-US" sz="2800" b="1" dirty="0" smtClean="0"/>
              <a:t>delivery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" y="3440507"/>
            <a:ext cx="5090565" cy="303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3" y="3440507"/>
            <a:ext cx="2085430" cy="303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02" y="3440507"/>
            <a:ext cx="4775281" cy="30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cal">
      <a:dk1>
        <a:srgbClr val="151515"/>
      </a:dk1>
      <a:lt1>
        <a:srgbClr val="F3F3F3"/>
      </a:lt1>
      <a:dk2>
        <a:srgbClr val="171C23"/>
      </a:dk2>
      <a:lt2>
        <a:srgbClr val="E7E6E6"/>
      </a:lt2>
      <a:accent1>
        <a:srgbClr val="3EB8D7"/>
      </a:accent1>
      <a:accent2>
        <a:srgbClr val="0392CE"/>
      </a:accent2>
      <a:accent3>
        <a:srgbClr val="3065B5"/>
      </a:accent3>
      <a:accent4>
        <a:srgbClr val="19B495"/>
      </a:accent4>
      <a:accent5>
        <a:srgbClr val="595959"/>
      </a:accent5>
      <a:accent6>
        <a:srgbClr val="3F3F3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901</Words>
  <Application>Microsoft Office PowerPoint</Application>
  <PresentationFormat>Widescreen</PresentationFormat>
  <Paragraphs>143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Aharoni</vt:lpstr>
      <vt:lpstr>Aldhabi</vt:lpstr>
      <vt:lpstr>Arial</vt:lpstr>
      <vt:lpstr>Calibri</vt:lpstr>
      <vt:lpstr>Castellar</vt:lpstr>
      <vt:lpstr>Gill Sans</vt:lpstr>
      <vt:lpstr>Goudy Stout</vt:lpstr>
      <vt:lpstr>Lato Bold</vt:lpstr>
      <vt:lpstr>Montserrat Semi Bold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Heaven Postman</dc:creator>
  <cp:lastModifiedBy>Windows User</cp:lastModifiedBy>
  <cp:revision>195</cp:revision>
  <dcterms:created xsi:type="dcterms:W3CDTF">2017-08-14T15:30:46Z</dcterms:created>
  <dcterms:modified xsi:type="dcterms:W3CDTF">2023-09-16T17:42:07Z</dcterms:modified>
</cp:coreProperties>
</file>