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98" r:id="rId28"/>
    <p:sldId id="281" r:id="rId29"/>
    <p:sldId id="282" r:id="rId30"/>
    <p:sldId id="283" r:id="rId31"/>
    <p:sldId id="284" r:id="rId32"/>
    <p:sldId id="285" r:id="rId33"/>
    <p:sldId id="286" r:id="rId34"/>
    <p:sldId id="297" r:id="rId35"/>
    <p:sldId id="287" r:id="rId36"/>
    <p:sldId id="288" r:id="rId37"/>
    <p:sldId id="289" r:id="rId38"/>
    <p:sldId id="296" r:id="rId39"/>
    <p:sldId id="290" r:id="rId40"/>
    <p:sldId id="291" r:id="rId41"/>
    <p:sldId id="295" r:id="rId42"/>
    <p:sldId id="292" r:id="rId43"/>
    <p:sldId id="294" r:id="rId44"/>
    <p:sldId id="293" r:id="rId45"/>
  </p:sldIdLst>
  <p:sldSz cx="10693400" cy="7556500"/>
  <p:notesSz cx="10693400" cy="75565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75" y="13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4700"/>
            <a:ext cx="10693400" cy="58891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4700"/>
            <a:ext cx="10693400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4" y="927100"/>
            <a:ext cx="10613895" cy="53578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39800"/>
            <a:ext cx="10693400" cy="57023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5" y="952500"/>
            <a:ext cx="10668554" cy="5676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7544"/>
            <a:ext cx="10693400" cy="57480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4700"/>
            <a:ext cx="10693400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4700"/>
            <a:ext cx="10693400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65200"/>
            <a:ext cx="10693400" cy="565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4700"/>
            <a:ext cx="10693400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39800"/>
            <a:ext cx="10693400" cy="5689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529" y="1079561"/>
            <a:ext cx="9695736" cy="57149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10693400" cy="5753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39800"/>
            <a:ext cx="10693400" cy="57023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500"/>
            <a:ext cx="10693400" cy="5664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5500"/>
            <a:ext cx="10693400" cy="5918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7100"/>
            <a:ext cx="10693400" cy="5715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500"/>
            <a:ext cx="10693400" cy="5676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10693400" cy="5740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06450"/>
            <a:ext cx="95249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12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133" y="774700"/>
            <a:ext cx="10543266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74" y="774700"/>
            <a:ext cx="10189725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7900"/>
            <a:ext cx="10693400" cy="5626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133" y="774700"/>
            <a:ext cx="10465777" cy="59665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465" y="929550"/>
            <a:ext cx="10460934" cy="58649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8" y="852125"/>
            <a:ext cx="10615911" cy="59423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32" y="847285"/>
            <a:ext cx="10577167" cy="59472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77850"/>
            <a:ext cx="95250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3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56986"/>
            <a:ext cx="10693400" cy="56375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953" y="1234411"/>
            <a:ext cx="10228469" cy="52697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88" y="847285"/>
            <a:ext cx="9376097" cy="59472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654050"/>
            <a:ext cx="909103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73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45" y="890837"/>
            <a:ext cx="10620754" cy="53858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01700"/>
            <a:ext cx="10693400" cy="5765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692" y="774700"/>
            <a:ext cx="10097707" cy="601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2" y="654050"/>
            <a:ext cx="848179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2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087" y="774700"/>
            <a:ext cx="10160667" cy="58117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654051"/>
            <a:ext cx="8828139" cy="49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73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4700"/>
            <a:ext cx="10693400" cy="55746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500"/>
            <a:ext cx="10693400" cy="5664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730250"/>
            <a:ext cx="8915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10693400" cy="5740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127" y="965200"/>
            <a:ext cx="10535272" cy="565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5500"/>
            <a:ext cx="10693400" cy="5930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0" y="7105679"/>
            <a:ext cx="3183151" cy="2984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0</Words>
  <Application>Microsoft Office PowerPoint</Application>
  <PresentationFormat>مخصص</PresentationFormat>
  <Paragraphs>0</Paragraphs>
  <Slides>44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CamScanner 03-22-2021 23.59</dc:title>
  <dc:subject>CamScanner 03-22-2021 23.59</dc:subject>
  <dc:creator>CamScanner</dc:creator>
  <cp:lastModifiedBy>user</cp:lastModifiedBy>
  <cp:revision>1</cp:revision>
  <dcterms:created xsi:type="dcterms:W3CDTF">2021-03-22T22:09:59Z</dcterms:created>
  <dcterms:modified xsi:type="dcterms:W3CDTF">2021-03-23T09:48:12Z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2021-03-22T00:00:00Z</vt:filetime>
  </property>
</Properties>
</file>