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B570-7C76-457A-90FA-A81B0D85D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9B243-69A5-4775-B610-A8F81CDE1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030A1-2EEA-4B88-BEA5-C17F4D2A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B5860-49F5-42EA-827C-4C98F69E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7024-6268-4366-AAD1-856EE1F6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CEC3-12B2-4593-ABA6-05F193A4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498F4-C078-4A1D-84BE-565A70017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34BE-6908-4FEE-B4B7-AB7CD0E6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A0D8F-77C0-4BD1-B929-471D451B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000A-B525-4D2D-854B-0FB3BCC2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38327-A93F-48F6-8E32-90EFBFF39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42FD6-AC16-477E-95CA-4FC30CDAF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5438-DDDE-4AF9-A9FA-CF3621D0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9B15-5791-4816-8798-655D1A6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FF5A-E8AA-46D6-BCD2-E3C404B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C915-C231-43CA-82BF-D19BA8F6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DC12-42EB-4BEF-907C-626AF648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3392-33A6-43F7-A8C2-1F03BFE7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1D05-2559-48B4-8304-6CF559C0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AECC-0705-452B-A6C6-B7E636CF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D48C-0174-4280-BB45-D75F210B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2EE3A-2808-49DC-9F13-379B4D001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02B25-782A-4B76-ABFC-936F54D1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E2DA-927A-4551-8FA6-FB6EB5B0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0474-8B57-48AD-BEB0-1795551E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A9CE-6B23-4EFC-9B62-B27FF0A4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11C5-1C06-4A99-92A8-57FF3F630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3947B-4E48-4475-B2AB-7385B1715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9832-CD2B-4374-B1F6-2A765640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E06DF-D389-449A-BEDF-CB06F104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ADFE2-EF92-44BC-AE25-5CB92B82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A796-A2BD-473D-8328-D7C5A12F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41280-05DB-42D1-A958-5CD0C68D0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C247D-1118-4D64-BB54-847C001D0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FB6D4-A791-487D-91BE-B82310FB3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1925D-ACFF-4C6F-99AB-191FA9F95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B24CE-57D9-464B-ABE4-CB08C96D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C1AD2-CA2C-4B6E-85BA-AB48A23D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40842-9A54-4C4C-BD76-373C6104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B295-9126-4368-B710-B8ADB984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347C1-2A49-4D7E-BF26-03634328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D0E05-1382-471C-BF5A-E86BFE5D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01D77-C3EB-4317-8FAA-1536068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74B26-B3BD-4D37-85AF-5DFF1774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628E6-C301-4A0E-A0EF-FA7147F9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D6880-AD41-4F16-921F-BBD8F2FE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666A-D742-465F-9FEA-029FD32F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569E-4752-4B19-9080-C28A489C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5690D-47EF-47F9-AE5C-D07AA4D3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B1464-81B1-4549-86D6-1F238A1E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2492-E0E6-4C7B-9606-109CE7B4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DC796-9238-4FBB-8F33-0D25D89E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A359-1C72-483B-992C-65049F12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7E50F-411C-4A2D-B548-F3633BE4E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A076F-576B-4D07-9B51-0BA3A3D4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AAF63-0E36-403E-8718-6F66B594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C835-2CE7-4F8B-97A8-10926E73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30C0A-0B0A-40A2-93CA-D7147A19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8766-CD36-4F9F-A3DC-5D234C9A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22600-4F6F-4806-99AB-E793A100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C486-C428-472E-A3A8-B13989CEE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6AF5-0F5B-475B-A281-ED920DDD965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CF96-63DD-432C-806C-B05E2F3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5749-F1DF-449E-ADEE-22168AA8D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A6B0-BE22-41A3-A8DA-ED8170EE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66B1-4DA7-4B13-A6BD-6BA198BD0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00184-6B36-40FA-AF76-3C41FD62A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DALIA M. BIRAM</a:t>
            </a:r>
          </a:p>
        </p:txBody>
      </p:sp>
    </p:spTree>
    <p:extLst>
      <p:ext uri="{BB962C8B-B14F-4D97-AF65-F5344CB8AC3E}">
        <p14:creationId xmlns:p14="http://schemas.microsoft.com/office/powerpoint/2010/main" val="99735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9C8F-89AA-4EF2-87F3-CDEB3A8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FD3B-875D-4E6C-9013-B16DF60A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arm | Definition, Bones, Muscles, &amp; Facts | Britannica">
            <a:extLst>
              <a:ext uri="{FF2B5EF4-FFF2-40B4-BE49-F238E27FC236}">
                <a16:creationId xmlns:a16="http://schemas.microsoft.com/office/drawing/2014/main" id="{AAB9C938-793D-48C6-A66D-C12EE368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CCED-BE52-4BC1-89E2-FC6DB375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A42A4-5E75-46DB-AF4E-13B6EE57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288C9-2032-4780-9407-973A56B3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20" y="0"/>
            <a:ext cx="5596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5772-F7D1-4AA0-A421-72831D7C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EEB1-7550-499F-9E28-8B0EF530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ep muscles of the arm, labeled - Royalty Free Stock Photo 147943880 -  Avopix.com">
            <a:extLst>
              <a:ext uri="{FF2B5EF4-FFF2-40B4-BE49-F238E27FC236}">
                <a16:creationId xmlns:a16="http://schemas.microsoft.com/office/drawing/2014/main" id="{EF1D7A9B-D3D7-49EC-9902-BAD94D94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-17107"/>
            <a:ext cx="5786437" cy="61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CFCE-D6F6-41C9-AA2E-FFEAD241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93A2-3635-4412-B7E7-9903A9E0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4847C-D74C-4DF0-B29B-46662958C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44" y="0"/>
            <a:ext cx="553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CDE0-433F-4A96-A275-02298D7A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537F-88F2-4B52-AAD0-B16C0AF4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Our biceps are attached to our forearms. If they weren't, how would that  affect us? - Quora">
            <a:extLst>
              <a:ext uri="{FF2B5EF4-FFF2-40B4-BE49-F238E27FC236}">
                <a16:creationId xmlns:a16="http://schemas.microsoft.com/office/drawing/2014/main" id="{38956FFF-198E-464B-AA90-0DA4ED84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1" y="218364"/>
            <a:ext cx="5354637" cy="61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FC43-53F2-4962-B7AB-7873D4E4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832F-FA03-4DF8-B8E2-477E4AA0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ubital Fossa Anatomy – Earth's Lab">
            <a:extLst>
              <a:ext uri="{FF2B5EF4-FFF2-40B4-BE49-F238E27FC236}">
                <a16:creationId xmlns:a16="http://schemas.microsoft.com/office/drawing/2014/main" id="{B545F2A5-C866-4311-B9D8-CFEDBAAF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0"/>
            <a:ext cx="660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4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2ECE-31E8-45A1-8FCA-0D6C0EDA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EB89-85B6-4E5E-BC97-7BF377D2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ELBOW JOINT TYPE OF JOINT 1 IT IS">
            <a:extLst>
              <a:ext uri="{FF2B5EF4-FFF2-40B4-BE49-F238E27FC236}">
                <a16:creationId xmlns:a16="http://schemas.microsoft.com/office/drawing/2014/main" id="{C32B1B65-0891-4D35-AB8F-378EC7B3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857250"/>
            <a:ext cx="71229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4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69A6-60A7-4671-B825-294933EE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91A4-17F2-4F14-A06B-76F3E9495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lbow joint (ligaments) | Human anatomy, Human, Anatomy">
            <a:extLst>
              <a:ext uri="{FF2B5EF4-FFF2-40B4-BE49-F238E27FC236}">
                <a16:creationId xmlns:a16="http://schemas.microsoft.com/office/drawing/2014/main" id="{C2997F69-ADAD-4075-A9B9-1B78C8F2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276182"/>
            <a:ext cx="9635320" cy="57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8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7F7881D3AB346AC7FF1627FAA5E54" ma:contentTypeVersion="2" ma:contentTypeDescription="Create a new document." ma:contentTypeScope="" ma:versionID="a3b107808922b795c7abe5a86ea120e5">
  <xsd:schema xmlns:xsd="http://www.w3.org/2001/XMLSchema" xmlns:xs="http://www.w3.org/2001/XMLSchema" xmlns:p="http://schemas.microsoft.com/office/2006/metadata/properties" xmlns:ns2="35b4e55e-3cc4-43d8-a927-145a80d331cb" targetNamespace="http://schemas.microsoft.com/office/2006/metadata/properties" ma:root="true" ma:fieldsID="7fdf3169b8494abeee455ece417aabc2" ns2:_="">
    <xsd:import namespace="35b4e55e-3cc4-43d8-a927-145a80d33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4e55e-3cc4-43d8-a927-145a80d3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71A777-ED6B-423A-B632-FAABA23F3ABF}"/>
</file>

<file path=customXml/itemProps2.xml><?xml version="1.0" encoding="utf-8"?>
<ds:datastoreItem xmlns:ds="http://schemas.openxmlformats.org/officeDocument/2006/customXml" ds:itemID="{4E1B9072-BDE4-4212-8324-2432FC60140D}"/>
</file>

<file path=customXml/itemProps3.xml><?xml version="1.0" encoding="utf-8"?>
<ds:datastoreItem xmlns:ds="http://schemas.openxmlformats.org/officeDocument/2006/customXml" ds:itemID="{C78CBDBF-5110-4314-91DA-B7019D1B5C08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PRACTICAL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Mahmoud Hasan</dc:creator>
  <cp:lastModifiedBy>Dalia Mahmoud Hasan</cp:lastModifiedBy>
  <cp:revision>2</cp:revision>
  <dcterms:created xsi:type="dcterms:W3CDTF">2022-03-27T15:43:53Z</dcterms:created>
  <dcterms:modified xsi:type="dcterms:W3CDTF">2022-03-27T18:44:43Z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0x0101005F37F7881D3AB346AC7FF1627FAA5E54</vt:lpwstr>
  </property>
</Properties>
</file>