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4"/>
  </p:sldMasterIdLst>
  <p:notesMasterIdLst>
    <p:notesMasterId r:id="rId16"/>
  </p:notesMasterIdLst>
  <p:sldIdLst>
    <p:sldId id="27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30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viewProps" Target="viewProps.xml" /><Relationship Id="rId3" Type="http://schemas.openxmlformats.org/officeDocument/2006/relationships/customXml" Target="../customXml/item3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10" Type="http://schemas.openxmlformats.org/officeDocument/2006/relationships/slide" Target="slides/slide6.xml" /><Relationship Id="rId19" Type="http://schemas.openxmlformats.org/officeDocument/2006/relationships/theme" Target="theme/theme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64F941-E6EB-483F-82E5-BB5038F191E4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7C9235-C240-4938-83A9-B0E60FD1FD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8EE4A5-B435-4BFE-A727-F0A76452D17E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51B1E32-536E-4BF4-AAFB-DD9C89BE0422}" type="slidenum">
              <a:rPr lang="en-GB" altLang="en-US" smtClean="0"/>
              <a:pPr>
                <a:spcBef>
                  <a:spcPct val="0"/>
                </a:spcBef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522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7C9B49-6E0A-4BD6-9194-356045100C6F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E43C-D9CA-42C5-9677-179935F1BA98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6F4EFE-8FB0-4CF9-870D-0D4469B14A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B8886-EEF2-4D9D-8E78-B1BD7357D533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D3261-2D53-4752-8A73-EFD5A0775D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FC8F-D32B-435C-A64D-3719F9DADB6B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271B-41CA-4848-9038-6B7AB13A64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823BE-0B4F-4665-A5C0-FB12C9A9F132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48B8A-EA01-40E2-A713-0EFCBF7A5C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47F14-BFF9-43B0-B52F-76598A738B23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A797-D4BC-42E2-907F-AFEC3A59F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4314-CAC8-4C51-AE1D-2D9B53437C0D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FC4DE-8C36-40D0-B07B-61EA03BD8E6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208E3-7AE5-4D72-ADF8-C497CC5105FB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33C18-BA4D-40FE-83F1-4130B591A7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86526-CE56-496C-AA3E-11213D014395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56AA8-528E-4F97-A4B2-2B1F26AAD1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C20B8-CED4-4904-BD54-CA8B3897768C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109D-956E-4EAE-ABA7-71912FD1C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4E8B-994D-4012-B1FC-4CCCDE1339C8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8DE3-8C24-4E6D-AAC1-9ED785A9F8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2DC8A-D807-436C-BF3C-49809CFF9B64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0A56-A952-4E23-96CB-E9F61A5BC9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3C3084-7EA6-45E1-B0AB-D7555319EB03}" type="datetimeFigureOut">
              <a:rPr lang="en-US"/>
              <a:pPr>
                <a:defRPr/>
              </a:pPr>
              <a:t>3/7/2022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E094CA-C31A-43D0-AB26-578EFFA5FD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image" Target="../media/image3.jf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2.png" /><Relationship Id="rId4" Type="http://schemas.openxmlformats.org/officeDocument/2006/relationships/image" Target="../media/image11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fif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800"/>
          </a:xfrm>
        </p:spPr>
        <p:txBody>
          <a:bodyPr/>
          <a:lstStyle/>
          <a:p>
            <a:pPr eaLnBrk="1" hangingPunct="1"/>
            <a:r>
              <a:rPr lang="en-GB" sz="3600" dirty="0"/>
              <a:t>NS2 MODULE </a:t>
            </a:r>
            <a:r>
              <a:rPr lang="en-GB" sz="3600"/>
              <a:t>- Practical</a:t>
            </a:r>
            <a:endParaRPr lang="en-GB" sz="3600" dirty="0"/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500063" y="1143000"/>
            <a:ext cx="8229600" cy="542925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GB" dirty="0"/>
          </a:p>
          <a:p>
            <a:pPr algn="ctr" eaLnBrk="1" hangingPunct="1">
              <a:buFont typeface="Arial" pitchFamily="34" charset="0"/>
              <a:buNone/>
            </a:pPr>
            <a:endParaRPr lang="en-GB" dirty="0"/>
          </a:p>
          <a:p>
            <a:pPr algn="ctr" eaLnBrk="1" hangingPunct="1">
              <a:buFont typeface="Arial" pitchFamily="34" charset="0"/>
              <a:buNone/>
            </a:pPr>
            <a:endParaRPr lang="en-GB" dirty="0"/>
          </a:p>
          <a:p>
            <a:pPr algn="ctr" eaLnBrk="1" hangingPunct="1">
              <a:buFont typeface="Arial" pitchFamily="34" charset="0"/>
              <a:buNone/>
            </a:pPr>
            <a:r>
              <a:rPr lang="en-GB" dirty="0" err="1"/>
              <a:t>Prof.</a:t>
            </a:r>
            <a:r>
              <a:rPr lang="en-GB" dirty="0"/>
              <a:t> </a:t>
            </a:r>
            <a:r>
              <a:rPr lang="en-GB" dirty="0" err="1"/>
              <a:t>Hamed</a:t>
            </a:r>
            <a:r>
              <a:rPr lang="en-GB" dirty="0"/>
              <a:t> Al-</a:t>
            </a:r>
            <a:r>
              <a:rPr lang="en-GB" dirty="0" err="1"/>
              <a:t>Zoubi</a:t>
            </a:r>
            <a:endParaRPr lang="en-GB" dirty="0"/>
          </a:p>
          <a:p>
            <a:pPr algn="ctr" eaLnBrk="1" hangingPunct="1">
              <a:buFont typeface="Arial" pitchFamily="34" charset="0"/>
              <a:buNone/>
            </a:pPr>
            <a:r>
              <a:rPr lang="en-GB" dirty="0"/>
              <a:t>Ass. Prof. of Microbiology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426766"/>
            <a:ext cx="4389120" cy="4389120"/>
          </a:xfrm>
        </p:spPr>
      </p:pic>
    </p:spTree>
    <p:extLst>
      <p:ext uri="{BB962C8B-B14F-4D97-AF65-F5344CB8AC3E}">
        <p14:creationId xmlns:p14="http://schemas.microsoft.com/office/powerpoint/2010/main" val="1491327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endParaRPr lang="en-GB" sz="360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endParaRPr lang="en-GB" sz="8000"/>
          </a:p>
          <a:p>
            <a:pPr algn="ctr" eaLnBrk="1" hangingPunct="1">
              <a:buFont typeface="Arial" pitchFamily="34" charset="0"/>
              <a:buNone/>
            </a:pPr>
            <a:r>
              <a:rPr lang="en-GB" sz="8000"/>
              <a:t>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680" y="1556792"/>
            <a:ext cx="4846320" cy="3414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5090"/>
            <a:ext cx="46170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21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600200"/>
            <a:ext cx="4529476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93" y="2708920"/>
            <a:ext cx="3743325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6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lostridiumBotulinumToxinMechanismFig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866" y="1447728"/>
            <a:ext cx="4229100" cy="435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9167"/>
          <a:stretch>
            <a:fillRect/>
          </a:stretch>
        </p:blipFill>
        <p:spPr>
          <a:xfrm>
            <a:off x="251520" y="1700808"/>
            <a:ext cx="3622379" cy="4104456"/>
          </a:xfrm>
        </p:spPr>
      </p:pic>
    </p:spTree>
    <p:extLst>
      <p:ext uri="{BB962C8B-B14F-4D97-AF65-F5344CB8AC3E}">
        <p14:creationId xmlns:p14="http://schemas.microsoft.com/office/powerpoint/2010/main" val="3111764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42941"/>
            <a:ext cx="7315200" cy="3840480"/>
          </a:xfrm>
        </p:spPr>
      </p:pic>
    </p:spTree>
    <p:extLst>
      <p:ext uri="{BB962C8B-B14F-4D97-AF65-F5344CB8AC3E}">
        <p14:creationId xmlns:p14="http://schemas.microsoft.com/office/powerpoint/2010/main" val="376820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097" t="8588" r="18677" b="13454"/>
          <a:stretch/>
        </p:blipFill>
        <p:spPr>
          <a:xfrm>
            <a:off x="1763688" y="1988841"/>
            <a:ext cx="532859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1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02" y="2103164"/>
            <a:ext cx="4677196" cy="3520035"/>
          </a:xfrm>
        </p:spPr>
      </p:pic>
    </p:spTree>
    <p:extLst>
      <p:ext uri="{BB962C8B-B14F-4D97-AF65-F5344CB8AC3E}">
        <p14:creationId xmlns:p14="http://schemas.microsoft.com/office/powerpoint/2010/main" val="273497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endParaRPr lang="en-GB" altLang="en-US" sz="3600" dirty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323850" y="836613"/>
            <a:ext cx="8640763" cy="5735637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GB" altLang="en-US" sz="2400"/>
          </a:p>
        </p:txBody>
      </p:sp>
      <p:sp>
        <p:nvSpPr>
          <p:cNvPr id="5" name="Rectangle 4"/>
          <p:cNvSpPr/>
          <p:nvPr/>
        </p:nvSpPr>
        <p:spPr>
          <a:xfrm>
            <a:off x="827088" y="1052513"/>
            <a:ext cx="7777162" cy="51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20955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196975"/>
            <a:ext cx="3275013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408362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1347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00" y="1268760"/>
            <a:ext cx="7082384" cy="4572000"/>
          </a:xfrm>
        </p:spPr>
      </p:pic>
    </p:spTree>
    <p:extLst>
      <p:ext uri="{BB962C8B-B14F-4D97-AF65-F5344CB8AC3E}">
        <p14:creationId xmlns:p14="http://schemas.microsoft.com/office/powerpoint/2010/main" val="3092570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0007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85BD0D362FE4498F457B21D75D702E" ma:contentTypeVersion="4" ma:contentTypeDescription="Create a new document." ma:contentTypeScope="" ma:versionID="abbba0ae70455f6d4c9bd8e40f68085f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ac039211ef6c9fd60a12070104ec8f04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EDAA8D5-567E-4EEA-9D19-26B389B046FB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FC993532-3DA8-4531-A951-19D738D8D5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449F6F-CA54-4FCE-A762-70B2FD01FD0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f03ce4d-2404-4236-8700-bd01b623a4a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2543</TotalTime>
  <Words>19</Words>
  <Application>Microsoft Office PowerPoint</Application>
  <PresentationFormat>On-screen Show (4:3)</PresentationFormat>
  <Paragraphs>11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NS2 MODULE - Practical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Pneumocustic pneumonia</dc:title>
  <dc:creator>Windows User</dc:creator>
  <cp:lastModifiedBy>Sanabil Hassanat</cp:lastModifiedBy>
  <cp:revision>254</cp:revision>
  <dcterms:created xsi:type="dcterms:W3CDTF">2009-12-14T20:42:40Z</dcterms:created>
  <dcterms:modified xsi:type="dcterms:W3CDTF">2022-03-07T04:45:58Z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