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1.xml" ContentType="application/vnd.openxmlformats-officedocument.presentationml.notes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Slides/notesSlide2.xml" ContentType="application/vnd.openxmlformats-officedocument.presentationml.notes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rtl="1"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8" r:id="rId58"/>
    <p:sldId id="319" r:id="rId59"/>
    <p:sldId id="312" r:id="rId60"/>
    <p:sldId id="313" r:id="rId61"/>
    <p:sldId id="314" r:id="rId62"/>
    <p:sldId id="315" r:id="rId63"/>
  </p:sldIdLst>
  <p:sldSz type="screen4x3" cy="6858000" cx="9144000"/>
  <p:notesSz cx="6858000" cy="9144000"/>
  <p:defaultTextStyle>
    <a:defPPr>
      <a:defRPr lang="ar-JO"/>
    </a:defPPr>
    <a:lvl1pPr algn="r" defTabSz="914400" eaLnBrk="1" hangingPunct="1" latinLnBrk="0" marL="0" rtl="1">
      <a:defRPr sz="1800" kern="1200">
        <a:solidFill>
          <a:schemeClr val="tx1"/>
        </a:solidFill>
        <a:latin typeface="+mn-lt"/>
        <a:ea typeface="+mn-ea"/>
        <a:cs typeface="+mn-cs"/>
      </a:defRPr>
    </a:lvl1pPr>
    <a:lvl2pPr algn="r" defTabSz="914400" eaLnBrk="1" hangingPunct="1" latinLnBrk="0" marL="457200" rtl="1">
      <a:defRPr sz="1800" kern="1200">
        <a:solidFill>
          <a:schemeClr val="tx1"/>
        </a:solidFill>
        <a:latin typeface="+mn-lt"/>
        <a:ea typeface="+mn-ea"/>
        <a:cs typeface="+mn-cs"/>
      </a:defRPr>
    </a:lvl2pPr>
    <a:lvl3pPr algn="r" defTabSz="914400" eaLnBrk="1" hangingPunct="1" latinLnBrk="0" marL="914400" rtl="1">
      <a:defRPr sz="1800" kern="1200">
        <a:solidFill>
          <a:schemeClr val="tx1"/>
        </a:solidFill>
        <a:latin typeface="+mn-lt"/>
        <a:ea typeface="+mn-ea"/>
        <a:cs typeface="+mn-cs"/>
      </a:defRPr>
    </a:lvl3pPr>
    <a:lvl4pPr algn="r" defTabSz="914400" eaLnBrk="1" hangingPunct="1" latinLnBrk="0" marL="1371600" rtl="1">
      <a:defRPr sz="1800" kern="1200">
        <a:solidFill>
          <a:schemeClr val="tx1"/>
        </a:solidFill>
        <a:latin typeface="+mn-lt"/>
        <a:ea typeface="+mn-ea"/>
        <a:cs typeface="+mn-cs"/>
      </a:defRPr>
    </a:lvl4pPr>
    <a:lvl5pPr algn="r" defTabSz="914400" eaLnBrk="1" hangingPunct="1" latinLnBrk="0" marL="1828800" rtl="1">
      <a:defRPr sz="1800" kern="1200">
        <a:solidFill>
          <a:schemeClr val="tx1"/>
        </a:solidFill>
        <a:latin typeface="+mn-lt"/>
        <a:ea typeface="+mn-ea"/>
        <a:cs typeface="+mn-cs"/>
      </a:defRPr>
    </a:lvl5pPr>
    <a:lvl6pPr algn="r" defTabSz="914400" eaLnBrk="1" hangingPunct="1" latinLnBrk="0" marL="2286000" rtl="1">
      <a:defRPr sz="1800" kern="1200">
        <a:solidFill>
          <a:schemeClr val="tx1"/>
        </a:solidFill>
        <a:latin typeface="+mn-lt"/>
        <a:ea typeface="+mn-ea"/>
        <a:cs typeface="+mn-cs"/>
      </a:defRPr>
    </a:lvl6pPr>
    <a:lvl7pPr algn="r" defTabSz="914400" eaLnBrk="1" hangingPunct="1" latinLnBrk="0" marL="2743200" rtl="1">
      <a:defRPr sz="1800" kern="1200">
        <a:solidFill>
          <a:schemeClr val="tx1"/>
        </a:solidFill>
        <a:latin typeface="+mn-lt"/>
        <a:ea typeface="+mn-ea"/>
        <a:cs typeface="+mn-cs"/>
      </a:defRPr>
    </a:lvl7pPr>
    <a:lvl8pPr algn="r" defTabSz="914400" eaLnBrk="1" hangingPunct="1" latinLnBrk="0" marL="3200400" rtl="1">
      <a:defRPr sz="1800" kern="1200">
        <a:solidFill>
          <a:schemeClr val="tx1"/>
        </a:solidFill>
        <a:latin typeface="+mn-lt"/>
        <a:ea typeface="+mn-ea"/>
        <a:cs typeface="+mn-cs"/>
      </a:defRPr>
    </a:lvl8pPr>
    <a:lvl9pPr algn="r" defTabSz="914400" eaLnBrk="1" hangingPunct="1" latinLnBrk="0" marL="3657600" rtl="1">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84380"/>
    <p:restoredTop sz="94660"/>
  </p:normalViewPr>
  <p:slideViewPr>
    <p:cSldViewPr>
      <p:cViewPr>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tableStyles" Target="tableStyles.xml"/><Relationship Id="rId65" Type="http://schemas.openxmlformats.org/officeDocument/2006/relationships/presProps" Target="presProps.xml"/><Relationship Id="rId6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47" name=""/>
        <p:cNvGrpSpPr/>
        <p:nvPr/>
      </p:nvGrpSpPr>
      <p:grpSpPr>
        <a:xfrm>
          <a:off x="0" y="0"/>
          <a:ext cx="0" cy="0"/>
          <a:chOff x="0" y="0"/>
          <a:chExt cx="0" cy="0"/>
        </a:xfrm>
      </p:grpSpPr>
      <p:sp>
        <p:nvSpPr>
          <p:cNvPr id="1048765" name="عنصر نائب للرأس 1"/>
          <p:cNvSpPr>
            <a:spLocks noGrp="1"/>
          </p:cNvSpPr>
          <p:nvPr>
            <p:ph type="hdr" sz="quarter"/>
          </p:nvPr>
        </p:nvSpPr>
        <p:spPr>
          <a:xfrm>
            <a:off x="3886200" y="0"/>
            <a:ext cx="2971800" cy="457200"/>
          </a:xfrm>
          <a:prstGeom prst="rect"/>
        </p:spPr>
        <p:txBody>
          <a:bodyPr bIns="45720" lIns="91440" rIns="91440" rtlCol="1" tIns="45720" vert="horz"/>
          <a:lstStyle>
            <a:lvl1pPr algn="r">
              <a:defRPr sz="1200"/>
            </a:lvl1pPr>
          </a:lstStyle>
          <a:p>
            <a:endParaRPr lang="ar-JO"/>
          </a:p>
        </p:txBody>
      </p:sp>
      <p:sp>
        <p:nvSpPr>
          <p:cNvPr id="1048766" name="عنصر نائب للتاريخ 2"/>
          <p:cNvSpPr>
            <a:spLocks noGrp="1"/>
          </p:cNvSpPr>
          <p:nvPr>
            <p:ph type="dt" idx="1"/>
          </p:nvPr>
        </p:nvSpPr>
        <p:spPr>
          <a:xfrm>
            <a:off x="1588" y="0"/>
            <a:ext cx="2971800" cy="457200"/>
          </a:xfrm>
          <a:prstGeom prst="rect"/>
        </p:spPr>
        <p:txBody>
          <a:bodyPr bIns="45720" lIns="91440" rIns="91440" rtlCol="1" tIns="45720" vert="horz"/>
          <a:lstStyle>
            <a:lvl1pPr algn="l">
              <a:defRPr sz="1200"/>
            </a:lvl1pPr>
          </a:lstStyle>
          <a:p>
            <a:fld id="{1B069BC1-B634-435A-8630-B422E19A189A}" type="datetimeFigureOut">
              <a:rPr lang="ar-JO" smtClean="0"/>
            </a:fld>
            <a:endParaRPr lang="ar-JO"/>
          </a:p>
        </p:txBody>
      </p:sp>
      <p:sp>
        <p:nvSpPr>
          <p:cNvPr id="1048767" name="عنصر نائب لصورة الشريحة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1" tIns="45720" vert="horz"/>
          <a:p>
            <a:endParaRPr lang="ar-JO"/>
          </a:p>
        </p:txBody>
      </p:sp>
      <p:sp>
        <p:nvSpPr>
          <p:cNvPr id="1048768" name="عنصر نائب للملاحظات 4"/>
          <p:cNvSpPr>
            <a:spLocks noGrp="1"/>
          </p:cNvSpPr>
          <p:nvPr>
            <p:ph type="body" sz="quarter" idx="3"/>
          </p:nvPr>
        </p:nvSpPr>
        <p:spPr>
          <a:xfrm>
            <a:off x="685800" y="4343400"/>
            <a:ext cx="5486400" cy="4114800"/>
          </a:xfrm>
          <a:prstGeom prst="rect"/>
        </p:spPr>
        <p:txBody>
          <a:bodyPr bIns="45720" lIns="91440" rIns="91440" rtlCol="1" tIns="45720" vert="horz"/>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1048769" name="عنصر نائب للتذييل 5"/>
          <p:cNvSpPr>
            <a:spLocks noGrp="1"/>
          </p:cNvSpPr>
          <p:nvPr>
            <p:ph type="ftr" sz="quarter" idx="4"/>
          </p:nvPr>
        </p:nvSpPr>
        <p:spPr>
          <a:xfrm>
            <a:off x="3886200" y="8685213"/>
            <a:ext cx="2971800" cy="457200"/>
          </a:xfrm>
          <a:prstGeom prst="rect"/>
        </p:spPr>
        <p:txBody>
          <a:bodyPr anchor="b" bIns="45720" lIns="91440" rIns="91440" rtlCol="1" tIns="45720" vert="horz"/>
          <a:lstStyle>
            <a:lvl1pPr algn="r">
              <a:defRPr sz="1200"/>
            </a:lvl1pPr>
          </a:lstStyle>
          <a:p>
            <a:endParaRPr lang="ar-JO"/>
          </a:p>
        </p:txBody>
      </p:sp>
      <p:sp>
        <p:nvSpPr>
          <p:cNvPr id="1048770" name="عنصر نائب لرقم الشريحة 6"/>
          <p:cNvSpPr>
            <a:spLocks noGrp="1"/>
          </p:cNvSpPr>
          <p:nvPr>
            <p:ph type="sldNum" sz="quarter" idx="5"/>
          </p:nvPr>
        </p:nvSpPr>
        <p:spPr>
          <a:xfrm>
            <a:off x="1588" y="8685213"/>
            <a:ext cx="2971800" cy="457200"/>
          </a:xfrm>
          <a:prstGeom prst="rect"/>
        </p:spPr>
        <p:txBody>
          <a:bodyPr anchor="b" bIns="45720" lIns="91440" rIns="91440" rtlCol="1" tIns="45720" vert="horz"/>
          <a:lstStyle>
            <a:lvl1pPr algn="l">
              <a:defRPr sz="1200"/>
            </a:lvl1pPr>
          </a:lstStyle>
          <a:p>
            <a:fld id="{35720C9C-1B45-4E61-8E80-2D0668DE477C}" type="slidenum">
              <a:rPr lang="ar-JO" smtClean="0"/>
            </a:fld>
            <a:endParaRPr lang="ar-JO"/>
          </a:p>
        </p:txBody>
      </p:sp>
    </p:spTree>
  </p:cSld>
  <p:clrMap accent1="accent1" accent2="accent2" accent3="accent3" accent4="accent4" accent5="accent5" accent6="accent6" bg1="lt1" bg2="lt2" tx1="dk1" tx2="dk2" hlink="hlink" folHlink="folHlink"/>
  <p:notesStyle>
    <a:lvl1pPr algn="r" defTabSz="914400" eaLnBrk="1" hangingPunct="1" latinLnBrk="0" marL="0" rtl="1">
      <a:defRPr sz="1200" kern="1200">
        <a:solidFill>
          <a:schemeClr val="tx1"/>
        </a:solidFill>
        <a:latin typeface="+mn-lt"/>
        <a:ea typeface="+mn-ea"/>
        <a:cs typeface="+mn-cs"/>
      </a:defRPr>
    </a:lvl1pPr>
    <a:lvl2pPr algn="r" defTabSz="914400" eaLnBrk="1" hangingPunct="1" latinLnBrk="0" marL="457200" rtl="1">
      <a:defRPr sz="1200" kern="1200">
        <a:solidFill>
          <a:schemeClr val="tx1"/>
        </a:solidFill>
        <a:latin typeface="+mn-lt"/>
        <a:ea typeface="+mn-ea"/>
        <a:cs typeface="+mn-cs"/>
      </a:defRPr>
    </a:lvl2pPr>
    <a:lvl3pPr algn="r" defTabSz="914400" eaLnBrk="1" hangingPunct="1" latinLnBrk="0" marL="914400" rtl="1">
      <a:defRPr sz="1200" kern="1200">
        <a:solidFill>
          <a:schemeClr val="tx1"/>
        </a:solidFill>
        <a:latin typeface="+mn-lt"/>
        <a:ea typeface="+mn-ea"/>
        <a:cs typeface="+mn-cs"/>
      </a:defRPr>
    </a:lvl3pPr>
    <a:lvl4pPr algn="r" defTabSz="914400" eaLnBrk="1" hangingPunct="1" latinLnBrk="0" marL="1371600" rtl="1">
      <a:defRPr sz="1200" kern="1200">
        <a:solidFill>
          <a:schemeClr val="tx1"/>
        </a:solidFill>
        <a:latin typeface="+mn-lt"/>
        <a:ea typeface="+mn-ea"/>
        <a:cs typeface="+mn-cs"/>
      </a:defRPr>
    </a:lvl4pPr>
    <a:lvl5pPr algn="r" defTabSz="914400" eaLnBrk="1" hangingPunct="1" latinLnBrk="0" marL="1828800" rtl="1">
      <a:defRPr sz="1200" kern="1200">
        <a:solidFill>
          <a:schemeClr val="tx1"/>
        </a:solidFill>
        <a:latin typeface="+mn-lt"/>
        <a:ea typeface="+mn-ea"/>
        <a:cs typeface="+mn-cs"/>
      </a:defRPr>
    </a:lvl5pPr>
    <a:lvl6pPr algn="r" defTabSz="914400" eaLnBrk="1" hangingPunct="1" latinLnBrk="0" marL="2286000" rtl="1">
      <a:defRPr sz="1200" kern="1200">
        <a:solidFill>
          <a:schemeClr val="tx1"/>
        </a:solidFill>
        <a:latin typeface="+mn-lt"/>
        <a:ea typeface="+mn-ea"/>
        <a:cs typeface="+mn-cs"/>
      </a:defRPr>
    </a:lvl6pPr>
    <a:lvl7pPr algn="r" defTabSz="914400" eaLnBrk="1" hangingPunct="1" latinLnBrk="0" marL="2743200" rtl="1">
      <a:defRPr sz="1200" kern="1200">
        <a:solidFill>
          <a:schemeClr val="tx1"/>
        </a:solidFill>
        <a:latin typeface="+mn-lt"/>
        <a:ea typeface="+mn-ea"/>
        <a:cs typeface="+mn-cs"/>
      </a:defRPr>
    </a:lvl7pPr>
    <a:lvl8pPr algn="r" defTabSz="914400" eaLnBrk="1" hangingPunct="1" latinLnBrk="0" marL="3200400" rtl="1">
      <a:defRPr sz="1200" kern="1200">
        <a:solidFill>
          <a:schemeClr val="tx1"/>
        </a:solidFill>
        <a:latin typeface="+mn-lt"/>
        <a:ea typeface="+mn-ea"/>
        <a:cs typeface="+mn-cs"/>
      </a:defRPr>
    </a:lvl8pPr>
    <a:lvl9pPr algn="r" defTabSz="914400" eaLnBrk="1" hangingPunct="1" latinLnBrk="0" marL="3657600" rtl="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43" name="عنصر نائب لصورة الشريحة 1"/>
          <p:cNvSpPr>
            <a:spLocks noChangeAspect="1" noRot="1" noGrp="1"/>
          </p:cNvSpPr>
          <p:nvPr>
            <p:ph type="sldImg"/>
          </p:nvPr>
        </p:nvSpPr>
        <p:spPr/>
      </p:sp>
      <p:sp>
        <p:nvSpPr>
          <p:cNvPr id="1048644" name="عنصر نائب للملاحظات 2"/>
          <p:cNvSpPr>
            <a:spLocks noGrp="1"/>
          </p:cNvSpPr>
          <p:nvPr>
            <p:ph type="body" idx="1"/>
          </p:nvPr>
        </p:nvSpPr>
        <p:spPr/>
        <p:txBody>
          <a:bodyPr/>
          <a:p>
            <a:endParaRPr dirty="0" lang="ar-JO"/>
          </a:p>
        </p:txBody>
      </p:sp>
      <p:sp>
        <p:nvSpPr>
          <p:cNvPr id="1048645" name="عنصر نائب لرقم الشريحة 3"/>
          <p:cNvSpPr>
            <a:spLocks noGrp="1"/>
          </p:cNvSpPr>
          <p:nvPr>
            <p:ph type="sldNum" sz="quarter" idx="10"/>
          </p:nvPr>
        </p:nvSpPr>
        <p:spPr/>
        <p:txBody>
          <a:bodyPr/>
          <a:p>
            <a:fld id="{35720C9C-1B45-4E61-8E80-2D0668DE477C}" type="slidenum">
              <a:rPr lang="ar-JO" smtClean="0"/>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682" name="عنصر نائب لصورة الشريحة 1"/>
          <p:cNvSpPr>
            <a:spLocks noChangeAspect="1" noRot="1" noGrp="1"/>
          </p:cNvSpPr>
          <p:nvPr>
            <p:ph type="sldImg"/>
          </p:nvPr>
        </p:nvSpPr>
        <p:spPr/>
      </p:sp>
      <p:sp>
        <p:nvSpPr>
          <p:cNvPr id="1048683" name="عنصر نائب للملاحظات 2"/>
          <p:cNvSpPr>
            <a:spLocks noGrp="1"/>
          </p:cNvSpPr>
          <p:nvPr>
            <p:ph type="body" idx="1"/>
          </p:nvPr>
        </p:nvSpPr>
        <p:spPr/>
        <p:txBody>
          <a:bodyPr/>
          <a:p>
            <a:endParaRPr dirty="0" lang="ar-JO"/>
          </a:p>
        </p:txBody>
      </p:sp>
      <p:sp>
        <p:nvSpPr>
          <p:cNvPr id="1048684" name="عنصر نائب لرقم الشريحة 3"/>
          <p:cNvSpPr>
            <a:spLocks noGrp="1"/>
          </p:cNvSpPr>
          <p:nvPr>
            <p:ph type="sldNum" sz="quarter" idx="10"/>
          </p:nvPr>
        </p:nvSpPr>
        <p:spPr/>
        <p:txBody>
          <a:bodyPr/>
          <a:p>
            <a:fld id="{35720C9C-1B45-4E61-8E80-2D0668DE477C}" type="slidenum">
              <a:rPr lang="ar-JO" smtClean="0"/>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شريحة عنوان">
    <p:spTree>
      <p:nvGrpSpPr>
        <p:cNvPr id="81" name=""/>
        <p:cNvGrpSpPr/>
        <p:nvPr/>
      </p:nvGrpSpPr>
      <p:grpSpPr>
        <a:xfrm>
          <a:off x="0" y="0"/>
          <a:ext cx="0" cy="0"/>
          <a:chOff x="0" y="0"/>
          <a:chExt cx="0" cy="0"/>
        </a:xfrm>
      </p:grpSpPr>
      <p:sp>
        <p:nvSpPr>
          <p:cNvPr id="1048603" name="Rectangle 6"/>
          <p:cNvSpPr/>
          <p:nvPr/>
        </p:nvSpPr>
        <p:spPr>
          <a:xfrm>
            <a:off x="0" y="0"/>
            <a:ext cx="9144000" cy="6858000"/>
          </a:xfrm>
          <a:prstGeom prst="rect"/>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useBgFill="1">
        <p:nvSpPr>
          <p:cNvPr id="1048604"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05" name="Date Placeholder 3"/>
          <p:cNvSpPr>
            <a:spLocks noGrp="1"/>
          </p:cNvSpPr>
          <p:nvPr>
            <p:ph type="dt" sz="half" idx="10"/>
          </p:nvPr>
        </p:nvSpPr>
        <p:spPr/>
        <p:txBody>
          <a:bodyPr/>
          <a:p>
            <a:fld id="{75B568C6-F230-4208-96F0-FD25C947D136}" type="datetimeFigureOut">
              <a:rPr lang="ar-JO" smtClean="0"/>
            </a:fld>
            <a:endParaRPr lang="ar-JO"/>
          </a:p>
        </p:txBody>
      </p:sp>
      <p:sp>
        <p:nvSpPr>
          <p:cNvPr id="1048606" name="Footer Placeholder 4"/>
          <p:cNvSpPr>
            <a:spLocks noGrp="1"/>
          </p:cNvSpPr>
          <p:nvPr>
            <p:ph type="ftr" sz="quarter" idx="11"/>
          </p:nvPr>
        </p:nvSpPr>
        <p:spPr/>
        <p:txBody>
          <a:bodyPr/>
          <a:p>
            <a:endParaRPr lang="ar-JO"/>
          </a:p>
        </p:txBody>
      </p:sp>
      <p:sp>
        <p:nvSpPr>
          <p:cNvPr id="1048607" name="Rectangle 8"/>
          <p:cNvSpPr/>
          <p:nvPr/>
        </p:nvSpPr>
        <p:spPr>
          <a:xfrm>
            <a:off x="345440" y="2942602"/>
            <a:ext cx="7147931" cy="2463800"/>
          </a:xfrm>
          <a:prstGeom prst="rect"/>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08" name="Rectangle 11"/>
          <p:cNvSpPr/>
          <p:nvPr/>
        </p:nvSpPr>
        <p:spPr>
          <a:xfrm>
            <a:off x="7572652" y="2944634"/>
            <a:ext cx="1190348" cy="2459736"/>
          </a:xfrm>
          <a:prstGeom prst="rect"/>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09" name="Rectangle 12"/>
          <p:cNvSpPr/>
          <p:nvPr/>
        </p:nvSpPr>
        <p:spPr>
          <a:xfrm>
            <a:off x="7712714" y="3136658"/>
            <a:ext cx="910224" cy="2075688"/>
          </a:xfrm>
          <a:prstGeom prst="rect"/>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10" name="Rectangle 13"/>
          <p:cNvSpPr/>
          <p:nvPr/>
        </p:nvSpPr>
        <p:spPr>
          <a:xfrm>
            <a:off x="445483" y="3055621"/>
            <a:ext cx="6947845" cy="2245359"/>
          </a:xfrm>
          <a:prstGeom prst="rect"/>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11"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AB128AA-F42D-4EC0-B84E-72E371A3CD4F}" type="slidenum">
              <a:rPr lang="ar-JO" smtClean="0"/>
            </a:fld>
            <a:endParaRPr lang="ar-JO"/>
          </a:p>
        </p:txBody>
      </p:sp>
      <p:sp>
        <p:nvSpPr>
          <p:cNvPr id="1048612" name="Rectangle 10"/>
          <p:cNvSpPr/>
          <p:nvPr/>
        </p:nvSpPr>
        <p:spPr>
          <a:xfrm>
            <a:off x="541822" y="4559276"/>
            <a:ext cx="6755166" cy="664367"/>
          </a:xfrm>
          <a:prstGeom prst="rect"/>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13" name="Rectangle 9"/>
          <p:cNvSpPr/>
          <p:nvPr/>
        </p:nvSpPr>
        <p:spPr>
          <a:xfrm>
            <a:off x="538971" y="3139440"/>
            <a:ext cx="6760868" cy="2077720"/>
          </a:xfrm>
          <a:prstGeom prst="rect"/>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14" name="Subtitle 2"/>
          <p:cNvSpPr>
            <a:spLocks noGrp="1"/>
          </p:cNvSpPr>
          <p:nvPr>
            <p:ph type="subTitle" idx="1"/>
          </p:nvPr>
        </p:nvSpPr>
        <p:spPr>
          <a:xfrm>
            <a:off x="642805" y="4648200"/>
            <a:ext cx="6553200" cy="457200"/>
          </a:xfrm>
        </p:spPr>
        <p:txBody>
          <a:bodyPr>
            <a:normAutofit/>
          </a:bodyPr>
          <a:lstStyle>
            <a:lvl1pPr algn="ctr" indent="0" marL="0">
              <a:buNone/>
              <a:defRPr baseline="0" cap="all" sz="1800" spc="300">
                <a:solidFill>
                  <a:srgbClr val="FFFFFF"/>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ar-SA" smtClean="0"/>
              <a:t>انقر لتحرير نمط العنوان الثانوي الرئيسي</a:t>
            </a:r>
            <a:endParaRPr dirty="0" lang="en-US"/>
          </a:p>
        </p:txBody>
      </p:sp>
      <p:sp>
        <p:nvSpPr>
          <p:cNvPr id="1048615"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ar-SA" smtClean="0"/>
              <a:t>انقر لتحرير نمط العنوان الرئيسي</a:t>
            </a:r>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عنوان ونص عمودي">
    <p:spTree>
      <p:nvGrpSpPr>
        <p:cNvPr id="145" name=""/>
        <p:cNvGrpSpPr/>
        <p:nvPr/>
      </p:nvGrpSpPr>
      <p:grpSpPr>
        <a:xfrm>
          <a:off x="0" y="0"/>
          <a:ext cx="0" cy="0"/>
          <a:chOff x="0" y="0"/>
          <a:chExt cx="0" cy="0"/>
        </a:xfrm>
      </p:grpSpPr>
      <p:sp>
        <p:nvSpPr>
          <p:cNvPr id="1048750" name="Title 1"/>
          <p:cNvSpPr>
            <a:spLocks noGrp="1"/>
          </p:cNvSpPr>
          <p:nvPr>
            <p:ph type="title"/>
          </p:nvPr>
        </p:nvSpPr>
        <p:spPr/>
        <p:txBody>
          <a:bodyPr/>
          <a:p>
            <a:r>
              <a:rPr lang="ar-SA" smtClean="0"/>
              <a:t>انقر لتحرير نمط العنوان الرئيسي</a:t>
            </a:r>
            <a:endParaRPr lang="en-US"/>
          </a:p>
        </p:txBody>
      </p:sp>
      <p:sp>
        <p:nvSpPr>
          <p:cNvPr id="1048751" name="Vertical Text Placeholder 2"/>
          <p:cNvSpPr>
            <a:spLocks noGrp="1"/>
          </p:cNvSpPr>
          <p:nvPr>
            <p:ph type="body" orient="vert" idx="1"/>
          </p:nvPr>
        </p:nvSpPr>
        <p:spPr/>
        <p:txBody>
          <a:bodyPr vert="eaVert"/>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48752" name="Date Placeholder 3"/>
          <p:cNvSpPr>
            <a:spLocks noGrp="1"/>
          </p:cNvSpPr>
          <p:nvPr>
            <p:ph type="dt" sz="half" idx="10"/>
          </p:nvPr>
        </p:nvSpPr>
        <p:spPr/>
        <p:txBody>
          <a:bodyPr/>
          <a:p>
            <a:fld id="{75B568C6-F230-4208-96F0-FD25C947D136}" type="datetimeFigureOut">
              <a:rPr lang="ar-JO" smtClean="0"/>
            </a:fld>
            <a:endParaRPr lang="ar-JO"/>
          </a:p>
        </p:txBody>
      </p:sp>
      <p:sp>
        <p:nvSpPr>
          <p:cNvPr id="1048753" name="Footer Placeholder 4"/>
          <p:cNvSpPr>
            <a:spLocks noGrp="1"/>
          </p:cNvSpPr>
          <p:nvPr>
            <p:ph type="ftr" sz="quarter" idx="11"/>
          </p:nvPr>
        </p:nvSpPr>
        <p:spPr/>
        <p:txBody>
          <a:bodyPr/>
          <a:p>
            <a:endParaRPr lang="ar-JO"/>
          </a:p>
        </p:txBody>
      </p:sp>
      <p:sp>
        <p:nvSpPr>
          <p:cNvPr id="1048754" name="Slide Number Placeholder 5"/>
          <p:cNvSpPr>
            <a:spLocks noGrp="1"/>
          </p:cNvSpPr>
          <p:nvPr>
            <p:ph type="sldNum" sz="quarter" idx="12"/>
          </p:nvPr>
        </p:nvSpPr>
        <p:spPr/>
        <p:txBody>
          <a:bodyPr/>
          <a:p>
            <a:fld id="{1AB128AA-F42D-4EC0-B84E-72E371A3CD4F}" type="slidenum">
              <a:rPr lang="ar-JO" smtClean="0"/>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عنوان ونص عموديان">
    <p:spTree>
      <p:nvGrpSpPr>
        <p:cNvPr id="141" name=""/>
        <p:cNvGrpSpPr/>
        <p:nvPr/>
      </p:nvGrpSpPr>
      <p:grpSpPr>
        <a:xfrm>
          <a:off x="0" y="0"/>
          <a:ext cx="0" cy="0"/>
          <a:chOff x="0" y="0"/>
          <a:chExt cx="0" cy="0"/>
        </a:xfrm>
      </p:grpSpPr>
      <p:sp>
        <p:nvSpPr>
          <p:cNvPr id="1048715" name="Rectangle 6"/>
          <p:cNvSpPr/>
          <p:nvPr/>
        </p:nvSpPr>
        <p:spPr>
          <a:xfrm>
            <a:off x="6861702" y="228600"/>
            <a:ext cx="1859280" cy="6122634"/>
          </a:xfrm>
          <a:prstGeom prst="rect"/>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hangingPunct="1" latinLnBrk="0" marL="0" rtl="0"/>
            <a:endParaRPr sz="1800" kern="1200" lang="en-US">
              <a:solidFill>
                <a:schemeClr val="lt1"/>
              </a:solidFill>
              <a:latin typeface="+mn-lt"/>
              <a:ea typeface="+mn-ea"/>
              <a:cs typeface="+mn-cs"/>
            </a:endParaRPr>
          </a:p>
        </p:txBody>
      </p:sp>
      <p:sp>
        <p:nvSpPr>
          <p:cNvPr id="1048716" name="Rectangle 7"/>
          <p:cNvSpPr/>
          <p:nvPr/>
        </p:nvSpPr>
        <p:spPr>
          <a:xfrm>
            <a:off x="6955225" y="351409"/>
            <a:ext cx="1672235" cy="5877017"/>
          </a:xfrm>
          <a:prstGeom prst="rect"/>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17" name="Vertical Title 1"/>
          <p:cNvSpPr>
            <a:spLocks noGrp="1"/>
          </p:cNvSpPr>
          <p:nvPr>
            <p:ph type="title" orient="vert"/>
          </p:nvPr>
        </p:nvSpPr>
        <p:spPr>
          <a:xfrm>
            <a:off x="7048577" y="395427"/>
            <a:ext cx="1485531" cy="5788981"/>
          </a:xfrm>
        </p:spPr>
        <p:txBody>
          <a:bodyPr vert="eaVert"/>
          <a:p>
            <a:r>
              <a:rPr lang="ar-SA" smtClean="0"/>
              <a:t>انقر لتحرير نمط العنوان الرئيسي</a:t>
            </a:r>
            <a:endParaRPr dirty="0" lang="en-US"/>
          </a:p>
        </p:txBody>
      </p:sp>
      <p:sp>
        <p:nvSpPr>
          <p:cNvPr id="1048718" name="Vertical Text Placeholder 2"/>
          <p:cNvSpPr>
            <a:spLocks noGrp="1"/>
          </p:cNvSpPr>
          <p:nvPr>
            <p:ph type="body" orient="vert" idx="1"/>
          </p:nvPr>
        </p:nvSpPr>
        <p:spPr>
          <a:xfrm>
            <a:off x="457200" y="380999"/>
            <a:ext cx="6172200" cy="5791201"/>
          </a:xfrm>
        </p:spPr>
        <p:txBody>
          <a:bodyPr vert="eaVert"/>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lang="en-US"/>
          </a:p>
        </p:txBody>
      </p:sp>
      <p:sp>
        <p:nvSpPr>
          <p:cNvPr id="1048719" name="Date Placeholder 3"/>
          <p:cNvSpPr>
            <a:spLocks noGrp="1"/>
          </p:cNvSpPr>
          <p:nvPr>
            <p:ph type="dt" sz="half" idx="10"/>
          </p:nvPr>
        </p:nvSpPr>
        <p:spPr/>
        <p:txBody>
          <a:bodyPr/>
          <a:p>
            <a:fld id="{75B568C6-F230-4208-96F0-FD25C947D136}" type="datetimeFigureOut">
              <a:rPr lang="ar-JO" smtClean="0"/>
            </a:fld>
            <a:endParaRPr lang="ar-JO"/>
          </a:p>
        </p:txBody>
      </p:sp>
      <p:sp>
        <p:nvSpPr>
          <p:cNvPr id="1048720" name="Footer Placeholder 4"/>
          <p:cNvSpPr>
            <a:spLocks noGrp="1"/>
          </p:cNvSpPr>
          <p:nvPr>
            <p:ph type="ftr" sz="quarter" idx="11"/>
          </p:nvPr>
        </p:nvSpPr>
        <p:spPr/>
        <p:txBody>
          <a:bodyPr/>
          <a:p>
            <a:endParaRPr lang="ar-JO"/>
          </a:p>
        </p:txBody>
      </p:sp>
      <p:sp>
        <p:nvSpPr>
          <p:cNvPr id="1048721" name="Slide Number Placeholder 5"/>
          <p:cNvSpPr>
            <a:spLocks noGrp="1"/>
          </p:cNvSpPr>
          <p:nvPr>
            <p:ph type="sldNum" sz="quarter" idx="12"/>
          </p:nvPr>
        </p:nvSpPr>
        <p:spPr/>
        <p:txBody>
          <a:bodyPr/>
          <a:p>
            <a:fld id="{1AB128AA-F42D-4EC0-B84E-72E371A3CD4F}" type="slidenum">
              <a:rPr lang="ar-JO" smtClean="0"/>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عنوان ومحتوى">
    <p:spTree>
      <p:nvGrpSpPr>
        <p:cNvPr id="73" name=""/>
        <p:cNvGrpSpPr/>
        <p:nvPr/>
      </p:nvGrpSpPr>
      <p:grpSpPr>
        <a:xfrm>
          <a:off x="0" y="0"/>
          <a:ext cx="0" cy="0"/>
          <a:chOff x="0" y="0"/>
          <a:chExt cx="0" cy="0"/>
        </a:xfrm>
      </p:grpSpPr>
      <p:sp>
        <p:nvSpPr>
          <p:cNvPr id="1048585" name="Title 1"/>
          <p:cNvSpPr>
            <a:spLocks noGrp="1"/>
          </p:cNvSpPr>
          <p:nvPr>
            <p:ph type="title"/>
          </p:nvPr>
        </p:nvSpPr>
        <p:spPr/>
        <p:txBody>
          <a:bodyPr/>
          <a:p>
            <a:r>
              <a:rPr lang="ar-SA" smtClean="0"/>
              <a:t>انقر لتحرير نمط العنوان الرئيسي</a:t>
            </a:r>
            <a:endParaRPr lang="en-US"/>
          </a:p>
        </p:txBody>
      </p:sp>
      <p:sp>
        <p:nvSpPr>
          <p:cNvPr id="1048586" name="Content Placeholder 2"/>
          <p:cNvSpPr>
            <a:spLocks noGrp="1"/>
          </p:cNvSpPr>
          <p:nvPr>
            <p:ph idx="1"/>
          </p:nvPr>
        </p:nvSpPr>
        <p:spPr/>
        <p:txBody>
          <a:bodyPr/>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48587" name="Date Placeholder 3"/>
          <p:cNvSpPr>
            <a:spLocks noGrp="1"/>
          </p:cNvSpPr>
          <p:nvPr>
            <p:ph type="dt" sz="half" idx="10"/>
          </p:nvPr>
        </p:nvSpPr>
        <p:spPr/>
        <p:txBody>
          <a:bodyPr/>
          <a:p>
            <a:fld id="{75B568C6-F230-4208-96F0-FD25C947D136}" type="datetimeFigureOut">
              <a:rPr lang="ar-JO" smtClean="0"/>
            </a:fld>
            <a:endParaRPr lang="ar-JO"/>
          </a:p>
        </p:txBody>
      </p:sp>
      <p:sp>
        <p:nvSpPr>
          <p:cNvPr id="1048588" name="Footer Placeholder 4"/>
          <p:cNvSpPr>
            <a:spLocks noGrp="1"/>
          </p:cNvSpPr>
          <p:nvPr>
            <p:ph type="ftr" sz="quarter" idx="11"/>
          </p:nvPr>
        </p:nvSpPr>
        <p:spPr/>
        <p:txBody>
          <a:bodyPr/>
          <a:p>
            <a:endParaRPr lang="ar-JO"/>
          </a:p>
        </p:txBody>
      </p:sp>
      <p:sp>
        <p:nvSpPr>
          <p:cNvPr id="1048589" name="Slide Number Placeholder 5"/>
          <p:cNvSpPr>
            <a:spLocks noGrp="1"/>
          </p:cNvSpPr>
          <p:nvPr>
            <p:ph type="sldNum" sz="quarter" idx="12"/>
          </p:nvPr>
        </p:nvSpPr>
        <p:spPr/>
        <p:txBody>
          <a:bodyPr/>
          <a:p>
            <a:fld id="{1AB128AA-F42D-4EC0-B84E-72E371A3CD4F}" type="slidenum">
              <a:rPr lang="ar-JO" smtClean="0"/>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عنوان المقطع">
    <p:spTree>
      <p:nvGrpSpPr>
        <p:cNvPr id="144" name=""/>
        <p:cNvGrpSpPr/>
        <p:nvPr/>
      </p:nvGrpSpPr>
      <p:grpSpPr>
        <a:xfrm>
          <a:off x="0" y="0"/>
          <a:ext cx="0" cy="0"/>
          <a:chOff x="0" y="0"/>
          <a:chExt cx="0" cy="0"/>
        </a:xfrm>
      </p:grpSpPr>
      <p:sp>
        <p:nvSpPr>
          <p:cNvPr id="1048739" name="Rectangle 6"/>
          <p:cNvSpPr/>
          <p:nvPr/>
        </p:nvSpPr>
        <p:spPr>
          <a:xfrm>
            <a:off x="0" y="0"/>
            <a:ext cx="9144000" cy="6858000"/>
          </a:xfrm>
          <a:prstGeom prst="rect"/>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useBgFill="1">
        <p:nvSpPr>
          <p:cNvPr id="1048740"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41" name="Date Placeholder 3"/>
          <p:cNvSpPr>
            <a:spLocks noGrp="1"/>
          </p:cNvSpPr>
          <p:nvPr>
            <p:ph type="dt" sz="half" idx="10"/>
          </p:nvPr>
        </p:nvSpPr>
        <p:spPr/>
        <p:txBody>
          <a:bodyPr/>
          <a:p>
            <a:fld id="{75B568C6-F230-4208-96F0-FD25C947D136}" type="datetimeFigureOut">
              <a:rPr lang="ar-JO" smtClean="0"/>
            </a:fld>
            <a:endParaRPr lang="ar-JO"/>
          </a:p>
        </p:txBody>
      </p:sp>
      <p:sp>
        <p:nvSpPr>
          <p:cNvPr id="1048742" name="Rectangle 12"/>
          <p:cNvSpPr/>
          <p:nvPr/>
        </p:nvSpPr>
        <p:spPr>
          <a:xfrm>
            <a:off x="451976" y="2946400"/>
            <a:ext cx="8265160" cy="2463800"/>
          </a:xfrm>
          <a:prstGeom prst="rect"/>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43" name="Rectangle 15"/>
          <p:cNvSpPr/>
          <p:nvPr/>
        </p:nvSpPr>
        <p:spPr>
          <a:xfrm>
            <a:off x="567656" y="3048000"/>
            <a:ext cx="8033800" cy="2245359"/>
          </a:xfrm>
          <a:prstGeom prst="rect"/>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44" name="Footer Placeholder 4"/>
          <p:cNvSpPr>
            <a:spLocks noGrp="1"/>
          </p:cNvSpPr>
          <p:nvPr>
            <p:ph type="ftr" sz="quarter" idx="11"/>
          </p:nvPr>
        </p:nvSpPr>
        <p:spPr/>
        <p:txBody>
          <a:bodyPr/>
          <a:p>
            <a:endParaRPr lang="ar-JO"/>
          </a:p>
        </p:txBody>
      </p:sp>
      <p:sp>
        <p:nvSpPr>
          <p:cNvPr id="1048745" name="Slide Number Placeholder 5"/>
          <p:cNvSpPr>
            <a:spLocks noGrp="1"/>
          </p:cNvSpPr>
          <p:nvPr>
            <p:ph type="sldNum" sz="quarter" idx="12"/>
          </p:nvPr>
        </p:nvSpPr>
        <p:spPr/>
        <p:txBody>
          <a:bodyPr/>
          <a:p>
            <a:fld id="{1AB128AA-F42D-4EC0-B84E-72E371A3CD4F}" type="slidenum">
              <a:rPr lang="ar-JO" smtClean="0"/>
            </a:fld>
            <a:endParaRPr lang="ar-JO"/>
          </a:p>
        </p:txBody>
      </p:sp>
      <p:sp>
        <p:nvSpPr>
          <p:cNvPr id="1048746" name="Title 1"/>
          <p:cNvSpPr>
            <a:spLocks noGrp="1"/>
          </p:cNvSpPr>
          <p:nvPr>
            <p:ph type="title"/>
          </p:nvPr>
        </p:nvSpPr>
        <p:spPr>
          <a:xfrm>
            <a:off x="736456" y="3200399"/>
            <a:ext cx="7696200" cy="1295401"/>
          </a:xfrm>
        </p:spPr>
        <p:txBody>
          <a:bodyPr anchor="b" anchorCtr="0">
            <a:noAutofit/>
          </a:bodyPr>
          <a:lstStyle>
            <a:lvl1pPr algn="ctr" defTabSz="914400" eaLnBrk="1" hangingPunct="1" latinLnBrk="0" rtl="0">
              <a:spcBef>
                <a:spcPct val="0"/>
              </a:spcBef>
              <a:buNone/>
              <a:defRPr baseline="0" cap="all" dirty="0" sz="4000" kern="1200" lang="en-US">
                <a:solidFill>
                  <a:schemeClr val="accent1">
                    <a:lumMod val="50000"/>
                  </a:schemeClr>
                </a:solidFill>
                <a:latin typeface="+mj-lt"/>
                <a:ea typeface="+mj-ea"/>
                <a:cs typeface="+mj-cs"/>
              </a:defRPr>
            </a:lvl1pPr>
          </a:lstStyle>
          <a:p>
            <a:r>
              <a:rPr lang="ar-SA" smtClean="0"/>
              <a:t>انقر لتحرير نمط العنوان الرئيسي</a:t>
            </a:r>
            <a:endParaRPr dirty="0" lang="en-US"/>
          </a:p>
        </p:txBody>
      </p:sp>
      <p:sp>
        <p:nvSpPr>
          <p:cNvPr id="1048747" name="Rectangle 14"/>
          <p:cNvSpPr/>
          <p:nvPr/>
        </p:nvSpPr>
        <p:spPr>
          <a:xfrm>
            <a:off x="675496" y="4541520"/>
            <a:ext cx="7818120" cy="664367"/>
          </a:xfrm>
          <a:prstGeom prst="rect"/>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48" name="Text Placeholder 2"/>
          <p:cNvSpPr>
            <a:spLocks noGrp="1"/>
          </p:cNvSpPr>
          <p:nvPr>
            <p:ph type="body" idx="1"/>
          </p:nvPr>
        </p:nvSpPr>
        <p:spPr>
          <a:xfrm>
            <a:off x="736456" y="4607510"/>
            <a:ext cx="7696200" cy="523783"/>
          </a:xfrm>
        </p:spPr>
        <p:txBody>
          <a:bodyPr anchor="ctr">
            <a:normAutofit/>
          </a:bodyPr>
          <a:lstStyle>
            <a:lvl1pPr algn="ctr" indent="0" marL="0">
              <a:buNone/>
              <a:defRPr baseline="0" cap="all" sz="2000" spc="250">
                <a:solidFill>
                  <a:srgbClr val="FFFFFF"/>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ar-SA" smtClean="0"/>
              <a:t>انقر لتحرير أنماط النص الرئيسي</a:t>
            </a:r>
          </a:p>
        </p:txBody>
      </p:sp>
      <p:sp>
        <p:nvSpPr>
          <p:cNvPr id="1048749" name="Rectangle 13"/>
          <p:cNvSpPr/>
          <p:nvPr/>
        </p:nvSpPr>
        <p:spPr>
          <a:xfrm>
            <a:off x="675757" y="3124200"/>
            <a:ext cx="7817599" cy="2077720"/>
          </a:xfrm>
          <a:prstGeom prst="rect"/>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محتويين">
    <p:spTree>
      <p:nvGrpSpPr>
        <p:cNvPr id="138" name=""/>
        <p:cNvGrpSpPr/>
        <p:nvPr/>
      </p:nvGrpSpPr>
      <p:grpSpPr>
        <a:xfrm>
          <a:off x="0" y="0"/>
          <a:ext cx="0" cy="0"/>
          <a:chOff x="0" y="0"/>
          <a:chExt cx="0" cy="0"/>
        </a:xfrm>
      </p:grpSpPr>
      <p:sp>
        <p:nvSpPr>
          <p:cNvPr id="1048697" name="Title 1"/>
          <p:cNvSpPr>
            <a:spLocks noGrp="1"/>
          </p:cNvSpPr>
          <p:nvPr>
            <p:ph type="title"/>
          </p:nvPr>
        </p:nvSpPr>
        <p:spPr>
          <a:xfrm>
            <a:off x="426128" y="408372"/>
            <a:ext cx="8260672" cy="1039427"/>
          </a:xfrm>
        </p:spPr>
        <p:txBody>
          <a:bodyPr/>
          <a:p>
            <a:r>
              <a:rPr lang="ar-SA" smtClean="0"/>
              <a:t>انقر لتحرير نمط العنوان الرئيسي</a:t>
            </a:r>
            <a:endParaRPr lang="en-US"/>
          </a:p>
        </p:txBody>
      </p:sp>
      <p:sp>
        <p:nvSpPr>
          <p:cNvPr id="1048698"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lang="en-US"/>
          </a:p>
        </p:txBody>
      </p:sp>
      <p:sp>
        <p:nvSpPr>
          <p:cNvPr id="1048699"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lang="en-US"/>
          </a:p>
        </p:txBody>
      </p:sp>
      <p:sp>
        <p:nvSpPr>
          <p:cNvPr id="1048700" name="Date Placeholder 4"/>
          <p:cNvSpPr>
            <a:spLocks noGrp="1"/>
          </p:cNvSpPr>
          <p:nvPr>
            <p:ph type="dt" sz="half" idx="10"/>
          </p:nvPr>
        </p:nvSpPr>
        <p:spPr/>
        <p:txBody>
          <a:bodyPr/>
          <a:p>
            <a:fld id="{75B568C6-F230-4208-96F0-FD25C947D136}" type="datetimeFigureOut">
              <a:rPr lang="ar-JO" smtClean="0"/>
            </a:fld>
            <a:endParaRPr lang="ar-JO"/>
          </a:p>
        </p:txBody>
      </p:sp>
      <p:sp>
        <p:nvSpPr>
          <p:cNvPr id="1048701" name="Footer Placeholder 5"/>
          <p:cNvSpPr>
            <a:spLocks noGrp="1"/>
          </p:cNvSpPr>
          <p:nvPr>
            <p:ph type="ftr" sz="quarter" idx="11"/>
          </p:nvPr>
        </p:nvSpPr>
        <p:spPr/>
        <p:txBody>
          <a:bodyPr/>
          <a:p>
            <a:endParaRPr lang="ar-JO"/>
          </a:p>
        </p:txBody>
      </p:sp>
      <p:sp>
        <p:nvSpPr>
          <p:cNvPr id="1048702" name="Slide Number Placeholder 6"/>
          <p:cNvSpPr>
            <a:spLocks noGrp="1"/>
          </p:cNvSpPr>
          <p:nvPr>
            <p:ph type="sldNum" sz="quarter" idx="12"/>
          </p:nvPr>
        </p:nvSpPr>
        <p:spPr/>
        <p:txBody>
          <a:bodyPr/>
          <a:p>
            <a:fld id="{1AB128AA-F42D-4EC0-B84E-72E371A3CD4F}" type="slidenum">
              <a:rPr lang="ar-JO" smtClean="0"/>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مقارنة">
    <p:spTree>
      <p:nvGrpSpPr>
        <p:cNvPr id="139" name=""/>
        <p:cNvGrpSpPr/>
        <p:nvPr/>
      </p:nvGrpSpPr>
      <p:grpSpPr>
        <a:xfrm>
          <a:off x="0" y="0"/>
          <a:ext cx="0" cy="0"/>
          <a:chOff x="0" y="0"/>
          <a:chExt cx="0" cy="0"/>
        </a:xfrm>
      </p:grpSpPr>
      <p:sp>
        <p:nvSpPr>
          <p:cNvPr id="1048703" name="Title 1"/>
          <p:cNvSpPr>
            <a:spLocks noGrp="1"/>
          </p:cNvSpPr>
          <p:nvPr>
            <p:ph type="title"/>
          </p:nvPr>
        </p:nvSpPr>
        <p:spPr>
          <a:xfrm>
            <a:off x="426128" y="408372"/>
            <a:ext cx="8260672" cy="1039427"/>
          </a:xfrm>
        </p:spPr>
        <p:txBody>
          <a:bodyPr/>
          <a:p>
            <a:r>
              <a:rPr lang="ar-SA" smtClean="0"/>
              <a:t>انقر لتحرير نمط العنوان الرئيسي</a:t>
            </a:r>
            <a:endParaRPr lang="en-US"/>
          </a:p>
        </p:txBody>
      </p:sp>
      <p:sp>
        <p:nvSpPr>
          <p:cNvPr id="1048704" name="Text Placeholder 2"/>
          <p:cNvSpPr>
            <a:spLocks noGrp="1"/>
          </p:cNvSpPr>
          <p:nvPr>
            <p:ph type="body" idx="1"/>
          </p:nvPr>
        </p:nvSpPr>
        <p:spPr>
          <a:xfrm>
            <a:off x="426128" y="1722438"/>
            <a:ext cx="4040188" cy="639762"/>
          </a:xfrm>
        </p:spPr>
        <p:txBody>
          <a:bodyPr anchor="b">
            <a:noAutofit/>
          </a:bodyPr>
          <a:lstStyle>
            <a:lvl1pPr algn="ctr" indent="0" marL="0">
              <a:buNone/>
              <a:defRPr b="1" sz="22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ar-SA" smtClean="0"/>
              <a:t>انقر لتحرير أنماط النص الرئيسي</a:t>
            </a:r>
          </a:p>
        </p:txBody>
      </p:sp>
      <p:sp>
        <p:nvSpPr>
          <p:cNvPr id="1048705"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lang="en-US"/>
          </a:p>
        </p:txBody>
      </p:sp>
      <p:sp>
        <p:nvSpPr>
          <p:cNvPr id="1048706" name="Text Placeholder 4"/>
          <p:cNvSpPr>
            <a:spLocks noGrp="1"/>
          </p:cNvSpPr>
          <p:nvPr>
            <p:ph type="body" sz="quarter" idx="3"/>
          </p:nvPr>
        </p:nvSpPr>
        <p:spPr>
          <a:xfrm>
            <a:off x="4645025" y="1722438"/>
            <a:ext cx="4041775" cy="639762"/>
          </a:xfrm>
        </p:spPr>
        <p:txBody>
          <a:bodyPr anchor="b">
            <a:noAutofit/>
          </a:bodyPr>
          <a:lstStyle>
            <a:lvl1pPr algn="ctr" indent="0" marL="0">
              <a:buNone/>
              <a:defRPr b="1" sz="22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ar-SA" smtClean="0"/>
              <a:t>انقر لتحرير أنماط النص الرئيسي</a:t>
            </a:r>
          </a:p>
        </p:txBody>
      </p:sp>
      <p:sp>
        <p:nvSpPr>
          <p:cNvPr id="1048707"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lang="en-US"/>
          </a:p>
        </p:txBody>
      </p:sp>
      <p:sp>
        <p:nvSpPr>
          <p:cNvPr id="1048708" name="Date Placeholder 6"/>
          <p:cNvSpPr>
            <a:spLocks noGrp="1"/>
          </p:cNvSpPr>
          <p:nvPr>
            <p:ph type="dt" sz="half" idx="10"/>
          </p:nvPr>
        </p:nvSpPr>
        <p:spPr/>
        <p:txBody>
          <a:bodyPr/>
          <a:p>
            <a:fld id="{75B568C6-F230-4208-96F0-FD25C947D136}" type="datetimeFigureOut">
              <a:rPr lang="ar-JO" smtClean="0"/>
            </a:fld>
            <a:endParaRPr lang="ar-JO"/>
          </a:p>
        </p:txBody>
      </p:sp>
      <p:sp>
        <p:nvSpPr>
          <p:cNvPr id="1048709" name="Footer Placeholder 7"/>
          <p:cNvSpPr>
            <a:spLocks noGrp="1"/>
          </p:cNvSpPr>
          <p:nvPr>
            <p:ph type="ftr" sz="quarter" idx="11"/>
          </p:nvPr>
        </p:nvSpPr>
        <p:spPr/>
        <p:txBody>
          <a:bodyPr/>
          <a:p>
            <a:endParaRPr lang="ar-JO"/>
          </a:p>
        </p:txBody>
      </p:sp>
      <p:sp>
        <p:nvSpPr>
          <p:cNvPr id="1048710" name="Slide Number Placeholder 8"/>
          <p:cNvSpPr>
            <a:spLocks noGrp="1"/>
          </p:cNvSpPr>
          <p:nvPr>
            <p:ph type="sldNum" sz="quarter" idx="12"/>
          </p:nvPr>
        </p:nvSpPr>
        <p:spPr/>
        <p:txBody>
          <a:bodyPr/>
          <a:p>
            <a:fld id="{1AB128AA-F42D-4EC0-B84E-72E371A3CD4F}" type="slidenum">
              <a:rPr lang="ar-JO" smtClean="0"/>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عنوان فقط">
    <p:spTree>
      <p:nvGrpSpPr>
        <p:cNvPr id="140" name=""/>
        <p:cNvGrpSpPr/>
        <p:nvPr/>
      </p:nvGrpSpPr>
      <p:grpSpPr>
        <a:xfrm>
          <a:off x="0" y="0"/>
          <a:ext cx="0" cy="0"/>
          <a:chOff x="0" y="0"/>
          <a:chExt cx="0" cy="0"/>
        </a:xfrm>
      </p:grpSpPr>
      <p:sp>
        <p:nvSpPr>
          <p:cNvPr id="1048711" name="Title 1"/>
          <p:cNvSpPr>
            <a:spLocks noGrp="1"/>
          </p:cNvSpPr>
          <p:nvPr>
            <p:ph type="title"/>
          </p:nvPr>
        </p:nvSpPr>
        <p:spPr/>
        <p:txBody>
          <a:bodyPr/>
          <a:p>
            <a:r>
              <a:rPr lang="ar-SA" smtClean="0"/>
              <a:t>انقر لتحرير نمط العنوان الرئيسي</a:t>
            </a:r>
            <a:endParaRPr lang="en-US"/>
          </a:p>
        </p:txBody>
      </p:sp>
      <p:sp>
        <p:nvSpPr>
          <p:cNvPr id="1048712" name="Date Placeholder 2"/>
          <p:cNvSpPr>
            <a:spLocks noGrp="1"/>
          </p:cNvSpPr>
          <p:nvPr>
            <p:ph type="dt" sz="half" idx="10"/>
          </p:nvPr>
        </p:nvSpPr>
        <p:spPr/>
        <p:txBody>
          <a:bodyPr/>
          <a:p>
            <a:fld id="{75B568C6-F230-4208-96F0-FD25C947D136}" type="datetimeFigureOut">
              <a:rPr lang="ar-JO" smtClean="0"/>
            </a:fld>
            <a:endParaRPr lang="ar-JO"/>
          </a:p>
        </p:txBody>
      </p:sp>
      <p:sp>
        <p:nvSpPr>
          <p:cNvPr id="1048713" name="Footer Placeholder 3"/>
          <p:cNvSpPr>
            <a:spLocks noGrp="1"/>
          </p:cNvSpPr>
          <p:nvPr>
            <p:ph type="ftr" sz="quarter" idx="11"/>
          </p:nvPr>
        </p:nvSpPr>
        <p:spPr/>
        <p:txBody>
          <a:bodyPr/>
          <a:p>
            <a:endParaRPr lang="ar-JO"/>
          </a:p>
        </p:txBody>
      </p:sp>
      <p:sp>
        <p:nvSpPr>
          <p:cNvPr id="1048714" name="Slide Number Placeholder 4"/>
          <p:cNvSpPr>
            <a:spLocks noGrp="1"/>
          </p:cNvSpPr>
          <p:nvPr>
            <p:ph type="sldNum" sz="quarter" idx="12"/>
          </p:nvPr>
        </p:nvSpPr>
        <p:spPr/>
        <p:txBody>
          <a:bodyPr/>
          <a:p>
            <a:fld id="{1AB128AA-F42D-4EC0-B84E-72E371A3CD4F}" type="slidenum">
              <a:rPr lang="ar-JO" smtClean="0"/>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فارغ">
    <p:spTree>
      <p:nvGrpSpPr>
        <p:cNvPr id="142" name=""/>
        <p:cNvGrpSpPr/>
        <p:nvPr/>
      </p:nvGrpSpPr>
      <p:grpSpPr>
        <a:xfrm>
          <a:off x="0" y="0"/>
          <a:ext cx="0" cy="0"/>
          <a:chOff x="0" y="0"/>
          <a:chExt cx="0" cy="0"/>
        </a:xfrm>
      </p:grpSpPr>
      <p:sp>
        <p:nvSpPr>
          <p:cNvPr id="1048722" name="Rectangle 4"/>
          <p:cNvSpPr/>
          <p:nvPr/>
        </p:nvSpPr>
        <p:spPr>
          <a:xfrm>
            <a:off x="0" y="0"/>
            <a:ext cx="9144000" cy="6858000"/>
          </a:xfrm>
          <a:prstGeom prst="rect"/>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useBgFill="1">
        <p:nvSpPr>
          <p:cNvPr id="1048723"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24" name="Date Placeholder 1"/>
          <p:cNvSpPr>
            <a:spLocks noGrp="1"/>
          </p:cNvSpPr>
          <p:nvPr>
            <p:ph type="dt" sz="half" idx="10"/>
          </p:nvPr>
        </p:nvSpPr>
        <p:spPr/>
        <p:txBody>
          <a:bodyPr/>
          <a:p>
            <a:fld id="{75B568C6-F230-4208-96F0-FD25C947D136}" type="datetimeFigureOut">
              <a:rPr lang="ar-JO" smtClean="0"/>
            </a:fld>
            <a:endParaRPr lang="ar-JO"/>
          </a:p>
        </p:txBody>
      </p:sp>
      <p:sp>
        <p:nvSpPr>
          <p:cNvPr id="1048725" name="Footer Placeholder 2"/>
          <p:cNvSpPr>
            <a:spLocks noGrp="1"/>
          </p:cNvSpPr>
          <p:nvPr>
            <p:ph type="ftr" sz="quarter" idx="11"/>
          </p:nvPr>
        </p:nvSpPr>
        <p:spPr/>
        <p:txBody>
          <a:bodyPr/>
          <a:p>
            <a:endParaRPr lang="ar-JO"/>
          </a:p>
        </p:txBody>
      </p:sp>
      <p:sp>
        <p:nvSpPr>
          <p:cNvPr id="1048726" name="Slide Number Placeholder 3"/>
          <p:cNvSpPr>
            <a:spLocks noGrp="1"/>
          </p:cNvSpPr>
          <p:nvPr>
            <p:ph type="sldNum" sz="quarter" idx="12"/>
          </p:nvPr>
        </p:nvSpPr>
        <p:spPr/>
        <p:txBody>
          <a:bodyPr/>
          <a:p>
            <a:fld id="{1AB128AA-F42D-4EC0-B84E-72E371A3CD4F}" type="slidenum">
              <a:rPr lang="ar-JO" smtClean="0"/>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محتوى ذو تسمية توضيحية">
    <p:spTree>
      <p:nvGrpSpPr>
        <p:cNvPr id="146" name=""/>
        <p:cNvGrpSpPr/>
        <p:nvPr/>
      </p:nvGrpSpPr>
      <p:grpSpPr>
        <a:xfrm>
          <a:off x="0" y="0"/>
          <a:ext cx="0" cy="0"/>
          <a:chOff x="0" y="0"/>
          <a:chExt cx="0" cy="0"/>
        </a:xfrm>
      </p:grpSpPr>
      <p:sp>
        <p:nvSpPr>
          <p:cNvPr id="1048755" name="Rectangle 10"/>
          <p:cNvSpPr/>
          <p:nvPr/>
        </p:nvSpPr>
        <p:spPr>
          <a:xfrm>
            <a:off x="0" y="0"/>
            <a:ext cx="9144000" cy="6858000"/>
          </a:xfrm>
          <a:prstGeom prst="rect"/>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useBgFill="1">
        <p:nvSpPr>
          <p:cNvPr id="1048756"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57"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lang="en-US"/>
          </a:p>
        </p:txBody>
      </p:sp>
      <p:sp>
        <p:nvSpPr>
          <p:cNvPr id="1048758" name="Date Placeholder 4"/>
          <p:cNvSpPr>
            <a:spLocks noGrp="1"/>
          </p:cNvSpPr>
          <p:nvPr>
            <p:ph type="dt" sz="half" idx="10"/>
          </p:nvPr>
        </p:nvSpPr>
        <p:spPr/>
        <p:txBody>
          <a:bodyPr/>
          <a:p>
            <a:fld id="{75B568C6-F230-4208-96F0-FD25C947D136}" type="datetimeFigureOut">
              <a:rPr lang="ar-JO" smtClean="0"/>
            </a:fld>
            <a:endParaRPr lang="ar-JO"/>
          </a:p>
        </p:txBody>
      </p:sp>
      <p:sp>
        <p:nvSpPr>
          <p:cNvPr id="1048759" name="Footer Placeholder 5"/>
          <p:cNvSpPr>
            <a:spLocks noGrp="1"/>
          </p:cNvSpPr>
          <p:nvPr>
            <p:ph type="ftr" sz="quarter" idx="11"/>
          </p:nvPr>
        </p:nvSpPr>
        <p:spPr/>
        <p:txBody>
          <a:bodyPr/>
          <a:p>
            <a:endParaRPr lang="ar-JO"/>
          </a:p>
        </p:txBody>
      </p:sp>
      <p:sp>
        <p:nvSpPr>
          <p:cNvPr id="1048760" name="Slide Number Placeholder 6"/>
          <p:cNvSpPr>
            <a:spLocks noGrp="1"/>
          </p:cNvSpPr>
          <p:nvPr>
            <p:ph type="sldNum" sz="quarter" idx="12"/>
          </p:nvPr>
        </p:nvSpPr>
        <p:spPr/>
        <p:txBody>
          <a:bodyPr/>
          <a:p>
            <a:fld id="{1AB128AA-F42D-4EC0-B84E-72E371A3CD4F}" type="slidenum">
              <a:rPr lang="ar-JO" smtClean="0"/>
            </a:fld>
            <a:endParaRPr lang="ar-JO"/>
          </a:p>
        </p:txBody>
      </p:sp>
      <p:sp>
        <p:nvSpPr>
          <p:cNvPr id="1048761" name="Rectangle 7"/>
          <p:cNvSpPr/>
          <p:nvPr/>
        </p:nvSpPr>
        <p:spPr>
          <a:xfrm>
            <a:off x="560034" y="1505712"/>
            <a:ext cx="2716566" cy="3523488"/>
          </a:xfrm>
          <a:prstGeom prst="rect"/>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62" name="Rectangle 9"/>
          <p:cNvSpPr/>
          <p:nvPr/>
        </p:nvSpPr>
        <p:spPr>
          <a:xfrm>
            <a:off x="676690" y="1642472"/>
            <a:ext cx="2483254" cy="3234328"/>
          </a:xfrm>
          <a:prstGeom prst="rect"/>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63" name="Text Placeholder 3"/>
          <p:cNvSpPr>
            <a:spLocks noGrp="1"/>
          </p:cNvSpPr>
          <p:nvPr>
            <p:ph type="body" sz="half" idx="2"/>
          </p:nvPr>
        </p:nvSpPr>
        <p:spPr>
          <a:xfrm>
            <a:off x="769000" y="2971800"/>
            <a:ext cx="2298634" cy="1752600"/>
          </a:xfrm>
        </p:spPr>
        <p:txBody>
          <a:bodyPr/>
          <a:lstStyle>
            <a:lvl1pPr indent="0" marL="0">
              <a:spcBef>
                <a:spcPts val="400"/>
              </a:spcBef>
              <a:buNone/>
              <a:defRPr sz="1400">
                <a:solidFill>
                  <a:schemeClr val="accent1">
                    <a:lumMod val="5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ar-SA" smtClean="0"/>
              <a:t>انقر لتحرير أنماط النص الرئيسي</a:t>
            </a:r>
          </a:p>
        </p:txBody>
      </p:sp>
      <p:sp>
        <p:nvSpPr>
          <p:cNvPr id="1048764" name="Title 1"/>
          <p:cNvSpPr>
            <a:spLocks noGrp="1"/>
          </p:cNvSpPr>
          <p:nvPr>
            <p:ph type="title"/>
          </p:nvPr>
        </p:nvSpPr>
        <p:spPr>
          <a:xfrm>
            <a:off x="769000" y="1734312"/>
            <a:ext cx="2298634" cy="1191620"/>
          </a:xfrm>
        </p:spPr>
        <p:txBody>
          <a:bodyPr anchor="b">
            <a:normAutofit/>
          </a:bodyPr>
          <a:lstStyle>
            <a:lvl1pPr algn="l">
              <a:defRPr b="0" sz="2000">
                <a:solidFill>
                  <a:schemeClr val="accent1">
                    <a:lumMod val="75000"/>
                  </a:schemeClr>
                </a:solidFill>
              </a:defRPr>
            </a:lvl1pPr>
          </a:lstStyle>
          <a:p>
            <a:r>
              <a:rPr lang="ar-SA" smtClean="0"/>
              <a:t>انقر لتحرير نمط العنوان الرئيسي</a:t>
            </a:r>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صورة ذو تسمية توضيحية">
    <p:spTree>
      <p:nvGrpSpPr>
        <p:cNvPr id="143" name=""/>
        <p:cNvGrpSpPr/>
        <p:nvPr/>
      </p:nvGrpSpPr>
      <p:grpSpPr>
        <a:xfrm>
          <a:off x="0" y="0"/>
          <a:ext cx="0" cy="0"/>
          <a:chOff x="0" y="0"/>
          <a:chExt cx="0" cy="0"/>
        </a:xfrm>
      </p:grpSpPr>
      <p:sp>
        <p:nvSpPr>
          <p:cNvPr id="1048727" name="Rectangle 7"/>
          <p:cNvSpPr/>
          <p:nvPr/>
        </p:nvSpPr>
        <p:spPr>
          <a:xfrm>
            <a:off x="0" y="0"/>
            <a:ext cx="9144000" cy="6858000"/>
          </a:xfrm>
          <a:prstGeom prst="rect"/>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useBgFill="1">
        <p:nvSpPr>
          <p:cNvPr id="1048728"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29"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ar-SA" smtClean="0"/>
              <a:t>انقر فوق الأيقونة لإضافة صورة</a:t>
            </a:r>
            <a:endParaRPr dirty="0" lang="en-US"/>
          </a:p>
        </p:txBody>
      </p:sp>
      <p:sp>
        <p:nvSpPr>
          <p:cNvPr id="1048730" name="Date Placeholder 4"/>
          <p:cNvSpPr>
            <a:spLocks noGrp="1"/>
          </p:cNvSpPr>
          <p:nvPr>
            <p:ph type="dt" sz="half" idx="10"/>
          </p:nvPr>
        </p:nvSpPr>
        <p:spPr/>
        <p:txBody>
          <a:bodyPr/>
          <a:p>
            <a:fld id="{75B568C6-F230-4208-96F0-FD25C947D136}" type="datetimeFigureOut">
              <a:rPr lang="ar-JO" smtClean="0"/>
            </a:fld>
            <a:endParaRPr lang="ar-JO"/>
          </a:p>
        </p:txBody>
      </p:sp>
      <p:sp>
        <p:nvSpPr>
          <p:cNvPr id="1048731" name="Slide Number Placeholder 6"/>
          <p:cNvSpPr>
            <a:spLocks noGrp="1"/>
          </p:cNvSpPr>
          <p:nvPr>
            <p:ph type="sldNum" sz="quarter" idx="12"/>
          </p:nvPr>
        </p:nvSpPr>
        <p:spPr/>
        <p:txBody>
          <a:bodyPr/>
          <a:p>
            <a:fld id="{1AB128AA-F42D-4EC0-B84E-72E371A3CD4F}" type="slidenum">
              <a:rPr lang="ar-JO" smtClean="0"/>
            </a:fld>
            <a:endParaRPr lang="ar-JO"/>
          </a:p>
        </p:txBody>
      </p:sp>
      <p:sp>
        <p:nvSpPr>
          <p:cNvPr id="1048732" name="Rectangle 9"/>
          <p:cNvSpPr/>
          <p:nvPr/>
        </p:nvSpPr>
        <p:spPr>
          <a:xfrm>
            <a:off x="685800" y="4953000"/>
            <a:ext cx="7772400" cy="1371600"/>
          </a:xfrm>
          <a:prstGeom prst="rect"/>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33" name="Rectangle 11"/>
          <p:cNvSpPr/>
          <p:nvPr/>
        </p:nvSpPr>
        <p:spPr>
          <a:xfrm>
            <a:off x="761999" y="5029200"/>
            <a:ext cx="7600765" cy="1202924"/>
          </a:xfrm>
          <a:prstGeom prst="rect"/>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34" name="Footer Placeholder 5"/>
          <p:cNvSpPr>
            <a:spLocks noGrp="1"/>
          </p:cNvSpPr>
          <p:nvPr>
            <p:ph type="ftr" sz="quarter" idx="11"/>
          </p:nvPr>
        </p:nvSpPr>
        <p:spPr/>
        <p:txBody>
          <a:bodyPr/>
          <a:p>
            <a:endParaRPr lang="ar-JO"/>
          </a:p>
        </p:txBody>
      </p:sp>
      <p:sp>
        <p:nvSpPr>
          <p:cNvPr id="1048735" name="Rectangle 12"/>
          <p:cNvSpPr/>
          <p:nvPr/>
        </p:nvSpPr>
        <p:spPr>
          <a:xfrm>
            <a:off x="914400" y="5638800"/>
            <a:ext cx="7328514" cy="451696"/>
          </a:xfrm>
          <a:prstGeom prst="rect"/>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36" name="Rectangle 10"/>
          <p:cNvSpPr/>
          <p:nvPr/>
        </p:nvSpPr>
        <p:spPr>
          <a:xfrm>
            <a:off x="605589" y="5074920"/>
            <a:ext cx="7946136" cy="1097280"/>
          </a:xfrm>
          <a:prstGeom prst="rect"/>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37" name="Text Placeholder 3"/>
          <p:cNvSpPr>
            <a:spLocks noGrp="1"/>
          </p:cNvSpPr>
          <p:nvPr>
            <p:ph type="body" sz="half" idx="2"/>
          </p:nvPr>
        </p:nvSpPr>
        <p:spPr>
          <a:xfrm>
            <a:off x="956289" y="5656556"/>
            <a:ext cx="7244736" cy="401715"/>
          </a:xfrm>
        </p:spPr>
        <p:txBody>
          <a:bodyPr anchor="ctr">
            <a:normAutofit/>
          </a:bodyPr>
          <a:lstStyle>
            <a:lvl1pPr algn="ctr" indent="0" marL="0">
              <a:buNone/>
              <a:defRPr baseline="0" cap="all" sz="1500" spc="250">
                <a:solidFill>
                  <a:srgbClr val="FFFFFF"/>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ar-SA" smtClean="0"/>
              <a:t>انقر لتحرير أنماط النص الرئيسي</a:t>
            </a:r>
          </a:p>
        </p:txBody>
      </p:sp>
      <p:sp>
        <p:nvSpPr>
          <p:cNvPr id="1048738" name="Title 1"/>
          <p:cNvSpPr>
            <a:spLocks noGrp="1"/>
          </p:cNvSpPr>
          <p:nvPr>
            <p:ph type="title"/>
          </p:nvPr>
        </p:nvSpPr>
        <p:spPr>
          <a:xfrm>
            <a:off x="914400" y="5105400"/>
            <a:ext cx="7328514" cy="523043"/>
          </a:xfrm>
        </p:spPr>
        <p:txBody>
          <a:bodyPr anchor="ctr" anchorCtr="0"/>
          <a:lstStyle>
            <a:lvl1pPr algn="ctr">
              <a:defRPr b="0" sz="2000">
                <a:solidFill>
                  <a:schemeClr val="accent1">
                    <a:lumMod val="75000"/>
                  </a:schemeClr>
                </a:solidFill>
              </a:defRPr>
            </a:lvl1pPr>
          </a:lstStyle>
          <a:p>
            <a:r>
              <a:rPr lang="ar-SA" smtClean="0"/>
              <a:t>انقر لتحرير نمط العنوان الرئيسي</a:t>
            </a:r>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61" name=""/>
        <p:cNvGrpSpPr/>
        <p:nvPr/>
      </p:nvGrpSpPr>
      <p:grpSpPr>
        <a:xfrm>
          <a:off x="0" y="0"/>
          <a:ext cx="0" cy="0"/>
          <a:chOff x="0" y="0"/>
          <a:chExt cx="0" cy="0"/>
        </a:xfrm>
      </p:grpSpPr>
      <p:sp>
        <p:nvSpPr>
          <p:cNvPr id="1048576" name="Rectangle 7"/>
          <p:cNvSpPr/>
          <p:nvPr/>
        </p:nvSpPr>
        <p:spPr>
          <a:xfrm>
            <a:off x="0" y="0"/>
            <a:ext cx="9144000" cy="6858000"/>
          </a:xfrm>
          <a:prstGeom prst="rect"/>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useBgFill="1">
        <p:nvSpPr>
          <p:cNvPr id="104857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78" name="Text Placeholder 2"/>
          <p:cNvSpPr>
            <a:spLocks noGrp="1"/>
          </p:cNvSpPr>
          <p:nvPr>
            <p:ph type="body" idx="1"/>
          </p:nvPr>
        </p:nvSpPr>
        <p:spPr>
          <a:xfrm>
            <a:off x="457200" y="1752600"/>
            <a:ext cx="8229600" cy="4373563"/>
          </a:xfrm>
          <a:prstGeom prst="rect"/>
        </p:spPr>
        <p:txBody>
          <a:bodyPr bIns="45720" lIns="91440" rIns="91440" rtlCol="0" tIns="45720" vert="horz">
            <a:normAutofit/>
          </a:bodyPr>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lang="en-US"/>
          </a:p>
        </p:txBody>
      </p:sp>
      <p:sp>
        <p:nvSpPr>
          <p:cNvPr id="1048579"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2"/>
                </a:solidFill>
              </a:defRPr>
            </a:lvl1pPr>
          </a:lstStyle>
          <a:p>
            <a:fld id="{75B568C6-F230-4208-96F0-FD25C947D136}" type="datetimeFigureOut">
              <a:rPr lang="ar-JO" smtClean="0"/>
            </a:fld>
            <a:endParaRPr lang="ar-JO"/>
          </a:p>
        </p:txBody>
      </p:sp>
      <p:sp>
        <p:nvSpPr>
          <p:cNvPr id="1048580"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2"/>
                </a:solidFill>
              </a:defRPr>
            </a:lvl1pPr>
          </a:lstStyle>
          <a:p>
            <a:endParaRPr lang="ar-JO"/>
          </a:p>
        </p:txBody>
      </p:sp>
      <p:sp>
        <p:nvSpPr>
          <p:cNvPr id="1048581"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2"/>
                </a:solidFill>
              </a:defRPr>
            </a:lvl1pPr>
          </a:lstStyle>
          <a:p>
            <a:fld id="{1AB128AA-F42D-4EC0-B84E-72E371A3CD4F}" type="slidenum">
              <a:rPr lang="ar-JO" smtClean="0"/>
            </a:fld>
            <a:endParaRPr lang="ar-JO"/>
          </a:p>
        </p:txBody>
      </p:sp>
      <p:sp>
        <p:nvSpPr>
          <p:cNvPr id="1048582" name="Rectangle 8"/>
          <p:cNvSpPr/>
          <p:nvPr/>
        </p:nvSpPr>
        <p:spPr>
          <a:xfrm>
            <a:off x="274320" y="278166"/>
            <a:ext cx="8595360" cy="1325880"/>
          </a:xfrm>
          <a:prstGeom prst="rect"/>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hangingPunct="1" latinLnBrk="0" marL="0" rtl="0"/>
            <a:endParaRPr sz="1800" kern="1200" lang="en-US">
              <a:solidFill>
                <a:schemeClr val="lt1"/>
              </a:solidFill>
              <a:latin typeface="+mn-lt"/>
              <a:ea typeface="+mn-ea"/>
              <a:cs typeface="+mn-cs"/>
            </a:endParaRPr>
          </a:p>
        </p:txBody>
      </p:sp>
      <p:sp>
        <p:nvSpPr>
          <p:cNvPr id="1048583" name="Rectangle 9"/>
          <p:cNvSpPr/>
          <p:nvPr/>
        </p:nvSpPr>
        <p:spPr>
          <a:xfrm>
            <a:off x="372863" y="372862"/>
            <a:ext cx="8380520" cy="1118587"/>
          </a:xfrm>
          <a:prstGeom prst="rect"/>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84" name="Title Placeholder 1"/>
          <p:cNvSpPr>
            <a:spLocks noGrp="1"/>
          </p:cNvSpPr>
          <p:nvPr>
            <p:ph type="title"/>
          </p:nvPr>
        </p:nvSpPr>
        <p:spPr>
          <a:xfrm>
            <a:off x="426128" y="408372"/>
            <a:ext cx="8260672" cy="1039427"/>
          </a:xfrm>
          <a:prstGeom prst="rect"/>
        </p:spPr>
        <p:txBody>
          <a:bodyPr anchor="ctr" bIns="45720" lIns="91440" rIns="91440" rtlCol="0" tIns="45720" vert="horz">
            <a:normAutofit/>
          </a:bodyPr>
          <a:p>
            <a:r>
              <a:rPr lang="ar-SA" smtClean="0"/>
              <a:t>انقر لتحرير نمط العنوان الرئيسي</a:t>
            </a:r>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1">
        <a:spcBef>
          <a:spcPct val="0"/>
        </a:spcBef>
        <a:buNone/>
        <a:defRPr baseline="0" cap="all" sz="3500" kern="1200">
          <a:solidFill>
            <a:schemeClr val="accent1">
              <a:lumMod val="75000"/>
            </a:schemeClr>
          </a:solidFill>
          <a:latin typeface="+mj-lt"/>
          <a:ea typeface="+mj-ea"/>
          <a:cs typeface="+mj-cs"/>
        </a:defRPr>
      </a:lvl1pPr>
    </p:titleStyle>
    <p:bodyStyle>
      <a:lvl1pPr algn="r" defTabSz="914400" eaLnBrk="1" hangingPunct="1" indent="-228600" latinLnBrk="0" marL="342900" rtl="1">
        <a:spcBef>
          <a:spcPct val="20000"/>
        </a:spcBef>
        <a:buClr>
          <a:schemeClr val="accent1"/>
        </a:buClr>
        <a:buFont typeface="Arial" pitchFamily="34" charset="0"/>
        <a:buChar char="•"/>
        <a:defRPr sz="2400" kern="1200">
          <a:solidFill>
            <a:schemeClr val="tx2"/>
          </a:solidFill>
          <a:latin typeface="+mn-lt"/>
          <a:ea typeface="+mn-ea"/>
          <a:cs typeface="+mn-cs"/>
        </a:defRPr>
      </a:lvl1pPr>
      <a:lvl2pPr algn="r" defTabSz="914400" eaLnBrk="1" hangingPunct="1" indent="-228600" latinLnBrk="0" marL="640080" rtl="1">
        <a:spcBef>
          <a:spcPct val="20000"/>
        </a:spcBef>
        <a:buClr>
          <a:schemeClr val="accent2"/>
        </a:buClr>
        <a:buFont typeface="Arial" pitchFamily="34" charset="0"/>
        <a:buChar char="•"/>
        <a:defRPr sz="2000" kern="1200">
          <a:solidFill>
            <a:schemeClr val="tx2"/>
          </a:solidFill>
          <a:latin typeface="+mn-lt"/>
          <a:ea typeface="+mn-ea"/>
          <a:cs typeface="+mn-cs"/>
        </a:defRPr>
      </a:lvl2pPr>
      <a:lvl3pPr algn="r" defTabSz="914400" eaLnBrk="1" hangingPunct="1" indent="-228600" latinLnBrk="0" marL="914400" rtl="1">
        <a:spcBef>
          <a:spcPct val="20000"/>
        </a:spcBef>
        <a:buClr>
          <a:schemeClr val="accent3"/>
        </a:buClr>
        <a:buFont typeface="Arial" pitchFamily="34" charset="0"/>
        <a:buChar char="•"/>
        <a:defRPr sz="1800" kern="1200">
          <a:solidFill>
            <a:schemeClr val="tx2"/>
          </a:solidFill>
          <a:latin typeface="+mn-lt"/>
          <a:ea typeface="+mn-ea"/>
          <a:cs typeface="+mn-cs"/>
        </a:defRPr>
      </a:lvl3pPr>
      <a:lvl4pPr algn="r" defTabSz="914400" eaLnBrk="1" hangingPunct="1" indent="-228600" latinLnBrk="0" marL="1280160" rtl="1">
        <a:spcBef>
          <a:spcPct val="20000"/>
        </a:spcBef>
        <a:buClr>
          <a:schemeClr val="accent4"/>
        </a:buClr>
        <a:buFont typeface="Arial" pitchFamily="34" charset="0"/>
        <a:buChar char="•"/>
        <a:defRPr sz="1600" kern="1200">
          <a:solidFill>
            <a:schemeClr val="tx2"/>
          </a:solidFill>
          <a:latin typeface="+mn-lt"/>
          <a:ea typeface="+mn-ea"/>
          <a:cs typeface="+mn-cs"/>
        </a:defRPr>
      </a:lvl4pPr>
      <a:lvl5pPr algn="r" defTabSz="914400" eaLnBrk="1" hangingPunct="1" indent="-228600" latinLnBrk="0" marL="1554480" rtl="1">
        <a:spcBef>
          <a:spcPct val="20000"/>
        </a:spcBef>
        <a:buClr>
          <a:schemeClr val="accent5"/>
        </a:buClr>
        <a:buFont typeface="Arial" pitchFamily="34" charset="0"/>
        <a:buChar char="•"/>
        <a:defRPr baseline="0" sz="1600" kern="1200">
          <a:solidFill>
            <a:schemeClr val="tx2"/>
          </a:solidFill>
          <a:latin typeface="+mn-lt"/>
          <a:ea typeface="+mn-ea"/>
          <a:cs typeface="+mn-cs"/>
        </a:defRPr>
      </a:lvl5pPr>
      <a:lvl6pPr algn="r" defTabSz="914400" eaLnBrk="1" hangingPunct="1" indent="-182880" latinLnBrk="0" marL="1737360" rtl="1">
        <a:spcBef>
          <a:spcPct val="20000"/>
        </a:spcBef>
        <a:buClr>
          <a:schemeClr val="accent1"/>
        </a:buClr>
        <a:buFont typeface="Arial" pitchFamily="34" charset="0"/>
        <a:buChar char="•"/>
        <a:defRPr sz="1400" kern="1200">
          <a:solidFill>
            <a:schemeClr val="tx2"/>
          </a:solidFill>
          <a:latin typeface="+mn-lt"/>
          <a:ea typeface="+mn-ea"/>
          <a:cs typeface="+mn-cs"/>
        </a:defRPr>
      </a:lvl6pPr>
      <a:lvl7pPr algn="r" defTabSz="914400" eaLnBrk="1" hangingPunct="1" indent="-182880" latinLnBrk="0" marL="2011680" rtl="1">
        <a:spcBef>
          <a:spcPct val="20000"/>
        </a:spcBef>
        <a:buClr>
          <a:schemeClr val="accent2"/>
        </a:buClr>
        <a:buFont typeface="Arial" pitchFamily="34" charset="0"/>
        <a:buChar char="•"/>
        <a:defRPr sz="1400" kern="1200">
          <a:solidFill>
            <a:schemeClr val="tx2"/>
          </a:solidFill>
          <a:latin typeface="+mn-lt"/>
          <a:ea typeface="+mn-ea"/>
          <a:cs typeface="+mn-cs"/>
        </a:defRPr>
      </a:lvl7pPr>
      <a:lvl8pPr algn="r" defTabSz="914400" eaLnBrk="1" hangingPunct="1" indent="-182880" latinLnBrk="0" marL="2194560" rtl="1">
        <a:spcBef>
          <a:spcPct val="20000"/>
        </a:spcBef>
        <a:buClr>
          <a:schemeClr val="accent3"/>
        </a:buClr>
        <a:buFont typeface="Arial" pitchFamily="34" charset="0"/>
        <a:buChar char="•"/>
        <a:defRPr sz="1400" kern="1200">
          <a:solidFill>
            <a:schemeClr val="tx2"/>
          </a:solidFill>
          <a:latin typeface="+mn-lt"/>
          <a:ea typeface="+mn-ea"/>
          <a:cs typeface="+mn-cs"/>
        </a:defRPr>
      </a:lvl8pPr>
      <a:lvl9pPr algn="r" defTabSz="914400" eaLnBrk="1" hangingPunct="1" indent="-182880" latinLnBrk="0" marL="2377440" rtl="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algn="r" defTabSz="914400" eaLnBrk="1" hangingPunct="1" latinLnBrk="0" marL="0" rtl="1">
        <a:defRPr sz="1800" kern="1200">
          <a:solidFill>
            <a:schemeClr val="tx1"/>
          </a:solidFill>
          <a:latin typeface="+mn-lt"/>
          <a:ea typeface="+mn-ea"/>
          <a:cs typeface="+mn-cs"/>
        </a:defRPr>
      </a:lvl1pPr>
      <a:lvl2pPr algn="r" defTabSz="914400" eaLnBrk="1" hangingPunct="1" latinLnBrk="0" marL="457200" rtl="1">
        <a:defRPr sz="1800" kern="1200">
          <a:solidFill>
            <a:schemeClr val="tx1"/>
          </a:solidFill>
          <a:latin typeface="+mn-lt"/>
          <a:ea typeface="+mn-ea"/>
          <a:cs typeface="+mn-cs"/>
        </a:defRPr>
      </a:lvl2pPr>
      <a:lvl3pPr algn="r" defTabSz="914400" eaLnBrk="1" hangingPunct="1" latinLnBrk="0" marL="914400" rtl="1">
        <a:defRPr sz="1800" kern="1200">
          <a:solidFill>
            <a:schemeClr val="tx1"/>
          </a:solidFill>
          <a:latin typeface="+mn-lt"/>
          <a:ea typeface="+mn-ea"/>
          <a:cs typeface="+mn-cs"/>
        </a:defRPr>
      </a:lvl3pPr>
      <a:lvl4pPr algn="r" defTabSz="914400" eaLnBrk="1" hangingPunct="1" latinLnBrk="0" marL="1371600" rtl="1">
        <a:defRPr sz="1800" kern="1200">
          <a:solidFill>
            <a:schemeClr val="tx1"/>
          </a:solidFill>
          <a:latin typeface="+mn-lt"/>
          <a:ea typeface="+mn-ea"/>
          <a:cs typeface="+mn-cs"/>
        </a:defRPr>
      </a:lvl4pPr>
      <a:lvl5pPr algn="r" defTabSz="914400" eaLnBrk="1" hangingPunct="1" latinLnBrk="0" marL="1828800" rtl="1">
        <a:defRPr sz="1800" kern="1200">
          <a:solidFill>
            <a:schemeClr val="tx1"/>
          </a:solidFill>
          <a:latin typeface="+mn-lt"/>
          <a:ea typeface="+mn-ea"/>
          <a:cs typeface="+mn-cs"/>
        </a:defRPr>
      </a:lvl5pPr>
      <a:lvl6pPr algn="r" defTabSz="914400" eaLnBrk="1" hangingPunct="1" latinLnBrk="0" marL="2286000" rtl="1">
        <a:defRPr sz="1800" kern="1200">
          <a:solidFill>
            <a:schemeClr val="tx1"/>
          </a:solidFill>
          <a:latin typeface="+mn-lt"/>
          <a:ea typeface="+mn-ea"/>
          <a:cs typeface="+mn-cs"/>
        </a:defRPr>
      </a:lvl6pPr>
      <a:lvl7pPr algn="r" defTabSz="914400" eaLnBrk="1" hangingPunct="1" latinLnBrk="0" marL="2743200" rtl="1">
        <a:defRPr sz="1800" kern="1200">
          <a:solidFill>
            <a:schemeClr val="tx1"/>
          </a:solidFill>
          <a:latin typeface="+mn-lt"/>
          <a:ea typeface="+mn-ea"/>
          <a:cs typeface="+mn-cs"/>
        </a:defRPr>
      </a:lvl7pPr>
      <a:lvl8pPr algn="r" defTabSz="914400" eaLnBrk="1" hangingPunct="1" latinLnBrk="0" marL="3200400" rtl="1">
        <a:defRPr sz="1800" kern="1200">
          <a:solidFill>
            <a:schemeClr val="tx1"/>
          </a:solidFill>
          <a:latin typeface="+mn-lt"/>
          <a:ea typeface="+mn-ea"/>
          <a:cs typeface="+mn-cs"/>
        </a:defRPr>
      </a:lvl8pPr>
      <a:lvl9pPr algn="r" defTabSz="914400" eaLnBrk="1" hangingPunct="1" latinLnBrk="0" marL="3657600" rtl="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4.gif"/><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16" name="عنوان 1"/>
          <p:cNvSpPr>
            <a:spLocks noGrp="1"/>
          </p:cNvSpPr>
          <p:nvPr>
            <p:ph type="ctrTitle"/>
          </p:nvPr>
        </p:nvSpPr>
        <p:spPr/>
        <p:txBody>
          <a:bodyPr>
            <a:normAutofit fontScale="90000"/>
          </a:bodyPr>
          <a:p>
            <a:r>
              <a:rPr dirty="0" lang="en-US"/>
              <a:t>Hepatic Disorders In Pregnancy</a:t>
            </a:r>
            <a:endParaRPr dirty="0" lang="ar-J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29" name="Title 1"/>
          <p:cNvSpPr>
            <a:spLocks noGrp="1"/>
          </p:cNvSpPr>
          <p:nvPr/>
        </p:nvSpPr>
        <p:spPr>
          <a:xfrm>
            <a:off x="619185" y="-439738"/>
            <a:ext cx="3932237" cy="1600200"/>
          </a:xfrm>
          <a:prstGeom prst="rect"/>
        </p:spPr>
        <p:txBody>
          <a:bodyPr anchor="b" bIns="45720" lIns="91440" rIns="91440" rtlCol="0" tIns="45720" vert="horz">
            <a:normAutofit/>
          </a:bodyPr>
          <a:lstStyle>
            <a:lvl1pPr algn="l" defTabSz="914400" eaLnBrk="1" hangingPunct="1" latinLnBrk="0" rtl="0">
              <a:lnSpc>
                <a:spcPct val="90000"/>
              </a:lnSpc>
              <a:spcBef>
                <a:spcPct val="0"/>
              </a:spcBef>
              <a:buNone/>
              <a:defRPr sz="3200" kern="1200">
                <a:solidFill>
                  <a:schemeClr val="tx1"/>
                </a:solidFill>
                <a:latin typeface="+mj-lt"/>
                <a:ea typeface="+mj-ea"/>
                <a:cs typeface="+mj-cs"/>
              </a:defRPr>
            </a:lvl1pPr>
          </a:lstStyle>
          <a:p>
            <a:r>
              <a:rPr dirty="0" lang="en-US" smtClean="0"/>
              <a:t>Hepatitis A Virus </a:t>
            </a:r>
            <a:endParaRPr dirty="0" lang="en-US"/>
          </a:p>
        </p:txBody>
      </p:sp>
      <p:sp>
        <p:nvSpPr>
          <p:cNvPr id="1048630" name="Content Placeholder 2"/>
          <p:cNvSpPr>
            <a:spLocks noGrp="1"/>
          </p:cNvSpPr>
          <p:nvPr/>
        </p:nvSpPr>
        <p:spPr>
          <a:xfrm>
            <a:off x="5006181" y="1160462"/>
            <a:ext cx="4128804" cy="4873625"/>
          </a:xfrm>
          <a:prstGeom prst="rect"/>
        </p:spPr>
        <p:txBody>
          <a:bodyPr bIns="45720" lIns="91440" rIns="91440" rtlCol="0" tIns="45720" vert="horz">
            <a:normAutofit fontScale="78125" lnSpcReduction="20000"/>
          </a:bodyPr>
          <a:lstStyle>
            <a:lvl1pPr algn="l" defTabSz="914400" eaLnBrk="1" hangingPunct="1" indent="-228600" latinLnBrk="0" marL="228600" rtl="0">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dirty="0" lang="en-US" smtClean="0"/>
              <a:t>Transmitted through </a:t>
            </a:r>
            <a:r>
              <a:rPr dirty="0" lang="en-US" err="1" smtClean="0"/>
              <a:t>feco</a:t>
            </a:r>
            <a:r>
              <a:rPr dirty="0" lang="en-US" smtClean="0"/>
              <a:t>-oral route, usually is not excreted in body fluids or urine </a:t>
            </a:r>
          </a:p>
          <a:p>
            <a:r>
              <a:rPr dirty="0" lang="en-US" smtClean="0"/>
              <a:t>Incubation period lasts from 15 to 50 days, with a short duration of viremia </a:t>
            </a:r>
          </a:p>
          <a:p>
            <a:r>
              <a:rPr dirty="0" lang="en-US" smtClean="0"/>
              <a:t>Patients at risk: travelers to endemic areas </a:t>
            </a:r>
          </a:p>
          <a:p>
            <a:r>
              <a:rPr dirty="0" lang="en-US" smtClean="0"/>
              <a:t>It affects 1:1000 of pregnant women in UK </a:t>
            </a:r>
          </a:p>
        </p:txBody>
      </p:sp>
      <p:pic>
        <p:nvPicPr>
          <p:cNvPr id="2097153" name="Picture 4"/>
          <p:cNvPicPr>
            <a:picLocks noChangeAspect="1"/>
          </p:cNvPicPr>
          <p:nvPr/>
        </p:nvPicPr>
        <p:blipFill>
          <a:blip xmlns:r="http://schemas.openxmlformats.org/officeDocument/2006/relationships" r:embed="rId1"/>
          <a:stretch>
            <a:fillRect/>
          </a:stretch>
        </p:blipFill>
        <p:spPr>
          <a:xfrm>
            <a:off x="185004" y="1916832"/>
            <a:ext cx="4800600" cy="4208523"/>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31" name="Title 3"/>
          <p:cNvSpPr>
            <a:spLocks noGrp="1"/>
          </p:cNvSpPr>
          <p:nvPr/>
        </p:nvSpPr>
        <p:spPr>
          <a:xfrm>
            <a:off x="395536" y="332656"/>
            <a:ext cx="10515600" cy="1325563"/>
          </a:xfrm>
          <a:prstGeom prst="rect"/>
        </p:spPr>
        <p:txBody>
          <a:bodyPr anchor="ctr"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dirty="0" lang="en-US" smtClean="0"/>
              <a:t>HAV Clinical Manifestations </a:t>
            </a:r>
            <a:endParaRPr dirty="0" lang="en-US"/>
          </a:p>
        </p:txBody>
      </p:sp>
      <p:sp>
        <p:nvSpPr>
          <p:cNvPr id="1048632" name="Text Placeholder 4"/>
          <p:cNvSpPr>
            <a:spLocks noGrp="1"/>
          </p:cNvSpPr>
          <p:nvPr/>
        </p:nvSpPr>
        <p:spPr>
          <a:xfrm>
            <a:off x="239085" y="1385318"/>
            <a:ext cx="5157787" cy="823912"/>
          </a:xfrm>
          <a:prstGeom prst="rect"/>
        </p:spPr>
        <p:txBody>
          <a:bodyPr anchor="b" bIns="45720" lIns="91440" rIns="91440" rtlCol="0" tIns="45720" vert="horz">
            <a:normAutofit/>
          </a:bodyPr>
          <a:lstStyle>
            <a:lvl1pPr algn="l" defTabSz="914400" eaLnBrk="1" hangingPunct="1" indent="0" latinLnBrk="0" marL="0" rtl="0">
              <a:lnSpc>
                <a:spcPct val="90000"/>
              </a:lnSpc>
              <a:spcBef>
                <a:spcPts val="1000"/>
              </a:spcBef>
              <a:buFont typeface="Arial" panose="020B0604020202020204" pitchFamily="34" charset="0"/>
              <a:buNone/>
              <a:defRPr b="1" sz="2400" kern="1200">
                <a:solidFill>
                  <a:schemeClr val="tx1"/>
                </a:solidFill>
                <a:latin typeface="+mn-lt"/>
                <a:ea typeface="+mn-ea"/>
                <a:cs typeface="+mn-cs"/>
              </a:defRPr>
            </a:lvl1pPr>
            <a:lvl2pPr algn="l" defTabSz="914400" eaLnBrk="1" hangingPunct="1" indent="0" latinLnBrk="0" marL="457200" rtl="0">
              <a:lnSpc>
                <a:spcPct val="90000"/>
              </a:lnSpc>
              <a:spcBef>
                <a:spcPts val="500"/>
              </a:spcBef>
              <a:buFont typeface="Arial" panose="020B0604020202020204" pitchFamily="34" charset="0"/>
              <a:buNone/>
              <a:defRPr b="1" sz="2000" kern="1200">
                <a:solidFill>
                  <a:schemeClr val="tx1"/>
                </a:solidFill>
                <a:latin typeface="+mn-lt"/>
                <a:ea typeface="+mn-ea"/>
                <a:cs typeface="+mn-cs"/>
              </a:defRPr>
            </a:lvl2pPr>
            <a:lvl3pPr algn="l" defTabSz="914400" eaLnBrk="1" hangingPunct="1" indent="0" latinLnBrk="0" marL="914400" rtl="0">
              <a:lnSpc>
                <a:spcPct val="90000"/>
              </a:lnSpc>
              <a:spcBef>
                <a:spcPts val="500"/>
              </a:spcBef>
              <a:buFont typeface="Arial" panose="020B0604020202020204" pitchFamily="34" charset="0"/>
              <a:buNone/>
              <a:defRPr b="1" sz="1800" kern="1200">
                <a:solidFill>
                  <a:schemeClr val="tx1"/>
                </a:solidFill>
                <a:latin typeface="+mn-lt"/>
                <a:ea typeface="+mn-ea"/>
                <a:cs typeface="+mn-cs"/>
              </a:defRPr>
            </a:lvl3pPr>
            <a:lvl4pPr algn="l" defTabSz="914400" eaLnBrk="1" hangingPunct="1" indent="0" latinLnBrk="0" marL="13716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4pPr>
            <a:lvl5pPr algn="l" defTabSz="914400" eaLnBrk="1" hangingPunct="1" indent="0" latinLnBrk="0" marL="18288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9pPr>
          </a:lstStyle>
          <a:p>
            <a:r>
              <a:rPr dirty="0" lang="en-US" smtClean="0"/>
              <a:t>Maternal</a:t>
            </a:r>
            <a:endParaRPr dirty="0" lang="en-US"/>
          </a:p>
        </p:txBody>
      </p:sp>
      <p:sp>
        <p:nvSpPr>
          <p:cNvPr id="1048633" name="Content Placeholder 5"/>
          <p:cNvSpPr>
            <a:spLocks noGrp="1"/>
          </p:cNvSpPr>
          <p:nvPr/>
        </p:nvSpPr>
        <p:spPr>
          <a:xfrm>
            <a:off x="217516" y="2348880"/>
            <a:ext cx="4896544" cy="3684588"/>
          </a:xfrm>
          <a:prstGeom prst="rect"/>
        </p:spPr>
        <p:txBody>
          <a:bodyPr bIns="45720" lIns="91440" rIns="91440" rtlCol="0" tIns="45720" vert="horz">
            <a:normAutofit fontScale="82143" lnSpcReduction="20000"/>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lang="en-US" smtClean="0"/>
              <a:t>Nonspecific symptoms:</a:t>
            </a:r>
          </a:p>
          <a:p>
            <a:pPr indent="0" marL="0">
              <a:buNone/>
            </a:pPr>
            <a:r>
              <a:rPr dirty="0" lang="en-US" smtClean="0"/>
              <a:t>Malaise, Fatigue, Anorexia, Nausea, Abdominal pain (RUQ/Epigastric). </a:t>
            </a:r>
          </a:p>
          <a:p>
            <a:endParaRPr dirty="0" lang="en-US" smtClean="0"/>
          </a:p>
          <a:p>
            <a:r>
              <a:rPr dirty="0" lang="en-US" smtClean="0"/>
              <a:t>Physical findings:</a:t>
            </a:r>
          </a:p>
          <a:p>
            <a:pPr indent="0" marL="0">
              <a:buNone/>
            </a:pPr>
            <a:r>
              <a:rPr dirty="0" lang="en-US" smtClean="0"/>
              <a:t>-jaundice</a:t>
            </a:r>
          </a:p>
          <a:p>
            <a:pPr indent="0" marL="0">
              <a:buNone/>
            </a:pPr>
            <a:r>
              <a:rPr dirty="0" lang="en-US" smtClean="0"/>
              <a:t>-upper abdominal tenderness</a:t>
            </a:r>
          </a:p>
          <a:p>
            <a:pPr indent="0" marL="0">
              <a:buNone/>
            </a:pPr>
            <a:r>
              <a:rPr dirty="0" lang="en-US" smtClean="0"/>
              <a:t>-hepatomegaly</a:t>
            </a:r>
          </a:p>
          <a:p>
            <a:endParaRPr dirty="0" lang="en-US" smtClean="0"/>
          </a:p>
        </p:txBody>
      </p:sp>
      <p:sp>
        <p:nvSpPr>
          <p:cNvPr id="1048634" name="Text Placeholder 6"/>
          <p:cNvSpPr>
            <a:spLocks noGrp="1"/>
          </p:cNvSpPr>
          <p:nvPr/>
        </p:nvSpPr>
        <p:spPr>
          <a:xfrm>
            <a:off x="4615274" y="1377948"/>
            <a:ext cx="5183188" cy="823912"/>
          </a:xfrm>
          <a:prstGeom prst="rect"/>
        </p:spPr>
        <p:txBody>
          <a:bodyPr anchor="b" bIns="45720" lIns="91440" rIns="91440" rtlCol="0" tIns="45720" vert="horz">
            <a:normAutofit/>
          </a:bodyPr>
          <a:lstStyle>
            <a:lvl1pPr algn="l" defTabSz="914400" eaLnBrk="1" hangingPunct="1" indent="0" latinLnBrk="0" marL="0" rtl="0">
              <a:lnSpc>
                <a:spcPct val="90000"/>
              </a:lnSpc>
              <a:spcBef>
                <a:spcPts val="1000"/>
              </a:spcBef>
              <a:buFont typeface="Arial" panose="020B0604020202020204" pitchFamily="34" charset="0"/>
              <a:buNone/>
              <a:defRPr b="1" sz="2400" kern="1200">
                <a:solidFill>
                  <a:schemeClr val="tx1"/>
                </a:solidFill>
                <a:latin typeface="+mn-lt"/>
                <a:ea typeface="+mn-ea"/>
                <a:cs typeface="+mn-cs"/>
              </a:defRPr>
            </a:lvl1pPr>
            <a:lvl2pPr algn="l" defTabSz="914400" eaLnBrk="1" hangingPunct="1" indent="0" latinLnBrk="0" marL="457200" rtl="0">
              <a:lnSpc>
                <a:spcPct val="90000"/>
              </a:lnSpc>
              <a:spcBef>
                <a:spcPts val="500"/>
              </a:spcBef>
              <a:buFont typeface="Arial" panose="020B0604020202020204" pitchFamily="34" charset="0"/>
              <a:buNone/>
              <a:defRPr b="1" sz="2000" kern="1200">
                <a:solidFill>
                  <a:schemeClr val="tx1"/>
                </a:solidFill>
                <a:latin typeface="+mn-lt"/>
                <a:ea typeface="+mn-ea"/>
                <a:cs typeface="+mn-cs"/>
              </a:defRPr>
            </a:lvl2pPr>
            <a:lvl3pPr algn="l" defTabSz="914400" eaLnBrk="1" hangingPunct="1" indent="0" latinLnBrk="0" marL="914400" rtl="0">
              <a:lnSpc>
                <a:spcPct val="90000"/>
              </a:lnSpc>
              <a:spcBef>
                <a:spcPts val="500"/>
              </a:spcBef>
              <a:buFont typeface="Arial" panose="020B0604020202020204" pitchFamily="34" charset="0"/>
              <a:buNone/>
              <a:defRPr b="1" sz="1800" kern="1200">
                <a:solidFill>
                  <a:schemeClr val="tx1"/>
                </a:solidFill>
                <a:latin typeface="+mn-lt"/>
                <a:ea typeface="+mn-ea"/>
                <a:cs typeface="+mn-cs"/>
              </a:defRPr>
            </a:lvl3pPr>
            <a:lvl4pPr algn="l" defTabSz="914400" eaLnBrk="1" hangingPunct="1" indent="0" latinLnBrk="0" marL="13716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4pPr>
            <a:lvl5pPr algn="l" defTabSz="914400" eaLnBrk="1" hangingPunct="1" indent="0" latinLnBrk="0" marL="18288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9pPr>
          </a:lstStyle>
          <a:p>
            <a:r>
              <a:rPr dirty="0" lang="en-US" smtClean="0"/>
              <a:t>Effect on Pregnancy </a:t>
            </a:r>
            <a:endParaRPr dirty="0" lang="en-US"/>
          </a:p>
        </p:txBody>
      </p:sp>
      <p:sp>
        <p:nvSpPr>
          <p:cNvPr id="1048635" name="Content Placeholder 7"/>
          <p:cNvSpPr>
            <a:spLocks noGrp="1"/>
          </p:cNvSpPr>
          <p:nvPr/>
        </p:nvSpPr>
        <p:spPr>
          <a:xfrm>
            <a:off x="4283968" y="2348880"/>
            <a:ext cx="4860032" cy="3684588"/>
          </a:xfrm>
          <a:prstGeom prst="rect"/>
        </p:spPr>
        <p:txBody>
          <a:bodyPr bIns="45720" lIns="91440" rIns="91440" rtlCol="0" tIns="45720" vert="horz">
            <a:normAutofit fontScale="96154" lnSpcReduction="20000"/>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sz="2600" lang="en-US"/>
              <a:t>Intra-utero transmission of hepatitis A virus (HAV) is very </a:t>
            </a:r>
            <a:r>
              <a:rPr dirty="0" sz="2600" lang="en-US" smtClean="0"/>
              <a:t>rare,</a:t>
            </a:r>
            <a:r>
              <a:rPr baseline="30000" dirty="0" sz="2600" lang="en-US"/>
              <a:t> </a:t>
            </a:r>
            <a:r>
              <a:rPr dirty="0" sz="2600" lang="en-US" smtClean="0"/>
              <a:t>but </a:t>
            </a:r>
            <a:r>
              <a:rPr dirty="0" sz="2600" lang="en-US"/>
              <a:t>perinatal transmission could occur</a:t>
            </a:r>
            <a:r>
              <a:rPr dirty="0" sz="2600" lang="en-US" smtClean="0"/>
              <a:t>.</a:t>
            </a:r>
          </a:p>
          <a:p>
            <a:r>
              <a:rPr dirty="0" sz="2600" lang="en-US" smtClean="0"/>
              <a:t>Preterm </a:t>
            </a:r>
            <a:r>
              <a:rPr dirty="0" sz="2600" lang="en-US" err="1" smtClean="0"/>
              <a:t>labour</a:t>
            </a:r>
            <a:endParaRPr dirty="0" sz="2600" lang="en-US" smtClean="0"/>
          </a:p>
          <a:p>
            <a:r>
              <a:rPr dirty="0" sz="2600" lang="en-US" smtClean="0"/>
              <a:t>Placental abruption</a:t>
            </a:r>
          </a:p>
          <a:p>
            <a:r>
              <a:rPr dirty="0" sz="2600" lang="en-US" smtClean="0"/>
              <a:t>premature rupture of membrane </a:t>
            </a:r>
            <a:endParaRPr dirty="0" sz="260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36" name="Title 1"/>
          <p:cNvSpPr>
            <a:spLocks noGrp="1"/>
          </p:cNvSpPr>
          <p:nvPr/>
        </p:nvSpPr>
        <p:spPr>
          <a:xfrm>
            <a:off x="395536" y="302850"/>
            <a:ext cx="10515600" cy="1325563"/>
          </a:xfrm>
          <a:prstGeom prst="rect"/>
        </p:spPr>
        <p:txBody>
          <a:bodyPr anchor="ctr"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dirty="0" lang="en-US" smtClean="0"/>
              <a:t>HAV Diagnosis </a:t>
            </a:r>
            <a:endParaRPr dirty="0" lang="en-US"/>
          </a:p>
        </p:txBody>
      </p:sp>
      <p:sp>
        <p:nvSpPr>
          <p:cNvPr id="1048637" name="Content Placeholder 2"/>
          <p:cNvSpPr>
            <a:spLocks noGrp="1"/>
          </p:cNvSpPr>
          <p:nvPr/>
        </p:nvSpPr>
        <p:spPr>
          <a:xfrm>
            <a:off x="117909" y="1628413"/>
            <a:ext cx="8558547" cy="4351338"/>
          </a:xfrm>
          <a:prstGeom prst="rect"/>
        </p:spPr>
        <p:txBody>
          <a:bodyPr bIns="45720" lIns="91440" rIns="91440" rtlCol="0" tIns="45720" vert="horz">
            <a:noAutofit/>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sz="2000" lang="en-US" smtClean="0"/>
              <a:t>Demonstration of virus in feces (</a:t>
            </a:r>
            <a:r>
              <a:rPr dirty="0" sz="2000" lang="en-US" err="1" smtClean="0"/>
              <a:t>immunoelectron</a:t>
            </a:r>
            <a:r>
              <a:rPr dirty="0" sz="2000" lang="en-US" smtClean="0"/>
              <a:t> microscopy)</a:t>
            </a:r>
          </a:p>
          <a:p>
            <a:r>
              <a:rPr dirty="0" sz="2000" lang="en-US" smtClean="0"/>
              <a:t>Detection of Ab (ELISA)</a:t>
            </a:r>
          </a:p>
          <a:p>
            <a:r>
              <a:rPr dirty="0" sz="2000" lang="en-US" smtClean="0"/>
              <a:t>Lab tests:</a:t>
            </a:r>
          </a:p>
          <a:p>
            <a:pPr indent="0" marL="0">
              <a:buNone/>
            </a:pPr>
            <a:r>
              <a:rPr dirty="0" sz="2000" lang="en-US"/>
              <a:t> </a:t>
            </a:r>
            <a:r>
              <a:rPr dirty="0" sz="2000" lang="en-US" smtClean="0"/>
              <a:t>   -</a:t>
            </a:r>
            <a:r>
              <a:rPr dirty="0" sz="2000" lang="en-US"/>
              <a:t>A</a:t>
            </a:r>
            <a:r>
              <a:rPr dirty="0" sz="2000" lang="en-US" smtClean="0"/>
              <a:t>lanine Aminotransferase (ALT)  </a:t>
            </a:r>
          </a:p>
          <a:p>
            <a:pPr indent="0" marL="0">
              <a:buNone/>
            </a:pPr>
            <a:r>
              <a:rPr dirty="0" sz="2000" lang="en-US"/>
              <a:t> </a:t>
            </a:r>
            <a:r>
              <a:rPr dirty="0" sz="2000" lang="en-US" smtClean="0"/>
              <a:t>   -Bilirubin </a:t>
            </a:r>
          </a:p>
          <a:p>
            <a:r>
              <a:rPr dirty="0" sz="2000" lang="en-US" smtClean="0"/>
              <a:t>Virus isolation </a:t>
            </a:r>
          </a:p>
          <a:p>
            <a:r>
              <a:rPr dirty="0" sz="2000" lang="en-US" smtClean="0"/>
              <a:t>Molecular Diagnosis (PCR od Feces)</a:t>
            </a:r>
          </a:p>
          <a:p>
            <a:r>
              <a:rPr dirty="0" sz="2000" lang="en-US" smtClean="0"/>
              <a:t>Abnormal coagulation profiles </a:t>
            </a:r>
          </a:p>
          <a:p>
            <a:r>
              <a:rPr dirty="0" sz="2000" lang="en-US" err="1" smtClean="0">
                <a:solidFill>
                  <a:srgbClr val="FF0000"/>
                </a:solidFill>
              </a:rPr>
              <a:t>Hyperammoniemia</a:t>
            </a:r>
            <a:r>
              <a:rPr dirty="0" sz="2000" lang="en-US" smtClean="0">
                <a:solidFill>
                  <a:srgbClr val="FF0000"/>
                </a:solidFill>
              </a:rPr>
              <a:t> may suggest </a:t>
            </a:r>
          </a:p>
          <a:p>
            <a:pPr indent="0" marL="0">
              <a:buNone/>
            </a:pPr>
            <a:r>
              <a:rPr dirty="0" sz="2000" lang="en-US" smtClean="0">
                <a:solidFill>
                  <a:srgbClr val="FF0000"/>
                </a:solidFill>
              </a:rPr>
              <a:t>    a significant liver injury   </a:t>
            </a:r>
            <a:endParaRPr dirty="0" sz="2000" lang="en-US">
              <a:solidFill>
                <a:srgbClr val="FF0000"/>
              </a:solidFill>
            </a:endParaRPr>
          </a:p>
        </p:txBody>
      </p:sp>
      <p:pic>
        <p:nvPicPr>
          <p:cNvPr id="2097154" name="Picture 3"/>
          <p:cNvPicPr>
            <a:picLocks noChangeAspect="1"/>
          </p:cNvPicPr>
          <p:nvPr/>
        </p:nvPicPr>
        <p:blipFill>
          <a:blip xmlns:r="http://schemas.openxmlformats.org/officeDocument/2006/relationships" r:embed="rId1"/>
          <a:stretch>
            <a:fillRect/>
          </a:stretch>
        </p:blipFill>
        <p:spPr>
          <a:xfrm>
            <a:off x="4888998" y="2132856"/>
            <a:ext cx="4197605" cy="4032449"/>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41" name="Title 1"/>
          <p:cNvSpPr>
            <a:spLocks noGrp="1"/>
          </p:cNvSpPr>
          <p:nvPr/>
        </p:nvSpPr>
        <p:spPr>
          <a:xfrm>
            <a:off x="323528" y="260648"/>
            <a:ext cx="10515600" cy="1325563"/>
          </a:xfrm>
          <a:prstGeom prst="rect"/>
        </p:spPr>
        <p:txBody>
          <a:bodyPr anchor="ctr"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dirty="0" lang="en-US" smtClean="0"/>
              <a:t>MANAGEMENT </a:t>
            </a:r>
            <a:endParaRPr dirty="0" lang="en-US"/>
          </a:p>
        </p:txBody>
      </p:sp>
      <p:sp>
        <p:nvSpPr>
          <p:cNvPr id="1048642" name="Content Placeholder 2"/>
          <p:cNvSpPr>
            <a:spLocks noGrp="1"/>
          </p:cNvSpPr>
          <p:nvPr/>
        </p:nvSpPr>
        <p:spPr>
          <a:xfrm>
            <a:off x="179513" y="1745432"/>
            <a:ext cx="8568951" cy="5112568"/>
          </a:xfrm>
          <a:prstGeom prst="rect"/>
        </p:spPr>
        <p:txBody>
          <a:bodyPr bIns="45720" lIns="91440" rIns="91440" rtlCol="0" tIns="45720" vert="horz">
            <a:normAutofit fontScale="82143" lnSpcReduction="20000"/>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lang="en-US"/>
              <a:t>There is no specific treatment for hepatitis A. Recovery from symptoms following infection may be slow and may take several weeks or months. </a:t>
            </a:r>
          </a:p>
          <a:p>
            <a:r>
              <a:rPr dirty="0" lang="en-US" smtClean="0"/>
              <a:t>Most </a:t>
            </a:r>
            <a:r>
              <a:rPr dirty="0" lang="en-US"/>
              <a:t>important is the avoidance of unnecessary </a:t>
            </a:r>
            <a:r>
              <a:rPr dirty="0" lang="en-US" smtClean="0"/>
              <a:t>medications (Paracetamol </a:t>
            </a:r>
            <a:r>
              <a:rPr dirty="0" lang="en-US"/>
              <a:t>and </a:t>
            </a:r>
            <a:r>
              <a:rPr dirty="0" lang="en-US" smtClean="0"/>
              <a:t>unsafe anti-emetics </a:t>
            </a:r>
            <a:r>
              <a:rPr dirty="0" lang="en-US"/>
              <a:t>should not be </a:t>
            </a:r>
            <a:r>
              <a:rPr dirty="0" lang="en-US" smtClean="0"/>
              <a:t>given</a:t>
            </a:r>
            <a:r>
              <a:rPr dirty="0" lang="en-US" smtClean="0"/>
              <a:t>)</a:t>
            </a:r>
            <a:endParaRPr dirty="0" lang="en-US"/>
          </a:p>
          <a:p>
            <a:r>
              <a:rPr dirty="0" lang="en-US"/>
              <a:t>Hepatitis A virus vaccine is prepared from the </a:t>
            </a:r>
            <a:r>
              <a:rPr dirty="0" lang="en-US">
                <a:solidFill>
                  <a:srgbClr val="FF0000"/>
                </a:solidFill>
              </a:rPr>
              <a:t>inactivated virus </a:t>
            </a:r>
            <a:r>
              <a:rPr dirty="0" lang="en-US"/>
              <a:t>and is considered </a:t>
            </a:r>
            <a:r>
              <a:rPr dirty="0" lang="en-US">
                <a:solidFill>
                  <a:srgbClr val="FF0000"/>
                </a:solidFill>
              </a:rPr>
              <a:t>safe during pregnancy</a:t>
            </a:r>
            <a:r>
              <a:rPr dirty="0" lang="en-US"/>
              <a:t>, but there should be a clear indication for administering the vaccine during pregnancy. About 70% of individuals develop protective levels of antibodies 2 weeks after the first dose of the </a:t>
            </a:r>
            <a:r>
              <a:rPr dirty="0" lang="en-US" smtClean="0"/>
              <a:t>vaccine</a:t>
            </a:r>
          </a:p>
          <a:p>
            <a:r>
              <a:rPr dirty="0" lang="en-US" smtClean="0"/>
              <a:t>Partner of the patient should be given the vaccine as well </a:t>
            </a:r>
          </a:p>
          <a:p>
            <a:r>
              <a:rPr dirty="0" lang="en-US"/>
              <a:t>Breast feeding is not contraindicated in </a:t>
            </a:r>
            <a:r>
              <a:rPr dirty="0" lang="en-US" smtClean="0"/>
              <a:t>HAV</a:t>
            </a:r>
            <a:endParaRPr dirty="0" lang="en-US"/>
          </a:p>
          <a:p>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46" name="Title 3"/>
          <p:cNvSpPr>
            <a:spLocks noGrp="1"/>
          </p:cNvSpPr>
          <p:nvPr/>
        </p:nvSpPr>
        <p:spPr>
          <a:xfrm>
            <a:off x="-15641" y="277292"/>
            <a:ext cx="9144000" cy="1406872"/>
          </a:xfrm>
          <a:prstGeom prst="rect"/>
        </p:spPr>
        <p:txBody>
          <a:bodyPr anchor="b" bIns="45720" lIns="91440" rIns="91440" rtlCol="0" tIns="45720" vert="horz">
            <a:normAutofit/>
          </a:bodyPr>
          <a:lstStyle>
            <a:lvl1pPr algn="ctr" defTabSz="914400" eaLnBrk="1" hangingPunct="1" latinLnBrk="0" rtl="0">
              <a:lnSpc>
                <a:spcPct val="90000"/>
              </a:lnSpc>
              <a:spcBef>
                <a:spcPct val="0"/>
              </a:spcBef>
              <a:buNone/>
              <a:defRPr sz="6000" kern="1200">
                <a:solidFill>
                  <a:schemeClr val="tx1"/>
                </a:solidFill>
                <a:latin typeface="+mj-lt"/>
                <a:ea typeface="+mj-ea"/>
                <a:cs typeface="+mj-cs"/>
              </a:defRPr>
            </a:lvl1pPr>
          </a:lstStyle>
          <a:p>
            <a:r>
              <a:rPr dirty="0" lang="en-US" smtClean="0"/>
              <a:t>Hepatitis E Virus </a:t>
            </a:r>
            <a:endParaRPr dirty="0" lang="en-US"/>
          </a:p>
        </p:txBody>
      </p:sp>
      <p:pic>
        <p:nvPicPr>
          <p:cNvPr id="2097155" name="Picture 1"/>
          <p:cNvPicPr>
            <a:picLocks noChangeAspect="1"/>
          </p:cNvPicPr>
          <p:nvPr/>
        </p:nvPicPr>
        <p:blipFill>
          <a:blip xmlns:r="http://schemas.openxmlformats.org/officeDocument/2006/relationships" r:embed="rId1"/>
          <a:stretch>
            <a:fillRect/>
          </a:stretch>
        </p:blipFill>
        <p:spPr>
          <a:xfrm>
            <a:off x="971600" y="1988840"/>
            <a:ext cx="7441189" cy="4162781"/>
          </a:xfrm>
          <a:prstGeom prst="rec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47" name="Title 1"/>
          <p:cNvSpPr>
            <a:spLocks noGrp="1"/>
          </p:cNvSpPr>
          <p:nvPr/>
        </p:nvSpPr>
        <p:spPr>
          <a:xfrm>
            <a:off x="280818" y="447253"/>
            <a:ext cx="10515600" cy="1325563"/>
          </a:xfrm>
          <a:prstGeom prst="rect"/>
        </p:spPr>
        <p:txBody>
          <a:bodyPr anchor="ctr"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dirty="0" lang="en-US" smtClean="0"/>
              <a:t>OVERVIEW</a:t>
            </a:r>
            <a:endParaRPr dirty="0" lang="en-US"/>
          </a:p>
        </p:txBody>
      </p:sp>
      <p:sp>
        <p:nvSpPr>
          <p:cNvPr id="1048648" name="Content Placeholder 2"/>
          <p:cNvSpPr>
            <a:spLocks noGrp="1"/>
          </p:cNvSpPr>
          <p:nvPr/>
        </p:nvSpPr>
        <p:spPr>
          <a:xfrm>
            <a:off x="290690" y="1772816"/>
            <a:ext cx="8138120" cy="4351338"/>
          </a:xfrm>
          <a:prstGeom prst="rect"/>
        </p:spPr>
        <p:txBody>
          <a:bodyPr bIns="45720" lIns="91440" rIns="91440" rtlCol="0" tIns="45720" vert="horz">
            <a:normAutofit fontScale="78571" lnSpcReduction="20000"/>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lang="en-US" smtClean="0"/>
              <a:t>The severity of the infection differs depending on the country (more severe in India, less severe in Egypt, Europe and USA</a:t>
            </a:r>
          </a:p>
          <a:p>
            <a:r>
              <a:rPr dirty="0" lang="en-US"/>
              <a:t>hepatitis E virus (HEV) infection is the most frequent cause of acute viral hepatitis (AVH) in developing countries</a:t>
            </a:r>
            <a:endParaRPr dirty="0" lang="en-US" smtClean="0"/>
          </a:p>
          <a:p>
            <a:r>
              <a:rPr dirty="0" lang="en-US" smtClean="0">
                <a:solidFill>
                  <a:schemeClr val="accent1"/>
                </a:solidFill>
              </a:rPr>
              <a:t>Pregnant women are more vulnerable  to HEV than other hepatitis viruses </a:t>
            </a:r>
          </a:p>
          <a:p>
            <a:r>
              <a:rPr dirty="0" lang="en-US" smtClean="0"/>
              <a:t>researchers </a:t>
            </a:r>
            <a:r>
              <a:rPr dirty="0" lang="en-US"/>
              <a:t>were unable to explain the high HEV morbidity in </a:t>
            </a:r>
            <a:r>
              <a:rPr dirty="0" lang="en-US" smtClean="0"/>
              <a:t>pregnancy</a:t>
            </a:r>
          </a:p>
          <a:p>
            <a:r>
              <a:rPr dirty="0" lang="en-US" smtClean="0"/>
              <a:t>Can develop into a chronic infection </a:t>
            </a:r>
          </a:p>
          <a:p>
            <a:r>
              <a:rPr dirty="0" lang="en-US" smtClean="0"/>
              <a:t>Has a maternal mortality rate of 30-53% and a fetal of 69%</a:t>
            </a:r>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49" name="Title 3"/>
          <p:cNvSpPr>
            <a:spLocks noGrp="1"/>
          </p:cNvSpPr>
          <p:nvPr/>
        </p:nvSpPr>
        <p:spPr>
          <a:xfrm>
            <a:off x="467544" y="57150"/>
            <a:ext cx="10515600" cy="1325563"/>
          </a:xfrm>
          <a:prstGeom prst="rect"/>
        </p:spPr>
        <p:txBody>
          <a:bodyPr anchor="ctr"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dirty="0" lang="en-US" smtClean="0"/>
              <a:t>HEV Clinical Manifestations </a:t>
            </a:r>
            <a:endParaRPr dirty="0" lang="en-US"/>
          </a:p>
        </p:txBody>
      </p:sp>
      <p:sp>
        <p:nvSpPr>
          <p:cNvPr id="1048650" name="Text Placeholder 4"/>
          <p:cNvSpPr>
            <a:spLocks noGrp="1"/>
          </p:cNvSpPr>
          <p:nvPr/>
        </p:nvSpPr>
        <p:spPr>
          <a:xfrm>
            <a:off x="148904" y="1382713"/>
            <a:ext cx="4827550" cy="823912"/>
          </a:xfrm>
          <a:prstGeom prst="rect"/>
        </p:spPr>
        <p:txBody>
          <a:bodyPr anchor="b" bIns="45720" lIns="91440" rIns="91440" rtlCol="0" tIns="45720" vert="horz">
            <a:normAutofit/>
          </a:bodyPr>
          <a:lstStyle>
            <a:lvl1pPr algn="l" defTabSz="914400" eaLnBrk="1" hangingPunct="1" indent="0" latinLnBrk="0" marL="0" rtl="0">
              <a:lnSpc>
                <a:spcPct val="90000"/>
              </a:lnSpc>
              <a:spcBef>
                <a:spcPts val="1000"/>
              </a:spcBef>
              <a:buFont typeface="Arial" panose="020B0604020202020204" pitchFamily="34" charset="0"/>
              <a:buNone/>
              <a:defRPr b="1" sz="2400" kern="1200">
                <a:solidFill>
                  <a:schemeClr val="tx1"/>
                </a:solidFill>
                <a:latin typeface="+mn-lt"/>
                <a:ea typeface="+mn-ea"/>
                <a:cs typeface="+mn-cs"/>
              </a:defRPr>
            </a:lvl1pPr>
            <a:lvl2pPr algn="l" defTabSz="914400" eaLnBrk="1" hangingPunct="1" indent="0" latinLnBrk="0" marL="457200" rtl="0">
              <a:lnSpc>
                <a:spcPct val="90000"/>
              </a:lnSpc>
              <a:spcBef>
                <a:spcPts val="500"/>
              </a:spcBef>
              <a:buFont typeface="Arial" panose="020B0604020202020204" pitchFamily="34" charset="0"/>
              <a:buNone/>
              <a:defRPr b="1" sz="2000" kern="1200">
                <a:solidFill>
                  <a:schemeClr val="tx1"/>
                </a:solidFill>
                <a:latin typeface="+mn-lt"/>
                <a:ea typeface="+mn-ea"/>
                <a:cs typeface="+mn-cs"/>
              </a:defRPr>
            </a:lvl2pPr>
            <a:lvl3pPr algn="l" defTabSz="914400" eaLnBrk="1" hangingPunct="1" indent="0" latinLnBrk="0" marL="914400" rtl="0">
              <a:lnSpc>
                <a:spcPct val="90000"/>
              </a:lnSpc>
              <a:spcBef>
                <a:spcPts val="500"/>
              </a:spcBef>
              <a:buFont typeface="Arial" panose="020B0604020202020204" pitchFamily="34" charset="0"/>
              <a:buNone/>
              <a:defRPr b="1" sz="1800" kern="1200">
                <a:solidFill>
                  <a:schemeClr val="tx1"/>
                </a:solidFill>
                <a:latin typeface="+mn-lt"/>
                <a:ea typeface="+mn-ea"/>
                <a:cs typeface="+mn-cs"/>
              </a:defRPr>
            </a:lvl3pPr>
            <a:lvl4pPr algn="l" defTabSz="914400" eaLnBrk="1" hangingPunct="1" indent="0" latinLnBrk="0" marL="13716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4pPr>
            <a:lvl5pPr algn="l" defTabSz="914400" eaLnBrk="1" hangingPunct="1" indent="0" latinLnBrk="0" marL="18288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9pPr>
          </a:lstStyle>
          <a:p>
            <a:r>
              <a:rPr dirty="0" lang="en-US" smtClean="0"/>
              <a:t>Maternal</a:t>
            </a:r>
            <a:endParaRPr dirty="0" lang="en-US"/>
          </a:p>
        </p:txBody>
      </p:sp>
      <p:sp>
        <p:nvSpPr>
          <p:cNvPr id="1048651" name="Content Placeholder 5"/>
          <p:cNvSpPr>
            <a:spLocks noGrp="1"/>
          </p:cNvSpPr>
          <p:nvPr/>
        </p:nvSpPr>
        <p:spPr>
          <a:xfrm>
            <a:off x="148904" y="2206625"/>
            <a:ext cx="4827550" cy="3684588"/>
          </a:xfrm>
          <a:prstGeom prst="rect"/>
        </p:spPr>
        <p:txBody>
          <a:bodyPr bIns="45720" lIns="91440" rIns="91440" rtlCol="0" tIns="45720" vert="horz">
            <a:normAutofit/>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lang="en-US" smtClean="0"/>
              <a:t>A more serious course of disease than other groups with usual non specific abdominal complaints </a:t>
            </a:r>
            <a:endParaRPr dirty="0" lang="en-US"/>
          </a:p>
        </p:txBody>
      </p:sp>
      <p:sp>
        <p:nvSpPr>
          <p:cNvPr id="1048652" name="Text Placeholder 6"/>
          <p:cNvSpPr>
            <a:spLocks noGrp="1"/>
          </p:cNvSpPr>
          <p:nvPr/>
        </p:nvSpPr>
        <p:spPr>
          <a:xfrm>
            <a:off x="4979700" y="1386569"/>
            <a:ext cx="4851325" cy="823912"/>
          </a:xfrm>
          <a:prstGeom prst="rect"/>
        </p:spPr>
        <p:txBody>
          <a:bodyPr anchor="b" bIns="45720" lIns="91440" rIns="91440" rtlCol="0" tIns="45720" vert="horz">
            <a:normAutofit/>
          </a:bodyPr>
          <a:lstStyle>
            <a:lvl1pPr algn="l" defTabSz="914400" eaLnBrk="1" hangingPunct="1" indent="0" latinLnBrk="0" marL="0" rtl="0">
              <a:lnSpc>
                <a:spcPct val="90000"/>
              </a:lnSpc>
              <a:spcBef>
                <a:spcPts val="1000"/>
              </a:spcBef>
              <a:buFont typeface="Arial" panose="020B0604020202020204" pitchFamily="34" charset="0"/>
              <a:buNone/>
              <a:defRPr b="1" sz="2400" kern="1200">
                <a:solidFill>
                  <a:schemeClr val="tx1"/>
                </a:solidFill>
                <a:latin typeface="+mn-lt"/>
                <a:ea typeface="+mn-ea"/>
                <a:cs typeface="+mn-cs"/>
              </a:defRPr>
            </a:lvl1pPr>
            <a:lvl2pPr algn="l" defTabSz="914400" eaLnBrk="1" hangingPunct="1" indent="0" latinLnBrk="0" marL="457200" rtl="0">
              <a:lnSpc>
                <a:spcPct val="90000"/>
              </a:lnSpc>
              <a:spcBef>
                <a:spcPts val="500"/>
              </a:spcBef>
              <a:buFont typeface="Arial" panose="020B0604020202020204" pitchFamily="34" charset="0"/>
              <a:buNone/>
              <a:defRPr b="1" sz="2000" kern="1200">
                <a:solidFill>
                  <a:schemeClr val="tx1"/>
                </a:solidFill>
                <a:latin typeface="+mn-lt"/>
                <a:ea typeface="+mn-ea"/>
                <a:cs typeface="+mn-cs"/>
              </a:defRPr>
            </a:lvl2pPr>
            <a:lvl3pPr algn="l" defTabSz="914400" eaLnBrk="1" hangingPunct="1" indent="0" latinLnBrk="0" marL="914400" rtl="0">
              <a:lnSpc>
                <a:spcPct val="90000"/>
              </a:lnSpc>
              <a:spcBef>
                <a:spcPts val="500"/>
              </a:spcBef>
              <a:buFont typeface="Arial" panose="020B0604020202020204" pitchFamily="34" charset="0"/>
              <a:buNone/>
              <a:defRPr b="1" sz="1800" kern="1200">
                <a:solidFill>
                  <a:schemeClr val="tx1"/>
                </a:solidFill>
                <a:latin typeface="+mn-lt"/>
                <a:ea typeface="+mn-ea"/>
                <a:cs typeface="+mn-cs"/>
              </a:defRPr>
            </a:lvl3pPr>
            <a:lvl4pPr algn="l" defTabSz="914400" eaLnBrk="1" hangingPunct="1" indent="0" latinLnBrk="0" marL="13716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4pPr>
            <a:lvl5pPr algn="l" defTabSz="914400" eaLnBrk="1" hangingPunct="1" indent="0" latinLnBrk="0" marL="18288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b="1" sz="1600" kern="1200">
                <a:solidFill>
                  <a:schemeClr val="tx1"/>
                </a:solidFill>
                <a:latin typeface="+mn-lt"/>
                <a:ea typeface="+mn-ea"/>
                <a:cs typeface="+mn-cs"/>
              </a:defRPr>
            </a:lvl9pPr>
          </a:lstStyle>
          <a:p>
            <a:r>
              <a:rPr dirty="0" lang="en-US" smtClean="0"/>
              <a:t>Effects on pregnancy </a:t>
            </a:r>
            <a:endParaRPr dirty="0" lang="en-US"/>
          </a:p>
        </p:txBody>
      </p:sp>
      <p:sp>
        <p:nvSpPr>
          <p:cNvPr id="1048653" name="Content Placeholder 7"/>
          <p:cNvSpPr>
            <a:spLocks noGrp="1"/>
          </p:cNvSpPr>
          <p:nvPr/>
        </p:nvSpPr>
        <p:spPr>
          <a:xfrm>
            <a:off x="4788024" y="2210935"/>
            <a:ext cx="4851325" cy="3684588"/>
          </a:xfrm>
          <a:prstGeom prst="rect"/>
        </p:spPr>
        <p:txBody>
          <a:bodyPr bIns="45720" lIns="91440" rIns="91440" rtlCol="0" tIns="45720" vert="horz">
            <a:normAutofit fontScale="92857" lnSpcReduction="20000"/>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lang="en-US" smtClean="0"/>
              <a:t>Transmitted by vertical transmission </a:t>
            </a:r>
          </a:p>
          <a:p>
            <a:endParaRPr dirty="0" lang="en-US"/>
          </a:p>
          <a:p>
            <a:pPr indent="0" marL="0">
              <a:buNone/>
            </a:pPr>
            <a:r>
              <a:rPr dirty="0" lang="en-US" smtClean="0"/>
              <a:t>-preterm delivery </a:t>
            </a:r>
          </a:p>
          <a:p>
            <a:pPr indent="0" marL="0">
              <a:buNone/>
            </a:pPr>
            <a:r>
              <a:rPr dirty="0" lang="en-US" smtClean="0"/>
              <a:t>-miscarriage </a:t>
            </a:r>
          </a:p>
          <a:p>
            <a:pPr indent="0" marL="0">
              <a:buNone/>
            </a:pPr>
            <a:r>
              <a:rPr dirty="0" lang="en-US" smtClean="0"/>
              <a:t>-still birth </a:t>
            </a:r>
          </a:p>
          <a:p>
            <a:pPr indent="0" marL="0">
              <a:buNone/>
            </a:pPr>
            <a:r>
              <a:rPr dirty="0" lang="en-US" smtClean="0"/>
              <a:t>-neonatal death </a:t>
            </a:r>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54" name="Title 1"/>
          <p:cNvSpPr>
            <a:spLocks noGrp="1"/>
          </p:cNvSpPr>
          <p:nvPr/>
        </p:nvSpPr>
        <p:spPr>
          <a:xfrm>
            <a:off x="539552" y="523080"/>
            <a:ext cx="10515600" cy="1325563"/>
          </a:xfrm>
          <a:prstGeom prst="rect"/>
        </p:spPr>
        <p:txBody>
          <a:bodyPr anchor="ctr"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dirty="0" lang="en-US" smtClean="0"/>
              <a:t>Diagnosis </a:t>
            </a:r>
            <a:endParaRPr dirty="0" lang="en-US"/>
          </a:p>
        </p:txBody>
      </p:sp>
      <p:sp>
        <p:nvSpPr>
          <p:cNvPr id="1048655" name="Content Placeholder 2"/>
          <p:cNvSpPr>
            <a:spLocks noGrp="1"/>
          </p:cNvSpPr>
          <p:nvPr/>
        </p:nvSpPr>
        <p:spPr>
          <a:xfrm>
            <a:off x="539552" y="1983580"/>
            <a:ext cx="10515600" cy="4351338"/>
          </a:xfrm>
          <a:prstGeom prst="rect"/>
        </p:spPr>
        <p:txBody>
          <a:bodyPr bIns="45720" lIns="91440" rIns="91440" rtlCol="0" tIns="45720" vert="horz">
            <a:normAutofit/>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lang="en-US" smtClean="0"/>
              <a:t>Taking a full history </a:t>
            </a:r>
          </a:p>
          <a:p>
            <a:r>
              <a:rPr dirty="0" lang="en-US" smtClean="0"/>
              <a:t>Doing a physical examination </a:t>
            </a:r>
          </a:p>
          <a:p>
            <a:pPr indent="0" marL="0">
              <a:buNone/>
            </a:pPr>
            <a:endParaRPr dirty="0" lang="en-US" smtClean="0"/>
          </a:p>
          <a:p>
            <a:pPr indent="0" marL="0">
              <a:buNone/>
            </a:pPr>
            <a:endParaRPr dirty="0" lang="en-US"/>
          </a:p>
          <a:p>
            <a:pPr indent="0" marL="0">
              <a:buNone/>
            </a:pPr>
            <a:r>
              <a:rPr dirty="0" lang="en-US" smtClean="0"/>
              <a:t>Investigations </a:t>
            </a:r>
          </a:p>
          <a:p>
            <a:r>
              <a:rPr dirty="0" lang="en-US" smtClean="0"/>
              <a:t>By detecting anti-HEV Ab </a:t>
            </a:r>
          </a:p>
          <a:p>
            <a:r>
              <a:rPr dirty="0" lang="en-US" smtClean="0"/>
              <a:t>Western bolt is used as confirmation </a:t>
            </a:r>
          </a:p>
          <a:p>
            <a:endParaRPr dirty="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56" name="Title 1"/>
          <p:cNvSpPr>
            <a:spLocks noGrp="1"/>
          </p:cNvSpPr>
          <p:nvPr/>
        </p:nvSpPr>
        <p:spPr>
          <a:xfrm>
            <a:off x="251520" y="404664"/>
            <a:ext cx="9434264" cy="1325563"/>
          </a:xfrm>
          <a:prstGeom prst="rect"/>
        </p:spPr>
        <p:txBody>
          <a:bodyPr anchor="ctr"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dirty="0" lang="en-US" smtClean="0"/>
              <a:t>Management </a:t>
            </a:r>
            <a:endParaRPr dirty="0" lang="en-US"/>
          </a:p>
        </p:txBody>
      </p:sp>
      <p:sp>
        <p:nvSpPr>
          <p:cNvPr id="1048657" name="Content Placeholder 2"/>
          <p:cNvSpPr>
            <a:spLocks noGrp="1"/>
          </p:cNvSpPr>
          <p:nvPr/>
        </p:nvSpPr>
        <p:spPr>
          <a:xfrm>
            <a:off x="247711" y="2007733"/>
            <a:ext cx="9004809" cy="4351338"/>
          </a:xfrm>
          <a:prstGeom prst="rect"/>
        </p:spPr>
        <p:txBody>
          <a:bodyPr bIns="45720" lIns="91440" rIns="91440" rtlCol="0" tIns="45720" vert="horz">
            <a:normAutofit fontScale="96429" lnSpcReduction="20000"/>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lang="en-US"/>
              <a:t>Management should be predominantly </a:t>
            </a:r>
            <a:r>
              <a:rPr dirty="0" lang="en-US" smtClean="0"/>
              <a:t>preventive by good sanitation and vaccination </a:t>
            </a:r>
          </a:p>
          <a:p>
            <a:r>
              <a:rPr dirty="0" lang="en-US" smtClean="0"/>
              <a:t>Breast feeding is considered unsafe in active symptomatic infection </a:t>
            </a:r>
          </a:p>
          <a:p>
            <a:r>
              <a:rPr dirty="0" lang="en-US" smtClean="0"/>
              <a:t>Ribavirin should be avoided for both the mother and her sexual partner. If the mother plans on getting pregnant the drug should be stopped 6months in advance </a:t>
            </a:r>
          </a:p>
          <a:p>
            <a:r>
              <a:rPr dirty="0" lang="en-US" smtClean="0"/>
              <a:t>Treatment is mainly supportive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58" name="عنصر نائب للمحتوى 2"/>
          <p:cNvSpPr>
            <a:spLocks noGrp="1"/>
          </p:cNvSpPr>
          <p:nvPr>
            <p:ph idx="1"/>
          </p:nvPr>
        </p:nvSpPr>
        <p:spPr>
          <a:xfrm>
            <a:off x="467544" y="2636912"/>
            <a:ext cx="8229600" cy="4525963"/>
          </a:xfrm>
        </p:spPr>
        <p:txBody>
          <a:bodyPr>
            <a:normAutofit/>
          </a:bodyPr>
          <a:p>
            <a:pPr algn="ctr" indent="0" marL="0">
              <a:buNone/>
            </a:pPr>
            <a:r>
              <a:rPr dirty="0" sz="6600" lang="en-US" smtClean="0"/>
              <a:t>THANK YOU </a:t>
            </a:r>
            <a:endParaRPr dirty="0" sz="6600" lang="ar-J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17" name="Title 3"/>
          <p:cNvSpPr>
            <a:spLocks noGrp="1"/>
          </p:cNvSpPr>
          <p:nvPr>
            <p:ph type="title"/>
          </p:nvPr>
        </p:nvSpPr>
        <p:spPr>
          <a:xfrm>
            <a:off x="323528" y="2852936"/>
            <a:ext cx="8229600" cy="1143000"/>
          </a:xfrm>
          <a:prstGeom prst="rect"/>
        </p:spPr>
        <p:txBody>
          <a:bodyPr anchor="b" bIns="45720" lIns="91440" rIns="91440" rtlCol="0" tIns="45720" vert="horz">
            <a:normAutofit fontScale="90000"/>
          </a:bodyPr>
          <a:lstStyle>
            <a:lvl1pPr algn="ctr" defTabSz="914400" eaLnBrk="1" hangingPunct="1" latinLnBrk="0" rtl="0">
              <a:lnSpc>
                <a:spcPct val="90000"/>
              </a:lnSpc>
              <a:spcBef>
                <a:spcPct val="0"/>
              </a:spcBef>
              <a:buNone/>
              <a:defRPr sz="6000" kern="1200">
                <a:solidFill>
                  <a:schemeClr val="tx1"/>
                </a:solidFill>
                <a:latin typeface="+mj-lt"/>
                <a:ea typeface="+mj-ea"/>
                <a:cs typeface="+mj-cs"/>
              </a:defRPr>
            </a:lvl1pPr>
          </a:lstStyle>
          <a:p>
            <a:r>
              <a:rPr dirty="0" lang="en-US" smtClean="0"/>
              <a:t>Physiologic Changes in Liver </a:t>
            </a:r>
            <a:r>
              <a:rPr dirty="0" lang="en-US"/>
              <a:t>D</a:t>
            </a:r>
            <a:r>
              <a:rPr dirty="0" lang="en-US" smtClean="0"/>
              <a:t>uring </a:t>
            </a:r>
            <a:r>
              <a:rPr dirty="0" lang="en-US"/>
              <a:t>P</a:t>
            </a:r>
            <a:r>
              <a:rPr dirty="0" lang="en-US" smtClean="0"/>
              <a:t>regnancy </a:t>
            </a:r>
            <a:endParaRPr dirty="0" lang="en-US"/>
          </a:p>
        </p:txBody>
      </p:sp>
      <p:sp>
        <p:nvSpPr>
          <p:cNvPr id="1048618" name="عنصر نائب للمحتوى 2"/>
          <p:cNvSpPr>
            <a:spLocks noGrp="1"/>
          </p:cNvSpPr>
          <p:nvPr>
            <p:ph idx="1"/>
          </p:nvPr>
        </p:nvSpPr>
        <p:spPr>
          <a:xfrm>
            <a:off x="1187624" y="4365104"/>
            <a:ext cx="6779096" cy="536923"/>
          </a:xfrm>
        </p:spPr>
        <p:txBody>
          <a:bodyPr>
            <a:noAutofit/>
          </a:bodyPr>
          <a:p>
            <a:pPr algn="l" indent="0" marL="0">
              <a:buNone/>
            </a:pPr>
            <a:r>
              <a:rPr dirty="0" sz="3600" lang="en-US" smtClean="0"/>
              <a:t>Done By :</a:t>
            </a:r>
          </a:p>
          <a:p>
            <a:pPr algn="l" indent="0" marL="0">
              <a:buNone/>
            </a:pPr>
            <a:r>
              <a:rPr dirty="0" sz="3600" lang="en-US" err="1" smtClean="0"/>
              <a:t>Etaf</a:t>
            </a:r>
            <a:r>
              <a:rPr dirty="0" sz="3600" lang="en-US" smtClean="0"/>
              <a:t>  </a:t>
            </a:r>
            <a:r>
              <a:rPr dirty="0" sz="3600" lang="en-US" err="1" smtClean="0"/>
              <a:t>Y.shaban</a:t>
            </a:r>
            <a:endParaRPr dirty="0" sz="3600" lang="en-US" smtClean="0"/>
          </a:p>
          <a:p>
            <a:pPr algn="l" indent="0" marL="0">
              <a:buNone/>
            </a:pPr>
            <a:r>
              <a:rPr dirty="0" sz="3600" lang="en-US" smtClean="0"/>
              <a:t> </a:t>
            </a:r>
            <a:endParaRPr dirty="0" sz="3600" lang="ar-JO"/>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59" name="Title 1"/>
          <p:cNvSpPr>
            <a:spLocks noGrp="1"/>
          </p:cNvSpPr>
          <p:nvPr/>
        </p:nvSpPr>
        <p:spPr>
          <a:xfrm>
            <a:off x="0" y="836712"/>
            <a:ext cx="9144000" cy="2387600"/>
          </a:xfrm>
          <a:prstGeom prst="rect"/>
        </p:spPr>
        <p:txBody>
          <a:bodyPr anchor="b" bIns="45720" lIns="91440" rIns="91440" rtlCol="0" tIns="45720" vert="horz">
            <a:normAutofit/>
          </a:bodyPr>
          <a:lstStyle>
            <a:lvl1pPr algn="ctr" defTabSz="914400" eaLnBrk="1" hangingPunct="1" latinLnBrk="0" rtl="0">
              <a:lnSpc>
                <a:spcPct val="90000"/>
              </a:lnSpc>
              <a:spcBef>
                <a:spcPct val="0"/>
              </a:spcBef>
              <a:buNone/>
              <a:defRPr sz="6000" kern="1200">
                <a:solidFill>
                  <a:schemeClr val="tx1"/>
                </a:solidFill>
                <a:latin typeface="+mj-lt"/>
                <a:ea typeface="+mj-ea"/>
                <a:cs typeface="+mj-cs"/>
              </a:defRPr>
            </a:lvl1pPr>
          </a:lstStyle>
          <a:p>
            <a:r>
              <a:rPr dirty="0" lang="en-US" smtClean="0"/>
              <a:t>Hepatitis B Virus (HBV)</a:t>
            </a:r>
            <a:endParaRPr dirty="0" lang="en-US"/>
          </a:p>
        </p:txBody>
      </p:sp>
      <p:sp>
        <p:nvSpPr>
          <p:cNvPr id="1048660" name="عنصر نائب للمحتوى 2"/>
          <p:cNvSpPr txBox="1"/>
          <p:nvPr/>
        </p:nvSpPr>
        <p:spPr>
          <a:xfrm>
            <a:off x="1182452" y="3993600"/>
            <a:ext cx="6779096" cy="536923"/>
          </a:xfrm>
          <a:prstGeom prst="rect"/>
        </p:spPr>
        <p:txBody>
          <a:bodyPr bIns="45720" lIns="91440" rIns="91440" rtlCol="1" tIns="45720" vert="horz">
            <a:noAutofit/>
          </a:bodyPr>
          <a:lstStyle>
            <a:lvl1pPr algn="r" defTabSz="914400" eaLnBrk="1" hangingPunct="1" indent="-342900" latinLnBrk="0" marL="342900" rtl="1">
              <a:spcBef>
                <a:spcPct val="20000"/>
              </a:spcBef>
              <a:buFont typeface="Arial" pitchFamily="34" charset="0"/>
              <a:buChar char="•"/>
              <a:defRPr sz="3200" kern="1200">
                <a:solidFill>
                  <a:schemeClr val="tx1"/>
                </a:solidFill>
                <a:latin typeface="+mn-lt"/>
                <a:ea typeface="+mn-ea"/>
                <a:cs typeface="+mn-cs"/>
              </a:defRPr>
            </a:lvl1pPr>
            <a:lvl2pPr algn="r" defTabSz="914400" eaLnBrk="1" hangingPunct="1" indent="-285750" latinLnBrk="0" marL="742950" rtl="1">
              <a:spcBef>
                <a:spcPct val="20000"/>
              </a:spcBef>
              <a:buFont typeface="Arial" pitchFamily="34" charset="0"/>
              <a:buChar char="–"/>
              <a:defRPr sz="2800" kern="1200">
                <a:solidFill>
                  <a:schemeClr val="tx1"/>
                </a:solidFill>
                <a:latin typeface="+mn-lt"/>
                <a:ea typeface="+mn-ea"/>
                <a:cs typeface="+mn-cs"/>
              </a:defRPr>
            </a:lvl2pPr>
            <a:lvl3pPr algn="r" defTabSz="914400" eaLnBrk="1" hangingPunct="1" indent="-228600" latinLnBrk="0" marL="1143000" rtl="1">
              <a:spcBef>
                <a:spcPct val="20000"/>
              </a:spcBef>
              <a:buFont typeface="Arial" pitchFamily="34" charset="0"/>
              <a:buChar char="•"/>
              <a:defRPr sz="2400" kern="1200">
                <a:solidFill>
                  <a:schemeClr val="tx1"/>
                </a:solidFill>
                <a:latin typeface="+mn-lt"/>
                <a:ea typeface="+mn-ea"/>
                <a:cs typeface="+mn-cs"/>
              </a:defRPr>
            </a:lvl3pPr>
            <a:lvl4pPr algn="r" defTabSz="914400" eaLnBrk="1" hangingPunct="1" indent="-228600" latinLnBrk="0" marL="1600200" rtl="1">
              <a:spcBef>
                <a:spcPct val="20000"/>
              </a:spcBef>
              <a:buFont typeface="Arial" pitchFamily="34" charset="0"/>
              <a:buChar char="–"/>
              <a:defRPr sz="2000" kern="1200">
                <a:solidFill>
                  <a:schemeClr val="tx1"/>
                </a:solidFill>
                <a:latin typeface="+mn-lt"/>
                <a:ea typeface="+mn-ea"/>
                <a:cs typeface="+mn-cs"/>
              </a:defRPr>
            </a:lvl4pPr>
            <a:lvl5pPr algn="r" defTabSz="914400" eaLnBrk="1" hangingPunct="1" indent="-228600" latinLnBrk="0" marL="2057400" rtl="1">
              <a:spcBef>
                <a:spcPct val="20000"/>
              </a:spcBef>
              <a:buFont typeface="Arial" pitchFamily="34" charset="0"/>
              <a:buChar char="»"/>
              <a:defRPr sz="2000" kern="1200">
                <a:solidFill>
                  <a:schemeClr val="tx1"/>
                </a:solidFill>
                <a:latin typeface="+mn-lt"/>
                <a:ea typeface="+mn-ea"/>
                <a:cs typeface="+mn-cs"/>
              </a:defRPr>
            </a:lvl5pPr>
            <a:lvl6pPr algn="r" defTabSz="914400" eaLnBrk="1" hangingPunct="1" indent="-228600" latinLnBrk="0" marL="2514600" rtl="1">
              <a:spcBef>
                <a:spcPct val="20000"/>
              </a:spcBef>
              <a:buFont typeface="Arial" pitchFamily="34" charset="0"/>
              <a:buChar char="•"/>
              <a:defRPr sz="2000" kern="1200">
                <a:solidFill>
                  <a:schemeClr val="tx1"/>
                </a:solidFill>
                <a:latin typeface="+mn-lt"/>
                <a:ea typeface="+mn-ea"/>
                <a:cs typeface="+mn-cs"/>
              </a:defRPr>
            </a:lvl6pPr>
            <a:lvl7pPr algn="r" defTabSz="914400" eaLnBrk="1" hangingPunct="1" indent="-228600" latinLnBrk="0" marL="2971800" rtl="1">
              <a:spcBef>
                <a:spcPct val="20000"/>
              </a:spcBef>
              <a:buFont typeface="Arial" pitchFamily="34" charset="0"/>
              <a:buChar char="•"/>
              <a:defRPr sz="2000" kern="1200">
                <a:solidFill>
                  <a:schemeClr val="tx1"/>
                </a:solidFill>
                <a:latin typeface="+mn-lt"/>
                <a:ea typeface="+mn-ea"/>
                <a:cs typeface="+mn-cs"/>
              </a:defRPr>
            </a:lvl7pPr>
            <a:lvl8pPr algn="r" defTabSz="914400" eaLnBrk="1" hangingPunct="1" indent="-228600" latinLnBrk="0" marL="3429000" rtl="1">
              <a:spcBef>
                <a:spcPct val="20000"/>
              </a:spcBef>
              <a:buFont typeface="Arial" pitchFamily="34" charset="0"/>
              <a:buChar char="•"/>
              <a:defRPr sz="2000" kern="1200">
                <a:solidFill>
                  <a:schemeClr val="tx1"/>
                </a:solidFill>
                <a:latin typeface="+mn-lt"/>
                <a:ea typeface="+mn-ea"/>
                <a:cs typeface="+mn-cs"/>
              </a:defRPr>
            </a:lvl8pPr>
            <a:lvl9pPr algn="r" defTabSz="914400" eaLnBrk="1" hangingPunct="1" indent="-228600" latinLnBrk="0" marL="3886200" rtl="1">
              <a:spcBef>
                <a:spcPct val="20000"/>
              </a:spcBef>
              <a:buFont typeface="Arial" pitchFamily="34" charset="0"/>
              <a:buChar char="•"/>
              <a:defRPr sz="2000" kern="1200">
                <a:solidFill>
                  <a:schemeClr val="tx1"/>
                </a:solidFill>
                <a:latin typeface="+mn-lt"/>
                <a:ea typeface="+mn-ea"/>
                <a:cs typeface="+mn-cs"/>
              </a:defRPr>
            </a:lvl9pPr>
          </a:lstStyle>
          <a:p>
            <a:pPr algn="l" indent="0" marL="0">
              <a:buFont typeface="Arial" pitchFamily="34" charset="0"/>
              <a:buNone/>
            </a:pPr>
            <a:r>
              <a:rPr dirty="0" sz="3600" lang="en-US" smtClean="0"/>
              <a:t>Done By :</a:t>
            </a:r>
          </a:p>
          <a:p>
            <a:pPr algn="l" indent="0" marL="0">
              <a:buFont typeface="Arial" pitchFamily="34" charset="0"/>
              <a:buNone/>
            </a:pPr>
            <a:r>
              <a:rPr dirty="0" sz="3600" lang="en-US" err="1" smtClean="0"/>
              <a:t>Gharam</a:t>
            </a:r>
            <a:r>
              <a:rPr dirty="0" sz="3600" lang="en-US" smtClean="0"/>
              <a:t> yaseen </a:t>
            </a:r>
            <a:endParaRPr dirty="0" sz="3600" lang="ar-J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661" name="عنوان 3"/>
          <p:cNvSpPr>
            <a:spLocks noGrp="1"/>
          </p:cNvSpPr>
          <p:nvPr>
            <p:ph type="title"/>
          </p:nvPr>
        </p:nvSpPr>
        <p:spPr/>
        <p:txBody>
          <a:bodyPr/>
          <a:p>
            <a:r>
              <a:rPr dirty="0" lang="en-US" smtClean="0"/>
              <a:t>Hepatitis B </a:t>
            </a:r>
            <a:endParaRPr dirty="0" lang="ar-JO"/>
          </a:p>
        </p:txBody>
      </p:sp>
      <p:sp>
        <p:nvSpPr>
          <p:cNvPr id="1048662" name="عنصر نائب للمحتوى 2"/>
          <p:cNvSpPr>
            <a:spLocks noGrp="1"/>
          </p:cNvSpPr>
          <p:nvPr>
            <p:ph idx="1"/>
          </p:nvPr>
        </p:nvSpPr>
        <p:spPr/>
        <p:txBody>
          <a:bodyPr/>
          <a:p>
            <a:pPr algn="l" indent="0" marL="0">
              <a:buNone/>
            </a:pPr>
            <a:r>
              <a:rPr b="1" dirty="0" lang="en-US" smtClean="0"/>
              <a:t>Infective organism</a:t>
            </a:r>
          </a:p>
          <a:p>
            <a:pPr algn="l" indent="0" marL="0">
              <a:buNone/>
            </a:pPr>
            <a:r>
              <a:rPr dirty="0" lang="en-US" smtClean="0"/>
              <a:t>The hepatitis B virus (HBV) is a DNA virus that is transmitted mainly in blood, but also in other body fluids such as saliva, semen and vaginal fluid. Drug users who share needles are at high risk. In some areas in the world (e.g. China), chronic hepatitis B is prevalent and vertical transmission is very common.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63" name="عنصر نائب للمحتوى 2"/>
          <p:cNvSpPr>
            <a:spLocks noGrp="1"/>
          </p:cNvSpPr>
          <p:nvPr>
            <p:ph idx="1"/>
          </p:nvPr>
        </p:nvSpPr>
        <p:spPr>
          <a:xfrm>
            <a:off x="457200" y="1124744"/>
            <a:ext cx="8229600" cy="5001419"/>
          </a:xfrm>
        </p:spPr>
        <p:txBody>
          <a:bodyPr>
            <a:normAutofit/>
          </a:bodyPr>
          <a:p>
            <a:pPr algn="l" indent="0" marL="0">
              <a:buNone/>
            </a:pPr>
            <a:r>
              <a:rPr b="1" dirty="0" lang="en-US" smtClean="0"/>
              <a:t>Prevalence</a:t>
            </a:r>
          </a:p>
          <a:p>
            <a:pPr algn="l" indent="0" marL="0">
              <a:buNone/>
            </a:pPr>
            <a:r>
              <a:rPr dirty="0" lang="en-US" smtClean="0"/>
              <a:t> Two billion people worldwide are infected with HBV. More than 350 million have chronic (lifelong) infections. In the UK, approximately 1 in 1,000 people are thought to have the virus. The prevalence of hepatitis B surface antigen (</a:t>
            </a:r>
            <a:r>
              <a:rPr dirty="0" lang="en-US" err="1" smtClean="0"/>
              <a:t>HBsAg</a:t>
            </a:r>
            <a:r>
              <a:rPr dirty="0" lang="en-US" smtClean="0"/>
              <a:t>) in pregnant women in the UK has been found to range from 0.5% to 1%. There is wide variation in prevalence among different ethnic groups, and oriental women in particular appear to have a higher prevalence of </a:t>
            </a:r>
            <a:r>
              <a:rPr dirty="0" lang="en-US" err="1" smtClean="0"/>
              <a:t>HBsAg</a:t>
            </a:r>
            <a:r>
              <a:rPr dirty="0" lang="en-US" smtClean="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664" name="عنصر نائب للمحتوى 2"/>
          <p:cNvSpPr>
            <a:spLocks noGrp="1"/>
          </p:cNvSpPr>
          <p:nvPr>
            <p:ph idx="1"/>
          </p:nvPr>
        </p:nvSpPr>
        <p:spPr>
          <a:xfrm>
            <a:off x="457200" y="1052736"/>
            <a:ext cx="8229600" cy="5073427"/>
          </a:xfrm>
        </p:spPr>
        <p:txBody>
          <a:bodyPr>
            <a:normAutofit fontScale="95833" lnSpcReduction="20000"/>
          </a:bodyPr>
          <a:p>
            <a:pPr algn="l" indent="0" marL="0">
              <a:buNone/>
            </a:pPr>
            <a:r>
              <a:rPr b="1" dirty="0" lang="en-US" smtClean="0"/>
              <a:t>Screening</a:t>
            </a:r>
          </a:p>
          <a:p>
            <a:pPr algn="l" indent="0" marL="0">
              <a:buNone/>
            </a:pPr>
            <a:r>
              <a:rPr dirty="0" lang="en-US" smtClean="0"/>
              <a:t> Serological screening for HBV should be offered to pregnant women so that effective postnatal intervention can be offered to infected women to decrease the risk of mother-to-child transmission. As many as 85% of babies born to mothers who are positive for the hepatitis e antigen (</a:t>
            </a:r>
            <a:r>
              <a:rPr dirty="0" lang="en-US" err="1" smtClean="0"/>
              <a:t>eAg</a:t>
            </a:r>
            <a:r>
              <a:rPr dirty="0" lang="en-US" smtClean="0"/>
              <a:t>) will become </a:t>
            </a:r>
            <a:r>
              <a:rPr dirty="0" lang="en-US" err="1" smtClean="0"/>
              <a:t>HBsAg</a:t>
            </a:r>
            <a:r>
              <a:rPr dirty="0" lang="en-US" smtClean="0"/>
              <a:t> carriers and subsequently become chronic carriers, compared with 31% of babies who are born to mothers who are </a:t>
            </a:r>
            <a:r>
              <a:rPr dirty="0" lang="en-US" err="1" smtClean="0"/>
              <a:t>eAg</a:t>
            </a:r>
            <a:r>
              <a:rPr dirty="0" lang="en-US" smtClean="0"/>
              <a:t> negative. It has been estimated that chronic carriers of </a:t>
            </a:r>
            <a:r>
              <a:rPr dirty="0" lang="en-US" err="1" smtClean="0"/>
              <a:t>HBsAg</a:t>
            </a:r>
            <a:r>
              <a:rPr dirty="0" lang="en-US" smtClean="0"/>
              <a:t> are 22 times more likely to die from hepatocellular carcinoma or cirrhosis than non-carriers. </a:t>
            </a:r>
            <a:endParaRPr dirty="0" lang="ar-JO"/>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665" name="عنصر نائب للمحتوى 2"/>
          <p:cNvSpPr>
            <a:spLocks noGrp="1"/>
          </p:cNvSpPr>
          <p:nvPr>
            <p:ph idx="1"/>
          </p:nvPr>
        </p:nvSpPr>
        <p:spPr/>
        <p:txBody>
          <a:bodyPr>
            <a:normAutofit/>
          </a:bodyPr>
          <a:p>
            <a:pPr algn="l" indent="0" marL="0">
              <a:buNone/>
            </a:pPr>
            <a:r>
              <a:rPr dirty="0" lang="en-US" smtClean="0"/>
              <a:t>Mother-to-child transmission of HBV is approximately 95% preventable through administration of vaccine and </a:t>
            </a:r>
            <a:r>
              <a:rPr dirty="0" lang="en-US" err="1" smtClean="0"/>
              <a:t>Ig</a:t>
            </a:r>
            <a:r>
              <a:rPr dirty="0" lang="en-US" smtClean="0"/>
              <a:t> to the baby at birth. To prevent </a:t>
            </a:r>
            <a:r>
              <a:rPr dirty="0" lang="en-US" err="1" smtClean="0"/>
              <a:t>motherto</a:t>
            </a:r>
            <a:r>
              <a:rPr dirty="0" lang="en-US" smtClean="0"/>
              <a:t>-child transmission, all pregnant women who are carriers of HBV need to be identified. Because of the high proportion of cases of mother-to-child transmission that can be prevented through vaccination and immunization, the UK National Screening Committee recommends that all pregnant women be screened for HBV</a:t>
            </a:r>
            <a:endParaRPr dirty="0" lang="ar-JO" smtClean="0"/>
          </a:p>
          <a:p>
            <a:endParaRPr dirty="0" lang="ar-JO"/>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66" name="عنصر نائب للمحتوى 2"/>
          <p:cNvSpPr>
            <a:spLocks noGrp="1"/>
          </p:cNvSpPr>
          <p:nvPr>
            <p:ph idx="1"/>
          </p:nvPr>
        </p:nvSpPr>
        <p:spPr>
          <a:xfrm>
            <a:off x="185440" y="1196752"/>
            <a:ext cx="8229600" cy="4927277"/>
          </a:xfrm>
        </p:spPr>
        <p:txBody>
          <a:bodyPr>
            <a:normAutofit/>
          </a:bodyPr>
          <a:p>
            <a:pPr algn="l" indent="0" marL="0">
              <a:buNone/>
            </a:pPr>
            <a:r>
              <a:rPr b="1" dirty="0" lang="en-US" smtClean="0"/>
              <a:t>Clinical features</a:t>
            </a:r>
          </a:p>
          <a:p>
            <a:pPr algn="l" indent="0" marL="0">
              <a:buNone/>
            </a:pPr>
            <a:r>
              <a:rPr dirty="0" lang="en-US" smtClean="0"/>
              <a:t> Hepatitis B is a virus that infects the liver, but many people with hepatitis B viral infection have no symptoms. The HBV has an incubation period of 6 weeks to 6 months. </a:t>
            </a:r>
            <a:endParaRPr dirty="0" lang="ar-JO"/>
          </a:p>
        </p:txBody>
      </p:sp>
      <p:sp>
        <p:nvSpPr>
          <p:cNvPr id="1048667" name="عنصر نائب للمحتوى 2"/>
          <p:cNvSpPr txBox="1"/>
          <p:nvPr/>
        </p:nvSpPr>
        <p:spPr>
          <a:xfrm>
            <a:off x="347351" y="3501008"/>
            <a:ext cx="7850832" cy="2057475"/>
          </a:xfrm>
          <a:prstGeom prst="rect"/>
        </p:spPr>
        <p:txBody>
          <a:bodyPr bIns="45720" lIns="91440" rIns="91440" rtlCol="1" tIns="45720" vert="horz">
            <a:noAutofit/>
          </a:bodyPr>
          <a:lstStyle>
            <a:lvl1pPr algn="r" defTabSz="914400" eaLnBrk="1" hangingPunct="1" indent="-342900" latinLnBrk="0" marL="342900" rtl="1">
              <a:spcBef>
                <a:spcPct val="20000"/>
              </a:spcBef>
              <a:buFont typeface="Arial" pitchFamily="34" charset="0"/>
              <a:buChar char="•"/>
              <a:defRPr sz="3200" kern="1200">
                <a:solidFill>
                  <a:schemeClr val="tx1"/>
                </a:solidFill>
                <a:latin typeface="+mn-lt"/>
                <a:ea typeface="+mn-ea"/>
                <a:cs typeface="+mn-cs"/>
              </a:defRPr>
            </a:lvl1pPr>
            <a:lvl2pPr algn="r" defTabSz="914400" eaLnBrk="1" hangingPunct="1" indent="-285750" latinLnBrk="0" marL="742950" rtl="1">
              <a:spcBef>
                <a:spcPct val="20000"/>
              </a:spcBef>
              <a:buFont typeface="Arial" pitchFamily="34" charset="0"/>
              <a:buChar char="–"/>
              <a:defRPr sz="2800" kern="1200">
                <a:solidFill>
                  <a:schemeClr val="tx1"/>
                </a:solidFill>
                <a:latin typeface="+mn-lt"/>
                <a:ea typeface="+mn-ea"/>
                <a:cs typeface="+mn-cs"/>
              </a:defRPr>
            </a:lvl2pPr>
            <a:lvl3pPr algn="r" defTabSz="914400" eaLnBrk="1" hangingPunct="1" indent="-228600" latinLnBrk="0" marL="1143000" rtl="1">
              <a:spcBef>
                <a:spcPct val="20000"/>
              </a:spcBef>
              <a:buFont typeface="Arial" pitchFamily="34" charset="0"/>
              <a:buChar char="•"/>
              <a:defRPr sz="2400" kern="1200">
                <a:solidFill>
                  <a:schemeClr val="tx1"/>
                </a:solidFill>
                <a:latin typeface="+mn-lt"/>
                <a:ea typeface="+mn-ea"/>
                <a:cs typeface="+mn-cs"/>
              </a:defRPr>
            </a:lvl3pPr>
            <a:lvl4pPr algn="r" defTabSz="914400" eaLnBrk="1" hangingPunct="1" indent="-228600" latinLnBrk="0" marL="1600200" rtl="1">
              <a:spcBef>
                <a:spcPct val="20000"/>
              </a:spcBef>
              <a:buFont typeface="Arial" pitchFamily="34" charset="0"/>
              <a:buChar char="–"/>
              <a:defRPr sz="2000" kern="1200">
                <a:solidFill>
                  <a:schemeClr val="tx1"/>
                </a:solidFill>
                <a:latin typeface="+mn-lt"/>
                <a:ea typeface="+mn-ea"/>
                <a:cs typeface="+mn-cs"/>
              </a:defRPr>
            </a:lvl4pPr>
            <a:lvl5pPr algn="r" defTabSz="914400" eaLnBrk="1" hangingPunct="1" indent="-228600" latinLnBrk="0" marL="2057400" rtl="1">
              <a:spcBef>
                <a:spcPct val="20000"/>
              </a:spcBef>
              <a:buFont typeface="Arial" pitchFamily="34" charset="0"/>
              <a:buChar char="»"/>
              <a:defRPr sz="2000" kern="1200">
                <a:solidFill>
                  <a:schemeClr val="tx1"/>
                </a:solidFill>
                <a:latin typeface="+mn-lt"/>
                <a:ea typeface="+mn-ea"/>
                <a:cs typeface="+mn-cs"/>
              </a:defRPr>
            </a:lvl5pPr>
            <a:lvl6pPr algn="r" defTabSz="914400" eaLnBrk="1" hangingPunct="1" indent="-228600" latinLnBrk="0" marL="2514600" rtl="1">
              <a:spcBef>
                <a:spcPct val="20000"/>
              </a:spcBef>
              <a:buFont typeface="Arial" pitchFamily="34" charset="0"/>
              <a:buChar char="•"/>
              <a:defRPr sz="2000" kern="1200">
                <a:solidFill>
                  <a:schemeClr val="tx1"/>
                </a:solidFill>
                <a:latin typeface="+mn-lt"/>
                <a:ea typeface="+mn-ea"/>
                <a:cs typeface="+mn-cs"/>
              </a:defRPr>
            </a:lvl6pPr>
            <a:lvl7pPr algn="r" defTabSz="914400" eaLnBrk="1" hangingPunct="1" indent="-228600" latinLnBrk="0" marL="2971800" rtl="1">
              <a:spcBef>
                <a:spcPct val="20000"/>
              </a:spcBef>
              <a:buFont typeface="Arial" pitchFamily="34" charset="0"/>
              <a:buChar char="•"/>
              <a:defRPr sz="2000" kern="1200">
                <a:solidFill>
                  <a:schemeClr val="tx1"/>
                </a:solidFill>
                <a:latin typeface="+mn-lt"/>
                <a:ea typeface="+mn-ea"/>
                <a:cs typeface="+mn-cs"/>
              </a:defRPr>
            </a:lvl7pPr>
            <a:lvl8pPr algn="r" defTabSz="914400" eaLnBrk="1" hangingPunct="1" indent="-228600" latinLnBrk="0" marL="3429000" rtl="1">
              <a:spcBef>
                <a:spcPct val="20000"/>
              </a:spcBef>
              <a:buFont typeface="Arial" pitchFamily="34" charset="0"/>
              <a:buChar char="•"/>
              <a:defRPr sz="2000" kern="1200">
                <a:solidFill>
                  <a:schemeClr val="tx1"/>
                </a:solidFill>
                <a:latin typeface="+mn-lt"/>
                <a:ea typeface="+mn-ea"/>
                <a:cs typeface="+mn-cs"/>
              </a:defRPr>
            </a:lvl8pPr>
            <a:lvl9pPr algn="r" defTabSz="914400" eaLnBrk="1" hangingPunct="1" indent="-228600" latinLnBrk="0" marL="3886200" rtl="1">
              <a:spcBef>
                <a:spcPct val="20000"/>
              </a:spcBef>
              <a:buFont typeface="Arial" pitchFamily="34" charset="0"/>
              <a:buChar char="•"/>
              <a:defRPr sz="2000" kern="1200">
                <a:solidFill>
                  <a:schemeClr val="tx1"/>
                </a:solidFill>
                <a:latin typeface="+mn-lt"/>
                <a:ea typeface="+mn-ea"/>
                <a:cs typeface="+mn-cs"/>
              </a:defRPr>
            </a:lvl9pPr>
          </a:lstStyle>
          <a:p>
            <a:pPr algn="l" defTabSz="342900" indent="0" marL="0">
              <a:buFont typeface="Arial" pitchFamily="34" charset="0"/>
              <a:buNone/>
            </a:pPr>
            <a:r>
              <a:rPr dirty="0" sz="2400" lang="en-US" smtClean="0">
                <a:solidFill>
                  <a:prstClr val="black"/>
                </a:solidFill>
                <a:latin typeface="Century Gothic" pitchFamily="34" charset="0"/>
                <a:cs typeface="Times New Roman" pitchFamily="18" charset="0"/>
              </a:rPr>
              <a:t>The course of acute HBV is unrelated in pregnancy .</a:t>
            </a:r>
          </a:p>
          <a:p>
            <a:pPr algn="l" defTabSz="342900" indent="0" marL="0">
              <a:buFont typeface="Arial" pitchFamily="34" charset="0"/>
              <a:buNone/>
            </a:pPr>
            <a:r>
              <a:rPr dirty="0" sz="2400" lang="en-US" smtClean="0">
                <a:solidFill>
                  <a:prstClr val="black"/>
                </a:solidFill>
                <a:latin typeface="Century Gothic" pitchFamily="34" charset="0"/>
                <a:cs typeface="Times New Roman" pitchFamily="18" charset="0"/>
              </a:rPr>
              <a:t>In </a:t>
            </a:r>
            <a:r>
              <a:rPr dirty="0" sz="2400" lang="en-US" smtClean="0">
                <a:solidFill>
                  <a:srgbClr val="FF0000"/>
                </a:solidFill>
                <a:latin typeface="Century Gothic" pitchFamily="34" charset="0"/>
                <a:cs typeface="Times New Roman" pitchFamily="18" charset="0"/>
              </a:rPr>
              <a:t>chronic active hepatitis </a:t>
            </a:r>
            <a:r>
              <a:rPr dirty="0" sz="2400" lang="en-US" smtClean="0">
                <a:solidFill>
                  <a:prstClr val="black"/>
                </a:solidFill>
                <a:latin typeface="Century Gothic" pitchFamily="34" charset="0"/>
                <a:cs typeface="Times New Roman" pitchFamily="18" charset="0"/>
              </a:rPr>
              <a:t>it associated with increased risk of prematurity ,low birth Wight and neonatal death </a:t>
            </a:r>
            <a:endParaRPr dirty="0" sz="2400" lang="ar-JO" smtClean="0">
              <a:solidFill>
                <a:prstClr val="black"/>
              </a:solidFill>
              <a:latin typeface="Century Gothic" pitchFamily="34" charset="0"/>
              <a:cs typeface="Times New Roman" pitchFamily="18" charset="0"/>
            </a:endParaRPr>
          </a:p>
          <a:p>
            <a:pPr algn="l" indent="0" marL="0">
              <a:buFont typeface="Arial" pitchFamily="34" charset="0"/>
              <a:buNone/>
            </a:pPr>
            <a:endParaRPr dirty="0" sz="2400" lang="ar-JO">
              <a:latin typeface="Century Gothic" pitchFamily="34"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68" name="عنصر نائب للمحتوى 2"/>
          <p:cNvSpPr>
            <a:spLocks noGrp="1"/>
          </p:cNvSpPr>
          <p:nvPr>
            <p:ph idx="1"/>
          </p:nvPr>
        </p:nvSpPr>
        <p:spPr>
          <a:xfrm>
            <a:off x="457200" y="1268760"/>
            <a:ext cx="8229600" cy="4857403"/>
          </a:xfrm>
        </p:spPr>
        <p:txBody>
          <a:bodyPr>
            <a:normAutofit fontScale="91667" lnSpcReduction="20000"/>
          </a:bodyPr>
          <a:p>
            <a:pPr algn="l" indent="0" marL="0">
              <a:buNone/>
            </a:pPr>
            <a:r>
              <a:rPr b="1" dirty="0" lang="en-US" smtClean="0"/>
              <a:t>Management</a:t>
            </a:r>
            <a:r>
              <a:rPr dirty="0" lang="en-US" smtClean="0"/>
              <a:t> </a:t>
            </a:r>
          </a:p>
          <a:p>
            <a:pPr algn="l" indent="0" marL="0">
              <a:buNone/>
            </a:pPr>
            <a:r>
              <a:rPr dirty="0" lang="en-US" smtClean="0"/>
              <a:t>Women who screen positive for hepatitis B should be referred to a </a:t>
            </a:r>
            <a:r>
              <a:rPr dirty="0" lang="en-US" err="1" smtClean="0"/>
              <a:t>hepatologist</a:t>
            </a:r>
            <a:r>
              <a:rPr dirty="0" lang="en-US" smtClean="0"/>
              <a:t> for ongoing monitoring for the long-term consequences of chronic infection, for example hepatocellular carcinoma. To prevent vertical transmission of hepatitis B, a combination of hepatitis B </a:t>
            </a:r>
            <a:r>
              <a:rPr dirty="0" lang="en-US" err="1" smtClean="0"/>
              <a:t>Ig</a:t>
            </a:r>
            <a:r>
              <a:rPr dirty="0" lang="en-US" smtClean="0"/>
              <a:t> and hepatitis B vaccine may be given. Virology laboratories will usually advise on the appropriate regime. The combined treatment provides better therapy than either alone. The passive </a:t>
            </a:r>
            <a:r>
              <a:rPr dirty="0" lang="en-US" err="1" smtClean="0"/>
              <a:t>Ig</a:t>
            </a:r>
            <a:r>
              <a:rPr dirty="0" lang="en-US" smtClean="0"/>
              <a:t> provides immediate protection against any virus transmitted to the baby from contact with blood during delivery, and should be given immediately after delivery. The active vaccine provides ongoing protection from subsequent exposure in the household. The active vaccine is given in three doses: at birth, at 1 month and at 6 months of age.</a:t>
            </a:r>
            <a:endParaRPr dirty="0" lang="ar-JO"/>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69" name="عنصر نائب للمحتوى 2"/>
          <p:cNvSpPr>
            <a:spLocks noGrp="1"/>
          </p:cNvSpPr>
          <p:nvPr>
            <p:ph idx="1"/>
          </p:nvPr>
        </p:nvSpPr>
        <p:spPr/>
        <p:txBody>
          <a:bodyPr>
            <a:normAutofit fontScale="91667" lnSpcReduction="10000"/>
          </a:bodyPr>
          <a:p>
            <a:pPr algn="l" indent="0" marL="0">
              <a:buNone/>
            </a:pPr>
            <a:r>
              <a:rPr dirty="0" lang="en-US"/>
              <a:t>Hepatitis B immunization is given to all babies whose mothers have serological evidence of hepatitis B (HBV). HBV immunization should start within 24 hours of birth</a:t>
            </a:r>
            <a:r>
              <a:rPr dirty="0" lang="en-US" smtClean="0"/>
              <a:t>.</a:t>
            </a:r>
          </a:p>
          <a:p>
            <a:pPr algn="l" indent="0" marL="0">
              <a:buNone/>
            </a:pPr>
            <a:r>
              <a:rPr dirty="0" lang="en-US"/>
              <a:t>This confers over 95% protection against chronic hepatitis B infection. Women who present in </a:t>
            </a:r>
            <a:r>
              <a:rPr dirty="0" lang="en-US" err="1"/>
              <a:t>labour</a:t>
            </a:r>
            <a:r>
              <a:rPr dirty="0" lang="en-US"/>
              <a:t> without having had their booking bloods done should have hepatitis serology sent urgently so that the results can prompt immunization within 24 hours of birth, if appropriate. In addition, HBV </a:t>
            </a:r>
            <a:r>
              <a:rPr dirty="0" lang="en-US" err="1"/>
              <a:t>Ig</a:t>
            </a:r>
            <a:r>
              <a:rPr dirty="0" lang="en-US"/>
              <a:t> is given to all mothers with serological evidence of hepatitis B unless the mother has </a:t>
            </a:r>
            <a:r>
              <a:rPr dirty="0" lang="en-US" err="1"/>
              <a:t>antiHep</a:t>
            </a:r>
            <a:r>
              <a:rPr dirty="0" lang="en-US"/>
              <a:t> e antibodies. Thus, the only babies of HBV-positive mothers who do not get HBV </a:t>
            </a:r>
            <a:r>
              <a:rPr dirty="0" lang="en-US" err="1"/>
              <a:t>Ig</a:t>
            </a:r>
            <a:r>
              <a:rPr dirty="0" lang="en-US"/>
              <a:t> are babies whose mothers have serological evidence that they are not infective. </a:t>
            </a:r>
            <a:endParaRPr dirty="0" lang="ar-JO"/>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70" name="عنصر نائب للمحتوى 2"/>
          <p:cNvSpPr>
            <a:spLocks noGrp="1"/>
          </p:cNvSpPr>
          <p:nvPr>
            <p:ph idx="1"/>
          </p:nvPr>
        </p:nvSpPr>
        <p:spPr/>
        <p:txBody>
          <a:bodyPr/>
          <a:p>
            <a:pPr algn="l" indent="0" marL="0">
              <a:buNone/>
            </a:pPr>
            <a:r>
              <a:rPr dirty="0" lang="en-US"/>
              <a:t>Invasive prenatal procedures should not be carried out without reviewing available </a:t>
            </a:r>
            <a:r>
              <a:rPr dirty="0" lang="en-US" smtClean="0"/>
              <a:t>blood borne </a:t>
            </a:r>
            <a:r>
              <a:rPr dirty="0" lang="en-US"/>
              <a:t>virus screening tests such as human immunodeficiency virus (HIV) and hepatitis. If these are declined or unavailable the woman should be </a:t>
            </a:r>
            <a:r>
              <a:rPr dirty="0" lang="en-US" err="1"/>
              <a:t>counselled</a:t>
            </a:r>
            <a:r>
              <a:rPr dirty="0" lang="en-US"/>
              <a:t> about the potential risk of vertical transmission of infection to the fetus.</a:t>
            </a:r>
            <a:endParaRPr dirty="0" lang="ar-JO"/>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671" name="Title 1"/>
          <p:cNvSpPr>
            <a:spLocks noGrp="1"/>
          </p:cNvSpPr>
          <p:nvPr/>
        </p:nvSpPr>
        <p:spPr>
          <a:xfrm>
            <a:off x="0" y="1628800"/>
            <a:ext cx="9144000" cy="2387600"/>
          </a:xfrm>
          <a:prstGeom prst="rect"/>
        </p:spPr>
        <p:txBody>
          <a:bodyPr anchor="b" bIns="45720" lIns="91440" rIns="91440" rtlCol="0" tIns="45720" vert="horz">
            <a:normAutofit/>
          </a:bodyPr>
          <a:lstStyle>
            <a:lvl1pPr algn="ctr" defTabSz="914400" eaLnBrk="1" hangingPunct="1" latinLnBrk="0" rtl="0">
              <a:lnSpc>
                <a:spcPct val="90000"/>
              </a:lnSpc>
              <a:spcBef>
                <a:spcPct val="0"/>
              </a:spcBef>
              <a:buNone/>
              <a:defRPr sz="6000" kern="1200">
                <a:solidFill>
                  <a:schemeClr val="tx1"/>
                </a:solidFill>
                <a:latin typeface="+mj-lt"/>
                <a:ea typeface="+mj-ea"/>
                <a:cs typeface="+mj-cs"/>
              </a:defRPr>
            </a:lvl1pPr>
          </a:lstStyle>
          <a:p>
            <a:r>
              <a:rPr dirty="0" lang="en-US" smtClean="0"/>
              <a:t>Hepatitis C Virus (HCV)</a:t>
            </a:r>
            <a:endParaRPr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19" name="Content Placeholder 2"/>
          <p:cNvSpPr>
            <a:spLocks noGrp="1"/>
          </p:cNvSpPr>
          <p:nvPr/>
        </p:nvSpPr>
        <p:spPr>
          <a:xfrm>
            <a:off x="251520" y="959970"/>
            <a:ext cx="8712968" cy="5364654"/>
          </a:xfrm>
          <a:prstGeom prst="rect"/>
        </p:spPr>
        <p:txBody>
          <a:bodyPr bIns="45720" lIns="91440" rIns="91440" rtlCol="0" tIns="45720" vert="horz">
            <a:normAutofit fontScale="92500" lnSpcReduction="10000"/>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lang="en-US" smtClean="0"/>
              <a:t>The liver, normally palpated 2 cm below the right costal margin, may become more difficult to examine because of the expanding uterus within the abdominal cavity.</a:t>
            </a:r>
          </a:p>
          <a:p>
            <a:r>
              <a:rPr dirty="0" lang="en-US" smtClean="0"/>
              <a:t>absolute hepatic blood flow remains largely unaltered and hepatic function remains normal, (lesser portion of the cardiac output reaches the liver, but due to the effects of </a:t>
            </a:r>
            <a:r>
              <a:rPr dirty="0" lang="en-US" smtClean="0">
                <a:solidFill>
                  <a:schemeClr val="accent1"/>
                </a:solidFill>
              </a:rPr>
              <a:t>estrogen and progesterone </a:t>
            </a:r>
            <a:r>
              <a:rPr dirty="0" sz="1600" lang="en-US" smtClean="0">
                <a:solidFill>
                  <a:schemeClr val="accent1"/>
                </a:solidFill>
              </a:rPr>
              <a:t>(</a:t>
            </a:r>
            <a:r>
              <a:rPr dirty="0" sz="1600" lang="en-US" smtClean="0">
                <a:solidFill>
                  <a:srgbClr val="FF0000"/>
                </a:solidFill>
              </a:rPr>
              <a:t>VASODILATORS)</a:t>
            </a:r>
            <a:r>
              <a:rPr dirty="0" sz="1600" lang="en-US"/>
              <a:t> </a:t>
            </a:r>
            <a:r>
              <a:rPr dirty="0" sz="1600" lang="en-US" smtClean="0"/>
              <a:t> </a:t>
            </a:r>
            <a:r>
              <a:rPr dirty="0" lang="en-US" smtClean="0"/>
              <a:t>blood flow remains normal)</a:t>
            </a:r>
          </a:p>
          <a:p>
            <a:r>
              <a:rPr dirty="0" lang="en-US" smtClean="0"/>
              <a:t>Portal vein pressure is increased in late pregnancy, and venous pressure increases in the esophagus.</a:t>
            </a:r>
          </a:p>
          <a:p>
            <a:r>
              <a:rPr dirty="0" lang="en-US" smtClean="0"/>
              <a:t>hepatic protein production increases, </a:t>
            </a:r>
            <a:r>
              <a:rPr dirty="0" lang="en-US" smtClean="0">
                <a:solidFill>
                  <a:srgbClr val="FF0000"/>
                </a:solidFill>
              </a:rPr>
              <a:t>but</a:t>
            </a:r>
            <a:r>
              <a:rPr dirty="0" lang="en-US" smtClean="0"/>
              <a:t>, </a:t>
            </a:r>
            <a:r>
              <a:rPr dirty="0" lang="en-US" smtClean="0">
                <a:solidFill>
                  <a:schemeClr val="accent1"/>
                </a:solidFill>
              </a:rPr>
              <a:t>serum albumin levels decline </a:t>
            </a:r>
            <a:r>
              <a:rPr dirty="0" lang="en-US" smtClean="0"/>
              <a:t>in pregnancy due to the increase in maternal plasma volume (dilution effects)</a:t>
            </a:r>
            <a:endParaRPr dirty="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72" name="عنوان 1"/>
          <p:cNvSpPr>
            <a:spLocks noGrp="1"/>
          </p:cNvSpPr>
          <p:nvPr>
            <p:ph type="title"/>
          </p:nvPr>
        </p:nvSpPr>
        <p:spPr/>
        <p:txBody>
          <a:bodyPr/>
          <a:p>
            <a:r>
              <a:rPr dirty="0" lang="en-US" smtClean="0"/>
              <a:t>Hepatitis C</a:t>
            </a:r>
            <a:endParaRPr dirty="0" lang="ar-JO"/>
          </a:p>
        </p:txBody>
      </p:sp>
      <p:sp>
        <p:nvSpPr>
          <p:cNvPr id="1048673" name="عنصر نائب للمحتوى 2"/>
          <p:cNvSpPr>
            <a:spLocks noGrp="1"/>
          </p:cNvSpPr>
          <p:nvPr>
            <p:ph idx="1"/>
          </p:nvPr>
        </p:nvSpPr>
        <p:spPr/>
        <p:txBody>
          <a:bodyPr>
            <a:normAutofit/>
          </a:bodyPr>
          <a:p>
            <a:pPr algn="l" indent="0" marL="0">
              <a:buNone/>
            </a:pPr>
            <a:r>
              <a:rPr b="1" dirty="0" lang="en-US" smtClean="0"/>
              <a:t>Infective organism </a:t>
            </a:r>
          </a:p>
          <a:p>
            <a:pPr algn="l" indent="0" marL="0">
              <a:buNone/>
            </a:pPr>
            <a:r>
              <a:rPr dirty="0" lang="en-US" smtClean="0"/>
              <a:t>The hepatitis C virus (HCV) is a RNA virus. Acquisition of the virus occurs predominantly through infected blood products and injection of drugs. It can also occur with tattooing and body piercing. Mother-to-child transmission can occur due to contact with infected maternal blood around the time of delivery, and the risk is higher in those </a:t>
            </a:r>
            <a:r>
              <a:rPr dirty="0" lang="en-US" err="1" smtClean="0"/>
              <a:t>coinfected</a:t>
            </a:r>
            <a:r>
              <a:rPr dirty="0" lang="en-US" smtClean="0"/>
              <a:t> with HIV. Sexual transmission is extremely rare.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74" name="عنصر نائب للمحتوى 2"/>
          <p:cNvSpPr>
            <a:spLocks noGrp="1"/>
          </p:cNvSpPr>
          <p:nvPr>
            <p:ph idx="1"/>
          </p:nvPr>
        </p:nvSpPr>
        <p:spPr>
          <a:xfrm>
            <a:off x="467544" y="1052736"/>
            <a:ext cx="8229600" cy="4525963"/>
          </a:xfrm>
        </p:spPr>
        <p:txBody>
          <a:bodyPr>
            <a:normAutofit/>
          </a:bodyPr>
          <a:p>
            <a:pPr algn="l" indent="0" marL="0">
              <a:buNone/>
            </a:pPr>
            <a:r>
              <a:rPr b="1" dirty="0" lang="en-US" smtClean="0"/>
              <a:t>Prevalence</a:t>
            </a:r>
            <a:endParaRPr dirty="0" lang="en-US" smtClean="0"/>
          </a:p>
          <a:p>
            <a:pPr algn="l" indent="0" marL="0">
              <a:buNone/>
            </a:pPr>
            <a:r>
              <a:rPr dirty="0" lang="en-US" smtClean="0"/>
              <a:t>In the UK the overall antenatal prevalence has been estimated to be around 1%, with regional variation. The risk of mother-to-child transmission is estimated to lie between 3% and 5% and it is estimated that 70 births each year are infected with HCV as a result of mother-to-child transmission in the UK. The risk of mother-to-child transmission of HCV increases with increasing maternal viral load.</a:t>
            </a:r>
            <a:endParaRPr dirty="0" lang="ar-JO" smtClean="0"/>
          </a:p>
          <a:p>
            <a:endParaRPr dirty="0" lang="ar-JO"/>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75" name="عنصر نائب للمحتوى 2"/>
          <p:cNvSpPr>
            <a:spLocks noGrp="1"/>
          </p:cNvSpPr>
          <p:nvPr>
            <p:ph idx="1"/>
          </p:nvPr>
        </p:nvSpPr>
        <p:spPr>
          <a:xfrm>
            <a:off x="323528" y="1124744"/>
            <a:ext cx="8301608" cy="5832648"/>
          </a:xfrm>
        </p:spPr>
        <p:txBody>
          <a:bodyPr>
            <a:normAutofit/>
          </a:bodyPr>
          <a:p>
            <a:pPr algn="l" indent="0" marL="0">
              <a:buNone/>
            </a:pPr>
            <a:r>
              <a:rPr b="1" dirty="0" lang="en-US" smtClean="0"/>
              <a:t>Screening</a:t>
            </a:r>
            <a:r>
              <a:rPr dirty="0" lang="en-US" smtClean="0"/>
              <a:t> </a:t>
            </a:r>
          </a:p>
          <a:p>
            <a:pPr algn="l" indent="0" marL="0">
              <a:buNone/>
            </a:pPr>
            <a:r>
              <a:rPr dirty="0" lang="en-US" smtClean="0"/>
              <a:t>Current recommendations are that pregnant women should not be offered routine screening for HCV. This is because there is a lack of evidence-based effective interventions for the treatment of HCV in pregnancy, and a lack of evidence about which interventions reduce vertical transmission of HCV from mother to child.</a:t>
            </a:r>
            <a:endParaRPr dirty="0" lang="ar-JO"/>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76" name="عنصر نائب للمحتوى 2"/>
          <p:cNvSpPr>
            <a:spLocks noGrp="1"/>
          </p:cNvSpPr>
          <p:nvPr>
            <p:ph idx="1"/>
          </p:nvPr>
        </p:nvSpPr>
        <p:spPr/>
        <p:txBody>
          <a:bodyPr>
            <a:normAutofit/>
          </a:bodyPr>
          <a:p>
            <a:pPr algn="l" indent="0" marL="0">
              <a:buNone/>
            </a:pPr>
            <a:r>
              <a:rPr dirty="0" lang="en-US" smtClean="0"/>
              <a:t>Screening </a:t>
            </a:r>
            <a:r>
              <a:rPr dirty="0" lang="en-US"/>
              <a:t>for hepatitis C may be offered to women considered to be at high risk; this includes current or previous intravenous drug use and hepatitis B and/or human immunodeficiency virus (HIV) infection. The risk of transmitting the virus from mother to child is approximately 5%, but this increases significantly up to 36% if there is </a:t>
            </a:r>
            <a:r>
              <a:rPr dirty="0" lang="en-US" err="1"/>
              <a:t>coinfection</a:t>
            </a:r>
            <a:r>
              <a:rPr dirty="0" lang="en-US"/>
              <a:t> with HIV. Screening is performed by examining for hepatitis C virus immunoglobulin (</a:t>
            </a:r>
            <a:r>
              <a:rPr dirty="0" lang="en-US" err="1"/>
              <a:t>Ig</a:t>
            </a:r>
            <a:r>
              <a:rPr dirty="0" lang="en-US"/>
              <a:t>) </a:t>
            </a:r>
            <a:r>
              <a:rPr dirty="0" lang="en-US" smtClean="0"/>
              <a:t>G </a:t>
            </a:r>
            <a:r>
              <a:rPr dirty="0" lang="en-US"/>
              <a:t>antibodies</a:t>
            </a:r>
            <a:endParaRPr dirty="0" lang="ar-JO"/>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677" name="عنصر نائب للمحتوى 2"/>
          <p:cNvSpPr>
            <a:spLocks noGrp="1"/>
          </p:cNvSpPr>
          <p:nvPr>
            <p:ph idx="1"/>
          </p:nvPr>
        </p:nvSpPr>
        <p:spPr>
          <a:xfrm>
            <a:off x="539552" y="620688"/>
            <a:ext cx="7787208" cy="2841179"/>
          </a:xfrm>
        </p:spPr>
        <p:txBody>
          <a:bodyPr>
            <a:noAutofit/>
          </a:bodyPr>
          <a:p>
            <a:pPr algn="l" indent="0" marL="0">
              <a:buNone/>
            </a:pPr>
            <a:r>
              <a:rPr b="1" dirty="0" sz="2400" lang="en-US" smtClean="0"/>
              <a:t>Clinical features </a:t>
            </a:r>
          </a:p>
          <a:p>
            <a:pPr algn="l" indent="0" marL="0">
              <a:buNone/>
            </a:pPr>
            <a:r>
              <a:rPr dirty="0" sz="2400" lang="en-US" smtClean="0"/>
              <a:t>HCV is a major public health concern due to its long-term consequences on health. It is one of the major causes of liver cirrhosis, hepatocellular carcinoma and liver failure. Following initial infection only 20% of women will have hepatic symptoms, 80% being asymptomatic. The majority of pregnant women with hepatitis C will not have reached the phase of having the chronic disease, and may well be unaware that they are infected.</a:t>
            </a:r>
          </a:p>
          <a:p>
            <a:pPr algn="l" indent="0" marL="0">
              <a:buNone/>
            </a:pPr>
            <a:r>
              <a:rPr dirty="0" sz="2400" lang="en-US" smtClean="0"/>
              <a:t> </a:t>
            </a:r>
            <a:endParaRPr dirty="0" sz="2400" lang="ar-JO"/>
          </a:p>
        </p:txBody>
      </p:sp>
      <p:sp>
        <p:nvSpPr>
          <p:cNvPr id="1048678" name="عنصر نائب للمحتوى 2"/>
          <p:cNvSpPr txBox="1"/>
          <p:nvPr/>
        </p:nvSpPr>
        <p:spPr>
          <a:xfrm>
            <a:off x="539552" y="4365104"/>
            <a:ext cx="8229600" cy="4525963"/>
          </a:xfrm>
          <a:prstGeom prst="rect"/>
        </p:spPr>
        <p:txBody>
          <a:bodyPr bIns="45720" lIns="91440" rIns="91440" rtlCol="1" tIns="45720" vert="horz">
            <a:normAutofit/>
          </a:bodyPr>
          <a:lstStyle>
            <a:lvl1pPr algn="r" defTabSz="914400" eaLnBrk="1" hangingPunct="1" indent="-342900" latinLnBrk="0" marL="342900" rtl="1">
              <a:spcBef>
                <a:spcPct val="20000"/>
              </a:spcBef>
              <a:buFont typeface="Arial" pitchFamily="34" charset="0"/>
              <a:buChar char="•"/>
              <a:defRPr sz="3200" kern="1200">
                <a:solidFill>
                  <a:schemeClr val="tx1"/>
                </a:solidFill>
                <a:latin typeface="+mn-lt"/>
                <a:ea typeface="+mn-ea"/>
                <a:cs typeface="+mn-cs"/>
              </a:defRPr>
            </a:lvl1pPr>
            <a:lvl2pPr algn="r" defTabSz="914400" eaLnBrk="1" hangingPunct="1" indent="-285750" latinLnBrk="0" marL="742950" rtl="1">
              <a:spcBef>
                <a:spcPct val="20000"/>
              </a:spcBef>
              <a:buFont typeface="Arial" pitchFamily="34" charset="0"/>
              <a:buChar char="–"/>
              <a:defRPr sz="2800" kern="1200">
                <a:solidFill>
                  <a:schemeClr val="tx1"/>
                </a:solidFill>
                <a:latin typeface="+mn-lt"/>
                <a:ea typeface="+mn-ea"/>
                <a:cs typeface="+mn-cs"/>
              </a:defRPr>
            </a:lvl2pPr>
            <a:lvl3pPr algn="r" defTabSz="914400" eaLnBrk="1" hangingPunct="1" indent="-228600" latinLnBrk="0" marL="1143000" rtl="1">
              <a:spcBef>
                <a:spcPct val="20000"/>
              </a:spcBef>
              <a:buFont typeface="Arial" pitchFamily="34" charset="0"/>
              <a:buChar char="•"/>
              <a:defRPr sz="2400" kern="1200">
                <a:solidFill>
                  <a:schemeClr val="tx1"/>
                </a:solidFill>
                <a:latin typeface="+mn-lt"/>
                <a:ea typeface="+mn-ea"/>
                <a:cs typeface="+mn-cs"/>
              </a:defRPr>
            </a:lvl3pPr>
            <a:lvl4pPr algn="r" defTabSz="914400" eaLnBrk="1" hangingPunct="1" indent="-228600" latinLnBrk="0" marL="1600200" rtl="1">
              <a:spcBef>
                <a:spcPct val="20000"/>
              </a:spcBef>
              <a:buFont typeface="Arial" pitchFamily="34" charset="0"/>
              <a:buChar char="–"/>
              <a:defRPr sz="2000" kern="1200">
                <a:solidFill>
                  <a:schemeClr val="tx1"/>
                </a:solidFill>
                <a:latin typeface="+mn-lt"/>
                <a:ea typeface="+mn-ea"/>
                <a:cs typeface="+mn-cs"/>
              </a:defRPr>
            </a:lvl4pPr>
            <a:lvl5pPr algn="r" defTabSz="914400" eaLnBrk="1" hangingPunct="1" indent="-228600" latinLnBrk="0" marL="2057400" rtl="1">
              <a:spcBef>
                <a:spcPct val="20000"/>
              </a:spcBef>
              <a:buFont typeface="Arial" pitchFamily="34" charset="0"/>
              <a:buChar char="»"/>
              <a:defRPr sz="2000" kern="1200">
                <a:solidFill>
                  <a:schemeClr val="tx1"/>
                </a:solidFill>
                <a:latin typeface="+mn-lt"/>
                <a:ea typeface="+mn-ea"/>
                <a:cs typeface="+mn-cs"/>
              </a:defRPr>
            </a:lvl5pPr>
            <a:lvl6pPr algn="r" defTabSz="914400" eaLnBrk="1" hangingPunct="1" indent="-228600" latinLnBrk="0" marL="2514600" rtl="1">
              <a:spcBef>
                <a:spcPct val="20000"/>
              </a:spcBef>
              <a:buFont typeface="Arial" pitchFamily="34" charset="0"/>
              <a:buChar char="•"/>
              <a:defRPr sz="2000" kern="1200">
                <a:solidFill>
                  <a:schemeClr val="tx1"/>
                </a:solidFill>
                <a:latin typeface="+mn-lt"/>
                <a:ea typeface="+mn-ea"/>
                <a:cs typeface="+mn-cs"/>
              </a:defRPr>
            </a:lvl6pPr>
            <a:lvl7pPr algn="r" defTabSz="914400" eaLnBrk="1" hangingPunct="1" indent="-228600" latinLnBrk="0" marL="2971800" rtl="1">
              <a:spcBef>
                <a:spcPct val="20000"/>
              </a:spcBef>
              <a:buFont typeface="Arial" pitchFamily="34" charset="0"/>
              <a:buChar char="•"/>
              <a:defRPr sz="2000" kern="1200">
                <a:solidFill>
                  <a:schemeClr val="tx1"/>
                </a:solidFill>
                <a:latin typeface="+mn-lt"/>
                <a:ea typeface="+mn-ea"/>
                <a:cs typeface="+mn-cs"/>
              </a:defRPr>
            </a:lvl7pPr>
            <a:lvl8pPr algn="r" defTabSz="914400" eaLnBrk="1" hangingPunct="1" indent="-228600" latinLnBrk="0" marL="3429000" rtl="1">
              <a:spcBef>
                <a:spcPct val="20000"/>
              </a:spcBef>
              <a:buFont typeface="Arial" pitchFamily="34" charset="0"/>
              <a:buChar char="•"/>
              <a:defRPr sz="2000" kern="1200">
                <a:solidFill>
                  <a:schemeClr val="tx1"/>
                </a:solidFill>
                <a:latin typeface="+mn-lt"/>
                <a:ea typeface="+mn-ea"/>
                <a:cs typeface="+mn-cs"/>
              </a:defRPr>
            </a:lvl8pPr>
            <a:lvl9pPr algn="r" defTabSz="914400" eaLnBrk="1" hangingPunct="1" indent="-228600" latinLnBrk="0" marL="3886200" rtl="1">
              <a:spcBef>
                <a:spcPct val="20000"/>
              </a:spcBef>
              <a:buFont typeface="Arial" pitchFamily="34" charset="0"/>
              <a:buChar char="•"/>
              <a:defRPr sz="2000" kern="1200">
                <a:solidFill>
                  <a:schemeClr val="tx1"/>
                </a:solidFill>
                <a:latin typeface="+mn-lt"/>
                <a:ea typeface="+mn-ea"/>
                <a:cs typeface="+mn-cs"/>
              </a:defRPr>
            </a:lvl9pPr>
          </a:lstStyle>
          <a:p>
            <a:pPr algn="l" indent="0" marL="0">
              <a:buFont typeface="Arial" pitchFamily="34" charset="0"/>
              <a:buNone/>
            </a:pPr>
            <a:r>
              <a:rPr dirty="0" sz="2400" lang="en-US" smtClean="0"/>
              <a:t>Hepatitis C infection is also associated with several adverse pregnancy outcomes, such as preterm rupture of membranes and GDM, as well as adverse neonatal outcomes, including low </a:t>
            </a:r>
            <a:r>
              <a:rPr dirty="0" sz="2400" lang="en-US" err="1" smtClean="0"/>
              <a:t>birthweight</a:t>
            </a:r>
            <a:r>
              <a:rPr dirty="0" sz="2400" lang="en-US" smtClean="0"/>
              <a:t> and neonatal unit admission </a:t>
            </a:r>
            <a:endParaRPr dirty="0" sz="2400" lang="ar-JO"/>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679" name="عنصر نائب للمحتوى 2"/>
          <p:cNvSpPr>
            <a:spLocks noGrp="1"/>
          </p:cNvSpPr>
          <p:nvPr>
            <p:ph idx="1"/>
          </p:nvPr>
        </p:nvSpPr>
        <p:spPr>
          <a:xfrm>
            <a:off x="395536" y="476672"/>
            <a:ext cx="8229600" cy="4525963"/>
          </a:xfrm>
        </p:spPr>
        <p:txBody>
          <a:bodyPr>
            <a:noAutofit/>
          </a:bodyPr>
          <a:p>
            <a:pPr algn="l" indent="0" marL="0">
              <a:buNone/>
            </a:pPr>
            <a:r>
              <a:rPr b="1" dirty="0" sz="2500" lang="en-US" smtClean="0"/>
              <a:t> Management</a:t>
            </a:r>
          </a:p>
          <a:p>
            <a:pPr algn="l" indent="0" marL="0">
              <a:buNone/>
            </a:pPr>
            <a:r>
              <a:rPr dirty="0" sz="2500" lang="en-US" smtClean="0"/>
              <a:t> Testing for HCV in the UK involves detection of anti-HCV antibodies in serum with subsequent confirmatory testing by PCR for the virus, if a positive result is obtained. Upon confirmation of a positive test, a woman should be offered posttest </a:t>
            </a:r>
            <a:r>
              <a:rPr dirty="0" sz="2500" lang="en-US" err="1" smtClean="0"/>
              <a:t>counselling</a:t>
            </a:r>
            <a:r>
              <a:rPr dirty="0" sz="2500" lang="en-US" smtClean="0"/>
              <a:t> and referral to a </a:t>
            </a:r>
            <a:r>
              <a:rPr dirty="0" sz="2500" lang="en-US" err="1" smtClean="0"/>
              <a:t>hepatologist</a:t>
            </a:r>
            <a:r>
              <a:rPr dirty="0" sz="2500" lang="en-US" smtClean="0"/>
              <a:t> for management and treatment of her infection. In non-pregnant adults, interferon and ribavirin can be used to treat hepatitis C infection, but these are contraindicated in pregnancy. There is no strong evidence regarding mode of delivery in women with hepatitis C. Consensus groups therefore do not recommend elective caesarean section for all hepatitis C women, although it is recommended if the woman is also HIV positive.</a:t>
            </a:r>
            <a:endParaRPr dirty="0" sz="2500" lang="ar-JO"/>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680" name="عنوان 1"/>
          <p:cNvSpPr>
            <a:spLocks noGrp="1"/>
          </p:cNvSpPr>
          <p:nvPr>
            <p:ph type="title"/>
          </p:nvPr>
        </p:nvSpPr>
        <p:spPr/>
        <p:txBody>
          <a:bodyPr/>
          <a:p>
            <a:r>
              <a:rPr dirty="0" lang="en-US" smtClean="0"/>
              <a:t>NEW DEVELOPMENTS </a:t>
            </a:r>
            <a:endParaRPr dirty="0" lang="ar-JO"/>
          </a:p>
        </p:txBody>
      </p:sp>
      <p:sp>
        <p:nvSpPr>
          <p:cNvPr id="1048681" name="عنصر نائب للمحتوى 2"/>
          <p:cNvSpPr>
            <a:spLocks noGrp="1"/>
          </p:cNvSpPr>
          <p:nvPr>
            <p:ph idx="1"/>
          </p:nvPr>
        </p:nvSpPr>
        <p:spPr/>
        <p:txBody>
          <a:bodyPr>
            <a:normAutofit/>
          </a:bodyPr>
          <a:p>
            <a:pPr algn="l" indent="0" marL="0">
              <a:buNone/>
            </a:pPr>
            <a:r>
              <a:rPr dirty="0" lang="en-US" smtClean="0"/>
              <a:t>Hepatitis B vaccination </a:t>
            </a:r>
            <a:r>
              <a:rPr dirty="0" lang="en-US" err="1" smtClean="0"/>
              <a:t>programmes</a:t>
            </a:r>
            <a:r>
              <a:rPr dirty="0" lang="en-US" smtClean="0"/>
              <a:t> are being extended worldwide. In some countries, such as Taiwan, this has already resulted in lower transmission rates and a reduction in childhood hepatocellular carcinoma. Further research is needed into the treatment of hepatitis C in pregnancy with antiviral agents, and into the most appropriate mode of delivery in women with hepatitis C. The development of a hepatitis C vaccination would confer long-term health benefit. </a:t>
            </a:r>
            <a:endParaRPr dirty="0" lang="ar-JO"/>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685" name="عنوان 1"/>
          <p:cNvSpPr>
            <a:spLocks noGrp="1"/>
          </p:cNvSpPr>
          <p:nvPr>
            <p:ph type="title"/>
          </p:nvPr>
        </p:nvSpPr>
        <p:spPr/>
        <p:txBody>
          <a:bodyPr/>
          <a:p>
            <a:r>
              <a:rPr dirty="0" lang="en-US" smtClean="0"/>
              <a:t>KEY LEARNING POINTS</a:t>
            </a:r>
            <a:endParaRPr dirty="0" lang="ar-JO"/>
          </a:p>
        </p:txBody>
      </p:sp>
      <p:sp>
        <p:nvSpPr>
          <p:cNvPr id="1048686" name="عنصر نائب للمحتوى 2"/>
          <p:cNvSpPr>
            <a:spLocks noGrp="1"/>
          </p:cNvSpPr>
          <p:nvPr>
            <p:ph idx="1"/>
          </p:nvPr>
        </p:nvSpPr>
        <p:spPr/>
        <p:txBody>
          <a:bodyPr/>
          <a:p>
            <a:pPr algn="l" indent="0" marL="0">
              <a:buNone/>
            </a:pPr>
            <a:r>
              <a:rPr dirty="0" lang="en-US" smtClean="0"/>
              <a:t> -Screening for infections in pregnancy is associated with a reduction in the burden of some long-term viral conditions – particularly HIV and hepatitis B.</a:t>
            </a:r>
          </a:p>
          <a:p>
            <a:pPr algn="l" indent="0" marL="0">
              <a:buNone/>
            </a:pPr>
            <a:r>
              <a:rPr dirty="0" lang="en-US" smtClean="0"/>
              <a:t>-Most treatments for infections are suitable for use in pregnancy (with a small number of exceptions) and treatment should not be withheld just because a woman is pregnant. </a:t>
            </a:r>
            <a:endParaRPr dirty="0" lang="ar-JO"/>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87" name="عنوان 1"/>
          <p:cNvSpPr>
            <a:spLocks noGrp="1"/>
          </p:cNvSpPr>
          <p:nvPr>
            <p:ph type="title"/>
          </p:nvPr>
        </p:nvSpPr>
        <p:spPr>
          <a:xfrm>
            <a:off x="395536" y="2564904"/>
            <a:ext cx="8229600" cy="1143000"/>
          </a:xfrm>
        </p:spPr>
        <p:txBody>
          <a:bodyPr>
            <a:normAutofit fontScale="90000"/>
          </a:bodyPr>
          <a:p>
            <a:r>
              <a:rPr dirty="0" sz="6000" lang="en-US" smtClean="0"/>
              <a:t>THANK YOU </a:t>
            </a:r>
            <a:endParaRPr dirty="0" sz="6000" lang="ar-JO"/>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688" name="Subtitle 2"/>
          <p:cNvSpPr txBox="1"/>
          <p:nvPr/>
        </p:nvSpPr>
        <p:spPr>
          <a:xfrm>
            <a:off x="642805" y="4648200"/>
            <a:ext cx="6553200" cy="457200"/>
          </a:xfrm>
          <a:prstGeom prst="rect"/>
        </p:spPr>
        <p:txBody>
          <a:bodyPr bIns="45720" lIns="91440" rIns="91440" rtlCol="0" tIns="45720" vert="horz">
            <a:normAutofit fontScale="50000" lnSpcReduction="20000"/>
          </a:bodyPr>
          <a:lstStyle>
            <a:lvl1pPr algn="r" defTabSz="914400" eaLnBrk="1" hangingPunct="1" indent="-228600" latinLnBrk="0" marL="342900" rtl="1">
              <a:spcBef>
                <a:spcPct val="20000"/>
              </a:spcBef>
              <a:buClr>
                <a:schemeClr val="accent1"/>
              </a:buClr>
              <a:buFont typeface="Arial" pitchFamily="34" charset="0"/>
              <a:buChar char="•"/>
              <a:defRPr sz="2400" kern="1200">
                <a:solidFill>
                  <a:schemeClr val="tx2"/>
                </a:solidFill>
                <a:latin typeface="+mn-lt"/>
                <a:ea typeface="+mn-ea"/>
                <a:cs typeface="+mn-cs"/>
              </a:defRPr>
            </a:lvl1pPr>
            <a:lvl2pPr algn="r" defTabSz="914400" eaLnBrk="1" hangingPunct="1" indent="-228600" latinLnBrk="0" marL="640080" rtl="1">
              <a:spcBef>
                <a:spcPct val="20000"/>
              </a:spcBef>
              <a:buClr>
                <a:schemeClr val="accent2"/>
              </a:buClr>
              <a:buFont typeface="Arial" pitchFamily="34" charset="0"/>
              <a:buChar char="•"/>
              <a:defRPr sz="2000" kern="1200">
                <a:solidFill>
                  <a:schemeClr val="tx2"/>
                </a:solidFill>
                <a:latin typeface="+mn-lt"/>
                <a:ea typeface="+mn-ea"/>
                <a:cs typeface="+mn-cs"/>
              </a:defRPr>
            </a:lvl2pPr>
            <a:lvl3pPr algn="r" defTabSz="914400" eaLnBrk="1" hangingPunct="1" indent="-228600" latinLnBrk="0" marL="914400" rtl="1">
              <a:spcBef>
                <a:spcPct val="20000"/>
              </a:spcBef>
              <a:buClr>
                <a:schemeClr val="accent3"/>
              </a:buClr>
              <a:buFont typeface="Arial" pitchFamily="34" charset="0"/>
              <a:buChar char="•"/>
              <a:defRPr sz="1800" kern="1200">
                <a:solidFill>
                  <a:schemeClr val="tx2"/>
                </a:solidFill>
                <a:latin typeface="+mn-lt"/>
                <a:ea typeface="+mn-ea"/>
                <a:cs typeface="+mn-cs"/>
              </a:defRPr>
            </a:lvl3pPr>
            <a:lvl4pPr algn="r" defTabSz="914400" eaLnBrk="1" hangingPunct="1" indent="-228600" latinLnBrk="0" marL="1280160" rtl="1">
              <a:spcBef>
                <a:spcPct val="20000"/>
              </a:spcBef>
              <a:buClr>
                <a:schemeClr val="accent4"/>
              </a:buClr>
              <a:buFont typeface="Arial" pitchFamily="34" charset="0"/>
              <a:buChar char="•"/>
              <a:defRPr sz="1600" kern="1200">
                <a:solidFill>
                  <a:schemeClr val="tx2"/>
                </a:solidFill>
                <a:latin typeface="+mn-lt"/>
                <a:ea typeface="+mn-ea"/>
                <a:cs typeface="+mn-cs"/>
              </a:defRPr>
            </a:lvl4pPr>
            <a:lvl5pPr algn="r" defTabSz="914400" eaLnBrk="1" hangingPunct="1" indent="-228600" latinLnBrk="0" marL="1554480" rtl="1">
              <a:spcBef>
                <a:spcPct val="20000"/>
              </a:spcBef>
              <a:buClr>
                <a:schemeClr val="accent5"/>
              </a:buClr>
              <a:buFont typeface="Arial" pitchFamily="34" charset="0"/>
              <a:buChar char="•"/>
              <a:defRPr baseline="0" sz="1600" kern="1200">
                <a:solidFill>
                  <a:schemeClr val="tx2"/>
                </a:solidFill>
                <a:latin typeface="+mn-lt"/>
                <a:ea typeface="+mn-ea"/>
                <a:cs typeface="+mn-cs"/>
              </a:defRPr>
            </a:lvl5pPr>
            <a:lvl6pPr algn="r" defTabSz="914400" eaLnBrk="1" hangingPunct="1" indent="-182880" latinLnBrk="0" marL="1737360" rtl="1">
              <a:spcBef>
                <a:spcPct val="20000"/>
              </a:spcBef>
              <a:buClr>
                <a:schemeClr val="accent1"/>
              </a:buClr>
              <a:buFont typeface="Arial" pitchFamily="34" charset="0"/>
              <a:buChar char="•"/>
              <a:defRPr sz="1400" kern="1200">
                <a:solidFill>
                  <a:schemeClr val="tx2"/>
                </a:solidFill>
                <a:latin typeface="+mn-lt"/>
                <a:ea typeface="+mn-ea"/>
                <a:cs typeface="+mn-cs"/>
              </a:defRPr>
            </a:lvl6pPr>
            <a:lvl7pPr algn="r" defTabSz="914400" eaLnBrk="1" hangingPunct="1" indent="-182880" latinLnBrk="0" marL="2011680" rtl="1">
              <a:spcBef>
                <a:spcPct val="20000"/>
              </a:spcBef>
              <a:buClr>
                <a:schemeClr val="accent2"/>
              </a:buClr>
              <a:buFont typeface="Arial" pitchFamily="34" charset="0"/>
              <a:buChar char="•"/>
              <a:defRPr sz="1400" kern="1200">
                <a:solidFill>
                  <a:schemeClr val="tx2"/>
                </a:solidFill>
                <a:latin typeface="+mn-lt"/>
                <a:ea typeface="+mn-ea"/>
                <a:cs typeface="+mn-cs"/>
              </a:defRPr>
            </a:lvl7pPr>
            <a:lvl8pPr algn="r" defTabSz="914400" eaLnBrk="1" hangingPunct="1" indent="-182880" latinLnBrk="0" marL="2194560" rtl="1">
              <a:spcBef>
                <a:spcPct val="20000"/>
              </a:spcBef>
              <a:buClr>
                <a:schemeClr val="accent3"/>
              </a:buClr>
              <a:buFont typeface="Arial" pitchFamily="34" charset="0"/>
              <a:buChar char="•"/>
              <a:defRPr sz="1400" kern="1200">
                <a:solidFill>
                  <a:schemeClr val="tx2"/>
                </a:solidFill>
                <a:latin typeface="+mn-lt"/>
                <a:ea typeface="+mn-ea"/>
                <a:cs typeface="+mn-cs"/>
              </a:defRPr>
            </a:lvl8pPr>
            <a:lvl9pPr algn="r" defTabSz="914400" eaLnBrk="1" hangingPunct="1" indent="-182880" latinLnBrk="0" marL="2377440" rtl="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mtClean="0"/>
              <a:t>Suppervised by : DR.alaa</a:t>
            </a:r>
          </a:p>
          <a:p>
            <a:r>
              <a:rPr lang="en-US" smtClean="0"/>
              <a:t>Done by :shereen al.shaikh.</a:t>
            </a:r>
            <a:endParaRPr dirty="0" lang="en-US" smtClean="0"/>
          </a:p>
        </p:txBody>
      </p:sp>
      <p:sp>
        <p:nvSpPr>
          <p:cNvPr id="1048689" name="Title 1"/>
          <p:cNvSpPr txBox="1"/>
          <p:nvPr/>
        </p:nvSpPr>
        <p:spPr>
          <a:xfrm>
            <a:off x="604705" y="3227033"/>
            <a:ext cx="6629400" cy="1219201"/>
          </a:xfrm>
          <a:prstGeom prst="rect"/>
        </p:spPr>
        <p:txBody>
          <a:bodyPr anchor="ctr" bIns="45720" lIns="91440" rIns="91440" rtlCol="0" tIns="45720" vert="horz">
            <a:normAutofit/>
          </a:bodyPr>
          <a:lstStyle>
            <a:lvl1pPr algn="ctr" defTabSz="914400" eaLnBrk="1" hangingPunct="1" latinLnBrk="0" rtl="1">
              <a:spcBef>
                <a:spcPct val="0"/>
              </a:spcBef>
              <a:buNone/>
              <a:defRPr baseline="0" cap="all" sz="3500" kern="1200">
                <a:solidFill>
                  <a:schemeClr val="accent1">
                    <a:lumMod val="75000"/>
                  </a:schemeClr>
                </a:solidFill>
                <a:latin typeface="+mj-lt"/>
                <a:ea typeface="+mj-ea"/>
                <a:cs typeface="+mj-cs"/>
              </a:defRPr>
            </a:lvl1pPr>
          </a:lstStyle>
          <a:p>
            <a:r>
              <a:rPr lang="en-US" smtClean="0"/>
              <a:t>Fatty liver in pregnancy</a:t>
            </a:r>
            <a:endParaRPr dirty="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20" name="Content Placeholder 2"/>
          <p:cNvSpPr>
            <a:spLocks noGrp="1"/>
          </p:cNvSpPr>
          <p:nvPr/>
        </p:nvSpPr>
        <p:spPr>
          <a:xfrm>
            <a:off x="8317" y="440707"/>
            <a:ext cx="9061276" cy="5999018"/>
          </a:xfrm>
          <a:prstGeom prst="rect"/>
        </p:spPr>
        <p:txBody>
          <a:bodyPr bIns="45720" lIns="91440" rIns="91440" rtlCol="0" tIns="45720" vert="horz">
            <a:normAutofit fontScale="92500"/>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lang="en-US"/>
              <a:t>hepatic protein production increases, </a:t>
            </a:r>
            <a:r>
              <a:rPr dirty="0" lang="en-US">
                <a:solidFill>
                  <a:srgbClr val="FF0000"/>
                </a:solidFill>
              </a:rPr>
              <a:t>but</a:t>
            </a:r>
            <a:r>
              <a:rPr dirty="0" lang="en-US"/>
              <a:t>, </a:t>
            </a:r>
            <a:r>
              <a:rPr dirty="0" lang="en-US">
                <a:solidFill>
                  <a:schemeClr val="accent1"/>
                </a:solidFill>
              </a:rPr>
              <a:t>serum albumin levels decline </a:t>
            </a:r>
            <a:r>
              <a:rPr dirty="0" lang="en-US"/>
              <a:t>in pregnancy due to the increase in maternal plasma volume (dilution </a:t>
            </a:r>
            <a:r>
              <a:rPr dirty="0" lang="en-US" smtClean="0"/>
              <a:t>effects</a:t>
            </a:r>
          </a:p>
          <a:p>
            <a:endParaRPr dirty="0" lang="en-US" smtClean="0"/>
          </a:p>
          <a:p>
            <a:r>
              <a:rPr dirty="0" lang="en-US" smtClean="0"/>
              <a:t>alkaline phosphatase increase secondary to fetal and placental production and persists postpartum, </a:t>
            </a:r>
            <a:r>
              <a:rPr dirty="0" lang="en-US" smtClean="0">
                <a:solidFill>
                  <a:srgbClr val="FF0000"/>
                </a:solidFill>
              </a:rPr>
              <a:t>rendering it unhelpful diagnosing cholestasis during the third trimester. </a:t>
            </a:r>
            <a:r>
              <a:rPr dirty="0" lang="en-US" smtClean="0"/>
              <a:t>(</a:t>
            </a:r>
            <a:r>
              <a:rPr dirty="0" lang="en-US" err="1" smtClean="0"/>
              <a:t>cholelithiasis</a:t>
            </a:r>
            <a:r>
              <a:rPr dirty="0" lang="en-US" smtClean="0"/>
              <a:t> occurs due to gradual increase in Biliary </a:t>
            </a:r>
            <a:r>
              <a:rPr dirty="0" lang="en-US"/>
              <a:t>cholesterol concentrations </a:t>
            </a:r>
            <a:r>
              <a:rPr dirty="0" lang="en-US" smtClean="0"/>
              <a:t>of gallbladder from </a:t>
            </a:r>
            <a:r>
              <a:rPr dirty="0" lang="en-US"/>
              <a:t>the first to the </a:t>
            </a:r>
            <a:r>
              <a:rPr b="1" dirty="0" lang="en-US"/>
              <a:t>third </a:t>
            </a:r>
            <a:r>
              <a:rPr b="1" dirty="0" lang="en-US" smtClean="0"/>
              <a:t>trimester</a:t>
            </a:r>
            <a:r>
              <a:rPr dirty="0" lang="en-US" smtClean="0"/>
              <a:t>.)</a:t>
            </a:r>
          </a:p>
          <a:p>
            <a:endParaRPr dirty="0" lang="en-US" smtClean="0"/>
          </a:p>
          <a:p>
            <a:r>
              <a:rPr dirty="0" lang="en-US" smtClean="0"/>
              <a:t>the incident of </a:t>
            </a:r>
            <a:r>
              <a:rPr dirty="0" lang="en-US" err="1" smtClean="0"/>
              <a:t>cholelithiasis</a:t>
            </a:r>
            <a:r>
              <a:rPr dirty="0" lang="en-US"/>
              <a:t> </a:t>
            </a:r>
            <a:r>
              <a:rPr dirty="0" lang="en-US" smtClean="0"/>
              <a:t>in pregnant women is 12%. 1-3% of pregnant women undergo cholecystectomy </a:t>
            </a:r>
          </a:p>
          <a:p>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pic>
        <p:nvPicPr>
          <p:cNvPr id="2097156" name="Picture 2"/>
          <p:cNvPicPr>
            <a:picLocks noChangeAspect="1" noChangeArrowheads="1"/>
          </p:cNvPicPr>
          <p:nvPr/>
        </p:nvPicPr>
        <p:blipFill>
          <a:blip xmlns:r="http://schemas.openxmlformats.org/officeDocument/2006/relationships" r:embed="rId1"/>
          <a:srcRect/>
          <a:stretch>
            <a:fillRect/>
          </a:stretch>
        </p:blipFill>
        <p:spPr bwMode="auto">
          <a:xfrm>
            <a:off x="368300" y="560388"/>
            <a:ext cx="8407400" cy="5743575"/>
          </a:xfrm>
          <a:prstGeom prst="rect"/>
          <a:noFill/>
          <a:ln>
            <a:noFill/>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pic>
        <p:nvPicPr>
          <p:cNvPr id="2097157" name="Picture 2"/>
          <p:cNvPicPr>
            <a:picLocks noChangeAspect="1" noChangeArrowheads="1"/>
          </p:cNvPicPr>
          <p:nvPr/>
        </p:nvPicPr>
        <p:blipFill>
          <a:blip xmlns:r="http://schemas.openxmlformats.org/officeDocument/2006/relationships" r:embed="rId1"/>
          <a:srcRect/>
          <a:stretch>
            <a:fillRect/>
          </a:stretch>
        </p:blipFill>
        <p:spPr bwMode="auto">
          <a:xfrm>
            <a:off x="431800" y="573088"/>
            <a:ext cx="8278813" cy="5718175"/>
          </a:xfrm>
          <a:prstGeom prst="rect"/>
          <a:noFill/>
          <a:ln>
            <a:noFill/>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pic>
        <p:nvPicPr>
          <p:cNvPr id="2097158" name="Picture 2"/>
          <p:cNvPicPr>
            <a:picLocks noChangeAspect="1" noChangeArrowheads="1"/>
          </p:cNvPicPr>
          <p:nvPr/>
        </p:nvPicPr>
        <p:blipFill>
          <a:blip xmlns:r="http://schemas.openxmlformats.org/officeDocument/2006/relationships" r:embed="rId1"/>
          <a:srcRect/>
          <a:stretch>
            <a:fillRect/>
          </a:stretch>
        </p:blipFill>
        <p:spPr bwMode="auto">
          <a:xfrm>
            <a:off x="711877" y="1988840"/>
            <a:ext cx="7772400" cy="4164012"/>
          </a:xfrm>
          <a:prstGeom prst="rect"/>
          <a:noFill/>
          <a:ln>
            <a:noFill/>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690" name="عنوان 1"/>
          <p:cNvSpPr>
            <a:spLocks noGrp="1"/>
          </p:cNvSpPr>
          <p:nvPr>
            <p:ph type="title"/>
          </p:nvPr>
        </p:nvSpPr>
        <p:spPr/>
        <p:txBody>
          <a:bodyPr/>
          <a:p>
            <a:endParaRPr lang="ar-JO"/>
          </a:p>
        </p:txBody>
      </p:sp>
      <p:sp>
        <p:nvSpPr>
          <p:cNvPr id="1048691" name="عنصر نائب للمحتوى 2"/>
          <p:cNvSpPr>
            <a:spLocks noGrp="1"/>
          </p:cNvSpPr>
          <p:nvPr>
            <p:ph idx="1"/>
          </p:nvPr>
        </p:nvSpPr>
        <p:spPr/>
        <p:txBody>
          <a:bodyPr/>
          <a:p>
            <a:endParaRPr lang="ar-JO"/>
          </a:p>
        </p:txBody>
      </p:sp>
      <p:pic>
        <p:nvPicPr>
          <p:cNvPr id="2097159" name="Picture 2"/>
          <p:cNvPicPr>
            <a:picLocks noChangeAspect="1"/>
          </p:cNvPicPr>
          <p:nvPr/>
        </p:nvPicPr>
        <p:blipFill>
          <a:blip xmlns:r="http://schemas.openxmlformats.org/officeDocument/2006/relationships" r:embed="rId1" cstate="print"/>
          <a:stretch>
            <a:fillRect/>
          </a:stretch>
        </p:blipFill>
        <p:spPr>
          <a:xfrm>
            <a:off x="0" y="0"/>
            <a:ext cx="9144000" cy="6857999"/>
          </a:xfrm>
          <a:prstGeom prst="rec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pic>
        <p:nvPicPr>
          <p:cNvPr id="2097160" name="Picture 2"/>
          <p:cNvPicPr>
            <a:picLocks noChangeAspect="1" noChangeArrowheads="1"/>
          </p:cNvPicPr>
          <p:nvPr/>
        </p:nvPicPr>
        <p:blipFill>
          <a:blip xmlns:r="http://schemas.openxmlformats.org/officeDocument/2006/relationships" r:embed="rId1"/>
          <a:srcRect/>
          <a:stretch>
            <a:fillRect/>
          </a:stretch>
        </p:blipFill>
        <p:spPr bwMode="auto">
          <a:xfrm>
            <a:off x="377825" y="1628800"/>
            <a:ext cx="8388350" cy="4926012"/>
          </a:xfrm>
          <a:prstGeom prst="rect"/>
          <a:noFill/>
          <a:ln>
            <a:noFill/>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pic>
        <p:nvPicPr>
          <p:cNvPr id="2097161" name="Picture 2"/>
          <p:cNvPicPr>
            <a:picLocks noChangeAspect="1" noChangeArrowheads="1"/>
          </p:cNvPicPr>
          <p:nvPr/>
        </p:nvPicPr>
        <p:blipFill>
          <a:blip xmlns:r="http://schemas.openxmlformats.org/officeDocument/2006/relationships" r:embed="rId1"/>
          <a:srcRect/>
          <a:stretch>
            <a:fillRect/>
          </a:stretch>
        </p:blipFill>
        <p:spPr bwMode="auto">
          <a:xfrm>
            <a:off x="441325" y="573088"/>
            <a:ext cx="8261350" cy="5718175"/>
          </a:xfrm>
          <a:prstGeom prst="rect"/>
          <a:noFill/>
          <a:ln>
            <a:noFill/>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92" name="عنوان 1"/>
          <p:cNvSpPr>
            <a:spLocks noGrp="1"/>
          </p:cNvSpPr>
          <p:nvPr>
            <p:ph type="title"/>
          </p:nvPr>
        </p:nvSpPr>
        <p:spPr/>
        <p:txBody>
          <a:bodyPr/>
          <a:p>
            <a:endParaRPr lang="ar-JO"/>
          </a:p>
        </p:txBody>
      </p:sp>
      <p:sp>
        <p:nvSpPr>
          <p:cNvPr id="1048693" name="عنصر نائب للمحتوى 2"/>
          <p:cNvSpPr>
            <a:spLocks noGrp="1"/>
          </p:cNvSpPr>
          <p:nvPr>
            <p:ph idx="1"/>
          </p:nvPr>
        </p:nvSpPr>
        <p:spPr/>
        <p:txBody>
          <a:bodyPr/>
          <a:p>
            <a:endParaRPr lang="ar-JO"/>
          </a:p>
        </p:txBody>
      </p:sp>
      <p:pic>
        <p:nvPicPr>
          <p:cNvPr id="2097162" name="Picture 1"/>
          <p:cNvPicPr>
            <a:picLocks noChangeAspect="1"/>
          </p:cNvPicPr>
          <p:nvPr/>
        </p:nvPicPr>
        <p:blipFill>
          <a:blip xmlns:r="http://schemas.openxmlformats.org/officeDocument/2006/relationships" r:embed="rId1"/>
          <a:stretch>
            <a:fillRect/>
          </a:stretch>
        </p:blipFill>
        <p:spPr>
          <a:xfrm>
            <a:off x="270164" y="228600"/>
            <a:ext cx="8534400" cy="6400800"/>
          </a:xfrm>
          <a:prstGeom prst="rec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pic>
        <p:nvPicPr>
          <p:cNvPr id="2097163" name="Picture 2"/>
          <p:cNvPicPr>
            <a:picLocks noChangeAspect="1" noChangeArrowheads="1"/>
          </p:cNvPicPr>
          <p:nvPr/>
        </p:nvPicPr>
        <p:blipFill>
          <a:blip xmlns:r="http://schemas.openxmlformats.org/officeDocument/2006/relationships" r:embed="rId1"/>
          <a:srcRect/>
          <a:stretch>
            <a:fillRect/>
          </a:stretch>
        </p:blipFill>
        <p:spPr bwMode="auto">
          <a:xfrm>
            <a:off x="392113" y="893763"/>
            <a:ext cx="8358187" cy="5078412"/>
          </a:xfrm>
          <a:prstGeom prst="rect"/>
          <a:noFill/>
          <a:ln>
            <a:noFill/>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pic>
        <p:nvPicPr>
          <p:cNvPr id="2097164" name="Picture 2"/>
          <p:cNvPicPr>
            <a:picLocks noChangeAspect="1" noChangeArrowheads="1"/>
          </p:cNvPicPr>
          <p:nvPr/>
        </p:nvPicPr>
        <p:blipFill>
          <a:blip xmlns:r="http://schemas.openxmlformats.org/officeDocument/2006/relationships" r:embed="rId1"/>
          <a:srcRect/>
          <a:stretch>
            <a:fillRect/>
          </a:stretch>
        </p:blipFill>
        <p:spPr bwMode="auto">
          <a:xfrm>
            <a:off x="133350" y="493713"/>
            <a:ext cx="8877300" cy="5876925"/>
          </a:xfrm>
          <a:prstGeom prst="rect"/>
          <a:noFill/>
          <a:ln>
            <a:noFill/>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pic>
        <p:nvPicPr>
          <p:cNvPr id="2097165" name="Picture 2"/>
          <p:cNvPicPr>
            <a:picLocks noChangeAspect="1" noChangeArrowheads="1"/>
          </p:cNvPicPr>
          <p:nvPr/>
        </p:nvPicPr>
        <p:blipFill>
          <a:blip xmlns:r="http://schemas.openxmlformats.org/officeDocument/2006/relationships" r:embed="rId1"/>
          <a:srcRect/>
          <a:stretch>
            <a:fillRect/>
          </a:stretch>
        </p:blipFill>
        <p:spPr bwMode="auto">
          <a:xfrm>
            <a:off x="358775" y="573088"/>
            <a:ext cx="8424863" cy="5718175"/>
          </a:xfrm>
          <a:prstGeom prst="rect"/>
          <a:noFill/>
          <a:ln>
            <a:noFill/>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21" name="Content Placeholder 2"/>
          <p:cNvSpPr>
            <a:spLocks noGrp="1"/>
          </p:cNvSpPr>
          <p:nvPr/>
        </p:nvSpPr>
        <p:spPr>
          <a:xfrm>
            <a:off x="179512" y="1052736"/>
            <a:ext cx="8748464" cy="5428818"/>
          </a:xfrm>
          <a:prstGeom prst="rect"/>
        </p:spPr>
        <p:txBody>
          <a:bodyPr bIns="45720" lIns="91440" rIns="91440" rtlCol="0" tIns="45720" vert="horz">
            <a:normAutofit/>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lang="en-US" smtClean="0"/>
              <a:t>plasma cholesterol levels rise by around 50% in the third trimester and triglycerides may rise to x2 - x3 times normal levels</a:t>
            </a:r>
          </a:p>
          <a:p>
            <a:endParaRPr dirty="0" lang="en-US"/>
          </a:p>
          <a:p>
            <a:r>
              <a:rPr dirty="0" lang="en-US" smtClean="0"/>
              <a:t>the most important hepatic changes in pregnancy are the increased production and plasma levels of fibrinogen and the clotting factors VII, VIII, X and XII (</a:t>
            </a:r>
            <a:r>
              <a:rPr dirty="0" lang="en-US" err="1" smtClean="0"/>
              <a:t>hypercoagulable</a:t>
            </a:r>
            <a:r>
              <a:rPr dirty="0" lang="en-US" smtClean="0"/>
              <a:t> state)</a:t>
            </a:r>
          </a:p>
          <a:p>
            <a:endParaRPr dirty="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pic>
        <p:nvPicPr>
          <p:cNvPr id="2097166" name="Picture 2"/>
          <p:cNvPicPr>
            <a:picLocks noChangeAspect="1" noChangeArrowheads="1"/>
          </p:cNvPicPr>
          <p:nvPr/>
        </p:nvPicPr>
        <p:blipFill>
          <a:blip xmlns:r="http://schemas.openxmlformats.org/officeDocument/2006/relationships" r:embed="rId1"/>
          <a:srcRect/>
          <a:stretch>
            <a:fillRect/>
          </a:stretch>
        </p:blipFill>
        <p:spPr bwMode="auto">
          <a:xfrm>
            <a:off x="1187624" y="1772816"/>
            <a:ext cx="7273925" cy="5254625"/>
          </a:xfrm>
          <a:prstGeom prst="rect"/>
          <a:noFill/>
          <a:ln>
            <a:noFill/>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694" name="عنوان 1"/>
          <p:cNvSpPr>
            <a:spLocks noGrp="1"/>
          </p:cNvSpPr>
          <p:nvPr>
            <p:ph type="title"/>
          </p:nvPr>
        </p:nvSpPr>
        <p:spPr/>
        <p:txBody>
          <a:bodyPr/>
          <a:p>
            <a:endParaRPr lang="ar-JO"/>
          </a:p>
        </p:txBody>
      </p:sp>
      <p:sp>
        <p:nvSpPr>
          <p:cNvPr id="1048695" name="عنصر نائب للمحتوى 2"/>
          <p:cNvSpPr>
            <a:spLocks noGrp="1"/>
          </p:cNvSpPr>
          <p:nvPr>
            <p:ph idx="1"/>
          </p:nvPr>
        </p:nvSpPr>
        <p:spPr/>
        <p:txBody>
          <a:bodyPr/>
          <a:p>
            <a:endParaRPr lang="ar-JO"/>
          </a:p>
        </p:txBody>
      </p:sp>
      <p:sp>
        <p:nvSpPr>
          <p:cNvPr id="1048696" name="Rectangle 1"/>
          <p:cNvSpPr/>
          <p:nvPr/>
        </p:nvSpPr>
        <p:spPr>
          <a:xfrm>
            <a:off x="1447800" y="2362200"/>
            <a:ext cx="5791199" cy="923330"/>
          </a:xfrm>
          <a:prstGeom prst="rect"/>
          <a:noFill/>
        </p:spPr>
        <p:txBody>
          <a:bodyPr bIns="45720" lIns="91440" rIns="91440" tIns="45720" wrap="square">
            <a:spAutoFit/>
          </a:bodyPr>
          <a:p>
            <a:pPr algn="ctr"/>
            <a:r>
              <a:rPr b="1" cap="none" dirty="0" sz="5400" lang="en-US" spc="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algn="tl" blurRad="38100" dir="7020000" dist="38100">
                    <a:srgbClr val="000000">
                      <a:alpha val="35000"/>
                    </a:srgbClr>
                  </a:outerShdw>
                </a:effectLst>
              </a:rPr>
              <a:t>Thank you </a:t>
            </a:r>
            <a:endParaRPr b="1" cap="none" dirty="0" sz="5400" lang="en-US"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algn="tl" blurRad="38100" dir="7020000" dist="38100">
                  <a:srgbClr val="000000">
                    <a:alpha val="35000"/>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38" name="Title 1"/>
          <p:cNvSpPr>
            <a:spLocks noGrp="1"/>
          </p:cNvSpPr>
          <p:nvPr/>
        </p:nvSpPr>
        <p:spPr>
          <a:xfrm>
            <a:off x="685800" y="1663589"/>
            <a:ext cx="7772400" cy="1470025"/>
          </a:xfrm>
          <a:prstGeom prst="rect"/>
        </p:spPr>
        <p:txBody>
          <a:bodyPr anchor="ctr" bIns="45720" lIns="91440" rIns="91440" rtlCol="0" tIns="45720" vert="horz">
            <a:normAutofit fontScale="97727" lnSpcReduction="20000"/>
          </a:bodyPr>
          <a:lstStyle>
            <a:lvl1pPr algn="ctr" defTabSz="914400" eaLnBrk="1" hangingPunct="1" latinLnBrk="0" rtl="0">
              <a:spcBef>
                <a:spcPct val="0"/>
              </a:spcBef>
              <a:buNone/>
              <a:defRPr sz="4400" kern="1200">
                <a:solidFill>
                  <a:schemeClr val="tx1"/>
                </a:solidFill>
                <a:latin typeface="+mj-lt"/>
                <a:ea typeface="+mj-ea"/>
                <a:cs typeface="+mj-cs"/>
              </a:defRPr>
            </a:lvl1pPr>
          </a:lstStyle>
          <a:p>
            <a:r>
              <a:rPr dirty="0" lang="en-US" smtClean="0"/>
              <a:t>Gall bladder disorders</a:t>
            </a:r>
            <a:br>
              <a:rPr dirty="0" lang="en-US" smtClean="0"/>
            </a:br>
            <a:r>
              <a:rPr dirty="0" lang="en-US" smtClean="0"/>
              <a:t>in pregnancy</a:t>
            </a:r>
            <a:endParaRPr dirty="0" lang="en-GB"/>
          </a:p>
        </p:txBody>
      </p:sp>
      <p:sp>
        <p:nvSpPr>
          <p:cNvPr id="1048639" name="Subtitle 2"/>
          <p:cNvSpPr>
            <a:spLocks noGrp="1"/>
          </p:cNvSpPr>
          <p:nvPr/>
        </p:nvSpPr>
        <p:spPr>
          <a:xfrm>
            <a:off x="1371600" y="3441812"/>
            <a:ext cx="6400800" cy="1752600"/>
          </a:xfrm>
          <a:prstGeom prst="rect"/>
        </p:spPr>
        <p:txBody>
          <a:bodyPr bIns="45720" lIns="91440" rIns="91440" rtlCol="0" tIns="45720" vert="horz">
            <a:normAutofit/>
          </a:bodyPr>
          <a:lstStyle>
            <a:lvl1pPr algn="ctr" defTabSz="914400" eaLnBrk="1" hangingPunct="1" indent="0" latinLnBrk="0" marL="0" rtl="0">
              <a:spcBef>
                <a:spcPct val="20000"/>
              </a:spcBef>
              <a:buFont typeface="Arial" pitchFamily="34" charset="0"/>
              <a:buNone/>
              <a:defRPr sz="3200" kern="1200">
                <a:solidFill>
                  <a:schemeClr val="tx1">
                    <a:tint val="75000"/>
                  </a:schemeClr>
                </a:solidFill>
                <a:latin typeface="+mn-lt"/>
                <a:ea typeface="+mn-ea"/>
                <a:cs typeface="+mn-cs"/>
              </a:defRPr>
            </a:lvl1pPr>
            <a:lvl2pPr algn="ctr" defTabSz="914400" eaLnBrk="1" hangingPunct="1" indent="0" latinLnBrk="0" marL="457200" rtl="0">
              <a:spcBef>
                <a:spcPct val="20000"/>
              </a:spcBef>
              <a:buFont typeface="Arial" pitchFamily="34" charset="0"/>
              <a:buNone/>
              <a:defRPr sz="2800" kern="1200">
                <a:solidFill>
                  <a:schemeClr val="tx1">
                    <a:tint val="75000"/>
                  </a:schemeClr>
                </a:solidFill>
                <a:latin typeface="+mn-lt"/>
                <a:ea typeface="+mn-ea"/>
                <a:cs typeface="+mn-cs"/>
              </a:defRPr>
            </a:lvl2pPr>
            <a:lvl3pPr algn="ctr" defTabSz="914400" eaLnBrk="1" hangingPunct="1" indent="0" latinLnBrk="0" marL="914400" rtl="0">
              <a:spcBef>
                <a:spcPct val="20000"/>
              </a:spcBef>
              <a:buFont typeface="Arial" pitchFamily="34" charset="0"/>
              <a:buNone/>
              <a:defRPr sz="2400" kern="1200">
                <a:solidFill>
                  <a:schemeClr val="tx1">
                    <a:tint val="75000"/>
                  </a:schemeClr>
                </a:solidFill>
                <a:latin typeface="+mn-lt"/>
                <a:ea typeface="+mn-ea"/>
                <a:cs typeface="+mn-cs"/>
              </a:defRPr>
            </a:lvl3pPr>
            <a:lvl4pPr algn="ctr" defTabSz="914400" eaLnBrk="1" hangingPunct="1" indent="0" latinLnBrk="0" marL="1371600" rtl="0">
              <a:spcBef>
                <a:spcPct val="20000"/>
              </a:spcBef>
              <a:buFont typeface="Arial" pitchFamily="34" charset="0"/>
              <a:buNone/>
              <a:defRPr sz="2000" kern="1200">
                <a:solidFill>
                  <a:schemeClr val="tx1">
                    <a:tint val="75000"/>
                  </a:schemeClr>
                </a:solidFill>
                <a:latin typeface="+mn-lt"/>
                <a:ea typeface="+mn-ea"/>
                <a:cs typeface="+mn-cs"/>
              </a:defRPr>
            </a:lvl4pPr>
            <a:lvl5pPr algn="ctr" defTabSz="914400" eaLnBrk="1" hangingPunct="1" indent="0" latinLnBrk="0" marL="1828800" rtl="0">
              <a:spcBef>
                <a:spcPct val="20000"/>
              </a:spcBef>
              <a:buFont typeface="Arial" pitchFamily="34" charset="0"/>
              <a:buNone/>
              <a:defRPr sz="2000" kern="1200">
                <a:solidFill>
                  <a:schemeClr val="tx1">
                    <a:tint val="75000"/>
                  </a:schemeClr>
                </a:solidFill>
                <a:latin typeface="+mn-lt"/>
                <a:ea typeface="+mn-ea"/>
                <a:cs typeface="+mn-cs"/>
              </a:defRPr>
            </a:lvl5pPr>
            <a:lvl6pPr algn="ctr" defTabSz="914400" eaLnBrk="1" hangingPunct="1" indent="0" latinLnBrk="0" marL="2286000" rtl="0">
              <a:spcBef>
                <a:spcPct val="20000"/>
              </a:spcBef>
              <a:buFont typeface="Arial" pitchFamily="34" charset="0"/>
              <a:buNone/>
              <a:defRPr sz="2000" kern="1200">
                <a:solidFill>
                  <a:schemeClr val="tx1">
                    <a:tint val="75000"/>
                  </a:schemeClr>
                </a:solidFill>
                <a:latin typeface="+mn-lt"/>
                <a:ea typeface="+mn-ea"/>
                <a:cs typeface="+mn-cs"/>
              </a:defRPr>
            </a:lvl6pPr>
            <a:lvl7pPr algn="ctr" defTabSz="914400" eaLnBrk="1" hangingPunct="1" indent="0" latinLnBrk="0" marL="2743200" rtl="0">
              <a:spcBef>
                <a:spcPct val="20000"/>
              </a:spcBef>
              <a:buFont typeface="Arial" pitchFamily="34" charset="0"/>
              <a:buNone/>
              <a:defRPr sz="2000" kern="1200">
                <a:solidFill>
                  <a:schemeClr val="tx1">
                    <a:tint val="75000"/>
                  </a:schemeClr>
                </a:solidFill>
                <a:latin typeface="+mn-lt"/>
                <a:ea typeface="+mn-ea"/>
                <a:cs typeface="+mn-cs"/>
              </a:defRPr>
            </a:lvl7pPr>
            <a:lvl8pPr algn="ctr" defTabSz="914400" eaLnBrk="1" hangingPunct="1" indent="0" latinLnBrk="0" marL="3200400" rtl="0">
              <a:spcBef>
                <a:spcPct val="20000"/>
              </a:spcBef>
              <a:buFont typeface="Arial" pitchFamily="34" charset="0"/>
              <a:buNone/>
              <a:defRPr sz="2000" kern="1200">
                <a:solidFill>
                  <a:schemeClr val="tx1">
                    <a:tint val="75000"/>
                  </a:schemeClr>
                </a:solidFill>
                <a:latin typeface="+mn-lt"/>
                <a:ea typeface="+mn-ea"/>
                <a:cs typeface="+mn-cs"/>
              </a:defRPr>
            </a:lvl8pPr>
            <a:lvl9pPr algn="ctr" defTabSz="914400" eaLnBrk="1" hangingPunct="1" indent="0" latinLnBrk="0" marL="3657600" rtl="0">
              <a:spcBef>
                <a:spcPct val="20000"/>
              </a:spcBef>
              <a:buFont typeface="Arial" pitchFamily="34" charset="0"/>
              <a:buNone/>
              <a:defRPr sz="2000" kern="1200">
                <a:solidFill>
                  <a:schemeClr val="tx1">
                    <a:tint val="75000"/>
                  </a:schemeClr>
                </a:solidFill>
                <a:latin typeface="+mn-lt"/>
                <a:ea typeface="+mn-ea"/>
                <a:cs typeface="+mn-cs"/>
              </a:defRPr>
            </a:lvl9pPr>
          </a:lstStyle>
          <a:p>
            <a:r>
              <a:rPr dirty="0" lang="ar-SA" smtClean="0"/>
              <a:t> </a:t>
            </a:r>
            <a:r>
              <a:rPr dirty="0" lang="en-GB" smtClean="0"/>
              <a:t>Dr </a:t>
            </a:r>
            <a:r>
              <a:rPr dirty="0" lang="en-GB" err="1" smtClean="0"/>
              <a:t>alaa</a:t>
            </a:r>
            <a:r>
              <a:rPr dirty="0" lang="ar-SA" smtClean="0"/>
              <a:t> ’</a:t>
            </a:r>
            <a:r>
              <a:rPr dirty="0" lang="en-US" err="1" smtClean="0"/>
              <a:t>owis</a:t>
            </a:r>
            <a:endParaRPr dirty="0" lang="en-GB"/>
          </a:p>
        </p:txBody>
      </p:sp>
      <p:sp>
        <p:nvSpPr>
          <p:cNvPr id="1048640" name="TextBox 3"/>
          <p:cNvSpPr txBox="1"/>
          <p:nvPr/>
        </p:nvSpPr>
        <p:spPr>
          <a:xfrm>
            <a:off x="1283696" y="4474332"/>
            <a:ext cx="6552728" cy="408939"/>
          </a:xfrm>
          <a:prstGeom prst="rect"/>
          <a:noFill/>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dirty="0" lang="en-US" smtClean="0"/>
              <a:t>By: </a:t>
            </a:r>
            <a:r>
              <a:rPr dirty="0" lang="en-US" err="1" smtClean="0"/>
              <a:t>Aseel</a:t>
            </a:r>
            <a:r>
              <a:rPr dirty="0" lang="en-US" smtClean="0"/>
              <a:t> Adnan</a:t>
            </a:r>
            <a:endParaRPr dirty="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01" name="Title 1"/>
          <p:cNvSpPr>
            <a:spLocks noGrp="1"/>
          </p:cNvSpPr>
          <p:nvPr/>
        </p:nvSpPr>
        <p:spPr>
          <a:xfrm>
            <a:off x="403448" y="339651"/>
            <a:ext cx="3952528" cy="1143000"/>
          </a:xfrm>
          <a:prstGeom prst="rect"/>
        </p:spPr>
        <p:txBody>
          <a:bodyPr anchor="ctr" bIns="45720" lIns="91440" rIns="91440" rtlCol="0" tIns="45720" vert="horz">
            <a:normAutofit/>
          </a:bodyPr>
          <a:lstStyle>
            <a:lvl1pPr algn="ctr" defTabSz="914400" eaLnBrk="1" hangingPunct="1" latinLnBrk="0" rtl="0">
              <a:spcBef>
                <a:spcPct val="0"/>
              </a:spcBef>
              <a:buNone/>
              <a:defRPr sz="4400" kern="1200">
                <a:solidFill>
                  <a:schemeClr val="tx1"/>
                </a:solidFill>
                <a:latin typeface="+mj-lt"/>
                <a:ea typeface="+mj-ea"/>
                <a:cs typeface="+mj-cs"/>
              </a:defRPr>
            </a:lvl1pPr>
          </a:lstStyle>
          <a:p>
            <a:r>
              <a:rPr dirty="0" lang="en-US" err="1" smtClean="0"/>
              <a:t>Cholelithiasis</a:t>
            </a:r>
            <a:endParaRPr dirty="0" lang="ar-JO"/>
          </a:p>
        </p:txBody>
      </p:sp>
      <p:sp>
        <p:nvSpPr>
          <p:cNvPr id="1048602" name="Content Placeholder 2"/>
          <p:cNvSpPr>
            <a:spLocks noGrp="1"/>
          </p:cNvSpPr>
          <p:nvPr/>
        </p:nvSpPr>
        <p:spPr>
          <a:xfrm>
            <a:off x="53752" y="1844823"/>
            <a:ext cx="8766720" cy="4673525"/>
          </a:xfrm>
          <a:prstGeom prst="rect"/>
        </p:spPr>
        <p:txBody>
          <a:bodyPr bIns="45720" lIns="91440" rIns="91440" rtlCol="0" tIns="45720" vert="horz">
            <a:normAutofit fontScale="84375" lnSpcReduction="20000"/>
          </a:bodyPr>
          <a:lst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r>
              <a:rPr dirty="0" lang="en-US" smtClean="0"/>
              <a:t>Is the </a:t>
            </a:r>
            <a:r>
              <a:rPr dirty="0" lang="en-US" err="1" smtClean="0"/>
              <a:t>presense</a:t>
            </a:r>
            <a:r>
              <a:rPr dirty="0" lang="en-US" smtClean="0"/>
              <a:t> of one or more of calculi in the gallbladder</a:t>
            </a:r>
          </a:p>
          <a:p>
            <a:r>
              <a:rPr dirty="0" lang="en-US" smtClean="0"/>
              <a:t>The prevalence of gall stones in pregnancy is around 19% in multiparous &amp; 8% in nulliparous women </a:t>
            </a:r>
            <a:br>
              <a:rPr dirty="0" lang="en-US" smtClean="0"/>
            </a:br>
            <a:endParaRPr dirty="0" lang="en-US" smtClean="0"/>
          </a:p>
          <a:p>
            <a:r>
              <a:rPr dirty="0" lang="en-US" smtClean="0"/>
              <a:t>The causes of gall stones in pregnancy are</a:t>
            </a:r>
            <a:br>
              <a:rPr dirty="0" lang="en-US" smtClean="0"/>
            </a:br>
            <a:r>
              <a:rPr dirty="0" lang="en-US" smtClean="0"/>
              <a:t>1-increased estrogen level lead to increased cholesterol secretion &amp; </a:t>
            </a:r>
            <a:r>
              <a:rPr dirty="0" lang="en-US" err="1" smtClean="0"/>
              <a:t>supersaturation</a:t>
            </a:r>
            <a:r>
              <a:rPr dirty="0" lang="en-US" smtClean="0"/>
              <a:t> of bile </a:t>
            </a:r>
            <a:br>
              <a:rPr dirty="0" lang="en-US" smtClean="0"/>
            </a:br>
            <a:r>
              <a:rPr dirty="0" lang="en-US" smtClean="0"/>
              <a:t>2-increased progesterone level cause decrease small intestinal </a:t>
            </a:r>
            <a:r>
              <a:rPr dirty="0" lang="en-US" err="1" smtClean="0"/>
              <a:t>motality</a:t>
            </a:r>
            <a:r>
              <a:rPr dirty="0" lang="en-US" smtClean="0"/>
              <a:t>  </a:t>
            </a:r>
            <a:endParaRPr dirty="0" lang="ar-JO"/>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598" name="Title 1"/>
          <p:cNvSpPr>
            <a:spLocks noGrp="1"/>
          </p:cNvSpPr>
          <p:nvPr/>
        </p:nvSpPr>
        <p:spPr>
          <a:xfrm>
            <a:off x="457200" y="137319"/>
            <a:ext cx="4762872" cy="1143000"/>
          </a:xfrm>
          <a:prstGeom prst="rect"/>
        </p:spPr>
        <p:txBody>
          <a:bodyPr anchor="ctr" bIns="45720" lIns="91440" rIns="91440" rtlCol="0" tIns="45720" vert="horz">
            <a:normAutofit fontScale="95455" lnSpcReduction="20000"/>
          </a:bodyPr>
          <a:lstStyle>
            <a:lvl1pPr algn="ctr" defTabSz="914400" eaLnBrk="1" hangingPunct="1" latinLnBrk="0" rtl="0">
              <a:spcBef>
                <a:spcPct val="0"/>
              </a:spcBef>
              <a:buNone/>
              <a:defRPr sz="4400" kern="1200">
                <a:solidFill>
                  <a:schemeClr val="tx1"/>
                </a:solidFill>
                <a:latin typeface="+mj-lt"/>
                <a:ea typeface="+mj-ea"/>
                <a:cs typeface="+mj-cs"/>
              </a:defRPr>
            </a:lvl1pPr>
          </a:lstStyle>
          <a:p>
            <a:r>
              <a:rPr dirty="0" lang="en-US" smtClean="0"/>
              <a:t>Acute </a:t>
            </a:r>
            <a:r>
              <a:rPr dirty="0" lang="en-US" err="1" smtClean="0"/>
              <a:t>cholecystitis</a:t>
            </a:r>
            <a:r>
              <a:rPr dirty="0" lang="en-US" smtClean="0"/>
              <a:t> </a:t>
            </a:r>
            <a:endParaRPr dirty="0" lang="ar-JO"/>
          </a:p>
        </p:txBody>
      </p:sp>
      <p:sp>
        <p:nvSpPr>
          <p:cNvPr id="1048599" name="Content Placeholder 2"/>
          <p:cNvSpPr>
            <a:spLocks noGrp="1"/>
          </p:cNvSpPr>
          <p:nvPr/>
        </p:nvSpPr>
        <p:spPr>
          <a:xfrm>
            <a:off x="457200" y="1628799"/>
            <a:ext cx="8363272" cy="5091881"/>
          </a:xfrm>
          <a:prstGeom prst="rect"/>
        </p:spPr>
        <p:txBody>
          <a:bodyPr bIns="45720" lIns="91440" rIns="91440" rtlCol="0" tIns="45720" vert="horz">
            <a:normAutofit fontScale="75000" lnSpcReduction="20000"/>
          </a:bodyPr>
          <a:lst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r>
              <a:rPr dirty="0" lang="en-US" smtClean="0"/>
              <a:t>Is much less common occurring in pregnancy in around 0.1% of pregnant women </a:t>
            </a:r>
            <a:br>
              <a:rPr dirty="0" lang="en-US" smtClean="0"/>
            </a:br>
            <a:endParaRPr dirty="0" lang="en-US" smtClean="0"/>
          </a:p>
          <a:p>
            <a:r>
              <a:rPr b="1" dirty="0" lang="en-US" smtClean="0"/>
              <a:t>clinical presentation </a:t>
            </a:r>
            <a:r>
              <a:rPr dirty="0" lang="en-US" smtClean="0"/>
              <a:t/>
            </a:r>
            <a:br>
              <a:rPr dirty="0" lang="en-US" smtClean="0"/>
            </a:br>
            <a:r>
              <a:rPr b="1" dirty="0" i="1" lang="en-US" u="sng" smtClean="0"/>
              <a:t>symptoms</a:t>
            </a:r>
            <a:r>
              <a:rPr dirty="0" lang="en-US" smtClean="0"/>
              <a:t>:1- pain may be localized to flank, scapula or right shoulder </a:t>
            </a:r>
            <a:br>
              <a:rPr dirty="0" lang="en-US" smtClean="0"/>
            </a:br>
            <a:r>
              <a:rPr dirty="0" lang="en-US" smtClean="0"/>
              <a:t>2-nausea &amp; vomiting </a:t>
            </a:r>
            <a:br>
              <a:rPr dirty="0" lang="en-US" smtClean="0"/>
            </a:br>
            <a:r>
              <a:rPr dirty="0" lang="en-US" smtClean="0"/>
              <a:t>3-anorexia </a:t>
            </a:r>
            <a:br>
              <a:rPr dirty="0" lang="en-US" smtClean="0"/>
            </a:br>
            <a:r>
              <a:rPr dirty="0" lang="en-US" smtClean="0"/>
              <a:t>4-fever </a:t>
            </a:r>
            <a:br>
              <a:rPr dirty="0" lang="en-US" smtClean="0"/>
            </a:br>
            <a:r>
              <a:rPr b="1" dirty="0" i="1" lang="en-US" u="sng" smtClean="0"/>
              <a:t>signs </a:t>
            </a:r>
            <a:r>
              <a:rPr dirty="0" lang="en-US" smtClean="0"/>
              <a:t/>
            </a:r>
            <a:br>
              <a:rPr dirty="0" lang="en-US" smtClean="0"/>
            </a:br>
            <a:r>
              <a:rPr dirty="0" lang="en-US" smtClean="0"/>
              <a:t>1-murphy sign is seen less frequently in pregnancy or may be displaced </a:t>
            </a:r>
            <a:br>
              <a:rPr dirty="0" lang="en-US" smtClean="0"/>
            </a:br>
            <a:r>
              <a:rPr dirty="0" lang="en-US" smtClean="0"/>
              <a:t>2-fever </a:t>
            </a:r>
            <a:br>
              <a:rPr dirty="0" lang="en-US" smtClean="0"/>
            </a:br>
            <a:r>
              <a:rPr dirty="0" lang="en-US" smtClean="0"/>
              <a:t>3-tachycardia </a:t>
            </a:r>
            <a:endParaRPr dirty="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594" name="Title 1"/>
          <p:cNvSpPr>
            <a:spLocks noGrp="1"/>
          </p:cNvSpPr>
          <p:nvPr/>
        </p:nvSpPr>
        <p:spPr>
          <a:xfrm>
            <a:off x="421196" y="195635"/>
            <a:ext cx="4690864" cy="1143000"/>
          </a:xfrm>
          <a:prstGeom prst="rect"/>
        </p:spPr>
        <p:txBody>
          <a:bodyPr anchor="ctr" bIns="45720" lIns="91440" rIns="91440" rtlCol="0" tIns="45720" vert="horz">
            <a:normAutofit fontScale="95455" lnSpcReduction="20000"/>
          </a:bodyPr>
          <a:lstStyle>
            <a:lvl1pPr algn="ctr" defTabSz="914400" eaLnBrk="1" hangingPunct="1" latinLnBrk="0" rtl="0">
              <a:spcBef>
                <a:spcPct val="0"/>
              </a:spcBef>
              <a:buNone/>
              <a:defRPr sz="4400" kern="1200">
                <a:solidFill>
                  <a:schemeClr val="tx1"/>
                </a:solidFill>
                <a:latin typeface="+mj-lt"/>
                <a:ea typeface="+mj-ea"/>
                <a:cs typeface="+mj-cs"/>
              </a:defRPr>
            </a:lvl1pPr>
          </a:lstStyle>
          <a:p>
            <a:r>
              <a:rPr dirty="0" lang="en-US" smtClean="0"/>
              <a:t>Acute </a:t>
            </a:r>
            <a:r>
              <a:rPr dirty="0" lang="en-US" err="1" smtClean="0"/>
              <a:t>cholecystitis</a:t>
            </a:r>
            <a:r>
              <a:rPr dirty="0" lang="en-US" smtClean="0"/>
              <a:t> </a:t>
            </a:r>
            <a:endParaRPr dirty="0" lang="ar-JO"/>
          </a:p>
        </p:txBody>
      </p:sp>
      <p:sp>
        <p:nvSpPr>
          <p:cNvPr id="1048595" name="Content Placeholder 2"/>
          <p:cNvSpPr>
            <a:spLocks noGrp="1"/>
          </p:cNvSpPr>
          <p:nvPr/>
        </p:nvSpPr>
        <p:spPr>
          <a:xfrm>
            <a:off x="215516" y="1700807"/>
            <a:ext cx="8712968" cy="4961557"/>
          </a:xfrm>
          <a:prstGeom prst="rect"/>
        </p:spPr>
        <p:txBody>
          <a:bodyPr bIns="45720" lIns="91440" rIns="91440" rtlCol="0" tIns="45720" vert="horz">
            <a:normAutofit fontScale="78125" lnSpcReduction="20000"/>
          </a:bodyPr>
          <a:lst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r>
              <a:rPr b="1" dirty="0" lang="en-US" smtClean="0"/>
              <a:t>Diagnosis </a:t>
            </a:r>
            <a:r>
              <a:rPr dirty="0" lang="en-US" smtClean="0"/>
              <a:t/>
            </a:r>
            <a:br>
              <a:rPr dirty="0" lang="en-US" smtClean="0"/>
            </a:br>
            <a:r>
              <a:rPr dirty="0" lang="en-US" smtClean="0"/>
              <a:t>leukocyte count </a:t>
            </a:r>
          </a:p>
          <a:p>
            <a:pPr indent="0" marL="0">
              <a:buNone/>
            </a:pPr>
            <a:r>
              <a:rPr dirty="0" lang="en-US" smtClean="0"/>
              <a:t>     Total bilirubin </a:t>
            </a:r>
            <a:br>
              <a:rPr dirty="0" lang="en-US" smtClean="0"/>
            </a:br>
            <a:r>
              <a:rPr dirty="0" lang="en-US" smtClean="0"/>
              <a:t>     Ultrasound </a:t>
            </a:r>
            <a:br>
              <a:rPr dirty="0" lang="en-US" smtClean="0"/>
            </a:br>
            <a:r>
              <a:rPr dirty="0" lang="en-US" smtClean="0"/>
              <a:t>     ERCP </a:t>
            </a:r>
            <a:br>
              <a:rPr dirty="0" lang="en-US" smtClean="0"/>
            </a:br>
            <a:endParaRPr dirty="0" lang="en-US" smtClean="0"/>
          </a:p>
          <a:p>
            <a:r>
              <a:rPr dirty="0" lang="en-US" smtClean="0"/>
              <a:t>Differential diagnosis </a:t>
            </a:r>
            <a:br>
              <a:rPr dirty="0" lang="en-US" smtClean="0"/>
            </a:br>
            <a:r>
              <a:rPr dirty="0" lang="en-US" smtClean="0"/>
              <a:t>acute fatty liver of pregnancy </a:t>
            </a:r>
            <a:br>
              <a:rPr dirty="0" lang="en-US" smtClean="0"/>
            </a:br>
            <a:r>
              <a:rPr dirty="0" lang="en-US" smtClean="0"/>
              <a:t>HELLP syndrome </a:t>
            </a:r>
            <a:br>
              <a:rPr dirty="0" lang="en-US" smtClean="0"/>
            </a:br>
            <a:r>
              <a:rPr dirty="0" lang="en-US" smtClean="0"/>
              <a:t>peptic ulcer </a:t>
            </a:r>
            <a:br>
              <a:rPr dirty="0" lang="en-US" smtClean="0"/>
            </a:br>
            <a:r>
              <a:rPr dirty="0" lang="en-US" smtClean="0"/>
              <a:t>pancreatitis </a:t>
            </a:r>
            <a:br>
              <a:rPr dirty="0" lang="en-US" smtClean="0"/>
            </a:br>
            <a:r>
              <a:rPr dirty="0" lang="en-US" smtClean="0"/>
              <a:t>lower lobe pneumonia </a:t>
            </a:r>
            <a:br>
              <a:rPr dirty="0" lang="en-US" smtClean="0"/>
            </a:br>
            <a:r>
              <a:rPr dirty="0" lang="en-US" smtClean="0"/>
              <a:t>abruption placenta </a:t>
            </a:r>
            <a:endParaRPr dirty="0" lang="ar-JO"/>
          </a:p>
        </p:txBody>
      </p:sp>
      <p:sp>
        <p:nvSpPr>
          <p:cNvPr id="1048771" name=""/>
          <p:cNvSpPr txBox="1"/>
          <p:nvPr/>
        </p:nvSpPr>
        <p:spPr>
          <a:xfrm>
            <a:off x="11583332" y="3429000"/>
            <a:ext cx="4000000" cy="599440"/>
          </a:xfrm>
          <a:prstGeom prst="rect"/>
        </p:spPr>
        <p:txBody>
          <a:bodyPr rtlCol="0" wrap="square">
            <a:spAutoFit/>
          </a:bodyPr>
          <a:p>
            <a:r>
              <a:rPr sz="2800" lang="ar-EG">
                <a:solidFill>
                  <a:srgbClr val="000000"/>
                </a:solidFill>
              </a:rPr>
              <a:t/>
            </a:r>
            <a:endParaRPr sz="2800" lang="ar-EG">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772" name=""/>
          <p:cNvSpPr>
            <a:spLocks noGrp="1"/>
          </p:cNvSpPr>
          <p:nvPr>
            <p:ph type="title"/>
          </p:nvPr>
        </p:nvSpPr>
        <p:spPr/>
        <p:txBody>
          <a:bodyPr/>
          <a:p>
            <a:endParaRPr lang="ar-EG"/>
          </a:p>
        </p:txBody>
      </p:sp>
      <p:sp>
        <p:nvSpPr>
          <p:cNvPr id="1048773" name=""/>
          <p:cNvSpPr>
            <a:spLocks noGrp="1"/>
          </p:cNvSpPr>
          <p:nvPr>
            <p:ph idx="1"/>
          </p:nvPr>
        </p:nvSpPr>
        <p:spPr/>
        <p:txBody>
          <a:bodyPr/>
          <a:p>
            <a:endParaRPr lang="ar-EG"/>
          </a:p>
        </p:txBody>
      </p:sp>
      <p:pic>
        <p:nvPicPr>
          <p:cNvPr id="2097168" name=""/>
          <p:cNvPicPr>
            <a:picLocks/>
          </p:cNvPicPr>
          <p:nvPr/>
        </p:nvPicPr>
        <p:blipFill>
          <a:blip xmlns:r="http://schemas.openxmlformats.org/officeDocument/2006/relationships" r:embed="rId1"/>
          <a:stretch>
            <a:fillRect/>
          </a:stretch>
        </p:blipFill>
        <p:spPr>
          <a:xfrm rot="0">
            <a:off x="0" y="467619"/>
            <a:ext cx="9144000" cy="5922762"/>
          </a:xfrm>
          <a:prstGeom prst="rec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774" name=""/>
          <p:cNvSpPr>
            <a:spLocks noGrp="1"/>
          </p:cNvSpPr>
          <p:nvPr>
            <p:ph type="title"/>
          </p:nvPr>
        </p:nvSpPr>
        <p:spPr/>
        <p:txBody>
          <a:bodyPr/>
          <a:p>
            <a:endParaRPr lang="ar-EG"/>
          </a:p>
        </p:txBody>
      </p:sp>
      <p:sp>
        <p:nvSpPr>
          <p:cNvPr id="1048775" name=""/>
          <p:cNvSpPr>
            <a:spLocks noGrp="1"/>
          </p:cNvSpPr>
          <p:nvPr>
            <p:ph idx="1"/>
          </p:nvPr>
        </p:nvSpPr>
        <p:spPr/>
        <p:txBody>
          <a:bodyPr/>
          <a:p>
            <a:endParaRPr lang="ar-EG"/>
          </a:p>
        </p:txBody>
      </p:sp>
      <p:pic>
        <p:nvPicPr>
          <p:cNvPr id="2097169" name=""/>
          <p:cNvPicPr>
            <a:picLocks/>
          </p:cNvPicPr>
          <p:nvPr/>
        </p:nvPicPr>
        <p:blipFill>
          <a:blip xmlns:r="http://schemas.openxmlformats.org/officeDocument/2006/relationships" r:embed="rId1"/>
          <a:stretch>
            <a:fillRect/>
          </a:stretch>
        </p:blipFill>
        <p:spPr>
          <a:xfrm rot="0">
            <a:off x="0" y="375920"/>
            <a:ext cx="9144000" cy="6106160"/>
          </a:xfrm>
          <a:prstGeom prst="rec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590" name="Title 1"/>
          <p:cNvSpPr>
            <a:spLocks noGrp="1"/>
          </p:cNvSpPr>
          <p:nvPr/>
        </p:nvSpPr>
        <p:spPr>
          <a:xfrm>
            <a:off x="457200" y="503237"/>
            <a:ext cx="8229600" cy="1143000"/>
          </a:xfrm>
          <a:prstGeom prst="rect"/>
        </p:spPr>
        <p:txBody>
          <a:bodyPr anchor="ctr" bIns="45720" lIns="91440" rIns="91440" rtlCol="0" tIns="45720" vert="horz">
            <a:normAutofit/>
          </a:bodyPr>
          <a:lstStyle>
            <a:lvl1pPr algn="ctr" defTabSz="914400" eaLnBrk="1" hangingPunct="1" latinLnBrk="0" rtl="0">
              <a:spcBef>
                <a:spcPct val="0"/>
              </a:spcBef>
              <a:buNone/>
              <a:defRPr sz="4400" kern="1200">
                <a:solidFill>
                  <a:schemeClr val="tx1"/>
                </a:solidFill>
                <a:latin typeface="+mj-lt"/>
                <a:ea typeface="+mj-ea"/>
                <a:cs typeface="+mj-cs"/>
              </a:defRPr>
            </a:lvl1pPr>
          </a:lstStyle>
          <a:p>
            <a:r>
              <a:rPr dirty="0" lang="en-US" smtClean="0"/>
              <a:t>Acute </a:t>
            </a:r>
            <a:r>
              <a:rPr dirty="0" lang="en-US" err="1" smtClean="0"/>
              <a:t>cholecystitis</a:t>
            </a:r>
            <a:r>
              <a:rPr dirty="0" lang="en-US" smtClean="0"/>
              <a:t> </a:t>
            </a:r>
            <a:endParaRPr dirty="0" lang="ar-JO"/>
          </a:p>
        </p:txBody>
      </p:sp>
      <p:sp>
        <p:nvSpPr>
          <p:cNvPr id="1048591" name="Content Placeholder 2"/>
          <p:cNvSpPr>
            <a:spLocks noGrp="1"/>
          </p:cNvSpPr>
          <p:nvPr/>
        </p:nvSpPr>
        <p:spPr>
          <a:xfrm>
            <a:off x="457200" y="1828799"/>
            <a:ext cx="8229600" cy="4525963"/>
          </a:xfrm>
          <a:prstGeom prst="rect"/>
        </p:spPr>
        <p:txBody>
          <a:bodyPr bIns="45720" lIns="91440" rIns="91440" rtlCol="0" tIns="45720" vert="horz">
            <a:normAutofit fontScale="96875" lnSpcReduction="10000"/>
          </a:bodyPr>
          <a:lst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r>
              <a:rPr dirty="0" lang="en-US" smtClean="0"/>
              <a:t>Management </a:t>
            </a:r>
          </a:p>
          <a:p>
            <a:r>
              <a:rPr dirty="0" lang="en-US" err="1" smtClean="0"/>
              <a:t>Concervative</a:t>
            </a:r>
            <a:r>
              <a:rPr dirty="0" lang="en-US" smtClean="0"/>
              <a:t> initial management include</a:t>
            </a:r>
            <a:br>
              <a:rPr dirty="0" lang="en-US" smtClean="0"/>
            </a:br>
            <a:r>
              <a:rPr dirty="0" lang="en-US" smtClean="0"/>
              <a:t> 1-bowel rest , IV fluid , analgesia &amp; fetal monitoring </a:t>
            </a:r>
            <a:br>
              <a:rPr dirty="0" lang="en-US" smtClean="0"/>
            </a:br>
            <a:r>
              <a:rPr dirty="0" lang="en-US" smtClean="0"/>
              <a:t>antibiotics are </a:t>
            </a:r>
            <a:r>
              <a:rPr dirty="0" lang="en-US" err="1" smtClean="0"/>
              <a:t>warrented</a:t>
            </a:r>
            <a:r>
              <a:rPr dirty="0" lang="en-US" smtClean="0"/>
              <a:t> if symptoms persist for 12-24 hours </a:t>
            </a:r>
            <a:br>
              <a:rPr dirty="0" lang="en-US" smtClean="0"/>
            </a:br>
            <a:r>
              <a:rPr dirty="0" lang="en-US" smtClean="0"/>
              <a:t>coverage for enteric gram(-) flora is desired by metronidazole &amp; ceftriaxone </a:t>
            </a:r>
            <a:br>
              <a:rPr dirty="0" lang="en-US" smtClean="0"/>
            </a:br>
            <a:endParaRPr dirty="0" lang="ar-JO"/>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592" name="Title 1"/>
          <p:cNvSpPr>
            <a:spLocks noGrp="1"/>
          </p:cNvSpPr>
          <p:nvPr/>
        </p:nvSpPr>
        <p:spPr>
          <a:xfrm>
            <a:off x="457200" y="503237"/>
            <a:ext cx="8229600" cy="1143000"/>
          </a:xfrm>
          <a:prstGeom prst="rect"/>
        </p:spPr>
        <p:txBody>
          <a:bodyPr anchor="ctr" bIns="45720" lIns="91440" rIns="91440" rtlCol="0" tIns="45720" vert="horz">
            <a:normAutofit/>
          </a:bodyPr>
          <a:lstStyle>
            <a:lvl1pPr algn="ctr" defTabSz="914400" eaLnBrk="1" hangingPunct="1" latinLnBrk="0" rtl="0">
              <a:spcBef>
                <a:spcPct val="0"/>
              </a:spcBef>
              <a:buNone/>
              <a:defRPr sz="4400" kern="1200">
                <a:solidFill>
                  <a:schemeClr val="tx1"/>
                </a:solidFill>
                <a:latin typeface="+mj-lt"/>
                <a:ea typeface="+mj-ea"/>
                <a:cs typeface="+mj-cs"/>
              </a:defRPr>
            </a:lvl1pPr>
          </a:lstStyle>
          <a:p>
            <a:endParaRPr lang="ar-JO"/>
          </a:p>
        </p:txBody>
      </p:sp>
      <p:sp>
        <p:nvSpPr>
          <p:cNvPr id="1048593" name="Content Placeholder 2"/>
          <p:cNvSpPr>
            <a:spLocks noGrp="1"/>
          </p:cNvSpPr>
          <p:nvPr/>
        </p:nvSpPr>
        <p:spPr>
          <a:xfrm>
            <a:off x="457200" y="1828799"/>
            <a:ext cx="8229600" cy="4525963"/>
          </a:xfrm>
          <a:prstGeom prst="rect"/>
        </p:spPr>
        <p:txBody>
          <a:bodyPr bIns="45720" lIns="91440" rIns="91440" rtlCol="0" tIns="45720" vert="horz">
            <a:normAutofit fontScale="81250" lnSpcReduction="10000"/>
          </a:bodyPr>
          <a:lst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r>
              <a:rPr dirty="0" lang="en-US" smtClean="0"/>
              <a:t>Surgical management is required in 25% of cases &amp; indicated for failure of conservative management , recurrence in same trimester or complicated </a:t>
            </a:r>
            <a:r>
              <a:rPr dirty="0" lang="en-US" err="1" smtClean="0"/>
              <a:t>cholecystitis</a:t>
            </a:r>
            <a:r>
              <a:rPr dirty="0" lang="en-US" smtClean="0"/>
              <a:t> </a:t>
            </a:r>
            <a:br>
              <a:rPr dirty="0" lang="en-US" smtClean="0"/>
            </a:br>
            <a:r>
              <a:rPr dirty="0" lang="en-US" smtClean="0"/>
              <a:t/>
            </a:r>
            <a:br>
              <a:rPr dirty="0" lang="en-US" smtClean="0"/>
            </a:br>
            <a:r>
              <a:rPr dirty="0" lang="en-US" smtClean="0"/>
              <a:t/>
            </a:r>
            <a:br>
              <a:rPr dirty="0" lang="en-US" smtClean="0"/>
            </a:br>
            <a:endParaRPr dirty="0" lang="en-US" smtClean="0"/>
          </a:p>
          <a:p>
            <a:r>
              <a:rPr dirty="0" lang="en-US" smtClean="0"/>
              <a:t>Intraoperative cholecystectomy even in uncomplicated cases decreases the length of hospital stay &amp; rate of preterm </a:t>
            </a:r>
            <a:r>
              <a:rPr dirty="0" lang="en-US" err="1" smtClean="0"/>
              <a:t>delivary</a:t>
            </a:r>
            <a:r>
              <a:rPr dirty="0" lang="en-US" smtClean="0"/>
              <a:t> </a:t>
            </a:r>
            <a:br>
              <a:rPr dirty="0" lang="en-US" smtClean="0"/>
            </a:br>
            <a:endParaRPr dirty="0" lang="ar-JO"/>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22" name="Title 1"/>
          <p:cNvSpPr>
            <a:spLocks noGrp="1"/>
          </p:cNvSpPr>
          <p:nvPr/>
        </p:nvSpPr>
        <p:spPr>
          <a:xfrm>
            <a:off x="2119" y="476672"/>
            <a:ext cx="9144000" cy="2387600"/>
          </a:xfrm>
          <a:prstGeom prst="rect"/>
        </p:spPr>
        <p:txBody>
          <a:bodyPr anchor="b" bIns="45720" lIns="91440" rIns="91440" rtlCol="0" tIns="45720" vert="horz">
            <a:normAutofit/>
          </a:bodyPr>
          <a:lstStyle>
            <a:lvl1pPr algn="ctr" defTabSz="914400" eaLnBrk="1" hangingPunct="1" latinLnBrk="0" rtl="0">
              <a:lnSpc>
                <a:spcPct val="90000"/>
              </a:lnSpc>
              <a:spcBef>
                <a:spcPct val="0"/>
              </a:spcBef>
              <a:buNone/>
              <a:defRPr sz="6000" kern="1200">
                <a:solidFill>
                  <a:schemeClr val="tx1"/>
                </a:solidFill>
                <a:latin typeface="+mj-lt"/>
                <a:ea typeface="+mj-ea"/>
                <a:cs typeface="+mj-cs"/>
              </a:defRPr>
            </a:lvl1pPr>
          </a:lstStyle>
          <a:p>
            <a:r>
              <a:rPr dirty="0" lang="en-US" smtClean="0"/>
              <a:t>Viral Hepatitis </a:t>
            </a:r>
            <a:endParaRPr dirty="0" lang="en-US"/>
          </a:p>
        </p:txBody>
      </p:sp>
      <p:sp>
        <p:nvSpPr>
          <p:cNvPr id="1048623" name="عنصر نائب للمحتوى 1"/>
          <p:cNvSpPr>
            <a:spLocks noGrp="1"/>
          </p:cNvSpPr>
          <p:nvPr>
            <p:ph idx="1"/>
          </p:nvPr>
        </p:nvSpPr>
        <p:spPr/>
        <p:txBody>
          <a:bodyPr/>
          <a:p>
            <a:endParaRPr lang="ar-JO"/>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596" name="Title 1"/>
          <p:cNvSpPr>
            <a:spLocks noGrp="1"/>
          </p:cNvSpPr>
          <p:nvPr/>
        </p:nvSpPr>
        <p:spPr>
          <a:xfrm>
            <a:off x="457200" y="503237"/>
            <a:ext cx="8229600" cy="1143000"/>
          </a:xfrm>
          <a:prstGeom prst="rect"/>
        </p:spPr>
        <p:txBody>
          <a:bodyPr anchor="ctr" bIns="45720" lIns="91440" rIns="91440" rtlCol="0" tIns="45720" vert="horz">
            <a:normAutofit/>
          </a:bodyPr>
          <a:lstStyle>
            <a:lvl1pPr algn="ctr" defTabSz="914400" eaLnBrk="1" hangingPunct="1" latinLnBrk="0" rtl="0">
              <a:spcBef>
                <a:spcPct val="0"/>
              </a:spcBef>
              <a:buNone/>
              <a:defRPr sz="4400" kern="1200">
                <a:solidFill>
                  <a:schemeClr val="tx1"/>
                </a:solidFill>
                <a:latin typeface="+mj-lt"/>
                <a:ea typeface="+mj-ea"/>
                <a:cs typeface="+mj-cs"/>
              </a:defRPr>
            </a:lvl1pPr>
          </a:lstStyle>
          <a:p>
            <a:endParaRPr lang="ar-JO"/>
          </a:p>
        </p:txBody>
      </p:sp>
      <p:sp>
        <p:nvSpPr>
          <p:cNvPr id="1048597" name="Content Placeholder 2"/>
          <p:cNvSpPr>
            <a:spLocks noGrp="1"/>
          </p:cNvSpPr>
          <p:nvPr/>
        </p:nvSpPr>
        <p:spPr>
          <a:xfrm>
            <a:off x="457200" y="1828799"/>
            <a:ext cx="8229600" cy="4525963"/>
          </a:xfrm>
          <a:prstGeom prst="rect"/>
        </p:spPr>
        <p:txBody>
          <a:bodyPr bIns="45720" lIns="91440" rIns="91440" rtlCol="0" tIns="45720" vert="horz">
            <a:normAutofit fontScale="96875" lnSpcReduction="20000"/>
          </a:bodyPr>
          <a:lst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r>
              <a:rPr dirty="0" lang="en-US" smtClean="0"/>
              <a:t>Complication </a:t>
            </a:r>
            <a:br>
              <a:rPr dirty="0" lang="en-US" smtClean="0"/>
            </a:br>
            <a:r>
              <a:rPr dirty="0" lang="en-US" smtClean="0"/>
              <a:t>gangrenous </a:t>
            </a:r>
            <a:r>
              <a:rPr dirty="0" lang="en-US" err="1" smtClean="0"/>
              <a:t>cholecystitis</a:t>
            </a:r>
            <a:r>
              <a:rPr dirty="0" lang="en-US" smtClean="0"/>
              <a:t> </a:t>
            </a:r>
            <a:br>
              <a:rPr dirty="0" lang="en-US" smtClean="0"/>
            </a:br>
            <a:r>
              <a:rPr dirty="0" lang="en-US" err="1" smtClean="0"/>
              <a:t>choledocholithiasis</a:t>
            </a:r>
            <a:r>
              <a:rPr dirty="0" lang="en-US" smtClean="0"/>
              <a:t> </a:t>
            </a:r>
          </a:p>
          <a:p>
            <a:pPr indent="0" marL="0">
              <a:buNone/>
            </a:pPr>
            <a:r>
              <a:rPr dirty="0" lang="en-US" smtClean="0"/>
              <a:t>    Perforation </a:t>
            </a:r>
            <a:br>
              <a:rPr dirty="0" lang="en-US" smtClean="0"/>
            </a:br>
            <a:r>
              <a:rPr dirty="0" lang="en-US" smtClean="0"/>
              <a:t>    fistula </a:t>
            </a:r>
            <a:br>
              <a:rPr dirty="0" lang="en-US" smtClean="0"/>
            </a:br>
            <a:r>
              <a:rPr dirty="0" lang="en-US" smtClean="0"/>
              <a:t>    ascending cholangitis </a:t>
            </a:r>
            <a:br>
              <a:rPr dirty="0" lang="en-US" smtClean="0"/>
            </a:br>
            <a:r>
              <a:rPr dirty="0" lang="en-US" smtClean="0"/>
              <a:t>    pancreatitis </a:t>
            </a:r>
            <a:br>
              <a:rPr dirty="0" lang="en-US" smtClean="0"/>
            </a:br>
            <a:r>
              <a:rPr dirty="0" lang="en-US" smtClean="0"/>
              <a:t>the last two complications are associated with 15% maternal mortality &amp; 60% fetal loss </a:t>
            </a:r>
            <a:endParaRPr dirty="0" lang="ar-JO"/>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00" name="Content Placeholder 2"/>
          <p:cNvSpPr>
            <a:spLocks noGrp="1"/>
          </p:cNvSpPr>
          <p:nvPr/>
        </p:nvSpPr>
        <p:spPr>
          <a:xfrm>
            <a:off x="683568" y="2132856"/>
            <a:ext cx="7571184" cy="4525963"/>
          </a:xfrm>
          <a:prstGeom prst="rect"/>
        </p:spPr>
        <p:txBody>
          <a:bodyPr bIns="45720" lIns="91440" rIns="91440" rtlCol="0" tIns="45720" vert="horz">
            <a:normAutofit/>
          </a:bodyPr>
          <a:lst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pPr indent="0" marL="0">
              <a:buNone/>
            </a:pPr>
            <a:r>
              <a:rPr dirty="0" sz="9600" lang="en-US" smtClean="0"/>
              <a:t>  Thank you </a:t>
            </a:r>
            <a:endParaRPr dirty="0" sz="9600" lang="ar-J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24" name="Title 1"/>
          <p:cNvSpPr>
            <a:spLocks noGrp="1"/>
          </p:cNvSpPr>
          <p:nvPr/>
        </p:nvSpPr>
        <p:spPr>
          <a:xfrm>
            <a:off x="323528" y="375245"/>
            <a:ext cx="10515600" cy="1325563"/>
          </a:xfrm>
          <a:prstGeom prst="rect"/>
        </p:spPr>
        <p:txBody>
          <a:bodyPr anchor="ctr"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dirty="0" lang="en-US" smtClean="0"/>
              <a:t>OVERVIEW</a:t>
            </a:r>
            <a:endParaRPr dirty="0" lang="en-US"/>
          </a:p>
        </p:txBody>
      </p:sp>
      <p:sp>
        <p:nvSpPr>
          <p:cNvPr id="1048625" name="Content Placeholder 2"/>
          <p:cNvSpPr>
            <a:spLocks noGrp="1"/>
          </p:cNvSpPr>
          <p:nvPr/>
        </p:nvSpPr>
        <p:spPr>
          <a:xfrm>
            <a:off x="102862" y="1700808"/>
            <a:ext cx="8845252" cy="4791219"/>
          </a:xfrm>
          <a:prstGeom prst="rect"/>
        </p:spPr>
        <p:txBody>
          <a:bodyPr bIns="45720" lIns="91440" rIns="91440" rtlCol="0" tIns="45720" vert="horz">
            <a:normAutofit fontScale="85000" lnSpcReduction="20000"/>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dirty="0" lang="en-US"/>
              <a:t>Acute viral hepatitis is the most common cause of jaundice in pregnancy. </a:t>
            </a:r>
            <a:endParaRPr dirty="0" lang="en-US" smtClean="0"/>
          </a:p>
          <a:p>
            <a:pPr lvl="0"/>
            <a:r>
              <a:rPr dirty="0" lang="en-US" smtClean="0"/>
              <a:t>The </a:t>
            </a:r>
            <a:r>
              <a:rPr dirty="0" lang="en-US"/>
              <a:t>course of most viral infections is not affected by </a:t>
            </a:r>
            <a:r>
              <a:rPr dirty="0" lang="en-US" smtClean="0"/>
              <a:t>pregnancy.</a:t>
            </a:r>
          </a:p>
          <a:p>
            <a:pPr lvl="0"/>
            <a:r>
              <a:rPr dirty="0" lang="en-US" smtClean="0"/>
              <a:t>It </a:t>
            </a:r>
            <a:r>
              <a:rPr dirty="0" lang="en-US"/>
              <a:t>is sometimes possible for the baby to become infected with the virus around the time of birth or during their early childhood years</a:t>
            </a:r>
            <a:r>
              <a:rPr dirty="0" lang="en-US">
                <a:solidFill>
                  <a:schemeClr val="accent1"/>
                </a:solidFill>
              </a:rPr>
              <a:t>, particularly with hepatitis B and C</a:t>
            </a:r>
            <a:r>
              <a:rPr dirty="0" lang="en-US" smtClean="0"/>
              <a:t>.</a:t>
            </a:r>
          </a:p>
          <a:p>
            <a:pPr lvl="0"/>
            <a:r>
              <a:rPr dirty="0" lang="en-US"/>
              <a:t>Hepatitis </a:t>
            </a:r>
            <a:r>
              <a:rPr dirty="0" lang="en-US">
                <a:solidFill>
                  <a:srgbClr val="FF0000"/>
                </a:solidFill>
              </a:rPr>
              <a:t>E</a:t>
            </a:r>
            <a:r>
              <a:rPr dirty="0" lang="en-US"/>
              <a:t> is more likely to lead to </a:t>
            </a:r>
            <a:r>
              <a:rPr dirty="0" lang="en-US">
                <a:solidFill>
                  <a:srgbClr val="FF0000"/>
                </a:solidFill>
              </a:rPr>
              <a:t>fulminant hepatic failure </a:t>
            </a:r>
            <a:r>
              <a:rPr dirty="0" lang="en-US"/>
              <a:t>in </a:t>
            </a:r>
            <a:r>
              <a:rPr dirty="0" lang="en-US" smtClean="0"/>
              <a:t>pregnancy (20% of </a:t>
            </a:r>
            <a:r>
              <a:rPr dirty="0" lang="en-US"/>
              <a:t>women infected in the third trimester die of fulminant </a:t>
            </a:r>
            <a:r>
              <a:rPr dirty="0" lang="en-US" smtClean="0"/>
              <a:t>hepatitis)</a:t>
            </a:r>
          </a:p>
          <a:p>
            <a:r>
              <a:rPr dirty="0" lang="en-US"/>
              <a:t>M</a:t>
            </a:r>
            <a:r>
              <a:rPr dirty="0" lang="en-US" smtClean="0"/>
              <a:t>ost </a:t>
            </a:r>
            <a:r>
              <a:rPr dirty="0" lang="en-US"/>
              <a:t>women with hepatitis will have a normal pregnancy, but the physical process of pregnancy may cause some problems on a woman’s liver. About 6% of women with hepatitis can develop </a:t>
            </a:r>
            <a:r>
              <a:rPr dirty="0" lang="en-US" err="1" smtClean="0"/>
              <a:t>cholelithiasis</a:t>
            </a:r>
            <a:r>
              <a:rPr dirty="0" lang="en-US" smtClean="0"/>
              <a:t> during </a:t>
            </a:r>
            <a:r>
              <a:rPr dirty="0" lang="en-US"/>
              <a:t>their pregnancy.</a:t>
            </a:r>
          </a:p>
          <a:p>
            <a:endParaRPr dirty="0"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26" name="عنوان 1"/>
          <p:cNvSpPr>
            <a:spLocks noGrp="1"/>
          </p:cNvSpPr>
          <p:nvPr>
            <p:ph type="title"/>
          </p:nvPr>
        </p:nvSpPr>
        <p:spPr/>
        <p:txBody>
          <a:bodyPr/>
          <a:p>
            <a:endParaRPr lang="ar-JO"/>
          </a:p>
        </p:txBody>
      </p:sp>
      <p:sp>
        <p:nvSpPr>
          <p:cNvPr id="1048627" name="عنصر نائب للمحتوى 2"/>
          <p:cNvSpPr>
            <a:spLocks noGrp="1"/>
          </p:cNvSpPr>
          <p:nvPr>
            <p:ph idx="1"/>
          </p:nvPr>
        </p:nvSpPr>
        <p:spPr/>
        <p:txBody>
          <a:bodyPr/>
          <a:p>
            <a:endParaRPr lang="ar-JO"/>
          </a:p>
        </p:txBody>
      </p:sp>
      <p:pic>
        <p:nvPicPr>
          <p:cNvPr id="2097152" name="Content Placeholder 3"/>
          <p:cNvPicPr>
            <a:picLocks noChangeAspect="1" noGrp="1"/>
          </p:cNvPicPr>
          <p:nvPr/>
        </p:nvPicPr>
        <p:blipFill>
          <a:blip xmlns:r="http://schemas.openxmlformats.org/officeDocument/2006/relationships" r:embed="rId1"/>
          <a:stretch>
            <a:fillRect/>
          </a:stretch>
        </p:blipFill>
        <p:spPr>
          <a:xfrm>
            <a:off x="395536" y="602186"/>
            <a:ext cx="8496944" cy="5468173"/>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28" name="Title 1"/>
          <p:cNvSpPr>
            <a:spLocks noGrp="1"/>
          </p:cNvSpPr>
          <p:nvPr/>
        </p:nvSpPr>
        <p:spPr>
          <a:xfrm>
            <a:off x="0" y="1628800"/>
            <a:ext cx="9144000" cy="2387600"/>
          </a:xfrm>
          <a:prstGeom prst="rect"/>
        </p:spPr>
        <p:txBody>
          <a:bodyPr anchor="b" bIns="45720" lIns="91440" rIns="91440" rtlCol="0" tIns="45720" vert="horz">
            <a:normAutofit/>
          </a:bodyPr>
          <a:lstStyle>
            <a:lvl1pPr algn="ctr" defTabSz="914400" eaLnBrk="1" hangingPunct="1" latinLnBrk="0" rtl="0">
              <a:lnSpc>
                <a:spcPct val="90000"/>
              </a:lnSpc>
              <a:spcBef>
                <a:spcPct val="0"/>
              </a:spcBef>
              <a:buNone/>
              <a:defRPr sz="6000" kern="1200">
                <a:solidFill>
                  <a:schemeClr val="tx1"/>
                </a:solidFill>
                <a:latin typeface="+mj-lt"/>
                <a:ea typeface="+mj-ea"/>
                <a:cs typeface="+mj-cs"/>
              </a:defRPr>
            </a:lvl1pPr>
          </a:lstStyle>
          <a:p>
            <a:r>
              <a:rPr dirty="0" lang="en-US" smtClean="0"/>
              <a:t>Hepatitis A Virus (HAV)</a:t>
            </a:r>
            <a:endParaRPr dirty="0"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صيدلاني">
  <a:themeElements>
    <a:clrScheme name="صيدلاني">
      <a:dk1>
        <a:sysClr lastClr="000000" val="windowText"/>
      </a:dk1>
      <a:lt1>
        <a:sysClr lastClr="FFFFFF" val="window"/>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صيدلاني">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صيدلاني">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dir="tl" rig="glow">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dir="t" rig="glow">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algn="tl" flip="none" sx="100000" sy="100000" tx="0" ty="0"/>
        </a:blipFill>
      </a:bgFillStyleLst>
    </a:fmtScheme>
  </a:themeElements>
</a:theme>
</file>

<file path=ppt/theme/theme2.xml><?xml version="1.0" encoding="utf-8"?>
<a:theme xmlns:a="http://schemas.openxmlformats.org/drawingml/2006/main" name="نسق Offic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Hepatic Disorders In Pregnancy</dc:title>
  <dc:creator>DELL</dc:creator>
  <cp:lastModifiedBy>DELL</cp:lastModifiedBy>
  <dcterms:created xsi:type="dcterms:W3CDTF">٢٠٢٠-٠٨-٠٥T٠٨:٣١:٥٦Z</dcterms:created>
  <dcterms:modified xsi:type="dcterms:W3CDTF">٢٠٢٠-٠٨-٠٩T٠٢:٢٩:٣٣Z</dcterms:modified>
</cp:coreProperties>
</file>