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 /><Relationship Id="rId2" Type="http://schemas.openxmlformats.org/package/2006/relationships/metadata/thumbnail" Target="docProps/thumbnail.jpeg" /><Relationship Id="rId1" Type="http://schemas.openxmlformats.org/officeDocument/2006/relationships/officeDocument" Target="ppt/presentation.xml" /><Relationship Id="rId5" Type="http://schemas.openxmlformats.org/officeDocument/2006/relationships/custom-properties" Target="docProps/custom.xml" /><Relationship Id="rId4" Type="http://schemas.openxmlformats.org/officeDocument/2006/relationships/extended-properties" Target="docProps/app.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3"/>
  </p:sldMasterIdLst>
  <p:notesMasterIdLst>
    <p:notesMasterId r:id="rId25"/>
  </p:notesMasterIdLst>
  <p:sldIdLst>
    <p:sldId id="256" r:id="rId4"/>
    <p:sldId id="293" r:id="rId5"/>
    <p:sldId id="273" r:id="rId6"/>
    <p:sldId id="274" r:id="rId7"/>
    <p:sldId id="304" r:id="rId8"/>
    <p:sldId id="275" r:id="rId9"/>
    <p:sldId id="284" r:id="rId10"/>
    <p:sldId id="303" r:id="rId11"/>
    <p:sldId id="294" r:id="rId12"/>
    <p:sldId id="276" r:id="rId13"/>
    <p:sldId id="295" r:id="rId14"/>
    <p:sldId id="302" r:id="rId15"/>
    <p:sldId id="277" r:id="rId16"/>
    <p:sldId id="279" r:id="rId17"/>
    <p:sldId id="280" r:id="rId18"/>
    <p:sldId id="296" r:id="rId19"/>
    <p:sldId id="281" r:id="rId20"/>
    <p:sldId id="292" r:id="rId21"/>
    <p:sldId id="282" r:id="rId22"/>
    <p:sldId id="287" r:id="rId23"/>
    <p:sldId id="297" r:id="rId24"/>
  </p:sldIdLst>
  <p:sldSz cx="9144000" cy="6858000" type="screen4x3"/>
  <p:notesSz cx="6858000" cy="9144000"/>
  <p:defaultTextStyle>
    <a:defPPr>
      <a:defRPr lang="en-AU"/>
    </a:defPPr>
    <a:lvl1pPr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39966"/>
    <a:srgbClr val="008000"/>
    <a:srgbClr val="00FF00"/>
    <a:srgbClr val="00339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2" d="100"/>
          <a:sy n="82" d="100"/>
        </p:scale>
        <p:origin x="-1530" y="-9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5.xml" /><Relationship Id="rId13" Type="http://schemas.openxmlformats.org/officeDocument/2006/relationships/slide" Target="slides/slide10.xml" /><Relationship Id="rId18" Type="http://schemas.openxmlformats.org/officeDocument/2006/relationships/slide" Target="slides/slide15.xml" /><Relationship Id="rId26" Type="http://schemas.openxmlformats.org/officeDocument/2006/relationships/presProps" Target="presProps.xml" /><Relationship Id="rId3" Type="http://schemas.openxmlformats.org/officeDocument/2006/relationships/slideMaster" Target="slideMasters/slideMaster1.xml" /><Relationship Id="rId21" Type="http://schemas.openxmlformats.org/officeDocument/2006/relationships/slide" Target="slides/slide18.xml" /><Relationship Id="rId7" Type="http://schemas.openxmlformats.org/officeDocument/2006/relationships/slide" Target="slides/slide4.xml" /><Relationship Id="rId12" Type="http://schemas.openxmlformats.org/officeDocument/2006/relationships/slide" Target="slides/slide9.xml" /><Relationship Id="rId17" Type="http://schemas.openxmlformats.org/officeDocument/2006/relationships/slide" Target="slides/slide14.xml" /><Relationship Id="rId25" Type="http://schemas.openxmlformats.org/officeDocument/2006/relationships/notesMaster" Target="notesMasters/notesMaster1.xml" /><Relationship Id="rId2" Type="http://schemas.openxmlformats.org/officeDocument/2006/relationships/customXml" Target="../customXml/item2.xml" /><Relationship Id="rId16" Type="http://schemas.openxmlformats.org/officeDocument/2006/relationships/slide" Target="slides/slide13.xml" /><Relationship Id="rId20" Type="http://schemas.openxmlformats.org/officeDocument/2006/relationships/slide" Target="slides/slide17.xml" /><Relationship Id="rId29" Type="http://schemas.openxmlformats.org/officeDocument/2006/relationships/tableStyles" Target="tableStyles.xml" /><Relationship Id="rId1" Type="http://schemas.openxmlformats.org/officeDocument/2006/relationships/customXml" Target="../customXml/item1.xml" /><Relationship Id="rId6" Type="http://schemas.openxmlformats.org/officeDocument/2006/relationships/slide" Target="slides/slide3.xml" /><Relationship Id="rId11" Type="http://schemas.openxmlformats.org/officeDocument/2006/relationships/slide" Target="slides/slide8.xml" /><Relationship Id="rId24" Type="http://schemas.openxmlformats.org/officeDocument/2006/relationships/slide" Target="slides/slide21.xml" /><Relationship Id="rId5" Type="http://schemas.openxmlformats.org/officeDocument/2006/relationships/slide" Target="slides/slide2.xml" /><Relationship Id="rId15" Type="http://schemas.openxmlformats.org/officeDocument/2006/relationships/slide" Target="slides/slide12.xml" /><Relationship Id="rId23" Type="http://schemas.openxmlformats.org/officeDocument/2006/relationships/slide" Target="slides/slide20.xml" /><Relationship Id="rId28" Type="http://schemas.openxmlformats.org/officeDocument/2006/relationships/theme" Target="theme/theme1.xml" /><Relationship Id="rId10" Type="http://schemas.openxmlformats.org/officeDocument/2006/relationships/slide" Target="slides/slide7.xml" /><Relationship Id="rId19" Type="http://schemas.openxmlformats.org/officeDocument/2006/relationships/slide" Target="slides/slide16.xml" /><Relationship Id="rId4" Type="http://schemas.openxmlformats.org/officeDocument/2006/relationships/slide" Target="slides/slide1.xml" /><Relationship Id="rId9" Type="http://schemas.openxmlformats.org/officeDocument/2006/relationships/slide" Target="slides/slide6.xml" /><Relationship Id="rId14" Type="http://schemas.openxmlformats.org/officeDocument/2006/relationships/slide" Target="slides/slide11.xml" /><Relationship Id="rId22" Type="http://schemas.openxmlformats.org/officeDocument/2006/relationships/slide" Target="slides/slide19.xml" /><Relationship Id="rId27" Type="http://schemas.openxmlformats.org/officeDocument/2006/relationships/viewProps" Target="viewProps.xml" /></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2" name="Rectangle 2">
            <a:extLst>
              <a:ext uri="{FF2B5EF4-FFF2-40B4-BE49-F238E27FC236}">
                <a16:creationId xmlns:a16="http://schemas.microsoft.com/office/drawing/2014/main" id="{A15C7CBD-4789-4672-BDA9-FE6D73A7A8A5}"/>
              </a:ext>
            </a:extLst>
          </p:cNvPr>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pitchFamily="34" charset="0"/>
                <a:cs typeface="Arial" pitchFamily="34" charset="0"/>
              </a:defRPr>
            </a:lvl1pPr>
          </a:lstStyle>
          <a:p>
            <a:pPr>
              <a:defRPr/>
            </a:pPr>
            <a:endParaRPr lang="en-AU"/>
          </a:p>
        </p:txBody>
      </p:sp>
      <p:sp>
        <p:nvSpPr>
          <p:cNvPr id="5123" name="Rectangle 3">
            <a:extLst>
              <a:ext uri="{FF2B5EF4-FFF2-40B4-BE49-F238E27FC236}">
                <a16:creationId xmlns:a16="http://schemas.microsoft.com/office/drawing/2014/main" id="{6336FACE-514E-4DD5-8756-5E2C56DC4FA1}"/>
              </a:ext>
            </a:extLst>
          </p:cNvPr>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pitchFamily="34" charset="0"/>
                <a:cs typeface="Arial" pitchFamily="34" charset="0"/>
              </a:defRPr>
            </a:lvl1pPr>
          </a:lstStyle>
          <a:p>
            <a:pPr>
              <a:defRPr/>
            </a:pPr>
            <a:endParaRPr lang="en-AU"/>
          </a:p>
        </p:txBody>
      </p:sp>
      <p:sp>
        <p:nvSpPr>
          <p:cNvPr id="23556" name="Rectangle 4">
            <a:extLst>
              <a:ext uri="{FF2B5EF4-FFF2-40B4-BE49-F238E27FC236}">
                <a16:creationId xmlns:a16="http://schemas.microsoft.com/office/drawing/2014/main" id="{AFCA2FFC-C70E-4908-9009-2178B900BA12}"/>
              </a:ext>
            </a:extLst>
          </p:cNvPr>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125" name="Rectangle 5">
            <a:extLst>
              <a:ext uri="{FF2B5EF4-FFF2-40B4-BE49-F238E27FC236}">
                <a16:creationId xmlns:a16="http://schemas.microsoft.com/office/drawing/2014/main" id="{AE15BCA6-D6FA-43A8-B9A0-A309C92F0E6C}"/>
              </a:ext>
            </a:extLst>
          </p:cNvPr>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AU" noProof="0"/>
              <a:t>Click to edit Master text styles</a:t>
            </a:r>
          </a:p>
          <a:p>
            <a:pPr lvl="1"/>
            <a:r>
              <a:rPr lang="en-AU" noProof="0"/>
              <a:t>Second level</a:t>
            </a:r>
          </a:p>
          <a:p>
            <a:pPr lvl="2"/>
            <a:r>
              <a:rPr lang="en-AU" noProof="0"/>
              <a:t>Third level</a:t>
            </a:r>
          </a:p>
          <a:p>
            <a:pPr lvl="3"/>
            <a:r>
              <a:rPr lang="en-AU" noProof="0"/>
              <a:t>Fourth level</a:t>
            </a:r>
          </a:p>
          <a:p>
            <a:pPr lvl="4"/>
            <a:r>
              <a:rPr lang="en-AU" noProof="0"/>
              <a:t>Fifth level</a:t>
            </a:r>
          </a:p>
        </p:txBody>
      </p:sp>
      <p:sp>
        <p:nvSpPr>
          <p:cNvPr id="5126" name="Rectangle 6">
            <a:extLst>
              <a:ext uri="{FF2B5EF4-FFF2-40B4-BE49-F238E27FC236}">
                <a16:creationId xmlns:a16="http://schemas.microsoft.com/office/drawing/2014/main" id="{5E123AFB-7FF0-43E6-8632-07351E00013A}"/>
              </a:ext>
            </a:extLst>
          </p:cNvPr>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pitchFamily="34" charset="0"/>
                <a:cs typeface="Arial" pitchFamily="34" charset="0"/>
              </a:defRPr>
            </a:lvl1pPr>
          </a:lstStyle>
          <a:p>
            <a:pPr>
              <a:defRPr/>
            </a:pPr>
            <a:endParaRPr lang="en-AU"/>
          </a:p>
        </p:txBody>
      </p:sp>
      <p:sp>
        <p:nvSpPr>
          <p:cNvPr id="5127" name="Rectangle 7">
            <a:extLst>
              <a:ext uri="{FF2B5EF4-FFF2-40B4-BE49-F238E27FC236}">
                <a16:creationId xmlns:a16="http://schemas.microsoft.com/office/drawing/2014/main" id="{A4BD35AE-D0C8-4B2F-BAD0-F5148B25E6B5}"/>
              </a:ext>
            </a:extLst>
          </p:cNvPr>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32095535-B3D8-4120-8FC8-8BE3CEDB9716}" type="slidenum">
              <a:rPr lang="ar-SA" altLang="en-US"/>
              <a:pPr/>
              <a:t>‹#›</a:t>
            </a:fld>
            <a:endParaRPr lang="en-AU"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pitchFamily="34" charset="0"/>
        <a:ea typeface="+mn-ea"/>
        <a:cs typeface="Arial" pitchFamily="34" charset="0"/>
      </a:defRPr>
    </a:lvl1pPr>
    <a:lvl2pPr marL="457200" algn="l" rtl="0" eaLnBrk="0" fontAlgn="base" hangingPunct="0">
      <a:spcBef>
        <a:spcPct val="30000"/>
      </a:spcBef>
      <a:spcAft>
        <a:spcPct val="0"/>
      </a:spcAft>
      <a:defRPr sz="1200" kern="1200">
        <a:solidFill>
          <a:schemeClr val="tx1"/>
        </a:solidFill>
        <a:latin typeface="Arial" pitchFamily="34" charset="0"/>
        <a:ea typeface="+mn-ea"/>
        <a:cs typeface="Arial" pitchFamily="34" charset="0"/>
      </a:defRPr>
    </a:lvl2pPr>
    <a:lvl3pPr marL="914400" algn="l" rtl="0" eaLnBrk="0" fontAlgn="base" hangingPunct="0">
      <a:spcBef>
        <a:spcPct val="30000"/>
      </a:spcBef>
      <a:spcAft>
        <a:spcPct val="0"/>
      </a:spcAft>
      <a:defRPr sz="1200" kern="1200">
        <a:solidFill>
          <a:schemeClr val="tx1"/>
        </a:solidFill>
        <a:latin typeface="Arial" pitchFamily="34" charset="0"/>
        <a:ea typeface="+mn-ea"/>
        <a:cs typeface="Arial" pitchFamily="34" charset="0"/>
      </a:defRPr>
    </a:lvl3pPr>
    <a:lvl4pPr marL="1371600" algn="l" rtl="0" eaLnBrk="0" fontAlgn="base" hangingPunct="0">
      <a:spcBef>
        <a:spcPct val="30000"/>
      </a:spcBef>
      <a:spcAft>
        <a:spcPct val="0"/>
      </a:spcAft>
      <a:defRPr sz="1200" kern="1200">
        <a:solidFill>
          <a:schemeClr val="tx1"/>
        </a:solidFill>
        <a:latin typeface="Arial" pitchFamily="34" charset="0"/>
        <a:ea typeface="+mn-ea"/>
        <a:cs typeface="Arial" pitchFamily="34" charset="0"/>
      </a:defRPr>
    </a:lvl4pPr>
    <a:lvl5pPr marL="1828800" algn="l" rtl="0" eaLnBrk="0" fontAlgn="base" hangingPunct="0">
      <a:spcBef>
        <a:spcPct val="30000"/>
      </a:spcBef>
      <a:spcAft>
        <a:spcPct val="0"/>
      </a:spcAft>
      <a:defRPr sz="1200" kern="1200">
        <a:solidFill>
          <a:schemeClr val="tx1"/>
        </a:solidFill>
        <a:latin typeface="Arial" pitchFamily="34" charset="0"/>
        <a:ea typeface="+mn-ea"/>
        <a:cs typeface="Arial" pitchFamily="34" charset="0"/>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 /><Relationship Id="rId1" Type="http://schemas.openxmlformats.org/officeDocument/2006/relationships/notesMaster" Target="../notesMasters/notesMaster1.xml" /></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 /><Relationship Id="rId1" Type="http://schemas.openxmlformats.org/officeDocument/2006/relationships/notesMaster" Target="../notesMasters/notesMaster1.xml" /></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 /><Relationship Id="rId1" Type="http://schemas.openxmlformats.org/officeDocument/2006/relationships/notesMaster" Target="../notesMasters/notesMaster1.xml" /></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 /><Relationship Id="rId1" Type="http://schemas.openxmlformats.org/officeDocument/2006/relationships/notesMaster" Target="../notesMasters/notesMaster1.xml" /></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 /><Relationship Id="rId1" Type="http://schemas.openxmlformats.org/officeDocument/2006/relationships/notesMaster" Target="../notesMasters/notesMaster1.xml" /></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 /><Relationship Id="rId1" Type="http://schemas.openxmlformats.org/officeDocument/2006/relationships/notesMaster" Target="../notesMasters/notesMaster1.xml" /></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 /><Relationship Id="rId1" Type="http://schemas.openxmlformats.org/officeDocument/2006/relationships/notesMaster" Target="../notesMasters/notesMaster1.xml" /></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 /><Relationship Id="rId1" Type="http://schemas.openxmlformats.org/officeDocument/2006/relationships/notesMaster" Target="../notesMasters/notesMaster1.xml" /></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 /><Relationship Id="rId1" Type="http://schemas.openxmlformats.org/officeDocument/2006/relationships/notesMaster" Target="../notesMasters/notesMaster1.xml" /></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 /><Relationship Id="rId1" Type="http://schemas.openxmlformats.org/officeDocument/2006/relationships/notesMaster" Target="../notesMasters/notesMaster1.xml" /></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 /><Relationship Id="rId1" Type="http://schemas.openxmlformats.org/officeDocument/2006/relationships/notesMaster" Target="../notesMasters/notesMaster1.xml" /></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 /><Relationship Id="rId1" Type="http://schemas.openxmlformats.org/officeDocument/2006/relationships/notesMaster" Target="../notesMasters/notesMaster1.xml" /></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 /><Relationship Id="rId1" Type="http://schemas.openxmlformats.org/officeDocument/2006/relationships/notesMaster" Target="../notesMasters/notesMaster1.xml" /></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 /><Relationship Id="rId1" Type="http://schemas.openxmlformats.org/officeDocument/2006/relationships/notesMaster" Target="../notesMasters/notesMaster1.xml" /></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 /><Relationship Id="rId1" Type="http://schemas.openxmlformats.org/officeDocument/2006/relationships/notesMaster" Target="../notesMasters/notesMaster1.xml" /></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 /><Relationship Id="rId1" Type="http://schemas.openxmlformats.org/officeDocument/2006/relationships/notesMaster" Target="../notesMasters/notesMaster1.xml" /></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 /><Relationship Id="rId1" Type="http://schemas.openxmlformats.org/officeDocument/2006/relationships/notesMaster" Target="../notesMasters/notesMaster1.xml" /></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 /><Relationship Id="rId1" Type="http://schemas.openxmlformats.org/officeDocument/2006/relationships/notesMaster" Target="../notesMasters/notesMaster1.xml" /></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 /><Relationship Id="rId1" Type="http://schemas.openxmlformats.org/officeDocument/2006/relationships/notesMaster" Target="../notesMasters/notesMaster1.xml" /></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 /><Relationship Id="rId1" Type="http://schemas.openxmlformats.org/officeDocument/2006/relationships/notesMaster" Target="../notesMasters/notesMaster1.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7">
            <a:extLst>
              <a:ext uri="{FF2B5EF4-FFF2-40B4-BE49-F238E27FC236}">
                <a16:creationId xmlns:a16="http://schemas.microsoft.com/office/drawing/2014/main" id="{A097F9F1-4928-455C-8A68-B99148426A37}"/>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0F257CBE-F543-4E12-8BB4-7FBB399E953A}" type="slidenum">
              <a:rPr lang="ar-SA" altLang="en-US"/>
              <a:pPr eaLnBrk="1" hangingPunct="1"/>
              <a:t>1</a:t>
            </a:fld>
            <a:endParaRPr lang="en-AU" altLang="en-US"/>
          </a:p>
        </p:txBody>
      </p:sp>
      <p:sp>
        <p:nvSpPr>
          <p:cNvPr id="24579" name="Rectangle 2">
            <a:extLst>
              <a:ext uri="{FF2B5EF4-FFF2-40B4-BE49-F238E27FC236}">
                <a16:creationId xmlns:a16="http://schemas.microsoft.com/office/drawing/2014/main" id="{D598A968-BB5B-4745-A0E1-E91822AC733C}"/>
              </a:ext>
            </a:extLst>
          </p:cNvPr>
          <p:cNvSpPr>
            <a:spLocks noGrp="1" noRot="1" noChangeAspect="1" noChangeArrowheads="1" noTextEdit="1"/>
          </p:cNvSpPr>
          <p:nvPr>
            <p:ph type="sldImg"/>
          </p:nvPr>
        </p:nvSpPr>
        <p:spPr>
          <a:ln/>
        </p:spPr>
      </p:sp>
      <p:sp>
        <p:nvSpPr>
          <p:cNvPr id="24580" name="Rectangle 3">
            <a:extLst>
              <a:ext uri="{FF2B5EF4-FFF2-40B4-BE49-F238E27FC236}">
                <a16:creationId xmlns:a16="http://schemas.microsoft.com/office/drawing/2014/main" id="{CE4DC837-94C3-4822-BEEF-B86EE49B4935}"/>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7">
            <a:extLst>
              <a:ext uri="{FF2B5EF4-FFF2-40B4-BE49-F238E27FC236}">
                <a16:creationId xmlns:a16="http://schemas.microsoft.com/office/drawing/2014/main" id="{A1943656-2ED5-4FD6-8C11-A70D6991916C}"/>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0921989D-3A66-41DF-88C3-50F0F8DD53AB}" type="slidenum">
              <a:rPr lang="ar-SA" altLang="en-US"/>
              <a:pPr eaLnBrk="1" hangingPunct="1"/>
              <a:t>10</a:t>
            </a:fld>
            <a:endParaRPr lang="en-AU" altLang="en-US"/>
          </a:p>
        </p:txBody>
      </p:sp>
      <p:sp>
        <p:nvSpPr>
          <p:cNvPr id="33795" name="Rectangle 2">
            <a:extLst>
              <a:ext uri="{FF2B5EF4-FFF2-40B4-BE49-F238E27FC236}">
                <a16:creationId xmlns:a16="http://schemas.microsoft.com/office/drawing/2014/main" id="{10A95176-1170-46DF-A342-959999774417}"/>
              </a:ext>
            </a:extLst>
          </p:cNvPr>
          <p:cNvSpPr>
            <a:spLocks noGrp="1" noRot="1" noChangeAspect="1" noChangeArrowheads="1" noTextEdit="1"/>
          </p:cNvSpPr>
          <p:nvPr>
            <p:ph type="sldImg"/>
          </p:nvPr>
        </p:nvSpPr>
        <p:spPr>
          <a:ln/>
        </p:spPr>
      </p:sp>
      <p:sp>
        <p:nvSpPr>
          <p:cNvPr id="33796" name="Rectangle 3">
            <a:extLst>
              <a:ext uri="{FF2B5EF4-FFF2-40B4-BE49-F238E27FC236}">
                <a16:creationId xmlns:a16="http://schemas.microsoft.com/office/drawing/2014/main" id="{779C8FB0-1D63-426E-BF21-FD9835326CE8}"/>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ar-JO" alt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7">
            <a:extLst>
              <a:ext uri="{FF2B5EF4-FFF2-40B4-BE49-F238E27FC236}">
                <a16:creationId xmlns:a16="http://schemas.microsoft.com/office/drawing/2014/main" id="{00F83E9A-3D44-48F9-80AE-242D47D85811}"/>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D127A893-5E49-4E9D-8BEF-E5367C6CAE13}" type="slidenum">
              <a:rPr lang="ar-SA" altLang="en-US"/>
              <a:pPr eaLnBrk="1" hangingPunct="1"/>
              <a:t>11</a:t>
            </a:fld>
            <a:endParaRPr lang="en-AU" altLang="en-US"/>
          </a:p>
        </p:txBody>
      </p:sp>
      <p:sp>
        <p:nvSpPr>
          <p:cNvPr id="34819" name="Rectangle 2">
            <a:extLst>
              <a:ext uri="{FF2B5EF4-FFF2-40B4-BE49-F238E27FC236}">
                <a16:creationId xmlns:a16="http://schemas.microsoft.com/office/drawing/2014/main" id="{0D440ACB-BEB9-423C-A324-389D997CDBAC}"/>
              </a:ext>
            </a:extLst>
          </p:cNvPr>
          <p:cNvSpPr>
            <a:spLocks noGrp="1" noRot="1" noChangeAspect="1" noChangeArrowheads="1" noTextEdit="1"/>
          </p:cNvSpPr>
          <p:nvPr>
            <p:ph type="sldImg"/>
          </p:nvPr>
        </p:nvSpPr>
        <p:spPr>
          <a:ln/>
        </p:spPr>
      </p:sp>
      <p:sp>
        <p:nvSpPr>
          <p:cNvPr id="34820" name="Rectangle 3">
            <a:extLst>
              <a:ext uri="{FF2B5EF4-FFF2-40B4-BE49-F238E27FC236}">
                <a16:creationId xmlns:a16="http://schemas.microsoft.com/office/drawing/2014/main" id="{C33292E3-8BFC-47A3-9823-3C2AB8C896DA}"/>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7">
            <a:extLst>
              <a:ext uri="{FF2B5EF4-FFF2-40B4-BE49-F238E27FC236}">
                <a16:creationId xmlns:a16="http://schemas.microsoft.com/office/drawing/2014/main" id="{11897EDF-4E92-49DE-A58D-63B88F9BDABD}"/>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D1D37ABA-28C6-46AE-8DBE-C55110EC229D}" type="slidenum">
              <a:rPr lang="ar-SA" altLang="en-US"/>
              <a:pPr eaLnBrk="1" hangingPunct="1"/>
              <a:t>13</a:t>
            </a:fld>
            <a:endParaRPr lang="en-AU" altLang="en-US"/>
          </a:p>
        </p:txBody>
      </p:sp>
      <p:sp>
        <p:nvSpPr>
          <p:cNvPr id="35843" name="Rectangle 2">
            <a:extLst>
              <a:ext uri="{FF2B5EF4-FFF2-40B4-BE49-F238E27FC236}">
                <a16:creationId xmlns:a16="http://schemas.microsoft.com/office/drawing/2014/main" id="{FC7087FC-55BC-42DA-97EA-41E2807B63E2}"/>
              </a:ext>
            </a:extLst>
          </p:cNvPr>
          <p:cNvSpPr>
            <a:spLocks noGrp="1" noRot="1" noChangeAspect="1" noChangeArrowheads="1" noTextEdit="1"/>
          </p:cNvSpPr>
          <p:nvPr>
            <p:ph type="sldImg"/>
          </p:nvPr>
        </p:nvSpPr>
        <p:spPr>
          <a:ln/>
        </p:spPr>
      </p:sp>
      <p:sp>
        <p:nvSpPr>
          <p:cNvPr id="35844" name="Rectangle 3">
            <a:extLst>
              <a:ext uri="{FF2B5EF4-FFF2-40B4-BE49-F238E27FC236}">
                <a16:creationId xmlns:a16="http://schemas.microsoft.com/office/drawing/2014/main" id="{B8AB201D-E83F-4BE2-B5DB-DD92ECD783F7}"/>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ar-JO" alt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7">
            <a:extLst>
              <a:ext uri="{FF2B5EF4-FFF2-40B4-BE49-F238E27FC236}">
                <a16:creationId xmlns:a16="http://schemas.microsoft.com/office/drawing/2014/main" id="{83E03580-135F-46AB-8625-DB8112A2E760}"/>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D019312D-6873-4A8E-9749-EAC1DC5893A6}" type="slidenum">
              <a:rPr lang="ar-SA" altLang="en-US"/>
              <a:pPr eaLnBrk="1" hangingPunct="1"/>
              <a:t>14</a:t>
            </a:fld>
            <a:endParaRPr lang="en-AU" altLang="en-US"/>
          </a:p>
        </p:txBody>
      </p:sp>
      <p:sp>
        <p:nvSpPr>
          <p:cNvPr id="36867" name="Rectangle 2">
            <a:extLst>
              <a:ext uri="{FF2B5EF4-FFF2-40B4-BE49-F238E27FC236}">
                <a16:creationId xmlns:a16="http://schemas.microsoft.com/office/drawing/2014/main" id="{C74875B2-1860-4A32-835B-28158B4F799C}"/>
              </a:ext>
            </a:extLst>
          </p:cNvPr>
          <p:cNvSpPr>
            <a:spLocks noGrp="1" noRot="1" noChangeAspect="1" noChangeArrowheads="1" noTextEdit="1"/>
          </p:cNvSpPr>
          <p:nvPr>
            <p:ph type="sldImg"/>
          </p:nvPr>
        </p:nvSpPr>
        <p:spPr>
          <a:ln/>
        </p:spPr>
      </p:sp>
      <p:sp>
        <p:nvSpPr>
          <p:cNvPr id="36868" name="Rectangle 3">
            <a:extLst>
              <a:ext uri="{FF2B5EF4-FFF2-40B4-BE49-F238E27FC236}">
                <a16:creationId xmlns:a16="http://schemas.microsoft.com/office/drawing/2014/main" id="{5E06A307-4D5E-4221-8227-F1CCD0F2830E}"/>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ar-JO" alt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7">
            <a:extLst>
              <a:ext uri="{FF2B5EF4-FFF2-40B4-BE49-F238E27FC236}">
                <a16:creationId xmlns:a16="http://schemas.microsoft.com/office/drawing/2014/main" id="{CEA2668B-8410-4775-A84C-EF067DCFBA57}"/>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61E57AFA-9DE2-4FEB-A747-A142A51EF17C}" type="slidenum">
              <a:rPr lang="ar-SA" altLang="en-US"/>
              <a:pPr eaLnBrk="1" hangingPunct="1"/>
              <a:t>15</a:t>
            </a:fld>
            <a:endParaRPr lang="en-AU" altLang="en-US"/>
          </a:p>
        </p:txBody>
      </p:sp>
      <p:sp>
        <p:nvSpPr>
          <p:cNvPr id="37891" name="Rectangle 2">
            <a:extLst>
              <a:ext uri="{FF2B5EF4-FFF2-40B4-BE49-F238E27FC236}">
                <a16:creationId xmlns:a16="http://schemas.microsoft.com/office/drawing/2014/main" id="{5E18F17E-F4FD-4726-85E3-DBDC4C2AF9B6}"/>
              </a:ext>
            </a:extLst>
          </p:cNvPr>
          <p:cNvSpPr>
            <a:spLocks noGrp="1" noRot="1" noChangeAspect="1" noChangeArrowheads="1" noTextEdit="1"/>
          </p:cNvSpPr>
          <p:nvPr>
            <p:ph type="sldImg"/>
          </p:nvPr>
        </p:nvSpPr>
        <p:spPr>
          <a:ln/>
        </p:spPr>
      </p:sp>
      <p:sp>
        <p:nvSpPr>
          <p:cNvPr id="37892" name="Rectangle 3">
            <a:extLst>
              <a:ext uri="{FF2B5EF4-FFF2-40B4-BE49-F238E27FC236}">
                <a16:creationId xmlns:a16="http://schemas.microsoft.com/office/drawing/2014/main" id="{C1561810-5694-4F4F-AF60-42041C7964D5}"/>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ar-JO" alt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7">
            <a:extLst>
              <a:ext uri="{FF2B5EF4-FFF2-40B4-BE49-F238E27FC236}">
                <a16:creationId xmlns:a16="http://schemas.microsoft.com/office/drawing/2014/main" id="{071B7F4A-3E64-4907-AC2E-C483864E6A0E}"/>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68803AAB-788F-404A-9208-C07E0042A73E}" type="slidenum">
              <a:rPr lang="ar-SA" altLang="en-US"/>
              <a:pPr eaLnBrk="1" hangingPunct="1"/>
              <a:t>16</a:t>
            </a:fld>
            <a:endParaRPr lang="en-AU" altLang="en-US"/>
          </a:p>
        </p:txBody>
      </p:sp>
      <p:sp>
        <p:nvSpPr>
          <p:cNvPr id="38915" name="Rectangle 2">
            <a:extLst>
              <a:ext uri="{FF2B5EF4-FFF2-40B4-BE49-F238E27FC236}">
                <a16:creationId xmlns:a16="http://schemas.microsoft.com/office/drawing/2014/main" id="{17D7C416-859C-4D2D-809B-28F75A7CD79F}"/>
              </a:ext>
            </a:extLst>
          </p:cNvPr>
          <p:cNvSpPr>
            <a:spLocks noGrp="1" noRot="1" noChangeAspect="1" noChangeArrowheads="1" noTextEdit="1"/>
          </p:cNvSpPr>
          <p:nvPr>
            <p:ph type="sldImg"/>
          </p:nvPr>
        </p:nvSpPr>
        <p:spPr>
          <a:ln/>
        </p:spPr>
      </p:sp>
      <p:sp>
        <p:nvSpPr>
          <p:cNvPr id="38916" name="Rectangle 3">
            <a:extLst>
              <a:ext uri="{FF2B5EF4-FFF2-40B4-BE49-F238E27FC236}">
                <a16:creationId xmlns:a16="http://schemas.microsoft.com/office/drawing/2014/main" id="{D27BB0EB-B8CF-4081-A20B-AD44975B10C3}"/>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7">
            <a:extLst>
              <a:ext uri="{FF2B5EF4-FFF2-40B4-BE49-F238E27FC236}">
                <a16:creationId xmlns:a16="http://schemas.microsoft.com/office/drawing/2014/main" id="{F8B1A7A5-6A19-4C78-BD5D-04824EEF3ABE}"/>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6316684B-3539-4253-8DC5-2ACF5A3EF5D6}" type="slidenum">
              <a:rPr lang="ar-SA" altLang="en-US"/>
              <a:pPr eaLnBrk="1" hangingPunct="1"/>
              <a:t>17</a:t>
            </a:fld>
            <a:endParaRPr lang="en-AU" altLang="en-US"/>
          </a:p>
        </p:txBody>
      </p:sp>
      <p:sp>
        <p:nvSpPr>
          <p:cNvPr id="39939" name="Rectangle 2">
            <a:extLst>
              <a:ext uri="{FF2B5EF4-FFF2-40B4-BE49-F238E27FC236}">
                <a16:creationId xmlns:a16="http://schemas.microsoft.com/office/drawing/2014/main" id="{EFF69F8C-2FDA-4729-8307-E02658E92361}"/>
              </a:ext>
            </a:extLst>
          </p:cNvPr>
          <p:cNvSpPr>
            <a:spLocks noGrp="1" noRot="1" noChangeAspect="1" noChangeArrowheads="1" noTextEdit="1"/>
          </p:cNvSpPr>
          <p:nvPr>
            <p:ph type="sldImg"/>
          </p:nvPr>
        </p:nvSpPr>
        <p:spPr>
          <a:ln/>
        </p:spPr>
      </p:sp>
      <p:sp>
        <p:nvSpPr>
          <p:cNvPr id="39940" name="Rectangle 3">
            <a:extLst>
              <a:ext uri="{FF2B5EF4-FFF2-40B4-BE49-F238E27FC236}">
                <a16:creationId xmlns:a16="http://schemas.microsoft.com/office/drawing/2014/main" id="{AEEE7996-24FB-493E-BCDE-8D218FFF01A8}"/>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ar-JO" alt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7">
            <a:extLst>
              <a:ext uri="{FF2B5EF4-FFF2-40B4-BE49-F238E27FC236}">
                <a16:creationId xmlns:a16="http://schemas.microsoft.com/office/drawing/2014/main" id="{74D47E7D-57A6-4DAC-8531-5C90AE76312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0DB72E78-F2E0-4238-92D9-B89615FF4116}" type="slidenum">
              <a:rPr lang="ar-SA" altLang="en-US"/>
              <a:pPr eaLnBrk="1" hangingPunct="1"/>
              <a:t>18</a:t>
            </a:fld>
            <a:endParaRPr lang="en-AU" altLang="en-US"/>
          </a:p>
        </p:txBody>
      </p:sp>
      <p:sp>
        <p:nvSpPr>
          <p:cNvPr id="40963" name="Rectangle 2">
            <a:extLst>
              <a:ext uri="{FF2B5EF4-FFF2-40B4-BE49-F238E27FC236}">
                <a16:creationId xmlns:a16="http://schemas.microsoft.com/office/drawing/2014/main" id="{3C30F6B3-3755-4246-B6B9-AC04BD30C36B}"/>
              </a:ext>
            </a:extLst>
          </p:cNvPr>
          <p:cNvSpPr>
            <a:spLocks noGrp="1" noRot="1" noChangeAspect="1" noChangeArrowheads="1" noTextEdit="1"/>
          </p:cNvSpPr>
          <p:nvPr>
            <p:ph type="sldImg"/>
          </p:nvPr>
        </p:nvSpPr>
        <p:spPr>
          <a:ln/>
        </p:spPr>
      </p:sp>
      <p:sp>
        <p:nvSpPr>
          <p:cNvPr id="40964" name="Rectangle 3">
            <a:extLst>
              <a:ext uri="{FF2B5EF4-FFF2-40B4-BE49-F238E27FC236}">
                <a16:creationId xmlns:a16="http://schemas.microsoft.com/office/drawing/2014/main" id="{C5A42CBC-1B14-455F-99F8-371717BA8FA2}"/>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7">
            <a:extLst>
              <a:ext uri="{FF2B5EF4-FFF2-40B4-BE49-F238E27FC236}">
                <a16:creationId xmlns:a16="http://schemas.microsoft.com/office/drawing/2014/main" id="{D79B085B-7CCF-4CF9-87A3-5CAABF59568E}"/>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07D9EAB2-E143-40E8-98E2-67EBF379E6D7}" type="slidenum">
              <a:rPr lang="ar-SA" altLang="en-US"/>
              <a:pPr eaLnBrk="1" hangingPunct="1"/>
              <a:t>19</a:t>
            </a:fld>
            <a:endParaRPr lang="en-AU" altLang="en-US"/>
          </a:p>
        </p:txBody>
      </p:sp>
      <p:sp>
        <p:nvSpPr>
          <p:cNvPr id="41987" name="Rectangle 2">
            <a:extLst>
              <a:ext uri="{FF2B5EF4-FFF2-40B4-BE49-F238E27FC236}">
                <a16:creationId xmlns:a16="http://schemas.microsoft.com/office/drawing/2014/main" id="{A2E01982-AD4A-4619-99D2-C3B801C498B8}"/>
              </a:ext>
            </a:extLst>
          </p:cNvPr>
          <p:cNvSpPr>
            <a:spLocks noGrp="1" noRot="1" noChangeAspect="1" noChangeArrowheads="1" noTextEdit="1"/>
          </p:cNvSpPr>
          <p:nvPr>
            <p:ph type="sldImg"/>
          </p:nvPr>
        </p:nvSpPr>
        <p:spPr>
          <a:ln/>
        </p:spPr>
      </p:sp>
      <p:sp>
        <p:nvSpPr>
          <p:cNvPr id="41988" name="Rectangle 3">
            <a:extLst>
              <a:ext uri="{FF2B5EF4-FFF2-40B4-BE49-F238E27FC236}">
                <a16:creationId xmlns:a16="http://schemas.microsoft.com/office/drawing/2014/main" id="{761C57B6-5E87-4685-AEF9-72C23410FDEF}"/>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ar-JO" alt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7">
            <a:extLst>
              <a:ext uri="{FF2B5EF4-FFF2-40B4-BE49-F238E27FC236}">
                <a16:creationId xmlns:a16="http://schemas.microsoft.com/office/drawing/2014/main" id="{095BEF1F-2659-4A4E-A067-4EC5DBBE0151}"/>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610FB3FE-15CA-4E53-BE4F-21CF2A7B2E09}" type="slidenum">
              <a:rPr lang="ar-SA" altLang="en-US"/>
              <a:pPr eaLnBrk="1" hangingPunct="1"/>
              <a:t>20</a:t>
            </a:fld>
            <a:endParaRPr lang="en-AU" altLang="en-US"/>
          </a:p>
        </p:txBody>
      </p:sp>
      <p:sp>
        <p:nvSpPr>
          <p:cNvPr id="43011" name="Rectangle 2">
            <a:extLst>
              <a:ext uri="{FF2B5EF4-FFF2-40B4-BE49-F238E27FC236}">
                <a16:creationId xmlns:a16="http://schemas.microsoft.com/office/drawing/2014/main" id="{6BF014A7-9A88-4853-B7DB-E78DB64BFCFC}"/>
              </a:ext>
            </a:extLst>
          </p:cNvPr>
          <p:cNvSpPr>
            <a:spLocks noGrp="1" noRot="1" noChangeAspect="1" noChangeArrowheads="1" noTextEdit="1"/>
          </p:cNvSpPr>
          <p:nvPr>
            <p:ph type="sldImg"/>
          </p:nvPr>
        </p:nvSpPr>
        <p:spPr>
          <a:ln/>
        </p:spPr>
      </p:sp>
      <p:sp>
        <p:nvSpPr>
          <p:cNvPr id="43012" name="Rectangle 3">
            <a:extLst>
              <a:ext uri="{FF2B5EF4-FFF2-40B4-BE49-F238E27FC236}">
                <a16:creationId xmlns:a16="http://schemas.microsoft.com/office/drawing/2014/main" id="{BB750576-8DD3-4541-BAA1-B0AEC9E0ECF2}"/>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ar-JO"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7">
            <a:extLst>
              <a:ext uri="{FF2B5EF4-FFF2-40B4-BE49-F238E27FC236}">
                <a16:creationId xmlns:a16="http://schemas.microsoft.com/office/drawing/2014/main" id="{35907297-656E-4235-9B85-B38C54784E57}"/>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A860DD94-564E-4D50-B344-9DBAD2DC77D1}" type="slidenum">
              <a:rPr lang="ar-SA" altLang="en-US"/>
              <a:pPr eaLnBrk="1" hangingPunct="1"/>
              <a:t>2</a:t>
            </a:fld>
            <a:endParaRPr lang="en-AU" altLang="en-US"/>
          </a:p>
        </p:txBody>
      </p:sp>
      <p:sp>
        <p:nvSpPr>
          <p:cNvPr id="25603" name="Rectangle 2">
            <a:extLst>
              <a:ext uri="{FF2B5EF4-FFF2-40B4-BE49-F238E27FC236}">
                <a16:creationId xmlns:a16="http://schemas.microsoft.com/office/drawing/2014/main" id="{A94549AC-2DFB-4281-9BA4-3ABDE2BC7DE2}"/>
              </a:ext>
            </a:extLst>
          </p:cNvPr>
          <p:cNvSpPr>
            <a:spLocks noGrp="1" noRot="1" noChangeAspect="1" noChangeArrowheads="1" noTextEdit="1"/>
          </p:cNvSpPr>
          <p:nvPr>
            <p:ph type="sldImg"/>
          </p:nvPr>
        </p:nvSpPr>
        <p:spPr>
          <a:ln/>
        </p:spPr>
      </p:sp>
      <p:sp>
        <p:nvSpPr>
          <p:cNvPr id="25604" name="Rectangle 3">
            <a:extLst>
              <a:ext uri="{FF2B5EF4-FFF2-40B4-BE49-F238E27FC236}">
                <a16:creationId xmlns:a16="http://schemas.microsoft.com/office/drawing/2014/main" id="{26D1F6C1-E51E-4129-9E64-E272A8F51A22}"/>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a:extLst>
              <a:ext uri="{FF2B5EF4-FFF2-40B4-BE49-F238E27FC236}">
                <a16:creationId xmlns:a16="http://schemas.microsoft.com/office/drawing/2014/main" id="{92155926-2417-475E-A661-148F8D606615}"/>
              </a:ext>
            </a:extLst>
          </p:cNvPr>
          <p:cNvSpPr>
            <a:spLocks noGrp="1" noRot="1" noChangeAspect="1" noChangeArrowheads="1" noTextEdit="1"/>
          </p:cNvSpPr>
          <p:nvPr>
            <p:ph type="sldImg"/>
          </p:nvPr>
        </p:nvSpPr>
        <p:spPr>
          <a:ln/>
        </p:spPr>
      </p:sp>
      <p:sp>
        <p:nvSpPr>
          <p:cNvPr id="44035" name="Rectangle 3">
            <a:extLst>
              <a:ext uri="{FF2B5EF4-FFF2-40B4-BE49-F238E27FC236}">
                <a16:creationId xmlns:a16="http://schemas.microsoft.com/office/drawing/2014/main" id="{9773E14C-1E05-4D78-B7FB-E4A594977BB2}"/>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7">
            <a:extLst>
              <a:ext uri="{FF2B5EF4-FFF2-40B4-BE49-F238E27FC236}">
                <a16:creationId xmlns:a16="http://schemas.microsoft.com/office/drawing/2014/main" id="{4B2DA84B-6072-4F5B-BD16-6C58A7DA740A}"/>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3D9E152A-D88D-4C94-B33A-BD034F550F2B}" type="slidenum">
              <a:rPr lang="ar-SA" altLang="en-US"/>
              <a:pPr eaLnBrk="1" hangingPunct="1"/>
              <a:t>3</a:t>
            </a:fld>
            <a:endParaRPr lang="en-AU" altLang="en-US"/>
          </a:p>
        </p:txBody>
      </p:sp>
      <p:sp>
        <p:nvSpPr>
          <p:cNvPr id="26627" name="Rectangle 2">
            <a:extLst>
              <a:ext uri="{FF2B5EF4-FFF2-40B4-BE49-F238E27FC236}">
                <a16:creationId xmlns:a16="http://schemas.microsoft.com/office/drawing/2014/main" id="{4021AF50-E13A-44B8-AE8D-F07F9C477994}"/>
              </a:ext>
            </a:extLst>
          </p:cNvPr>
          <p:cNvSpPr>
            <a:spLocks noGrp="1" noRot="1" noChangeAspect="1" noChangeArrowheads="1" noTextEdit="1"/>
          </p:cNvSpPr>
          <p:nvPr>
            <p:ph type="sldImg"/>
          </p:nvPr>
        </p:nvSpPr>
        <p:spPr>
          <a:ln/>
        </p:spPr>
      </p:sp>
      <p:sp>
        <p:nvSpPr>
          <p:cNvPr id="26628" name="Rectangle 3">
            <a:extLst>
              <a:ext uri="{FF2B5EF4-FFF2-40B4-BE49-F238E27FC236}">
                <a16:creationId xmlns:a16="http://schemas.microsoft.com/office/drawing/2014/main" id="{3F214751-49AF-4BED-AF5B-EFA86871A7FD}"/>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ar-JO"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a:extLst>
              <a:ext uri="{FF2B5EF4-FFF2-40B4-BE49-F238E27FC236}">
                <a16:creationId xmlns:a16="http://schemas.microsoft.com/office/drawing/2014/main" id="{01C3596E-875D-4141-8DD2-C2FFC621BDD0}"/>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5378327D-4D2E-4D3D-B834-402FD6EF579B}" type="slidenum">
              <a:rPr lang="ar-SA" altLang="en-US"/>
              <a:pPr eaLnBrk="1" hangingPunct="1"/>
              <a:t>4</a:t>
            </a:fld>
            <a:endParaRPr lang="en-AU" altLang="en-US"/>
          </a:p>
        </p:txBody>
      </p:sp>
      <p:sp>
        <p:nvSpPr>
          <p:cNvPr id="27651" name="Rectangle 2">
            <a:extLst>
              <a:ext uri="{FF2B5EF4-FFF2-40B4-BE49-F238E27FC236}">
                <a16:creationId xmlns:a16="http://schemas.microsoft.com/office/drawing/2014/main" id="{927EC2E1-F8BA-45C4-BEEB-0D883B0C4710}"/>
              </a:ext>
            </a:extLst>
          </p:cNvPr>
          <p:cNvSpPr>
            <a:spLocks noGrp="1" noRot="1" noChangeAspect="1" noChangeArrowheads="1" noTextEdit="1"/>
          </p:cNvSpPr>
          <p:nvPr>
            <p:ph type="sldImg"/>
          </p:nvPr>
        </p:nvSpPr>
        <p:spPr>
          <a:ln/>
        </p:spPr>
      </p:sp>
      <p:sp>
        <p:nvSpPr>
          <p:cNvPr id="27652" name="Rectangle 3">
            <a:extLst>
              <a:ext uri="{FF2B5EF4-FFF2-40B4-BE49-F238E27FC236}">
                <a16:creationId xmlns:a16="http://schemas.microsoft.com/office/drawing/2014/main" id="{2E3A76F8-360C-44E1-86FE-9F384F1B30E9}"/>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ar-JO"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a:extLst>
              <a:ext uri="{FF2B5EF4-FFF2-40B4-BE49-F238E27FC236}">
                <a16:creationId xmlns:a16="http://schemas.microsoft.com/office/drawing/2014/main" id="{73ABBB9E-2F90-4135-B0C4-99F92148EB34}"/>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849C08C4-D65A-44D7-A0B3-06308F4C626A}" type="slidenum">
              <a:rPr lang="ar-SA" altLang="en-US"/>
              <a:pPr eaLnBrk="1" hangingPunct="1"/>
              <a:t>5</a:t>
            </a:fld>
            <a:endParaRPr lang="en-AU" altLang="en-US"/>
          </a:p>
        </p:txBody>
      </p:sp>
      <p:sp>
        <p:nvSpPr>
          <p:cNvPr id="28675" name="Rectangle 2">
            <a:extLst>
              <a:ext uri="{FF2B5EF4-FFF2-40B4-BE49-F238E27FC236}">
                <a16:creationId xmlns:a16="http://schemas.microsoft.com/office/drawing/2014/main" id="{2DE4F502-E845-48B3-8E63-6BF99D2DAC13}"/>
              </a:ext>
            </a:extLst>
          </p:cNvPr>
          <p:cNvSpPr>
            <a:spLocks noGrp="1" noRot="1" noChangeAspect="1" noChangeArrowheads="1" noTextEdit="1"/>
          </p:cNvSpPr>
          <p:nvPr>
            <p:ph type="sldImg"/>
          </p:nvPr>
        </p:nvSpPr>
        <p:spPr>
          <a:ln/>
        </p:spPr>
      </p:sp>
      <p:sp>
        <p:nvSpPr>
          <p:cNvPr id="28676" name="Rectangle 3">
            <a:extLst>
              <a:ext uri="{FF2B5EF4-FFF2-40B4-BE49-F238E27FC236}">
                <a16:creationId xmlns:a16="http://schemas.microsoft.com/office/drawing/2014/main" id="{58983AF1-FB07-42F1-A317-D25B4122ACAE}"/>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ar-JO"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7">
            <a:extLst>
              <a:ext uri="{FF2B5EF4-FFF2-40B4-BE49-F238E27FC236}">
                <a16:creationId xmlns:a16="http://schemas.microsoft.com/office/drawing/2014/main" id="{E577A7C5-8052-4463-92E7-341103A615B8}"/>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F8881FA3-9BE2-4D52-AF95-687118BB5E0A}" type="slidenum">
              <a:rPr lang="ar-SA" altLang="en-US"/>
              <a:pPr eaLnBrk="1" hangingPunct="1"/>
              <a:t>6</a:t>
            </a:fld>
            <a:endParaRPr lang="en-AU" altLang="en-US"/>
          </a:p>
        </p:txBody>
      </p:sp>
      <p:sp>
        <p:nvSpPr>
          <p:cNvPr id="29699" name="Rectangle 2">
            <a:extLst>
              <a:ext uri="{FF2B5EF4-FFF2-40B4-BE49-F238E27FC236}">
                <a16:creationId xmlns:a16="http://schemas.microsoft.com/office/drawing/2014/main" id="{22AB00BC-A3FD-4B11-AE24-6C79CD2B0ADA}"/>
              </a:ext>
            </a:extLst>
          </p:cNvPr>
          <p:cNvSpPr>
            <a:spLocks noGrp="1" noRot="1" noChangeAspect="1" noChangeArrowheads="1" noTextEdit="1"/>
          </p:cNvSpPr>
          <p:nvPr>
            <p:ph type="sldImg"/>
          </p:nvPr>
        </p:nvSpPr>
        <p:spPr>
          <a:ln/>
        </p:spPr>
      </p:sp>
      <p:sp>
        <p:nvSpPr>
          <p:cNvPr id="29700" name="Rectangle 3">
            <a:extLst>
              <a:ext uri="{FF2B5EF4-FFF2-40B4-BE49-F238E27FC236}">
                <a16:creationId xmlns:a16="http://schemas.microsoft.com/office/drawing/2014/main" id="{9257BAA9-213A-49A1-9BFB-B98C95255932}"/>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ar-JO" alt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7">
            <a:extLst>
              <a:ext uri="{FF2B5EF4-FFF2-40B4-BE49-F238E27FC236}">
                <a16:creationId xmlns:a16="http://schemas.microsoft.com/office/drawing/2014/main" id="{279499B0-7B35-4260-ADEE-1B105D208839}"/>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6AA80FBF-D831-4E8E-8475-74B5EEEE5A6B}" type="slidenum">
              <a:rPr lang="ar-SA" altLang="en-US"/>
              <a:pPr eaLnBrk="1" hangingPunct="1"/>
              <a:t>7</a:t>
            </a:fld>
            <a:endParaRPr lang="en-AU" altLang="en-US"/>
          </a:p>
        </p:txBody>
      </p:sp>
      <p:sp>
        <p:nvSpPr>
          <p:cNvPr id="30723" name="Rectangle 2">
            <a:extLst>
              <a:ext uri="{FF2B5EF4-FFF2-40B4-BE49-F238E27FC236}">
                <a16:creationId xmlns:a16="http://schemas.microsoft.com/office/drawing/2014/main" id="{502BCF91-44A8-4DB2-9F85-E4FD3A31DD65}"/>
              </a:ext>
            </a:extLst>
          </p:cNvPr>
          <p:cNvSpPr>
            <a:spLocks noGrp="1" noRot="1" noChangeAspect="1" noChangeArrowheads="1" noTextEdit="1"/>
          </p:cNvSpPr>
          <p:nvPr>
            <p:ph type="sldImg"/>
          </p:nvPr>
        </p:nvSpPr>
        <p:spPr>
          <a:ln/>
        </p:spPr>
      </p:sp>
      <p:sp>
        <p:nvSpPr>
          <p:cNvPr id="30724" name="Rectangle 3">
            <a:extLst>
              <a:ext uri="{FF2B5EF4-FFF2-40B4-BE49-F238E27FC236}">
                <a16:creationId xmlns:a16="http://schemas.microsoft.com/office/drawing/2014/main" id="{D708AA77-FE94-4E90-9195-4EE03C483CE5}"/>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ar-JO" alt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a:extLst>
              <a:ext uri="{FF2B5EF4-FFF2-40B4-BE49-F238E27FC236}">
                <a16:creationId xmlns:a16="http://schemas.microsoft.com/office/drawing/2014/main" id="{8B5645DD-DD42-4781-8E67-F68EB05A62E9}"/>
              </a:ext>
            </a:extLst>
          </p:cNvPr>
          <p:cNvSpPr>
            <a:spLocks noGrp="1" noRot="1" noChangeAspect="1" noChangeArrowheads="1" noTextEdit="1"/>
          </p:cNvSpPr>
          <p:nvPr>
            <p:ph type="sldImg"/>
          </p:nvPr>
        </p:nvSpPr>
        <p:spPr>
          <a:ln/>
        </p:spPr>
      </p:sp>
      <p:sp>
        <p:nvSpPr>
          <p:cNvPr id="31747" name="Rectangle 3">
            <a:extLst>
              <a:ext uri="{FF2B5EF4-FFF2-40B4-BE49-F238E27FC236}">
                <a16:creationId xmlns:a16="http://schemas.microsoft.com/office/drawing/2014/main" id="{52F15F71-A825-45E8-BB33-46C3E13E8E9F}"/>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7">
            <a:extLst>
              <a:ext uri="{FF2B5EF4-FFF2-40B4-BE49-F238E27FC236}">
                <a16:creationId xmlns:a16="http://schemas.microsoft.com/office/drawing/2014/main" id="{F81DB629-78C6-49AE-A0F2-7FF46C2960B1}"/>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8889D5BD-0657-44D4-B1E8-45FBBAF28DD2}" type="slidenum">
              <a:rPr lang="ar-SA" altLang="en-US"/>
              <a:pPr eaLnBrk="1" hangingPunct="1"/>
              <a:t>9</a:t>
            </a:fld>
            <a:endParaRPr lang="en-AU" altLang="en-US"/>
          </a:p>
        </p:txBody>
      </p:sp>
      <p:sp>
        <p:nvSpPr>
          <p:cNvPr id="32771" name="Rectangle 2">
            <a:extLst>
              <a:ext uri="{FF2B5EF4-FFF2-40B4-BE49-F238E27FC236}">
                <a16:creationId xmlns:a16="http://schemas.microsoft.com/office/drawing/2014/main" id="{0B820327-9353-491D-B925-299BB132C5B9}"/>
              </a:ext>
            </a:extLst>
          </p:cNvPr>
          <p:cNvSpPr>
            <a:spLocks noGrp="1" noRot="1" noChangeAspect="1" noChangeArrowheads="1" noTextEdit="1"/>
          </p:cNvSpPr>
          <p:nvPr>
            <p:ph type="sldImg"/>
          </p:nvPr>
        </p:nvSpPr>
        <p:spPr>
          <a:ln/>
        </p:spPr>
      </p:sp>
      <p:sp>
        <p:nvSpPr>
          <p:cNvPr id="32772" name="Rectangle 3">
            <a:extLst>
              <a:ext uri="{FF2B5EF4-FFF2-40B4-BE49-F238E27FC236}">
                <a16:creationId xmlns:a16="http://schemas.microsoft.com/office/drawing/2014/main" id="{41D677A7-B714-4A4A-B7AA-EBA6024E8A7C}"/>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ar-JO"/>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endParaRPr lang="ar-JO"/>
          </a:p>
        </p:txBody>
      </p:sp>
      <p:sp>
        <p:nvSpPr>
          <p:cNvPr id="4" name="Rectangle 4">
            <a:extLst>
              <a:ext uri="{FF2B5EF4-FFF2-40B4-BE49-F238E27FC236}">
                <a16:creationId xmlns:a16="http://schemas.microsoft.com/office/drawing/2014/main" id="{3040CDFE-4C25-4CFD-93B7-D8379B8E9806}"/>
              </a:ext>
            </a:extLst>
          </p:cNvPr>
          <p:cNvSpPr>
            <a:spLocks noGrp="1" noChangeArrowheads="1"/>
          </p:cNvSpPr>
          <p:nvPr>
            <p:ph type="dt" sz="half" idx="10"/>
          </p:nvPr>
        </p:nvSpPr>
        <p:spPr>
          <a:ln/>
        </p:spPr>
        <p:txBody>
          <a:bodyPr/>
          <a:lstStyle>
            <a:lvl1pPr>
              <a:defRPr/>
            </a:lvl1pPr>
          </a:lstStyle>
          <a:p>
            <a:pPr>
              <a:defRPr/>
            </a:pPr>
            <a:endParaRPr lang="en-AU"/>
          </a:p>
        </p:txBody>
      </p:sp>
      <p:sp>
        <p:nvSpPr>
          <p:cNvPr id="5" name="Rectangle 5">
            <a:extLst>
              <a:ext uri="{FF2B5EF4-FFF2-40B4-BE49-F238E27FC236}">
                <a16:creationId xmlns:a16="http://schemas.microsoft.com/office/drawing/2014/main" id="{C4F8C930-64C6-49FF-A08A-07C92A76C444}"/>
              </a:ext>
            </a:extLst>
          </p:cNvPr>
          <p:cNvSpPr>
            <a:spLocks noGrp="1" noChangeArrowheads="1"/>
          </p:cNvSpPr>
          <p:nvPr>
            <p:ph type="ftr" sz="quarter" idx="11"/>
          </p:nvPr>
        </p:nvSpPr>
        <p:spPr>
          <a:ln/>
        </p:spPr>
        <p:txBody>
          <a:bodyPr/>
          <a:lstStyle>
            <a:lvl1pPr>
              <a:defRPr/>
            </a:lvl1pPr>
          </a:lstStyle>
          <a:p>
            <a:pPr>
              <a:defRPr/>
            </a:pPr>
            <a:endParaRPr lang="en-AU"/>
          </a:p>
        </p:txBody>
      </p:sp>
      <p:sp>
        <p:nvSpPr>
          <p:cNvPr id="6" name="Rectangle 6">
            <a:extLst>
              <a:ext uri="{FF2B5EF4-FFF2-40B4-BE49-F238E27FC236}">
                <a16:creationId xmlns:a16="http://schemas.microsoft.com/office/drawing/2014/main" id="{93726166-040D-4117-9606-0D6E5BA7B92E}"/>
              </a:ext>
            </a:extLst>
          </p:cNvPr>
          <p:cNvSpPr>
            <a:spLocks noGrp="1" noChangeArrowheads="1"/>
          </p:cNvSpPr>
          <p:nvPr>
            <p:ph type="sldNum" sz="quarter" idx="12"/>
          </p:nvPr>
        </p:nvSpPr>
        <p:spPr>
          <a:ln/>
        </p:spPr>
        <p:txBody>
          <a:bodyPr/>
          <a:lstStyle>
            <a:lvl1pPr>
              <a:defRPr/>
            </a:lvl1pPr>
          </a:lstStyle>
          <a:p>
            <a:fld id="{7A376FB5-982D-47BC-A14B-AF447C8E9213}" type="slidenum">
              <a:rPr lang="ar-SA" altLang="en-US"/>
              <a:pPr/>
              <a:t>‹#›</a:t>
            </a:fld>
            <a:endParaRPr lang="en-AU" altLang="en-US"/>
          </a:p>
        </p:txBody>
      </p:sp>
    </p:spTree>
    <p:extLst>
      <p:ext uri="{BB962C8B-B14F-4D97-AF65-F5344CB8AC3E}">
        <p14:creationId xmlns:p14="http://schemas.microsoft.com/office/powerpoint/2010/main" val="347149434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ar-JO"/>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ar-JO"/>
          </a:p>
        </p:txBody>
      </p:sp>
      <p:sp>
        <p:nvSpPr>
          <p:cNvPr id="4" name="Rectangle 4">
            <a:extLst>
              <a:ext uri="{FF2B5EF4-FFF2-40B4-BE49-F238E27FC236}">
                <a16:creationId xmlns:a16="http://schemas.microsoft.com/office/drawing/2014/main" id="{6C486507-C530-4907-A82E-ADF93DB1759D}"/>
              </a:ext>
            </a:extLst>
          </p:cNvPr>
          <p:cNvSpPr>
            <a:spLocks noGrp="1" noChangeArrowheads="1"/>
          </p:cNvSpPr>
          <p:nvPr>
            <p:ph type="dt" sz="half" idx="10"/>
          </p:nvPr>
        </p:nvSpPr>
        <p:spPr>
          <a:ln/>
        </p:spPr>
        <p:txBody>
          <a:bodyPr/>
          <a:lstStyle>
            <a:lvl1pPr>
              <a:defRPr/>
            </a:lvl1pPr>
          </a:lstStyle>
          <a:p>
            <a:pPr>
              <a:defRPr/>
            </a:pPr>
            <a:endParaRPr lang="en-AU"/>
          </a:p>
        </p:txBody>
      </p:sp>
      <p:sp>
        <p:nvSpPr>
          <p:cNvPr id="5" name="Rectangle 5">
            <a:extLst>
              <a:ext uri="{FF2B5EF4-FFF2-40B4-BE49-F238E27FC236}">
                <a16:creationId xmlns:a16="http://schemas.microsoft.com/office/drawing/2014/main" id="{41D44A5E-AA7F-4685-9946-B4D570510D63}"/>
              </a:ext>
            </a:extLst>
          </p:cNvPr>
          <p:cNvSpPr>
            <a:spLocks noGrp="1" noChangeArrowheads="1"/>
          </p:cNvSpPr>
          <p:nvPr>
            <p:ph type="ftr" sz="quarter" idx="11"/>
          </p:nvPr>
        </p:nvSpPr>
        <p:spPr>
          <a:ln/>
        </p:spPr>
        <p:txBody>
          <a:bodyPr/>
          <a:lstStyle>
            <a:lvl1pPr>
              <a:defRPr/>
            </a:lvl1pPr>
          </a:lstStyle>
          <a:p>
            <a:pPr>
              <a:defRPr/>
            </a:pPr>
            <a:endParaRPr lang="en-AU"/>
          </a:p>
        </p:txBody>
      </p:sp>
      <p:sp>
        <p:nvSpPr>
          <p:cNvPr id="6" name="Rectangle 6">
            <a:extLst>
              <a:ext uri="{FF2B5EF4-FFF2-40B4-BE49-F238E27FC236}">
                <a16:creationId xmlns:a16="http://schemas.microsoft.com/office/drawing/2014/main" id="{3F81DC04-6922-49E3-821D-D8EC6DF17081}"/>
              </a:ext>
            </a:extLst>
          </p:cNvPr>
          <p:cNvSpPr>
            <a:spLocks noGrp="1" noChangeArrowheads="1"/>
          </p:cNvSpPr>
          <p:nvPr>
            <p:ph type="sldNum" sz="quarter" idx="12"/>
          </p:nvPr>
        </p:nvSpPr>
        <p:spPr>
          <a:ln/>
        </p:spPr>
        <p:txBody>
          <a:bodyPr/>
          <a:lstStyle>
            <a:lvl1pPr>
              <a:defRPr/>
            </a:lvl1pPr>
          </a:lstStyle>
          <a:p>
            <a:fld id="{55F97DE8-7941-4020-A101-6290BCB247A4}" type="slidenum">
              <a:rPr lang="ar-SA" altLang="en-US"/>
              <a:pPr/>
              <a:t>‹#›</a:t>
            </a:fld>
            <a:endParaRPr lang="en-AU" altLang="en-US"/>
          </a:p>
        </p:txBody>
      </p:sp>
    </p:spTree>
    <p:extLst>
      <p:ext uri="{BB962C8B-B14F-4D97-AF65-F5344CB8AC3E}">
        <p14:creationId xmlns:p14="http://schemas.microsoft.com/office/powerpoint/2010/main" val="345472991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ar-JO"/>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ar-JO"/>
          </a:p>
        </p:txBody>
      </p:sp>
      <p:sp>
        <p:nvSpPr>
          <p:cNvPr id="4" name="Rectangle 4">
            <a:extLst>
              <a:ext uri="{FF2B5EF4-FFF2-40B4-BE49-F238E27FC236}">
                <a16:creationId xmlns:a16="http://schemas.microsoft.com/office/drawing/2014/main" id="{4DEFB5C0-849A-4BD4-A584-64D42C4B4C35}"/>
              </a:ext>
            </a:extLst>
          </p:cNvPr>
          <p:cNvSpPr>
            <a:spLocks noGrp="1" noChangeArrowheads="1"/>
          </p:cNvSpPr>
          <p:nvPr>
            <p:ph type="dt" sz="half" idx="10"/>
          </p:nvPr>
        </p:nvSpPr>
        <p:spPr>
          <a:ln/>
        </p:spPr>
        <p:txBody>
          <a:bodyPr/>
          <a:lstStyle>
            <a:lvl1pPr>
              <a:defRPr/>
            </a:lvl1pPr>
          </a:lstStyle>
          <a:p>
            <a:pPr>
              <a:defRPr/>
            </a:pPr>
            <a:endParaRPr lang="en-AU"/>
          </a:p>
        </p:txBody>
      </p:sp>
      <p:sp>
        <p:nvSpPr>
          <p:cNvPr id="5" name="Rectangle 5">
            <a:extLst>
              <a:ext uri="{FF2B5EF4-FFF2-40B4-BE49-F238E27FC236}">
                <a16:creationId xmlns:a16="http://schemas.microsoft.com/office/drawing/2014/main" id="{A2332D20-85DB-4563-8254-8BF79B7A83D2}"/>
              </a:ext>
            </a:extLst>
          </p:cNvPr>
          <p:cNvSpPr>
            <a:spLocks noGrp="1" noChangeArrowheads="1"/>
          </p:cNvSpPr>
          <p:nvPr>
            <p:ph type="ftr" sz="quarter" idx="11"/>
          </p:nvPr>
        </p:nvSpPr>
        <p:spPr>
          <a:ln/>
        </p:spPr>
        <p:txBody>
          <a:bodyPr/>
          <a:lstStyle>
            <a:lvl1pPr>
              <a:defRPr/>
            </a:lvl1pPr>
          </a:lstStyle>
          <a:p>
            <a:pPr>
              <a:defRPr/>
            </a:pPr>
            <a:endParaRPr lang="en-AU"/>
          </a:p>
        </p:txBody>
      </p:sp>
      <p:sp>
        <p:nvSpPr>
          <p:cNvPr id="6" name="Rectangle 6">
            <a:extLst>
              <a:ext uri="{FF2B5EF4-FFF2-40B4-BE49-F238E27FC236}">
                <a16:creationId xmlns:a16="http://schemas.microsoft.com/office/drawing/2014/main" id="{35E4DC18-973E-4AE3-A2E0-9D6E1CD10A65}"/>
              </a:ext>
            </a:extLst>
          </p:cNvPr>
          <p:cNvSpPr>
            <a:spLocks noGrp="1" noChangeArrowheads="1"/>
          </p:cNvSpPr>
          <p:nvPr>
            <p:ph type="sldNum" sz="quarter" idx="12"/>
          </p:nvPr>
        </p:nvSpPr>
        <p:spPr>
          <a:ln/>
        </p:spPr>
        <p:txBody>
          <a:bodyPr/>
          <a:lstStyle>
            <a:lvl1pPr>
              <a:defRPr/>
            </a:lvl1pPr>
          </a:lstStyle>
          <a:p>
            <a:fld id="{1F54708E-2341-452C-9485-AF43256268BB}" type="slidenum">
              <a:rPr lang="ar-SA" altLang="en-US"/>
              <a:pPr/>
              <a:t>‹#›</a:t>
            </a:fld>
            <a:endParaRPr lang="en-AU" altLang="en-US"/>
          </a:p>
        </p:txBody>
      </p:sp>
    </p:spTree>
    <p:extLst>
      <p:ext uri="{BB962C8B-B14F-4D97-AF65-F5344CB8AC3E}">
        <p14:creationId xmlns:p14="http://schemas.microsoft.com/office/powerpoint/2010/main" val="14120477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ar-JO"/>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ar-JO"/>
          </a:p>
        </p:txBody>
      </p:sp>
      <p:sp>
        <p:nvSpPr>
          <p:cNvPr id="4" name="Rectangle 4">
            <a:extLst>
              <a:ext uri="{FF2B5EF4-FFF2-40B4-BE49-F238E27FC236}">
                <a16:creationId xmlns:a16="http://schemas.microsoft.com/office/drawing/2014/main" id="{43C0DFFF-E3B6-443F-A352-A10B0440DC08}"/>
              </a:ext>
            </a:extLst>
          </p:cNvPr>
          <p:cNvSpPr>
            <a:spLocks noGrp="1" noChangeArrowheads="1"/>
          </p:cNvSpPr>
          <p:nvPr>
            <p:ph type="dt" sz="half" idx="10"/>
          </p:nvPr>
        </p:nvSpPr>
        <p:spPr>
          <a:ln/>
        </p:spPr>
        <p:txBody>
          <a:bodyPr/>
          <a:lstStyle>
            <a:lvl1pPr>
              <a:defRPr/>
            </a:lvl1pPr>
          </a:lstStyle>
          <a:p>
            <a:pPr>
              <a:defRPr/>
            </a:pPr>
            <a:endParaRPr lang="en-AU"/>
          </a:p>
        </p:txBody>
      </p:sp>
      <p:sp>
        <p:nvSpPr>
          <p:cNvPr id="5" name="Rectangle 5">
            <a:extLst>
              <a:ext uri="{FF2B5EF4-FFF2-40B4-BE49-F238E27FC236}">
                <a16:creationId xmlns:a16="http://schemas.microsoft.com/office/drawing/2014/main" id="{2EB7F318-FE24-4861-BCBD-DBD9EC1F13B7}"/>
              </a:ext>
            </a:extLst>
          </p:cNvPr>
          <p:cNvSpPr>
            <a:spLocks noGrp="1" noChangeArrowheads="1"/>
          </p:cNvSpPr>
          <p:nvPr>
            <p:ph type="ftr" sz="quarter" idx="11"/>
          </p:nvPr>
        </p:nvSpPr>
        <p:spPr>
          <a:ln/>
        </p:spPr>
        <p:txBody>
          <a:bodyPr/>
          <a:lstStyle>
            <a:lvl1pPr>
              <a:defRPr/>
            </a:lvl1pPr>
          </a:lstStyle>
          <a:p>
            <a:pPr>
              <a:defRPr/>
            </a:pPr>
            <a:endParaRPr lang="en-AU"/>
          </a:p>
        </p:txBody>
      </p:sp>
      <p:sp>
        <p:nvSpPr>
          <p:cNvPr id="6" name="Rectangle 6">
            <a:extLst>
              <a:ext uri="{FF2B5EF4-FFF2-40B4-BE49-F238E27FC236}">
                <a16:creationId xmlns:a16="http://schemas.microsoft.com/office/drawing/2014/main" id="{C11C51F7-EC35-4EEB-BB24-6A21E5BF5583}"/>
              </a:ext>
            </a:extLst>
          </p:cNvPr>
          <p:cNvSpPr>
            <a:spLocks noGrp="1" noChangeArrowheads="1"/>
          </p:cNvSpPr>
          <p:nvPr>
            <p:ph type="sldNum" sz="quarter" idx="12"/>
          </p:nvPr>
        </p:nvSpPr>
        <p:spPr>
          <a:ln/>
        </p:spPr>
        <p:txBody>
          <a:bodyPr/>
          <a:lstStyle>
            <a:lvl1pPr>
              <a:defRPr/>
            </a:lvl1pPr>
          </a:lstStyle>
          <a:p>
            <a:fld id="{FA34E57D-7071-444E-94D1-CE435000FC68}" type="slidenum">
              <a:rPr lang="ar-SA" altLang="en-US"/>
              <a:pPr/>
              <a:t>‹#›</a:t>
            </a:fld>
            <a:endParaRPr lang="en-AU" altLang="en-US"/>
          </a:p>
        </p:txBody>
      </p:sp>
    </p:spTree>
    <p:extLst>
      <p:ext uri="{BB962C8B-B14F-4D97-AF65-F5344CB8AC3E}">
        <p14:creationId xmlns:p14="http://schemas.microsoft.com/office/powerpoint/2010/main" val="24782119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r">
              <a:defRPr sz="4000" b="1" cap="all"/>
            </a:lvl1pPr>
          </a:lstStyle>
          <a:p>
            <a:r>
              <a:rPr lang="en-US"/>
              <a:t>Click to edit Master title style</a:t>
            </a:r>
            <a:endParaRPr lang="ar-JO"/>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a:extLst>
              <a:ext uri="{FF2B5EF4-FFF2-40B4-BE49-F238E27FC236}">
                <a16:creationId xmlns:a16="http://schemas.microsoft.com/office/drawing/2014/main" id="{1591A1E7-33B3-4A7B-ADAE-A327A38A8AB9}"/>
              </a:ext>
            </a:extLst>
          </p:cNvPr>
          <p:cNvSpPr>
            <a:spLocks noGrp="1" noChangeArrowheads="1"/>
          </p:cNvSpPr>
          <p:nvPr>
            <p:ph type="dt" sz="half" idx="10"/>
          </p:nvPr>
        </p:nvSpPr>
        <p:spPr>
          <a:ln/>
        </p:spPr>
        <p:txBody>
          <a:bodyPr/>
          <a:lstStyle>
            <a:lvl1pPr>
              <a:defRPr/>
            </a:lvl1pPr>
          </a:lstStyle>
          <a:p>
            <a:pPr>
              <a:defRPr/>
            </a:pPr>
            <a:endParaRPr lang="en-AU"/>
          </a:p>
        </p:txBody>
      </p:sp>
      <p:sp>
        <p:nvSpPr>
          <p:cNvPr id="5" name="Rectangle 5">
            <a:extLst>
              <a:ext uri="{FF2B5EF4-FFF2-40B4-BE49-F238E27FC236}">
                <a16:creationId xmlns:a16="http://schemas.microsoft.com/office/drawing/2014/main" id="{1258A117-62F7-4B22-A3B9-9429C97C0FBF}"/>
              </a:ext>
            </a:extLst>
          </p:cNvPr>
          <p:cNvSpPr>
            <a:spLocks noGrp="1" noChangeArrowheads="1"/>
          </p:cNvSpPr>
          <p:nvPr>
            <p:ph type="ftr" sz="quarter" idx="11"/>
          </p:nvPr>
        </p:nvSpPr>
        <p:spPr>
          <a:ln/>
        </p:spPr>
        <p:txBody>
          <a:bodyPr/>
          <a:lstStyle>
            <a:lvl1pPr>
              <a:defRPr/>
            </a:lvl1pPr>
          </a:lstStyle>
          <a:p>
            <a:pPr>
              <a:defRPr/>
            </a:pPr>
            <a:endParaRPr lang="en-AU"/>
          </a:p>
        </p:txBody>
      </p:sp>
      <p:sp>
        <p:nvSpPr>
          <p:cNvPr id="6" name="Rectangle 6">
            <a:extLst>
              <a:ext uri="{FF2B5EF4-FFF2-40B4-BE49-F238E27FC236}">
                <a16:creationId xmlns:a16="http://schemas.microsoft.com/office/drawing/2014/main" id="{D280CCA6-FA79-4055-9C0A-29FA7C0EA7FA}"/>
              </a:ext>
            </a:extLst>
          </p:cNvPr>
          <p:cNvSpPr>
            <a:spLocks noGrp="1" noChangeArrowheads="1"/>
          </p:cNvSpPr>
          <p:nvPr>
            <p:ph type="sldNum" sz="quarter" idx="12"/>
          </p:nvPr>
        </p:nvSpPr>
        <p:spPr>
          <a:ln/>
        </p:spPr>
        <p:txBody>
          <a:bodyPr/>
          <a:lstStyle>
            <a:lvl1pPr>
              <a:defRPr/>
            </a:lvl1pPr>
          </a:lstStyle>
          <a:p>
            <a:fld id="{C1863A51-8DD4-46A3-845F-0BF6EBD228CB}" type="slidenum">
              <a:rPr lang="ar-SA" altLang="en-US"/>
              <a:pPr/>
              <a:t>‹#›</a:t>
            </a:fld>
            <a:endParaRPr lang="en-AU" altLang="en-US"/>
          </a:p>
        </p:txBody>
      </p:sp>
    </p:spTree>
    <p:extLst>
      <p:ext uri="{BB962C8B-B14F-4D97-AF65-F5344CB8AC3E}">
        <p14:creationId xmlns:p14="http://schemas.microsoft.com/office/powerpoint/2010/main" val="41849334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ar-JO"/>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ar-JO"/>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ar-JO"/>
          </a:p>
        </p:txBody>
      </p:sp>
      <p:sp>
        <p:nvSpPr>
          <p:cNvPr id="5" name="Rectangle 4">
            <a:extLst>
              <a:ext uri="{FF2B5EF4-FFF2-40B4-BE49-F238E27FC236}">
                <a16:creationId xmlns:a16="http://schemas.microsoft.com/office/drawing/2014/main" id="{C4E7E855-CA59-449E-AFDD-F95BB5FA687D}"/>
              </a:ext>
            </a:extLst>
          </p:cNvPr>
          <p:cNvSpPr>
            <a:spLocks noGrp="1" noChangeArrowheads="1"/>
          </p:cNvSpPr>
          <p:nvPr>
            <p:ph type="dt" sz="half" idx="10"/>
          </p:nvPr>
        </p:nvSpPr>
        <p:spPr>
          <a:ln/>
        </p:spPr>
        <p:txBody>
          <a:bodyPr/>
          <a:lstStyle>
            <a:lvl1pPr>
              <a:defRPr/>
            </a:lvl1pPr>
          </a:lstStyle>
          <a:p>
            <a:pPr>
              <a:defRPr/>
            </a:pPr>
            <a:endParaRPr lang="en-AU"/>
          </a:p>
        </p:txBody>
      </p:sp>
      <p:sp>
        <p:nvSpPr>
          <p:cNvPr id="6" name="Rectangle 5">
            <a:extLst>
              <a:ext uri="{FF2B5EF4-FFF2-40B4-BE49-F238E27FC236}">
                <a16:creationId xmlns:a16="http://schemas.microsoft.com/office/drawing/2014/main" id="{5EA405FB-02E9-4D34-824B-129CE772B912}"/>
              </a:ext>
            </a:extLst>
          </p:cNvPr>
          <p:cNvSpPr>
            <a:spLocks noGrp="1" noChangeArrowheads="1"/>
          </p:cNvSpPr>
          <p:nvPr>
            <p:ph type="ftr" sz="quarter" idx="11"/>
          </p:nvPr>
        </p:nvSpPr>
        <p:spPr>
          <a:ln/>
        </p:spPr>
        <p:txBody>
          <a:bodyPr/>
          <a:lstStyle>
            <a:lvl1pPr>
              <a:defRPr/>
            </a:lvl1pPr>
          </a:lstStyle>
          <a:p>
            <a:pPr>
              <a:defRPr/>
            </a:pPr>
            <a:endParaRPr lang="en-AU"/>
          </a:p>
        </p:txBody>
      </p:sp>
      <p:sp>
        <p:nvSpPr>
          <p:cNvPr id="7" name="Rectangle 6">
            <a:extLst>
              <a:ext uri="{FF2B5EF4-FFF2-40B4-BE49-F238E27FC236}">
                <a16:creationId xmlns:a16="http://schemas.microsoft.com/office/drawing/2014/main" id="{92B337E2-CF95-439F-80FE-E708E97D8643}"/>
              </a:ext>
            </a:extLst>
          </p:cNvPr>
          <p:cNvSpPr>
            <a:spLocks noGrp="1" noChangeArrowheads="1"/>
          </p:cNvSpPr>
          <p:nvPr>
            <p:ph type="sldNum" sz="quarter" idx="12"/>
          </p:nvPr>
        </p:nvSpPr>
        <p:spPr>
          <a:ln/>
        </p:spPr>
        <p:txBody>
          <a:bodyPr/>
          <a:lstStyle>
            <a:lvl1pPr>
              <a:defRPr/>
            </a:lvl1pPr>
          </a:lstStyle>
          <a:p>
            <a:fld id="{46E156C8-4527-4400-A8CC-007079FDA98F}" type="slidenum">
              <a:rPr lang="ar-SA" altLang="en-US"/>
              <a:pPr/>
              <a:t>‹#›</a:t>
            </a:fld>
            <a:endParaRPr lang="en-AU" altLang="en-US"/>
          </a:p>
        </p:txBody>
      </p:sp>
    </p:spTree>
    <p:extLst>
      <p:ext uri="{BB962C8B-B14F-4D97-AF65-F5344CB8AC3E}">
        <p14:creationId xmlns:p14="http://schemas.microsoft.com/office/powerpoint/2010/main" val="23529490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ar-JO"/>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ar-JO"/>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ar-JO"/>
          </a:p>
        </p:txBody>
      </p:sp>
      <p:sp>
        <p:nvSpPr>
          <p:cNvPr id="7" name="Rectangle 4">
            <a:extLst>
              <a:ext uri="{FF2B5EF4-FFF2-40B4-BE49-F238E27FC236}">
                <a16:creationId xmlns:a16="http://schemas.microsoft.com/office/drawing/2014/main" id="{AD459940-064C-4516-A62D-3AD07A8EBAD2}"/>
              </a:ext>
            </a:extLst>
          </p:cNvPr>
          <p:cNvSpPr>
            <a:spLocks noGrp="1" noChangeArrowheads="1"/>
          </p:cNvSpPr>
          <p:nvPr>
            <p:ph type="dt" sz="half" idx="10"/>
          </p:nvPr>
        </p:nvSpPr>
        <p:spPr>
          <a:ln/>
        </p:spPr>
        <p:txBody>
          <a:bodyPr/>
          <a:lstStyle>
            <a:lvl1pPr>
              <a:defRPr/>
            </a:lvl1pPr>
          </a:lstStyle>
          <a:p>
            <a:pPr>
              <a:defRPr/>
            </a:pPr>
            <a:endParaRPr lang="en-AU"/>
          </a:p>
        </p:txBody>
      </p:sp>
      <p:sp>
        <p:nvSpPr>
          <p:cNvPr id="8" name="Rectangle 5">
            <a:extLst>
              <a:ext uri="{FF2B5EF4-FFF2-40B4-BE49-F238E27FC236}">
                <a16:creationId xmlns:a16="http://schemas.microsoft.com/office/drawing/2014/main" id="{03F069CC-BBDE-4ABC-AFD2-EC1AE03A267A}"/>
              </a:ext>
            </a:extLst>
          </p:cNvPr>
          <p:cNvSpPr>
            <a:spLocks noGrp="1" noChangeArrowheads="1"/>
          </p:cNvSpPr>
          <p:nvPr>
            <p:ph type="ftr" sz="quarter" idx="11"/>
          </p:nvPr>
        </p:nvSpPr>
        <p:spPr>
          <a:ln/>
        </p:spPr>
        <p:txBody>
          <a:bodyPr/>
          <a:lstStyle>
            <a:lvl1pPr>
              <a:defRPr/>
            </a:lvl1pPr>
          </a:lstStyle>
          <a:p>
            <a:pPr>
              <a:defRPr/>
            </a:pPr>
            <a:endParaRPr lang="en-AU"/>
          </a:p>
        </p:txBody>
      </p:sp>
      <p:sp>
        <p:nvSpPr>
          <p:cNvPr id="9" name="Rectangle 6">
            <a:extLst>
              <a:ext uri="{FF2B5EF4-FFF2-40B4-BE49-F238E27FC236}">
                <a16:creationId xmlns:a16="http://schemas.microsoft.com/office/drawing/2014/main" id="{2EB035CA-7275-44FE-BD2B-1D33B06D0AE7}"/>
              </a:ext>
            </a:extLst>
          </p:cNvPr>
          <p:cNvSpPr>
            <a:spLocks noGrp="1" noChangeArrowheads="1"/>
          </p:cNvSpPr>
          <p:nvPr>
            <p:ph type="sldNum" sz="quarter" idx="12"/>
          </p:nvPr>
        </p:nvSpPr>
        <p:spPr>
          <a:ln/>
        </p:spPr>
        <p:txBody>
          <a:bodyPr/>
          <a:lstStyle>
            <a:lvl1pPr>
              <a:defRPr/>
            </a:lvl1pPr>
          </a:lstStyle>
          <a:p>
            <a:fld id="{91173DB1-45A8-41ED-8AD6-AE420415E681}" type="slidenum">
              <a:rPr lang="ar-SA" altLang="en-US"/>
              <a:pPr/>
              <a:t>‹#›</a:t>
            </a:fld>
            <a:endParaRPr lang="en-AU" altLang="en-US"/>
          </a:p>
        </p:txBody>
      </p:sp>
    </p:spTree>
    <p:extLst>
      <p:ext uri="{BB962C8B-B14F-4D97-AF65-F5344CB8AC3E}">
        <p14:creationId xmlns:p14="http://schemas.microsoft.com/office/powerpoint/2010/main" val="35522408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ar-JO"/>
          </a:p>
        </p:txBody>
      </p:sp>
      <p:sp>
        <p:nvSpPr>
          <p:cNvPr id="3" name="Rectangle 4">
            <a:extLst>
              <a:ext uri="{FF2B5EF4-FFF2-40B4-BE49-F238E27FC236}">
                <a16:creationId xmlns:a16="http://schemas.microsoft.com/office/drawing/2014/main" id="{9FD9EA16-675A-4444-A3E1-D6CAE8D0F0AA}"/>
              </a:ext>
            </a:extLst>
          </p:cNvPr>
          <p:cNvSpPr>
            <a:spLocks noGrp="1" noChangeArrowheads="1"/>
          </p:cNvSpPr>
          <p:nvPr>
            <p:ph type="dt" sz="half" idx="10"/>
          </p:nvPr>
        </p:nvSpPr>
        <p:spPr>
          <a:ln/>
        </p:spPr>
        <p:txBody>
          <a:bodyPr/>
          <a:lstStyle>
            <a:lvl1pPr>
              <a:defRPr/>
            </a:lvl1pPr>
          </a:lstStyle>
          <a:p>
            <a:pPr>
              <a:defRPr/>
            </a:pPr>
            <a:endParaRPr lang="en-AU"/>
          </a:p>
        </p:txBody>
      </p:sp>
      <p:sp>
        <p:nvSpPr>
          <p:cNvPr id="4" name="Rectangle 5">
            <a:extLst>
              <a:ext uri="{FF2B5EF4-FFF2-40B4-BE49-F238E27FC236}">
                <a16:creationId xmlns:a16="http://schemas.microsoft.com/office/drawing/2014/main" id="{0F268CAF-3BD0-4683-A163-C0F431DB4BFE}"/>
              </a:ext>
            </a:extLst>
          </p:cNvPr>
          <p:cNvSpPr>
            <a:spLocks noGrp="1" noChangeArrowheads="1"/>
          </p:cNvSpPr>
          <p:nvPr>
            <p:ph type="ftr" sz="quarter" idx="11"/>
          </p:nvPr>
        </p:nvSpPr>
        <p:spPr>
          <a:ln/>
        </p:spPr>
        <p:txBody>
          <a:bodyPr/>
          <a:lstStyle>
            <a:lvl1pPr>
              <a:defRPr/>
            </a:lvl1pPr>
          </a:lstStyle>
          <a:p>
            <a:pPr>
              <a:defRPr/>
            </a:pPr>
            <a:endParaRPr lang="en-AU"/>
          </a:p>
        </p:txBody>
      </p:sp>
      <p:sp>
        <p:nvSpPr>
          <p:cNvPr id="5" name="Rectangle 6">
            <a:extLst>
              <a:ext uri="{FF2B5EF4-FFF2-40B4-BE49-F238E27FC236}">
                <a16:creationId xmlns:a16="http://schemas.microsoft.com/office/drawing/2014/main" id="{018D6F62-4EB6-4861-9001-32189AB8CBBC}"/>
              </a:ext>
            </a:extLst>
          </p:cNvPr>
          <p:cNvSpPr>
            <a:spLocks noGrp="1" noChangeArrowheads="1"/>
          </p:cNvSpPr>
          <p:nvPr>
            <p:ph type="sldNum" sz="quarter" idx="12"/>
          </p:nvPr>
        </p:nvSpPr>
        <p:spPr>
          <a:ln/>
        </p:spPr>
        <p:txBody>
          <a:bodyPr/>
          <a:lstStyle>
            <a:lvl1pPr>
              <a:defRPr/>
            </a:lvl1pPr>
          </a:lstStyle>
          <a:p>
            <a:fld id="{22278828-695A-4626-8F0F-3012BBA7FB33}" type="slidenum">
              <a:rPr lang="ar-SA" altLang="en-US"/>
              <a:pPr/>
              <a:t>‹#›</a:t>
            </a:fld>
            <a:endParaRPr lang="en-AU" altLang="en-US"/>
          </a:p>
        </p:txBody>
      </p:sp>
    </p:spTree>
    <p:extLst>
      <p:ext uri="{BB962C8B-B14F-4D97-AF65-F5344CB8AC3E}">
        <p14:creationId xmlns:p14="http://schemas.microsoft.com/office/powerpoint/2010/main" val="19155170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3D609AF5-8274-47AA-A114-74447DB7A1DB}"/>
              </a:ext>
            </a:extLst>
          </p:cNvPr>
          <p:cNvSpPr>
            <a:spLocks noGrp="1" noChangeArrowheads="1"/>
          </p:cNvSpPr>
          <p:nvPr>
            <p:ph type="dt" sz="half" idx="10"/>
          </p:nvPr>
        </p:nvSpPr>
        <p:spPr>
          <a:ln/>
        </p:spPr>
        <p:txBody>
          <a:bodyPr/>
          <a:lstStyle>
            <a:lvl1pPr>
              <a:defRPr/>
            </a:lvl1pPr>
          </a:lstStyle>
          <a:p>
            <a:pPr>
              <a:defRPr/>
            </a:pPr>
            <a:endParaRPr lang="en-AU"/>
          </a:p>
        </p:txBody>
      </p:sp>
      <p:sp>
        <p:nvSpPr>
          <p:cNvPr id="3" name="Rectangle 5">
            <a:extLst>
              <a:ext uri="{FF2B5EF4-FFF2-40B4-BE49-F238E27FC236}">
                <a16:creationId xmlns:a16="http://schemas.microsoft.com/office/drawing/2014/main" id="{AF4F53E5-21D9-4D96-A50E-695EECED8A0A}"/>
              </a:ext>
            </a:extLst>
          </p:cNvPr>
          <p:cNvSpPr>
            <a:spLocks noGrp="1" noChangeArrowheads="1"/>
          </p:cNvSpPr>
          <p:nvPr>
            <p:ph type="ftr" sz="quarter" idx="11"/>
          </p:nvPr>
        </p:nvSpPr>
        <p:spPr>
          <a:ln/>
        </p:spPr>
        <p:txBody>
          <a:bodyPr/>
          <a:lstStyle>
            <a:lvl1pPr>
              <a:defRPr/>
            </a:lvl1pPr>
          </a:lstStyle>
          <a:p>
            <a:pPr>
              <a:defRPr/>
            </a:pPr>
            <a:endParaRPr lang="en-AU"/>
          </a:p>
        </p:txBody>
      </p:sp>
      <p:sp>
        <p:nvSpPr>
          <p:cNvPr id="4" name="Rectangle 6">
            <a:extLst>
              <a:ext uri="{FF2B5EF4-FFF2-40B4-BE49-F238E27FC236}">
                <a16:creationId xmlns:a16="http://schemas.microsoft.com/office/drawing/2014/main" id="{18A9C314-1798-4EA8-98CC-6DD5D6CE4B31}"/>
              </a:ext>
            </a:extLst>
          </p:cNvPr>
          <p:cNvSpPr>
            <a:spLocks noGrp="1" noChangeArrowheads="1"/>
          </p:cNvSpPr>
          <p:nvPr>
            <p:ph type="sldNum" sz="quarter" idx="12"/>
          </p:nvPr>
        </p:nvSpPr>
        <p:spPr>
          <a:ln/>
        </p:spPr>
        <p:txBody>
          <a:bodyPr/>
          <a:lstStyle>
            <a:lvl1pPr>
              <a:defRPr/>
            </a:lvl1pPr>
          </a:lstStyle>
          <a:p>
            <a:fld id="{00B7FCC4-C93B-4109-B0D4-9B0CACC543DA}" type="slidenum">
              <a:rPr lang="ar-SA" altLang="en-US"/>
              <a:pPr/>
              <a:t>‹#›</a:t>
            </a:fld>
            <a:endParaRPr lang="en-AU" altLang="en-US"/>
          </a:p>
        </p:txBody>
      </p:sp>
    </p:spTree>
    <p:extLst>
      <p:ext uri="{BB962C8B-B14F-4D97-AF65-F5344CB8AC3E}">
        <p14:creationId xmlns:p14="http://schemas.microsoft.com/office/powerpoint/2010/main" val="249798352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r">
              <a:defRPr sz="2000" b="1"/>
            </a:lvl1pPr>
          </a:lstStyle>
          <a:p>
            <a:r>
              <a:rPr lang="en-US"/>
              <a:t>Click to edit Master title style</a:t>
            </a:r>
            <a:endParaRPr lang="ar-JO"/>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ar-JO"/>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a:extLst>
              <a:ext uri="{FF2B5EF4-FFF2-40B4-BE49-F238E27FC236}">
                <a16:creationId xmlns:a16="http://schemas.microsoft.com/office/drawing/2014/main" id="{242E5612-5532-4749-B2A7-772FFF726976}"/>
              </a:ext>
            </a:extLst>
          </p:cNvPr>
          <p:cNvSpPr>
            <a:spLocks noGrp="1" noChangeArrowheads="1"/>
          </p:cNvSpPr>
          <p:nvPr>
            <p:ph type="dt" sz="half" idx="10"/>
          </p:nvPr>
        </p:nvSpPr>
        <p:spPr>
          <a:ln/>
        </p:spPr>
        <p:txBody>
          <a:bodyPr/>
          <a:lstStyle>
            <a:lvl1pPr>
              <a:defRPr/>
            </a:lvl1pPr>
          </a:lstStyle>
          <a:p>
            <a:pPr>
              <a:defRPr/>
            </a:pPr>
            <a:endParaRPr lang="en-AU"/>
          </a:p>
        </p:txBody>
      </p:sp>
      <p:sp>
        <p:nvSpPr>
          <p:cNvPr id="6" name="Rectangle 5">
            <a:extLst>
              <a:ext uri="{FF2B5EF4-FFF2-40B4-BE49-F238E27FC236}">
                <a16:creationId xmlns:a16="http://schemas.microsoft.com/office/drawing/2014/main" id="{3CC9B7DB-A59B-448E-897D-1CC7D3089229}"/>
              </a:ext>
            </a:extLst>
          </p:cNvPr>
          <p:cNvSpPr>
            <a:spLocks noGrp="1" noChangeArrowheads="1"/>
          </p:cNvSpPr>
          <p:nvPr>
            <p:ph type="ftr" sz="quarter" idx="11"/>
          </p:nvPr>
        </p:nvSpPr>
        <p:spPr>
          <a:ln/>
        </p:spPr>
        <p:txBody>
          <a:bodyPr/>
          <a:lstStyle>
            <a:lvl1pPr>
              <a:defRPr/>
            </a:lvl1pPr>
          </a:lstStyle>
          <a:p>
            <a:pPr>
              <a:defRPr/>
            </a:pPr>
            <a:endParaRPr lang="en-AU"/>
          </a:p>
        </p:txBody>
      </p:sp>
      <p:sp>
        <p:nvSpPr>
          <p:cNvPr id="7" name="Rectangle 6">
            <a:extLst>
              <a:ext uri="{FF2B5EF4-FFF2-40B4-BE49-F238E27FC236}">
                <a16:creationId xmlns:a16="http://schemas.microsoft.com/office/drawing/2014/main" id="{0D468826-9C9B-442D-99B0-30093B9AE98C}"/>
              </a:ext>
            </a:extLst>
          </p:cNvPr>
          <p:cNvSpPr>
            <a:spLocks noGrp="1" noChangeArrowheads="1"/>
          </p:cNvSpPr>
          <p:nvPr>
            <p:ph type="sldNum" sz="quarter" idx="12"/>
          </p:nvPr>
        </p:nvSpPr>
        <p:spPr>
          <a:ln/>
        </p:spPr>
        <p:txBody>
          <a:bodyPr/>
          <a:lstStyle>
            <a:lvl1pPr>
              <a:defRPr/>
            </a:lvl1pPr>
          </a:lstStyle>
          <a:p>
            <a:fld id="{4D2ABE23-35C9-4CFE-AF6F-0A9BF2B27559}" type="slidenum">
              <a:rPr lang="ar-SA" altLang="en-US"/>
              <a:pPr/>
              <a:t>‹#›</a:t>
            </a:fld>
            <a:endParaRPr lang="en-AU" altLang="en-US"/>
          </a:p>
        </p:txBody>
      </p:sp>
    </p:spTree>
    <p:extLst>
      <p:ext uri="{BB962C8B-B14F-4D97-AF65-F5344CB8AC3E}">
        <p14:creationId xmlns:p14="http://schemas.microsoft.com/office/powerpoint/2010/main" val="5383986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r">
              <a:defRPr sz="2000" b="1"/>
            </a:lvl1pPr>
          </a:lstStyle>
          <a:p>
            <a:r>
              <a:rPr lang="en-US"/>
              <a:t>Click to edit Master title style</a:t>
            </a:r>
            <a:endParaRPr lang="ar-JO"/>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ar-JO"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a:extLst>
              <a:ext uri="{FF2B5EF4-FFF2-40B4-BE49-F238E27FC236}">
                <a16:creationId xmlns:a16="http://schemas.microsoft.com/office/drawing/2014/main" id="{A12A1031-29C0-4817-86E1-06DA7A15F626}"/>
              </a:ext>
            </a:extLst>
          </p:cNvPr>
          <p:cNvSpPr>
            <a:spLocks noGrp="1" noChangeArrowheads="1"/>
          </p:cNvSpPr>
          <p:nvPr>
            <p:ph type="dt" sz="half" idx="10"/>
          </p:nvPr>
        </p:nvSpPr>
        <p:spPr>
          <a:ln/>
        </p:spPr>
        <p:txBody>
          <a:bodyPr/>
          <a:lstStyle>
            <a:lvl1pPr>
              <a:defRPr/>
            </a:lvl1pPr>
          </a:lstStyle>
          <a:p>
            <a:pPr>
              <a:defRPr/>
            </a:pPr>
            <a:endParaRPr lang="en-AU"/>
          </a:p>
        </p:txBody>
      </p:sp>
      <p:sp>
        <p:nvSpPr>
          <p:cNvPr id="6" name="Rectangle 5">
            <a:extLst>
              <a:ext uri="{FF2B5EF4-FFF2-40B4-BE49-F238E27FC236}">
                <a16:creationId xmlns:a16="http://schemas.microsoft.com/office/drawing/2014/main" id="{AC8D5AE1-07B0-4B33-9AE6-5A9D7B738209}"/>
              </a:ext>
            </a:extLst>
          </p:cNvPr>
          <p:cNvSpPr>
            <a:spLocks noGrp="1" noChangeArrowheads="1"/>
          </p:cNvSpPr>
          <p:nvPr>
            <p:ph type="ftr" sz="quarter" idx="11"/>
          </p:nvPr>
        </p:nvSpPr>
        <p:spPr>
          <a:ln/>
        </p:spPr>
        <p:txBody>
          <a:bodyPr/>
          <a:lstStyle>
            <a:lvl1pPr>
              <a:defRPr/>
            </a:lvl1pPr>
          </a:lstStyle>
          <a:p>
            <a:pPr>
              <a:defRPr/>
            </a:pPr>
            <a:endParaRPr lang="en-AU"/>
          </a:p>
        </p:txBody>
      </p:sp>
      <p:sp>
        <p:nvSpPr>
          <p:cNvPr id="7" name="Rectangle 6">
            <a:extLst>
              <a:ext uri="{FF2B5EF4-FFF2-40B4-BE49-F238E27FC236}">
                <a16:creationId xmlns:a16="http://schemas.microsoft.com/office/drawing/2014/main" id="{D922B018-67BE-4656-9689-2776FEB7BF01}"/>
              </a:ext>
            </a:extLst>
          </p:cNvPr>
          <p:cNvSpPr>
            <a:spLocks noGrp="1" noChangeArrowheads="1"/>
          </p:cNvSpPr>
          <p:nvPr>
            <p:ph type="sldNum" sz="quarter" idx="12"/>
          </p:nvPr>
        </p:nvSpPr>
        <p:spPr>
          <a:ln/>
        </p:spPr>
        <p:txBody>
          <a:bodyPr/>
          <a:lstStyle>
            <a:lvl1pPr>
              <a:defRPr/>
            </a:lvl1pPr>
          </a:lstStyle>
          <a:p>
            <a:fld id="{6AFFC2B5-0013-4A9F-A0F3-7D32F31AA7FD}" type="slidenum">
              <a:rPr lang="ar-SA" altLang="en-US"/>
              <a:pPr/>
              <a:t>‹#›</a:t>
            </a:fld>
            <a:endParaRPr lang="en-AU" altLang="en-US"/>
          </a:p>
        </p:txBody>
      </p:sp>
    </p:spTree>
    <p:extLst>
      <p:ext uri="{BB962C8B-B14F-4D97-AF65-F5344CB8AC3E}">
        <p14:creationId xmlns:p14="http://schemas.microsoft.com/office/powerpoint/2010/main" val="33971113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 /><Relationship Id="rId3" Type="http://schemas.openxmlformats.org/officeDocument/2006/relationships/slideLayout" Target="../slideLayouts/slideLayout3.xml" /><Relationship Id="rId7" Type="http://schemas.openxmlformats.org/officeDocument/2006/relationships/slideLayout" Target="../slideLayouts/slideLayout7.xml" /><Relationship Id="rId12" Type="http://schemas.openxmlformats.org/officeDocument/2006/relationships/theme" Target="../theme/theme1.xml" /><Relationship Id="rId2" Type="http://schemas.openxmlformats.org/officeDocument/2006/relationships/slideLayout" Target="../slideLayouts/slideLayout2.xml" /><Relationship Id="rId1" Type="http://schemas.openxmlformats.org/officeDocument/2006/relationships/slideLayout" Target="../slideLayouts/slideLayout1.xml" /><Relationship Id="rId6" Type="http://schemas.openxmlformats.org/officeDocument/2006/relationships/slideLayout" Target="../slideLayouts/slideLayout6.xml" /><Relationship Id="rId11" Type="http://schemas.openxmlformats.org/officeDocument/2006/relationships/slideLayout" Target="../slideLayouts/slideLayout11.xml" /><Relationship Id="rId5" Type="http://schemas.openxmlformats.org/officeDocument/2006/relationships/slideLayout" Target="../slideLayouts/slideLayout5.xml" /><Relationship Id="rId10" Type="http://schemas.openxmlformats.org/officeDocument/2006/relationships/slideLayout" Target="../slideLayouts/slideLayout10.xml" /><Relationship Id="rId4" Type="http://schemas.openxmlformats.org/officeDocument/2006/relationships/slideLayout" Target="../slideLayouts/slideLayout4.xml" /><Relationship Id="rId9" Type="http://schemas.openxmlformats.org/officeDocument/2006/relationships/slideLayout" Target="../slideLayouts/slideLayout9.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3C8C93"/>
        </a:soli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613BDF2E-0798-4C1A-9877-5FC3060F9DAA}"/>
              </a:ext>
            </a:extLst>
          </p:cNvPr>
          <p:cNvSpPr>
            <a:spLocks noGrp="1" noChangeArrowheads="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AU" altLang="en-US"/>
              <a:t>Click to edit Master title style</a:t>
            </a:r>
          </a:p>
        </p:txBody>
      </p:sp>
      <p:sp>
        <p:nvSpPr>
          <p:cNvPr id="1027" name="Rectangle 3">
            <a:extLst>
              <a:ext uri="{FF2B5EF4-FFF2-40B4-BE49-F238E27FC236}">
                <a16:creationId xmlns:a16="http://schemas.microsoft.com/office/drawing/2014/main" id="{0BE10B3F-D840-4612-A954-0D9D7A488E45}"/>
              </a:ext>
            </a:extLst>
          </p:cNvPr>
          <p:cNvSpPr>
            <a:spLocks noGrp="1" noChangeArrowheads="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AU" altLang="en-US"/>
              <a:t>Click to edit Master text styles</a:t>
            </a:r>
          </a:p>
          <a:p>
            <a:pPr lvl="1"/>
            <a:r>
              <a:rPr lang="en-AU" altLang="en-US"/>
              <a:t>Second level</a:t>
            </a:r>
          </a:p>
          <a:p>
            <a:pPr lvl="2"/>
            <a:r>
              <a:rPr lang="en-AU" altLang="en-US"/>
              <a:t>Third level</a:t>
            </a:r>
          </a:p>
          <a:p>
            <a:pPr lvl="3"/>
            <a:r>
              <a:rPr lang="en-AU" altLang="en-US"/>
              <a:t>Fourth level</a:t>
            </a:r>
          </a:p>
          <a:p>
            <a:pPr lvl="4"/>
            <a:r>
              <a:rPr lang="en-AU" altLang="en-US"/>
              <a:t>Fifth level</a:t>
            </a:r>
          </a:p>
        </p:txBody>
      </p:sp>
      <p:sp>
        <p:nvSpPr>
          <p:cNvPr id="1028" name="Rectangle 4">
            <a:extLst>
              <a:ext uri="{FF2B5EF4-FFF2-40B4-BE49-F238E27FC236}">
                <a16:creationId xmlns:a16="http://schemas.microsoft.com/office/drawing/2014/main" id="{686846A6-CBB7-4947-8D78-155D5685D61C}"/>
              </a:ext>
            </a:extLst>
          </p:cNvPr>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atin typeface="Arial" pitchFamily="34" charset="0"/>
                <a:cs typeface="Arial" pitchFamily="34" charset="0"/>
              </a:defRPr>
            </a:lvl1pPr>
          </a:lstStyle>
          <a:p>
            <a:pPr>
              <a:defRPr/>
            </a:pPr>
            <a:endParaRPr lang="en-AU"/>
          </a:p>
        </p:txBody>
      </p:sp>
      <p:sp>
        <p:nvSpPr>
          <p:cNvPr id="1029" name="Rectangle 5">
            <a:extLst>
              <a:ext uri="{FF2B5EF4-FFF2-40B4-BE49-F238E27FC236}">
                <a16:creationId xmlns:a16="http://schemas.microsoft.com/office/drawing/2014/main" id="{03215D5B-968A-4E05-8DB5-24093185A8C4}"/>
              </a:ext>
            </a:extLst>
          </p:cNvPr>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atin typeface="Arial" pitchFamily="34" charset="0"/>
                <a:cs typeface="Arial" pitchFamily="34" charset="0"/>
              </a:defRPr>
            </a:lvl1pPr>
          </a:lstStyle>
          <a:p>
            <a:pPr>
              <a:defRPr/>
            </a:pPr>
            <a:endParaRPr lang="en-AU"/>
          </a:p>
        </p:txBody>
      </p:sp>
      <p:sp>
        <p:nvSpPr>
          <p:cNvPr id="1030" name="Rectangle 6">
            <a:extLst>
              <a:ext uri="{FF2B5EF4-FFF2-40B4-BE49-F238E27FC236}">
                <a16:creationId xmlns:a16="http://schemas.microsoft.com/office/drawing/2014/main" id="{C5AC2A94-AEEB-4D4D-9130-62EBF2D1DEE0}"/>
              </a:ext>
            </a:extLst>
          </p:cNvPr>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fld id="{E2D1FD14-585D-4B6E-B645-B1110794473E}" type="slidenum">
              <a:rPr lang="ar-SA" altLang="en-US"/>
              <a:pPr/>
              <a:t>‹#›</a:t>
            </a:fld>
            <a:endParaRPr lang="en-AU"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pitchFamily="34" charset="0"/>
          <a:cs typeface="Arial" pitchFamily="34" charset="0"/>
        </a:defRPr>
      </a:lvl2pPr>
      <a:lvl3pPr algn="ctr" rtl="0" eaLnBrk="0" fontAlgn="base" hangingPunct="0">
        <a:spcBef>
          <a:spcPct val="0"/>
        </a:spcBef>
        <a:spcAft>
          <a:spcPct val="0"/>
        </a:spcAft>
        <a:defRPr sz="4400">
          <a:solidFill>
            <a:schemeClr val="tx2"/>
          </a:solidFill>
          <a:latin typeface="Arial" pitchFamily="34" charset="0"/>
          <a:cs typeface="Arial" pitchFamily="34" charset="0"/>
        </a:defRPr>
      </a:lvl3pPr>
      <a:lvl4pPr algn="ctr" rtl="0" eaLnBrk="0" fontAlgn="base" hangingPunct="0">
        <a:spcBef>
          <a:spcPct val="0"/>
        </a:spcBef>
        <a:spcAft>
          <a:spcPct val="0"/>
        </a:spcAft>
        <a:defRPr sz="4400">
          <a:solidFill>
            <a:schemeClr val="tx2"/>
          </a:solidFill>
          <a:latin typeface="Arial" pitchFamily="34" charset="0"/>
          <a:cs typeface="Arial" pitchFamily="34" charset="0"/>
        </a:defRPr>
      </a:lvl4pPr>
      <a:lvl5pPr algn="ctr" rtl="0" eaLnBrk="0" fontAlgn="base" hangingPunct="0">
        <a:spcBef>
          <a:spcPct val="0"/>
        </a:spcBef>
        <a:spcAft>
          <a:spcPct val="0"/>
        </a:spcAft>
        <a:defRPr sz="4400">
          <a:solidFill>
            <a:schemeClr val="tx2"/>
          </a:solidFill>
          <a:latin typeface="Arial" pitchFamily="34" charset="0"/>
          <a:cs typeface="Arial" pitchFamily="34" charset="0"/>
        </a:defRPr>
      </a:lvl5pPr>
      <a:lvl6pPr marL="457200" algn="ctr" rtl="0" fontAlgn="base">
        <a:spcBef>
          <a:spcPct val="0"/>
        </a:spcBef>
        <a:spcAft>
          <a:spcPct val="0"/>
        </a:spcAft>
        <a:defRPr sz="4400">
          <a:solidFill>
            <a:schemeClr val="tx2"/>
          </a:solidFill>
          <a:latin typeface="Arial" pitchFamily="34" charset="0"/>
          <a:cs typeface="Arial" pitchFamily="34" charset="0"/>
        </a:defRPr>
      </a:lvl6pPr>
      <a:lvl7pPr marL="914400" algn="ctr" rtl="0" fontAlgn="base">
        <a:spcBef>
          <a:spcPct val="0"/>
        </a:spcBef>
        <a:spcAft>
          <a:spcPct val="0"/>
        </a:spcAft>
        <a:defRPr sz="4400">
          <a:solidFill>
            <a:schemeClr val="tx2"/>
          </a:solidFill>
          <a:latin typeface="Arial" pitchFamily="34" charset="0"/>
          <a:cs typeface="Arial" pitchFamily="34" charset="0"/>
        </a:defRPr>
      </a:lvl7pPr>
      <a:lvl8pPr marL="1371600" algn="ctr" rtl="0" fontAlgn="base">
        <a:spcBef>
          <a:spcPct val="0"/>
        </a:spcBef>
        <a:spcAft>
          <a:spcPct val="0"/>
        </a:spcAft>
        <a:defRPr sz="4400">
          <a:solidFill>
            <a:schemeClr val="tx2"/>
          </a:solidFill>
          <a:latin typeface="Arial" pitchFamily="34" charset="0"/>
          <a:cs typeface="Arial" pitchFamily="34" charset="0"/>
        </a:defRPr>
      </a:lvl8pPr>
      <a:lvl9pPr marL="1828800" algn="ctr" rtl="0" fontAlgn="base">
        <a:spcBef>
          <a:spcPct val="0"/>
        </a:spcBef>
        <a:spcAft>
          <a:spcPct val="0"/>
        </a:spcAft>
        <a:defRPr sz="4400">
          <a:solidFill>
            <a:schemeClr val="tx2"/>
          </a:solidFill>
          <a:latin typeface="Arial" pitchFamily="34" charset="0"/>
          <a:cs typeface="Arial" pitchFamily="34"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cs typeface="+mn-cs"/>
        </a:defRPr>
      </a:lvl2pPr>
      <a:lvl3pPr marL="1143000" indent="-228600" algn="l" rtl="0" eaLnBrk="0" fontAlgn="base" hangingPunct="0">
        <a:spcBef>
          <a:spcPct val="20000"/>
        </a:spcBef>
        <a:spcAft>
          <a:spcPct val="0"/>
        </a:spcAft>
        <a:buChar char="•"/>
        <a:defRPr sz="2400">
          <a:solidFill>
            <a:schemeClr val="tx1"/>
          </a:solidFill>
          <a:latin typeface="+mn-lt"/>
          <a:cs typeface="+mn-cs"/>
        </a:defRPr>
      </a:lvl3pPr>
      <a:lvl4pPr marL="1600200" indent="-228600" algn="l" rtl="0" eaLnBrk="0" fontAlgn="base" hangingPunct="0">
        <a:spcBef>
          <a:spcPct val="20000"/>
        </a:spcBef>
        <a:spcAft>
          <a:spcPct val="0"/>
        </a:spcAft>
        <a:buChar char="–"/>
        <a:defRPr sz="2000">
          <a:solidFill>
            <a:schemeClr val="tx1"/>
          </a:solidFill>
          <a:latin typeface="+mn-lt"/>
          <a:cs typeface="+mn-cs"/>
        </a:defRPr>
      </a:lvl4pPr>
      <a:lvl5pPr marL="2057400" indent="-228600" algn="l" rtl="0" eaLnBrk="0" fontAlgn="base" hangingPunct="0">
        <a:spcBef>
          <a:spcPct val="20000"/>
        </a:spcBef>
        <a:spcAft>
          <a:spcPct val="0"/>
        </a:spcAft>
        <a:buChar char="»"/>
        <a:defRPr sz="2000">
          <a:solidFill>
            <a:schemeClr val="tx1"/>
          </a:solidFill>
          <a:latin typeface="+mn-lt"/>
          <a:cs typeface="+mn-cs"/>
        </a:defRPr>
      </a:lvl5pPr>
      <a:lvl6pPr marL="2514600" indent="-228600" algn="l" rtl="0" fontAlgn="base">
        <a:spcBef>
          <a:spcPct val="20000"/>
        </a:spcBef>
        <a:spcAft>
          <a:spcPct val="0"/>
        </a:spcAft>
        <a:buChar char="»"/>
        <a:defRPr sz="2000">
          <a:solidFill>
            <a:schemeClr val="tx1"/>
          </a:solidFill>
          <a:latin typeface="+mn-lt"/>
          <a:cs typeface="+mn-cs"/>
        </a:defRPr>
      </a:lvl6pPr>
      <a:lvl7pPr marL="2971800" indent="-228600" algn="l" rtl="0" fontAlgn="base">
        <a:spcBef>
          <a:spcPct val="20000"/>
        </a:spcBef>
        <a:spcAft>
          <a:spcPct val="0"/>
        </a:spcAft>
        <a:buChar char="»"/>
        <a:defRPr sz="2000">
          <a:solidFill>
            <a:schemeClr val="tx1"/>
          </a:solidFill>
          <a:latin typeface="+mn-lt"/>
          <a:cs typeface="+mn-cs"/>
        </a:defRPr>
      </a:lvl7pPr>
      <a:lvl8pPr marL="3429000" indent="-228600" algn="l" rtl="0" fontAlgn="base">
        <a:spcBef>
          <a:spcPct val="20000"/>
        </a:spcBef>
        <a:spcAft>
          <a:spcPct val="0"/>
        </a:spcAft>
        <a:buChar char="»"/>
        <a:defRPr sz="2000">
          <a:solidFill>
            <a:schemeClr val="tx1"/>
          </a:solidFill>
          <a:latin typeface="+mn-lt"/>
          <a:cs typeface="+mn-cs"/>
        </a:defRPr>
      </a:lvl8pPr>
      <a:lvl9pPr marL="3886200" indent="-228600" algn="l" rtl="0" fontAlgn="base">
        <a:spcBef>
          <a:spcPct val="20000"/>
        </a:spcBef>
        <a:spcAft>
          <a:spcPct val="0"/>
        </a:spcAft>
        <a:buChar char="»"/>
        <a:defRPr sz="2000">
          <a:solidFill>
            <a:schemeClr val="tx1"/>
          </a:solidFill>
          <a:latin typeface="+mn-lt"/>
          <a:cs typeface="+mn-cs"/>
        </a:defRPr>
      </a:lvl9pPr>
    </p:bodyStyle>
    <p:otherStyle>
      <a:defPPr>
        <a:defRPr lang="ar-JO"/>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 /><Relationship Id="rId1" Type="http://schemas.openxmlformats.org/officeDocument/2006/relationships/slideLayout" Target="../slideLayouts/slideLayout2.xml" /></Relationships>
</file>

<file path=ppt/slides/_rels/slide11.xml.rels><?xml version="1.0" encoding="UTF-8" standalone="yes"?>
<Relationships xmlns="http://schemas.openxmlformats.org/package/2006/relationships"><Relationship Id="rId3" Type="http://schemas.openxmlformats.org/officeDocument/2006/relationships/image" Target="../media/image5.emf" /><Relationship Id="rId2" Type="http://schemas.openxmlformats.org/officeDocument/2006/relationships/notesSlide" Target="../notesSlides/notesSlide11.xml" /><Relationship Id="rId1" Type="http://schemas.openxmlformats.org/officeDocument/2006/relationships/slideLayout" Target="../slideLayouts/slideLayout2.xml" /></Relationships>
</file>

<file path=ppt/slides/_rels/slide12.xml.rels><?xml version="1.0" encoding="UTF-8" standalone="yes"?>
<Relationships xmlns="http://schemas.openxmlformats.org/package/2006/relationships"><Relationship Id="rId2" Type="http://schemas.openxmlformats.org/officeDocument/2006/relationships/image" Target="../media/image6.jpeg" /><Relationship Id="rId1" Type="http://schemas.openxmlformats.org/officeDocument/2006/relationships/slideLayout" Target="../slideLayouts/slideLayout2.xml" /></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 /><Relationship Id="rId1" Type="http://schemas.openxmlformats.org/officeDocument/2006/relationships/slideLayout" Target="../slideLayouts/slideLayout2.xml" /></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 /><Relationship Id="rId1" Type="http://schemas.openxmlformats.org/officeDocument/2006/relationships/slideLayout" Target="../slideLayouts/slideLayout2.xml" /></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 /><Relationship Id="rId1" Type="http://schemas.openxmlformats.org/officeDocument/2006/relationships/slideLayout" Target="../slideLayouts/slideLayout2.xml" /></Relationships>
</file>

<file path=ppt/slides/_rels/slide16.xml.rels><?xml version="1.0" encoding="UTF-8" standalone="yes"?>
<Relationships xmlns="http://schemas.openxmlformats.org/package/2006/relationships"><Relationship Id="rId3" Type="http://schemas.openxmlformats.org/officeDocument/2006/relationships/image" Target="../media/image7.wmf" /><Relationship Id="rId2" Type="http://schemas.openxmlformats.org/officeDocument/2006/relationships/notesSlide" Target="../notesSlides/notesSlide15.xml" /><Relationship Id="rId1" Type="http://schemas.openxmlformats.org/officeDocument/2006/relationships/slideLayout" Target="../slideLayouts/slideLayout2.xml" /></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 /><Relationship Id="rId1" Type="http://schemas.openxmlformats.org/officeDocument/2006/relationships/slideLayout" Target="../slideLayouts/slideLayout2.xml" /></Relationships>
</file>

<file path=ppt/slides/_rels/slide18.xml.rels><?xml version="1.0" encoding="UTF-8" standalone="yes"?>
<Relationships xmlns="http://schemas.openxmlformats.org/package/2006/relationships"><Relationship Id="rId3" Type="http://schemas.openxmlformats.org/officeDocument/2006/relationships/image" Target="../media/image8.png" /><Relationship Id="rId2" Type="http://schemas.openxmlformats.org/officeDocument/2006/relationships/notesSlide" Target="../notesSlides/notesSlide17.xml" /><Relationship Id="rId1" Type="http://schemas.openxmlformats.org/officeDocument/2006/relationships/slideLayout" Target="../slideLayouts/slideLayout2.xml" /></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 /><Relationship Id="rId1" Type="http://schemas.openxmlformats.org/officeDocument/2006/relationships/slideLayout" Target="../slideLayouts/slideLayout2.xml" /></Relationships>
</file>

<file path=ppt/slides/_rels/slide2.xml.rels><?xml version="1.0" encoding="UTF-8" standalone="yes"?>
<Relationships xmlns="http://schemas.openxmlformats.org/package/2006/relationships"><Relationship Id="rId3" Type="http://schemas.openxmlformats.org/officeDocument/2006/relationships/image" Target="../media/image1.emf" /><Relationship Id="rId2" Type="http://schemas.openxmlformats.org/officeDocument/2006/relationships/notesSlide" Target="../notesSlides/notesSlide2.xml" /><Relationship Id="rId1" Type="http://schemas.openxmlformats.org/officeDocument/2006/relationships/slideLayout" Target="../slideLayouts/slideLayout2.xml" /></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 /><Relationship Id="rId1" Type="http://schemas.openxmlformats.org/officeDocument/2006/relationships/slideLayout" Target="../slideLayouts/slideLayout2.xml" /></Relationships>
</file>

<file path=ppt/slides/_rels/slide21.xml.rels><?xml version="1.0" encoding="UTF-8" standalone="yes"?>
<Relationships xmlns="http://schemas.openxmlformats.org/package/2006/relationships"><Relationship Id="rId3" Type="http://schemas.openxmlformats.org/officeDocument/2006/relationships/image" Target="../media/image9.jpeg" /><Relationship Id="rId2" Type="http://schemas.openxmlformats.org/officeDocument/2006/relationships/notesSlide" Target="../notesSlides/notesSlide20.xml" /><Relationship Id="rId1" Type="http://schemas.openxmlformats.org/officeDocument/2006/relationships/slideLayout" Target="../slideLayouts/slideLayout2.xml" /></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 /><Relationship Id="rId1" Type="http://schemas.openxmlformats.org/officeDocument/2006/relationships/slideLayout" Target="../slideLayouts/slideLayout2.xml" /></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 /><Relationship Id="rId1" Type="http://schemas.openxmlformats.org/officeDocument/2006/relationships/slideLayout" Target="../slideLayouts/slideLayout2.xml" /></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 /><Relationship Id="rId1" Type="http://schemas.openxmlformats.org/officeDocument/2006/relationships/slideLayout" Target="../slideLayouts/slideLayout2.xml" /></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 /><Relationship Id="rId1" Type="http://schemas.openxmlformats.org/officeDocument/2006/relationships/slideLayout" Target="../slideLayouts/slideLayout2.xml" /></Relationships>
</file>

<file path=ppt/slides/_rels/slide7.xml.rels><?xml version="1.0" encoding="UTF-8" standalone="yes"?>
<Relationships xmlns="http://schemas.openxmlformats.org/package/2006/relationships"><Relationship Id="rId3" Type="http://schemas.openxmlformats.org/officeDocument/2006/relationships/image" Target="../media/image2.png" /><Relationship Id="rId2" Type="http://schemas.openxmlformats.org/officeDocument/2006/relationships/notesSlide" Target="../notesSlides/notesSlide7.xml" /><Relationship Id="rId1" Type="http://schemas.openxmlformats.org/officeDocument/2006/relationships/slideLayout" Target="../slideLayouts/slideLayout2.xml" /></Relationships>
</file>

<file path=ppt/slides/_rels/slide8.xml.rels><?xml version="1.0" encoding="UTF-8" standalone="yes"?>
<Relationships xmlns="http://schemas.openxmlformats.org/package/2006/relationships"><Relationship Id="rId3" Type="http://schemas.openxmlformats.org/officeDocument/2006/relationships/image" Target="../media/image3.png" /><Relationship Id="rId2" Type="http://schemas.openxmlformats.org/officeDocument/2006/relationships/notesSlide" Target="../notesSlides/notesSlide8.xml" /><Relationship Id="rId1" Type="http://schemas.openxmlformats.org/officeDocument/2006/relationships/slideLayout" Target="../slideLayouts/slideLayout2.xml" /></Relationships>
</file>

<file path=ppt/slides/_rels/slide9.xml.rels><?xml version="1.0" encoding="UTF-8" standalone="yes"?>
<Relationships xmlns="http://schemas.openxmlformats.org/package/2006/relationships"><Relationship Id="rId3" Type="http://schemas.openxmlformats.org/officeDocument/2006/relationships/image" Target="../media/image4.wmf" /><Relationship Id="rId2" Type="http://schemas.openxmlformats.org/officeDocument/2006/relationships/notesSlide" Target="../notesSlides/notesSlide9.xml" /><Relationship Id="rId1" Type="http://schemas.openxmlformats.org/officeDocument/2006/relationships/slideLayout" Target="../slideLayouts/slideLayout2.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a:extLst>
              <a:ext uri="{FF2B5EF4-FFF2-40B4-BE49-F238E27FC236}">
                <a16:creationId xmlns:a16="http://schemas.microsoft.com/office/drawing/2014/main" id="{474E51D0-D1D7-4EB8-93E1-D096C04E1E46}"/>
              </a:ext>
            </a:extLst>
          </p:cNvPr>
          <p:cNvSpPr>
            <a:spLocks noGrp="1" noChangeArrowheads="1"/>
          </p:cNvSpPr>
          <p:nvPr>
            <p:ph type="ctrTitle"/>
          </p:nvPr>
        </p:nvSpPr>
        <p:spPr>
          <a:xfrm>
            <a:off x="685800" y="2133600"/>
            <a:ext cx="7772400" cy="1470025"/>
          </a:xfrm>
          <a:solidFill>
            <a:srgbClr val="99CC00"/>
          </a:solidFill>
          <a:ln w="203200">
            <a:solidFill>
              <a:srgbClr val="3366FF"/>
            </a:solidFill>
            <a:miter lim="800000"/>
            <a:headEnd/>
            <a:tailEnd/>
          </a:ln>
        </p:spPr>
        <p:txBody>
          <a:bodyPr/>
          <a:lstStyle/>
          <a:p>
            <a:pPr eaLnBrk="1" hangingPunct="1"/>
            <a:r>
              <a:rPr lang="en-US" altLang="en-US" b="1">
                <a:solidFill>
                  <a:schemeClr val="tx1"/>
                </a:solidFill>
              </a:rPr>
              <a:t>Nuclear Receptors</a:t>
            </a:r>
            <a:br>
              <a:rPr lang="en-US" altLang="en-US" b="1">
                <a:solidFill>
                  <a:schemeClr val="tx1"/>
                </a:solidFill>
              </a:rPr>
            </a:br>
            <a:r>
              <a:rPr lang="en-US" altLang="en-US" b="1">
                <a:solidFill>
                  <a:schemeClr val="tx1"/>
                </a:solidFill>
              </a:rPr>
              <a:t>(intracellular receptors)</a:t>
            </a:r>
          </a:p>
        </p:txBody>
      </p:sp>
      <p:sp>
        <p:nvSpPr>
          <p:cNvPr id="2051" name="Rectangle 3">
            <a:extLst>
              <a:ext uri="{FF2B5EF4-FFF2-40B4-BE49-F238E27FC236}">
                <a16:creationId xmlns:a16="http://schemas.microsoft.com/office/drawing/2014/main" id="{94DC652D-BD7E-4BE9-8648-3FFB3C8BA647}"/>
              </a:ext>
            </a:extLst>
          </p:cNvPr>
          <p:cNvSpPr>
            <a:spLocks noGrp="1" noChangeArrowheads="1"/>
          </p:cNvSpPr>
          <p:nvPr>
            <p:ph type="subTitle" idx="1"/>
          </p:nvPr>
        </p:nvSpPr>
        <p:spPr>
          <a:xfrm>
            <a:off x="2362200" y="3886200"/>
            <a:ext cx="4800600" cy="533400"/>
          </a:xfrm>
          <a:solidFill>
            <a:srgbClr val="CC99FF"/>
          </a:solidFill>
          <a:ln w="114300">
            <a:solidFill>
              <a:srgbClr val="99CCFF"/>
            </a:solidFill>
            <a:miter lim="800000"/>
            <a:headEnd/>
            <a:tailEnd/>
          </a:ln>
        </p:spPr>
        <p:txBody>
          <a:bodyPr/>
          <a:lstStyle/>
          <a:p>
            <a:pPr eaLnBrk="1" hangingPunct="1"/>
            <a:r>
              <a:rPr lang="en-US" altLang="en-US" sz="2000" b="1"/>
              <a:t>Dr Jehad Al-Shuneigat</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3">
            <a:extLst>
              <a:ext uri="{FF2B5EF4-FFF2-40B4-BE49-F238E27FC236}">
                <a16:creationId xmlns:a16="http://schemas.microsoft.com/office/drawing/2014/main" id="{5CBD2447-30A8-49E6-B140-350BF1B3ED0A}"/>
              </a:ext>
            </a:extLst>
          </p:cNvPr>
          <p:cNvSpPr>
            <a:spLocks noGrp="1" noChangeArrowheads="1"/>
          </p:cNvSpPr>
          <p:nvPr>
            <p:ph type="body" idx="1"/>
          </p:nvPr>
        </p:nvSpPr>
        <p:spPr>
          <a:xfrm>
            <a:off x="152400" y="152400"/>
            <a:ext cx="8839200" cy="6553200"/>
          </a:xfrm>
        </p:spPr>
        <p:txBody>
          <a:bodyPr/>
          <a:lstStyle/>
          <a:p>
            <a:pPr eaLnBrk="1" hangingPunct="1">
              <a:lnSpc>
                <a:spcPct val="80000"/>
              </a:lnSpc>
              <a:buFontTx/>
              <a:buNone/>
            </a:pPr>
            <a:r>
              <a:rPr lang="en-AU" altLang="en-US" sz="2400" b="1" u="sng">
                <a:solidFill>
                  <a:schemeClr val="bg1"/>
                </a:solidFill>
              </a:rPr>
              <a:t>2- Region C or DNA binding domain (DBD):</a:t>
            </a:r>
            <a:r>
              <a:rPr lang="en-AU" altLang="en-US" sz="2400" b="1">
                <a:solidFill>
                  <a:schemeClr val="bg1"/>
                </a:solidFill>
              </a:rPr>
              <a:t>    </a:t>
            </a:r>
            <a:r>
              <a:rPr lang="en-AU" altLang="en-US" sz="2400" b="1" u="sng">
                <a:solidFill>
                  <a:schemeClr val="bg1"/>
                </a:solidFill>
              </a:rPr>
              <a:t>functions</a:t>
            </a:r>
            <a:r>
              <a:rPr lang="en-AU" altLang="en-US" sz="2400" b="1">
                <a:solidFill>
                  <a:schemeClr val="bg1"/>
                </a:solidFill>
              </a:rPr>
              <a:t> </a:t>
            </a:r>
          </a:p>
          <a:p>
            <a:pPr eaLnBrk="1" hangingPunct="1">
              <a:lnSpc>
                <a:spcPct val="80000"/>
              </a:lnSpc>
              <a:buFontTx/>
              <a:buNone/>
            </a:pPr>
            <a:r>
              <a:rPr lang="en-AU" altLang="en-US" sz="2400">
                <a:solidFill>
                  <a:schemeClr val="bg1"/>
                </a:solidFill>
              </a:rPr>
              <a:t>1- mediate specific recognition of the hormone response elements (HRE) by two </a:t>
            </a:r>
            <a:r>
              <a:rPr lang="en-US" altLang="en-US" sz="2400">
                <a:solidFill>
                  <a:schemeClr val="bg1"/>
                </a:solidFill>
              </a:rPr>
              <a:t>zinc fingers besides stabilizing binding to these DNA sequence</a:t>
            </a:r>
            <a:endParaRPr lang="en-AU" altLang="en-US" sz="2400">
              <a:solidFill>
                <a:schemeClr val="bg1"/>
              </a:solidFill>
            </a:endParaRPr>
          </a:p>
          <a:p>
            <a:pPr eaLnBrk="1" hangingPunct="1">
              <a:lnSpc>
                <a:spcPct val="80000"/>
              </a:lnSpc>
              <a:buFontTx/>
              <a:buNone/>
            </a:pPr>
            <a:r>
              <a:rPr lang="en-AU" altLang="en-US" sz="2400">
                <a:solidFill>
                  <a:schemeClr val="bg1"/>
                </a:solidFill>
              </a:rPr>
              <a:t>2- dimerization of the receptor on the HRE.</a:t>
            </a:r>
          </a:p>
          <a:p>
            <a:pPr eaLnBrk="1" hangingPunct="1">
              <a:lnSpc>
                <a:spcPct val="80000"/>
              </a:lnSpc>
            </a:pPr>
            <a:endParaRPr lang="en-AU" altLang="en-US" sz="2400">
              <a:solidFill>
                <a:schemeClr val="bg1"/>
              </a:solidFill>
            </a:endParaRPr>
          </a:p>
          <a:p>
            <a:pPr eaLnBrk="1" hangingPunct="1">
              <a:lnSpc>
                <a:spcPct val="80000"/>
              </a:lnSpc>
            </a:pPr>
            <a:r>
              <a:rPr lang="en-AU" altLang="en-US" sz="2400">
                <a:solidFill>
                  <a:schemeClr val="bg1"/>
                </a:solidFill>
              </a:rPr>
              <a:t>The two </a:t>
            </a:r>
            <a:r>
              <a:rPr lang="en-US" altLang="en-US" sz="2400">
                <a:solidFill>
                  <a:schemeClr val="bg1"/>
                </a:solidFill>
              </a:rPr>
              <a:t>zinc fingers</a:t>
            </a:r>
            <a:r>
              <a:rPr lang="en-AU" altLang="en-US" sz="2400">
                <a:solidFill>
                  <a:schemeClr val="bg1"/>
                </a:solidFill>
              </a:rPr>
              <a:t> are 2 polypeptide loops each is 10-20 amino acids long. </a:t>
            </a:r>
          </a:p>
          <a:p>
            <a:pPr eaLnBrk="1" hangingPunct="1">
              <a:lnSpc>
                <a:spcPct val="80000"/>
              </a:lnSpc>
            </a:pPr>
            <a:r>
              <a:rPr lang="en-AU" altLang="en-US" sz="2400">
                <a:solidFill>
                  <a:schemeClr val="bg1"/>
                </a:solidFill>
              </a:rPr>
              <a:t>The zinc is bound at four positions with either four cysteine, or two cysteine and two histidine. </a:t>
            </a:r>
          </a:p>
          <a:p>
            <a:pPr eaLnBrk="1" hangingPunct="1">
              <a:lnSpc>
                <a:spcPct val="80000"/>
              </a:lnSpc>
            </a:pPr>
            <a:r>
              <a:rPr lang="en-AU" altLang="en-US" sz="2400">
                <a:solidFill>
                  <a:schemeClr val="bg1"/>
                </a:solidFill>
              </a:rPr>
              <a:t>The Zn-motifs serve to position a recognition helix in the major groove of the DNA. </a:t>
            </a:r>
          </a:p>
          <a:p>
            <a:pPr eaLnBrk="1" hangingPunct="1">
              <a:lnSpc>
                <a:spcPct val="80000"/>
              </a:lnSpc>
            </a:pPr>
            <a:r>
              <a:rPr lang="en-AU" altLang="en-US" sz="2400">
                <a:solidFill>
                  <a:schemeClr val="bg1"/>
                </a:solidFill>
              </a:rPr>
              <a:t>Once activated the receptors dimerize and bind with 4 zinc fingers to a short region of DNA (HRE). Each zinc finger recognize a specific sequence of about 6 nucleotides pairs in the HRE.    </a:t>
            </a:r>
          </a:p>
          <a:p>
            <a:pPr eaLnBrk="1" hangingPunct="1">
              <a:lnSpc>
                <a:spcPct val="80000"/>
              </a:lnSpc>
              <a:buFontTx/>
              <a:buNone/>
            </a:pPr>
            <a:r>
              <a:rPr lang="en-AU" altLang="en-US" sz="2400">
                <a:solidFill>
                  <a:schemeClr val="bg1"/>
                </a:solidFill>
              </a:rPr>
              <a:t>3- The DNA binding domain also contain the </a:t>
            </a:r>
            <a:r>
              <a:rPr lang="en-US" altLang="en-US" sz="2400">
                <a:solidFill>
                  <a:schemeClr val="bg1"/>
                </a:solidFill>
              </a:rPr>
              <a:t>"nuclear localization signal domain</a:t>
            </a:r>
            <a:r>
              <a:rPr lang="en-AU" altLang="en-US" sz="2400">
                <a:solidFill>
                  <a:schemeClr val="bg1"/>
                </a:solidFill>
              </a:rPr>
              <a:t>" directing the hormone/receptor complex to the HRE acceptor is accomplished by which are few amino acids. </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290" name="Picture 2">
            <a:extLst>
              <a:ext uri="{FF2B5EF4-FFF2-40B4-BE49-F238E27FC236}">
                <a16:creationId xmlns:a16="http://schemas.microsoft.com/office/drawing/2014/main" id="{6970E0C3-4BC0-4FC0-8FC4-507413F84BBA}"/>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80975" y="620713"/>
            <a:ext cx="8712200" cy="561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Content Placeholder 2">
            <a:extLst>
              <a:ext uri="{FF2B5EF4-FFF2-40B4-BE49-F238E27FC236}">
                <a16:creationId xmlns:a16="http://schemas.microsoft.com/office/drawing/2014/main" id="{6BA98FE9-77ED-4E16-9BC4-9AC052C072E9}"/>
              </a:ext>
            </a:extLst>
          </p:cNvPr>
          <p:cNvSpPr>
            <a:spLocks noGrp="1"/>
          </p:cNvSpPr>
          <p:nvPr>
            <p:ph idx="1"/>
          </p:nvPr>
        </p:nvSpPr>
        <p:spPr>
          <a:xfrm>
            <a:off x="250825" y="5084763"/>
            <a:ext cx="8435975" cy="1041400"/>
          </a:xfrm>
        </p:spPr>
        <p:txBody>
          <a:bodyPr/>
          <a:lstStyle/>
          <a:p>
            <a:r>
              <a:rPr lang="en-US" altLang="en-US" sz="2800">
                <a:solidFill>
                  <a:schemeClr val="bg1"/>
                </a:solidFill>
              </a:rPr>
              <a:t>Structure of receptor (dimer) binding to DNA</a:t>
            </a:r>
          </a:p>
        </p:txBody>
      </p:sp>
      <p:pic>
        <p:nvPicPr>
          <p:cNvPr id="13315" name="Picture 2">
            <a:extLst>
              <a:ext uri="{FF2B5EF4-FFF2-40B4-BE49-F238E27FC236}">
                <a16:creationId xmlns:a16="http://schemas.microsoft.com/office/drawing/2014/main" id="{CF1D4FFD-E8C4-4B33-9D2E-6A2AD1D5580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9388" y="246063"/>
            <a:ext cx="8875712" cy="4695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3">
            <a:extLst>
              <a:ext uri="{FF2B5EF4-FFF2-40B4-BE49-F238E27FC236}">
                <a16:creationId xmlns:a16="http://schemas.microsoft.com/office/drawing/2014/main" id="{D496EBAA-EDF1-48D7-835F-C9B8FA83B50A}"/>
              </a:ext>
            </a:extLst>
          </p:cNvPr>
          <p:cNvSpPr>
            <a:spLocks noGrp="1" noChangeArrowheads="1"/>
          </p:cNvSpPr>
          <p:nvPr>
            <p:ph type="body" idx="1"/>
          </p:nvPr>
        </p:nvSpPr>
        <p:spPr>
          <a:xfrm>
            <a:off x="228600" y="152400"/>
            <a:ext cx="8763000" cy="6553200"/>
          </a:xfrm>
        </p:spPr>
        <p:txBody>
          <a:bodyPr/>
          <a:lstStyle/>
          <a:p>
            <a:pPr eaLnBrk="1" hangingPunct="1">
              <a:lnSpc>
                <a:spcPct val="80000"/>
              </a:lnSpc>
              <a:buFontTx/>
              <a:buNone/>
            </a:pPr>
            <a:r>
              <a:rPr lang="en-AU" altLang="en-US" sz="2200">
                <a:solidFill>
                  <a:schemeClr val="bg1"/>
                </a:solidFill>
              </a:rPr>
              <a:t>3- </a:t>
            </a:r>
            <a:r>
              <a:rPr lang="en-AU" altLang="en-US" sz="2200" b="1" u="sng">
                <a:solidFill>
                  <a:schemeClr val="bg1"/>
                </a:solidFill>
              </a:rPr>
              <a:t>Linker region D</a:t>
            </a:r>
            <a:r>
              <a:rPr lang="en-AU" altLang="en-US" sz="2200">
                <a:solidFill>
                  <a:schemeClr val="bg1"/>
                </a:solidFill>
              </a:rPr>
              <a:t>, </a:t>
            </a:r>
            <a:r>
              <a:rPr lang="en-US" altLang="en-US" sz="2200">
                <a:solidFill>
                  <a:schemeClr val="bg1"/>
                </a:solidFill>
              </a:rPr>
              <a:t>serves as a hinge between the DBD and the LBD, allowing rotation of the DBD.</a:t>
            </a:r>
            <a:r>
              <a:rPr lang="en-AU" altLang="en-US" sz="2200">
                <a:solidFill>
                  <a:schemeClr val="bg1"/>
                </a:solidFill>
              </a:rPr>
              <a:t> It might allow the DBDs and LBDs to adopt several different conformations without creating steric hindrance problems.</a:t>
            </a:r>
          </a:p>
          <a:p>
            <a:pPr eaLnBrk="1" hangingPunct="1">
              <a:lnSpc>
                <a:spcPct val="80000"/>
              </a:lnSpc>
              <a:buFontTx/>
              <a:buNone/>
            </a:pPr>
            <a:endParaRPr lang="en-AU" altLang="en-US" sz="2200">
              <a:solidFill>
                <a:schemeClr val="bg1"/>
              </a:solidFill>
            </a:endParaRPr>
          </a:p>
          <a:p>
            <a:pPr eaLnBrk="1" hangingPunct="1">
              <a:lnSpc>
                <a:spcPct val="80000"/>
              </a:lnSpc>
              <a:buFontTx/>
              <a:buNone/>
            </a:pPr>
            <a:r>
              <a:rPr lang="en-AU" altLang="en-US" sz="2200">
                <a:solidFill>
                  <a:schemeClr val="bg1"/>
                </a:solidFill>
              </a:rPr>
              <a:t>4- </a:t>
            </a:r>
            <a:r>
              <a:rPr lang="en-AU" altLang="en-US" sz="2200" b="1" u="sng">
                <a:solidFill>
                  <a:schemeClr val="bg1"/>
                </a:solidFill>
              </a:rPr>
              <a:t>E region</a:t>
            </a:r>
            <a:r>
              <a:rPr lang="en-AU" altLang="en-US" sz="2200">
                <a:solidFill>
                  <a:schemeClr val="bg1"/>
                </a:solidFill>
              </a:rPr>
              <a:t> contains the ligand (hormone) binding domain (LBD) where the shape of the ligand-binding pocket (hydrophobic nature) matches that of the ligand (also hydrophobic). </a:t>
            </a:r>
            <a:endParaRPr lang="en-AU" altLang="en-US" sz="2200" b="1">
              <a:solidFill>
                <a:schemeClr val="bg1"/>
              </a:solidFill>
            </a:endParaRPr>
          </a:p>
          <a:p>
            <a:pPr eaLnBrk="1" hangingPunct="1">
              <a:lnSpc>
                <a:spcPct val="80000"/>
              </a:lnSpc>
            </a:pPr>
            <a:r>
              <a:rPr lang="en-AU" altLang="en-US" sz="2200" b="1" u="sng">
                <a:solidFill>
                  <a:schemeClr val="bg1"/>
                </a:solidFill>
              </a:rPr>
              <a:t>Functions</a:t>
            </a:r>
            <a:r>
              <a:rPr lang="en-AU" altLang="en-US" sz="2200">
                <a:solidFill>
                  <a:schemeClr val="bg1"/>
                </a:solidFill>
              </a:rPr>
              <a:t>: </a:t>
            </a:r>
          </a:p>
          <a:p>
            <a:pPr eaLnBrk="1" hangingPunct="1">
              <a:lnSpc>
                <a:spcPct val="80000"/>
              </a:lnSpc>
              <a:buFontTx/>
              <a:buNone/>
            </a:pPr>
            <a:r>
              <a:rPr lang="en-AU" altLang="en-US" sz="2200" u="sng">
                <a:solidFill>
                  <a:schemeClr val="bg1"/>
                </a:solidFill>
              </a:rPr>
              <a:t>a-</a:t>
            </a:r>
            <a:r>
              <a:rPr lang="en-AU" altLang="en-US" sz="2200">
                <a:solidFill>
                  <a:schemeClr val="bg1"/>
                </a:solidFill>
              </a:rPr>
              <a:t> binding site for the hormone, </a:t>
            </a:r>
          </a:p>
          <a:p>
            <a:pPr eaLnBrk="1" hangingPunct="1">
              <a:lnSpc>
                <a:spcPct val="80000"/>
              </a:lnSpc>
              <a:buFontTx/>
              <a:buNone/>
            </a:pPr>
            <a:r>
              <a:rPr lang="en-AU" altLang="en-US" sz="2200" u="sng">
                <a:solidFill>
                  <a:schemeClr val="bg1"/>
                </a:solidFill>
              </a:rPr>
              <a:t>b-</a:t>
            </a:r>
            <a:r>
              <a:rPr lang="en-AU" altLang="en-US" sz="2200">
                <a:solidFill>
                  <a:schemeClr val="bg1"/>
                </a:solidFill>
              </a:rPr>
              <a:t> </a:t>
            </a:r>
            <a:r>
              <a:rPr lang="en-US" altLang="en-US" sz="2200">
                <a:solidFill>
                  <a:schemeClr val="bg1"/>
                </a:solidFill>
              </a:rPr>
              <a:t>interaction with heat-shock proteins, </a:t>
            </a:r>
          </a:p>
          <a:p>
            <a:pPr eaLnBrk="1" hangingPunct="1">
              <a:lnSpc>
                <a:spcPct val="80000"/>
              </a:lnSpc>
              <a:buFontTx/>
              <a:buNone/>
            </a:pPr>
            <a:r>
              <a:rPr lang="en-US" altLang="en-US" sz="2200" u="sng">
                <a:solidFill>
                  <a:schemeClr val="bg1"/>
                </a:solidFill>
              </a:rPr>
              <a:t>c-</a:t>
            </a:r>
            <a:r>
              <a:rPr lang="en-US" altLang="en-US" sz="2200">
                <a:solidFill>
                  <a:schemeClr val="bg1"/>
                </a:solidFill>
              </a:rPr>
              <a:t> </a:t>
            </a:r>
            <a:r>
              <a:rPr lang="en-AU" altLang="en-US" sz="2200">
                <a:solidFill>
                  <a:schemeClr val="bg1"/>
                </a:solidFill>
              </a:rPr>
              <a:t>mediate dimerization of the receptors </a:t>
            </a:r>
          </a:p>
          <a:p>
            <a:pPr eaLnBrk="1" hangingPunct="1">
              <a:lnSpc>
                <a:spcPct val="80000"/>
              </a:lnSpc>
              <a:buFontTx/>
              <a:buNone/>
            </a:pPr>
            <a:r>
              <a:rPr lang="en-AU" altLang="en-US" sz="2200" u="sng">
                <a:solidFill>
                  <a:schemeClr val="bg1"/>
                </a:solidFill>
              </a:rPr>
              <a:t>d-</a:t>
            </a:r>
            <a:r>
              <a:rPr lang="en-AU" altLang="en-US" sz="2200">
                <a:solidFill>
                  <a:schemeClr val="bg1"/>
                </a:solidFill>
              </a:rPr>
              <a:t> </a:t>
            </a:r>
            <a:r>
              <a:rPr lang="en-US" altLang="en-US" sz="2200">
                <a:solidFill>
                  <a:schemeClr val="bg1"/>
                </a:solidFill>
              </a:rPr>
              <a:t>transactivation and transrepression through binding of coactivators and corepressors</a:t>
            </a:r>
            <a:r>
              <a:rPr lang="en-AU" altLang="en-US" sz="2200">
                <a:solidFill>
                  <a:schemeClr val="bg1"/>
                </a:solidFill>
              </a:rPr>
              <a:t>. </a:t>
            </a:r>
            <a:endParaRPr lang="en-US" altLang="en-US" sz="2200">
              <a:solidFill>
                <a:schemeClr val="bg1"/>
              </a:solidFill>
            </a:endParaRPr>
          </a:p>
          <a:p>
            <a:pPr eaLnBrk="1" hangingPunct="1">
              <a:lnSpc>
                <a:spcPct val="80000"/>
              </a:lnSpc>
              <a:buFontTx/>
              <a:buNone/>
            </a:pPr>
            <a:r>
              <a:rPr lang="en-US" altLang="en-US" sz="2200" u="sng">
                <a:solidFill>
                  <a:schemeClr val="bg1"/>
                </a:solidFill>
              </a:rPr>
              <a:t>e- </a:t>
            </a:r>
            <a:r>
              <a:rPr lang="en-US" altLang="en-US" sz="2200">
                <a:solidFill>
                  <a:schemeClr val="bg1"/>
                </a:solidFill>
              </a:rPr>
              <a:t>The LBDs contain the TAF-2 motif responsible for ligand-dependent transcriptional activation. </a:t>
            </a:r>
          </a:p>
          <a:p>
            <a:pPr eaLnBrk="1" hangingPunct="1">
              <a:lnSpc>
                <a:spcPct val="80000"/>
              </a:lnSpc>
            </a:pPr>
            <a:r>
              <a:rPr lang="en-US" altLang="en-US" sz="2200">
                <a:solidFill>
                  <a:schemeClr val="bg1"/>
                </a:solidFill>
              </a:rPr>
              <a:t>The function both TAF1 and TAF2 is to activate transcription.</a:t>
            </a:r>
          </a:p>
          <a:p>
            <a:pPr eaLnBrk="1" hangingPunct="1">
              <a:lnSpc>
                <a:spcPct val="80000"/>
              </a:lnSpc>
              <a:buFontTx/>
              <a:buNone/>
            </a:pPr>
            <a:endParaRPr lang="en-US" altLang="en-US" sz="2200" b="1">
              <a:solidFill>
                <a:schemeClr val="bg1"/>
              </a:solidFill>
            </a:endParaRPr>
          </a:p>
          <a:p>
            <a:pPr eaLnBrk="1" hangingPunct="1">
              <a:lnSpc>
                <a:spcPct val="80000"/>
              </a:lnSpc>
              <a:buFontTx/>
              <a:buNone/>
            </a:pPr>
            <a:r>
              <a:rPr lang="en-US" altLang="en-US" sz="2200" b="1">
                <a:solidFill>
                  <a:schemeClr val="bg1"/>
                </a:solidFill>
              </a:rPr>
              <a:t>5- </a:t>
            </a:r>
            <a:r>
              <a:rPr lang="en-US" altLang="en-US" sz="2200" b="1" u="sng">
                <a:solidFill>
                  <a:schemeClr val="bg1"/>
                </a:solidFill>
              </a:rPr>
              <a:t>F region</a:t>
            </a:r>
            <a:r>
              <a:rPr lang="en-US" altLang="en-US" sz="2200" b="1">
                <a:solidFill>
                  <a:schemeClr val="bg1"/>
                </a:solidFill>
              </a:rPr>
              <a:t>:</a:t>
            </a:r>
            <a:r>
              <a:rPr lang="en-US" altLang="en-US" sz="2200">
                <a:solidFill>
                  <a:schemeClr val="bg1"/>
                </a:solidFill>
              </a:rPr>
              <a:t> </a:t>
            </a:r>
            <a:r>
              <a:rPr lang="en-AU" altLang="en-US" sz="2200">
                <a:solidFill>
                  <a:schemeClr val="bg1"/>
                </a:solidFill>
              </a:rPr>
              <a:t>its function is not clear but it thought to play a role in </a:t>
            </a:r>
            <a:r>
              <a:rPr lang="en-AU" altLang="en-US" sz="2200" u="sng">
                <a:solidFill>
                  <a:schemeClr val="bg1"/>
                </a:solidFill>
              </a:rPr>
              <a:t>coactivator recruitment</a:t>
            </a:r>
            <a:r>
              <a:rPr lang="en-AU" altLang="en-US" sz="2200">
                <a:solidFill>
                  <a:schemeClr val="bg1"/>
                </a:solidFill>
              </a:rPr>
              <a:t> to the E domain. </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3">
            <a:extLst>
              <a:ext uri="{FF2B5EF4-FFF2-40B4-BE49-F238E27FC236}">
                <a16:creationId xmlns:a16="http://schemas.microsoft.com/office/drawing/2014/main" id="{18890432-7DDF-4965-92D9-5DCC6765CC98}"/>
              </a:ext>
            </a:extLst>
          </p:cNvPr>
          <p:cNvSpPr>
            <a:spLocks noGrp="1" noChangeArrowheads="1"/>
          </p:cNvSpPr>
          <p:nvPr>
            <p:ph type="body" idx="1"/>
          </p:nvPr>
        </p:nvSpPr>
        <p:spPr>
          <a:xfrm>
            <a:off x="304800" y="381000"/>
            <a:ext cx="8686800" cy="6172200"/>
          </a:xfrm>
        </p:spPr>
        <p:txBody>
          <a:bodyPr/>
          <a:lstStyle/>
          <a:p>
            <a:pPr eaLnBrk="1" hangingPunct="1"/>
            <a:r>
              <a:rPr lang="en-AU" altLang="en-US" sz="2800" b="1" u="sng">
                <a:solidFill>
                  <a:schemeClr val="bg1"/>
                </a:solidFill>
              </a:rPr>
              <a:t>Hormone Response Elements (HRE)</a:t>
            </a:r>
          </a:p>
          <a:p>
            <a:pPr eaLnBrk="1" hangingPunct="1"/>
            <a:r>
              <a:rPr lang="en-US" altLang="en-US" sz="2800">
                <a:solidFill>
                  <a:schemeClr val="bg1"/>
                </a:solidFill>
              </a:rPr>
              <a:t>HRE is a specific region in DNA where the DBD of the hormone recognize and binds to.</a:t>
            </a:r>
            <a:endParaRPr lang="en-AU" altLang="en-US" sz="2800">
              <a:solidFill>
                <a:schemeClr val="bg1"/>
              </a:solidFill>
            </a:endParaRPr>
          </a:p>
          <a:p>
            <a:pPr eaLnBrk="1" hangingPunct="1"/>
            <a:r>
              <a:rPr lang="en-AU" altLang="en-US" sz="2800">
                <a:solidFill>
                  <a:schemeClr val="bg1"/>
                </a:solidFill>
              </a:rPr>
              <a:t>Nuclear receptors regulate transcription by binding to specific HREs. </a:t>
            </a:r>
          </a:p>
          <a:p>
            <a:pPr eaLnBrk="1" hangingPunct="1"/>
            <a:r>
              <a:rPr lang="en-AU" altLang="en-US" sz="2800">
                <a:solidFill>
                  <a:schemeClr val="bg1"/>
                </a:solidFill>
              </a:rPr>
              <a:t>These elements are often located close to the core </a:t>
            </a:r>
            <a:r>
              <a:rPr lang="en-AU" altLang="en-US" sz="2800" u="sng">
                <a:solidFill>
                  <a:schemeClr val="bg1"/>
                </a:solidFill>
              </a:rPr>
              <a:t>promoter</a:t>
            </a:r>
            <a:r>
              <a:rPr lang="en-AU" altLang="en-US" sz="2800">
                <a:solidFill>
                  <a:schemeClr val="bg1"/>
                </a:solidFill>
              </a:rPr>
              <a:t>, in some cases they are present in enhancer regions.</a:t>
            </a:r>
          </a:p>
          <a:p>
            <a:pPr eaLnBrk="1" hangingPunct="1"/>
            <a:r>
              <a:rPr lang="en-AU" altLang="en-US" sz="2800">
                <a:solidFill>
                  <a:schemeClr val="bg1"/>
                </a:solidFill>
              </a:rPr>
              <a:t>The analysis of a large number of HREs revealed that a sequence of </a:t>
            </a:r>
            <a:r>
              <a:rPr lang="en-AU" altLang="en-US" sz="2800" u="sng">
                <a:solidFill>
                  <a:schemeClr val="bg1"/>
                </a:solidFill>
              </a:rPr>
              <a:t>6 bp</a:t>
            </a:r>
            <a:r>
              <a:rPr lang="en-AU" altLang="en-US" sz="2800">
                <a:solidFill>
                  <a:schemeClr val="bg1"/>
                </a:solidFill>
              </a:rPr>
              <a:t> constitutes the core recognition motif. </a:t>
            </a:r>
          </a:p>
          <a:p>
            <a:pPr eaLnBrk="1" hangingPunct="1"/>
            <a:r>
              <a:rPr lang="en-AU" altLang="en-US" sz="2800" u="sng">
                <a:solidFill>
                  <a:schemeClr val="bg1"/>
                </a:solidFill>
              </a:rPr>
              <a:t>The consensus motifs that has been identified for steroids receptors</a:t>
            </a:r>
            <a:r>
              <a:rPr lang="en-AU" altLang="en-US" sz="2800">
                <a:solidFill>
                  <a:schemeClr val="bg1"/>
                </a:solidFill>
              </a:rPr>
              <a:t>: </a:t>
            </a:r>
            <a:r>
              <a:rPr lang="en-AU" altLang="en-US" sz="2800" b="1" u="sng">
                <a:solidFill>
                  <a:schemeClr val="bg1"/>
                </a:solidFill>
              </a:rPr>
              <a:t>AGAACA.</a:t>
            </a:r>
            <a:endParaRPr lang="en-AU" altLang="en-US" sz="2800" b="1">
              <a:solidFill>
                <a:schemeClr val="bg1"/>
              </a:solidFill>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3">
            <a:extLst>
              <a:ext uri="{FF2B5EF4-FFF2-40B4-BE49-F238E27FC236}">
                <a16:creationId xmlns:a16="http://schemas.microsoft.com/office/drawing/2014/main" id="{837FD7C1-2EDC-464B-A69B-DFBD1EE90905}"/>
              </a:ext>
            </a:extLst>
          </p:cNvPr>
          <p:cNvSpPr>
            <a:spLocks noGrp="1" noChangeArrowheads="1"/>
          </p:cNvSpPr>
          <p:nvPr>
            <p:ph type="body" idx="1"/>
          </p:nvPr>
        </p:nvSpPr>
        <p:spPr>
          <a:xfrm>
            <a:off x="152400" y="152400"/>
            <a:ext cx="8839200" cy="6553200"/>
          </a:xfrm>
        </p:spPr>
        <p:txBody>
          <a:bodyPr/>
          <a:lstStyle/>
          <a:p>
            <a:pPr eaLnBrk="1" hangingPunct="1">
              <a:lnSpc>
                <a:spcPct val="80000"/>
              </a:lnSpc>
            </a:pPr>
            <a:r>
              <a:rPr lang="en-AU" altLang="en-US" sz="2200" b="1" u="sng">
                <a:solidFill>
                  <a:schemeClr val="bg1"/>
                </a:solidFill>
              </a:rPr>
              <a:t>Homo and hetero-dimerization</a:t>
            </a:r>
            <a:endParaRPr lang="en-AU" altLang="en-US" sz="2200">
              <a:solidFill>
                <a:schemeClr val="bg1"/>
              </a:solidFill>
            </a:endParaRPr>
          </a:p>
          <a:p>
            <a:pPr eaLnBrk="1" hangingPunct="1">
              <a:lnSpc>
                <a:spcPct val="80000"/>
              </a:lnSpc>
            </a:pPr>
            <a:r>
              <a:rPr lang="en-AU" altLang="en-US" sz="2200">
                <a:solidFill>
                  <a:schemeClr val="bg1"/>
                </a:solidFill>
              </a:rPr>
              <a:t>Receptors can bind as monomers, homodimers, and heterodimers to different HRE. </a:t>
            </a:r>
          </a:p>
          <a:p>
            <a:pPr eaLnBrk="1" hangingPunct="1">
              <a:lnSpc>
                <a:spcPct val="80000"/>
              </a:lnSpc>
              <a:buFontTx/>
              <a:buNone/>
            </a:pPr>
            <a:endParaRPr lang="en-AU" altLang="en-US" sz="2200">
              <a:solidFill>
                <a:schemeClr val="bg1"/>
              </a:solidFill>
            </a:endParaRPr>
          </a:p>
          <a:p>
            <a:pPr eaLnBrk="1" hangingPunct="1">
              <a:lnSpc>
                <a:spcPct val="80000"/>
              </a:lnSpc>
            </a:pPr>
            <a:r>
              <a:rPr lang="en-AU" altLang="en-US" sz="2200">
                <a:solidFill>
                  <a:schemeClr val="bg1"/>
                </a:solidFill>
              </a:rPr>
              <a:t>In dimerizations two hormone receptor monomers bind cooperatively to their response elements, and dimerization interfaces have been identified both in the ligand binding domain (LBD) and in the DNA binding domain (DBD). </a:t>
            </a:r>
          </a:p>
          <a:p>
            <a:pPr eaLnBrk="1" hangingPunct="1">
              <a:lnSpc>
                <a:spcPct val="80000"/>
              </a:lnSpc>
            </a:pPr>
            <a:endParaRPr lang="en-AU" altLang="en-US" sz="2200">
              <a:solidFill>
                <a:schemeClr val="bg1"/>
              </a:solidFill>
            </a:endParaRPr>
          </a:p>
          <a:p>
            <a:pPr eaLnBrk="1" hangingPunct="1">
              <a:lnSpc>
                <a:spcPct val="80000"/>
              </a:lnSpc>
            </a:pPr>
            <a:r>
              <a:rPr lang="en-AU" altLang="en-US" sz="2200">
                <a:solidFill>
                  <a:schemeClr val="bg1"/>
                </a:solidFill>
              </a:rPr>
              <a:t>The retinoid X receptor (RXR) is a member of nuclear hormone receptor family proteins. </a:t>
            </a:r>
          </a:p>
          <a:p>
            <a:pPr eaLnBrk="1" hangingPunct="1">
              <a:lnSpc>
                <a:spcPct val="80000"/>
              </a:lnSpc>
            </a:pPr>
            <a:r>
              <a:rPr lang="en-AU" altLang="en-US" sz="2200">
                <a:solidFill>
                  <a:schemeClr val="bg1"/>
                </a:solidFill>
              </a:rPr>
              <a:t>Three retinoid X receptors (RXR α, -β, and -γ), members of the nuclear hormone receptor superfamily, act as ligand-inducible transcription factors. </a:t>
            </a:r>
          </a:p>
          <a:p>
            <a:pPr eaLnBrk="1" hangingPunct="1">
              <a:lnSpc>
                <a:spcPct val="80000"/>
              </a:lnSpc>
            </a:pPr>
            <a:r>
              <a:rPr lang="en-AU" altLang="en-US" sz="2200">
                <a:solidFill>
                  <a:schemeClr val="bg1"/>
                </a:solidFill>
              </a:rPr>
              <a:t>RXRs are dimerization partners for a large number of nuclear receptors. </a:t>
            </a:r>
          </a:p>
          <a:p>
            <a:pPr eaLnBrk="1" hangingPunct="1">
              <a:lnSpc>
                <a:spcPct val="80000"/>
              </a:lnSpc>
            </a:pPr>
            <a:r>
              <a:rPr lang="en-AU" altLang="en-US" sz="2200">
                <a:solidFill>
                  <a:schemeClr val="bg1"/>
                </a:solidFill>
              </a:rPr>
              <a:t>Different binding partner of RXR causes a different DNA-binding specificity of the heterodimer.</a:t>
            </a:r>
          </a:p>
          <a:p>
            <a:pPr eaLnBrk="1" hangingPunct="1">
              <a:lnSpc>
                <a:spcPct val="80000"/>
              </a:lnSpc>
            </a:pPr>
            <a:r>
              <a:rPr lang="en-AU" altLang="en-US" sz="2200">
                <a:solidFill>
                  <a:schemeClr val="bg1"/>
                </a:solidFill>
              </a:rPr>
              <a:t>Dimerization is a general mechanism to increase binding site affinity, specificity, and diversity.</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a:extLst>
              <a:ext uri="{FF2B5EF4-FFF2-40B4-BE49-F238E27FC236}">
                <a16:creationId xmlns:a16="http://schemas.microsoft.com/office/drawing/2014/main" id="{AE0DF3E8-E667-4FB0-8C9C-77AB96D471DB}"/>
              </a:ext>
            </a:extLst>
          </p:cNvPr>
          <p:cNvSpPr>
            <a:spLocks noGrp="1" noChangeArrowheads="1"/>
          </p:cNvSpPr>
          <p:nvPr>
            <p:ph type="body" idx="1"/>
          </p:nvPr>
        </p:nvSpPr>
        <p:spPr>
          <a:xfrm>
            <a:off x="0" y="0"/>
            <a:ext cx="4191000" cy="6858000"/>
          </a:xfrm>
        </p:spPr>
        <p:txBody>
          <a:bodyPr/>
          <a:lstStyle/>
          <a:p>
            <a:pPr marL="52388" indent="-52388" eaLnBrk="1" hangingPunct="1">
              <a:lnSpc>
                <a:spcPct val="80000"/>
              </a:lnSpc>
            </a:pPr>
            <a:r>
              <a:rPr lang="en-US" altLang="en-US" sz="2400" u="sng">
                <a:solidFill>
                  <a:schemeClr val="bg1"/>
                </a:solidFill>
                <a:latin typeface="Times New Roman" panose="02020603050405020304" pitchFamily="18" charset="0"/>
                <a:cs typeface="Times New Roman" panose="02020603050405020304" pitchFamily="18" charset="0"/>
              </a:rPr>
              <a:t>Receptors are divided according to the way they bind to their respective DNA elements into:</a:t>
            </a:r>
          </a:p>
          <a:p>
            <a:pPr marL="52388" indent="-52388" eaLnBrk="1" hangingPunct="1">
              <a:lnSpc>
                <a:spcPct val="80000"/>
              </a:lnSpc>
              <a:buFontTx/>
              <a:buNone/>
            </a:pPr>
            <a:r>
              <a:rPr lang="en-US" altLang="en-US" sz="2400">
                <a:solidFill>
                  <a:schemeClr val="bg1"/>
                </a:solidFill>
                <a:latin typeface="Times New Roman" panose="02020603050405020304" pitchFamily="18" charset="0"/>
                <a:cs typeface="Times New Roman" panose="02020603050405020304" pitchFamily="18" charset="0"/>
              </a:rPr>
              <a:t>1- The response elements for  Glucocorticoid receptor (GRE) estrogen receptor (ERE), mineralocorticoids (MR), androgens (AR), and progestins (PR) bind as </a:t>
            </a:r>
            <a:r>
              <a:rPr lang="en-US" altLang="en-US" sz="2400" u="sng">
                <a:solidFill>
                  <a:schemeClr val="bg1"/>
                </a:solidFill>
                <a:latin typeface="Times New Roman" panose="02020603050405020304" pitchFamily="18" charset="0"/>
                <a:cs typeface="Times New Roman" panose="02020603050405020304" pitchFamily="18" charset="0"/>
              </a:rPr>
              <a:t>homodimeric</a:t>
            </a:r>
            <a:r>
              <a:rPr lang="en-US" altLang="en-US" sz="2400">
                <a:solidFill>
                  <a:schemeClr val="bg1"/>
                </a:solidFill>
                <a:latin typeface="Times New Roman" panose="02020603050405020304" pitchFamily="18" charset="0"/>
                <a:cs typeface="Times New Roman" panose="02020603050405020304" pitchFamily="18" charset="0"/>
              </a:rPr>
              <a:t> to </a:t>
            </a:r>
            <a:r>
              <a:rPr lang="en-US" altLang="en-US" sz="2400" u="sng">
                <a:solidFill>
                  <a:schemeClr val="bg1"/>
                </a:solidFill>
                <a:latin typeface="Times New Roman" panose="02020603050405020304" pitchFamily="18" charset="0"/>
                <a:cs typeface="Times New Roman" panose="02020603050405020304" pitchFamily="18" charset="0"/>
              </a:rPr>
              <a:t>inverted repeats</a:t>
            </a:r>
          </a:p>
          <a:p>
            <a:pPr marL="52388" indent="-52388" eaLnBrk="1" hangingPunct="1">
              <a:lnSpc>
                <a:spcPct val="80000"/>
              </a:lnSpc>
              <a:buFontTx/>
              <a:buNone/>
            </a:pPr>
            <a:endParaRPr lang="en-US" altLang="en-US" sz="1200">
              <a:solidFill>
                <a:schemeClr val="bg1"/>
              </a:solidFill>
              <a:latin typeface="Times New Roman" panose="02020603050405020304" pitchFamily="18" charset="0"/>
              <a:cs typeface="Times New Roman" panose="02020603050405020304" pitchFamily="18" charset="0"/>
            </a:endParaRPr>
          </a:p>
          <a:p>
            <a:pPr marL="52388" indent="-52388" eaLnBrk="1" hangingPunct="1">
              <a:lnSpc>
                <a:spcPct val="80000"/>
              </a:lnSpc>
              <a:buFontTx/>
              <a:buNone/>
            </a:pPr>
            <a:r>
              <a:rPr lang="en-US" altLang="en-US" sz="2400">
                <a:solidFill>
                  <a:schemeClr val="bg1"/>
                </a:solidFill>
                <a:latin typeface="Times New Roman" panose="02020603050405020304" pitchFamily="18" charset="0"/>
                <a:cs typeface="Times New Roman" panose="02020603050405020304" pitchFamily="18" charset="0"/>
              </a:rPr>
              <a:t>2- The response elements for vitamin D3 receptor (VDRE), thyroid hormone receptor (TRE), and retinoic acid (</a:t>
            </a:r>
            <a:r>
              <a:rPr lang="en-US" altLang="en-US" sz="1400">
                <a:solidFill>
                  <a:schemeClr val="bg1"/>
                </a:solidFill>
                <a:latin typeface="Times New Roman" panose="02020603050405020304" pitchFamily="18" charset="0"/>
                <a:cs typeface="Times New Roman" panose="02020603050405020304" pitchFamily="18" charset="0"/>
              </a:rPr>
              <a:t>vitamin A-derived</a:t>
            </a:r>
            <a:r>
              <a:rPr lang="en-US" altLang="en-US" sz="2400">
                <a:solidFill>
                  <a:schemeClr val="bg1"/>
                </a:solidFill>
                <a:latin typeface="Times New Roman" panose="02020603050405020304" pitchFamily="18" charset="0"/>
                <a:cs typeface="Times New Roman" panose="02020603050405020304" pitchFamily="18" charset="0"/>
              </a:rPr>
              <a:t>) receptor (RARE) bind as </a:t>
            </a:r>
            <a:r>
              <a:rPr lang="en-US" altLang="en-US" sz="2400" u="sng">
                <a:solidFill>
                  <a:schemeClr val="bg1"/>
                </a:solidFill>
                <a:latin typeface="Times New Roman" panose="02020603050405020304" pitchFamily="18" charset="0"/>
                <a:cs typeface="Times New Roman" panose="02020603050405020304" pitchFamily="18" charset="0"/>
              </a:rPr>
              <a:t>heterodimeric</a:t>
            </a:r>
            <a:r>
              <a:rPr lang="en-US" altLang="en-US" sz="2400">
                <a:solidFill>
                  <a:schemeClr val="bg1"/>
                </a:solidFill>
                <a:latin typeface="Times New Roman" panose="02020603050405020304" pitchFamily="18" charset="0"/>
                <a:cs typeface="Times New Roman" panose="02020603050405020304" pitchFamily="18" charset="0"/>
              </a:rPr>
              <a:t> to </a:t>
            </a:r>
            <a:r>
              <a:rPr lang="en-US" altLang="en-US" sz="2400" u="sng">
                <a:solidFill>
                  <a:schemeClr val="bg1"/>
                </a:solidFill>
                <a:latin typeface="Times New Roman" panose="02020603050405020304" pitchFamily="18" charset="0"/>
                <a:cs typeface="Times New Roman" panose="02020603050405020304" pitchFamily="18" charset="0"/>
              </a:rPr>
              <a:t>direct repeat</a:t>
            </a:r>
            <a:r>
              <a:rPr lang="en-US" altLang="en-US" sz="2400">
                <a:solidFill>
                  <a:schemeClr val="bg1"/>
                </a:solidFill>
                <a:latin typeface="Times New Roman" panose="02020603050405020304" pitchFamily="18" charset="0"/>
                <a:cs typeface="Times New Roman" panose="02020603050405020304" pitchFamily="18" charset="0"/>
              </a:rPr>
              <a:t> separated by three to five base pairs. </a:t>
            </a:r>
          </a:p>
        </p:txBody>
      </p:sp>
      <p:pic>
        <p:nvPicPr>
          <p:cNvPr id="17411" name="Picture 3">
            <a:extLst>
              <a:ext uri="{FF2B5EF4-FFF2-40B4-BE49-F238E27FC236}">
                <a16:creationId xmlns:a16="http://schemas.microsoft.com/office/drawing/2014/main" id="{F61D0CB6-B051-4B2B-8DF3-D2B455C029A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184650" y="44450"/>
            <a:ext cx="4959350" cy="6432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7412" name="Rectangle 5">
            <a:extLst>
              <a:ext uri="{FF2B5EF4-FFF2-40B4-BE49-F238E27FC236}">
                <a16:creationId xmlns:a16="http://schemas.microsoft.com/office/drawing/2014/main" id="{FF833482-6BE6-4D4A-BBB4-FB47A66DECFB}"/>
              </a:ext>
            </a:extLst>
          </p:cNvPr>
          <p:cNvSpPr>
            <a:spLocks noChangeArrowheads="1"/>
          </p:cNvSpPr>
          <p:nvPr/>
        </p:nvSpPr>
        <p:spPr bwMode="auto">
          <a:xfrm>
            <a:off x="457200" y="6400800"/>
            <a:ext cx="2338388"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AU" altLang="en-US">
                <a:solidFill>
                  <a:schemeClr val="bg1"/>
                </a:solidFill>
              </a:rPr>
              <a:t>Retinoid X receptors </a:t>
            </a:r>
            <a:endParaRPr lang="ar-JO" altLang="en-US"/>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3">
            <a:extLst>
              <a:ext uri="{FF2B5EF4-FFF2-40B4-BE49-F238E27FC236}">
                <a16:creationId xmlns:a16="http://schemas.microsoft.com/office/drawing/2014/main" id="{849A486B-7835-4C39-9C66-89481F7FB419}"/>
              </a:ext>
            </a:extLst>
          </p:cNvPr>
          <p:cNvSpPr>
            <a:spLocks noGrp="1" noChangeArrowheads="1"/>
          </p:cNvSpPr>
          <p:nvPr>
            <p:ph type="body" idx="1"/>
          </p:nvPr>
        </p:nvSpPr>
        <p:spPr>
          <a:xfrm>
            <a:off x="152400" y="152400"/>
            <a:ext cx="8839200" cy="6553200"/>
          </a:xfrm>
        </p:spPr>
        <p:txBody>
          <a:bodyPr/>
          <a:lstStyle/>
          <a:p>
            <a:pPr eaLnBrk="1" hangingPunct="1">
              <a:lnSpc>
                <a:spcPct val="80000"/>
              </a:lnSpc>
            </a:pPr>
            <a:r>
              <a:rPr lang="en-AU" altLang="en-US" sz="2200" b="1" u="sng">
                <a:solidFill>
                  <a:schemeClr val="bg1"/>
                </a:solidFill>
              </a:rPr>
              <a:t>Activation of the Cytoplasmic Apo-Receptor Complexes</a:t>
            </a:r>
            <a:endParaRPr lang="en-AU" altLang="en-US" sz="2200" u="sng">
              <a:solidFill>
                <a:schemeClr val="bg1"/>
              </a:solidFill>
            </a:endParaRPr>
          </a:p>
          <a:p>
            <a:pPr eaLnBrk="1" hangingPunct="1">
              <a:lnSpc>
                <a:spcPct val="80000"/>
              </a:lnSpc>
            </a:pPr>
            <a:r>
              <a:rPr lang="en-AU" altLang="en-US" sz="2100">
                <a:solidFill>
                  <a:schemeClr val="bg1"/>
                </a:solidFill>
              </a:rPr>
              <a:t>In the absence of hormones the cytoplasmic receptors remain in an inactive complex, designated the apo-receptor complex. </a:t>
            </a:r>
          </a:p>
          <a:p>
            <a:pPr eaLnBrk="1" hangingPunct="1">
              <a:lnSpc>
                <a:spcPct val="80000"/>
              </a:lnSpc>
            </a:pPr>
            <a:r>
              <a:rPr lang="en-AU" altLang="en-US" sz="2100">
                <a:solidFill>
                  <a:schemeClr val="bg1"/>
                </a:solidFill>
              </a:rPr>
              <a:t>In the aporeceptor complex the receptor is bound to proteins belonging to the heat shock protein (Hsp). </a:t>
            </a:r>
          </a:p>
          <a:p>
            <a:pPr eaLnBrk="1" hangingPunct="1">
              <a:lnSpc>
                <a:spcPct val="80000"/>
              </a:lnSpc>
            </a:pPr>
            <a:r>
              <a:rPr lang="en-AU" altLang="ja-JP" sz="2100">
                <a:solidFill>
                  <a:schemeClr val="bg1"/>
                </a:solidFill>
                <a:ea typeface="ＭＳ Ｐゴシック" panose="020B0600070205080204" pitchFamily="34" charset="-128"/>
              </a:rPr>
              <a:t>The heat shock proteins (example chaperones) are used as tools in this system for regulation of activity of the steroid hormone receptors and to fix the receptor in a conformation which allows high affinity binding to the hormone. </a:t>
            </a:r>
          </a:p>
          <a:p>
            <a:pPr eaLnBrk="1" hangingPunct="1">
              <a:lnSpc>
                <a:spcPct val="80000"/>
              </a:lnSpc>
            </a:pPr>
            <a:endParaRPr lang="en-AU" altLang="en-US" sz="2100">
              <a:solidFill>
                <a:schemeClr val="bg1"/>
              </a:solidFill>
            </a:endParaRPr>
          </a:p>
          <a:p>
            <a:pPr eaLnBrk="1" hangingPunct="1">
              <a:lnSpc>
                <a:spcPct val="80000"/>
              </a:lnSpc>
            </a:pPr>
            <a:r>
              <a:rPr lang="en-AU" altLang="en-US" sz="2100">
                <a:solidFill>
                  <a:schemeClr val="bg1"/>
                </a:solidFill>
              </a:rPr>
              <a:t>The cytoplasmic receptors interact with at least </a:t>
            </a:r>
            <a:r>
              <a:rPr lang="en-AU" altLang="en-US" sz="2100" u="sng">
                <a:solidFill>
                  <a:schemeClr val="bg1"/>
                </a:solidFill>
              </a:rPr>
              <a:t>three heat shock protein</a:t>
            </a:r>
            <a:r>
              <a:rPr lang="en-AU" altLang="en-US" sz="2100">
                <a:solidFill>
                  <a:schemeClr val="bg1"/>
                </a:solidFill>
              </a:rPr>
              <a:t> Hsp90, Hsp70 and Hsp56. </a:t>
            </a:r>
          </a:p>
          <a:p>
            <a:pPr eaLnBrk="1" hangingPunct="1">
              <a:lnSpc>
                <a:spcPct val="80000"/>
              </a:lnSpc>
            </a:pPr>
            <a:r>
              <a:rPr lang="en-AU" altLang="en-US" sz="2100">
                <a:solidFill>
                  <a:schemeClr val="bg1"/>
                </a:solidFill>
              </a:rPr>
              <a:t>The binding of the hormone to the aporeceptor complex leads to conformational change in the receptor and the release of heat shock proteins and exposure of positively charged amino acid located within the DNA-binding domain (active receptor). </a:t>
            </a:r>
          </a:p>
          <a:p>
            <a:pPr eaLnBrk="1" hangingPunct="1">
              <a:lnSpc>
                <a:spcPct val="80000"/>
              </a:lnSpc>
            </a:pPr>
            <a:r>
              <a:rPr lang="en-AU" altLang="en-US" sz="2100">
                <a:solidFill>
                  <a:schemeClr val="bg1"/>
                </a:solidFill>
              </a:rPr>
              <a:t>The receptor activation initiates the </a:t>
            </a:r>
            <a:r>
              <a:rPr lang="en-AU" altLang="en-US" sz="2100" u="sng">
                <a:solidFill>
                  <a:schemeClr val="bg1"/>
                </a:solidFill>
              </a:rPr>
              <a:t>translocation</a:t>
            </a:r>
            <a:r>
              <a:rPr lang="en-AU" altLang="en-US" sz="2100">
                <a:solidFill>
                  <a:schemeClr val="bg1"/>
                </a:solidFill>
              </a:rPr>
              <a:t> of the ligand-receptor into the nucleus frequently as a </a:t>
            </a:r>
            <a:r>
              <a:rPr lang="en-AU" altLang="en-US" sz="2100" u="sng">
                <a:solidFill>
                  <a:schemeClr val="bg1"/>
                </a:solidFill>
              </a:rPr>
              <a:t>homodiamer</a:t>
            </a:r>
            <a:r>
              <a:rPr lang="en-AU" altLang="en-US" sz="2100">
                <a:solidFill>
                  <a:schemeClr val="bg1"/>
                </a:solidFill>
              </a:rPr>
              <a:t> and bind to DNA. </a:t>
            </a:r>
          </a:p>
          <a:p>
            <a:pPr eaLnBrk="1" hangingPunct="1">
              <a:lnSpc>
                <a:spcPct val="80000"/>
              </a:lnSpc>
            </a:pPr>
            <a:r>
              <a:rPr lang="en-AU" altLang="en-US" sz="2100">
                <a:solidFill>
                  <a:schemeClr val="bg1"/>
                </a:solidFill>
              </a:rPr>
              <a:t>Receptors dimerization is required before the activated receptor can bind to their HRE. </a:t>
            </a:r>
            <a:endParaRPr lang="en-AU" altLang="ja-JP" sz="2100">
              <a:solidFill>
                <a:schemeClr val="bg1"/>
              </a:solidFill>
              <a:ea typeface="ＭＳ Ｐゴシック" panose="020B0600070205080204" pitchFamily="34" charset="-128"/>
            </a:endParaRPr>
          </a:p>
          <a:p>
            <a:pPr eaLnBrk="1" hangingPunct="1">
              <a:lnSpc>
                <a:spcPct val="80000"/>
              </a:lnSpc>
            </a:pPr>
            <a:r>
              <a:rPr lang="en-AU" altLang="ja-JP" sz="2100">
                <a:solidFill>
                  <a:schemeClr val="bg1"/>
                </a:solidFill>
                <a:ea typeface="ＭＳ Ｐゴシック" panose="020B0600070205080204" pitchFamily="34" charset="-128"/>
              </a:rPr>
              <a:t>The now activated receptor moves into the nucleus and binds with high affinity to a specific HRE</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9458" name="Picture 4">
            <a:extLst>
              <a:ext uri="{FF2B5EF4-FFF2-40B4-BE49-F238E27FC236}">
                <a16:creationId xmlns:a16="http://schemas.microsoft.com/office/drawing/2014/main" id="{69E1A52B-6A03-4774-AE40-1BBDD8421C4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52513" y="63500"/>
            <a:ext cx="7040562" cy="67325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3">
            <a:extLst>
              <a:ext uri="{FF2B5EF4-FFF2-40B4-BE49-F238E27FC236}">
                <a16:creationId xmlns:a16="http://schemas.microsoft.com/office/drawing/2014/main" id="{AA4DAE1C-D218-4DD9-985B-F9F54344F38F}"/>
              </a:ext>
            </a:extLst>
          </p:cNvPr>
          <p:cNvSpPr>
            <a:spLocks noGrp="1" noChangeArrowheads="1"/>
          </p:cNvSpPr>
          <p:nvPr>
            <p:ph type="body" idx="1"/>
          </p:nvPr>
        </p:nvSpPr>
        <p:spPr>
          <a:xfrm>
            <a:off x="0" y="152400"/>
            <a:ext cx="9144000" cy="6705600"/>
          </a:xfrm>
        </p:spPr>
        <p:txBody>
          <a:bodyPr/>
          <a:lstStyle/>
          <a:p>
            <a:pPr eaLnBrk="1" hangingPunct="1">
              <a:lnSpc>
                <a:spcPct val="80000"/>
              </a:lnSpc>
              <a:buFontTx/>
              <a:buNone/>
            </a:pPr>
            <a:r>
              <a:rPr lang="en-AU" altLang="ja-JP" sz="2600" b="1" u="sng">
                <a:solidFill>
                  <a:schemeClr val="bg1"/>
                </a:solidFill>
                <a:ea typeface="ＭＳ Ｐゴシック" panose="020B0600070205080204" pitchFamily="34" charset="-128"/>
              </a:rPr>
              <a:t>2- Activations of receptors located within the nucleus (in association with chromatin)</a:t>
            </a:r>
          </a:p>
          <a:p>
            <a:pPr eaLnBrk="1" hangingPunct="1">
              <a:lnSpc>
                <a:spcPct val="80000"/>
              </a:lnSpc>
              <a:buFontTx/>
              <a:buNone/>
            </a:pPr>
            <a:endParaRPr lang="en-AU" altLang="en-US" sz="2600" b="1" u="sng">
              <a:solidFill>
                <a:schemeClr val="bg1"/>
              </a:solidFill>
            </a:endParaRPr>
          </a:p>
          <a:p>
            <a:pPr eaLnBrk="1" hangingPunct="1">
              <a:lnSpc>
                <a:spcPct val="80000"/>
              </a:lnSpc>
            </a:pPr>
            <a:r>
              <a:rPr lang="en-AU" altLang="en-US" sz="2600">
                <a:solidFill>
                  <a:schemeClr val="bg1"/>
                </a:solidFill>
              </a:rPr>
              <a:t>Most intracellular receptors are gene-specific transcription factors, proteins that bind to DNA and regulate the transcription of certain genes</a:t>
            </a:r>
            <a:r>
              <a:rPr lang="en-US" altLang="en-US" sz="2600">
                <a:solidFill>
                  <a:schemeClr val="bg1"/>
                </a:solidFill>
              </a:rPr>
              <a:t>.</a:t>
            </a:r>
            <a:endParaRPr lang="en-AU" altLang="en-US" sz="2600">
              <a:solidFill>
                <a:schemeClr val="bg1"/>
              </a:solidFill>
            </a:endParaRPr>
          </a:p>
          <a:p>
            <a:pPr eaLnBrk="1" hangingPunct="1">
              <a:lnSpc>
                <a:spcPct val="80000"/>
              </a:lnSpc>
            </a:pPr>
            <a:r>
              <a:rPr lang="en-AU" altLang="en-US" sz="2600">
                <a:solidFill>
                  <a:schemeClr val="bg1"/>
                </a:solidFill>
              </a:rPr>
              <a:t>Normally hormone receptors localized in the nucleus </a:t>
            </a:r>
            <a:r>
              <a:rPr lang="en-US" altLang="en-US" sz="2600">
                <a:solidFill>
                  <a:schemeClr val="bg1"/>
                </a:solidFill>
              </a:rPr>
              <a:t>most often found bounded with DNA and a corepressor protein. Therefore they act as repressors of gene activity. </a:t>
            </a:r>
          </a:p>
          <a:p>
            <a:pPr eaLnBrk="1" hangingPunct="1">
              <a:lnSpc>
                <a:spcPct val="80000"/>
              </a:lnSpc>
            </a:pPr>
            <a:endParaRPr lang="en-US" altLang="en-US" sz="2600">
              <a:solidFill>
                <a:schemeClr val="bg1"/>
              </a:solidFill>
            </a:endParaRPr>
          </a:p>
          <a:p>
            <a:pPr eaLnBrk="1" hangingPunct="1">
              <a:lnSpc>
                <a:spcPct val="80000"/>
              </a:lnSpc>
            </a:pPr>
            <a:r>
              <a:rPr lang="en-US" altLang="en-US" sz="2600">
                <a:solidFill>
                  <a:schemeClr val="bg1"/>
                </a:solidFill>
              </a:rPr>
              <a:t>The binding of hormones to their </a:t>
            </a:r>
            <a:r>
              <a:rPr lang="en-AU" altLang="en-US" sz="2600">
                <a:solidFill>
                  <a:schemeClr val="bg1"/>
                </a:solidFill>
              </a:rPr>
              <a:t>nucleus </a:t>
            </a:r>
            <a:r>
              <a:rPr lang="en-US" altLang="en-US" sz="2600">
                <a:solidFill>
                  <a:schemeClr val="bg1"/>
                </a:solidFill>
              </a:rPr>
              <a:t>receptor </a:t>
            </a:r>
            <a:r>
              <a:rPr lang="en-AU" altLang="en-US" sz="2600">
                <a:solidFill>
                  <a:schemeClr val="bg1"/>
                </a:solidFill>
              </a:rPr>
              <a:t>causes the dissociation of the corepressor and binding of coactivator proteins which attract the RNA polymerase and the </a:t>
            </a:r>
            <a:r>
              <a:rPr lang="en-US" altLang="en-US" sz="2600">
                <a:solidFill>
                  <a:schemeClr val="bg1"/>
                </a:solidFill>
              </a:rPr>
              <a:t>activation of gene expression is usually observed. </a:t>
            </a:r>
          </a:p>
          <a:p>
            <a:pPr eaLnBrk="1" hangingPunct="1">
              <a:lnSpc>
                <a:spcPct val="80000"/>
              </a:lnSpc>
            </a:pPr>
            <a:r>
              <a:rPr lang="en-US" altLang="en-US" sz="2600">
                <a:solidFill>
                  <a:schemeClr val="bg1"/>
                </a:solidFill>
              </a:rPr>
              <a:t>Also in rare examples the binding of the ligand has an inhibitory effect on gene activation</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a:extLst>
              <a:ext uri="{FF2B5EF4-FFF2-40B4-BE49-F238E27FC236}">
                <a16:creationId xmlns:a16="http://schemas.microsoft.com/office/drawing/2014/main" id="{9334349B-BB5E-4686-8705-28222FD5A1A8}"/>
              </a:ext>
            </a:extLst>
          </p:cNvPr>
          <p:cNvSpPr>
            <a:spLocks noGrp="1" noChangeArrowheads="1"/>
          </p:cNvSpPr>
          <p:nvPr>
            <p:ph type="body" idx="1"/>
          </p:nvPr>
        </p:nvSpPr>
        <p:spPr>
          <a:xfrm>
            <a:off x="127000" y="5346700"/>
            <a:ext cx="8915400" cy="1295400"/>
          </a:xfrm>
        </p:spPr>
        <p:txBody>
          <a:bodyPr/>
          <a:lstStyle/>
          <a:p>
            <a:pPr marL="0" indent="0" eaLnBrk="1" hangingPunct="1">
              <a:lnSpc>
                <a:spcPct val="80000"/>
              </a:lnSpc>
              <a:buFontTx/>
              <a:buNone/>
            </a:pPr>
            <a:r>
              <a:rPr lang="en-AU" altLang="ja-JP" sz="1600" b="1">
                <a:solidFill>
                  <a:schemeClr val="bg1"/>
                </a:solidFill>
                <a:ea typeface="ＭＳ Ｐゴシック" panose="020B0600070205080204" pitchFamily="34" charset="-128"/>
              </a:rPr>
              <a:t>The mechanism of steroid hormone action. Steroid hormones are lipid-soluble and thus readily diffuse through the plasma membrane of cells. They bind to receptor proteins in either the cytoplasm or nucleus (not shown). If the steroid binds to a receptor in the cytoplasm, the hormone-receptor complex moves into the nucleus. The hormone-receptor complex then binds to specific regions of the DNA, stimulating the production of messenger RNA (mRNA).</a:t>
            </a:r>
            <a:endParaRPr lang="en-AU" altLang="en-US" sz="1600" b="1">
              <a:solidFill>
                <a:schemeClr val="bg1"/>
              </a:solidFill>
            </a:endParaRPr>
          </a:p>
        </p:txBody>
      </p:sp>
      <p:pic>
        <p:nvPicPr>
          <p:cNvPr id="3075" name="Picture 3">
            <a:extLst>
              <a:ext uri="{FF2B5EF4-FFF2-40B4-BE49-F238E27FC236}">
                <a16:creationId xmlns:a16="http://schemas.microsoft.com/office/drawing/2014/main" id="{6C7B1F44-CD12-4511-B8B3-9720A03E36F2}"/>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144000" cy="5216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3">
            <a:extLst>
              <a:ext uri="{FF2B5EF4-FFF2-40B4-BE49-F238E27FC236}">
                <a16:creationId xmlns:a16="http://schemas.microsoft.com/office/drawing/2014/main" id="{9F70ED5D-A695-4E9A-B447-645F7AA66CAC}"/>
              </a:ext>
            </a:extLst>
          </p:cNvPr>
          <p:cNvSpPr>
            <a:spLocks noGrp="1" noChangeArrowheads="1"/>
          </p:cNvSpPr>
          <p:nvPr>
            <p:ph type="body" idx="1"/>
          </p:nvPr>
        </p:nvSpPr>
        <p:spPr>
          <a:xfrm>
            <a:off x="152400" y="228600"/>
            <a:ext cx="8763000" cy="6477000"/>
          </a:xfrm>
        </p:spPr>
        <p:txBody>
          <a:bodyPr/>
          <a:lstStyle/>
          <a:p>
            <a:pPr eaLnBrk="1" hangingPunct="1"/>
            <a:r>
              <a:rPr lang="en-US" altLang="en-US" sz="2800">
                <a:solidFill>
                  <a:schemeClr val="bg1"/>
                </a:solidFill>
              </a:rPr>
              <a:t>Coactivators, corepressors, and other mediator proteins do not bind directly to DNA but generally bind to components of the receptor complex and mediate its assembly at the promoter. They can be specific for a given gene transcription factor or general and bind many different gene-specific transcription factors.</a:t>
            </a:r>
            <a:endParaRPr lang="en-AU" altLang="en-US" sz="2800">
              <a:solidFill>
                <a:schemeClr val="bg1"/>
              </a:solidFill>
            </a:endParaRPr>
          </a:p>
          <a:p>
            <a:pPr eaLnBrk="1" hangingPunct="1"/>
            <a:r>
              <a:rPr lang="en-AU" altLang="en-US" sz="2800">
                <a:solidFill>
                  <a:schemeClr val="bg1"/>
                </a:solidFill>
              </a:rPr>
              <a:t>Nuclear receptor coactivators influence receptor transcription through a variety of mechanisms, including acetylation, methylation, phosphorylation and mRNA splicing</a:t>
            </a:r>
            <a:endParaRPr lang="en-AU" altLang="ja-JP" sz="2800">
              <a:solidFill>
                <a:schemeClr val="bg1"/>
              </a:solidFill>
              <a:ea typeface="ＭＳ Ｐゴシック" panose="020B0600070205080204" pitchFamily="34" charset="-128"/>
            </a:endParaRPr>
          </a:p>
          <a:p>
            <a:pPr eaLnBrk="1" hangingPunct="1"/>
            <a:endParaRPr lang="en-AU" altLang="ja-JP" sz="2800">
              <a:solidFill>
                <a:schemeClr val="bg1"/>
              </a:solidFill>
              <a:ea typeface="ＭＳ Ｐゴシック" panose="020B0600070205080204" pitchFamily="34" charset="-128"/>
            </a:endParaRPr>
          </a:p>
          <a:p>
            <a:pPr eaLnBrk="1" hangingPunct="1"/>
            <a:r>
              <a:rPr lang="en-AU" altLang="ja-JP" sz="2800">
                <a:solidFill>
                  <a:schemeClr val="bg1"/>
                </a:solidFill>
                <a:ea typeface="ＭＳ Ｐゴシック" panose="020B0600070205080204" pitchFamily="34" charset="-128"/>
              </a:rPr>
              <a:t>The function of corepressors is to suppress or silence gene transcription. </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3">
            <a:extLst>
              <a:ext uri="{FF2B5EF4-FFF2-40B4-BE49-F238E27FC236}">
                <a16:creationId xmlns:a16="http://schemas.microsoft.com/office/drawing/2014/main" id="{9E28C78C-1400-4E40-86EC-F4655319D615}"/>
              </a:ext>
            </a:extLst>
          </p:cNvPr>
          <p:cNvSpPr>
            <a:spLocks noGrp="1" noChangeArrowheads="1"/>
          </p:cNvSpPr>
          <p:nvPr>
            <p:ph type="body" idx="1"/>
          </p:nvPr>
        </p:nvSpPr>
        <p:spPr>
          <a:xfrm>
            <a:off x="0" y="0"/>
            <a:ext cx="2971800" cy="6858000"/>
          </a:xfrm>
        </p:spPr>
        <p:txBody>
          <a:bodyPr/>
          <a:lstStyle/>
          <a:p>
            <a:pPr marL="0" indent="0">
              <a:lnSpc>
                <a:spcPct val="80000"/>
              </a:lnSpc>
              <a:buFontTx/>
              <a:buNone/>
            </a:pPr>
            <a:r>
              <a:rPr lang="en-US" altLang="en-US" sz="1900" b="1">
                <a:solidFill>
                  <a:schemeClr val="bg1"/>
                </a:solidFill>
                <a:latin typeface="Times New Roman" panose="02020603050405020304" pitchFamily="18" charset="0"/>
                <a:cs typeface="Times New Roman" panose="02020603050405020304" pitchFamily="18" charset="0"/>
              </a:rPr>
              <a:t>Nuclear Receptors as Ligand-Dependent Transcription Factors.</a:t>
            </a:r>
          </a:p>
          <a:p>
            <a:pPr marL="0" indent="0">
              <a:lnSpc>
                <a:spcPct val="80000"/>
              </a:lnSpc>
              <a:buFontTx/>
              <a:buNone/>
            </a:pPr>
            <a:r>
              <a:rPr lang="en-US" altLang="en-US" sz="1900" u="sng">
                <a:solidFill>
                  <a:schemeClr val="bg1"/>
                </a:solidFill>
                <a:latin typeface="Times New Roman" panose="02020603050405020304" pitchFamily="18" charset="0"/>
                <a:cs typeface="Times New Roman" panose="02020603050405020304" pitchFamily="18" charset="0"/>
              </a:rPr>
              <a:t>A</a:t>
            </a:r>
            <a:r>
              <a:rPr lang="en-US" altLang="en-US" sz="1900">
                <a:solidFill>
                  <a:schemeClr val="bg1"/>
                </a:solidFill>
                <a:latin typeface="Times New Roman" panose="02020603050405020304" pitchFamily="18" charset="0"/>
                <a:cs typeface="Times New Roman" panose="02020603050405020304" pitchFamily="18" charset="0"/>
              </a:rPr>
              <a:t>: in the absence of agonist ligand, the TAF2-domain conformation promotes receptor interaction with corepressors. The multiple-subunit corepressor complex stabilizes repressive local chromatin structure and blocks access of the transcription machinery (red X) to the promoter. </a:t>
            </a:r>
          </a:p>
          <a:p>
            <a:pPr marL="0" indent="0">
              <a:lnSpc>
                <a:spcPct val="80000"/>
              </a:lnSpc>
              <a:buFontTx/>
              <a:buNone/>
            </a:pPr>
            <a:r>
              <a:rPr lang="en-US" altLang="en-US" sz="1900" b="1" u="sng">
                <a:solidFill>
                  <a:schemeClr val="bg1"/>
                </a:solidFill>
                <a:latin typeface="Times New Roman" panose="02020603050405020304" pitchFamily="18" charset="0"/>
                <a:cs typeface="Times New Roman" panose="02020603050405020304" pitchFamily="18" charset="0"/>
              </a:rPr>
              <a:t>B”</a:t>
            </a:r>
            <a:r>
              <a:rPr lang="en-US" altLang="en-US" sz="1900">
                <a:solidFill>
                  <a:schemeClr val="bg1"/>
                </a:solidFill>
                <a:latin typeface="Times New Roman" panose="02020603050405020304" pitchFamily="18" charset="0"/>
                <a:cs typeface="Times New Roman" panose="02020603050405020304" pitchFamily="18" charset="0"/>
              </a:rPr>
              <a:t>, Ligand binding triggers a conformational change in the TAF2 domain, which destabilizes corepressor interaction and promotes coactivator binding. </a:t>
            </a:r>
          </a:p>
          <a:p>
            <a:pPr marL="0" indent="0">
              <a:lnSpc>
                <a:spcPct val="80000"/>
              </a:lnSpc>
              <a:buFontTx/>
              <a:buNone/>
            </a:pPr>
            <a:r>
              <a:rPr lang="en-US" altLang="en-US" sz="1900">
                <a:solidFill>
                  <a:schemeClr val="bg1"/>
                </a:solidFill>
                <a:latin typeface="Times New Roman" panose="02020603050405020304" pitchFamily="18" charset="0"/>
                <a:cs typeface="Times New Roman" panose="02020603050405020304" pitchFamily="18" charset="0"/>
              </a:rPr>
              <a:t>Multiple-subunit coactivator complexes activate local chromatin structure and recruit the transcription machinery to the promoter, where target-gene transcription commences.</a:t>
            </a:r>
            <a:endParaRPr lang="en-AU" altLang="en-US" sz="1900">
              <a:solidFill>
                <a:schemeClr val="bg1"/>
              </a:solidFill>
              <a:latin typeface="Times New Roman" panose="02020603050405020304" pitchFamily="18" charset="0"/>
              <a:cs typeface="Times New Roman" panose="02020603050405020304" pitchFamily="18" charset="0"/>
            </a:endParaRPr>
          </a:p>
        </p:txBody>
      </p:sp>
      <p:pic>
        <p:nvPicPr>
          <p:cNvPr id="22531" name="Picture 4">
            <a:extLst>
              <a:ext uri="{FF2B5EF4-FFF2-40B4-BE49-F238E27FC236}">
                <a16:creationId xmlns:a16="http://schemas.microsoft.com/office/drawing/2014/main" id="{2F98D041-22E5-40B6-8D3A-1869B6619AA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819400" y="0"/>
            <a:ext cx="6305550" cy="6877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3">
            <a:extLst>
              <a:ext uri="{FF2B5EF4-FFF2-40B4-BE49-F238E27FC236}">
                <a16:creationId xmlns:a16="http://schemas.microsoft.com/office/drawing/2014/main" id="{E062E894-3212-4A45-BDAC-3AE3CEADE057}"/>
              </a:ext>
            </a:extLst>
          </p:cNvPr>
          <p:cNvSpPr>
            <a:spLocks noGrp="1" noChangeArrowheads="1"/>
          </p:cNvSpPr>
          <p:nvPr>
            <p:ph type="body" idx="1"/>
          </p:nvPr>
        </p:nvSpPr>
        <p:spPr>
          <a:xfrm>
            <a:off x="152400" y="152400"/>
            <a:ext cx="8839200" cy="6477000"/>
          </a:xfrm>
        </p:spPr>
        <p:txBody>
          <a:bodyPr/>
          <a:lstStyle/>
          <a:p>
            <a:pPr eaLnBrk="1" hangingPunct="1">
              <a:lnSpc>
                <a:spcPct val="90000"/>
              </a:lnSpc>
            </a:pPr>
            <a:r>
              <a:rPr lang="en-AU" altLang="en-US" sz="2400">
                <a:solidFill>
                  <a:schemeClr val="bg1"/>
                </a:solidFill>
              </a:rPr>
              <a:t>The nuclear receptor superfamily include nuclear hormone receptors (NHRs) and orphan nuclear receptors. </a:t>
            </a:r>
          </a:p>
          <a:p>
            <a:pPr eaLnBrk="1" hangingPunct="1">
              <a:lnSpc>
                <a:spcPct val="90000"/>
              </a:lnSpc>
            </a:pPr>
            <a:r>
              <a:rPr lang="en-AU" altLang="en-US" sz="2400">
                <a:solidFill>
                  <a:schemeClr val="bg1"/>
                </a:solidFill>
              </a:rPr>
              <a:t>NHRs are receptors for which hormonal ligands have been identified, whereas orphan receptors are so named because their ligands or stimulaters are unknown</a:t>
            </a:r>
          </a:p>
          <a:p>
            <a:pPr eaLnBrk="1" hangingPunct="1">
              <a:lnSpc>
                <a:spcPct val="90000"/>
              </a:lnSpc>
            </a:pPr>
            <a:r>
              <a:rPr lang="en-AU" altLang="en-US" sz="2400">
                <a:solidFill>
                  <a:schemeClr val="bg1"/>
                </a:solidFill>
              </a:rPr>
              <a:t>Nuclear receptors are ligand-dependent transcription factors that have important roles including cell proliferation, differentiation and cellular homeostasis. </a:t>
            </a:r>
          </a:p>
          <a:p>
            <a:pPr eaLnBrk="1" hangingPunct="1">
              <a:lnSpc>
                <a:spcPct val="90000"/>
              </a:lnSpc>
            </a:pPr>
            <a:r>
              <a:rPr lang="en-AU" altLang="en-US" sz="2400">
                <a:solidFill>
                  <a:schemeClr val="bg1"/>
                </a:solidFill>
              </a:rPr>
              <a:t>The primary function of nuclear receptors is to </a:t>
            </a:r>
            <a:r>
              <a:rPr lang="en-AU" altLang="en-US" sz="2400" u="sng">
                <a:solidFill>
                  <a:schemeClr val="bg1"/>
                </a:solidFill>
              </a:rPr>
              <a:t>mediate transcriptional responses</a:t>
            </a:r>
            <a:r>
              <a:rPr lang="en-AU" altLang="en-US" sz="2400">
                <a:solidFill>
                  <a:schemeClr val="bg1"/>
                </a:solidFill>
              </a:rPr>
              <a:t> to hormones through the recruitment of a range of positive and negative regulatory proteins, referred to as co-activators or co-repressors. The recruitment of coactivator complexes is a crucial step in ligand-induced transcription, whereas the recruitment of co-repressor complexes mediates active repression of unliganded nuclear receptors. </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3">
            <a:extLst>
              <a:ext uri="{FF2B5EF4-FFF2-40B4-BE49-F238E27FC236}">
                <a16:creationId xmlns:a16="http://schemas.microsoft.com/office/drawing/2014/main" id="{E7638C14-7ECD-43DF-B042-0712A4ACA811}"/>
              </a:ext>
            </a:extLst>
          </p:cNvPr>
          <p:cNvSpPr>
            <a:spLocks noGrp="1" noChangeArrowheads="1"/>
          </p:cNvSpPr>
          <p:nvPr>
            <p:ph type="body" idx="1"/>
          </p:nvPr>
        </p:nvSpPr>
        <p:spPr>
          <a:xfrm>
            <a:off x="152400" y="139700"/>
            <a:ext cx="8763000" cy="6629400"/>
          </a:xfrm>
        </p:spPr>
        <p:txBody>
          <a:bodyPr/>
          <a:lstStyle/>
          <a:p>
            <a:pPr eaLnBrk="1" hangingPunct="1">
              <a:lnSpc>
                <a:spcPct val="90000"/>
              </a:lnSpc>
            </a:pPr>
            <a:r>
              <a:rPr lang="en-AU" altLang="en-US" sz="2800">
                <a:solidFill>
                  <a:schemeClr val="bg1"/>
                </a:solidFill>
              </a:rPr>
              <a:t>Often the hormones together with nuclear receptors function as inducers or repressors of gene expression.</a:t>
            </a:r>
          </a:p>
          <a:p>
            <a:pPr eaLnBrk="1" hangingPunct="1">
              <a:lnSpc>
                <a:spcPct val="90000"/>
              </a:lnSpc>
            </a:pPr>
            <a:endParaRPr lang="en-AU" altLang="en-US" sz="2800">
              <a:solidFill>
                <a:schemeClr val="bg1"/>
              </a:solidFill>
            </a:endParaRPr>
          </a:p>
          <a:p>
            <a:pPr eaLnBrk="1" hangingPunct="1">
              <a:lnSpc>
                <a:spcPct val="90000"/>
              </a:lnSpc>
            </a:pPr>
            <a:r>
              <a:rPr lang="en-AU" altLang="en-US" sz="2800">
                <a:solidFill>
                  <a:schemeClr val="bg1"/>
                </a:solidFill>
              </a:rPr>
              <a:t>In the case of the cytosolic receptors, the hormone binding induces translocation into the nucleus where the hormone-receptor complex binds a DNA element and alters the transcription of the target gene.</a:t>
            </a:r>
          </a:p>
          <a:p>
            <a:pPr eaLnBrk="1" hangingPunct="1">
              <a:lnSpc>
                <a:spcPct val="90000"/>
              </a:lnSpc>
            </a:pPr>
            <a:r>
              <a:rPr lang="en-AU" altLang="en-US" sz="2800">
                <a:solidFill>
                  <a:schemeClr val="bg1"/>
                </a:solidFill>
              </a:rPr>
              <a:t>Transcription factor, defined as any regulatory protein that directly influences gene transcription.</a:t>
            </a:r>
            <a:endParaRPr lang="en-AU" altLang="ja-JP" sz="2800">
              <a:solidFill>
                <a:schemeClr val="bg1"/>
              </a:solidFill>
              <a:ea typeface="ＭＳ Ｐゴシック" panose="020B0600070205080204" pitchFamily="34" charset="-128"/>
            </a:endParaRPr>
          </a:p>
          <a:p>
            <a:pPr eaLnBrk="1" hangingPunct="1">
              <a:lnSpc>
                <a:spcPct val="90000"/>
              </a:lnSpc>
            </a:pPr>
            <a:r>
              <a:rPr lang="en-AU" altLang="ja-JP" sz="2800">
                <a:solidFill>
                  <a:schemeClr val="bg1"/>
                </a:solidFill>
                <a:ea typeface="ＭＳ Ｐゴシック" panose="020B0600070205080204" pitchFamily="34" charset="-128"/>
              </a:rPr>
              <a:t>Glucocorticoid receptor and aldosterone receptor reside in the cytoplasm whereas the rest are located within the nucleus presumably in association with chromatin. </a:t>
            </a:r>
            <a:endParaRPr lang="en-AU" altLang="en-US" sz="2800">
              <a:solidFill>
                <a:schemeClr val="bg1"/>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3">
            <a:extLst>
              <a:ext uri="{FF2B5EF4-FFF2-40B4-BE49-F238E27FC236}">
                <a16:creationId xmlns:a16="http://schemas.microsoft.com/office/drawing/2014/main" id="{B17BBBB8-6AA2-4665-A0EA-A72CA4A8BF32}"/>
              </a:ext>
            </a:extLst>
          </p:cNvPr>
          <p:cNvSpPr>
            <a:spLocks noGrp="1" noChangeArrowheads="1"/>
          </p:cNvSpPr>
          <p:nvPr>
            <p:ph type="body" idx="1"/>
          </p:nvPr>
        </p:nvSpPr>
        <p:spPr>
          <a:xfrm>
            <a:off x="228600" y="152400"/>
            <a:ext cx="8610600" cy="6477000"/>
          </a:xfrm>
        </p:spPr>
        <p:txBody>
          <a:bodyPr/>
          <a:lstStyle/>
          <a:p>
            <a:pPr eaLnBrk="1" hangingPunct="1">
              <a:lnSpc>
                <a:spcPct val="80000"/>
              </a:lnSpc>
            </a:pPr>
            <a:r>
              <a:rPr lang="en-AU" altLang="en-US" sz="2800" b="1" u="sng">
                <a:solidFill>
                  <a:schemeClr val="bg1"/>
                </a:solidFill>
              </a:rPr>
              <a:t>Nuclear Receptors groups</a:t>
            </a:r>
            <a:endParaRPr lang="en-AU" altLang="en-US" sz="2800" u="sng">
              <a:solidFill>
                <a:schemeClr val="bg1"/>
              </a:solidFill>
            </a:endParaRPr>
          </a:p>
          <a:p>
            <a:pPr eaLnBrk="1" hangingPunct="1">
              <a:lnSpc>
                <a:spcPct val="80000"/>
              </a:lnSpc>
            </a:pPr>
            <a:r>
              <a:rPr lang="en-AU" altLang="en-US" sz="2800">
                <a:solidFill>
                  <a:schemeClr val="bg1"/>
                </a:solidFill>
              </a:rPr>
              <a:t>Based on the receptor activation mechanism the nuclear receptors can be divided into two basic groups:</a:t>
            </a:r>
          </a:p>
          <a:p>
            <a:pPr eaLnBrk="1" hangingPunct="1">
              <a:lnSpc>
                <a:spcPct val="80000"/>
              </a:lnSpc>
              <a:buFontTx/>
              <a:buNone/>
            </a:pPr>
            <a:r>
              <a:rPr lang="en-AU" altLang="en-US" sz="2800">
                <a:solidFill>
                  <a:schemeClr val="bg1"/>
                </a:solidFill>
              </a:rPr>
              <a:t>1- Nuclear hormone receptors localized in the </a:t>
            </a:r>
            <a:r>
              <a:rPr lang="en-AU" altLang="en-US" sz="2800" u="sng">
                <a:solidFill>
                  <a:schemeClr val="bg1"/>
                </a:solidFill>
              </a:rPr>
              <a:t>cytoplasm</a:t>
            </a:r>
            <a:r>
              <a:rPr lang="en-AU" altLang="en-US" sz="2800">
                <a:solidFill>
                  <a:schemeClr val="bg1"/>
                </a:solidFill>
              </a:rPr>
              <a:t> including glucocorticoid receptor and aldosterone receptor. </a:t>
            </a:r>
          </a:p>
          <a:p>
            <a:pPr eaLnBrk="1" hangingPunct="1">
              <a:lnSpc>
                <a:spcPct val="80000"/>
              </a:lnSpc>
            </a:pPr>
            <a:r>
              <a:rPr lang="en-AU" altLang="en-US" sz="2800">
                <a:solidFill>
                  <a:schemeClr val="bg1"/>
                </a:solidFill>
              </a:rPr>
              <a:t>The steroid hormone receptor receives the hormonal signal in the cytosol, becomes activated by hormone binding, at which point it enters the nucleus to regulate the transcription initiation of cognate genes. </a:t>
            </a:r>
          </a:p>
          <a:p>
            <a:pPr eaLnBrk="1" hangingPunct="1">
              <a:lnSpc>
                <a:spcPct val="80000"/>
              </a:lnSpc>
              <a:buFontTx/>
              <a:buNone/>
            </a:pPr>
            <a:endParaRPr lang="en-AU" altLang="en-US" sz="2800">
              <a:solidFill>
                <a:schemeClr val="bg1"/>
              </a:solidFill>
            </a:endParaRPr>
          </a:p>
          <a:p>
            <a:pPr eaLnBrk="1" hangingPunct="1">
              <a:lnSpc>
                <a:spcPct val="80000"/>
              </a:lnSpc>
              <a:buFontTx/>
              <a:buNone/>
            </a:pPr>
            <a:r>
              <a:rPr lang="en-AU" altLang="en-US" sz="2800">
                <a:solidFill>
                  <a:schemeClr val="bg1"/>
                </a:solidFill>
              </a:rPr>
              <a:t>2- Nuclear hormone receptors localized in the </a:t>
            </a:r>
            <a:r>
              <a:rPr lang="en-AU" altLang="en-US" sz="2800" u="sng">
                <a:solidFill>
                  <a:schemeClr val="bg1"/>
                </a:solidFill>
              </a:rPr>
              <a:t>nucleus</a:t>
            </a:r>
            <a:r>
              <a:rPr lang="en-AU" altLang="en-US" sz="2800">
                <a:solidFill>
                  <a:schemeClr val="bg1"/>
                </a:solidFill>
              </a:rPr>
              <a:t> which include retinoic acid, the thyroid hormone (TR) and VitD3.</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3">
            <a:extLst>
              <a:ext uri="{FF2B5EF4-FFF2-40B4-BE49-F238E27FC236}">
                <a16:creationId xmlns:a16="http://schemas.microsoft.com/office/drawing/2014/main" id="{2315C40B-1552-4EE2-87DB-8672A099594C}"/>
              </a:ext>
            </a:extLst>
          </p:cNvPr>
          <p:cNvSpPr>
            <a:spLocks noGrp="1" noChangeArrowheads="1"/>
          </p:cNvSpPr>
          <p:nvPr>
            <p:ph type="body" idx="1"/>
          </p:nvPr>
        </p:nvSpPr>
        <p:spPr>
          <a:xfrm>
            <a:off x="304800" y="228600"/>
            <a:ext cx="8534400" cy="6324600"/>
          </a:xfrm>
        </p:spPr>
        <p:txBody>
          <a:bodyPr/>
          <a:lstStyle/>
          <a:p>
            <a:pPr eaLnBrk="1" hangingPunct="1"/>
            <a:r>
              <a:rPr lang="en-US" altLang="en-US" sz="2800" b="1" u="sng">
                <a:solidFill>
                  <a:schemeClr val="bg1"/>
                </a:solidFill>
              </a:rPr>
              <a:t>General structure of nuclear receptor </a:t>
            </a:r>
            <a:endParaRPr lang="en-AU" altLang="en-US" sz="2800">
              <a:solidFill>
                <a:schemeClr val="bg1"/>
              </a:solidFill>
            </a:endParaRPr>
          </a:p>
          <a:p>
            <a:pPr eaLnBrk="1" hangingPunct="1"/>
            <a:r>
              <a:rPr lang="en-AU" altLang="en-US" sz="2800">
                <a:solidFill>
                  <a:schemeClr val="bg1"/>
                </a:solidFill>
              </a:rPr>
              <a:t>A typical nuclear receptor consists of: </a:t>
            </a:r>
          </a:p>
          <a:p>
            <a:pPr eaLnBrk="1" hangingPunct="1">
              <a:buFontTx/>
              <a:buNone/>
            </a:pPr>
            <a:r>
              <a:rPr lang="en-AU" altLang="en-US" sz="2800" u="sng">
                <a:solidFill>
                  <a:schemeClr val="bg1"/>
                </a:solidFill>
              </a:rPr>
              <a:t>1</a:t>
            </a:r>
            <a:r>
              <a:rPr lang="en-AU" altLang="en-US" sz="2800" b="1" u="sng">
                <a:solidFill>
                  <a:schemeClr val="bg1"/>
                </a:solidFill>
              </a:rPr>
              <a:t>- </a:t>
            </a:r>
            <a:r>
              <a:rPr lang="en-US" altLang="en-US" sz="2800" b="1" u="sng">
                <a:solidFill>
                  <a:schemeClr val="bg1"/>
                </a:solidFill>
              </a:rPr>
              <a:t>The A/B region</a:t>
            </a:r>
            <a:r>
              <a:rPr lang="en-US" altLang="en-US" sz="2800" u="sng">
                <a:solidFill>
                  <a:schemeClr val="bg1"/>
                </a:solidFill>
              </a:rPr>
              <a:t> </a:t>
            </a:r>
            <a:r>
              <a:rPr lang="en-AU" altLang="en-US" sz="2800">
                <a:solidFill>
                  <a:schemeClr val="bg1"/>
                </a:solidFill>
              </a:rPr>
              <a:t>(N-terminal region).</a:t>
            </a:r>
            <a:r>
              <a:rPr lang="en-US" altLang="en-US" sz="2800">
                <a:solidFill>
                  <a:schemeClr val="bg1"/>
                </a:solidFill>
              </a:rPr>
              <a:t> This region is the most variable both in size and sequence and in many cases contains a ligand-independent transcription </a:t>
            </a:r>
            <a:r>
              <a:rPr lang="en-AU" altLang="en-US" sz="2800">
                <a:solidFill>
                  <a:schemeClr val="bg1"/>
                </a:solidFill>
              </a:rPr>
              <a:t>activation functions 1 (</a:t>
            </a:r>
            <a:r>
              <a:rPr lang="en-AU" altLang="en-US" sz="2800" u="sng">
                <a:solidFill>
                  <a:schemeClr val="bg1"/>
                </a:solidFill>
              </a:rPr>
              <a:t>T</a:t>
            </a:r>
            <a:r>
              <a:rPr lang="en-US" altLang="en-US" sz="2800" u="sng">
                <a:solidFill>
                  <a:schemeClr val="bg1"/>
                </a:solidFill>
              </a:rPr>
              <a:t>AF-1</a:t>
            </a:r>
            <a:r>
              <a:rPr lang="en-US" altLang="en-US" sz="2800">
                <a:solidFill>
                  <a:schemeClr val="bg1"/>
                </a:solidFill>
              </a:rPr>
              <a:t>) domain.</a:t>
            </a:r>
          </a:p>
          <a:p>
            <a:pPr eaLnBrk="1" hangingPunct="1"/>
            <a:r>
              <a:rPr lang="en-US" altLang="en-US" sz="2800">
                <a:solidFill>
                  <a:schemeClr val="bg1"/>
                </a:solidFill>
              </a:rPr>
              <a:t>The A/B domain shows promoter and cell-specific activity and is the target for phosphorylation mediated by different signaling pathways, and this modification can significantly affect transcriptional activity. </a:t>
            </a:r>
          </a:p>
          <a:p>
            <a:pPr eaLnBrk="1" hangingPunct="1"/>
            <a:r>
              <a:rPr lang="en-AU" altLang="en-US" sz="2800">
                <a:solidFill>
                  <a:schemeClr val="bg1"/>
                </a:solidFill>
              </a:rPr>
              <a:t>Phosphorylation may increase or decrease transcription. </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194" name="Picture 3">
            <a:extLst>
              <a:ext uri="{FF2B5EF4-FFF2-40B4-BE49-F238E27FC236}">
                <a16:creationId xmlns:a16="http://schemas.microsoft.com/office/drawing/2014/main" id="{BDEE4173-638D-45D7-A334-DB781934C485}"/>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1600" y="1157288"/>
            <a:ext cx="8966200" cy="46339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3">
            <a:extLst>
              <a:ext uri="{FF2B5EF4-FFF2-40B4-BE49-F238E27FC236}">
                <a16:creationId xmlns:a16="http://schemas.microsoft.com/office/drawing/2014/main" id="{68CEC767-51A0-4FE2-9A75-CEDAE41C978F}"/>
              </a:ext>
            </a:extLst>
          </p:cNvPr>
          <p:cNvSpPr>
            <a:spLocks noGrp="1" noChangeArrowheads="1"/>
          </p:cNvSpPr>
          <p:nvPr>
            <p:ph type="body" idx="1"/>
          </p:nvPr>
        </p:nvSpPr>
        <p:spPr/>
        <p:txBody>
          <a:bodyPr/>
          <a:lstStyle/>
          <a:p>
            <a:endParaRPr lang="en-US" altLang="en-US"/>
          </a:p>
        </p:txBody>
      </p:sp>
      <p:pic>
        <p:nvPicPr>
          <p:cNvPr id="9219" name="Picture 2">
            <a:extLst>
              <a:ext uri="{FF2B5EF4-FFF2-40B4-BE49-F238E27FC236}">
                <a16:creationId xmlns:a16="http://schemas.microsoft.com/office/drawing/2014/main" id="{9476A6DB-50E0-46F4-AEFA-7C8B250CE96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6675" y="152400"/>
            <a:ext cx="9056688" cy="6553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42" name="Picture 2">
            <a:extLst>
              <a:ext uri="{FF2B5EF4-FFF2-40B4-BE49-F238E27FC236}">
                <a16:creationId xmlns:a16="http://schemas.microsoft.com/office/drawing/2014/main" id="{D49C9942-BEEB-4366-932F-452060E50BD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6200" y="563563"/>
            <a:ext cx="8939213" cy="4846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AU" sz="1800" b="0" i="0" u="none" strike="noStrike" cap="none" normalizeH="0" baseline="0" smtClean="0">
            <a:ln>
              <a:noFill/>
            </a:ln>
            <a:solidFill>
              <a:schemeClr val="tx1"/>
            </a:solidFill>
            <a:effectLst/>
            <a:latin typeface="Arial" pitchFamily="34" charset="0"/>
            <a:cs typeface="Arial"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AU" sz="1800" b="0" i="0" u="none" strike="noStrike" cap="none" normalizeH="0" baseline="0" smtClean="0">
            <a:ln>
              <a:noFill/>
            </a:ln>
            <a:solidFill>
              <a:schemeClr val="tx1"/>
            </a:solidFill>
            <a:effectLst/>
            <a:latin typeface="Arial" pitchFamily="34" charset="0"/>
            <a:cs typeface="Arial" pitchFamily="34"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 /></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 /></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7B27F43C3424F14B9B09E11064185262" ma:contentTypeVersion="0" ma:contentTypeDescription="Create a new document." ma:contentTypeScope="" ma:versionID="78bb35b9c4f291a6b099406c91c1c7ea">
  <xsd:schema xmlns:xsd="http://www.w3.org/2001/XMLSchema" xmlns:xs="http://www.w3.org/2001/XMLSchema" xmlns:p="http://schemas.microsoft.com/office/2006/metadata/properties" targetNamespace="http://schemas.microsoft.com/office/2006/metadata/properties" ma:root="true" ma:fieldsID="d413257cd9829394d17656a545d5fa4e">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9464873C-1E51-4CF3-8C0B-AA38CA2098BB}">
  <ds:schemaRefs>
    <ds:schemaRef ds:uri="http://schemas.microsoft.com/office/2006/metadata/contentType"/>
    <ds:schemaRef ds:uri="http://schemas.microsoft.com/office/2006/metadata/properties/metaAttributes"/>
    <ds:schemaRef ds:uri="http://www.w3.org/2000/xmlns/"/>
    <ds:schemaRef ds:uri="http://www.w3.org/2001/XMLSchema"/>
  </ds:schemaRefs>
</ds:datastoreItem>
</file>

<file path=customXml/itemProps2.xml><?xml version="1.0" encoding="utf-8"?>
<ds:datastoreItem xmlns:ds="http://schemas.openxmlformats.org/officeDocument/2006/customXml" ds:itemID="{24C4B807-A77A-4AA1-91F2-C7A08056248E}">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2995</TotalTime>
  <Words>1610</Words>
  <Application>Microsoft Office PowerPoint</Application>
  <PresentationFormat>On-screen Show (4:3)</PresentationFormat>
  <Paragraphs>109</Paragraphs>
  <Slides>21</Slides>
  <Notes>20</Notes>
  <HiddenSlides>0</HiddenSlides>
  <MMClips>0</MMClips>
  <ScaleCrop>false</ScaleCrop>
  <HeadingPairs>
    <vt:vector size="4" baseType="variant">
      <vt:variant>
        <vt:lpstr>Theme</vt:lpstr>
      </vt:variant>
      <vt:variant>
        <vt:i4>1</vt:i4>
      </vt:variant>
      <vt:variant>
        <vt:lpstr>Slide Titles</vt:lpstr>
      </vt:variant>
      <vt:variant>
        <vt:i4>21</vt:i4>
      </vt:variant>
    </vt:vector>
  </HeadingPairs>
  <TitlesOfParts>
    <vt:vector size="22" baseType="lpstr">
      <vt:lpstr>Default Design</vt:lpstr>
      <vt:lpstr>Nuclear Receptors (intracellular receptors)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AL-SHUNEIGAT</dc:creator>
  <cp:lastModifiedBy>Ahmad Maaitah</cp:lastModifiedBy>
  <cp:revision>91</cp:revision>
  <cp:lastPrinted>1601-01-01T00:00:00Z</cp:lastPrinted>
  <dcterms:created xsi:type="dcterms:W3CDTF">2011-02-21T18:57:01Z</dcterms:created>
  <dcterms:modified xsi:type="dcterms:W3CDTF">2021-04-26T09:46:58Z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Version">
    <vt:i4>1</vt:i4>
  </property>
</Properties>
</file>