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618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9AF7E-DA94-4DC0-92BB-A2426960397E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28597-2522-4AA6-B3C5-6725B9ED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28597-2522-4AA6-B3C5-6725B9EDCB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66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274D-0A41-46DB-9812-EE57F5881052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5A6A-CFF7-455A-AE11-F749CD4B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51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274D-0A41-46DB-9812-EE57F5881052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5A6A-CFF7-455A-AE11-F749CD4B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26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274D-0A41-46DB-9812-EE57F5881052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5A6A-CFF7-455A-AE11-F749CD4B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0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274D-0A41-46DB-9812-EE57F5881052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5A6A-CFF7-455A-AE11-F749CD4B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03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274D-0A41-46DB-9812-EE57F5881052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5A6A-CFF7-455A-AE11-F749CD4B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7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274D-0A41-46DB-9812-EE57F5881052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5A6A-CFF7-455A-AE11-F749CD4B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02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274D-0A41-46DB-9812-EE57F5881052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5A6A-CFF7-455A-AE11-F749CD4B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48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274D-0A41-46DB-9812-EE57F5881052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5A6A-CFF7-455A-AE11-F749CD4B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4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274D-0A41-46DB-9812-EE57F5881052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5A6A-CFF7-455A-AE11-F749CD4B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83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274D-0A41-46DB-9812-EE57F5881052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5A6A-CFF7-455A-AE11-F749CD4B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9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274D-0A41-46DB-9812-EE57F5881052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5A6A-CFF7-455A-AE11-F749CD4B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5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E274D-0A41-46DB-9812-EE57F5881052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B5A6A-CFF7-455A-AE11-F749CD4B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0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4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475"/>
            <a:ext cx="9144000" cy="4845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9460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5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675"/>
            <a:ext cx="9144000" cy="494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مستدير الزوايا 2"/>
          <p:cNvSpPr/>
          <p:nvPr/>
        </p:nvSpPr>
        <p:spPr>
          <a:xfrm>
            <a:off x="228600" y="5943600"/>
            <a:ext cx="3124200" cy="533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Retraction of the scapula</a:t>
            </a:r>
            <a:endParaRPr lang="en-US" dirty="0"/>
          </a:p>
        </p:txBody>
      </p:sp>
      <p:sp>
        <p:nvSpPr>
          <p:cNvPr id="4" name="مستطيل 3"/>
          <p:cNvSpPr/>
          <p:nvPr/>
        </p:nvSpPr>
        <p:spPr>
          <a:xfrm>
            <a:off x="4876800" y="5943600"/>
            <a:ext cx="16764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Rh Major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96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5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950"/>
            <a:ext cx="9144000" cy="486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908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5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850"/>
            <a:ext cx="9144000" cy="494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493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5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3463"/>
            <a:ext cx="9144000" cy="4791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4078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5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988"/>
            <a:ext cx="9144000" cy="5026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175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5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688"/>
            <a:ext cx="9144000" cy="4999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382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5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4888"/>
            <a:ext cx="9144000" cy="4848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211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5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675"/>
            <a:ext cx="9144000" cy="4945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672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5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025"/>
            <a:ext cx="9144000" cy="4932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083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5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363"/>
            <a:ext cx="9144000" cy="4865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46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4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550"/>
            <a:ext cx="9144000" cy="49133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مستدير الزوايا 2"/>
          <p:cNvSpPr/>
          <p:nvPr/>
        </p:nvSpPr>
        <p:spPr>
          <a:xfrm>
            <a:off x="6019800" y="5943600"/>
            <a:ext cx="2286000" cy="381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Upper limb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673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6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188"/>
            <a:ext cx="9144000" cy="4873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461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6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788"/>
            <a:ext cx="9144000" cy="492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730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4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3938"/>
            <a:ext cx="9144000" cy="4808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14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44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850"/>
            <a:ext cx="9144000" cy="49387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2"/>
          <p:cNvSpPr/>
          <p:nvPr/>
        </p:nvSpPr>
        <p:spPr>
          <a:xfrm>
            <a:off x="4648200" y="5897563"/>
            <a:ext cx="2590800" cy="579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Of the scapula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994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4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838"/>
            <a:ext cx="9144000" cy="488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038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4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313"/>
            <a:ext cx="9144000" cy="4905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807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4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375"/>
            <a:ext cx="9144000" cy="4919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3890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4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613"/>
            <a:ext cx="9144000" cy="4929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525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reenshot (14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450"/>
            <a:ext cx="9144000" cy="499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70642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</Words>
  <Application>Microsoft Office PowerPoint</Application>
  <PresentationFormat>عرض على الشاشة (3:4)‏</PresentationFormat>
  <Paragraphs>5</Paragraphs>
  <Slides>21</Slides>
  <Notes>1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2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Dell_i3_th7</dc:creator>
  <cp:lastModifiedBy>Dell_i3_th7</cp:lastModifiedBy>
  <cp:revision>1</cp:revision>
  <dcterms:created xsi:type="dcterms:W3CDTF">2021-02-28T12:23:21Z</dcterms:created>
  <dcterms:modified xsi:type="dcterms:W3CDTF">2021-02-28T12:28:40Z</dcterms:modified>
</cp:coreProperties>
</file>