
<file path=[Content_Types].xml><?xml version="1.0" encoding="utf-8"?>
<Types xmlns="http://schemas.openxmlformats.org/package/2006/content-types">
  <Default ContentType="image/vnd.ms-photo" Extension="wdp"/>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inkml+xml" PartName="/ppt/ink/ink5.xml"/>
  <Override ContentType="application/inkml+xml" PartName="/ppt/ink/ink13.xml"/>
  <Override ContentType="application/inkml+xml" PartName="/ppt/ink/ink18.xml"/>
  <Override ContentType="application/inkml+xml" PartName="/ppt/ink/ink7.xml"/>
  <Override ContentType="application/inkml+xml" PartName="/ppt/ink/ink10.xml"/>
  <Override ContentType="application/inkml+xml" PartName="/ppt/ink/ink21.xml"/>
  <Override ContentType="application/inkml+xml" PartName="/ppt/ink/ink16.xml"/>
  <Override ContentType="application/inkml+xml" PartName="/ppt/ink/ink2.xml"/>
  <Override ContentType="application/inkml+xml" PartName="/ppt/ink/ink14.xml"/>
  <Override ContentType="application/inkml+xml" PartName="/ppt/ink/ink12.xml"/>
  <Override ContentType="application/inkml+xml" PartName="/ppt/ink/ink20.xml"/>
  <Override ContentType="application/inkml+xml" PartName="/ppt/ink/ink17.xml"/>
  <Override ContentType="application/inkml+xml" PartName="/ppt/ink/ink4.xml"/>
  <Override ContentType="application/inkml+xml" PartName="/ppt/ink/ink9.xml"/>
  <Override ContentType="application/inkml+xml" PartName="/ppt/ink/ink19.xml"/>
  <Override ContentType="application/inkml+xml" PartName="/ppt/ink/ink6.xml"/>
  <Override ContentType="application/inkml+xml" PartName="/ppt/ink/ink8.xml"/>
  <Override ContentType="application/inkml+xml" PartName="/ppt/ink/ink3.xml"/>
  <Override ContentType="application/inkml+xml" PartName="/ppt/ink/ink15.xml"/>
  <Override ContentType="application/inkml+xml" PartName="/ppt/ink/ink1.xml"/>
  <Override ContentType="application/inkml+xml" PartName="/ppt/ink/ink1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9144000"/>
  <p:notesSz cx="6858000" cy="9144000"/>
  <p:defaultTextStyle>
    <a:defPPr lvl="0">
      <a:defRPr lang="en-U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4:40:46.450"/>
    </inkml:context>
    <inkml:brush xml:id="br0">
      <inkml:brushProperty name="width" value="0.1" units="cm"/>
      <inkml:brushProperty name="height" value="0.1" units="cm"/>
    </inkml:brush>
  </inkml:definitions>
  <inkml:trace contextRef="#ctx0" brushRef="#br0">98 432 4400,'-13'-9'25,"0"-1"-1,1 0 1,-19-22 0,6 6 215,24 25-225,1 0 0,-1 0 0,1 0 0,-1 0 0,1 0 0,0 0 0,0 0 0,-1 0 0,1 0 0,0 0 0,0 0 0,0 0 0,0 0 0,0-1 0,0 1 0,1 0 0,-1 0 0,0 0 0,0 0 0,2-2 0,-1-1 23,8-29 22,-2 19 61,1 6-99,1 0-1,-1 1 0,1 0 1,1 0-1,-1 1 0,1 0 1,14-6-1,4 3 80,158-18 48,-140 23-35,225-22 66,-209 20 40,281-11 93,-265 15-65,364-8 104,-340 8-104,471-16 107,-450 14-95,533-17 88,-518 17-167,571-14 67,-564 16-121,601 1 45,-594 0-72,623-7 41,-616 6-33,646 7 43,-647-3-71,604 2 25,-620-5-58,506 1 14,-530 1-34,421-8 7,-441 5-20,354-10 3,-369 11-9,335-3 24,-97 0 32,-262 2-38,98-3 44,-51 11-11,-103-6-110,-1 0 1,1 1 0,0-1-1,-1 0 1,1 1 0,-1 0-1,0-1 1,1 1 0,-1 0 0,1 0-1,-1 0 1,0 1 0,0-1-1,0 0 1,0 1 0,0 0-1,0-1 1,0 1 0,0 0-1,-1 0 1,1 0 0,2 4-1,4 8-5955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4:50:51.356"/>
    </inkml:context>
    <inkml:brush xml:id="br0">
      <inkml:brushProperty name="width" value="0.1" units="cm"/>
      <inkml:brushProperty name="height" value="0.1" units="cm"/>
    </inkml:brush>
  </inkml:definitions>
  <inkml:trace contextRef="#ctx0" brushRef="#br0">658 175 1440,'0'0'445,"-7"-2"54,-90-16 702,-102-23 479,180 38-1601,-49-6 410,-117 3 774,148 2-866,30 2-206,0 1 0,0 0 1,0 1-1,-10 0 0,52-2 94,48-8-1,-53 5-250,164-10 193,-108 10-138,269-11 116,-252 9-182,-63 4 37,41 0-14,200-14 262,-270 14-298,17 1 179,-26 2 19,-6 3-97,-11 3-70,0-1-1,-28 7 1,38-11-33,-23 6 63,-1-2 0,-52 2 0,59-6-50,-183 6 252,172-7-205,-279-2 372,149 2 63,211 0-462,74 0-1,-40-3-23,-54 1-14,76-7 0,8-3-3,0 3 0,157 0-12,-261 10-7,2 0-4,-10-1 23,1 0-1,-1 0 0,0 0 0,0 0 1,0 0-1,0 0 0,0 0 1,0 0-1,1 0 0,-1 0 0,0 0 1,0 0-1,0 0 0,0 0 0,0 0 1,0 1-1,0-1 0,0 0 1,1 0-1,-1 0 0,0 0 0,0 0 1,0 0-1,0 0 0,0 0 0,0 0 1,0 1-1,0-1 0,0 0 1,0 0-1,0 0 0,0 0 0,0 0 1,0 0-1,0 0 0,0 1 1,0-1-1,0 0 0,0 0 0,0 0 1,0 0-1,0 0 0,0 0 0,0 0 1,0 1-1,0-1 0,0 0 1,0 0-1,0 0 0,0 0 0,0 0 1,0 0-1,0 0 0,0 0 0,-1 1 1,1-1-1,0 0 0,0 0 1,-2 5-124,0 0 0,0 0 0,-1-1 1,1 1-1,-1-1 0,0 1 0,0-1 0,-1 0 1,1 0-1,-1 0 0,-8 5 0,-27 25-7062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4:50:52.491"/>
    </inkml:context>
    <inkml:brush xml:id="br0">
      <inkml:brushProperty name="width" value="0.1" units="cm"/>
      <inkml:brushProperty name="height" value="0.1" units="cm"/>
    </inkml:brush>
  </inkml:definitions>
  <inkml:trace contextRef="#ctx0" brushRef="#br0">677 175 4664,'0'0'880,"-7"-6"-460,-21-19-247,27 23-127,0 1 0,0 0 0,-1 0 0,1 0 0,0 0 0,-1 0 0,1 0-1,-1 0 1,1 0 0,-1 0 0,1 1 0,-1-1 0,1 1 0,-1-1 0,0 1 0,-2-1 0,-5 0 66,-1-3-34,-30-4 446,-184-22 646,221 29-1152,-55-7 399,-66-1-1,52 9-205,26-1-112,22 2 22,19-1 75,8 1 133,19 2-297,1-1 0,42-2 0,68-7 11,115-11 25,-46 4-51,-161 13-10,62-2-1,16 0-4,-11-2-2,-13-1 0,3 5-4,-30 2 1,-20-3 2,5-3 1,8 1 1,-48 1 7,-11 3 8,-8-1 3,-37 0 26,-70 2 12,12 7 56,63-4-78,-41-1 0,-109-7 36,147 3-30,3 0-16,-174-1 45,185 3-52,-6-1 3,1 1 0,-42 8 0,50-4 7,2 0 24,0-1 1,0-1 0,-33 0 0,56-3-53,-1 0 1,1 0 0,-1 1 0,0-1-1,1 0 1,-1 0 0,1 0-1,-1 0 1,1 0 0,-1 0 0,0 1-1,1-1 1,-1 0 0,0 0-1,1 1 1,-1-1 0,0 0 0,1 0-1,-1 1 1,0-1 0,1 0-1,-1 1 1,0 0-1,1-1 1,-1 0-1,0 1 0,1-1 1,-1 1-1,0-1 0,1 0 0,-1 0 1,1 1-1,-1-1 0,1 0 1,-1 0-1,1 1 0,-1-1 1,1 0-1,-1 0 0,0 0 0,1 0 1,0 0-1,-1 0 0,1 1 1,-1-1-1,1-1 0,-1 1 1,1 0-1,-1 0 0,1 0 0,-1 0 1,1 0-1,2-2 4,3-1 0,17 5 4,-13 1-1391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4:50:53.268"/>
    </inkml:context>
    <inkml:brush xml:id="br0">
      <inkml:brushProperty name="width" value="0.1" units="cm"/>
      <inkml:brushProperty name="height" value="0.1" units="cm"/>
    </inkml:brush>
  </inkml:definitions>
  <inkml:trace contextRef="#ctx0" brushRef="#br0">1 1 1440,'0'0'0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4:50:53.622"/>
    </inkml:context>
    <inkml:brush xml:id="br0">
      <inkml:brushProperty name="width" value="0.1" units="cm"/>
      <inkml:brushProperty name="height" value="0.1" units="cm"/>
    </inkml:brush>
  </inkml:definitions>
  <inkml:trace contextRef="#ctx0" brushRef="#br0">560 167 4128,'-20'-4'0,"-18"-5"1,-9-3 5,-4-3-4,20 9 92,1 1-1,-43-2 1,41 5 49,13 1-108,-30-5 386,-103-24 914,145 30-974,-4 3 63,11-3-416,0 0 1,0 0-1,0 0 0,1 0 1,-1 0-1,0 0 0,0 0 1,0 0-1,0 0 0,0 0 1,0 0-1,0 0 0,0 0 1,0 0-1,0 0 0,0 1 1,0-1-1,0 0 0,0 0 1,0 0-1,0 0 0,0 0 1,0 0-1,0 0 0,0 0 1,1 0-1,-1 0 0,0 0 1,0 0-1,0 1 0,0-1 1,0 0-1,0 0 0,0 0 1,-1 0-1,1 0 0,0 0 1,0 0-1,0 0 0,0 0 1,0 0-1,0 0 0,0 1 1,6 1 26,-1 0 1,0 0-1,1 0 1,0 0 0,-1-1-1,1 0 1,0 0-1,0-1 1,6 1-1,-1-1 8,37 5 270,5-1-92,72-2 0,105-15 66,-181 8-86,308-29 419,-321 31-595,-16 2 49,36-6-1,-52 6-67,193-24 413,-193 25-220,-23-11-60,16 11-135,-17 0 9,0 2 38,-162 15 99,118-10-91,-78 11-1227,117-15-5385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4:57:01.703"/>
    </inkml:context>
    <inkml:brush xml:id="br0">
      <inkml:brushProperty name="width" value="0.1" units="cm"/>
      <inkml:brushProperty name="height" value="0.1" units="cm"/>
    </inkml:brush>
  </inkml:definitions>
  <inkml:trace contextRef="#ctx0" brushRef="#br0">1173 0 6368,'0'0'105,"-4"6"-13,-12 16-16,12-16 212,-6 6 125,9-11-367,0 0-1,0 0 1,0 0-1,0 0 0,-1 0 1,1 0-1,0 0 0,-1 0 1,1-1-1,0 1 1,-3 1-1,-5 2 37,-46 23 254,-98 22-31,112-39-171,-192 38 48,185-40-67,7 0-48,-178 26 137,-7 3 306,223-36-489,-1 0 0,1 0-1,-1 1 1,1-1-1,0 1 1,0 0-1,0 0 1,0 0 0,0 0-1,0 1 1,0-1-1,1 1 1,-1 0-1,1-1 1,0 1 0,-2 4-1,0-3 10,-3 11 145,-1 13-93,2 0 0,-3 34 1,-2 200 406,11-250-457,8 246 168,-4-196-72,10 120 4,3 28-81,-8-110 69,15 199 0,3 56-71,-17-194 79,17 282 4,1 23-72,-16-276 108,52 748 80,-53-753-41,32 733 79,-38-740-91,14 652 85,-17-677-73,8 547 82,-8-569-82,-2 504 78,-2-513-97,-16 451 75,13-469-102,-11 350 67,14-375-81,-8 266 51,8-285-83,-1 184 46,4-205-66,12 100 38,-13-138-127,0 0 0,1 1 1,-1-1-1,0 1 0,0-1 0,1 0 0,-1 1 0,1-1 0,-1 0 0,1 0 0,1 3 1,3 4 7,1 0 0,0-1 0,1 1 1,0-1-1,0-1 0,9 7 0,-15-12-9,0 0 0,0-1 0,0 1-1,0 0 1,0-1 0,0 1 0,1-1-1,-1 1 1,0-1 0,0 0-1,1 0 1,1 1 0,27 1 24,1-1 0,38-4-1,-36-3 14,154-38 19,-146 33-28,-14 3-17,178-59 40,92-39 20,-195 78-69,-61 17 8,-41 11-15,218-46 30,-147 35-23,-2 1-6,-62 8-1,1 1 0,-1-1 0,0-1 0,0 1 0,7-5 0,-12 6 0,0 0 0,0 0 0,0-1 0,0 1 0,0-1 0,-1 0 0,1 1 0,0-1 0,-1 0 0,1 0 0,-1 0 0,0 0 0,0 0 0,0 0 0,2-4 0,-1-1 59,-1 0-1,1 0 0,-1 0 1,0 0-1,-1 0 0,1 0 1,-2-9-1,-8-52-897,4 40-832,-11-77-8549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4:57:02.681"/>
    </inkml:context>
    <inkml:brush xml:id="br0">
      <inkml:brushProperty name="width" value="0.1" units="cm"/>
      <inkml:brushProperty name="height" value="0.1" units="cm"/>
    </inkml:brush>
  </inkml:definitions>
  <inkml:trace contextRef="#ctx0" brushRef="#br0">982 0 7896,'-82'65'80,"50"-42"320,-128 81 224,127-83 97,-130 97 250,132-93-471,-124 109 174,125-104-299,-41 60 4,7 15-251,43-59 133,-63 188 98,72-187-159,-28 184 78,37-183-83,13 208 77,-10-245-217,2 0 1,4 18 0,-6-29-56,34 118 166,11-15-104,-43-99-45,0 0 1,0 0 0,0 0-1,0-1 1,1 1 0,0-1-1,5 7 1,69 64 127,14-8-99,-85-62-30,0 0 0,0-1 0,0 1 0,9 2 0,196 59 93,-203-64-92,0 1-1,0-1 1,14 0 0,246-15 65,-208 6-67,241-48 4,-288 53-26,1 0 1,17-7 0,293-116-1854,-146 46-7353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4:57:03.201"/>
    </inkml:context>
    <inkml:brush xml:id="br0">
      <inkml:brushProperty name="width" value="0.1" units="cm"/>
      <inkml:brushProperty name="height" value="0.1" units="cm"/>
    </inkml:brush>
  </inkml:definitions>
  <inkml:trace contextRef="#ctx0" brushRef="#br0">804 97 8520,'-28'-9'-23,"4"9"22,-97 18 49,86-10 192,-154 57 126,184-63-300,0 0 0,0 0 0,0 1-1,1-1 1,-8 6 0,-144 122 494,151-125-478,0 0-1,1 0 1,0 1-1,-4 5 1,-101 179 525,93-148-47,-42 164 201,57-200-671,-1 1-1,1-1 1,0 0-1,0 9 1,10 180 525,-9-190-564,1-1 1,-1 0-1,1 1 1,1-1 0,-1 0-1,3 5 1,3 9 70,0-1-1,15 23 1,-13-26-78,1-1 0,22 21 0,-31-32-19,1-1-1,-1 1 1,1-1-1,0 1 1,0-1 0,0 1-1,0-1 1,0 0-1,0 0 1,0 0-1,4 1 1,-6-2-25,17 7 99,-1-1 1,33 6 0,-24-8-49,46-1 0,-67-3-27,0 0 0,1 0 0,-1-1 0,0 1-1,0-1 1,1 0 0,-1 0 0,4-2 0,101-36 195,-1-16-138,-108 55-81,40-27 188,135-125 71,-146 120-118,82-140 56,-108 168-181,-1 0 1,0 0-1,-1 0 0,1-1 0,-1 1 0,2-9 0,25-205 136,-28 172-70,-28-154 32,18 168-52,3 12-33,-1-3-6,-1 0 0,-1 1-1,-20-33 1,18 37 7,0 1 0,-2 1 0,-22-23 0,35 38-72,0 1 0,0 0 0,0 0 0,0-1 0,0 1 0,0 0 0,0 0 0,0 0 0,0 0 0,1 0 0,-1 0 0,0 0 0,0 1 0,0-1 0,0 0 0,0 0 0,0 1 0,0-1 0,1 1 0,-1-1 0,0 1 0,0-1 0,0 1 0,1-1 0,-1 1 0,0-1 0,1 1 0,-1 0 0,0 0 0,1-1 1,-1 2-1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4:57:04.203"/>
    </inkml:context>
    <inkml:brush xml:id="br0">
      <inkml:brushProperty name="width" value="0.1" units="cm"/>
      <inkml:brushProperty name="height" value="0.1" units="cm"/>
    </inkml:brush>
  </inkml:definitions>
  <inkml:trace contextRef="#ctx0" brushRef="#br0">0 532 10136,'21'-2'28,"-14"1"26,1 1 1,-1-1 0,1 1-1,-1 0 1,15 3 0,-18 2 206,-1 2-176,-1 1 0,0 0 0,-1 0 0,1 0 0,-2 0 0,1 10-1,-1-12 9,9 101 323,-6 75 106,-3-144-470,0 8 182,7 180 91,-4-187-97,32 116 96,-25-131-97,-3-12-163,1 0 0,1-1 0,0 0 0,20 19 0,-28-29-49,-1-1 0,1 1 0,0-1 0,-1 1 0,1-1 0,0 1 0,0-1 0,-1 0 0,1 1 0,0-1 0,0 0 0,0 1 0,0-1 0,0 0 0,1 0 0,6 0 25,1 0 0,-1 0 1,0-1-1,1 0 0,-1-1 1,0 0-1,11-3 0,-1-5 134,87-73 60,-81 61-99,89-129 58,-92 114-58,73-171 57,-79 166-65,10-25-51,72-236 377,-76 224-309,-17 70-56,4-2 16,-6 10-62,1 5-6,1 5-22,-1 1 0,0-1 0,-1 1 0,0 0 0,-1-1-1,0 1 1,0 11 0,-2 78 40,0-66-52,10 193 79,-8-206-77,3 30 18,28 192 12,-23-200-12,59 122 12,-53-141-14,-6-15-16,1 1 0,-1-1 0,1-1 0,0 0 0,1 0-1,18 8 1,-29-15-3,1 1 0,0-1 0,0 0 0,0 1-1,0-1 1,0 0 0,0 0 0,0 0 0,0 0 0,0 0 0,0 0 0,0 0-1,0 0 1,0 0 0,0 0 0,2-1 0,7-2 2,0 0 1,0-1 0,0 0-1,0-1 1,0 0 0,13-10-1,-7-2 12,53-95 11,-58 84-6,40-155 8,-41 139-6,43-174 14,-41 176-10,-8 31-23,94-298 85,-91 284-83,12-54 29,-6-12 10,-13 89-42,0 1 0,1-1-1,-1 1 1,-1-1 0,1 0 0,0 1 0,0-1 0,0 1 0,-1-1-1,1 1 1,-1-1 0,0 1 0,1-1 0,-1 1 0,0-1 0,0 1-1,0 0 1,1-1 0,-2 1 0,1 0 0,0 0 0,0 0 0,0 0-1,0 0 1,-1 0 0,1 0 0,0 0 0,-1 0 0,1 1 0,-1-1-1,1 1 1,-1-1 0,1 1 0,-1-1 0,1 1 0,-1 0 0,0 0 0,1 0-1,-1 0 1,1 0 0,-1 0 0,-3 1 0,-24 5 2,26-4-122,-1-1 0,1 1 0,0 0 0,0 0 0,0 0 0,0 1 0,1-1 0,-1 1 0,1-1 1,-1 1-1,1 0 0,0 0 0,0 0 0,0 0 0,1 0 0,-1 1 0,-1 3 0,-13 28-10528</inkml:trace>
  <inkml:trace contextRef="#ctx0" brushRef="#br0" timeOffset="1">2482 1 10584,'-139'47'472,"89"-30"-164,-60 29 1,80-33-246,-3 3 217,-115 68 118,125-65-83,2 3-163,1 2 1,-21 34-1,40-57-118,0 1 0,0-1 0,0 1 1,0 0-1,0-1 0,1 1 0,-1 0 0,1 0 0,-1-1 0,1 5 0,-1 5 31,0 0 0,1 0 0,1 1 1,0-1-1,1 0 0,0 0 0,4 13 0,-6-22-37,1-1 0,-1 1 0,1-1 0,0 1 0,0-1 0,0 1-1,0-1 1,0 0 0,0 1 0,0-1 0,2 2 0,111 98 432,-84-79-192,134 92 100,-130-91-161,-10-7-111,17 11 8,-2 2 0,43 39 0,28 41 77,-105-104-158,0-1 1,0 1-1,-1 1 1,0-1-1,0 1 0,0-1 1,4 10-1,-1-1 3,10 27 13,-16-37-25,0 0 1,0 0-1,0 1 1,0-1 0,-1 0-1,0 1 1,0-1-1,0 1 1,0-1-1,-1 0 1,0 1-1,-1 4 1,0-2 1,-2 2 59,-8 3-39,-1-1 0,-15 9 0,11-11 32,-14 1-36,-1-2 1,-32 5-1,46-10-1,-1-1 0,-26 0 0,17-2-17,0 2-5,16-2 4,0 1 0,0-2 0,0 1 0,-16-4 0,-127-20 110,77 14-2209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4:57:04.784"/>
    </inkml:context>
    <inkml:brush xml:id="br0">
      <inkml:brushProperty name="width" value="0.1" units="cm"/>
      <inkml:brushProperty name="height" value="0.1" units="cm"/>
    </inkml:brush>
  </inkml:definitions>
  <inkml:trace contextRef="#ctx0" brushRef="#br0">3034 0 9240,'10'4'61,"-8"-4"660,-10 11 427,5-8-1068,2-2-57,0-1 0,0 1 0,0 0 0,0-1-1,-1 1 1,1-1 0,0 1 0,0-1 0,-1 0 0,1 1-1,0-1 1,-1 0 0,1 0 0,0 0 0,-2 0 0,-154 21 379,109-16-67,-238 20 133,222-20-161,-296 16 114,284-16-154,-290 37 99,293-32-132,-308 40 86,303-41-119,-279 30 79,294-33-113,-237 14 74,248-17-33,-249 12 641,269-20-510,31 4-323,0 0 1,-1 1-1,1 0 0,-1-1 1,1 1-1,-1 0 0,1 0 1,-1 0-1,1 0 0,-1 0 0,-2 1 1,11-4 8,0 1 0,1 0 0,-1 0 0,0 1 0,12-1 0,-5 0-5,7-1 67,39-1-1,-17 3-59,105-10-5,247-3-2138,-181 12-8497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4:57:05.169"/>
    </inkml:context>
    <inkml:brush xml:id="br0">
      <inkml:brushProperty name="width" value="0.1" units="cm"/>
      <inkml:brushProperty name="height" value="0.1" units="cm"/>
    </inkml:brush>
  </inkml:definitions>
  <inkml:trace contextRef="#ctx0" brushRef="#br0">2802 1 9240,'23'32'0,"-20"-26"0,0-1-1,0 1 1,-1 0 0,0 0 0,0 0 0,1 6-1,-3-11 1,0-1 0,0 0 0,0 0 0,0 0 0,0 1 0,0-1-1,0 0 1,0 0 0,0 1 0,0-1 0,0 0 0,0 0 0,0 1-1,0-1 1,0 0 0,0 0 0,0 0 0,0 1 0,-1-1-1,1 0 1,0 0 0,0 0 0,0 1 0,0-1 0,0 0 0,-1 0-1,1 0 1,0 0 0,0 0 0,0 1 0,0-1 0,-1 0 0,1 0-1,0 0 1,0 0 0,-1 0 0,-7 6 0,-1-1-1,1-1 1,-1 1 0,0-2 0,-1 1-1,-10 2 1,13-4-1,-25 4-5,-208 12 3,179-17 31,-280-6 43,266 3 90,-326-6 120,317 8 134,-337 0 181,340-1-128,-287 1 196,305 1-177,-233 5 521,112-6 1189,226-1-1922,-34 1-170,2-1-20,-1 1-1,0-2 1,1 1-1,-1-2 1,0 1-1,11-5 1,-22 7-44,-1 0 0,0 0 0,0-1 0,0 1 0,1 0 0,-1-1 0,-4-1 0,-12-3 4,-71-15-2054,-12-6-8204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4:50:30.162"/>
    </inkml:context>
    <inkml:brush xml:id="br0">
      <inkml:brushProperty name="width" value="0.1" units="cm"/>
      <inkml:brushProperty name="height" value="0.1" units="cm"/>
    </inkml:brush>
  </inkml:definitions>
  <inkml:trace contextRef="#ctx0" brushRef="#br0">468 45 1624,'0'0'17,"-5"0"2,-238-5 3122,113 3-1762,53 3-389,73-2-791,-4-1 6,22-4 163,-6 5-308,0 0-1,0 1 0,0 0 1,0 0-1,14 2 0,36 3 140,212-2 378,-183 4-252,-59-4-239,1-2 0,34-2 0,169-11 494,-126 11-368,67 1-3,-46 1 65,-5 3-61,123 1 292,-152-5-315,141 0 240,-123 0-283,152 0 148,-163 0-183,150-3 174,-147-1-179,133-6 149,-147 2-176,96 1 137,-111 4-130,144 0 195,-211 3-269,88 0 177,-92 0-156,10-1 211,-17-1-242,1 1-2,1 0 1,-1 1-1,0-1 1,0 1-1,0-1 0,1 1 1,-1 0-1,0 0 1,0 0-1,-3 1 0,1-1 0,-32 0-1752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4:57:07.059"/>
    </inkml:context>
    <inkml:brush xml:id="br0">
      <inkml:brushProperty name="width" value="0.1" units="cm"/>
      <inkml:brushProperty name="height" value="0.1" units="cm"/>
    </inkml:brush>
  </inkml:definitions>
  <inkml:trace contextRef="#ctx0" brushRef="#br0">134 219 8696,'-5'5'145,"-12"15"42,10-15 145,-3-2 24,9-3-332,0 0 1,1 0 0,-1 0 0,0 0-1,0-1 1,1 1 0,-1 0 0,0 0-1,0-1 1,1 1 0,-1 0 0,0-1-1,1 1 1,-1-1 0,1 1 0,-1-1-1,0 1 1,1-1 0,-2 0 0,1-1 34,-18-8 295,11 6-286,0 0-1,1-1 0,-10-6 0,16 10-45,-1-1-1,1 1 1,-1-1-1,1 1 1,-1-1-1,1 0 1,0 1-1,0-1 0,0 0 1,0 0-1,0 0 1,0 0-1,0 0 1,1 0-1,-1 0 1,1 0-1,-1 0 1,1-4-1,0 5-11,0-1 0,1 1 0,-1 0-1,1 0 1,-1-1 0,1 1 0,0 0 0,-1 0 0,1-1-1,0 1 1,0 0 0,0 0 0,0 0 0,-1 0 0,2 0-1,-1 0 1,0 0 0,0 1 0,0-1 0,0 0 0,1 0 0,-1 1-1,0-1 1,0 1 0,1-1 0,-1 1 0,0 0 0,1 0-1,1-1 1,39-3 32,-38 4-27,44-2 150,58 5 0,-76-1-127,11-1 150,199-1 91,-185-2-39,274-7 96,-254 5-96,319-22 101,-313 20-73,305-17 109,-311 19-123,296-19 100,-300 18-99,-21 1-128,259-12 274,-255 16-283,144-7 195,-172 5-252,224-10 711,-246 12-702,-9 1-23,-19 4-2092,-4 1-8228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4:57:07.524"/>
    </inkml:context>
    <inkml:brush xml:id="br0">
      <inkml:brushProperty name="width" value="0.1" units="cm"/>
      <inkml:brushProperty name="height" value="0.1" units="cm"/>
    </inkml:brush>
  </inkml:definitions>
  <inkml:trace contextRef="#ctx0" brushRef="#br0">1 1 11032,'9'8'74,"0"1"0,1-1 0,0 0 1,1-1-1,-1 0 0,1-1 1,1 0-1,-1-1 0,18 6 0,-13-5-51,-8-3-16,0-1 0,0 0 0,0 0 0,11 1 0,135 17 21,-115-18-7,176 8 18,-169-8 2,210 5 32,-198-6 21,255 0 59,-248-1 55,255-8 101,-258 5-35,239-7 106,-246 8-119,224-14 403,42-1 463,-305 16-1038,-2-1-20,0 1 1,0 0 0,28 3 0,-42-1-68,2-1 10,0 0-1,1 0 1,-1 1 0,0-1-1,0 1 1,0 0-1,0-1 1,1 1 0,-1 0-1,0 0 1,-1 0 0,1 1-1,3 2 1,-3-2 15,-4 0-1,-6 8-1952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4:50:34.242"/>
    </inkml:context>
    <inkml:brush xml:id="br0">
      <inkml:brushProperty name="width" value="0.1" units="cm"/>
      <inkml:brushProperty name="height" value="0.1" units="cm"/>
    </inkml:brush>
  </inkml:definitions>
  <inkml:trace contextRef="#ctx0" brushRef="#br0">1 26 1528,'0'0'221,"6"2"-9,1 0-172,-1-1-1,1 1 0,0-1 1,0-1-1,0 0 1,0 1-1,0-2 0,0 1 1,10-3-1,6 1 223,142-2 228,-126 6-157,170 8 104,-168-9-249,347-20 643,-350 15-724,85-7 403,-118 11-263,3-3 55,-54 16 356,2-2-274,-171 33 453,189-40-803,-55 3 167,-200 0 225,188-7-300,55 2-66,2-1 58,1 0-1,-40-6 1,71 3-59,-3-2-6,12 3-9,119 1 28,53-5-39,-138 4-18,286-2 25,-236 7-24,-81-6-9,2-3 1,-7 4 8,-35-6-2,-29 6-3,-106 1-1060,139 0-4551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4:50:37.074"/>
    </inkml:context>
    <inkml:brush xml:id="br0">
      <inkml:brushProperty name="width" value="0.1" units="cm"/>
      <inkml:brushProperty name="height" value="0.1" units="cm"/>
    </inkml:brush>
  </inkml:definitions>
  <inkml:trace contextRef="#ctx0" brushRef="#br0">648 0 4040,'-12'3'40,"-184"44"197,120-27-105,-57 8 8,56-10 49,58-12-164,-1-1-9,12-3-2,0 0 1,1 0-1,-1 1 0,1 0 1,-7 5-1,-44 18 88,54-24 60,5-2-150,0 0-1,0 1 1,1-1 0,-1 0-1,0 0 1,0 0 0,0 0-1,1 0 1,-1-1 0,0 1-1,0 0 1,0 0 0,0-1-1,2 0 1,54-17 101,154-44 224,-112 37-171,157-18 242,-165 36-224,-19 1 145,-73 6-322,1 0 0,-1 0 1,1 0-1,0 0 0,-1 0 0,1 0 0,-1 0 0,1 0 1,-1 0-1,1 0 0,0 0 0,-1 0 0,1 1 0,-1-1 1,1 0-1,0 0 0,-1 0 0,1 0 0,-1 1 0,1-1 1,0 0-1,-1 1 0,1-1 0,-1 1 0,1-1 0,-1 1-1,0 0 1,0 0-1,0-1 1,0 1-1,0-1 1,-1 1-1,1-1 1,0 1-1,0-1 1,0 1-1,0-1 1,-1 0-1,1 0 1,0 0-1,0 0 1,0 0-1,-2 0 1,-134 12 134,10-2-8,5-2-71,-181 25 27,291-31-82,-6-2 2,14 0 24,44-19 30,-29 16-56,0-1 7,1 2 0,-1-1 0,20 0 0,-8 0-10,84-9 101,-90 11-78,0 0 1,1 1-1,-1 1 1,19 4-1,-35-5-24,-1 0 0,0 0-1,1 0 1,-1 0 0,1 0 0,-1 1-1,0-1 1,1 0 0,-1 0-1,0 1 1,1-1 0,-1 0-1,0 0 1,0 1 0,1-1-1,-1 0 1,0 1 0,0-1 0,0 0-1,1 1 1,-1-1 0,0 1-1,0-1 1,0 0 0,0 1-1,0-1 1,0 0 0,0 1-1,0-1 1,0 1 0,0-1-1,0 0 1,0 1 0,0-1 0,0 1-1,0-1 1,0 0 0,0 1-1,0-1 1,0 1 0,-1-1-1,1 0 1,0 1 0,0-1-1,-1 0 1,1 1 0,0-1 0,0 0-1,-1 0 1,1 1 0,0-1-1,-1 1 1,1-1 1,-26 24-933,-6 1-3791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4:50:41.090"/>
    </inkml:context>
    <inkml:brush xml:id="br0">
      <inkml:brushProperty name="width" value="0.1" units="cm"/>
      <inkml:brushProperty name="height" value="0.1" units="cm"/>
    </inkml:brush>
  </inkml:definitions>
  <inkml:trace contextRef="#ctx0" brushRef="#br0">1730 61 1176,'26'-24'0,"-26"23"0,0 1 1,0 0-1,0-1 0,0 1 0,0-1 1,0 1-1,0 0 0,0-1 0,0 1 1,0-1-1,0 1 0,0 0 1,0-1-1,0 1 0,0-1 0,0 1 1,0 0-1,0-1 0,-1 1 0,1 0 1,0-1-1,0 1 0,0 0 1,-1-1-1,1 1 0,0 0 0,-1-1 1,1 1-1,0 0 0,0 0 0,-1-1 1,1 1-1,0 0 0,-1 0 1,1 0-1,-1 0 0,1-1 0,0 1 1,-1 0-1,1 0 0,-1 0 0,-23-6 20,18 5-15,-56-12 47,-11 9-3,-132 9-1,-43 10-25,-64 24 0,212-27-21,-2-2 4,-6-2-5,-6-2-1,-1 1 0,-78 0-97,107-5-390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4:50:41.463"/>
    </inkml:context>
    <inkml:brush xml:id="br0">
      <inkml:brushProperty name="width" value="0.1" units="cm"/>
      <inkml:brushProperty name="height" value="0.1" units="cm"/>
    </inkml:brush>
  </inkml:definitions>
  <inkml:trace contextRef="#ctx0" brushRef="#br0">32 36 728,'0'0'0,"-16"10"0,0 0-72</inkml:trace>
  <inkml:trace contextRef="#ctx0" brushRef="#br0" timeOffset="1">918 13 1176,'0'0'0,"31"0"0,60 0 0,20 0-8,5 0 8,2 0-400</inkml:trace>
  <inkml:trace contextRef="#ctx0" brushRef="#br0" timeOffset="2">1656 1 1264,'32'7'0,"-9"-3"0,-19-3 0,-6 1 0,-11 2 0,9-3 0,-38 10 1,-13 4 5,-6 0-4,-76 12-62,127-25-353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4:50:42.504"/>
    </inkml:context>
    <inkml:brush xml:id="br0">
      <inkml:brushProperty name="width" value="0.1" units="cm"/>
      <inkml:brushProperty name="height" value="0.1" units="cm"/>
    </inkml:brush>
  </inkml:definitions>
  <inkml:trace contextRef="#ctx0" brushRef="#br0">1 141 1440,'11'0'40,"134"0"20,-108 0 41,266-26 414,-215 13-446,-51 8 99,171-18 72,-167 19-73,356-29 450,-351 27-428,60-17 0,-101 21-96,3 1 19,-6 1 1,-64-4 119,-245 10 227,240-6-260,-142 5 30,-158 12 148,328-14-314,-111 5 439,148-8-396,1 0-95,1 0 0,-1 0 1,1 0-1,-1 0 0,1 0 1,-1 0-1,1 0 0,-1 0 1,0 0-1,1 0 0,-1 0 1,1 0-1,-1 0 0,1 0 1,-1 0-1,1 1 0,-1-1 1,1 0-1,-1 0 0,1 1 1,-1-1-1,1 0 0,-1 1 1,-3 11-218,0 0 1,-2 25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4:50:47.820"/>
    </inkml:context>
    <inkml:brush xml:id="br0">
      <inkml:brushProperty name="width" value="0.1" units="cm"/>
      <inkml:brushProperty name="height" value="0.1" units="cm"/>
    </inkml:brush>
  </inkml:definitions>
  <inkml:trace contextRef="#ctx0" brushRef="#br0">285 147 2160,'26'4'2,"-12"-2"48,0-1 0,25 0 0,282-3 793,-285 0-590,272-31 638,-186 23-638,148-20 226,-160 25-318,210-7 556,-229 11 539,-116-10-960,15 8-272,-36-7 132,-182-18 237,126 21-250,-120 6 160,118 8-206,-65 1 0,40-1 10,4 3-71,-129 3 9,155-12-35,-149-1 43,119 0-36,127 0-17,1 0 0,-1 0-1,1 1 1,-1-1-1,1 0 1,0 1 0,-1 0-1,1-1 1,0 1-1,-1 0 1,1-1 0,0 1-1,0 0 1,-2 2-1,-2 1 1,-15 10-1038,2 1-4148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4:50:49.207"/>
    </inkml:context>
    <inkml:brush xml:id="br0">
      <inkml:brushProperty name="width" value="0.1" units="cm"/>
      <inkml:brushProperty name="height" value="0.1" units="cm"/>
    </inkml:brush>
  </inkml:definitions>
  <inkml:trace contextRef="#ctx0" brushRef="#br0">512 74 1264,'116'2'17,"45"-3"19,-43-9 104,-7-3 43,-75 8-118,172-20 323,-191 24-363,-1 0 32,-1 1 0,20 3 0,-24-2 14,-4 1-36,0-1 0,0 0 0,0-1 0,0 0 0,0 0 0,0 0 0,10-3 0,-7 1 136,-4 1-22,4 1-9,-29 5 105,-11 6-134,-68 7 10,65-13-50,0-1 1,0-2-1,-43-3 0,63 0-36,-267-24 316,214 17-334,27 4 70,-175-7 34,171 10-33,23 1-70,-348 15 275,360-14-271,-67 3 132,143-4-129,-63 0-24,176-5 49,-161 3-47,48-7 23,121-7 122,-111 13-42,-65 3-33,-19 6-314,2-3-102,-11 9-2697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03FD39C8-F17B-49B6-B003-5BB65E11F063}" type="datetimeFigureOut">
              <a:rPr lang="ar-JO" smtClean="0"/>
              <a:t>14/03/1443</a:t>
            </a:fld>
            <a:endParaRPr lang="ar-J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r-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59FE2389-2045-41FD-B24E-A4B20C7E4765}" type="slidenum">
              <a:rPr lang="ar-JO" smtClean="0"/>
              <a:t>‹#›</a:t>
            </a:fld>
            <a:endParaRPr lang="ar-JO"/>
          </a:p>
        </p:txBody>
      </p:sp>
    </p:spTree>
    <p:extLst>
      <p:ext uri="{BB962C8B-B14F-4D97-AF65-F5344CB8AC3E}">
        <p14:creationId xmlns:p14="http://schemas.microsoft.com/office/powerpoint/2010/main" val="415735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fld id="{59FE2389-2045-41FD-B24E-A4B20C7E4765}" type="slidenum">
              <a:rPr lang="ar-JO" smtClean="0"/>
              <a:t>11</a:t>
            </a:fld>
            <a:endParaRPr lang="ar-JO"/>
          </a:p>
        </p:txBody>
      </p:sp>
    </p:spTree>
    <p:extLst>
      <p:ext uri="{BB962C8B-B14F-4D97-AF65-F5344CB8AC3E}">
        <p14:creationId xmlns:p14="http://schemas.microsoft.com/office/powerpoint/2010/main" val="223957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fld id="{59FE2389-2045-41FD-B24E-A4B20C7E4765}" type="slidenum">
              <a:rPr lang="ar-JO" smtClean="0"/>
              <a:t>12</a:t>
            </a:fld>
            <a:endParaRPr lang="ar-JO"/>
          </a:p>
        </p:txBody>
      </p:sp>
    </p:spTree>
    <p:extLst>
      <p:ext uri="{BB962C8B-B14F-4D97-AF65-F5344CB8AC3E}">
        <p14:creationId xmlns:p14="http://schemas.microsoft.com/office/powerpoint/2010/main" val="2837410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7DC3"/>
                </a:solidFill>
                <a:effectLst/>
                <a:latin typeface="Lato" panose="020B0604020202020204" pitchFamily="34" charset="0"/>
              </a:rPr>
              <a:t>CPAP= Continuous Positive Airway Pressure</a:t>
            </a:r>
          </a:p>
          <a:p>
            <a:endParaRPr lang="ar-JO" dirty="0"/>
          </a:p>
        </p:txBody>
      </p:sp>
      <p:sp>
        <p:nvSpPr>
          <p:cNvPr id="4" name="Slide Number Placeholder 3"/>
          <p:cNvSpPr>
            <a:spLocks noGrp="1"/>
          </p:cNvSpPr>
          <p:nvPr>
            <p:ph type="sldNum" sz="quarter" idx="5"/>
          </p:nvPr>
        </p:nvSpPr>
        <p:spPr/>
        <p:txBody>
          <a:bodyPr/>
          <a:lstStyle/>
          <a:p>
            <a:fld id="{59FE2389-2045-41FD-B24E-A4B20C7E4765}" type="slidenum">
              <a:rPr lang="ar-JO" smtClean="0"/>
              <a:t>13</a:t>
            </a:fld>
            <a:endParaRPr lang="ar-JO"/>
          </a:p>
        </p:txBody>
      </p:sp>
    </p:spTree>
    <p:extLst>
      <p:ext uri="{BB962C8B-B14F-4D97-AF65-F5344CB8AC3E}">
        <p14:creationId xmlns:p14="http://schemas.microsoft.com/office/powerpoint/2010/main" val="178696177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14/03/1443</a:t>
            </a:fld>
            <a:endParaRPr lang="ar-SA"/>
          </a:p>
        </p:txBody>
      </p:sp>
      <p:sp>
        <p:nvSpPr>
          <p:cNvPr id="5" name="Footer Placeholder 4"/>
          <p:cNvSpPr>
            <a:spLocks noGrp="1"/>
          </p:cNvSpPr>
          <p:nvPr>
            <p:ph type="ftr" sz="quarter" idx="11"/>
          </p:nvPr>
        </p:nvSpPr>
        <p:spPr>
          <a:xfrm>
            <a:off x="812805" y="6272785"/>
            <a:ext cx="4745736" cy="365125"/>
          </a:xfrm>
        </p:spPr>
        <p:txBody>
          <a:bodyPr/>
          <a:lstStyle/>
          <a:p>
            <a:endParaRPr lang="ar-SA"/>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0B34F065-1154-456A-91E3-76DE8E75E17B}" type="slidenum">
              <a:rPr lang="ar-SA" smtClean="0"/>
              <a:pPr/>
              <a:t>‹#›</a:t>
            </a:fld>
            <a:endParaRPr lang="ar-SA"/>
          </a:p>
        </p:txBody>
      </p:sp>
    </p:spTree>
    <p:extLst>
      <p:ext uri="{BB962C8B-B14F-4D97-AF65-F5344CB8AC3E}">
        <p14:creationId xmlns:p14="http://schemas.microsoft.com/office/powerpoint/2010/main" val="334715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14/03/1443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97931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14/03/1443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786696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14/03/1443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26501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1B8ABB09-4A1D-463E-8065-109CC2B7EFAA}" type="datetimeFigureOut">
              <a:rPr lang="ar-SA" smtClean="0"/>
              <a:pPr/>
              <a:t>14/03/1443</a:t>
            </a:fld>
            <a:endParaRPr lang="ar-SA"/>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ar-SA"/>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0B34F065-1154-456A-91E3-76DE8E75E17B}" type="slidenum">
              <a:rPr lang="ar-SA" smtClean="0"/>
              <a:pPr/>
              <a:t>‹#›</a:t>
            </a:fld>
            <a:endParaRPr lang="ar-SA"/>
          </a:p>
        </p:txBody>
      </p:sp>
    </p:spTree>
    <p:extLst>
      <p:ext uri="{BB962C8B-B14F-4D97-AF65-F5344CB8AC3E}">
        <p14:creationId xmlns:p14="http://schemas.microsoft.com/office/powerpoint/2010/main" val="1181443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pPr/>
              <a:t>14/03/1443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42373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14/03/1443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556283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1B8ABB09-4A1D-463E-8065-109CC2B7EFAA}" type="datetimeFigureOut">
              <a:rPr lang="ar-SA" smtClean="0"/>
              <a:pPr/>
              <a:t>14/03/1443</a:t>
            </a:fld>
            <a:endParaRPr lang="ar-SA"/>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307698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14/03/1443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98347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1B8ABB09-4A1D-463E-8065-109CC2B7EFAA}" type="datetimeFigureOut">
              <a:rPr lang="ar-SA" smtClean="0"/>
              <a:pPr/>
              <a:t>14/03/1443</a:t>
            </a:fld>
            <a:endParaRPr lang="ar-SA"/>
          </a:p>
        </p:txBody>
      </p:sp>
      <p:sp>
        <p:nvSpPr>
          <p:cNvPr id="10" name="Footer Placeholder 9"/>
          <p:cNvSpPr>
            <a:spLocks noGrp="1"/>
          </p:cNvSpPr>
          <p:nvPr>
            <p:ph type="ftr" sz="quarter" idx="11"/>
          </p:nvPr>
        </p:nvSpPr>
        <p:spPr/>
        <p:txBody>
          <a:bodyPr/>
          <a:lstStyle/>
          <a:p>
            <a:endParaRPr lang="ar-SA"/>
          </a:p>
        </p:txBody>
      </p:sp>
      <p:sp>
        <p:nvSpPr>
          <p:cNvPr id="11" name="Slide Number Placeholder 10"/>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08679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1B8ABB09-4A1D-463E-8065-109CC2B7EFAA}" type="datetimeFigureOut">
              <a:rPr lang="ar-SA" smtClean="0"/>
              <a:pPr/>
              <a:t>14/03/1443</a:t>
            </a:fld>
            <a:endParaRPr lang="ar-SA"/>
          </a:p>
        </p:txBody>
      </p:sp>
      <p:sp>
        <p:nvSpPr>
          <p:cNvPr id="10" name="Slide Number Placeholder 9"/>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33545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1B8ABB09-4A1D-463E-8065-109CC2B7EFAA}" type="datetimeFigureOut">
              <a:rPr lang="ar-SA" smtClean="0"/>
              <a:pPr/>
              <a:t>14/03/1443</a:t>
            </a:fld>
            <a:endParaRPr lang="ar-SA"/>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ar-SA"/>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0B34F065-1154-456A-91E3-76DE8E75E17B}" type="slidenum">
              <a:rPr lang="ar-SA" smtClean="0"/>
              <a:pPr/>
              <a:t>‹#›</a:t>
            </a:fld>
            <a:endParaRPr lang="ar-SA"/>
          </a:p>
        </p:txBody>
      </p:sp>
    </p:spTree>
    <p:extLst>
      <p:ext uri="{BB962C8B-B14F-4D97-AF65-F5344CB8AC3E}">
        <p14:creationId xmlns:p14="http://schemas.microsoft.com/office/powerpoint/2010/main" val="530197489"/>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914400" rtl="1"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r" defTabSz="914400" rtl="1"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customXml" Target="../ink/ink18.xml"/><Relationship Id="rId18"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customXml" Target="../ink/ink15.xml"/><Relationship Id="rId12" Type="http://schemas.openxmlformats.org/officeDocument/2006/relationships/image" Target="../media/image27.png"/><Relationship Id="rId17" Type="http://schemas.openxmlformats.org/officeDocument/2006/relationships/customXml" Target="../ink/ink20.xml"/><Relationship Id="rId2" Type="http://schemas.openxmlformats.org/officeDocument/2006/relationships/notesSlide" Target="../notesSlides/notesSlide1.xml"/><Relationship Id="rId16" Type="http://schemas.openxmlformats.org/officeDocument/2006/relationships/image" Target="../media/image29.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customXml" Target="../ink/ink17.xml"/><Relationship Id="rId5" Type="http://schemas.openxmlformats.org/officeDocument/2006/relationships/customXml" Target="../ink/ink14.xml"/><Relationship Id="rId15" Type="http://schemas.openxmlformats.org/officeDocument/2006/relationships/customXml" Target="../ink/ink19.xml"/><Relationship Id="rId10" Type="http://schemas.openxmlformats.org/officeDocument/2006/relationships/image" Target="../media/image26.png"/><Relationship Id="rId19" Type="http://schemas.openxmlformats.org/officeDocument/2006/relationships/customXml" Target="../ink/ink21.xml"/><Relationship Id="rId4" Type="http://schemas.openxmlformats.org/officeDocument/2006/relationships/image" Target="../media/image23.png"/><Relationship Id="rId9" Type="http://schemas.openxmlformats.org/officeDocument/2006/relationships/customXml" Target="../ink/ink16.xml"/><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3.jpe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3.png"/><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8.png"/><Relationship Id="rId21"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customXml" Target="../ink/ink6.xml"/><Relationship Id="rId17" Type="http://schemas.openxmlformats.org/officeDocument/2006/relationships/image" Target="../media/image15.png"/><Relationship Id="rId25" Type="http://schemas.openxmlformats.org/officeDocument/2006/relationships/image" Target="../media/image19.png"/><Relationship Id="rId2" Type="http://schemas.openxmlformats.org/officeDocument/2006/relationships/image" Target="../media/image7.png"/><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12.png"/><Relationship Id="rId24" Type="http://schemas.openxmlformats.org/officeDocument/2006/relationships/customXml" Target="../ink/ink12.xml"/><Relationship Id="rId5" Type="http://schemas.openxmlformats.org/officeDocument/2006/relationships/image" Target="../media/image9.png"/><Relationship Id="rId15" Type="http://schemas.openxmlformats.org/officeDocument/2006/relationships/image" Target="../media/image14.png"/><Relationship Id="rId23" Type="http://schemas.openxmlformats.org/officeDocument/2006/relationships/image" Target="../media/image18.png"/><Relationship Id="rId10" Type="http://schemas.openxmlformats.org/officeDocument/2006/relationships/customXml" Target="../ink/ink5.xml"/><Relationship Id="rId19" Type="http://schemas.openxmlformats.org/officeDocument/2006/relationships/image" Target="../media/image16.png"/><Relationship Id="rId4" Type="http://schemas.openxmlformats.org/officeDocument/2006/relationships/customXml" Target="../ink/ink2.xml"/><Relationship Id="rId9" Type="http://schemas.openxmlformats.org/officeDocument/2006/relationships/image" Target="../media/image11.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747840" y="1988840"/>
            <a:ext cx="7593330" cy="3035808"/>
          </a:xfrm>
        </p:spPr>
        <p:txBody>
          <a:bodyPr anchor="b">
            <a:normAutofit/>
          </a:bodyPr>
          <a:lstStyle/>
          <a:p>
            <a:r>
              <a:rPr lang="en-US" dirty="0">
                <a:solidFill>
                  <a:schemeClr val="tx1"/>
                </a:solidFill>
              </a:rPr>
              <a:t>BRAIN DEATH</a:t>
            </a:r>
            <a:br>
              <a:rPr lang="ar-SA" dirty="0">
                <a:solidFill>
                  <a:schemeClr val="tx1"/>
                </a:solidFill>
              </a:rPr>
            </a:br>
            <a:br>
              <a:rPr lang="en-US" dirty="0">
                <a:solidFill>
                  <a:schemeClr val="tx1"/>
                </a:solidFill>
              </a:rPr>
            </a:br>
            <a:endParaRPr lang="en-US" dirty="0">
              <a:solidFill>
                <a:schemeClr val="tx1"/>
              </a:solidFill>
            </a:endParaRPr>
          </a:p>
        </p:txBody>
      </p:sp>
      <p:sp>
        <p:nvSpPr>
          <p:cNvPr id="3" name="عنوان فرعي 2"/>
          <p:cNvSpPr>
            <a:spLocks noGrp="1"/>
          </p:cNvSpPr>
          <p:nvPr>
            <p:ph type="subTitle" idx="1"/>
          </p:nvPr>
        </p:nvSpPr>
        <p:spPr>
          <a:xfrm>
            <a:off x="802830" y="4389120"/>
            <a:ext cx="5918454" cy="1069848"/>
          </a:xfrm>
        </p:spPr>
        <p:txBody>
          <a:bodyPr>
            <a:normAutofit/>
          </a:bodyPr>
          <a:lstStyle/>
          <a:p>
            <a:endParaRPr lang="en-US" dirty="0">
              <a:solidFill>
                <a:srgbClr val="FFFFFF"/>
              </a:solidFill>
            </a:endParaRPr>
          </a:p>
        </p:txBody>
      </p:sp>
      <p:sp>
        <p:nvSpPr>
          <p:cNvPr id="4" name="TextBox 3">
            <a:extLst>
              <a:ext uri="{FF2B5EF4-FFF2-40B4-BE49-F238E27FC236}">
                <a16:creationId xmlns:a16="http://schemas.microsoft.com/office/drawing/2014/main" id="{1C7F6EF5-DE03-40E1-960A-D00B2434E5BD}"/>
              </a:ext>
            </a:extLst>
          </p:cNvPr>
          <p:cNvSpPr txBox="1"/>
          <p:nvPr/>
        </p:nvSpPr>
        <p:spPr>
          <a:xfrm>
            <a:off x="811237" y="5024648"/>
            <a:ext cx="4824536" cy="584775"/>
          </a:xfrm>
          <a:prstGeom prst="rect">
            <a:avLst/>
          </a:prstGeom>
          <a:noFill/>
        </p:spPr>
        <p:txBody>
          <a:bodyPr wrap="square" rtlCol="1">
            <a:spAutoFit/>
          </a:bodyPr>
          <a:lstStyle/>
          <a:p>
            <a:r>
              <a:rPr lang="en-US" sz="3200" b="1" dirty="0"/>
              <a:t>Dania Jafar Tarawneh </a:t>
            </a:r>
            <a:endParaRPr lang="ar-JO" sz="3200" b="1" dirty="0"/>
          </a:p>
        </p:txBody>
      </p:sp>
    </p:spTree>
    <p:extLst>
      <p:ext uri="{BB962C8B-B14F-4D97-AF65-F5344CB8AC3E}">
        <p14:creationId xmlns:p14="http://schemas.microsoft.com/office/powerpoint/2010/main" val="423940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 y="0"/>
            <a:ext cx="932452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12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LEFT:COLD CALORIC/ RIGHT: DOLL’s EYES</a:t>
            </a:r>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323989"/>
            <a:ext cx="4102887"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2400251"/>
            <a:ext cx="3798887" cy="4262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A8BC3142-1A69-489E-8D42-A0E2D7C6EE68}"/>
                  </a:ext>
                </a:extLst>
              </p14:cNvPr>
              <p14:cNvContentPartPr/>
              <p14:nvPr/>
            </p14:nvContentPartPr>
            <p14:xfrm>
              <a:off x="56790" y="2937600"/>
              <a:ext cx="675360" cy="3733560"/>
            </p14:xfrm>
          </p:contentPart>
        </mc:Choice>
        <mc:Fallback>
          <p:pic>
            <p:nvPicPr>
              <p:cNvPr id="3" name="Ink 2">
                <a:extLst>
                  <a:ext uri="{FF2B5EF4-FFF2-40B4-BE49-F238E27FC236}">
                    <a16:creationId xmlns:a16="http://schemas.microsoft.com/office/drawing/2014/main" id="{A8BC3142-1A69-489E-8D42-A0E2D7C6EE68}"/>
                  </a:ext>
                </a:extLst>
              </p:cNvPr>
              <p:cNvPicPr/>
              <p:nvPr/>
            </p:nvPicPr>
            <p:blipFill>
              <a:blip r:embed="rId6"/>
              <a:stretch>
                <a:fillRect/>
              </a:stretch>
            </p:blipFill>
            <p:spPr>
              <a:xfrm>
                <a:off x="39150" y="2919600"/>
                <a:ext cx="711000" cy="3769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2D97EAF3-941C-4C42-B7AC-9977E8B59E54}"/>
                  </a:ext>
                </a:extLst>
              </p14:cNvPr>
              <p14:cNvContentPartPr/>
              <p14:nvPr/>
            </p14:nvContentPartPr>
            <p14:xfrm>
              <a:off x="-3295530" y="3139560"/>
              <a:ext cx="639000" cy="761760"/>
            </p14:xfrm>
          </p:contentPart>
        </mc:Choice>
        <mc:Fallback>
          <p:pic>
            <p:nvPicPr>
              <p:cNvPr id="4" name="Ink 3">
                <a:extLst>
                  <a:ext uri="{FF2B5EF4-FFF2-40B4-BE49-F238E27FC236}">
                    <a16:creationId xmlns:a16="http://schemas.microsoft.com/office/drawing/2014/main" id="{2D97EAF3-941C-4C42-B7AC-9977E8B59E54}"/>
                  </a:ext>
                </a:extLst>
              </p:cNvPr>
              <p:cNvPicPr/>
              <p:nvPr/>
            </p:nvPicPr>
            <p:blipFill>
              <a:blip r:embed="rId8"/>
              <a:stretch>
                <a:fillRect/>
              </a:stretch>
            </p:blipFill>
            <p:spPr>
              <a:xfrm>
                <a:off x="-3313170" y="3121560"/>
                <a:ext cx="674640" cy="797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7B2262E3-1805-447A-9FE5-9C7B08578692}"/>
                  </a:ext>
                </a:extLst>
              </p14:cNvPr>
              <p14:cNvContentPartPr/>
              <p14:nvPr/>
            </p14:nvContentPartPr>
            <p14:xfrm>
              <a:off x="-2753010" y="3261600"/>
              <a:ext cx="347760" cy="451440"/>
            </p14:xfrm>
          </p:contentPart>
        </mc:Choice>
        <mc:Fallback>
          <p:pic>
            <p:nvPicPr>
              <p:cNvPr id="5" name="Ink 4">
                <a:extLst>
                  <a:ext uri="{FF2B5EF4-FFF2-40B4-BE49-F238E27FC236}">
                    <a16:creationId xmlns:a16="http://schemas.microsoft.com/office/drawing/2014/main" id="{7B2262E3-1805-447A-9FE5-9C7B08578692}"/>
                  </a:ext>
                </a:extLst>
              </p:cNvPr>
              <p:cNvPicPr/>
              <p:nvPr/>
            </p:nvPicPr>
            <p:blipFill>
              <a:blip r:embed="rId10"/>
              <a:stretch>
                <a:fillRect/>
              </a:stretch>
            </p:blipFill>
            <p:spPr>
              <a:xfrm>
                <a:off x="-2771010" y="3243600"/>
                <a:ext cx="383400" cy="487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a:extLst>
                  <a:ext uri="{FF2B5EF4-FFF2-40B4-BE49-F238E27FC236}">
                    <a16:creationId xmlns:a16="http://schemas.microsoft.com/office/drawing/2014/main" id="{A8BFBD49-FD86-4961-8570-46B3B6088F95}"/>
                  </a:ext>
                </a:extLst>
              </p14:cNvPr>
              <p14:cNvContentPartPr/>
              <p14:nvPr/>
            </p14:nvContentPartPr>
            <p14:xfrm>
              <a:off x="-2248290" y="3033000"/>
              <a:ext cx="931680" cy="549720"/>
            </p14:xfrm>
          </p:contentPart>
        </mc:Choice>
        <mc:Fallback>
          <p:pic>
            <p:nvPicPr>
              <p:cNvPr id="6" name="Ink 5">
                <a:extLst>
                  <a:ext uri="{FF2B5EF4-FFF2-40B4-BE49-F238E27FC236}">
                    <a16:creationId xmlns:a16="http://schemas.microsoft.com/office/drawing/2014/main" id="{A8BFBD49-FD86-4961-8570-46B3B6088F95}"/>
                  </a:ext>
                </a:extLst>
              </p:cNvPr>
              <p:cNvPicPr/>
              <p:nvPr/>
            </p:nvPicPr>
            <p:blipFill>
              <a:blip r:embed="rId12"/>
              <a:stretch>
                <a:fillRect/>
              </a:stretch>
            </p:blipFill>
            <p:spPr>
              <a:xfrm>
                <a:off x="-2266290" y="3015360"/>
                <a:ext cx="967320" cy="585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a:extLst>
                  <a:ext uri="{FF2B5EF4-FFF2-40B4-BE49-F238E27FC236}">
                    <a16:creationId xmlns:a16="http://schemas.microsoft.com/office/drawing/2014/main" id="{6B55EB96-5451-4DD3-AC05-3E9980B77BF9}"/>
                  </a:ext>
                </a:extLst>
              </p14:cNvPr>
              <p14:cNvContentPartPr/>
              <p14:nvPr/>
            </p14:nvContentPartPr>
            <p14:xfrm>
              <a:off x="-3276450" y="3887280"/>
              <a:ext cx="1096560" cy="108000"/>
            </p14:xfrm>
          </p:contentPart>
        </mc:Choice>
        <mc:Fallback>
          <p:pic>
            <p:nvPicPr>
              <p:cNvPr id="7" name="Ink 6">
                <a:extLst>
                  <a:ext uri="{FF2B5EF4-FFF2-40B4-BE49-F238E27FC236}">
                    <a16:creationId xmlns:a16="http://schemas.microsoft.com/office/drawing/2014/main" id="{6B55EB96-5451-4DD3-AC05-3E9980B77BF9}"/>
                  </a:ext>
                </a:extLst>
              </p:cNvPr>
              <p:cNvPicPr/>
              <p:nvPr/>
            </p:nvPicPr>
            <p:blipFill>
              <a:blip r:embed="rId14"/>
              <a:stretch>
                <a:fillRect/>
              </a:stretch>
            </p:blipFill>
            <p:spPr>
              <a:xfrm>
                <a:off x="-3294450" y="3869280"/>
                <a:ext cx="1132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k 7">
                <a:extLst>
                  <a:ext uri="{FF2B5EF4-FFF2-40B4-BE49-F238E27FC236}">
                    <a16:creationId xmlns:a16="http://schemas.microsoft.com/office/drawing/2014/main" id="{3C32A4DF-3F08-4F4B-A85E-78440DC79F98}"/>
                  </a:ext>
                </a:extLst>
              </p14:cNvPr>
              <p14:cNvContentPartPr/>
              <p14:nvPr/>
            </p14:nvContentPartPr>
            <p14:xfrm>
              <a:off x="-3174570" y="4026240"/>
              <a:ext cx="1023480" cy="53280"/>
            </p14:xfrm>
          </p:contentPart>
        </mc:Choice>
        <mc:Fallback>
          <p:pic>
            <p:nvPicPr>
              <p:cNvPr id="8" name="Ink 7">
                <a:extLst>
                  <a:ext uri="{FF2B5EF4-FFF2-40B4-BE49-F238E27FC236}">
                    <a16:creationId xmlns:a16="http://schemas.microsoft.com/office/drawing/2014/main" id="{3C32A4DF-3F08-4F4B-A85E-78440DC79F98}"/>
                  </a:ext>
                </a:extLst>
              </p:cNvPr>
              <p:cNvPicPr/>
              <p:nvPr/>
            </p:nvPicPr>
            <p:blipFill>
              <a:blip r:embed="rId16"/>
              <a:stretch>
                <a:fillRect/>
              </a:stretch>
            </p:blipFill>
            <p:spPr>
              <a:xfrm>
                <a:off x="-3192210" y="4008600"/>
                <a:ext cx="10591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a:extLst>
                  <a:ext uri="{FF2B5EF4-FFF2-40B4-BE49-F238E27FC236}">
                    <a16:creationId xmlns:a16="http://schemas.microsoft.com/office/drawing/2014/main" id="{1BCA1E03-BEA9-4DEA-9261-B45AA39C2DDC}"/>
                  </a:ext>
                </a:extLst>
              </p14:cNvPr>
              <p14:cNvContentPartPr/>
              <p14:nvPr/>
            </p14:nvContentPartPr>
            <p14:xfrm>
              <a:off x="-2076930" y="3629520"/>
              <a:ext cx="1177560" cy="90720"/>
            </p14:xfrm>
          </p:contentPart>
        </mc:Choice>
        <mc:Fallback>
          <p:pic>
            <p:nvPicPr>
              <p:cNvPr id="9" name="Ink 8">
                <a:extLst>
                  <a:ext uri="{FF2B5EF4-FFF2-40B4-BE49-F238E27FC236}">
                    <a16:creationId xmlns:a16="http://schemas.microsoft.com/office/drawing/2014/main" id="{1BCA1E03-BEA9-4DEA-9261-B45AA39C2DDC}"/>
                  </a:ext>
                </a:extLst>
              </p:cNvPr>
              <p:cNvPicPr/>
              <p:nvPr/>
            </p:nvPicPr>
            <p:blipFill>
              <a:blip r:embed="rId18"/>
              <a:stretch>
                <a:fillRect/>
              </a:stretch>
            </p:blipFill>
            <p:spPr>
              <a:xfrm>
                <a:off x="-2094570" y="3611880"/>
                <a:ext cx="12132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Ink 9">
                <a:extLst>
                  <a:ext uri="{FF2B5EF4-FFF2-40B4-BE49-F238E27FC236}">
                    <a16:creationId xmlns:a16="http://schemas.microsoft.com/office/drawing/2014/main" id="{5140BEC7-2106-42CE-A839-53DBEF409A0C}"/>
                  </a:ext>
                </a:extLst>
              </p14:cNvPr>
              <p14:cNvContentPartPr/>
              <p14:nvPr/>
            </p14:nvContentPartPr>
            <p14:xfrm>
              <a:off x="-1874970" y="3798720"/>
              <a:ext cx="1010880" cy="49680"/>
            </p14:xfrm>
          </p:contentPart>
        </mc:Choice>
        <mc:Fallback>
          <p:pic>
            <p:nvPicPr>
              <p:cNvPr id="10" name="Ink 9">
                <a:extLst>
                  <a:ext uri="{FF2B5EF4-FFF2-40B4-BE49-F238E27FC236}">
                    <a16:creationId xmlns:a16="http://schemas.microsoft.com/office/drawing/2014/main" id="{5140BEC7-2106-42CE-A839-53DBEF409A0C}"/>
                  </a:ext>
                </a:extLst>
              </p:cNvPr>
              <p:cNvPicPr/>
              <p:nvPr/>
            </p:nvPicPr>
            <p:blipFill>
              <a:blip r:embed="rId20"/>
              <a:stretch>
                <a:fillRect/>
              </a:stretch>
            </p:blipFill>
            <p:spPr>
              <a:xfrm>
                <a:off x="-1892610" y="3781080"/>
                <a:ext cx="1046520" cy="85320"/>
              </a:xfrm>
              <a:prstGeom prst="rect">
                <a:avLst/>
              </a:prstGeom>
            </p:spPr>
          </p:pic>
        </mc:Fallback>
      </mc:AlternateContent>
    </p:spTree>
    <p:extLst>
      <p:ext uri="{BB962C8B-B14F-4D97-AF65-F5344CB8AC3E}">
        <p14:creationId xmlns:p14="http://schemas.microsoft.com/office/powerpoint/2010/main" val="2952431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APNEA TEST</a:t>
            </a:r>
          </a:p>
        </p:txBody>
      </p:sp>
      <p:sp>
        <p:nvSpPr>
          <p:cNvPr id="3" name="عنصر نائب للمحتوى 2"/>
          <p:cNvSpPr>
            <a:spLocks noGrp="1"/>
          </p:cNvSpPr>
          <p:nvPr>
            <p:ph idx="1"/>
          </p:nvPr>
        </p:nvSpPr>
        <p:spPr/>
        <p:txBody>
          <a:bodyPr/>
          <a:lstStyle/>
          <a:p>
            <a:pPr algn="l" rtl="0"/>
            <a:r>
              <a:rPr lang="en-US" dirty="0"/>
              <a:t>We test for the respiratory centers in the medulla oblongata by sensitizing them with increasing PaCO2 up to 60mmHg (we anticipate visible signs of respiratory musculature contraction if the brain stem isn't severely damaged beyond repair).</a:t>
            </a:r>
          </a:p>
        </p:txBody>
      </p:sp>
      <p:sp>
        <p:nvSpPr>
          <p:cNvPr id="5" name="TextBox 4">
            <a:extLst>
              <a:ext uri="{FF2B5EF4-FFF2-40B4-BE49-F238E27FC236}">
                <a16:creationId xmlns:a16="http://schemas.microsoft.com/office/drawing/2014/main" id="{5AEDFA7A-954B-4CB3-84A2-94264CF70DC0}"/>
              </a:ext>
            </a:extLst>
          </p:cNvPr>
          <p:cNvSpPr txBox="1"/>
          <p:nvPr/>
        </p:nvSpPr>
        <p:spPr>
          <a:xfrm>
            <a:off x="685800" y="3573016"/>
            <a:ext cx="8062664" cy="1323439"/>
          </a:xfrm>
          <a:prstGeom prst="rect">
            <a:avLst/>
          </a:prstGeom>
          <a:noFill/>
        </p:spPr>
        <p:txBody>
          <a:bodyPr wrap="square" rtlCol="1">
            <a:spAutoFit/>
          </a:bodyPr>
          <a:lstStyle/>
          <a:p>
            <a:r>
              <a:rPr lang="en-US" sz="2000" b="0" i="0" dirty="0">
                <a:solidFill>
                  <a:srgbClr val="202124"/>
                </a:solidFill>
                <a:effectLst/>
                <a:latin typeface="arial" panose="020B0604020202020204" pitchFamily="34" charset="0"/>
                <a:cs typeface="+mj-cs"/>
              </a:rPr>
              <a:t>A common method of apnea testing involves </a:t>
            </a:r>
            <a:r>
              <a:rPr lang="en-US" sz="2000" b="1" i="0" dirty="0">
                <a:solidFill>
                  <a:srgbClr val="202124"/>
                </a:solidFill>
                <a:effectLst/>
                <a:latin typeface="arial" panose="020B0604020202020204" pitchFamily="34" charset="0"/>
                <a:cs typeface="+mj-cs"/>
              </a:rPr>
              <a:t>disconnection of mechanical ventilation from the patient</a:t>
            </a:r>
            <a:r>
              <a:rPr lang="en-US" sz="2000" b="0" i="0" dirty="0">
                <a:solidFill>
                  <a:srgbClr val="202124"/>
                </a:solidFill>
                <a:effectLst/>
                <a:latin typeface="arial" panose="020B0604020202020204" pitchFamily="34" charset="0"/>
                <a:cs typeface="+mj-cs"/>
              </a:rPr>
              <a:t>, followed by the insertion of a catheter or cannula into the endotracheal tube, down to the level of the carina, through which oxygen is delivered.</a:t>
            </a:r>
            <a:endParaRPr lang="ar-JO" sz="2000" dirty="0">
              <a:cs typeface="+mj-cs"/>
            </a:endParaRPr>
          </a:p>
        </p:txBody>
      </p:sp>
    </p:spTree>
    <p:extLst>
      <p:ext uri="{BB962C8B-B14F-4D97-AF65-F5344CB8AC3E}">
        <p14:creationId xmlns:p14="http://schemas.microsoft.com/office/powerpoint/2010/main" val="1988150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CONTINUE &gt;&gt;&gt; APNEA TEST</a:t>
            </a:r>
          </a:p>
        </p:txBody>
      </p:sp>
      <p:sp>
        <p:nvSpPr>
          <p:cNvPr id="3" name="عنصر نائب للمحتوى 2"/>
          <p:cNvSpPr>
            <a:spLocks noGrp="1"/>
          </p:cNvSpPr>
          <p:nvPr>
            <p:ph idx="1"/>
          </p:nvPr>
        </p:nvSpPr>
        <p:spPr/>
        <p:txBody>
          <a:bodyPr>
            <a:normAutofit/>
          </a:bodyPr>
          <a:lstStyle/>
          <a:p>
            <a:pPr algn="l" rtl="0">
              <a:buNone/>
            </a:pPr>
            <a:r>
              <a:rPr lang="en-US" dirty="0">
                <a:cs typeface="+mj-cs"/>
              </a:rPr>
              <a:t>before we start we hyperventilate the patient with 100% O2</a:t>
            </a:r>
            <a:br>
              <a:rPr lang="en-US" dirty="0">
                <a:cs typeface="+mj-cs"/>
              </a:rPr>
            </a:br>
            <a:r>
              <a:rPr lang="en-US" dirty="0">
                <a:cs typeface="+mj-cs"/>
              </a:rPr>
              <a:t>-</a:t>
            </a:r>
            <a:r>
              <a:rPr lang="en-US" dirty="0">
                <a:cs typeface="+mj-cs"/>
                <a:sym typeface="+mn-ea"/>
              </a:rPr>
              <a:t>CPAP into tube with 6L of O2/Min</a:t>
            </a:r>
            <a:br>
              <a:rPr lang="en-US" dirty="0">
                <a:cs typeface="+mj-cs"/>
                <a:sym typeface="+mn-ea"/>
              </a:rPr>
            </a:br>
            <a:r>
              <a:rPr lang="en-US" dirty="0">
                <a:cs typeface="+mj-cs"/>
                <a:sym typeface="+mn-ea"/>
              </a:rPr>
              <a:t>-ABG every min for 8-10 min</a:t>
            </a:r>
            <a:br>
              <a:rPr lang="en-US" dirty="0">
                <a:cs typeface="+mj-cs"/>
                <a:sym typeface="+mn-ea"/>
              </a:rPr>
            </a:br>
            <a:r>
              <a:rPr lang="en-US" dirty="0">
                <a:cs typeface="+mj-cs"/>
              </a:rPr>
              <a:t>- we make sure that systolic blood pressure doesn't fall below 90mmHG during the entire test and the oxygen saturation level below 85% or else we stop and end the test and repeat it else time.</a:t>
            </a:r>
          </a:p>
        </p:txBody>
      </p:sp>
    </p:spTree>
    <p:extLst>
      <p:ext uri="{BB962C8B-B14F-4D97-AF65-F5344CB8AC3E}">
        <p14:creationId xmlns:p14="http://schemas.microsoft.com/office/powerpoint/2010/main" val="1561202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dirty="0"/>
              <a:t>Positive Or Negative</a:t>
            </a:r>
          </a:p>
        </p:txBody>
      </p:sp>
      <p:pic>
        <p:nvPicPr>
          <p:cNvPr id="5" name="Content Placeholder 4" descr="Picture1.png"/>
          <p:cNvPicPr>
            <a:picLocks noGrp="1" noChangeAspect="1"/>
          </p:cNvPicPr>
          <p:nvPr>
            <p:ph idx="1"/>
          </p:nvPr>
        </p:nvPicPr>
        <p:blipFill>
          <a:blip r:embed="rId2" cstate="print"/>
          <a:stretch>
            <a:fillRect/>
          </a:stretch>
        </p:blipFill>
        <p:spPr>
          <a:xfrm>
            <a:off x="1437086" y="2093976"/>
            <a:ext cx="6269827" cy="4051300"/>
          </a:xfrm>
        </p:spPr>
      </p:pic>
    </p:spTree>
    <p:extLst>
      <p:ext uri="{BB962C8B-B14F-4D97-AF65-F5344CB8AC3E}">
        <p14:creationId xmlns:p14="http://schemas.microsoft.com/office/powerpoint/2010/main" val="2022123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t>After confirmation of brainstem death</a:t>
            </a:r>
            <a:endParaRPr lang="en-US" dirty="0"/>
          </a:p>
        </p:txBody>
      </p:sp>
      <p:sp>
        <p:nvSpPr>
          <p:cNvPr id="3" name="عنصر نائب للمحتوى 2"/>
          <p:cNvSpPr>
            <a:spLocks noGrp="1"/>
          </p:cNvSpPr>
          <p:nvPr>
            <p:ph idx="1"/>
          </p:nvPr>
        </p:nvSpPr>
        <p:spPr/>
        <p:txBody>
          <a:bodyPr>
            <a:normAutofit/>
          </a:bodyPr>
          <a:lstStyle/>
          <a:p>
            <a:pPr lvl="0" algn="l" rtl="0"/>
            <a:r>
              <a:rPr lang="en-US" dirty="0"/>
              <a:t>If the patient meets all criteria for brain death on both examinations, this should be noted in the medical record at the time of the second  exam.</a:t>
            </a:r>
          </a:p>
          <a:p>
            <a:pPr lvl="0" algn="l" rtl="0"/>
            <a:r>
              <a:rPr lang="en-US" dirty="0"/>
              <a:t> This time becomes the time of legal death declaration. </a:t>
            </a:r>
          </a:p>
          <a:p>
            <a:pPr algn="l" rtl="0"/>
            <a:r>
              <a:rPr lang="en-US" dirty="0"/>
              <a:t>If organ donation is considered, the situation is discussed with the family, primarily to ascertain the patient’s wishes about donation (if known).</a:t>
            </a:r>
          </a:p>
          <a:p>
            <a:pPr algn="l" rtl="0"/>
            <a:r>
              <a:rPr lang="en-US" dirty="0"/>
              <a:t>If donation is possible, intensive care of the body must be continued.</a:t>
            </a:r>
          </a:p>
          <a:p>
            <a:pPr lvl="0" algn="l" rtl="0"/>
            <a:endParaRPr lang="en-US" dirty="0"/>
          </a:p>
          <a:p>
            <a:pPr algn="l" rtl="0"/>
            <a:endParaRPr lang="en-US" dirty="0"/>
          </a:p>
          <a:p>
            <a:pPr algn="l" rtl="0"/>
            <a:endParaRPr lang="en-US" dirty="0"/>
          </a:p>
        </p:txBody>
      </p:sp>
    </p:spTree>
    <p:extLst>
      <p:ext uri="{BB962C8B-B14F-4D97-AF65-F5344CB8AC3E}">
        <p14:creationId xmlns:p14="http://schemas.microsoft.com/office/powerpoint/2010/main" val="4107747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15" name="Oval 14">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pic>
        <p:nvPicPr>
          <p:cNvPr id="4" name="Picture 3" descr="Magnifying glass on clear background">
            <a:extLst>
              <a:ext uri="{FF2B5EF4-FFF2-40B4-BE49-F238E27FC236}">
                <a16:creationId xmlns:a16="http://schemas.microsoft.com/office/drawing/2014/main" id="{562971E5-E6C4-43BB-B2E5-620C1A3CEC83}"/>
              </a:ext>
            </a:extLst>
          </p:cNvPr>
          <p:cNvPicPr>
            <a:picLocks noChangeAspect="1"/>
          </p:cNvPicPr>
          <p:nvPr/>
        </p:nvPicPr>
        <p:blipFill rotWithShape="1">
          <a:blip r:embed="rId6"/>
          <a:srcRect l="11000" r="-1" b="-1"/>
          <a:stretch/>
        </p:blipFill>
        <p:spPr>
          <a:xfrm>
            <a:off x="20" y="10"/>
            <a:ext cx="9143978" cy="6857990"/>
          </a:xfrm>
          <a:prstGeom prst="rect">
            <a:avLst/>
          </a:prstGeom>
        </p:spPr>
      </p:pic>
      <p:sp>
        <p:nvSpPr>
          <p:cNvPr id="18" name="Rectangle 17">
            <a:extLst>
              <a:ext uri="{FF2B5EF4-FFF2-40B4-BE49-F238E27FC236}">
                <a16:creationId xmlns:a16="http://schemas.microsoft.com/office/drawing/2014/main" id="{CD60390C-0E4C-4682-8246-AFA2E4985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383745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CEBA87F4-FB8A-4D91-B3F3-DFA78E0CC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3981573"/>
            <a:ext cx="7667244" cy="2078335"/>
          </a:xfrm>
          <a:prstGeom prst="rect">
            <a:avLst/>
          </a:prstGeom>
          <a:blipFill dpi="0" rotWithShape="1">
            <a:blip r:embed="rId2">
              <a:alphaModFix amt="9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80110" y="4277802"/>
            <a:ext cx="4516836" cy="1622451"/>
          </a:xfrm>
        </p:spPr>
        <p:txBody>
          <a:bodyPr vert="horz" lIns="91440" tIns="45720" rIns="91440" bIns="45720" rtlCol="0" anchor="ctr">
            <a:normAutofit/>
          </a:bodyPr>
          <a:lstStyle/>
          <a:p>
            <a:pPr algn="r" rtl="0">
              <a:lnSpc>
                <a:spcPct val="80000"/>
              </a:lnSpc>
            </a:pPr>
            <a:r>
              <a:rPr lang="en-US" sz="5200">
                <a:blipFill dpi="0" rotWithShape="1">
                  <a:blip r:embed="rId4"/>
                  <a:srcRect/>
                  <a:tile tx="6350" ty="-127000" sx="65000" sy="64000" flip="none" algn="tl"/>
                </a:blipFill>
              </a:rPr>
              <a:t>Thank You</a:t>
            </a:r>
          </a:p>
        </p:txBody>
      </p:sp>
      <p:sp>
        <p:nvSpPr>
          <p:cNvPr id="22" name="Rectangle 21">
            <a:extLst>
              <a:ext uri="{FF2B5EF4-FFF2-40B4-BE49-F238E27FC236}">
                <a16:creationId xmlns:a16="http://schemas.microsoft.com/office/drawing/2014/main" id="{D012A90F-45C2-4C9B-BAF6-9CE1F546C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128670"/>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a:t>Death</a:t>
            </a:r>
            <a:endParaRPr lang="en-US" dirty="0"/>
          </a:p>
        </p:txBody>
      </p:sp>
      <p:sp>
        <p:nvSpPr>
          <p:cNvPr id="3" name="عنصر نائب للمحتوى 2"/>
          <p:cNvSpPr>
            <a:spLocks noGrp="1"/>
          </p:cNvSpPr>
          <p:nvPr>
            <p:ph idx="1"/>
          </p:nvPr>
        </p:nvSpPr>
        <p:spPr>
          <a:xfrm>
            <a:off x="467544" y="1556792"/>
            <a:ext cx="8568952" cy="5040560"/>
          </a:xfrm>
        </p:spPr>
        <p:txBody>
          <a:bodyPr>
            <a:normAutofit fontScale="85000" lnSpcReduction="20000"/>
          </a:bodyPr>
          <a:lstStyle/>
          <a:p>
            <a:pPr algn="l">
              <a:buNone/>
            </a:pPr>
            <a:endParaRPr lang="en-US" dirty="0"/>
          </a:p>
          <a:p>
            <a:pPr algn="l"/>
            <a:r>
              <a:rPr lang="en-US" sz="3100" dirty="0"/>
              <a:t>- Death is an irreversible, biological event that consists of permanent cessation of the critical function of the organism as a whole, especially respiration and heart beat.</a:t>
            </a:r>
          </a:p>
          <a:p>
            <a:pPr algn="l"/>
            <a:endParaRPr lang="en-US" sz="3100" dirty="0"/>
          </a:p>
          <a:p>
            <a:pPr algn="l"/>
            <a:r>
              <a:rPr lang="en-US" sz="3100" dirty="0"/>
              <a:t>- 1-Clinical Death: the cessation of the circulatory and respiratory functions.</a:t>
            </a:r>
          </a:p>
          <a:p>
            <a:pPr algn="l"/>
            <a:endParaRPr lang="en-US" sz="3100" dirty="0"/>
          </a:p>
          <a:p>
            <a:pPr algn="l"/>
            <a:r>
              <a:rPr lang="en-US" sz="3100" dirty="0"/>
              <a:t>2-Brain Death ( Biological/or Legal Death):is the irreversible damage and loss of functions of the entire brain (the cerebrum and brain stem) which results in loss of consciousness and termination of vital signals from the brain stem.</a:t>
            </a:r>
          </a:p>
          <a:p>
            <a:endParaRPr lang="en-US" dirty="0"/>
          </a:p>
        </p:txBody>
      </p:sp>
    </p:spTree>
    <p:extLst>
      <p:ext uri="{BB962C8B-B14F-4D97-AF65-F5344CB8AC3E}">
        <p14:creationId xmlns:p14="http://schemas.microsoft.com/office/powerpoint/2010/main" val="1136304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SURVIVAL WINDOW</a:t>
            </a:r>
          </a:p>
        </p:txBody>
      </p:sp>
      <p:sp>
        <p:nvSpPr>
          <p:cNvPr id="3" name="عنصر نائب للمحتوى 2"/>
          <p:cNvSpPr>
            <a:spLocks noGrp="1"/>
          </p:cNvSpPr>
          <p:nvPr>
            <p:ph idx="1"/>
          </p:nvPr>
        </p:nvSpPr>
        <p:spPr>
          <a:xfrm>
            <a:off x="467544" y="2074301"/>
            <a:ext cx="7918648" cy="2664296"/>
          </a:xfrm>
        </p:spPr>
        <p:txBody>
          <a:bodyPr/>
          <a:lstStyle/>
          <a:p>
            <a:pPr algn="l"/>
            <a:r>
              <a:rPr lang="en-US" dirty="0"/>
              <a:t>Clinical death will eventually progress into brain death, unless we revive the circulatory and respiratory systems by CPR and defibrillation and limit brain damage..</a:t>
            </a:r>
            <a:br>
              <a:rPr lang="en-US" dirty="0"/>
            </a:br>
            <a:r>
              <a:rPr lang="en-US" dirty="0"/>
              <a:t>-Brain damage start as early as 4-10 minutes after clinical death..</a:t>
            </a:r>
            <a:br>
              <a:rPr lang="en-US" dirty="0"/>
            </a:br>
            <a:r>
              <a:rPr lang="en-US" dirty="0"/>
              <a:t>-so basically those 4-10 minutes are our 'survival window'.</a:t>
            </a:r>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6E6B1CCE-B3A6-4B31-9CA2-7A0D5D37734F}"/>
                  </a:ext>
                </a:extLst>
              </p14:cNvPr>
              <p14:cNvContentPartPr/>
              <p14:nvPr/>
            </p14:nvContentPartPr>
            <p14:xfrm>
              <a:off x="675860" y="1504177"/>
              <a:ext cx="3876840" cy="155520"/>
            </p14:xfrm>
          </p:contentPart>
        </mc:Choice>
        <mc:Fallback>
          <p:pic>
            <p:nvPicPr>
              <p:cNvPr id="5" name="Ink 4">
                <a:extLst>
                  <a:ext uri="{FF2B5EF4-FFF2-40B4-BE49-F238E27FC236}">
                    <a16:creationId xmlns:a16="http://schemas.microsoft.com/office/drawing/2014/main" id="{6E6B1CCE-B3A6-4B31-9CA2-7A0D5D37734F}"/>
                  </a:ext>
                </a:extLst>
              </p:cNvPr>
              <p:cNvPicPr/>
              <p:nvPr/>
            </p:nvPicPr>
            <p:blipFill>
              <a:blip r:embed="rId3"/>
              <a:stretch>
                <a:fillRect/>
              </a:stretch>
            </p:blipFill>
            <p:spPr>
              <a:xfrm>
                <a:off x="657860" y="1486537"/>
                <a:ext cx="3912480" cy="191160"/>
              </a:xfrm>
              <a:prstGeom prst="rect">
                <a:avLst/>
              </a:prstGeom>
            </p:spPr>
          </p:pic>
        </mc:Fallback>
      </mc:AlternateContent>
    </p:spTree>
    <p:extLst>
      <p:ext uri="{BB962C8B-B14F-4D97-AF65-F5344CB8AC3E}">
        <p14:creationId xmlns:p14="http://schemas.microsoft.com/office/powerpoint/2010/main" val="3860311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DEATH PRONOUNCEMENT</a:t>
            </a:r>
          </a:p>
        </p:txBody>
      </p:sp>
      <p:sp>
        <p:nvSpPr>
          <p:cNvPr id="3" name="عنصر نائب للمحتوى 2"/>
          <p:cNvSpPr>
            <a:spLocks noGrp="1"/>
          </p:cNvSpPr>
          <p:nvPr>
            <p:ph idx="1"/>
          </p:nvPr>
        </p:nvSpPr>
        <p:spPr>
          <a:xfrm>
            <a:off x="395536" y="2121408"/>
            <a:ext cx="8062664" cy="4050792"/>
          </a:xfrm>
        </p:spPr>
        <p:txBody>
          <a:bodyPr>
            <a:normAutofit/>
          </a:bodyPr>
          <a:lstStyle/>
          <a:p>
            <a:pPr algn="l" rtl="0"/>
            <a:r>
              <a:rPr lang="en-US" dirty="0"/>
              <a:t>Two physicians must be Involved in examining then announcing death..</a:t>
            </a:r>
          </a:p>
          <a:p>
            <a:pPr algn="l" rtl="0"/>
            <a:r>
              <a:rPr lang="en-US" dirty="0"/>
              <a:t>Criteria they should meet: </a:t>
            </a:r>
          </a:p>
          <a:p>
            <a:pPr algn="l" rtl="0"/>
            <a:r>
              <a:rPr lang="en-US" dirty="0"/>
              <a:t> 5 years post bachelor`s degree of medicine and surgery</a:t>
            </a:r>
          </a:p>
          <a:p>
            <a:pPr algn="l" rtl="0">
              <a:buNone/>
            </a:pPr>
            <a:r>
              <a:rPr lang="en-US" dirty="0"/>
              <a:t>Preferably neurologist/neurosurgeon </a:t>
            </a:r>
          </a:p>
          <a:p>
            <a:pPr algn="l" rtl="0">
              <a:buNone/>
            </a:pPr>
            <a:r>
              <a:rPr lang="en-US" dirty="0"/>
              <a:t>**they </a:t>
            </a:r>
            <a:r>
              <a:rPr lang="en-US" dirty="0">
                <a:solidFill>
                  <a:srgbClr val="FF0000"/>
                </a:solidFill>
              </a:rPr>
              <a:t>mustn’t be </a:t>
            </a:r>
            <a:r>
              <a:rPr lang="en-US" dirty="0"/>
              <a:t>previously involved with patient care or with the organ transplant team.</a:t>
            </a:r>
          </a:p>
          <a:p>
            <a:endParaRPr lang="en-US" dirty="0"/>
          </a:p>
        </p:txBody>
      </p:sp>
    </p:spTree>
    <p:extLst>
      <p:ext uri="{BB962C8B-B14F-4D97-AF65-F5344CB8AC3E}">
        <p14:creationId xmlns:p14="http://schemas.microsoft.com/office/powerpoint/2010/main" val="2476520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WHEN IS THE PATIENT PRONOUNCENED DEAD??</a:t>
            </a:r>
          </a:p>
        </p:txBody>
      </p:sp>
      <p:sp>
        <p:nvSpPr>
          <p:cNvPr id="3" name="عنصر نائب للمحتوى 2"/>
          <p:cNvSpPr>
            <a:spLocks noGrp="1"/>
          </p:cNvSpPr>
          <p:nvPr>
            <p:ph idx="1"/>
          </p:nvPr>
        </p:nvSpPr>
        <p:spPr/>
        <p:txBody>
          <a:bodyPr/>
          <a:lstStyle/>
          <a:p>
            <a:pPr algn="l" rtl="0"/>
            <a:r>
              <a:rPr lang="en-US" dirty="0"/>
              <a:t>1- GCS = 3</a:t>
            </a:r>
          </a:p>
          <a:p>
            <a:pPr algn="l" rtl="0"/>
            <a:r>
              <a:rPr lang="en-US" dirty="0"/>
              <a:t>2-loss of Brain stem reflexes</a:t>
            </a:r>
          </a:p>
          <a:p>
            <a:pPr algn="l" rtl="0"/>
            <a:r>
              <a:rPr lang="en-US" dirty="0"/>
              <a:t>3- absent motor activity</a:t>
            </a:r>
          </a:p>
          <a:p>
            <a:pPr algn="l" rtl="0"/>
            <a:r>
              <a:rPr lang="en-US" dirty="0"/>
              <a:t>4-positive apnea test (done twice 12 hours apart)</a:t>
            </a:r>
          </a:p>
          <a:p>
            <a:endParaRPr lang="en-US" dirty="0"/>
          </a:p>
        </p:txBody>
      </p:sp>
    </p:spTree>
    <p:extLst>
      <p:ext uri="{BB962C8B-B14F-4D97-AF65-F5344CB8AC3E}">
        <p14:creationId xmlns:p14="http://schemas.microsoft.com/office/powerpoint/2010/main" val="343413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90600"/>
            <a:ext cx="7920880" cy="539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076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EXAMINATION</a:t>
            </a:r>
          </a:p>
        </p:txBody>
      </p:sp>
      <p:sp>
        <p:nvSpPr>
          <p:cNvPr id="3" name="عنصر نائب للمحتوى 2"/>
          <p:cNvSpPr>
            <a:spLocks noGrp="1"/>
          </p:cNvSpPr>
          <p:nvPr>
            <p:ph idx="1"/>
          </p:nvPr>
        </p:nvSpPr>
        <p:spPr/>
        <p:txBody>
          <a:bodyPr/>
          <a:lstStyle/>
          <a:p>
            <a:pPr algn="l" rtl="0"/>
            <a:r>
              <a:rPr lang="en-US" dirty="0"/>
              <a:t>Before the examination </a:t>
            </a:r>
            <a:r>
              <a:rPr lang="en-US" b="1" dirty="0">
                <a:solidFill>
                  <a:srgbClr val="FF0000"/>
                </a:solidFill>
              </a:rPr>
              <a:t>4</a:t>
            </a:r>
            <a:r>
              <a:rPr lang="en-US" b="1" dirty="0"/>
              <a:t> </a:t>
            </a:r>
            <a:r>
              <a:rPr lang="en-US" dirty="0"/>
              <a:t>things should be  stabilized; </a:t>
            </a:r>
          </a:p>
          <a:p>
            <a:pPr algn="l" rtl="0">
              <a:buNone/>
            </a:pPr>
            <a:r>
              <a:rPr lang="en-US" dirty="0"/>
              <a:t>1- stable vital signs</a:t>
            </a:r>
          </a:p>
          <a:p>
            <a:pPr algn="l" rtl="0">
              <a:buNone/>
            </a:pPr>
            <a:r>
              <a:rPr lang="en-US" dirty="0"/>
              <a:t>2- body temp </a:t>
            </a:r>
            <a:r>
              <a:rPr lang="en-US" dirty="0">
                <a:solidFill>
                  <a:srgbClr val="FF0000"/>
                </a:solidFill>
              </a:rPr>
              <a:t>&gt;</a:t>
            </a:r>
            <a:r>
              <a:rPr lang="en-US" dirty="0"/>
              <a:t> 34 °</a:t>
            </a:r>
            <a:r>
              <a:rPr lang="en-US" b="1" dirty="0"/>
              <a:t>C.</a:t>
            </a:r>
            <a:endParaRPr lang="en-US" dirty="0"/>
          </a:p>
          <a:p>
            <a:pPr algn="l" rtl="0">
              <a:buNone/>
            </a:pPr>
            <a:r>
              <a:rPr lang="en-US" dirty="0"/>
              <a:t>3-normal electrolytes and a free toxicology screen</a:t>
            </a:r>
          </a:p>
          <a:p>
            <a:pPr algn="l" rtl="0">
              <a:buNone/>
            </a:pPr>
            <a:r>
              <a:rPr lang="en-US" dirty="0"/>
              <a:t>4-normal pco2 level  (35-45 mmHg).</a:t>
            </a:r>
          </a:p>
          <a:p>
            <a:pPr algn="l" rtl="0"/>
            <a:endParaRPr lang="en-US" dirty="0"/>
          </a:p>
        </p:txBody>
      </p:sp>
    </p:spTree>
    <p:extLst>
      <p:ext uri="{BB962C8B-B14F-4D97-AF65-F5344CB8AC3E}">
        <p14:creationId xmlns:p14="http://schemas.microsoft.com/office/powerpoint/2010/main" val="17124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BRAIN STEM REFLEXES</a:t>
            </a:r>
          </a:p>
        </p:txBody>
      </p:sp>
      <p:sp>
        <p:nvSpPr>
          <p:cNvPr id="3" name="عنصر نائب للمحتوى 2"/>
          <p:cNvSpPr>
            <a:spLocks noGrp="1"/>
          </p:cNvSpPr>
          <p:nvPr>
            <p:ph idx="1"/>
          </p:nvPr>
        </p:nvSpPr>
        <p:spPr>
          <a:xfrm>
            <a:off x="685800" y="2115245"/>
            <a:ext cx="7772400" cy="4050792"/>
          </a:xfrm>
        </p:spPr>
        <p:txBody>
          <a:bodyPr>
            <a:normAutofit/>
          </a:bodyPr>
          <a:lstStyle/>
          <a:p>
            <a:pPr lvl="0" algn="l" rtl="0"/>
            <a:r>
              <a:rPr lang="en-US" dirty="0">
                <a:solidFill>
                  <a:schemeClr val="tx1"/>
                </a:solidFill>
                <a:latin typeface="Arial Rounded MT Bold" panose="020F0704030504030204" pitchFamily="34" charset="0"/>
              </a:rPr>
              <a:t>Corneal reflex :  afferent </a:t>
            </a:r>
            <a:r>
              <a:rPr lang="en-US" dirty="0">
                <a:solidFill>
                  <a:schemeClr val="tx1"/>
                </a:solidFill>
                <a:latin typeface="Arial Rounded MT Bold" panose="020F0704030504030204" pitchFamily="34" charset="0"/>
                <a:sym typeface="Wingdings"/>
              </a:rPr>
              <a:t></a:t>
            </a:r>
            <a:r>
              <a:rPr lang="en-US" dirty="0">
                <a:solidFill>
                  <a:schemeClr val="tx1"/>
                </a:solidFill>
                <a:latin typeface="Arial Rounded MT Bold" panose="020F0704030504030204" pitchFamily="34" charset="0"/>
              </a:rPr>
              <a:t> ophthalmic   ,  efferent </a:t>
            </a:r>
            <a:r>
              <a:rPr lang="en-US" dirty="0">
                <a:solidFill>
                  <a:schemeClr val="tx1"/>
                </a:solidFill>
                <a:latin typeface="Arial Rounded MT Bold" panose="020F0704030504030204" pitchFamily="34" charset="0"/>
                <a:sym typeface="Wingdings"/>
              </a:rPr>
              <a:t></a:t>
            </a:r>
            <a:r>
              <a:rPr lang="en-US" dirty="0">
                <a:solidFill>
                  <a:schemeClr val="tx1"/>
                </a:solidFill>
                <a:latin typeface="Arial Rounded MT Bold" panose="020F0704030504030204" pitchFamily="34" charset="0"/>
              </a:rPr>
              <a:t> facial </a:t>
            </a:r>
          </a:p>
          <a:p>
            <a:pPr lvl="0" algn="l" rtl="0"/>
            <a:r>
              <a:rPr lang="en-US" dirty="0">
                <a:solidFill>
                  <a:schemeClr val="tx1"/>
                </a:solidFill>
                <a:latin typeface="Arial Rounded MT Bold" panose="020F0704030504030204" pitchFamily="34" charset="0"/>
              </a:rPr>
              <a:t>Papillary reflex : afferent </a:t>
            </a:r>
            <a:r>
              <a:rPr lang="en-US" dirty="0">
                <a:solidFill>
                  <a:schemeClr val="tx1"/>
                </a:solidFill>
                <a:latin typeface="Arial Rounded MT Bold" panose="020F0704030504030204" pitchFamily="34" charset="0"/>
                <a:sym typeface="Wingdings"/>
              </a:rPr>
              <a:t></a:t>
            </a:r>
            <a:r>
              <a:rPr lang="en-US" dirty="0">
                <a:solidFill>
                  <a:schemeClr val="tx1"/>
                </a:solidFill>
                <a:latin typeface="Arial Rounded MT Bold" panose="020F0704030504030204" pitchFamily="34" charset="0"/>
              </a:rPr>
              <a:t> optic             , efferent </a:t>
            </a:r>
            <a:r>
              <a:rPr lang="en-US" dirty="0">
                <a:solidFill>
                  <a:schemeClr val="tx1"/>
                </a:solidFill>
                <a:latin typeface="Arial Rounded MT Bold" panose="020F0704030504030204" pitchFamily="34" charset="0"/>
                <a:sym typeface="Wingdings"/>
              </a:rPr>
              <a:t></a:t>
            </a:r>
            <a:r>
              <a:rPr lang="en-US" dirty="0">
                <a:solidFill>
                  <a:schemeClr val="tx1"/>
                </a:solidFill>
                <a:latin typeface="Arial Rounded MT Bold" panose="020F0704030504030204" pitchFamily="34" charset="0"/>
              </a:rPr>
              <a:t> </a:t>
            </a:r>
            <a:r>
              <a:rPr lang="en-US" dirty="0" err="1">
                <a:solidFill>
                  <a:schemeClr val="tx1"/>
                </a:solidFill>
                <a:latin typeface="Arial Rounded MT Bold" panose="020F0704030504030204" pitchFamily="34" charset="0"/>
              </a:rPr>
              <a:t>oculomotor</a:t>
            </a:r>
            <a:r>
              <a:rPr lang="en-US" dirty="0">
                <a:solidFill>
                  <a:schemeClr val="tx1"/>
                </a:solidFill>
                <a:latin typeface="Arial Rounded MT Bold" panose="020F0704030504030204" pitchFamily="34" charset="0"/>
              </a:rPr>
              <a:t> </a:t>
            </a:r>
          </a:p>
          <a:p>
            <a:pPr lvl="0" algn="l" rtl="0"/>
            <a:r>
              <a:rPr lang="en-US" dirty="0">
                <a:solidFill>
                  <a:schemeClr val="tx1"/>
                </a:solidFill>
                <a:latin typeface="Arial Rounded MT Bold" panose="020F0704030504030204" pitchFamily="34" charset="0"/>
              </a:rPr>
              <a:t>Gag reflex : afferent </a:t>
            </a:r>
            <a:r>
              <a:rPr lang="en-US" dirty="0">
                <a:solidFill>
                  <a:schemeClr val="tx1"/>
                </a:solidFill>
                <a:latin typeface="Arial Rounded MT Bold" panose="020F0704030504030204" pitchFamily="34" charset="0"/>
                <a:sym typeface="Wingdings"/>
              </a:rPr>
              <a:t></a:t>
            </a:r>
            <a:r>
              <a:rPr lang="en-US" dirty="0">
                <a:solidFill>
                  <a:schemeClr val="tx1"/>
                </a:solidFill>
                <a:latin typeface="Arial Rounded MT Bold" panose="020F0704030504030204" pitchFamily="34" charset="0"/>
              </a:rPr>
              <a:t> glossopharyngeal , efferent </a:t>
            </a:r>
            <a:r>
              <a:rPr lang="en-US" dirty="0">
                <a:solidFill>
                  <a:schemeClr val="tx1"/>
                </a:solidFill>
                <a:latin typeface="Arial Rounded MT Bold" panose="020F0704030504030204" pitchFamily="34" charset="0"/>
                <a:sym typeface="Wingdings"/>
              </a:rPr>
              <a:t></a:t>
            </a:r>
            <a:r>
              <a:rPr lang="en-US" dirty="0">
                <a:solidFill>
                  <a:schemeClr val="tx1"/>
                </a:solidFill>
                <a:latin typeface="Arial Rounded MT Bold" panose="020F0704030504030204" pitchFamily="34" charset="0"/>
              </a:rPr>
              <a:t> </a:t>
            </a:r>
            <a:r>
              <a:rPr lang="en-US" dirty="0" err="1">
                <a:solidFill>
                  <a:schemeClr val="tx1"/>
                </a:solidFill>
                <a:latin typeface="Arial Rounded MT Bold" panose="020F0704030504030204" pitchFamily="34" charset="0"/>
              </a:rPr>
              <a:t>vagus</a:t>
            </a:r>
            <a:r>
              <a:rPr lang="en-US" dirty="0">
                <a:solidFill>
                  <a:schemeClr val="tx1"/>
                </a:solidFill>
                <a:latin typeface="Arial Rounded MT Bold" panose="020F0704030504030204" pitchFamily="34" charset="0"/>
              </a:rPr>
              <a:t> </a:t>
            </a:r>
          </a:p>
          <a:p>
            <a:pPr lvl="0" algn="l" rtl="0"/>
            <a:r>
              <a:rPr lang="en-US" dirty="0">
                <a:solidFill>
                  <a:schemeClr val="tx1"/>
                </a:solidFill>
                <a:latin typeface="Arial Rounded MT Bold" panose="020F0704030504030204" pitchFamily="34" charset="0"/>
              </a:rPr>
              <a:t>Tracheal reflex : afferent </a:t>
            </a:r>
            <a:r>
              <a:rPr lang="en-US" dirty="0">
                <a:solidFill>
                  <a:schemeClr val="tx1"/>
                </a:solidFill>
                <a:latin typeface="Arial Rounded MT Bold" panose="020F0704030504030204" pitchFamily="34" charset="0"/>
                <a:sym typeface="Wingdings"/>
              </a:rPr>
              <a:t></a:t>
            </a:r>
            <a:r>
              <a:rPr lang="en-US" dirty="0">
                <a:solidFill>
                  <a:schemeClr val="tx1"/>
                </a:solidFill>
                <a:latin typeface="Arial Rounded MT Bold" panose="020F0704030504030204" pitchFamily="34" charset="0"/>
              </a:rPr>
              <a:t> </a:t>
            </a:r>
            <a:r>
              <a:rPr lang="en-US" dirty="0" err="1">
                <a:solidFill>
                  <a:schemeClr val="tx1"/>
                </a:solidFill>
                <a:latin typeface="Arial Rounded MT Bold" panose="020F0704030504030204" pitchFamily="34" charset="0"/>
              </a:rPr>
              <a:t>vagus</a:t>
            </a:r>
            <a:r>
              <a:rPr lang="en-US" dirty="0">
                <a:solidFill>
                  <a:schemeClr val="tx1"/>
                </a:solidFill>
                <a:latin typeface="Arial Rounded MT Bold" panose="020F0704030504030204" pitchFamily="34" charset="0"/>
              </a:rPr>
              <a:t>             , efferent </a:t>
            </a:r>
            <a:r>
              <a:rPr lang="en-US" dirty="0">
                <a:solidFill>
                  <a:schemeClr val="tx1"/>
                </a:solidFill>
                <a:latin typeface="Arial Rounded MT Bold" panose="020F0704030504030204" pitchFamily="34" charset="0"/>
                <a:sym typeface="Wingdings"/>
              </a:rPr>
              <a:t></a:t>
            </a:r>
            <a:r>
              <a:rPr lang="en-US" dirty="0">
                <a:solidFill>
                  <a:schemeClr val="tx1"/>
                </a:solidFill>
                <a:latin typeface="Arial Rounded MT Bold" panose="020F0704030504030204" pitchFamily="34" charset="0"/>
              </a:rPr>
              <a:t> </a:t>
            </a:r>
            <a:r>
              <a:rPr lang="en-US" dirty="0" err="1">
                <a:solidFill>
                  <a:schemeClr val="tx1"/>
                </a:solidFill>
                <a:latin typeface="Arial Rounded MT Bold" panose="020F0704030504030204" pitchFamily="34" charset="0"/>
              </a:rPr>
              <a:t>vagus</a:t>
            </a:r>
            <a:r>
              <a:rPr lang="en-US" dirty="0">
                <a:solidFill>
                  <a:schemeClr val="tx1"/>
                </a:solidFill>
                <a:latin typeface="Arial Rounded MT Bold" panose="020F0704030504030204" pitchFamily="34" charset="0"/>
              </a:rPr>
              <a:t> </a:t>
            </a:r>
          </a:p>
          <a:p>
            <a:pPr algn="l" rtl="0"/>
            <a:r>
              <a:rPr lang="en-US" dirty="0">
                <a:solidFill>
                  <a:schemeClr val="tx1"/>
                </a:solidFill>
                <a:latin typeface="Arial Rounded MT Bold" panose="020F0704030504030204" pitchFamily="34" charset="0"/>
              </a:rPr>
              <a:t> </a:t>
            </a:r>
            <a:r>
              <a:rPr lang="en-US" dirty="0" err="1">
                <a:solidFill>
                  <a:schemeClr val="tx1"/>
                </a:solidFill>
                <a:highlight>
                  <a:srgbClr val="FFFF00"/>
                </a:highlight>
                <a:latin typeface="Arial Rounded MT Bold" panose="020F0704030504030204" pitchFamily="34" charset="0"/>
              </a:rPr>
              <a:t>vestibulo</a:t>
            </a:r>
            <a:r>
              <a:rPr lang="en-US" dirty="0">
                <a:solidFill>
                  <a:schemeClr val="tx1"/>
                </a:solidFill>
                <a:highlight>
                  <a:srgbClr val="FFFF00"/>
                </a:highlight>
                <a:latin typeface="Arial Rounded MT Bold" panose="020F0704030504030204" pitchFamily="34" charset="0"/>
              </a:rPr>
              <a:t>-ocular/</a:t>
            </a:r>
            <a:r>
              <a:rPr lang="en-US" dirty="0" err="1">
                <a:solidFill>
                  <a:schemeClr val="tx1"/>
                </a:solidFill>
                <a:highlight>
                  <a:srgbClr val="FFFF00"/>
                </a:highlight>
                <a:latin typeface="Arial Rounded MT Bold" panose="020F0704030504030204" pitchFamily="34" charset="0"/>
              </a:rPr>
              <a:t>oculocephalic</a:t>
            </a:r>
            <a:r>
              <a:rPr lang="en-US" dirty="0">
                <a:solidFill>
                  <a:schemeClr val="tx1"/>
                </a:solidFill>
                <a:highlight>
                  <a:srgbClr val="FFFF00"/>
                </a:highlight>
                <a:latin typeface="Arial Rounded MT Bold" panose="020F0704030504030204" pitchFamily="34" charset="0"/>
              </a:rPr>
              <a:t> reflex; the most clinically important reflex to diagnose brain death</a:t>
            </a:r>
          </a:p>
        </p:txBody>
      </p:sp>
    </p:spTree>
    <p:extLst>
      <p:ext uri="{BB962C8B-B14F-4D97-AF65-F5344CB8AC3E}">
        <p14:creationId xmlns:p14="http://schemas.microsoft.com/office/powerpoint/2010/main" val="272935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3747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4704" y="-243408"/>
            <a:ext cx="47692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476E9FB-40E9-458A-B9ED-E8191DE811BE}"/>
                  </a:ext>
                </a:extLst>
              </p14:cNvPr>
              <p14:cNvContentPartPr/>
              <p14:nvPr/>
            </p14:nvContentPartPr>
            <p14:xfrm>
              <a:off x="473670" y="6721650"/>
              <a:ext cx="1329120" cy="18000"/>
            </p14:xfrm>
          </p:contentPart>
        </mc:Choice>
        <mc:Fallback>
          <p:pic>
            <p:nvPicPr>
              <p:cNvPr id="2" name="Ink 1">
                <a:extLst>
                  <a:ext uri="{FF2B5EF4-FFF2-40B4-BE49-F238E27FC236}">
                    <a16:creationId xmlns:a16="http://schemas.microsoft.com/office/drawing/2014/main" id="{7476E9FB-40E9-458A-B9ED-E8191DE811BE}"/>
                  </a:ext>
                </a:extLst>
              </p:cNvPr>
              <p:cNvPicPr/>
              <p:nvPr/>
            </p:nvPicPr>
            <p:blipFill>
              <a:blip r:embed="rId5"/>
              <a:stretch>
                <a:fillRect/>
              </a:stretch>
            </p:blipFill>
            <p:spPr>
              <a:xfrm>
                <a:off x="456030" y="6703650"/>
                <a:ext cx="13647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7521655E-B224-4FDB-816F-CCB92CAF7E27}"/>
                  </a:ext>
                </a:extLst>
              </p14:cNvPr>
              <p14:cNvContentPartPr/>
              <p14:nvPr/>
            </p14:nvContentPartPr>
            <p14:xfrm>
              <a:off x="1048950" y="3991410"/>
              <a:ext cx="405000" cy="32760"/>
            </p14:xfrm>
          </p:contentPart>
        </mc:Choice>
        <mc:Fallback>
          <p:pic>
            <p:nvPicPr>
              <p:cNvPr id="3" name="Ink 2">
                <a:extLst>
                  <a:ext uri="{FF2B5EF4-FFF2-40B4-BE49-F238E27FC236}">
                    <a16:creationId xmlns:a16="http://schemas.microsoft.com/office/drawing/2014/main" id="{7521655E-B224-4FDB-816F-CCB92CAF7E27}"/>
                  </a:ext>
                </a:extLst>
              </p:cNvPr>
              <p:cNvPicPr/>
              <p:nvPr/>
            </p:nvPicPr>
            <p:blipFill>
              <a:blip r:embed="rId7"/>
              <a:stretch>
                <a:fillRect/>
              </a:stretch>
            </p:blipFill>
            <p:spPr>
              <a:xfrm>
                <a:off x="1031310" y="3973770"/>
                <a:ext cx="4406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06209DDF-0FC4-4532-A9C9-959BBB9BB7E8}"/>
                  </a:ext>
                </a:extLst>
              </p14:cNvPr>
              <p14:cNvContentPartPr/>
              <p14:nvPr/>
            </p14:nvContentPartPr>
            <p14:xfrm>
              <a:off x="651150" y="2403090"/>
              <a:ext cx="290160" cy="63360"/>
            </p14:xfrm>
          </p:contentPart>
        </mc:Choice>
        <mc:Fallback>
          <p:pic>
            <p:nvPicPr>
              <p:cNvPr id="4" name="Ink 3">
                <a:extLst>
                  <a:ext uri="{FF2B5EF4-FFF2-40B4-BE49-F238E27FC236}">
                    <a16:creationId xmlns:a16="http://schemas.microsoft.com/office/drawing/2014/main" id="{06209DDF-0FC4-4532-A9C9-959BBB9BB7E8}"/>
                  </a:ext>
                </a:extLst>
              </p:cNvPr>
              <p:cNvPicPr/>
              <p:nvPr/>
            </p:nvPicPr>
            <p:blipFill>
              <a:blip r:embed="rId9"/>
              <a:stretch>
                <a:fillRect/>
              </a:stretch>
            </p:blipFill>
            <p:spPr>
              <a:xfrm>
                <a:off x="633510" y="2385090"/>
                <a:ext cx="325800" cy="99000"/>
              </a:xfrm>
              <a:prstGeom prst="rect">
                <a:avLst/>
              </a:prstGeom>
            </p:spPr>
          </p:pic>
        </mc:Fallback>
      </mc:AlternateContent>
      <p:grpSp>
        <p:nvGrpSpPr>
          <p:cNvPr id="9" name="Group 8">
            <a:extLst>
              <a:ext uri="{FF2B5EF4-FFF2-40B4-BE49-F238E27FC236}">
                <a16:creationId xmlns:a16="http://schemas.microsoft.com/office/drawing/2014/main" id="{37A889C1-D893-4A61-B416-6F373C1D6258}"/>
              </a:ext>
            </a:extLst>
          </p:cNvPr>
          <p:cNvGrpSpPr/>
          <p:nvPr/>
        </p:nvGrpSpPr>
        <p:grpSpPr>
          <a:xfrm>
            <a:off x="2486430" y="476730"/>
            <a:ext cx="1545480" cy="63000"/>
            <a:chOff x="2486430" y="476730"/>
            <a:chExt cx="1545480" cy="63000"/>
          </a:xfrm>
        </p:grpSpPr>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E73CB43A-3B3E-4629-93EF-621E35D69F0F}"/>
                    </a:ext>
                  </a:extLst>
                </p14:cNvPr>
                <p14:cNvContentPartPr/>
                <p14:nvPr/>
              </p14:nvContentPartPr>
              <p14:xfrm>
                <a:off x="2550510" y="476730"/>
                <a:ext cx="632520" cy="40320"/>
              </p14:xfrm>
            </p:contentPart>
          </mc:Choice>
          <mc:Fallback>
            <p:pic>
              <p:nvPicPr>
                <p:cNvPr id="5" name="Ink 4">
                  <a:extLst>
                    <a:ext uri="{FF2B5EF4-FFF2-40B4-BE49-F238E27FC236}">
                      <a16:creationId xmlns:a16="http://schemas.microsoft.com/office/drawing/2014/main" id="{E73CB43A-3B3E-4629-93EF-621E35D69F0F}"/>
                    </a:ext>
                  </a:extLst>
                </p:cNvPr>
                <p:cNvPicPr/>
                <p:nvPr/>
              </p:nvPicPr>
              <p:blipFill>
                <a:blip r:embed="rId11"/>
                <a:stretch>
                  <a:fillRect/>
                </a:stretch>
              </p:blipFill>
              <p:spPr>
                <a:xfrm>
                  <a:off x="2532510" y="458730"/>
                  <a:ext cx="6681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Ink 5">
                  <a:extLst>
                    <a:ext uri="{FF2B5EF4-FFF2-40B4-BE49-F238E27FC236}">
                      <a16:creationId xmlns:a16="http://schemas.microsoft.com/office/drawing/2014/main" id="{2C77FC8A-6AD0-414B-ABD2-335F718AD67A}"/>
                    </a:ext>
                  </a:extLst>
                </p14:cNvPr>
                <p14:cNvContentPartPr/>
                <p14:nvPr/>
              </p14:nvContentPartPr>
              <p14:xfrm>
                <a:off x="2486430" y="490050"/>
                <a:ext cx="617760" cy="32400"/>
              </p14:xfrm>
            </p:contentPart>
          </mc:Choice>
          <mc:Fallback>
            <p:pic>
              <p:nvPicPr>
                <p:cNvPr id="6" name="Ink 5">
                  <a:extLst>
                    <a:ext uri="{FF2B5EF4-FFF2-40B4-BE49-F238E27FC236}">
                      <a16:creationId xmlns:a16="http://schemas.microsoft.com/office/drawing/2014/main" id="{2C77FC8A-6AD0-414B-ABD2-335F718AD67A}"/>
                    </a:ext>
                  </a:extLst>
                </p:cNvPr>
                <p:cNvPicPr/>
                <p:nvPr/>
              </p:nvPicPr>
              <p:blipFill>
                <a:blip r:embed="rId13"/>
                <a:stretch>
                  <a:fillRect/>
                </a:stretch>
              </p:blipFill>
              <p:spPr>
                <a:xfrm>
                  <a:off x="2468430" y="472410"/>
                  <a:ext cx="6534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Ink 7">
                  <a:extLst>
                    <a:ext uri="{FF2B5EF4-FFF2-40B4-BE49-F238E27FC236}">
                      <a16:creationId xmlns:a16="http://schemas.microsoft.com/office/drawing/2014/main" id="{3A803159-68A8-49B0-B654-940F49915787}"/>
                    </a:ext>
                  </a:extLst>
                </p14:cNvPr>
                <p14:cNvContentPartPr/>
                <p14:nvPr/>
              </p14:nvContentPartPr>
              <p14:xfrm>
                <a:off x="3515310" y="488610"/>
                <a:ext cx="516600" cy="51120"/>
              </p14:xfrm>
            </p:contentPart>
          </mc:Choice>
          <mc:Fallback>
            <p:pic>
              <p:nvPicPr>
                <p:cNvPr id="8" name="Ink 7">
                  <a:extLst>
                    <a:ext uri="{FF2B5EF4-FFF2-40B4-BE49-F238E27FC236}">
                      <a16:creationId xmlns:a16="http://schemas.microsoft.com/office/drawing/2014/main" id="{3A803159-68A8-49B0-B654-940F49915787}"/>
                    </a:ext>
                  </a:extLst>
                </p:cNvPr>
                <p:cNvPicPr/>
                <p:nvPr/>
              </p:nvPicPr>
              <p:blipFill>
                <a:blip r:embed="rId15"/>
                <a:stretch>
                  <a:fillRect/>
                </a:stretch>
              </p:blipFill>
              <p:spPr>
                <a:xfrm>
                  <a:off x="3497670" y="470970"/>
                  <a:ext cx="552240" cy="8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0" name="Ink 9">
                <a:extLst>
                  <a:ext uri="{FF2B5EF4-FFF2-40B4-BE49-F238E27FC236}">
                    <a16:creationId xmlns:a16="http://schemas.microsoft.com/office/drawing/2014/main" id="{9788944C-D78C-4CC0-8AB9-5D3E518112F1}"/>
                  </a:ext>
                </a:extLst>
              </p14:cNvPr>
              <p14:cNvContentPartPr/>
              <p14:nvPr/>
            </p14:nvContentPartPr>
            <p14:xfrm>
              <a:off x="2328030" y="2766330"/>
              <a:ext cx="704160" cy="55800"/>
            </p14:xfrm>
          </p:contentPart>
        </mc:Choice>
        <mc:Fallback>
          <p:pic>
            <p:nvPicPr>
              <p:cNvPr id="10" name="Ink 9">
                <a:extLst>
                  <a:ext uri="{FF2B5EF4-FFF2-40B4-BE49-F238E27FC236}">
                    <a16:creationId xmlns:a16="http://schemas.microsoft.com/office/drawing/2014/main" id="{9788944C-D78C-4CC0-8AB9-5D3E518112F1}"/>
                  </a:ext>
                </a:extLst>
              </p:cNvPr>
              <p:cNvPicPr/>
              <p:nvPr/>
            </p:nvPicPr>
            <p:blipFill>
              <a:blip r:embed="rId17"/>
              <a:stretch>
                <a:fillRect/>
              </a:stretch>
            </p:blipFill>
            <p:spPr>
              <a:xfrm>
                <a:off x="2310390" y="2748330"/>
                <a:ext cx="739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4E773E88-2FAC-4543-840E-D965320A910E}"/>
                  </a:ext>
                </a:extLst>
              </p14:cNvPr>
              <p14:cNvContentPartPr/>
              <p14:nvPr/>
            </p14:nvContentPartPr>
            <p14:xfrm>
              <a:off x="3624030" y="3114450"/>
              <a:ext cx="521640" cy="27720"/>
            </p14:xfrm>
          </p:contentPart>
        </mc:Choice>
        <mc:Fallback>
          <p:pic>
            <p:nvPicPr>
              <p:cNvPr id="11" name="Ink 10">
                <a:extLst>
                  <a:ext uri="{FF2B5EF4-FFF2-40B4-BE49-F238E27FC236}">
                    <a16:creationId xmlns:a16="http://schemas.microsoft.com/office/drawing/2014/main" id="{4E773E88-2FAC-4543-840E-D965320A910E}"/>
                  </a:ext>
                </a:extLst>
              </p:cNvPr>
              <p:cNvPicPr/>
              <p:nvPr/>
            </p:nvPicPr>
            <p:blipFill>
              <a:blip r:embed="rId19"/>
              <a:stretch>
                <a:fillRect/>
              </a:stretch>
            </p:blipFill>
            <p:spPr>
              <a:xfrm>
                <a:off x="3606030" y="3096810"/>
                <a:ext cx="5572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AD1ACD36-4EC7-46E0-A1AA-82A8CE6347D4}"/>
                  </a:ext>
                </a:extLst>
              </p14:cNvPr>
              <p14:cNvContentPartPr/>
              <p14:nvPr/>
            </p14:nvContentPartPr>
            <p14:xfrm>
              <a:off x="3447990" y="3865770"/>
              <a:ext cx="479160" cy="63000"/>
            </p14:xfrm>
          </p:contentPart>
        </mc:Choice>
        <mc:Fallback>
          <p:pic>
            <p:nvPicPr>
              <p:cNvPr id="12" name="Ink 11">
                <a:extLst>
                  <a:ext uri="{FF2B5EF4-FFF2-40B4-BE49-F238E27FC236}">
                    <a16:creationId xmlns:a16="http://schemas.microsoft.com/office/drawing/2014/main" id="{AD1ACD36-4EC7-46E0-A1AA-82A8CE6347D4}"/>
                  </a:ext>
                </a:extLst>
              </p:cNvPr>
              <p:cNvPicPr/>
              <p:nvPr/>
            </p:nvPicPr>
            <p:blipFill>
              <a:blip r:embed="rId21"/>
              <a:stretch>
                <a:fillRect/>
              </a:stretch>
            </p:blipFill>
            <p:spPr>
              <a:xfrm>
                <a:off x="3430350" y="3847770"/>
                <a:ext cx="5148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0B6DDDC8-A0B4-4652-B553-C973DBBC7869}"/>
                  </a:ext>
                </a:extLst>
              </p14:cNvPr>
              <p14:cNvContentPartPr/>
              <p14:nvPr/>
            </p14:nvContentPartPr>
            <p14:xfrm>
              <a:off x="2424150" y="6105330"/>
              <a:ext cx="542160" cy="63000"/>
            </p14:xfrm>
          </p:contentPart>
        </mc:Choice>
        <mc:Fallback>
          <p:pic>
            <p:nvPicPr>
              <p:cNvPr id="13" name="Ink 12">
                <a:extLst>
                  <a:ext uri="{FF2B5EF4-FFF2-40B4-BE49-F238E27FC236}">
                    <a16:creationId xmlns:a16="http://schemas.microsoft.com/office/drawing/2014/main" id="{0B6DDDC8-A0B4-4652-B553-C973DBBC7869}"/>
                  </a:ext>
                </a:extLst>
              </p:cNvPr>
              <p:cNvPicPr/>
              <p:nvPr/>
            </p:nvPicPr>
            <p:blipFill>
              <a:blip r:embed="rId23"/>
              <a:stretch>
                <a:fillRect/>
              </a:stretch>
            </p:blipFill>
            <p:spPr>
              <a:xfrm>
                <a:off x="2406150" y="6087690"/>
                <a:ext cx="577800" cy="98640"/>
              </a:xfrm>
              <a:prstGeom prst="rect">
                <a:avLst/>
              </a:prstGeom>
            </p:spPr>
          </p:pic>
        </mc:Fallback>
      </mc:AlternateContent>
      <p:grpSp>
        <p:nvGrpSpPr>
          <p:cNvPr id="16" name="Group 15">
            <a:extLst>
              <a:ext uri="{FF2B5EF4-FFF2-40B4-BE49-F238E27FC236}">
                <a16:creationId xmlns:a16="http://schemas.microsoft.com/office/drawing/2014/main" id="{AB61178E-A676-4299-B9AA-322E563D5227}"/>
              </a:ext>
            </a:extLst>
          </p:cNvPr>
          <p:cNvGrpSpPr/>
          <p:nvPr/>
        </p:nvGrpSpPr>
        <p:grpSpPr>
          <a:xfrm>
            <a:off x="3579030" y="6444450"/>
            <a:ext cx="451800" cy="95760"/>
            <a:chOff x="3579030" y="6444450"/>
            <a:chExt cx="451800" cy="95760"/>
          </a:xfrm>
        </p:grpSpPr>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0148F0D0-C980-428E-8E0B-9FA031FD87FF}"/>
                    </a:ext>
                  </a:extLst>
                </p14:cNvPr>
                <p14:cNvContentPartPr/>
                <p14:nvPr/>
              </p14:nvContentPartPr>
              <p14:xfrm>
                <a:off x="3802950" y="6539850"/>
                <a:ext cx="360" cy="360"/>
              </p14:xfrm>
            </p:contentPart>
          </mc:Choice>
          <mc:Fallback>
            <p:pic>
              <p:nvPicPr>
                <p:cNvPr id="14" name="Ink 13">
                  <a:extLst>
                    <a:ext uri="{FF2B5EF4-FFF2-40B4-BE49-F238E27FC236}">
                      <a16:creationId xmlns:a16="http://schemas.microsoft.com/office/drawing/2014/main" id="{0148F0D0-C980-428E-8E0B-9FA031FD87FF}"/>
                    </a:ext>
                  </a:extLst>
                </p:cNvPr>
                <p:cNvPicPr/>
                <p:nvPr/>
              </p:nvPicPr>
              <p:blipFill>
                <a:blip r:embed="rId25"/>
                <a:stretch>
                  <a:fillRect/>
                </a:stretch>
              </p:blipFill>
              <p:spPr>
                <a:xfrm>
                  <a:off x="3785310" y="652221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Ink 14">
                  <a:extLst>
                    <a:ext uri="{FF2B5EF4-FFF2-40B4-BE49-F238E27FC236}">
                      <a16:creationId xmlns:a16="http://schemas.microsoft.com/office/drawing/2014/main" id="{C7D8C9CC-CD8D-4012-8782-4B56169CB991}"/>
                    </a:ext>
                  </a:extLst>
                </p14:cNvPr>
                <p14:cNvContentPartPr/>
                <p14:nvPr/>
              </p14:nvContentPartPr>
              <p14:xfrm>
                <a:off x="3579030" y="6444450"/>
                <a:ext cx="451800" cy="60120"/>
              </p14:xfrm>
            </p:contentPart>
          </mc:Choice>
          <mc:Fallback>
            <p:pic>
              <p:nvPicPr>
                <p:cNvPr id="15" name="Ink 14">
                  <a:extLst>
                    <a:ext uri="{FF2B5EF4-FFF2-40B4-BE49-F238E27FC236}">
                      <a16:creationId xmlns:a16="http://schemas.microsoft.com/office/drawing/2014/main" id="{C7D8C9CC-CD8D-4012-8782-4B56169CB991}"/>
                    </a:ext>
                  </a:extLst>
                </p:cNvPr>
                <p:cNvPicPr/>
                <p:nvPr/>
              </p:nvPicPr>
              <p:blipFill>
                <a:blip r:embed="rId27"/>
                <a:stretch>
                  <a:fillRect/>
                </a:stretch>
              </p:blipFill>
              <p:spPr>
                <a:xfrm>
                  <a:off x="3561030" y="6426810"/>
                  <a:ext cx="487440" cy="95760"/>
                </a:xfrm>
                <a:prstGeom prst="rect">
                  <a:avLst/>
                </a:prstGeom>
              </p:spPr>
            </p:pic>
          </mc:Fallback>
        </mc:AlternateContent>
      </p:grpSp>
    </p:spTree>
    <p:extLst>
      <p:ext uri="{BB962C8B-B14F-4D97-AF65-F5344CB8AC3E}">
        <p14:creationId xmlns:p14="http://schemas.microsoft.com/office/powerpoint/2010/main" val="2171895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