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82" autoAdjust="0"/>
  </p:normalViewPr>
  <p:slideViewPr>
    <p:cSldViewPr>
      <p:cViewPr varScale="1">
        <p:scale>
          <a:sx n="97" d="100"/>
          <a:sy n="97" d="100"/>
        </p:scale>
        <p:origin x="115"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798E6-0AA0-433C-8E03-7E1EB4172C2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F125F40-894C-4EC8-AAAE-264A186FA221}">
      <dgm:prSet/>
      <dgm:spPr/>
      <dgm:t>
        <a:bodyPr/>
        <a:lstStyle/>
        <a:p>
          <a:r>
            <a:rPr lang="en-US"/>
            <a:t>Accurate knowledge of anatomy and physiology of the respiratory tract is  important in anaesthesiology and critical care</a:t>
          </a:r>
        </a:p>
      </dgm:t>
    </dgm:pt>
    <dgm:pt modelId="{E748E63E-655A-4E5F-8204-EF4651AE3A37}" type="parTrans" cxnId="{340B1192-7588-4A79-B79F-6BFB5ABA39D3}">
      <dgm:prSet/>
      <dgm:spPr/>
      <dgm:t>
        <a:bodyPr/>
        <a:lstStyle/>
        <a:p>
          <a:endParaRPr lang="en-US"/>
        </a:p>
      </dgm:t>
    </dgm:pt>
    <dgm:pt modelId="{01944FA8-B351-4D49-9ACD-840E796CD994}" type="sibTrans" cxnId="{340B1192-7588-4A79-B79F-6BFB5ABA39D3}">
      <dgm:prSet/>
      <dgm:spPr/>
      <dgm:t>
        <a:bodyPr/>
        <a:lstStyle/>
        <a:p>
          <a:endParaRPr lang="en-US"/>
        </a:p>
      </dgm:t>
    </dgm:pt>
    <dgm:pt modelId="{220D55EB-E7DE-4D2B-B81C-9BD2D3F34A40}">
      <dgm:prSet/>
      <dgm:spPr/>
      <dgm:t>
        <a:bodyPr/>
        <a:lstStyle/>
        <a:p>
          <a:r>
            <a:rPr lang="en-US"/>
            <a:t>for safe and smooth conduction of anaesthesia and icu managment.	as General  anaesthesia sedation and	muscle relaxation	are associated with alterations in  the respiratory function and carry with them at least a small risk of airway  obstruction and apnea.</a:t>
          </a:r>
        </a:p>
      </dgm:t>
    </dgm:pt>
    <dgm:pt modelId="{00B86A26-ADC6-42A4-A35A-8511165B058E}" type="parTrans" cxnId="{A3ABA9F8-A369-4043-9EDD-B2BB7B5DAFF0}">
      <dgm:prSet/>
      <dgm:spPr/>
      <dgm:t>
        <a:bodyPr/>
        <a:lstStyle/>
        <a:p>
          <a:endParaRPr lang="en-US"/>
        </a:p>
      </dgm:t>
    </dgm:pt>
    <dgm:pt modelId="{41AF77F4-03D2-4B69-9A08-E542CD17A2C9}" type="sibTrans" cxnId="{A3ABA9F8-A369-4043-9EDD-B2BB7B5DAFF0}">
      <dgm:prSet/>
      <dgm:spPr/>
      <dgm:t>
        <a:bodyPr/>
        <a:lstStyle/>
        <a:p>
          <a:endParaRPr lang="en-US"/>
        </a:p>
      </dgm:t>
    </dgm:pt>
    <dgm:pt modelId="{72454C94-DF25-4099-AFD7-D5E12A120FA7}" type="pres">
      <dgm:prSet presAssocID="{DA9798E6-0AA0-433C-8E03-7E1EB4172C25}" presName="hierChild1" presStyleCnt="0">
        <dgm:presLayoutVars>
          <dgm:chPref val="1"/>
          <dgm:dir/>
          <dgm:animOne val="branch"/>
          <dgm:animLvl val="lvl"/>
          <dgm:resizeHandles/>
        </dgm:presLayoutVars>
      </dgm:prSet>
      <dgm:spPr/>
    </dgm:pt>
    <dgm:pt modelId="{169AC31A-2E4D-40AC-92F5-0ECDAD543A24}" type="pres">
      <dgm:prSet presAssocID="{0F125F40-894C-4EC8-AAAE-264A186FA221}" presName="hierRoot1" presStyleCnt="0"/>
      <dgm:spPr/>
    </dgm:pt>
    <dgm:pt modelId="{8DEA97FA-3C39-45EE-A2ED-E88711ED0960}" type="pres">
      <dgm:prSet presAssocID="{0F125F40-894C-4EC8-AAAE-264A186FA221}" presName="composite" presStyleCnt="0"/>
      <dgm:spPr/>
    </dgm:pt>
    <dgm:pt modelId="{F902ADCA-E393-49DB-996E-F9945A8EF2D3}" type="pres">
      <dgm:prSet presAssocID="{0F125F40-894C-4EC8-AAAE-264A186FA221}" presName="background" presStyleLbl="node0" presStyleIdx="0" presStyleCnt="2"/>
      <dgm:spPr/>
    </dgm:pt>
    <dgm:pt modelId="{AB297D66-BC29-4A94-8F2E-C6F1919A42FA}" type="pres">
      <dgm:prSet presAssocID="{0F125F40-894C-4EC8-AAAE-264A186FA221}" presName="text" presStyleLbl="fgAcc0" presStyleIdx="0" presStyleCnt="2">
        <dgm:presLayoutVars>
          <dgm:chPref val="3"/>
        </dgm:presLayoutVars>
      </dgm:prSet>
      <dgm:spPr/>
    </dgm:pt>
    <dgm:pt modelId="{4B53E835-B6E3-488C-BA2F-870B2BFFFB47}" type="pres">
      <dgm:prSet presAssocID="{0F125F40-894C-4EC8-AAAE-264A186FA221}" presName="hierChild2" presStyleCnt="0"/>
      <dgm:spPr/>
    </dgm:pt>
    <dgm:pt modelId="{EF2CB274-CD05-4692-B33F-C157A060FD92}" type="pres">
      <dgm:prSet presAssocID="{220D55EB-E7DE-4D2B-B81C-9BD2D3F34A40}" presName="hierRoot1" presStyleCnt="0"/>
      <dgm:spPr/>
    </dgm:pt>
    <dgm:pt modelId="{C97774AD-59CE-4EEC-8416-C81E165E334C}" type="pres">
      <dgm:prSet presAssocID="{220D55EB-E7DE-4D2B-B81C-9BD2D3F34A40}" presName="composite" presStyleCnt="0"/>
      <dgm:spPr/>
    </dgm:pt>
    <dgm:pt modelId="{2053F519-D91C-43EE-BCE1-6E23E58D1F68}" type="pres">
      <dgm:prSet presAssocID="{220D55EB-E7DE-4D2B-B81C-9BD2D3F34A40}" presName="background" presStyleLbl="node0" presStyleIdx="1" presStyleCnt="2"/>
      <dgm:spPr/>
    </dgm:pt>
    <dgm:pt modelId="{CE8D8D45-5268-40E5-A7AB-663790B7BA2A}" type="pres">
      <dgm:prSet presAssocID="{220D55EB-E7DE-4D2B-B81C-9BD2D3F34A40}" presName="text" presStyleLbl="fgAcc0" presStyleIdx="1" presStyleCnt="2">
        <dgm:presLayoutVars>
          <dgm:chPref val="3"/>
        </dgm:presLayoutVars>
      </dgm:prSet>
      <dgm:spPr/>
    </dgm:pt>
    <dgm:pt modelId="{250A1938-0910-45D9-8DB4-4A564F87FDDC}" type="pres">
      <dgm:prSet presAssocID="{220D55EB-E7DE-4D2B-B81C-9BD2D3F34A40}" presName="hierChild2" presStyleCnt="0"/>
      <dgm:spPr/>
    </dgm:pt>
  </dgm:ptLst>
  <dgm:cxnLst>
    <dgm:cxn modelId="{36B0EB76-9477-4694-A275-EF7B40EA2B9B}" type="presOf" srcId="{220D55EB-E7DE-4D2B-B81C-9BD2D3F34A40}" destId="{CE8D8D45-5268-40E5-A7AB-663790B7BA2A}" srcOrd="0" destOrd="0" presId="urn:microsoft.com/office/officeart/2005/8/layout/hierarchy1"/>
    <dgm:cxn modelId="{340B1192-7588-4A79-B79F-6BFB5ABA39D3}" srcId="{DA9798E6-0AA0-433C-8E03-7E1EB4172C25}" destId="{0F125F40-894C-4EC8-AAAE-264A186FA221}" srcOrd="0" destOrd="0" parTransId="{E748E63E-655A-4E5F-8204-EF4651AE3A37}" sibTransId="{01944FA8-B351-4D49-9ACD-840E796CD994}"/>
    <dgm:cxn modelId="{C6AC379C-156D-40DB-8F4C-8715D73484AD}" type="presOf" srcId="{DA9798E6-0AA0-433C-8E03-7E1EB4172C25}" destId="{72454C94-DF25-4099-AFD7-D5E12A120FA7}" srcOrd="0" destOrd="0" presId="urn:microsoft.com/office/officeart/2005/8/layout/hierarchy1"/>
    <dgm:cxn modelId="{792DEDF6-B5C5-4A62-A882-E619B620595F}" type="presOf" srcId="{0F125F40-894C-4EC8-AAAE-264A186FA221}" destId="{AB297D66-BC29-4A94-8F2E-C6F1919A42FA}" srcOrd="0" destOrd="0" presId="urn:microsoft.com/office/officeart/2005/8/layout/hierarchy1"/>
    <dgm:cxn modelId="{A3ABA9F8-A369-4043-9EDD-B2BB7B5DAFF0}" srcId="{DA9798E6-0AA0-433C-8E03-7E1EB4172C25}" destId="{220D55EB-E7DE-4D2B-B81C-9BD2D3F34A40}" srcOrd="1" destOrd="0" parTransId="{00B86A26-ADC6-42A4-A35A-8511165B058E}" sibTransId="{41AF77F4-03D2-4B69-9A08-E542CD17A2C9}"/>
    <dgm:cxn modelId="{B8BC1FC7-0E1E-4FA6-BB62-1248B570A732}" type="presParOf" srcId="{72454C94-DF25-4099-AFD7-D5E12A120FA7}" destId="{169AC31A-2E4D-40AC-92F5-0ECDAD543A24}" srcOrd="0" destOrd="0" presId="urn:microsoft.com/office/officeart/2005/8/layout/hierarchy1"/>
    <dgm:cxn modelId="{E700DA59-76F1-47F4-A8C5-A1F39FAA93FA}" type="presParOf" srcId="{169AC31A-2E4D-40AC-92F5-0ECDAD543A24}" destId="{8DEA97FA-3C39-45EE-A2ED-E88711ED0960}" srcOrd="0" destOrd="0" presId="urn:microsoft.com/office/officeart/2005/8/layout/hierarchy1"/>
    <dgm:cxn modelId="{77E11828-7706-4980-8B09-38D41FAF18CD}" type="presParOf" srcId="{8DEA97FA-3C39-45EE-A2ED-E88711ED0960}" destId="{F902ADCA-E393-49DB-996E-F9945A8EF2D3}" srcOrd="0" destOrd="0" presId="urn:microsoft.com/office/officeart/2005/8/layout/hierarchy1"/>
    <dgm:cxn modelId="{6224F3F1-1AE9-4EB3-A6AD-931F83C9504E}" type="presParOf" srcId="{8DEA97FA-3C39-45EE-A2ED-E88711ED0960}" destId="{AB297D66-BC29-4A94-8F2E-C6F1919A42FA}" srcOrd="1" destOrd="0" presId="urn:microsoft.com/office/officeart/2005/8/layout/hierarchy1"/>
    <dgm:cxn modelId="{A221ED79-9CAC-469B-9910-B123DF79414F}" type="presParOf" srcId="{169AC31A-2E4D-40AC-92F5-0ECDAD543A24}" destId="{4B53E835-B6E3-488C-BA2F-870B2BFFFB47}" srcOrd="1" destOrd="0" presId="urn:microsoft.com/office/officeart/2005/8/layout/hierarchy1"/>
    <dgm:cxn modelId="{FEB9CB9B-9CD4-4017-9FA3-5EED6BBB131C}" type="presParOf" srcId="{72454C94-DF25-4099-AFD7-D5E12A120FA7}" destId="{EF2CB274-CD05-4692-B33F-C157A060FD92}" srcOrd="1" destOrd="0" presId="urn:microsoft.com/office/officeart/2005/8/layout/hierarchy1"/>
    <dgm:cxn modelId="{1E20FB8E-7275-43E5-A3D7-4AAF4925A177}" type="presParOf" srcId="{EF2CB274-CD05-4692-B33F-C157A060FD92}" destId="{C97774AD-59CE-4EEC-8416-C81E165E334C}" srcOrd="0" destOrd="0" presId="urn:microsoft.com/office/officeart/2005/8/layout/hierarchy1"/>
    <dgm:cxn modelId="{D1EA9700-0069-4417-9A75-B228A44AC931}" type="presParOf" srcId="{C97774AD-59CE-4EEC-8416-C81E165E334C}" destId="{2053F519-D91C-43EE-BCE1-6E23E58D1F68}" srcOrd="0" destOrd="0" presId="urn:microsoft.com/office/officeart/2005/8/layout/hierarchy1"/>
    <dgm:cxn modelId="{74F33063-57F3-45E4-8E79-1D8D821298C9}" type="presParOf" srcId="{C97774AD-59CE-4EEC-8416-C81E165E334C}" destId="{CE8D8D45-5268-40E5-A7AB-663790B7BA2A}" srcOrd="1" destOrd="0" presId="urn:microsoft.com/office/officeart/2005/8/layout/hierarchy1"/>
    <dgm:cxn modelId="{9DD430DB-2463-48E1-9C7A-FB02074729AE}" type="presParOf" srcId="{EF2CB274-CD05-4692-B33F-C157A060FD92}" destId="{250A1938-0910-45D9-8DB4-4A564F87FDD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2ADCA-E393-49DB-996E-F9945A8EF2D3}">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97D66-BC29-4A94-8F2E-C6F1919A42FA}">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Accurate knowledge of anatomy and physiology of the respiratory tract is  important in anaesthesiology and critical care</a:t>
          </a:r>
        </a:p>
      </dsp:txBody>
      <dsp:txXfrm>
        <a:off x="696297" y="538547"/>
        <a:ext cx="4171627" cy="2590157"/>
      </dsp:txXfrm>
    </dsp:sp>
    <dsp:sp modelId="{2053F519-D91C-43EE-BCE1-6E23E58D1F68}">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8D8D45-5268-40E5-A7AB-663790B7BA2A}">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for safe and smooth conduction of anaesthesia and icu managment.	as General  anaesthesia sedation and	muscle relaxation	are associated with alterations in  the respiratory function and carry with them at least a small risk of airway  obstruction and apnea.</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0B12-6DF5-04F3-D865-04EEC4DE4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C1EA1B-C9F4-422E-6480-7652504E8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A0793F-7BF0-2014-5642-AD89419A658D}"/>
              </a:ext>
            </a:extLst>
          </p:cNvPr>
          <p:cNvSpPr>
            <a:spLocks noGrp="1"/>
          </p:cNvSpPr>
          <p:nvPr>
            <p:ph type="dt" sz="half" idx="10"/>
          </p:nvPr>
        </p:nvSpPr>
        <p:spPr/>
        <p:txBody>
          <a:bodyPr/>
          <a:lstStyle/>
          <a:p>
            <a:fld id="{1D8BD707-D9CF-40AE-B4C6-C98DA3205C09}" type="datetimeFigureOut">
              <a:rPr lang="en-US" smtClean="0"/>
              <a:t>12/6/2023</a:t>
            </a:fld>
            <a:endParaRPr lang="en-US"/>
          </a:p>
        </p:txBody>
      </p:sp>
      <p:sp>
        <p:nvSpPr>
          <p:cNvPr id="5" name="Footer Placeholder 4">
            <a:extLst>
              <a:ext uri="{FF2B5EF4-FFF2-40B4-BE49-F238E27FC236}">
                <a16:creationId xmlns:a16="http://schemas.microsoft.com/office/drawing/2014/main" id="{21612C38-05CF-41D2-CF82-9BECFABB0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3F035-13FA-FB96-A2B7-6B9E6724FC42}"/>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6932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D92A9-77CD-7254-1709-8BA0ED01BB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90BB19-5D84-0649-B290-DAA791993C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FE6F7-D0BA-2CA7-1E78-2ADE71BCE3E2}"/>
              </a:ext>
            </a:extLst>
          </p:cNvPr>
          <p:cNvSpPr>
            <a:spLocks noGrp="1"/>
          </p:cNvSpPr>
          <p:nvPr>
            <p:ph type="dt" sz="half" idx="10"/>
          </p:nvPr>
        </p:nvSpPr>
        <p:spPr/>
        <p:txBody>
          <a:bodyPr/>
          <a:lstStyle/>
          <a:p>
            <a:fld id="{1D8BD707-D9CF-40AE-B4C6-C98DA3205C09}" type="datetimeFigureOut">
              <a:rPr lang="en-US" smtClean="0"/>
              <a:t>12/6/2023</a:t>
            </a:fld>
            <a:endParaRPr lang="en-US"/>
          </a:p>
        </p:txBody>
      </p:sp>
      <p:sp>
        <p:nvSpPr>
          <p:cNvPr id="5" name="Footer Placeholder 4">
            <a:extLst>
              <a:ext uri="{FF2B5EF4-FFF2-40B4-BE49-F238E27FC236}">
                <a16:creationId xmlns:a16="http://schemas.microsoft.com/office/drawing/2014/main" id="{0AB956D2-1C3C-DB41-2D2B-14592BBA6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443DF-3B65-0F46-3876-0BD9B27819B8}"/>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75496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CC095-E286-7D98-C7E2-63665163D9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787A42-A0B4-D727-E07A-9784E6CA53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9F7F0-0CC0-162D-F4D3-9913F86FB1A2}"/>
              </a:ext>
            </a:extLst>
          </p:cNvPr>
          <p:cNvSpPr>
            <a:spLocks noGrp="1"/>
          </p:cNvSpPr>
          <p:nvPr>
            <p:ph type="dt" sz="half" idx="10"/>
          </p:nvPr>
        </p:nvSpPr>
        <p:spPr/>
        <p:txBody>
          <a:bodyPr/>
          <a:lstStyle/>
          <a:p>
            <a:fld id="{1D8BD707-D9CF-40AE-B4C6-C98DA3205C09}" type="datetimeFigureOut">
              <a:rPr lang="en-US" smtClean="0"/>
              <a:t>12/6/2023</a:t>
            </a:fld>
            <a:endParaRPr lang="en-US"/>
          </a:p>
        </p:txBody>
      </p:sp>
      <p:sp>
        <p:nvSpPr>
          <p:cNvPr id="5" name="Footer Placeholder 4">
            <a:extLst>
              <a:ext uri="{FF2B5EF4-FFF2-40B4-BE49-F238E27FC236}">
                <a16:creationId xmlns:a16="http://schemas.microsoft.com/office/drawing/2014/main" id="{D8612E78-F64D-6049-5E8D-80584919E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7D94C-B026-F7BB-890D-7317BC3D2665}"/>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3323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2464054" y="1209497"/>
            <a:ext cx="6160134" cy="2921635"/>
          </a:xfrm>
          <a:prstGeom prst="rect">
            <a:avLst/>
          </a:prstGeom>
        </p:spPr>
        <p:txBody>
          <a:bodyPr wrap="square" lIns="0" tIns="0" rIns="0" bIns="0">
            <a:spAutoFit/>
          </a:bodyPr>
          <a:lstStyle>
            <a:lvl1pPr>
              <a:defRPr sz="10000" b="0" i="0">
                <a:solidFill>
                  <a:srgbClr val="373545"/>
                </a:solidFill>
                <a:latin typeface="Impact"/>
                <a:cs typeface="Impact"/>
              </a:defRPr>
            </a:lvl1pPr>
          </a:lstStyle>
          <a:p>
            <a:endParaRPr/>
          </a:p>
        </p:txBody>
      </p:sp>
      <p:sp>
        <p:nvSpPr>
          <p:cNvPr id="3" name="Holder 3"/>
          <p:cNvSpPr>
            <a:spLocks noGrp="1"/>
          </p:cNvSpPr>
          <p:nvPr>
            <p:ph type="subTitle" idx="4"/>
          </p:nvPr>
        </p:nvSpPr>
        <p:spPr>
          <a:xfrm>
            <a:off x="1820926" y="3953636"/>
            <a:ext cx="7443470" cy="1549400"/>
          </a:xfrm>
          <a:prstGeom prst="rect">
            <a:avLst/>
          </a:prstGeom>
        </p:spPr>
        <p:txBody>
          <a:bodyPr wrap="square" lIns="0" tIns="0" rIns="0" bIns="0">
            <a:spAutoFit/>
          </a:bodyPr>
          <a:lstStyle>
            <a:lvl1pPr>
              <a:defRPr sz="10000" b="0" i="0">
                <a:solidFill>
                  <a:srgbClr val="373545"/>
                </a:solidFill>
                <a:latin typeface="Impact"/>
                <a:cs typeface="Impac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7283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Microsoft Sans Serif"/>
                <a:cs typeface="Microsoft Sans Serif"/>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5675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3E09C-B1AF-D7CE-ADCF-CDC68FBBB0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3BCD69-9169-9355-FA8C-8D96BB7807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DFCE1-6499-3A5A-3984-B3E52FD59269}"/>
              </a:ext>
            </a:extLst>
          </p:cNvPr>
          <p:cNvSpPr>
            <a:spLocks noGrp="1"/>
          </p:cNvSpPr>
          <p:nvPr>
            <p:ph type="dt" sz="half" idx="10"/>
          </p:nvPr>
        </p:nvSpPr>
        <p:spPr/>
        <p:txBody>
          <a:bodyPr/>
          <a:lstStyle/>
          <a:p>
            <a:fld id="{1D8BD707-D9CF-40AE-B4C6-C98DA3205C09}" type="datetimeFigureOut">
              <a:rPr lang="en-US" smtClean="0"/>
              <a:t>12/6/2023</a:t>
            </a:fld>
            <a:endParaRPr lang="en-US"/>
          </a:p>
        </p:txBody>
      </p:sp>
      <p:sp>
        <p:nvSpPr>
          <p:cNvPr id="5" name="Footer Placeholder 4">
            <a:extLst>
              <a:ext uri="{FF2B5EF4-FFF2-40B4-BE49-F238E27FC236}">
                <a16:creationId xmlns:a16="http://schemas.microsoft.com/office/drawing/2014/main" id="{0A3633A6-803D-EFB3-84B1-90FA628EF2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DFA4C-3B03-E1DC-4D7F-AFC00719E1E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72950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BD5E-B996-E7D1-31A5-A4EB95B2E5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D0B7C5-5C4E-8378-7688-27A122E76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DBC0E8-7275-E23C-61EE-8460F228B4FB}"/>
              </a:ext>
            </a:extLst>
          </p:cNvPr>
          <p:cNvSpPr>
            <a:spLocks noGrp="1"/>
          </p:cNvSpPr>
          <p:nvPr>
            <p:ph type="dt" sz="half" idx="10"/>
          </p:nvPr>
        </p:nvSpPr>
        <p:spPr/>
        <p:txBody>
          <a:bodyPr/>
          <a:lstStyle/>
          <a:p>
            <a:fld id="{1D8BD707-D9CF-40AE-B4C6-C98DA3205C09}" type="datetimeFigureOut">
              <a:rPr lang="en-US" smtClean="0"/>
              <a:t>12/6/2023</a:t>
            </a:fld>
            <a:endParaRPr lang="en-US"/>
          </a:p>
        </p:txBody>
      </p:sp>
      <p:sp>
        <p:nvSpPr>
          <p:cNvPr id="5" name="Footer Placeholder 4">
            <a:extLst>
              <a:ext uri="{FF2B5EF4-FFF2-40B4-BE49-F238E27FC236}">
                <a16:creationId xmlns:a16="http://schemas.microsoft.com/office/drawing/2014/main" id="{09D7ADF9-DA89-4D85-9D64-172F5F956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514B7-3576-04F7-CFF1-0ECDDF3E4DE8}"/>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4044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0B06-D000-E96B-C039-51DD44C730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5FB12-86DF-EF53-8BCC-90687F4B41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B8EC9F-16B5-1604-DDF2-12AD624073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1B562D-D68D-A8B2-08C2-4429C30E78E9}"/>
              </a:ext>
            </a:extLst>
          </p:cNvPr>
          <p:cNvSpPr>
            <a:spLocks noGrp="1"/>
          </p:cNvSpPr>
          <p:nvPr>
            <p:ph type="dt" sz="half" idx="10"/>
          </p:nvPr>
        </p:nvSpPr>
        <p:spPr/>
        <p:txBody>
          <a:bodyPr/>
          <a:lstStyle/>
          <a:p>
            <a:fld id="{1D8BD707-D9CF-40AE-B4C6-C98DA3205C09}" type="datetimeFigureOut">
              <a:rPr lang="en-US" smtClean="0"/>
              <a:t>12/6/2023</a:t>
            </a:fld>
            <a:endParaRPr lang="en-US"/>
          </a:p>
        </p:txBody>
      </p:sp>
      <p:sp>
        <p:nvSpPr>
          <p:cNvPr id="6" name="Footer Placeholder 5">
            <a:extLst>
              <a:ext uri="{FF2B5EF4-FFF2-40B4-BE49-F238E27FC236}">
                <a16:creationId xmlns:a16="http://schemas.microsoft.com/office/drawing/2014/main" id="{2369AF46-CBC5-EB1F-6829-94A8FF047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5E0288-377C-4B57-E4D0-7E6571D5EB4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1092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35709-FA25-1877-EA07-49F5DF711D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5C70A3-F2B7-53BD-3529-02AF9F6296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BB4351-FC91-D943-0B60-4D587A2004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4E7F6C-A9BB-B56F-A66B-CB476B6958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390ED-BE38-4108-478E-3526891F1A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C3FB95-C2F9-61E8-9084-D30732305198}"/>
              </a:ext>
            </a:extLst>
          </p:cNvPr>
          <p:cNvSpPr>
            <a:spLocks noGrp="1"/>
          </p:cNvSpPr>
          <p:nvPr>
            <p:ph type="dt" sz="half" idx="10"/>
          </p:nvPr>
        </p:nvSpPr>
        <p:spPr/>
        <p:txBody>
          <a:bodyPr/>
          <a:lstStyle/>
          <a:p>
            <a:fld id="{1D8BD707-D9CF-40AE-B4C6-C98DA3205C09}" type="datetimeFigureOut">
              <a:rPr lang="en-US" smtClean="0"/>
              <a:t>12/6/2023</a:t>
            </a:fld>
            <a:endParaRPr lang="en-US"/>
          </a:p>
        </p:txBody>
      </p:sp>
      <p:sp>
        <p:nvSpPr>
          <p:cNvPr id="8" name="Footer Placeholder 7">
            <a:extLst>
              <a:ext uri="{FF2B5EF4-FFF2-40B4-BE49-F238E27FC236}">
                <a16:creationId xmlns:a16="http://schemas.microsoft.com/office/drawing/2014/main" id="{CDF89689-CDC3-F73E-166E-1856096B3F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5DEBD9-EFE1-A202-4485-5EC914F24CE4}"/>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03056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73DB-4FE3-C898-4187-FD4A7CDB0E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CF1DC-2AE7-0394-2B10-4A71611A38BC}"/>
              </a:ext>
            </a:extLst>
          </p:cNvPr>
          <p:cNvSpPr>
            <a:spLocks noGrp="1"/>
          </p:cNvSpPr>
          <p:nvPr>
            <p:ph type="dt" sz="half" idx="10"/>
          </p:nvPr>
        </p:nvSpPr>
        <p:spPr/>
        <p:txBody>
          <a:bodyPr/>
          <a:lstStyle/>
          <a:p>
            <a:fld id="{1D8BD707-D9CF-40AE-B4C6-C98DA3205C09}" type="datetimeFigureOut">
              <a:rPr lang="en-US" smtClean="0"/>
              <a:t>12/6/2023</a:t>
            </a:fld>
            <a:endParaRPr lang="en-US"/>
          </a:p>
        </p:txBody>
      </p:sp>
      <p:sp>
        <p:nvSpPr>
          <p:cNvPr id="4" name="Footer Placeholder 3">
            <a:extLst>
              <a:ext uri="{FF2B5EF4-FFF2-40B4-BE49-F238E27FC236}">
                <a16:creationId xmlns:a16="http://schemas.microsoft.com/office/drawing/2014/main" id="{15432E30-3A59-A81C-3895-DA534AC9F0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6D7DF-F680-BE55-BA43-A37BAC2AC3C4}"/>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1619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6FE60-20C3-1C1D-6166-FDB70CEB7B0D}"/>
              </a:ext>
            </a:extLst>
          </p:cNvPr>
          <p:cNvSpPr>
            <a:spLocks noGrp="1"/>
          </p:cNvSpPr>
          <p:nvPr>
            <p:ph type="dt" sz="half" idx="10"/>
          </p:nvPr>
        </p:nvSpPr>
        <p:spPr/>
        <p:txBody>
          <a:bodyPr/>
          <a:lstStyle/>
          <a:p>
            <a:fld id="{1D8BD707-D9CF-40AE-B4C6-C98DA3205C09}" type="datetimeFigureOut">
              <a:rPr lang="en-US" smtClean="0"/>
              <a:t>12/6/2023</a:t>
            </a:fld>
            <a:endParaRPr lang="en-US"/>
          </a:p>
        </p:txBody>
      </p:sp>
      <p:sp>
        <p:nvSpPr>
          <p:cNvPr id="3" name="Footer Placeholder 2">
            <a:extLst>
              <a:ext uri="{FF2B5EF4-FFF2-40B4-BE49-F238E27FC236}">
                <a16:creationId xmlns:a16="http://schemas.microsoft.com/office/drawing/2014/main" id="{9C5004E9-15C5-C13E-E4B8-A83585E4EF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BA4A99-8D6D-6BE0-FA0B-C63A8041CAD9}"/>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8420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8EB82-4E50-D25A-EE33-47F95EA9B0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D50CB7-E2F7-432D-5A74-80A7D09CB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B40A8A-1FED-1FDA-3390-1BAD8B0CD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28CB5F-8B48-5FFB-E097-24731B8D09D5}"/>
              </a:ext>
            </a:extLst>
          </p:cNvPr>
          <p:cNvSpPr>
            <a:spLocks noGrp="1"/>
          </p:cNvSpPr>
          <p:nvPr>
            <p:ph type="dt" sz="half" idx="10"/>
          </p:nvPr>
        </p:nvSpPr>
        <p:spPr/>
        <p:txBody>
          <a:bodyPr/>
          <a:lstStyle/>
          <a:p>
            <a:fld id="{1D8BD707-D9CF-40AE-B4C6-C98DA3205C09}" type="datetimeFigureOut">
              <a:rPr lang="en-US" smtClean="0"/>
              <a:t>12/6/2023</a:t>
            </a:fld>
            <a:endParaRPr lang="en-US"/>
          </a:p>
        </p:txBody>
      </p:sp>
      <p:sp>
        <p:nvSpPr>
          <p:cNvPr id="6" name="Footer Placeholder 5">
            <a:extLst>
              <a:ext uri="{FF2B5EF4-FFF2-40B4-BE49-F238E27FC236}">
                <a16:creationId xmlns:a16="http://schemas.microsoft.com/office/drawing/2014/main" id="{A266B1C5-EB7D-ACE6-C0BB-F4DD6096B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3A28C-3815-24A7-D1C2-5EBD642BD969}"/>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7849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7F99-174E-7C4D-FE2E-7C235FF7BA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40636F-9AB0-CCDA-A148-C7076F714A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598612-6452-C923-B3FC-8C4016602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1B193-8CAB-3534-C912-70E0BBE4544E}"/>
              </a:ext>
            </a:extLst>
          </p:cNvPr>
          <p:cNvSpPr>
            <a:spLocks noGrp="1"/>
          </p:cNvSpPr>
          <p:nvPr>
            <p:ph type="dt" sz="half" idx="10"/>
          </p:nvPr>
        </p:nvSpPr>
        <p:spPr/>
        <p:txBody>
          <a:bodyPr/>
          <a:lstStyle/>
          <a:p>
            <a:fld id="{1D8BD707-D9CF-40AE-B4C6-C98DA3205C09}" type="datetimeFigureOut">
              <a:rPr lang="en-US" smtClean="0"/>
              <a:t>12/6/2023</a:t>
            </a:fld>
            <a:endParaRPr lang="en-US"/>
          </a:p>
        </p:txBody>
      </p:sp>
      <p:sp>
        <p:nvSpPr>
          <p:cNvPr id="6" name="Footer Placeholder 5">
            <a:extLst>
              <a:ext uri="{FF2B5EF4-FFF2-40B4-BE49-F238E27FC236}">
                <a16:creationId xmlns:a16="http://schemas.microsoft.com/office/drawing/2014/main" id="{FEEB61F6-0419-6F6C-020E-2D9EDAC1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AA8F7-ED34-63E4-4931-7AFBF42969D9}"/>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8997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F3A6AB-B001-659B-6B54-D528153F3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5986B2-0440-5C6B-0CC5-C8C65F7931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67A7B-2017-79AC-F150-FD77D44656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12/6/2023</a:t>
            </a:fld>
            <a:endParaRPr lang="en-US"/>
          </a:p>
        </p:txBody>
      </p:sp>
      <p:sp>
        <p:nvSpPr>
          <p:cNvPr id="5" name="Footer Placeholder 4">
            <a:extLst>
              <a:ext uri="{FF2B5EF4-FFF2-40B4-BE49-F238E27FC236}">
                <a16:creationId xmlns:a16="http://schemas.microsoft.com/office/drawing/2014/main" id="{DB6EBA62-CC30-5859-1CFC-46B612F46F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B24C57-A822-627E-4533-6CD7CE0A1E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1298414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3D2FE4A-1146-5A7D-9689-339F5F1FF953}"/>
              </a:ext>
            </a:extLst>
          </p:cNvPr>
          <p:cNvSpPr txBox="1"/>
          <p:nvPr/>
        </p:nvSpPr>
        <p:spPr>
          <a:xfrm>
            <a:off x="1524000" y="1248587"/>
            <a:ext cx="9144000" cy="23876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500" b="1" i="1" u="sng" kern="1200" dirty="0">
                <a:solidFill>
                  <a:schemeClr val="tx1"/>
                </a:solidFill>
                <a:latin typeface="+mj-lt"/>
                <a:ea typeface="+mj-ea"/>
                <a:cs typeface="+mj-cs"/>
              </a:rPr>
              <a:t>AIRWAY ANATOMY AND ASSESSMENT </a:t>
            </a:r>
          </a:p>
          <a:p>
            <a:pPr algn="ctr">
              <a:lnSpc>
                <a:spcPct val="90000"/>
              </a:lnSpc>
              <a:spcBef>
                <a:spcPct val="0"/>
              </a:spcBef>
              <a:spcAft>
                <a:spcPts val="600"/>
              </a:spcAft>
            </a:pPr>
            <a:endParaRPr lang="en-US" sz="4500" b="1" i="1" u="sng" kern="1200" dirty="0">
              <a:solidFill>
                <a:schemeClr val="tx1"/>
              </a:solidFill>
              <a:latin typeface="+mj-lt"/>
              <a:ea typeface="+mj-ea"/>
              <a:cs typeface="+mj-cs"/>
            </a:endParaRPr>
          </a:p>
          <a:p>
            <a:pPr algn="ctr">
              <a:lnSpc>
                <a:spcPct val="90000"/>
              </a:lnSpc>
              <a:spcBef>
                <a:spcPct val="0"/>
              </a:spcBef>
              <a:spcAft>
                <a:spcPts val="600"/>
              </a:spcAft>
            </a:pPr>
            <a:r>
              <a:rPr lang="en-US" sz="4500" b="1" i="1" kern="1200" dirty="0">
                <a:solidFill>
                  <a:schemeClr val="tx1"/>
                </a:solidFill>
                <a:latin typeface="+mj-lt"/>
                <a:ea typeface="+mj-ea"/>
                <a:cs typeface="+mj-cs"/>
              </a:rPr>
              <a:t>Done and presented by:</a:t>
            </a:r>
          </a:p>
        </p:txBody>
      </p:sp>
      <p:sp>
        <p:nvSpPr>
          <p:cNvPr id="5" name="TextBox 4">
            <a:extLst>
              <a:ext uri="{FF2B5EF4-FFF2-40B4-BE49-F238E27FC236}">
                <a16:creationId xmlns:a16="http://schemas.microsoft.com/office/drawing/2014/main" id="{B2DB4EA0-B88F-053D-5413-0E0B5150855D}"/>
              </a:ext>
            </a:extLst>
          </p:cNvPr>
          <p:cNvSpPr txBox="1"/>
          <p:nvPr/>
        </p:nvSpPr>
        <p:spPr>
          <a:xfrm>
            <a:off x="1524000" y="3702665"/>
            <a:ext cx="9144000" cy="1563686"/>
          </a:xfrm>
          <a:prstGeom prst="rect">
            <a:avLst/>
          </a:prstGeom>
        </p:spPr>
        <p:txBody>
          <a:bodyPr vert="horz" lIns="91440" tIns="45720" rIns="91440" bIns="45720" rtlCol="0">
            <a:normAutofit fontScale="62500" lnSpcReduction="20000"/>
          </a:bodyPr>
          <a:lstStyle/>
          <a:p>
            <a:pPr algn="ctr">
              <a:lnSpc>
                <a:spcPct val="90000"/>
              </a:lnSpc>
              <a:spcBef>
                <a:spcPts val="1000"/>
              </a:spcBef>
            </a:pPr>
            <a:r>
              <a:rPr lang="en-US" sz="4000" kern="1200" dirty="0" err="1">
                <a:solidFill>
                  <a:schemeClr val="tx1"/>
                </a:solidFill>
                <a:latin typeface="+mn-lt"/>
                <a:ea typeface="+mn-ea"/>
                <a:cs typeface="+mn-cs"/>
              </a:rPr>
              <a:t>Mo’men</a:t>
            </a:r>
            <a:r>
              <a:rPr lang="en-US" sz="4000" kern="1200" dirty="0">
                <a:solidFill>
                  <a:schemeClr val="tx1"/>
                </a:solidFill>
                <a:latin typeface="+mn-lt"/>
                <a:ea typeface="+mn-ea"/>
                <a:cs typeface="+mn-cs"/>
              </a:rPr>
              <a:t> S </a:t>
            </a:r>
            <a:r>
              <a:rPr lang="en-US" sz="4000" kern="1200" dirty="0" err="1">
                <a:solidFill>
                  <a:schemeClr val="tx1"/>
                </a:solidFill>
                <a:latin typeface="+mn-lt"/>
                <a:ea typeface="+mn-ea"/>
                <a:cs typeface="+mn-cs"/>
              </a:rPr>
              <a:t>Alshmailah</a:t>
            </a:r>
            <a:endParaRPr lang="en-US" sz="4000" kern="1200" dirty="0">
              <a:solidFill>
                <a:schemeClr val="tx1"/>
              </a:solidFill>
              <a:latin typeface="+mn-lt"/>
              <a:ea typeface="+mn-ea"/>
              <a:cs typeface="+mn-cs"/>
            </a:endParaRPr>
          </a:p>
          <a:p>
            <a:pPr algn="ctr">
              <a:lnSpc>
                <a:spcPct val="90000"/>
              </a:lnSpc>
              <a:spcBef>
                <a:spcPts val="1000"/>
              </a:spcBef>
            </a:pPr>
            <a:r>
              <a:rPr lang="en-US" sz="4000" kern="1200" dirty="0" err="1">
                <a:solidFill>
                  <a:schemeClr val="tx1"/>
                </a:solidFill>
                <a:latin typeface="+mn-lt"/>
                <a:ea typeface="+mn-ea"/>
                <a:cs typeface="+mn-cs"/>
              </a:rPr>
              <a:t>Manar</a:t>
            </a:r>
            <a:r>
              <a:rPr lang="en-US" sz="4000" kern="1200" dirty="0">
                <a:solidFill>
                  <a:schemeClr val="tx1"/>
                </a:solidFill>
                <a:latin typeface="+mn-lt"/>
                <a:ea typeface="+mn-ea"/>
                <a:cs typeface="+mn-cs"/>
              </a:rPr>
              <a:t> </a:t>
            </a:r>
            <a:r>
              <a:rPr lang="en-US" sz="4000" kern="1200" dirty="0" err="1">
                <a:solidFill>
                  <a:schemeClr val="tx1"/>
                </a:solidFill>
                <a:latin typeface="+mn-lt"/>
                <a:ea typeface="+mn-ea"/>
                <a:cs typeface="+mn-cs"/>
              </a:rPr>
              <a:t>Albdaren</a:t>
            </a:r>
            <a:r>
              <a:rPr lang="en-US" sz="4000" kern="1200" dirty="0">
                <a:solidFill>
                  <a:schemeClr val="tx1"/>
                </a:solidFill>
                <a:latin typeface="+mn-lt"/>
                <a:ea typeface="+mn-ea"/>
                <a:cs typeface="+mn-cs"/>
              </a:rPr>
              <a:t>  </a:t>
            </a:r>
          </a:p>
          <a:p>
            <a:pPr algn="ctr">
              <a:lnSpc>
                <a:spcPct val="90000"/>
              </a:lnSpc>
              <a:spcBef>
                <a:spcPts val="1000"/>
              </a:spcBef>
            </a:pPr>
            <a:r>
              <a:rPr lang="en-US" sz="4000" kern="1200" dirty="0" err="1">
                <a:solidFill>
                  <a:schemeClr val="tx1"/>
                </a:solidFill>
                <a:latin typeface="+mn-lt"/>
                <a:ea typeface="+mn-ea"/>
                <a:cs typeface="+mn-cs"/>
              </a:rPr>
              <a:t>Mhmoud</a:t>
            </a:r>
            <a:r>
              <a:rPr lang="en-US" sz="4000" kern="1200" dirty="0">
                <a:solidFill>
                  <a:schemeClr val="tx1"/>
                </a:solidFill>
                <a:latin typeface="+mn-lt"/>
                <a:ea typeface="+mn-ea"/>
                <a:cs typeface="+mn-cs"/>
              </a:rPr>
              <a:t> M </a:t>
            </a:r>
            <a:r>
              <a:rPr lang="en-US" sz="4000" kern="1200" dirty="0" err="1">
                <a:solidFill>
                  <a:schemeClr val="tx1"/>
                </a:solidFill>
                <a:latin typeface="+mn-lt"/>
                <a:ea typeface="+mn-ea"/>
                <a:cs typeface="+mn-cs"/>
              </a:rPr>
              <a:t>Hmadan</a:t>
            </a:r>
            <a:r>
              <a:rPr lang="en-US" sz="4000" kern="1200" dirty="0">
                <a:solidFill>
                  <a:schemeClr val="tx1"/>
                </a:solidFill>
                <a:latin typeface="+mn-lt"/>
                <a:ea typeface="+mn-ea"/>
                <a:cs typeface="+mn-cs"/>
              </a:rPr>
              <a:t> </a:t>
            </a:r>
          </a:p>
          <a:p>
            <a:pPr algn="ctr">
              <a:lnSpc>
                <a:spcPct val="90000"/>
              </a:lnSpc>
              <a:spcBef>
                <a:spcPts val="1000"/>
              </a:spcBef>
            </a:pPr>
            <a:r>
              <a:rPr lang="en-US" sz="4000" kern="1200" dirty="0" err="1">
                <a:solidFill>
                  <a:schemeClr val="tx1"/>
                </a:solidFill>
                <a:latin typeface="+mn-lt"/>
                <a:ea typeface="+mn-ea"/>
                <a:cs typeface="+mn-cs"/>
              </a:rPr>
              <a:t>Ma’en</a:t>
            </a:r>
            <a:r>
              <a:rPr lang="en-US" sz="4000" kern="1200" dirty="0">
                <a:solidFill>
                  <a:schemeClr val="tx1"/>
                </a:solidFill>
                <a:latin typeface="+mn-lt"/>
                <a:ea typeface="+mn-ea"/>
                <a:cs typeface="+mn-cs"/>
              </a:rPr>
              <a:t> K </a:t>
            </a:r>
            <a:r>
              <a:rPr lang="en-US" sz="4000" kern="1200" dirty="0" err="1">
                <a:solidFill>
                  <a:schemeClr val="tx1"/>
                </a:solidFill>
                <a:latin typeface="+mn-lt"/>
                <a:ea typeface="+mn-ea"/>
                <a:cs typeface="+mn-cs"/>
              </a:rPr>
              <a:t>Abdelrhman</a:t>
            </a:r>
            <a:r>
              <a:rPr lang="en-US" sz="1900" kern="1200" dirty="0">
                <a:solidFill>
                  <a:schemeClr val="tx1"/>
                </a:solidFill>
                <a:latin typeface="+mn-lt"/>
                <a:ea typeface="+mn-ea"/>
                <a:cs typeface="+mn-cs"/>
              </a:rPr>
              <a:t> </a:t>
            </a:r>
          </a:p>
          <a:p>
            <a:pPr algn="ctr">
              <a:lnSpc>
                <a:spcPct val="90000"/>
              </a:lnSpc>
              <a:spcBef>
                <a:spcPts val="1000"/>
              </a:spcBef>
            </a:pPr>
            <a:endParaRPr lang="en-US" sz="1900" kern="1200" dirty="0">
              <a:solidFill>
                <a:schemeClr val="tx1"/>
              </a:solidFill>
              <a:latin typeface="+mn-lt"/>
              <a:ea typeface="+mn-ea"/>
              <a:cs typeface="+mn-cs"/>
            </a:endParaRPr>
          </a:p>
        </p:txBody>
      </p:sp>
      <p:cxnSp>
        <p:nvCxnSpPr>
          <p:cNvPr id="27" name="Straight Connector 2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5258" y="1447800"/>
            <a:ext cx="5554345" cy="4542790"/>
          </a:xfrm>
          <a:prstGeom prst="rect">
            <a:avLst/>
          </a:prstGeom>
        </p:spPr>
        <p:txBody>
          <a:bodyPr vert="horz" wrap="square" lIns="0" tIns="12700" rIns="0" bIns="0" rtlCol="0">
            <a:spAutoFit/>
          </a:bodyPr>
          <a:lstStyle/>
          <a:p>
            <a:pPr marL="241300" marR="5080" indent="-229235">
              <a:lnSpc>
                <a:spcPct val="110000"/>
              </a:lnSpc>
              <a:spcBef>
                <a:spcPts val="100"/>
              </a:spcBef>
              <a:buClr>
                <a:srgbClr val="373545"/>
              </a:buClr>
              <a:buFont typeface="Arial MT"/>
              <a:buChar char="•"/>
              <a:tabLst>
                <a:tab pos="241935" algn="l"/>
              </a:tabLst>
            </a:pPr>
            <a:r>
              <a:rPr sz="2400" spc="-5" dirty="0">
                <a:solidFill>
                  <a:srgbClr val="585858"/>
                </a:solidFill>
                <a:latin typeface="Trebuchet MS"/>
                <a:cs typeface="Trebuchet MS"/>
              </a:rPr>
              <a:t>Cri</a:t>
            </a:r>
            <a:r>
              <a:rPr sz="2400" dirty="0">
                <a:solidFill>
                  <a:srgbClr val="585858"/>
                </a:solidFill>
                <a:latin typeface="Trebuchet MS"/>
                <a:cs typeface="Trebuchet MS"/>
              </a:rPr>
              <a:t>c</a:t>
            </a:r>
            <a:r>
              <a:rPr sz="2400" spc="-75" dirty="0">
                <a:solidFill>
                  <a:srgbClr val="585858"/>
                </a:solidFill>
                <a:latin typeface="Trebuchet MS"/>
                <a:cs typeface="Trebuchet MS"/>
              </a:rPr>
              <a:t>ot</a:t>
            </a:r>
            <a:r>
              <a:rPr sz="2400" spc="-170" dirty="0">
                <a:solidFill>
                  <a:srgbClr val="585858"/>
                </a:solidFill>
                <a:latin typeface="Trebuchet MS"/>
                <a:cs typeface="Trebuchet MS"/>
              </a:rPr>
              <a:t>h</a:t>
            </a:r>
            <a:r>
              <a:rPr sz="2400" spc="-65" dirty="0">
                <a:solidFill>
                  <a:srgbClr val="585858"/>
                </a:solidFill>
                <a:latin typeface="Trebuchet MS"/>
                <a:cs typeface="Trebuchet MS"/>
              </a:rPr>
              <a:t>y</a:t>
            </a:r>
            <a:r>
              <a:rPr sz="2400" spc="-114" dirty="0">
                <a:solidFill>
                  <a:srgbClr val="585858"/>
                </a:solidFill>
                <a:latin typeface="Trebuchet MS"/>
                <a:cs typeface="Trebuchet MS"/>
              </a:rPr>
              <a:t>r</a:t>
            </a:r>
            <a:r>
              <a:rPr sz="2400" spc="-50" dirty="0">
                <a:solidFill>
                  <a:srgbClr val="585858"/>
                </a:solidFill>
                <a:latin typeface="Trebuchet MS"/>
                <a:cs typeface="Trebuchet MS"/>
              </a:rPr>
              <a:t>oid</a:t>
            </a:r>
            <a:r>
              <a:rPr sz="2400" spc="-70" dirty="0">
                <a:solidFill>
                  <a:srgbClr val="585858"/>
                </a:solidFill>
                <a:latin typeface="Trebuchet MS"/>
                <a:cs typeface="Trebuchet MS"/>
              </a:rPr>
              <a:t>oto</a:t>
            </a:r>
            <a:r>
              <a:rPr sz="2400" spc="-215" dirty="0">
                <a:solidFill>
                  <a:srgbClr val="585858"/>
                </a:solidFill>
                <a:latin typeface="Trebuchet MS"/>
                <a:cs typeface="Trebuchet MS"/>
              </a:rPr>
              <a:t>m</a:t>
            </a:r>
            <a:r>
              <a:rPr sz="2400" spc="-325" dirty="0">
                <a:solidFill>
                  <a:srgbClr val="585858"/>
                </a:solidFill>
                <a:latin typeface="Trebuchet MS"/>
                <a:cs typeface="Trebuchet MS"/>
              </a:rPr>
              <a:t>y</a:t>
            </a:r>
            <a:r>
              <a:rPr sz="2400" spc="-360" dirty="0">
                <a:solidFill>
                  <a:srgbClr val="585858"/>
                </a:solidFill>
                <a:latin typeface="Trebuchet MS"/>
                <a:cs typeface="Trebuchet MS"/>
              </a:rPr>
              <a:t>,</a:t>
            </a:r>
            <a:r>
              <a:rPr sz="2400" spc="-315" dirty="0">
                <a:solidFill>
                  <a:srgbClr val="585858"/>
                </a:solidFill>
                <a:latin typeface="Trebuchet MS"/>
                <a:cs typeface="Trebuchet MS"/>
              </a:rPr>
              <a:t> </a:t>
            </a:r>
            <a:r>
              <a:rPr sz="2400" spc="-110" dirty="0">
                <a:solidFill>
                  <a:srgbClr val="585858"/>
                </a:solidFill>
                <a:latin typeface="Trebuchet MS"/>
                <a:cs typeface="Trebuchet MS"/>
              </a:rPr>
              <a:t>also</a:t>
            </a:r>
            <a:r>
              <a:rPr sz="2400" spc="-65" dirty="0">
                <a:solidFill>
                  <a:srgbClr val="585858"/>
                </a:solidFill>
                <a:latin typeface="Trebuchet MS"/>
                <a:cs typeface="Trebuchet MS"/>
              </a:rPr>
              <a:t> k</a:t>
            </a:r>
            <a:r>
              <a:rPr sz="2400" spc="-40" dirty="0">
                <a:solidFill>
                  <a:srgbClr val="585858"/>
                </a:solidFill>
                <a:latin typeface="Trebuchet MS"/>
                <a:cs typeface="Trebuchet MS"/>
              </a:rPr>
              <a:t>n</a:t>
            </a:r>
            <a:r>
              <a:rPr sz="2400" spc="-70" dirty="0">
                <a:solidFill>
                  <a:srgbClr val="585858"/>
                </a:solidFill>
                <a:latin typeface="Trebuchet MS"/>
                <a:cs typeface="Trebuchet MS"/>
              </a:rPr>
              <a:t>o</a:t>
            </a:r>
            <a:r>
              <a:rPr sz="2400" spc="-105" dirty="0">
                <a:solidFill>
                  <a:srgbClr val="585858"/>
                </a:solidFill>
                <a:latin typeface="Trebuchet MS"/>
                <a:cs typeface="Trebuchet MS"/>
              </a:rPr>
              <a:t>w</a:t>
            </a:r>
            <a:r>
              <a:rPr sz="2400" spc="-75" dirty="0">
                <a:solidFill>
                  <a:srgbClr val="585858"/>
                </a:solidFill>
                <a:latin typeface="Trebuchet MS"/>
                <a:cs typeface="Trebuchet MS"/>
              </a:rPr>
              <a:t>n</a:t>
            </a:r>
            <a:r>
              <a:rPr sz="2400" spc="-60" dirty="0">
                <a:solidFill>
                  <a:srgbClr val="585858"/>
                </a:solidFill>
                <a:latin typeface="Trebuchet MS"/>
                <a:cs typeface="Trebuchet MS"/>
              </a:rPr>
              <a:t> </a:t>
            </a:r>
            <a:r>
              <a:rPr sz="2400" spc="-250" dirty="0">
                <a:solidFill>
                  <a:srgbClr val="585858"/>
                </a:solidFill>
                <a:latin typeface="Trebuchet MS"/>
                <a:cs typeface="Trebuchet MS"/>
              </a:rPr>
              <a:t>a</a:t>
            </a:r>
            <a:r>
              <a:rPr sz="2400" spc="-40" dirty="0">
                <a:solidFill>
                  <a:srgbClr val="585858"/>
                </a:solidFill>
                <a:latin typeface="Trebuchet MS"/>
                <a:cs typeface="Trebuchet MS"/>
              </a:rPr>
              <a:t>s  </a:t>
            </a:r>
            <a:r>
              <a:rPr sz="2400" spc="-100" dirty="0">
                <a:solidFill>
                  <a:srgbClr val="585858"/>
                </a:solidFill>
                <a:latin typeface="Trebuchet MS"/>
                <a:cs typeface="Trebuchet MS"/>
              </a:rPr>
              <a:t>cri</a:t>
            </a:r>
            <a:r>
              <a:rPr sz="2400" spc="-120" dirty="0">
                <a:solidFill>
                  <a:srgbClr val="585858"/>
                </a:solidFill>
                <a:latin typeface="Trebuchet MS"/>
                <a:cs typeface="Trebuchet MS"/>
              </a:rPr>
              <a:t>c</a:t>
            </a:r>
            <a:r>
              <a:rPr sz="2400" spc="-75" dirty="0">
                <a:solidFill>
                  <a:srgbClr val="585858"/>
                </a:solidFill>
                <a:latin typeface="Trebuchet MS"/>
                <a:cs typeface="Trebuchet MS"/>
              </a:rPr>
              <a:t>ot</a:t>
            </a:r>
            <a:r>
              <a:rPr sz="2400" spc="-170" dirty="0">
                <a:solidFill>
                  <a:srgbClr val="585858"/>
                </a:solidFill>
                <a:latin typeface="Trebuchet MS"/>
                <a:cs typeface="Trebuchet MS"/>
              </a:rPr>
              <a:t>h</a:t>
            </a:r>
            <a:r>
              <a:rPr sz="2400" spc="-65" dirty="0">
                <a:solidFill>
                  <a:srgbClr val="585858"/>
                </a:solidFill>
                <a:latin typeface="Trebuchet MS"/>
                <a:cs typeface="Trebuchet MS"/>
              </a:rPr>
              <a:t>y</a:t>
            </a:r>
            <a:r>
              <a:rPr sz="2400" spc="-114" dirty="0">
                <a:solidFill>
                  <a:srgbClr val="585858"/>
                </a:solidFill>
                <a:latin typeface="Trebuchet MS"/>
                <a:cs typeface="Trebuchet MS"/>
              </a:rPr>
              <a:t>r</a:t>
            </a:r>
            <a:r>
              <a:rPr sz="2400" spc="-50" dirty="0">
                <a:solidFill>
                  <a:srgbClr val="585858"/>
                </a:solidFill>
                <a:latin typeface="Trebuchet MS"/>
                <a:cs typeface="Trebuchet MS"/>
              </a:rPr>
              <a:t>oto</a:t>
            </a:r>
            <a:r>
              <a:rPr sz="2400" spc="-175" dirty="0">
                <a:solidFill>
                  <a:srgbClr val="585858"/>
                </a:solidFill>
                <a:latin typeface="Trebuchet MS"/>
                <a:cs typeface="Trebuchet MS"/>
              </a:rPr>
              <a:t>m</a:t>
            </a:r>
            <a:r>
              <a:rPr sz="2400" spc="-325" dirty="0">
                <a:solidFill>
                  <a:srgbClr val="585858"/>
                </a:solidFill>
                <a:latin typeface="Trebuchet MS"/>
                <a:cs typeface="Trebuchet MS"/>
              </a:rPr>
              <a:t>y</a:t>
            </a:r>
            <a:r>
              <a:rPr sz="2400" spc="-360" dirty="0">
                <a:solidFill>
                  <a:srgbClr val="585858"/>
                </a:solidFill>
                <a:latin typeface="Trebuchet MS"/>
                <a:cs typeface="Trebuchet MS"/>
              </a:rPr>
              <a:t>,</a:t>
            </a:r>
            <a:r>
              <a:rPr sz="2400" spc="-315" dirty="0">
                <a:solidFill>
                  <a:srgbClr val="585858"/>
                </a:solidFill>
                <a:latin typeface="Trebuchet MS"/>
                <a:cs typeface="Trebuchet MS"/>
              </a:rPr>
              <a:t> </a:t>
            </a:r>
            <a:r>
              <a:rPr sz="2400" spc="-95" dirty="0">
                <a:solidFill>
                  <a:srgbClr val="FF0000"/>
                </a:solidFill>
                <a:latin typeface="Trebuchet MS"/>
                <a:cs typeface="Trebuchet MS"/>
              </a:rPr>
              <a:t>i</a:t>
            </a:r>
            <a:r>
              <a:rPr sz="2400" spc="-125" dirty="0">
                <a:solidFill>
                  <a:srgbClr val="FF0000"/>
                </a:solidFill>
                <a:latin typeface="Trebuchet MS"/>
                <a:cs typeface="Trebuchet MS"/>
              </a:rPr>
              <a:t>s</a:t>
            </a:r>
            <a:r>
              <a:rPr sz="2400" spc="-60" dirty="0">
                <a:solidFill>
                  <a:srgbClr val="FF0000"/>
                </a:solidFill>
                <a:latin typeface="Trebuchet MS"/>
                <a:cs typeface="Trebuchet MS"/>
              </a:rPr>
              <a:t> </a:t>
            </a:r>
            <a:r>
              <a:rPr sz="2400" spc="-250" dirty="0">
                <a:solidFill>
                  <a:srgbClr val="FF0000"/>
                </a:solidFill>
                <a:latin typeface="Trebuchet MS"/>
                <a:cs typeface="Trebuchet MS"/>
              </a:rPr>
              <a:t>a</a:t>
            </a:r>
            <a:r>
              <a:rPr sz="2400" spc="-114" dirty="0">
                <a:solidFill>
                  <a:srgbClr val="FF0000"/>
                </a:solidFill>
                <a:latin typeface="Trebuchet MS"/>
                <a:cs typeface="Trebuchet MS"/>
              </a:rPr>
              <a:t>n</a:t>
            </a:r>
            <a:r>
              <a:rPr sz="2400" spc="-65" dirty="0">
                <a:solidFill>
                  <a:srgbClr val="FF0000"/>
                </a:solidFill>
                <a:latin typeface="Trebuchet MS"/>
                <a:cs typeface="Trebuchet MS"/>
              </a:rPr>
              <a:t> </a:t>
            </a:r>
            <a:r>
              <a:rPr sz="2400" spc="-90" dirty="0">
                <a:solidFill>
                  <a:srgbClr val="FF0000"/>
                </a:solidFill>
                <a:latin typeface="Trebuchet MS"/>
                <a:cs typeface="Trebuchet MS"/>
              </a:rPr>
              <a:t>impo</a:t>
            </a:r>
            <a:r>
              <a:rPr sz="2400" spc="-25" dirty="0">
                <a:solidFill>
                  <a:srgbClr val="FF0000"/>
                </a:solidFill>
                <a:latin typeface="Trebuchet MS"/>
                <a:cs typeface="Trebuchet MS"/>
              </a:rPr>
              <a:t>r</a:t>
            </a:r>
            <a:r>
              <a:rPr sz="2400" spc="-165" dirty="0">
                <a:solidFill>
                  <a:srgbClr val="FF0000"/>
                </a:solidFill>
                <a:latin typeface="Trebuchet MS"/>
                <a:cs typeface="Trebuchet MS"/>
              </a:rPr>
              <a:t>tant</a:t>
            </a:r>
            <a:r>
              <a:rPr sz="2400" spc="-50" dirty="0">
                <a:solidFill>
                  <a:srgbClr val="FF0000"/>
                </a:solidFill>
                <a:latin typeface="Trebuchet MS"/>
                <a:cs typeface="Trebuchet MS"/>
              </a:rPr>
              <a:t> </a:t>
            </a:r>
            <a:r>
              <a:rPr sz="2400" spc="-120" dirty="0">
                <a:solidFill>
                  <a:srgbClr val="FF0000"/>
                </a:solidFill>
                <a:latin typeface="Trebuchet MS"/>
                <a:cs typeface="Trebuchet MS"/>
              </a:rPr>
              <a:t>emergency  </a:t>
            </a:r>
            <a:r>
              <a:rPr sz="2400" spc="-100" dirty="0">
                <a:solidFill>
                  <a:srgbClr val="FF0000"/>
                </a:solidFill>
                <a:latin typeface="Trebuchet MS"/>
                <a:cs typeface="Trebuchet MS"/>
              </a:rPr>
              <a:t>procedure</a:t>
            </a:r>
            <a:r>
              <a:rPr sz="2400" spc="-65" dirty="0">
                <a:solidFill>
                  <a:srgbClr val="FF0000"/>
                </a:solidFill>
                <a:latin typeface="Trebuchet MS"/>
                <a:cs typeface="Trebuchet MS"/>
              </a:rPr>
              <a:t> </a:t>
            </a:r>
            <a:r>
              <a:rPr sz="2400" spc="-165" dirty="0">
                <a:solidFill>
                  <a:srgbClr val="585858"/>
                </a:solidFill>
                <a:latin typeface="Trebuchet MS"/>
                <a:cs typeface="Trebuchet MS"/>
              </a:rPr>
              <a:t>that</a:t>
            </a:r>
            <a:r>
              <a:rPr sz="2400" spc="-60" dirty="0">
                <a:solidFill>
                  <a:srgbClr val="585858"/>
                </a:solidFill>
                <a:latin typeface="Trebuchet MS"/>
                <a:cs typeface="Trebuchet MS"/>
              </a:rPr>
              <a:t> </a:t>
            </a:r>
            <a:r>
              <a:rPr sz="2400" spc="-110" dirty="0">
                <a:solidFill>
                  <a:srgbClr val="585858"/>
                </a:solidFill>
                <a:latin typeface="Trebuchet MS"/>
                <a:cs typeface="Trebuchet MS"/>
              </a:rPr>
              <a:t>is</a:t>
            </a:r>
            <a:r>
              <a:rPr sz="2400" spc="-60" dirty="0">
                <a:solidFill>
                  <a:srgbClr val="585858"/>
                </a:solidFill>
                <a:latin typeface="Trebuchet MS"/>
                <a:cs typeface="Trebuchet MS"/>
              </a:rPr>
              <a:t> </a:t>
            </a:r>
            <a:r>
              <a:rPr sz="2400" spc="-110" dirty="0">
                <a:solidFill>
                  <a:srgbClr val="585858"/>
                </a:solidFill>
                <a:latin typeface="Trebuchet MS"/>
                <a:cs typeface="Trebuchet MS"/>
              </a:rPr>
              <a:t>used</a:t>
            </a:r>
            <a:r>
              <a:rPr sz="2400" spc="-65" dirty="0">
                <a:solidFill>
                  <a:srgbClr val="585858"/>
                </a:solidFill>
                <a:latin typeface="Trebuchet MS"/>
                <a:cs typeface="Trebuchet MS"/>
              </a:rPr>
              <a:t> </a:t>
            </a:r>
            <a:r>
              <a:rPr sz="2400" spc="-60" dirty="0">
                <a:solidFill>
                  <a:srgbClr val="585858"/>
                </a:solidFill>
                <a:latin typeface="Trebuchet MS"/>
                <a:cs typeface="Trebuchet MS"/>
              </a:rPr>
              <a:t>to </a:t>
            </a:r>
            <a:r>
              <a:rPr sz="2400" spc="-130" dirty="0">
                <a:solidFill>
                  <a:srgbClr val="585858"/>
                </a:solidFill>
                <a:latin typeface="Trebuchet MS"/>
                <a:cs typeface="Trebuchet MS"/>
              </a:rPr>
              <a:t>obtain</a:t>
            </a:r>
            <a:r>
              <a:rPr sz="2400" spc="-55" dirty="0">
                <a:solidFill>
                  <a:srgbClr val="585858"/>
                </a:solidFill>
                <a:latin typeface="Trebuchet MS"/>
                <a:cs typeface="Trebuchet MS"/>
              </a:rPr>
              <a:t> </a:t>
            </a:r>
            <a:r>
              <a:rPr sz="2400" spc="-180" dirty="0">
                <a:solidFill>
                  <a:srgbClr val="585858"/>
                </a:solidFill>
                <a:latin typeface="Trebuchet MS"/>
                <a:cs typeface="Trebuchet MS"/>
              </a:rPr>
              <a:t>an</a:t>
            </a:r>
            <a:r>
              <a:rPr sz="2400" spc="-55" dirty="0">
                <a:solidFill>
                  <a:srgbClr val="585858"/>
                </a:solidFill>
                <a:latin typeface="Trebuchet MS"/>
                <a:cs typeface="Trebuchet MS"/>
              </a:rPr>
              <a:t> </a:t>
            </a:r>
            <a:r>
              <a:rPr sz="2400" spc="-155" dirty="0">
                <a:solidFill>
                  <a:srgbClr val="585858"/>
                </a:solidFill>
                <a:latin typeface="Trebuchet MS"/>
                <a:cs typeface="Trebuchet MS"/>
              </a:rPr>
              <a:t>airway </a:t>
            </a:r>
            <a:r>
              <a:rPr sz="2400" spc="-150" dirty="0">
                <a:solidFill>
                  <a:srgbClr val="585858"/>
                </a:solidFill>
                <a:latin typeface="Trebuchet MS"/>
                <a:cs typeface="Trebuchet MS"/>
              </a:rPr>
              <a:t> </a:t>
            </a:r>
            <a:r>
              <a:rPr sz="2400" spc="-120" dirty="0">
                <a:solidFill>
                  <a:srgbClr val="585858"/>
                </a:solidFill>
                <a:latin typeface="Trebuchet MS"/>
                <a:cs typeface="Trebuchet MS"/>
              </a:rPr>
              <a:t>whe</a:t>
            </a:r>
            <a:r>
              <a:rPr sz="2400" spc="-105" dirty="0">
                <a:solidFill>
                  <a:srgbClr val="585858"/>
                </a:solidFill>
                <a:latin typeface="Trebuchet MS"/>
                <a:cs typeface="Trebuchet MS"/>
              </a:rPr>
              <a:t>n</a:t>
            </a:r>
            <a:r>
              <a:rPr sz="2400" spc="-60" dirty="0">
                <a:solidFill>
                  <a:srgbClr val="585858"/>
                </a:solidFill>
                <a:latin typeface="Trebuchet MS"/>
                <a:cs typeface="Trebuchet MS"/>
              </a:rPr>
              <a:t> </a:t>
            </a:r>
            <a:r>
              <a:rPr sz="2400" spc="-100" dirty="0">
                <a:solidFill>
                  <a:srgbClr val="585858"/>
                </a:solidFill>
                <a:latin typeface="Trebuchet MS"/>
                <a:cs typeface="Trebuchet MS"/>
              </a:rPr>
              <a:t>othe</a:t>
            </a:r>
            <a:r>
              <a:rPr sz="2400" spc="-229" dirty="0">
                <a:solidFill>
                  <a:srgbClr val="585858"/>
                </a:solidFill>
                <a:latin typeface="Trebuchet MS"/>
                <a:cs typeface="Trebuchet MS"/>
              </a:rPr>
              <a:t>r</a:t>
            </a:r>
            <a:r>
              <a:rPr sz="2400" spc="-360" dirty="0">
                <a:solidFill>
                  <a:srgbClr val="585858"/>
                </a:solidFill>
                <a:latin typeface="Trebuchet MS"/>
                <a:cs typeface="Trebuchet MS"/>
              </a:rPr>
              <a:t>,</a:t>
            </a:r>
            <a:r>
              <a:rPr sz="2400" spc="-295" dirty="0">
                <a:solidFill>
                  <a:srgbClr val="585858"/>
                </a:solidFill>
                <a:latin typeface="Trebuchet MS"/>
                <a:cs typeface="Trebuchet MS"/>
              </a:rPr>
              <a:t> </a:t>
            </a:r>
            <a:r>
              <a:rPr sz="2400" spc="-155" dirty="0">
                <a:solidFill>
                  <a:srgbClr val="585858"/>
                </a:solidFill>
                <a:latin typeface="Trebuchet MS"/>
                <a:cs typeface="Trebuchet MS"/>
              </a:rPr>
              <a:t>m</a:t>
            </a:r>
            <a:r>
              <a:rPr sz="2400" spc="30" dirty="0">
                <a:solidFill>
                  <a:srgbClr val="585858"/>
                </a:solidFill>
                <a:latin typeface="Trebuchet MS"/>
                <a:cs typeface="Trebuchet MS"/>
              </a:rPr>
              <a:t>o</a:t>
            </a:r>
            <a:r>
              <a:rPr sz="2400" spc="-35" dirty="0">
                <a:solidFill>
                  <a:srgbClr val="585858"/>
                </a:solidFill>
                <a:latin typeface="Trebuchet MS"/>
                <a:cs typeface="Trebuchet MS"/>
              </a:rPr>
              <a:t>r</a:t>
            </a:r>
            <a:r>
              <a:rPr sz="2400" spc="-160" dirty="0">
                <a:solidFill>
                  <a:srgbClr val="585858"/>
                </a:solidFill>
                <a:latin typeface="Trebuchet MS"/>
                <a:cs typeface="Trebuchet MS"/>
              </a:rPr>
              <a:t>e</a:t>
            </a:r>
            <a:r>
              <a:rPr sz="2400" spc="-55" dirty="0">
                <a:solidFill>
                  <a:srgbClr val="585858"/>
                </a:solidFill>
                <a:latin typeface="Trebuchet MS"/>
                <a:cs typeface="Trebuchet MS"/>
              </a:rPr>
              <a:t> </a:t>
            </a:r>
            <a:r>
              <a:rPr sz="2400" spc="-50" dirty="0">
                <a:solidFill>
                  <a:srgbClr val="585858"/>
                </a:solidFill>
                <a:latin typeface="Trebuchet MS"/>
                <a:cs typeface="Trebuchet MS"/>
              </a:rPr>
              <a:t>r</a:t>
            </a:r>
            <a:r>
              <a:rPr sz="2400" spc="-110" dirty="0">
                <a:solidFill>
                  <a:srgbClr val="585858"/>
                </a:solidFill>
                <a:latin typeface="Trebuchet MS"/>
                <a:cs typeface="Trebuchet MS"/>
              </a:rPr>
              <a:t>outine</a:t>
            </a:r>
            <a:r>
              <a:rPr sz="2400" spc="-55" dirty="0">
                <a:solidFill>
                  <a:srgbClr val="585858"/>
                </a:solidFill>
                <a:latin typeface="Trebuchet MS"/>
                <a:cs typeface="Trebuchet MS"/>
              </a:rPr>
              <a:t> </a:t>
            </a:r>
            <a:r>
              <a:rPr sz="2400" spc="-100" dirty="0">
                <a:solidFill>
                  <a:srgbClr val="585858"/>
                </a:solidFill>
                <a:latin typeface="Trebuchet MS"/>
                <a:cs typeface="Trebuchet MS"/>
              </a:rPr>
              <a:t>methods</a:t>
            </a:r>
            <a:r>
              <a:rPr sz="2400" spc="-70" dirty="0">
                <a:solidFill>
                  <a:srgbClr val="585858"/>
                </a:solidFill>
                <a:latin typeface="Trebuchet MS"/>
                <a:cs typeface="Trebuchet MS"/>
              </a:rPr>
              <a:t> </a:t>
            </a:r>
            <a:r>
              <a:rPr sz="2400" spc="-110" dirty="0">
                <a:solidFill>
                  <a:srgbClr val="585858"/>
                </a:solidFill>
                <a:latin typeface="Trebuchet MS"/>
                <a:cs typeface="Trebuchet MS"/>
              </a:rPr>
              <a:t>(</a:t>
            </a:r>
            <a:r>
              <a:rPr sz="2400" spc="-180" dirty="0">
                <a:solidFill>
                  <a:srgbClr val="585858"/>
                </a:solidFill>
                <a:latin typeface="Trebuchet MS"/>
                <a:cs typeface="Trebuchet MS"/>
              </a:rPr>
              <a:t>e</a:t>
            </a:r>
            <a:r>
              <a:rPr sz="2400" spc="-170" dirty="0">
                <a:solidFill>
                  <a:srgbClr val="585858"/>
                </a:solidFill>
                <a:latin typeface="Trebuchet MS"/>
                <a:cs typeface="Trebuchet MS"/>
              </a:rPr>
              <a:t>g</a:t>
            </a:r>
            <a:r>
              <a:rPr sz="2400" spc="-315" dirty="0">
                <a:solidFill>
                  <a:srgbClr val="585858"/>
                </a:solidFill>
                <a:latin typeface="Trebuchet MS"/>
                <a:cs typeface="Trebuchet MS"/>
              </a:rPr>
              <a:t>,  </a:t>
            </a:r>
            <a:r>
              <a:rPr sz="2400" spc="-145" dirty="0">
                <a:solidFill>
                  <a:srgbClr val="585858"/>
                </a:solidFill>
                <a:latin typeface="Trebuchet MS"/>
                <a:cs typeface="Trebuchet MS"/>
              </a:rPr>
              <a:t>la</a:t>
            </a:r>
            <a:r>
              <a:rPr sz="2400" spc="-70" dirty="0">
                <a:solidFill>
                  <a:srgbClr val="585858"/>
                </a:solidFill>
                <a:latin typeface="Trebuchet MS"/>
                <a:cs typeface="Trebuchet MS"/>
              </a:rPr>
              <a:t>r</a:t>
            </a:r>
            <a:r>
              <a:rPr sz="2400" spc="-170" dirty="0">
                <a:solidFill>
                  <a:srgbClr val="585858"/>
                </a:solidFill>
                <a:latin typeface="Trebuchet MS"/>
                <a:cs typeface="Trebuchet MS"/>
              </a:rPr>
              <a:t>yngeal</a:t>
            </a:r>
            <a:r>
              <a:rPr sz="2400" spc="-65" dirty="0">
                <a:solidFill>
                  <a:srgbClr val="585858"/>
                </a:solidFill>
                <a:latin typeface="Trebuchet MS"/>
                <a:cs typeface="Trebuchet MS"/>
              </a:rPr>
              <a:t> </a:t>
            </a:r>
            <a:r>
              <a:rPr sz="2400" spc="-235" dirty="0">
                <a:solidFill>
                  <a:srgbClr val="585858"/>
                </a:solidFill>
                <a:latin typeface="Trebuchet MS"/>
                <a:cs typeface="Trebuchet MS"/>
              </a:rPr>
              <a:t>m</a:t>
            </a:r>
            <a:r>
              <a:rPr sz="2400" spc="-160" dirty="0">
                <a:solidFill>
                  <a:srgbClr val="585858"/>
                </a:solidFill>
                <a:latin typeface="Trebuchet MS"/>
                <a:cs typeface="Trebuchet MS"/>
              </a:rPr>
              <a:t>a</a:t>
            </a:r>
            <a:r>
              <a:rPr sz="2400" spc="-55" dirty="0">
                <a:solidFill>
                  <a:srgbClr val="585858"/>
                </a:solidFill>
                <a:latin typeface="Trebuchet MS"/>
                <a:cs typeface="Trebuchet MS"/>
              </a:rPr>
              <a:t>sk</a:t>
            </a:r>
            <a:r>
              <a:rPr sz="2400" spc="-50" dirty="0">
                <a:solidFill>
                  <a:srgbClr val="585858"/>
                </a:solidFill>
                <a:latin typeface="Trebuchet MS"/>
                <a:cs typeface="Trebuchet MS"/>
              </a:rPr>
              <a:t> </a:t>
            </a:r>
            <a:r>
              <a:rPr sz="2400" spc="-110" dirty="0">
                <a:solidFill>
                  <a:srgbClr val="585858"/>
                </a:solidFill>
                <a:latin typeface="Trebuchet MS"/>
                <a:cs typeface="Trebuchet MS"/>
              </a:rPr>
              <a:t>airw</a:t>
            </a:r>
            <a:r>
              <a:rPr sz="2400" spc="-345" dirty="0">
                <a:solidFill>
                  <a:srgbClr val="585858"/>
                </a:solidFill>
                <a:latin typeface="Trebuchet MS"/>
                <a:cs typeface="Trebuchet MS"/>
              </a:rPr>
              <a:t>a</a:t>
            </a:r>
            <a:r>
              <a:rPr sz="2400" spc="-135" dirty="0">
                <a:solidFill>
                  <a:srgbClr val="585858"/>
                </a:solidFill>
                <a:latin typeface="Trebuchet MS"/>
                <a:cs typeface="Trebuchet MS"/>
              </a:rPr>
              <a:t>y</a:t>
            </a:r>
            <a:r>
              <a:rPr sz="2400" spc="-60" dirty="0">
                <a:solidFill>
                  <a:srgbClr val="585858"/>
                </a:solidFill>
                <a:latin typeface="Trebuchet MS"/>
                <a:cs typeface="Trebuchet MS"/>
              </a:rPr>
              <a:t> </a:t>
            </a:r>
            <a:r>
              <a:rPr sz="2400" spc="30" dirty="0">
                <a:solidFill>
                  <a:srgbClr val="585858"/>
                </a:solidFill>
                <a:latin typeface="Trebuchet MS"/>
                <a:cs typeface="Trebuchet MS"/>
              </a:rPr>
              <a:t>[LMA]</a:t>
            </a:r>
            <a:r>
              <a:rPr sz="2400" spc="-65" dirty="0">
                <a:solidFill>
                  <a:srgbClr val="585858"/>
                </a:solidFill>
                <a:latin typeface="Trebuchet MS"/>
                <a:cs typeface="Trebuchet MS"/>
              </a:rPr>
              <a:t> </a:t>
            </a:r>
            <a:r>
              <a:rPr sz="2400" spc="-130" dirty="0">
                <a:solidFill>
                  <a:srgbClr val="585858"/>
                </a:solidFill>
                <a:latin typeface="Trebuchet MS"/>
                <a:cs typeface="Trebuchet MS"/>
              </a:rPr>
              <a:t>and  endotracheal</a:t>
            </a:r>
            <a:r>
              <a:rPr sz="2400" spc="-60" dirty="0">
                <a:solidFill>
                  <a:srgbClr val="585858"/>
                </a:solidFill>
                <a:latin typeface="Trebuchet MS"/>
                <a:cs typeface="Trebuchet MS"/>
              </a:rPr>
              <a:t> </a:t>
            </a:r>
            <a:r>
              <a:rPr sz="2400" spc="-135" dirty="0">
                <a:solidFill>
                  <a:srgbClr val="585858"/>
                </a:solidFill>
                <a:latin typeface="Trebuchet MS"/>
                <a:cs typeface="Trebuchet MS"/>
              </a:rPr>
              <a:t>intubation)</a:t>
            </a:r>
            <a:r>
              <a:rPr sz="2400" spc="-60" dirty="0">
                <a:solidFill>
                  <a:srgbClr val="585858"/>
                </a:solidFill>
                <a:latin typeface="Trebuchet MS"/>
                <a:cs typeface="Trebuchet MS"/>
              </a:rPr>
              <a:t> </a:t>
            </a:r>
            <a:r>
              <a:rPr sz="2400" spc="-150" dirty="0">
                <a:solidFill>
                  <a:srgbClr val="585858"/>
                </a:solidFill>
                <a:latin typeface="Trebuchet MS"/>
                <a:cs typeface="Trebuchet MS"/>
              </a:rPr>
              <a:t>are</a:t>
            </a:r>
            <a:r>
              <a:rPr sz="2400" spc="-55" dirty="0">
                <a:solidFill>
                  <a:srgbClr val="585858"/>
                </a:solidFill>
                <a:latin typeface="Trebuchet MS"/>
                <a:cs typeface="Trebuchet MS"/>
              </a:rPr>
              <a:t> </a:t>
            </a:r>
            <a:r>
              <a:rPr sz="2400" spc="-185" dirty="0">
                <a:solidFill>
                  <a:srgbClr val="585858"/>
                </a:solidFill>
                <a:latin typeface="Trebuchet MS"/>
                <a:cs typeface="Trebuchet MS"/>
              </a:rPr>
              <a:t>ineffective</a:t>
            </a:r>
            <a:r>
              <a:rPr sz="2400" spc="-85" dirty="0">
                <a:solidFill>
                  <a:srgbClr val="585858"/>
                </a:solidFill>
                <a:latin typeface="Trebuchet MS"/>
                <a:cs typeface="Trebuchet MS"/>
              </a:rPr>
              <a:t> </a:t>
            </a:r>
            <a:r>
              <a:rPr sz="2400" spc="25" dirty="0">
                <a:solidFill>
                  <a:srgbClr val="585858"/>
                </a:solidFill>
                <a:latin typeface="Trebuchet MS"/>
                <a:cs typeface="Trebuchet MS"/>
              </a:rPr>
              <a:t>or </a:t>
            </a:r>
            <a:r>
              <a:rPr sz="2400" spc="30" dirty="0">
                <a:solidFill>
                  <a:srgbClr val="585858"/>
                </a:solidFill>
                <a:latin typeface="Trebuchet MS"/>
                <a:cs typeface="Trebuchet MS"/>
              </a:rPr>
              <a:t> </a:t>
            </a:r>
            <a:r>
              <a:rPr sz="2400" spc="-145" dirty="0">
                <a:solidFill>
                  <a:srgbClr val="585858"/>
                </a:solidFill>
                <a:latin typeface="Trebuchet MS"/>
                <a:cs typeface="Trebuchet MS"/>
              </a:rPr>
              <a:t>contraindicated.</a:t>
            </a:r>
            <a:endParaRPr sz="2400" dirty="0">
              <a:latin typeface="Trebuchet MS"/>
              <a:cs typeface="Trebuchet MS"/>
            </a:endParaRPr>
          </a:p>
          <a:p>
            <a:pPr marL="241300" marR="255270" indent="-229235">
              <a:lnSpc>
                <a:spcPct val="110000"/>
              </a:lnSpc>
              <a:spcBef>
                <a:spcPts val="710"/>
              </a:spcBef>
              <a:buClr>
                <a:srgbClr val="373545"/>
              </a:buClr>
              <a:buFont typeface="Arial MT"/>
              <a:buChar char="•"/>
              <a:tabLst>
                <a:tab pos="241935" algn="l"/>
              </a:tabLst>
            </a:pPr>
            <a:r>
              <a:rPr sz="2400" spc="-135" dirty="0">
                <a:solidFill>
                  <a:srgbClr val="585858"/>
                </a:solidFill>
                <a:latin typeface="Trebuchet MS"/>
                <a:cs typeface="Trebuchet MS"/>
              </a:rPr>
              <a:t>Surgical</a:t>
            </a:r>
            <a:r>
              <a:rPr sz="2400" spc="-60" dirty="0">
                <a:solidFill>
                  <a:srgbClr val="585858"/>
                </a:solidFill>
                <a:latin typeface="Trebuchet MS"/>
                <a:cs typeface="Trebuchet MS"/>
              </a:rPr>
              <a:t> </a:t>
            </a:r>
            <a:r>
              <a:rPr sz="2400" spc="-160" dirty="0">
                <a:solidFill>
                  <a:srgbClr val="585858"/>
                </a:solidFill>
                <a:latin typeface="Trebuchet MS"/>
                <a:cs typeface="Trebuchet MS"/>
              </a:rPr>
              <a:t>airway</a:t>
            </a:r>
            <a:r>
              <a:rPr sz="2400" spc="-60" dirty="0">
                <a:solidFill>
                  <a:srgbClr val="585858"/>
                </a:solidFill>
                <a:latin typeface="Trebuchet MS"/>
                <a:cs typeface="Trebuchet MS"/>
              </a:rPr>
              <a:t> </a:t>
            </a:r>
            <a:r>
              <a:rPr sz="2400" spc="-170" dirty="0">
                <a:solidFill>
                  <a:srgbClr val="585858"/>
                </a:solidFill>
                <a:latin typeface="Trebuchet MS"/>
                <a:cs typeface="Trebuchet MS"/>
              </a:rPr>
              <a:t>made</a:t>
            </a:r>
            <a:r>
              <a:rPr sz="2400" spc="-45" dirty="0">
                <a:solidFill>
                  <a:srgbClr val="585858"/>
                </a:solidFill>
                <a:latin typeface="Trebuchet MS"/>
                <a:cs typeface="Trebuchet MS"/>
              </a:rPr>
              <a:t> </a:t>
            </a:r>
            <a:r>
              <a:rPr sz="2400" spc="-175" dirty="0">
                <a:solidFill>
                  <a:srgbClr val="585858"/>
                </a:solidFill>
                <a:latin typeface="Trebuchet MS"/>
                <a:cs typeface="Trebuchet MS"/>
              </a:rPr>
              <a:t>via</a:t>
            </a:r>
            <a:r>
              <a:rPr sz="2400" spc="-60" dirty="0">
                <a:solidFill>
                  <a:srgbClr val="585858"/>
                </a:solidFill>
                <a:latin typeface="Trebuchet MS"/>
                <a:cs typeface="Trebuchet MS"/>
              </a:rPr>
              <a:t> </a:t>
            </a:r>
            <a:r>
              <a:rPr sz="2400" spc="-145" dirty="0">
                <a:solidFill>
                  <a:srgbClr val="585858"/>
                </a:solidFill>
                <a:latin typeface="Trebuchet MS"/>
                <a:cs typeface="Trebuchet MS"/>
              </a:rPr>
              <a:t>the</a:t>
            </a:r>
            <a:r>
              <a:rPr sz="2400" spc="-75" dirty="0">
                <a:solidFill>
                  <a:srgbClr val="585858"/>
                </a:solidFill>
                <a:latin typeface="Trebuchet MS"/>
                <a:cs typeface="Trebuchet MS"/>
              </a:rPr>
              <a:t> </a:t>
            </a:r>
            <a:r>
              <a:rPr sz="2400" spc="-95" dirty="0">
                <a:solidFill>
                  <a:srgbClr val="585858"/>
                </a:solidFill>
                <a:latin typeface="Trebuchet MS"/>
                <a:cs typeface="Trebuchet MS"/>
              </a:rPr>
              <a:t>cricothyroid </a:t>
            </a:r>
            <a:r>
              <a:rPr sz="2400" spc="-705" dirty="0">
                <a:solidFill>
                  <a:srgbClr val="585858"/>
                </a:solidFill>
                <a:latin typeface="Trebuchet MS"/>
                <a:cs typeface="Trebuchet MS"/>
              </a:rPr>
              <a:t> </a:t>
            </a:r>
            <a:r>
              <a:rPr sz="2400" spc="-140" dirty="0">
                <a:solidFill>
                  <a:srgbClr val="585858"/>
                </a:solidFill>
                <a:latin typeface="Trebuchet MS"/>
                <a:cs typeface="Trebuchet MS"/>
              </a:rPr>
              <a:t>me</a:t>
            </a:r>
            <a:r>
              <a:rPr sz="2400" spc="-175" dirty="0">
                <a:solidFill>
                  <a:srgbClr val="585858"/>
                </a:solidFill>
                <a:latin typeface="Trebuchet MS"/>
                <a:cs typeface="Trebuchet MS"/>
              </a:rPr>
              <a:t>m</a:t>
            </a:r>
            <a:r>
              <a:rPr sz="2400" spc="-114" dirty="0">
                <a:solidFill>
                  <a:srgbClr val="585858"/>
                </a:solidFill>
                <a:latin typeface="Trebuchet MS"/>
                <a:cs typeface="Trebuchet MS"/>
              </a:rPr>
              <a:t>br</a:t>
            </a:r>
            <a:r>
              <a:rPr sz="2400" spc="-140" dirty="0">
                <a:solidFill>
                  <a:srgbClr val="585858"/>
                </a:solidFill>
                <a:latin typeface="Trebuchet MS"/>
                <a:cs typeface="Trebuchet MS"/>
              </a:rPr>
              <a:t>a</a:t>
            </a:r>
            <a:r>
              <a:rPr sz="2400" spc="-135" dirty="0">
                <a:solidFill>
                  <a:srgbClr val="585858"/>
                </a:solidFill>
                <a:latin typeface="Trebuchet MS"/>
                <a:cs typeface="Trebuchet MS"/>
              </a:rPr>
              <a:t>ne</a:t>
            </a:r>
            <a:r>
              <a:rPr sz="2400" spc="-60" dirty="0">
                <a:solidFill>
                  <a:srgbClr val="585858"/>
                </a:solidFill>
                <a:latin typeface="Trebuchet MS"/>
                <a:cs typeface="Trebuchet MS"/>
              </a:rPr>
              <a:t> </a:t>
            </a:r>
            <a:r>
              <a:rPr sz="2400" spc="-100" dirty="0">
                <a:solidFill>
                  <a:srgbClr val="585858"/>
                </a:solidFill>
                <a:latin typeface="Trebuchet MS"/>
                <a:cs typeface="Trebuchet MS"/>
              </a:rPr>
              <a:t>i</a:t>
            </a:r>
            <a:r>
              <a:rPr sz="2400" spc="-180" dirty="0">
                <a:solidFill>
                  <a:srgbClr val="585858"/>
                </a:solidFill>
                <a:latin typeface="Trebuchet MS"/>
                <a:cs typeface="Trebuchet MS"/>
              </a:rPr>
              <a:t>n</a:t>
            </a:r>
            <a:r>
              <a:rPr sz="2400" spc="-60" dirty="0">
                <a:solidFill>
                  <a:srgbClr val="585858"/>
                </a:solidFill>
                <a:latin typeface="Trebuchet MS"/>
                <a:cs typeface="Trebuchet MS"/>
              </a:rPr>
              <a:t> </a:t>
            </a:r>
            <a:r>
              <a:rPr sz="2400" spc="-250" dirty="0">
                <a:solidFill>
                  <a:srgbClr val="585858"/>
                </a:solidFill>
                <a:latin typeface="Trebuchet MS"/>
                <a:cs typeface="Trebuchet MS"/>
              </a:rPr>
              <a:t>a</a:t>
            </a:r>
            <a:r>
              <a:rPr sz="2400" spc="-140" dirty="0">
                <a:solidFill>
                  <a:srgbClr val="585858"/>
                </a:solidFill>
                <a:latin typeface="Trebuchet MS"/>
                <a:cs typeface="Trebuchet MS"/>
              </a:rPr>
              <a:t>cute</a:t>
            </a:r>
            <a:r>
              <a:rPr sz="2400" spc="-70" dirty="0">
                <a:solidFill>
                  <a:srgbClr val="585858"/>
                </a:solidFill>
                <a:latin typeface="Trebuchet MS"/>
                <a:cs typeface="Trebuchet MS"/>
              </a:rPr>
              <a:t> </a:t>
            </a:r>
            <a:r>
              <a:rPr sz="2400" spc="-130" dirty="0">
                <a:solidFill>
                  <a:srgbClr val="585858"/>
                </a:solidFill>
                <a:latin typeface="Trebuchet MS"/>
                <a:cs typeface="Trebuchet MS"/>
              </a:rPr>
              <a:t>emerg</a:t>
            </a:r>
            <a:r>
              <a:rPr sz="2400" spc="-135" dirty="0">
                <a:solidFill>
                  <a:srgbClr val="585858"/>
                </a:solidFill>
                <a:latin typeface="Trebuchet MS"/>
                <a:cs typeface="Trebuchet MS"/>
              </a:rPr>
              <a:t>ency</a:t>
            </a:r>
            <a:r>
              <a:rPr sz="2400" spc="-60" dirty="0">
                <a:solidFill>
                  <a:srgbClr val="585858"/>
                </a:solidFill>
                <a:latin typeface="Trebuchet MS"/>
                <a:cs typeface="Trebuchet MS"/>
              </a:rPr>
              <a:t> </a:t>
            </a:r>
            <a:r>
              <a:rPr sz="2400" spc="-100" dirty="0">
                <a:solidFill>
                  <a:srgbClr val="585858"/>
                </a:solidFill>
                <a:latin typeface="Trebuchet MS"/>
                <a:cs typeface="Trebuchet MS"/>
              </a:rPr>
              <a:t>when  </a:t>
            </a:r>
            <a:r>
              <a:rPr sz="2400" spc="-35" dirty="0">
                <a:solidFill>
                  <a:srgbClr val="585858"/>
                </a:solidFill>
                <a:latin typeface="Trebuchet MS"/>
                <a:cs typeface="Trebuchet MS"/>
              </a:rPr>
              <a:t>obs</a:t>
            </a:r>
            <a:r>
              <a:rPr sz="2400" spc="-40" dirty="0">
                <a:solidFill>
                  <a:srgbClr val="585858"/>
                </a:solidFill>
                <a:latin typeface="Trebuchet MS"/>
                <a:cs typeface="Trebuchet MS"/>
              </a:rPr>
              <a:t>r</a:t>
            </a:r>
            <a:r>
              <a:rPr sz="2400" spc="-150" dirty="0">
                <a:solidFill>
                  <a:srgbClr val="585858"/>
                </a:solidFill>
                <a:latin typeface="Trebuchet MS"/>
                <a:cs typeface="Trebuchet MS"/>
              </a:rPr>
              <a:t>uc</a:t>
            </a:r>
            <a:r>
              <a:rPr sz="2400" spc="-110" dirty="0">
                <a:solidFill>
                  <a:srgbClr val="585858"/>
                </a:solidFill>
                <a:latin typeface="Trebuchet MS"/>
                <a:cs typeface="Trebuchet MS"/>
              </a:rPr>
              <a:t>t</a:t>
            </a:r>
            <a:r>
              <a:rPr sz="2400" spc="-75" dirty="0">
                <a:solidFill>
                  <a:srgbClr val="585858"/>
                </a:solidFill>
                <a:latin typeface="Trebuchet MS"/>
                <a:cs typeface="Trebuchet MS"/>
              </a:rPr>
              <a:t>io</a:t>
            </a:r>
            <a:r>
              <a:rPr sz="2400" spc="-95" dirty="0">
                <a:solidFill>
                  <a:srgbClr val="585858"/>
                </a:solidFill>
                <a:latin typeface="Trebuchet MS"/>
                <a:cs typeface="Trebuchet MS"/>
              </a:rPr>
              <a:t>n</a:t>
            </a:r>
            <a:r>
              <a:rPr sz="2400" spc="-65" dirty="0">
                <a:solidFill>
                  <a:srgbClr val="585858"/>
                </a:solidFill>
                <a:latin typeface="Trebuchet MS"/>
                <a:cs typeface="Trebuchet MS"/>
              </a:rPr>
              <a:t> </a:t>
            </a:r>
            <a:r>
              <a:rPr sz="2400" spc="-195" dirty="0">
                <a:solidFill>
                  <a:srgbClr val="585858"/>
                </a:solidFill>
                <a:latin typeface="Trebuchet MS"/>
                <a:cs typeface="Trebuchet MS"/>
              </a:rPr>
              <a:t>at</a:t>
            </a:r>
            <a:r>
              <a:rPr sz="2400" spc="-55" dirty="0">
                <a:solidFill>
                  <a:srgbClr val="585858"/>
                </a:solidFill>
                <a:latin typeface="Trebuchet MS"/>
                <a:cs typeface="Trebuchet MS"/>
              </a:rPr>
              <a:t> </a:t>
            </a:r>
            <a:r>
              <a:rPr sz="2400" spc="25" dirty="0">
                <a:solidFill>
                  <a:srgbClr val="585858"/>
                </a:solidFill>
                <a:latin typeface="Trebuchet MS"/>
                <a:cs typeface="Trebuchet MS"/>
              </a:rPr>
              <a:t>or</a:t>
            </a:r>
            <a:r>
              <a:rPr sz="2400" spc="-65" dirty="0">
                <a:solidFill>
                  <a:srgbClr val="585858"/>
                </a:solidFill>
                <a:latin typeface="Trebuchet MS"/>
                <a:cs typeface="Trebuchet MS"/>
              </a:rPr>
              <a:t> </a:t>
            </a:r>
            <a:r>
              <a:rPr sz="2400" spc="-114" dirty="0">
                <a:solidFill>
                  <a:srgbClr val="585858"/>
                </a:solidFill>
                <a:latin typeface="Trebuchet MS"/>
                <a:cs typeface="Trebuchet MS"/>
              </a:rPr>
              <a:t>ab</a:t>
            </a:r>
            <a:r>
              <a:rPr sz="2400" spc="-150" dirty="0">
                <a:solidFill>
                  <a:srgbClr val="585858"/>
                </a:solidFill>
                <a:latin typeface="Trebuchet MS"/>
                <a:cs typeface="Trebuchet MS"/>
              </a:rPr>
              <a:t>o</a:t>
            </a:r>
            <a:r>
              <a:rPr sz="2400" spc="-170" dirty="0">
                <a:solidFill>
                  <a:srgbClr val="585858"/>
                </a:solidFill>
                <a:latin typeface="Trebuchet MS"/>
                <a:cs typeface="Trebuchet MS"/>
              </a:rPr>
              <a:t>v</a:t>
            </a:r>
            <a:r>
              <a:rPr sz="2400" spc="-160" dirty="0">
                <a:solidFill>
                  <a:srgbClr val="585858"/>
                </a:solidFill>
                <a:latin typeface="Trebuchet MS"/>
                <a:cs typeface="Trebuchet MS"/>
              </a:rPr>
              <a:t>e</a:t>
            </a:r>
            <a:r>
              <a:rPr sz="2400" spc="-55" dirty="0">
                <a:solidFill>
                  <a:srgbClr val="585858"/>
                </a:solidFill>
                <a:latin typeface="Trebuchet MS"/>
                <a:cs typeface="Trebuchet MS"/>
              </a:rPr>
              <a:t> </a:t>
            </a:r>
            <a:r>
              <a:rPr sz="2400" spc="-145" dirty="0">
                <a:solidFill>
                  <a:srgbClr val="585858"/>
                </a:solidFill>
                <a:latin typeface="Trebuchet MS"/>
                <a:cs typeface="Trebuchet MS"/>
              </a:rPr>
              <a:t>the</a:t>
            </a:r>
            <a:r>
              <a:rPr sz="2400" spc="-75" dirty="0">
                <a:solidFill>
                  <a:srgbClr val="585858"/>
                </a:solidFill>
                <a:latin typeface="Trebuchet MS"/>
                <a:cs typeface="Trebuchet MS"/>
              </a:rPr>
              <a:t> </a:t>
            </a:r>
            <a:r>
              <a:rPr sz="2400" spc="-145" dirty="0">
                <a:solidFill>
                  <a:srgbClr val="585858"/>
                </a:solidFill>
                <a:latin typeface="Trebuchet MS"/>
                <a:cs typeface="Trebuchet MS"/>
              </a:rPr>
              <a:t>la</a:t>
            </a:r>
            <a:r>
              <a:rPr sz="2400" spc="-70" dirty="0">
                <a:solidFill>
                  <a:srgbClr val="585858"/>
                </a:solidFill>
                <a:latin typeface="Trebuchet MS"/>
                <a:cs typeface="Trebuchet MS"/>
              </a:rPr>
              <a:t>r</a:t>
            </a:r>
            <a:r>
              <a:rPr sz="2400" spc="-85" dirty="0">
                <a:solidFill>
                  <a:srgbClr val="585858"/>
                </a:solidFill>
                <a:latin typeface="Trebuchet MS"/>
                <a:cs typeface="Trebuchet MS"/>
              </a:rPr>
              <a:t>ynx</a:t>
            </a:r>
            <a:r>
              <a:rPr sz="2400" spc="-60" dirty="0">
                <a:solidFill>
                  <a:srgbClr val="585858"/>
                </a:solidFill>
                <a:latin typeface="Trebuchet MS"/>
                <a:cs typeface="Trebuchet MS"/>
              </a:rPr>
              <a:t> </a:t>
            </a:r>
            <a:r>
              <a:rPr sz="2400" spc="-40" dirty="0">
                <a:solidFill>
                  <a:srgbClr val="585858"/>
                </a:solidFill>
                <a:latin typeface="Trebuchet MS"/>
                <a:cs typeface="Trebuchet MS"/>
              </a:rPr>
              <a:t>n</a:t>
            </a:r>
            <a:r>
              <a:rPr sz="2400" spc="-50" dirty="0">
                <a:solidFill>
                  <a:srgbClr val="585858"/>
                </a:solidFill>
                <a:latin typeface="Trebuchet MS"/>
                <a:cs typeface="Trebuchet MS"/>
              </a:rPr>
              <a:t>o</a:t>
            </a:r>
            <a:r>
              <a:rPr sz="2400" spc="-130" dirty="0">
                <a:solidFill>
                  <a:srgbClr val="585858"/>
                </a:solidFill>
                <a:latin typeface="Trebuchet MS"/>
                <a:cs typeface="Trebuchet MS"/>
              </a:rPr>
              <a:t>t  </a:t>
            </a:r>
            <a:r>
              <a:rPr sz="2400" spc="-170" dirty="0">
                <a:solidFill>
                  <a:srgbClr val="585858"/>
                </a:solidFill>
                <a:latin typeface="Trebuchet MS"/>
                <a:cs typeface="Trebuchet MS"/>
              </a:rPr>
              <a:t>relieved.</a:t>
            </a:r>
            <a:endParaRPr sz="2400" dirty="0">
              <a:latin typeface="Trebuchet MS"/>
              <a:cs typeface="Trebuchet MS"/>
            </a:endParaRPr>
          </a:p>
        </p:txBody>
      </p:sp>
      <p:sp>
        <p:nvSpPr>
          <p:cNvPr id="3" name="object 3"/>
          <p:cNvSpPr txBox="1">
            <a:spLocks noGrp="1"/>
          </p:cNvSpPr>
          <p:nvPr>
            <p:ph type="title"/>
          </p:nvPr>
        </p:nvSpPr>
        <p:spPr>
          <a:xfrm>
            <a:off x="3789934" y="177800"/>
            <a:ext cx="4402455" cy="696595"/>
          </a:xfrm>
          <a:prstGeom prst="rect">
            <a:avLst/>
          </a:prstGeom>
        </p:spPr>
        <p:txBody>
          <a:bodyPr vert="horz" wrap="square" lIns="0" tIns="12700" rIns="0" bIns="0" rtlCol="0">
            <a:spAutoFit/>
          </a:bodyPr>
          <a:lstStyle/>
          <a:p>
            <a:pPr marL="12700">
              <a:lnSpc>
                <a:spcPct val="100000"/>
              </a:lnSpc>
              <a:spcBef>
                <a:spcPts val="100"/>
              </a:spcBef>
            </a:pPr>
            <a:r>
              <a:rPr sz="4400" spc="195" dirty="0">
                <a:solidFill>
                  <a:srgbClr val="373545"/>
                </a:solidFill>
                <a:latin typeface="Impact"/>
                <a:cs typeface="Impact"/>
              </a:rPr>
              <a:t>C</a:t>
            </a:r>
            <a:r>
              <a:rPr sz="4400" spc="200" dirty="0">
                <a:solidFill>
                  <a:srgbClr val="373545"/>
                </a:solidFill>
                <a:latin typeface="Impact"/>
                <a:cs typeface="Impact"/>
              </a:rPr>
              <a:t>RI</a:t>
            </a:r>
            <a:r>
              <a:rPr sz="4400" spc="195" dirty="0">
                <a:solidFill>
                  <a:srgbClr val="373545"/>
                </a:solidFill>
                <a:latin typeface="Impact"/>
                <a:cs typeface="Impact"/>
              </a:rPr>
              <a:t>C</a:t>
            </a:r>
            <a:r>
              <a:rPr sz="4400" spc="204" dirty="0">
                <a:solidFill>
                  <a:srgbClr val="373545"/>
                </a:solidFill>
                <a:latin typeface="Impact"/>
                <a:cs typeface="Impact"/>
              </a:rPr>
              <a:t>O</a:t>
            </a:r>
            <a:r>
              <a:rPr sz="4400" spc="185" dirty="0">
                <a:solidFill>
                  <a:srgbClr val="373545"/>
                </a:solidFill>
                <a:latin typeface="Impact"/>
                <a:cs typeface="Impact"/>
              </a:rPr>
              <a:t>TH</a:t>
            </a:r>
            <a:r>
              <a:rPr sz="4400" spc="200" dirty="0">
                <a:solidFill>
                  <a:srgbClr val="373545"/>
                </a:solidFill>
                <a:latin typeface="Impact"/>
                <a:cs typeface="Impact"/>
              </a:rPr>
              <a:t>Y</a:t>
            </a:r>
            <a:r>
              <a:rPr sz="4400" spc="190" dirty="0">
                <a:solidFill>
                  <a:srgbClr val="373545"/>
                </a:solidFill>
                <a:latin typeface="Impact"/>
                <a:cs typeface="Impact"/>
              </a:rPr>
              <a:t>RO</a:t>
            </a:r>
            <a:r>
              <a:rPr sz="4400" spc="185" dirty="0">
                <a:solidFill>
                  <a:srgbClr val="373545"/>
                </a:solidFill>
                <a:latin typeface="Impact"/>
                <a:cs typeface="Impact"/>
              </a:rPr>
              <a:t>T</a:t>
            </a:r>
            <a:r>
              <a:rPr sz="4400" spc="190" dirty="0">
                <a:solidFill>
                  <a:srgbClr val="373545"/>
                </a:solidFill>
                <a:latin typeface="Impact"/>
                <a:cs typeface="Impact"/>
              </a:rPr>
              <a:t>O</a:t>
            </a:r>
            <a:r>
              <a:rPr sz="4400" spc="185" dirty="0">
                <a:solidFill>
                  <a:srgbClr val="373545"/>
                </a:solidFill>
                <a:latin typeface="Impact"/>
                <a:cs typeface="Impact"/>
              </a:rPr>
              <a:t>M</a:t>
            </a:r>
            <a:r>
              <a:rPr sz="4400" dirty="0">
                <a:solidFill>
                  <a:srgbClr val="373545"/>
                </a:solidFill>
                <a:latin typeface="Impact"/>
                <a:cs typeface="Impact"/>
              </a:rPr>
              <a:t>Y</a:t>
            </a:r>
            <a:endParaRPr sz="4400">
              <a:latin typeface="Impact"/>
              <a:cs typeface="Impact"/>
            </a:endParaRPr>
          </a:p>
        </p:txBody>
      </p:sp>
      <p:grpSp>
        <p:nvGrpSpPr>
          <p:cNvPr id="4" name="object 4"/>
          <p:cNvGrpSpPr/>
          <p:nvPr/>
        </p:nvGrpSpPr>
        <p:grpSpPr>
          <a:xfrm>
            <a:off x="7235190" y="1166622"/>
            <a:ext cx="4285615" cy="2727960"/>
            <a:chOff x="7235190" y="1166622"/>
            <a:chExt cx="4285615" cy="2727960"/>
          </a:xfrm>
        </p:grpSpPr>
        <p:pic>
          <p:nvPicPr>
            <p:cNvPr id="5" name="object 5"/>
            <p:cNvPicPr/>
            <p:nvPr/>
          </p:nvPicPr>
          <p:blipFill>
            <a:blip r:embed="rId2" cstate="print"/>
            <a:stretch>
              <a:fillRect/>
            </a:stretch>
          </p:blipFill>
          <p:spPr>
            <a:xfrm>
              <a:off x="7292340" y="1223772"/>
              <a:ext cx="4171188" cy="2613660"/>
            </a:xfrm>
            <a:prstGeom prst="rect">
              <a:avLst/>
            </a:prstGeom>
          </p:spPr>
        </p:pic>
        <p:pic>
          <p:nvPicPr>
            <p:cNvPr id="6" name="object 6"/>
            <p:cNvPicPr/>
            <p:nvPr/>
          </p:nvPicPr>
          <p:blipFill>
            <a:blip r:embed="rId3" cstate="print"/>
            <a:stretch>
              <a:fillRect/>
            </a:stretch>
          </p:blipFill>
          <p:spPr>
            <a:xfrm>
              <a:off x="7235190" y="1166622"/>
              <a:ext cx="4285487" cy="2727960"/>
            </a:xfrm>
            <a:prstGeom prst="rect">
              <a:avLst/>
            </a:prstGeom>
          </p:spPr>
        </p:pic>
      </p:grpSp>
      <p:grpSp>
        <p:nvGrpSpPr>
          <p:cNvPr id="7" name="object 7"/>
          <p:cNvGrpSpPr/>
          <p:nvPr/>
        </p:nvGrpSpPr>
        <p:grpSpPr>
          <a:xfrm>
            <a:off x="7655814" y="3957065"/>
            <a:ext cx="3444240" cy="2849880"/>
            <a:chOff x="7655814" y="3957065"/>
            <a:chExt cx="3444240" cy="2849880"/>
          </a:xfrm>
        </p:grpSpPr>
        <p:pic>
          <p:nvPicPr>
            <p:cNvPr id="8" name="object 8"/>
            <p:cNvPicPr/>
            <p:nvPr/>
          </p:nvPicPr>
          <p:blipFill>
            <a:blip r:embed="rId4" cstate="print"/>
            <a:stretch>
              <a:fillRect/>
            </a:stretch>
          </p:blipFill>
          <p:spPr>
            <a:xfrm>
              <a:off x="7712964" y="4014215"/>
              <a:ext cx="3329939" cy="2735578"/>
            </a:xfrm>
            <a:prstGeom prst="rect">
              <a:avLst/>
            </a:prstGeom>
          </p:spPr>
        </p:pic>
        <p:pic>
          <p:nvPicPr>
            <p:cNvPr id="9" name="object 9"/>
            <p:cNvPicPr/>
            <p:nvPr/>
          </p:nvPicPr>
          <p:blipFill>
            <a:blip r:embed="rId5" cstate="print"/>
            <a:stretch>
              <a:fillRect/>
            </a:stretch>
          </p:blipFill>
          <p:spPr>
            <a:xfrm>
              <a:off x="7655814" y="3957065"/>
              <a:ext cx="3444239" cy="2849879"/>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4275" y="339090"/>
            <a:ext cx="10075545" cy="756920"/>
          </a:xfrm>
          <a:prstGeom prst="rect">
            <a:avLst/>
          </a:prstGeom>
        </p:spPr>
        <p:txBody>
          <a:bodyPr vert="horz" wrap="square" lIns="0" tIns="12700" rIns="0" bIns="0" rtlCol="0">
            <a:spAutoFit/>
          </a:bodyPr>
          <a:lstStyle/>
          <a:p>
            <a:pPr marL="12700">
              <a:lnSpc>
                <a:spcPct val="100000"/>
              </a:lnSpc>
              <a:spcBef>
                <a:spcPts val="100"/>
              </a:spcBef>
            </a:pPr>
            <a:r>
              <a:rPr sz="4800" spc="150" dirty="0">
                <a:solidFill>
                  <a:srgbClr val="373545"/>
                </a:solidFill>
                <a:latin typeface="Impact"/>
                <a:cs typeface="Impact"/>
              </a:rPr>
              <a:t>INDICATIONS</a:t>
            </a:r>
            <a:r>
              <a:rPr sz="4800" spc="390" dirty="0">
                <a:solidFill>
                  <a:srgbClr val="373545"/>
                </a:solidFill>
                <a:latin typeface="Impact"/>
                <a:cs typeface="Impact"/>
              </a:rPr>
              <a:t> </a:t>
            </a:r>
            <a:r>
              <a:rPr sz="4800" spc="130" dirty="0">
                <a:solidFill>
                  <a:srgbClr val="373545"/>
                </a:solidFill>
                <a:latin typeface="Impact"/>
                <a:cs typeface="Impact"/>
              </a:rPr>
              <a:t>AND</a:t>
            </a:r>
            <a:r>
              <a:rPr sz="4800" spc="385" dirty="0">
                <a:solidFill>
                  <a:srgbClr val="373545"/>
                </a:solidFill>
                <a:latin typeface="Impact"/>
                <a:cs typeface="Impact"/>
              </a:rPr>
              <a:t> </a:t>
            </a:r>
            <a:r>
              <a:rPr sz="4800" spc="165" dirty="0">
                <a:solidFill>
                  <a:srgbClr val="373545"/>
                </a:solidFill>
                <a:latin typeface="Impact"/>
                <a:cs typeface="Impact"/>
              </a:rPr>
              <a:t>CONTRAINDICATIONS</a:t>
            </a:r>
            <a:endParaRPr sz="4800">
              <a:latin typeface="Impact"/>
              <a:cs typeface="Impact"/>
            </a:endParaRPr>
          </a:p>
        </p:txBody>
      </p:sp>
      <p:sp>
        <p:nvSpPr>
          <p:cNvPr id="3" name="object 3"/>
          <p:cNvSpPr txBox="1"/>
          <p:nvPr/>
        </p:nvSpPr>
        <p:spPr>
          <a:xfrm>
            <a:off x="1213205" y="990666"/>
            <a:ext cx="10490200" cy="5619115"/>
          </a:xfrm>
          <a:prstGeom prst="rect">
            <a:avLst/>
          </a:prstGeom>
        </p:spPr>
        <p:txBody>
          <a:bodyPr vert="horz" wrap="square" lIns="0" tIns="138430" rIns="0" bIns="0" rtlCol="0">
            <a:spAutoFit/>
          </a:bodyPr>
          <a:lstStyle/>
          <a:p>
            <a:pPr marL="12700">
              <a:lnSpc>
                <a:spcPct val="100000"/>
              </a:lnSpc>
              <a:spcBef>
                <a:spcPts val="1090"/>
              </a:spcBef>
            </a:pPr>
            <a:r>
              <a:rPr sz="2800" spc="-140" dirty="0">
                <a:solidFill>
                  <a:srgbClr val="FF0000"/>
                </a:solidFill>
                <a:latin typeface="Trebuchet MS"/>
                <a:cs typeface="Trebuchet MS"/>
              </a:rPr>
              <a:t>Indications</a:t>
            </a:r>
            <a:endParaRPr sz="2800">
              <a:latin typeface="Trebuchet MS"/>
              <a:cs typeface="Trebuchet MS"/>
            </a:endParaRPr>
          </a:p>
          <a:p>
            <a:pPr marL="241300" indent="-229235">
              <a:lnSpc>
                <a:spcPct val="100000"/>
              </a:lnSpc>
              <a:spcBef>
                <a:spcPts val="565"/>
              </a:spcBef>
              <a:buClr>
                <a:srgbClr val="373545"/>
              </a:buClr>
              <a:buFont typeface="Courier New"/>
              <a:buChar char="o"/>
              <a:tabLst>
                <a:tab pos="241935" algn="l"/>
              </a:tabLst>
            </a:pPr>
            <a:r>
              <a:rPr sz="1600" spc="-50" dirty="0">
                <a:solidFill>
                  <a:srgbClr val="585858"/>
                </a:solidFill>
                <a:latin typeface="Trebuchet MS"/>
                <a:cs typeface="Trebuchet MS"/>
              </a:rPr>
              <a:t>Cricothyroidotomy</a:t>
            </a:r>
            <a:r>
              <a:rPr sz="1600" spc="20" dirty="0">
                <a:solidFill>
                  <a:srgbClr val="585858"/>
                </a:solidFill>
                <a:latin typeface="Trebuchet MS"/>
                <a:cs typeface="Trebuchet MS"/>
              </a:rPr>
              <a:t> </a:t>
            </a:r>
            <a:r>
              <a:rPr sz="1600" spc="-75" dirty="0">
                <a:solidFill>
                  <a:srgbClr val="585858"/>
                </a:solidFill>
                <a:latin typeface="Trebuchet MS"/>
                <a:cs typeface="Trebuchet MS"/>
              </a:rPr>
              <a:t>is</a:t>
            </a:r>
            <a:r>
              <a:rPr sz="1600" spc="-30" dirty="0">
                <a:solidFill>
                  <a:srgbClr val="585858"/>
                </a:solidFill>
                <a:latin typeface="Trebuchet MS"/>
                <a:cs typeface="Trebuchet MS"/>
              </a:rPr>
              <a:t> </a:t>
            </a:r>
            <a:r>
              <a:rPr sz="1600" spc="-105" dirty="0">
                <a:solidFill>
                  <a:srgbClr val="585858"/>
                </a:solidFill>
                <a:latin typeface="Trebuchet MS"/>
                <a:cs typeface="Trebuchet MS"/>
              </a:rPr>
              <a:t>indicated</a:t>
            </a:r>
            <a:r>
              <a:rPr sz="1600" spc="-15" dirty="0">
                <a:solidFill>
                  <a:srgbClr val="585858"/>
                </a:solidFill>
                <a:latin typeface="Trebuchet MS"/>
                <a:cs typeface="Trebuchet MS"/>
              </a:rPr>
              <a:t> </a:t>
            </a:r>
            <a:r>
              <a:rPr sz="1600" spc="-60" dirty="0">
                <a:solidFill>
                  <a:srgbClr val="585858"/>
                </a:solidFill>
                <a:latin typeface="Trebuchet MS"/>
                <a:cs typeface="Trebuchet MS"/>
              </a:rPr>
              <a:t>upon</a:t>
            </a:r>
            <a:r>
              <a:rPr sz="1600" spc="-30" dirty="0">
                <a:solidFill>
                  <a:srgbClr val="585858"/>
                </a:solidFill>
                <a:latin typeface="Trebuchet MS"/>
                <a:cs typeface="Trebuchet MS"/>
              </a:rPr>
              <a:t> </a:t>
            </a:r>
            <a:r>
              <a:rPr sz="1600" spc="-114" dirty="0">
                <a:solidFill>
                  <a:srgbClr val="585858"/>
                </a:solidFill>
                <a:latin typeface="Trebuchet MS"/>
                <a:cs typeface="Trebuchet MS"/>
              </a:rPr>
              <a:t>failure</a:t>
            </a:r>
            <a:r>
              <a:rPr sz="1600" spc="-15" dirty="0">
                <a:solidFill>
                  <a:srgbClr val="585858"/>
                </a:solidFill>
                <a:latin typeface="Trebuchet MS"/>
                <a:cs typeface="Trebuchet MS"/>
              </a:rPr>
              <a:t> </a:t>
            </a:r>
            <a:r>
              <a:rPr sz="1600" spc="-45" dirty="0">
                <a:solidFill>
                  <a:srgbClr val="585858"/>
                </a:solidFill>
                <a:latin typeface="Trebuchet MS"/>
                <a:cs typeface="Trebuchet MS"/>
              </a:rPr>
              <a:t>to</a:t>
            </a:r>
            <a:r>
              <a:rPr sz="1600" spc="-20" dirty="0">
                <a:solidFill>
                  <a:srgbClr val="585858"/>
                </a:solidFill>
                <a:latin typeface="Trebuchet MS"/>
                <a:cs typeface="Trebuchet MS"/>
              </a:rPr>
              <a:t> </a:t>
            </a:r>
            <a:r>
              <a:rPr sz="1600" spc="-90" dirty="0">
                <a:solidFill>
                  <a:srgbClr val="585858"/>
                </a:solidFill>
                <a:latin typeface="Trebuchet MS"/>
                <a:cs typeface="Trebuchet MS"/>
              </a:rPr>
              <a:t>obtain</a:t>
            </a:r>
            <a:r>
              <a:rPr sz="1600" dirty="0">
                <a:solidFill>
                  <a:srgbClr val="585858"/>
                </a:solidFill>
                <a:latin typeface="Trebuchet MS"/>
                <a:cs typeface="Trebuchet MS"/>
              </a:rPr>
              <a:t> </a:t>
            </a:r>
            <a:r>
              <a:rPr sz="1600" spc="-120" dirty="0">
                <a:solidFill>
                  <a:srgbClr val="585858"/>
                </a:solidFill>
                <a:latin typeface="Trebuchet MS"/>
                <a:cs typeface="Trebuchet MS"/>
              </a:rPr>
              <a:t>an</a:t>
            </a:r>
            <a:r>
              <a:rPr sz="1600" spc="-25" dirty="0">
                <a:solidFill>
                  <a:srgbClr val="585858"/>
                </a:solidFill>
                <a:latin typeface="Trebuchet MS"/>
                <a:cs typeface="Trebuchet MS"/>
              </a:rPr>
              <a:t> </a:t>
            </a:r>
            <a:r>
              <a:rPr sz="1600" spc="-105" dirty="0">
                <a:solidFill>
                  <a:srgbClr val="585858"/>
                </a:solidFill>
                <a:latin typeface="Trebuchet MS"/>
                <a:cs typeface="Trebuchet MS"/>
              </a:rPr>
              <a:t>airway</a:t>
            </a:r>
            <a:r>
              <a:rPr sz="1600" spc="-30" dirty="0">
                <a:solidFill>
                  <a:srgbClr val="585858"/>
                </a:solidFill>
                <a:latin typeface="Trebuchet MS"/>
                <a:cs typeface="Trebuchet MS"/>
              </a:rPr>
              <a:t> </a:t>
            </a:r>
            <a:r>
              <a:rPr sz="1600" spc="-90" dirty="0">
                <a:solidFill>
                  <a:srgbClr val="585858"/>
                </a:solidFill>
                <a:latin typeface="Trebuchet MS"/>
                <a:cs typeface="Trebuchet MS"/>
              </a:rPr>
              <a:t>with</a:t>
            </a:r>
            <a:r>
              <a:rPr sz="1600" spc="-15" dirty="0">
                <a:solidFill>
                  <a:srgbClr val="585858"/>
                </a:solidFill>
                <a:latin typeface="Trebuchet MS"/>
                <a:cs typeface="Trebuchet MS"/>
              </a:rPr>
              <a:t> </a:t>
            </a:r>
            <a:r>
              <a:rPr sz="1600" spc="-95" dirty="0">
                <a:solidFill>
                  <a:srgbClr val="585858"/>
                </a:solidFill>
                <a:latin typeface="Trebuchet MS"/>
                <a:cs typeface="Trebuchet MS"/>
              </a:rPr>
              <a:t>traditional</a:t>
            </a:r>
            <a:r>
              <a:rPr sz="1600" spc="15" dirty="0">
                <a:solidFill>
                  <a:srgbClr val="585858"/>
                </a:solidFill>
                <a:latin typeface="Trebuchet MS"/>
                <a:cs typeface="Trebuchet MS"/>
              </a:rPr>
              <a:t> </a:t>
            </a:r>
            <a:r>
              <a:rPr sz="1600" spc="-70" dirty="0">
                <a:solidFill>
                  <a:srgbClr val="585858"/>
                </a:solidFill>
                <a:latin typeface="Trebuchet MS"/>
                <a:cs typeface="Trebuchet MS"/>
              </a:rPr>
              <a:t>methods</a:t>
            </a:r>
            <a:r>
              <a:rPr sz="1600" spc="-25" dirty="0">
                <a:solidFill>
                  <a:srgbClr val="585858"/>
                </a:solidFill>
                <a:latin typeface="Trebuchet MS"/>
                <a:cs typeface="Trebuchet MS"/>
              </a:rPr>
              <a:t> </a:t>
            </a:r>
            <a:r>
              <a:rPr sz="1600" spc="-95" dirty="0">
                <a:solidFill>
                  <a:srgbClr val="585858"/>
                </a:solidFill>
                <a:latin typeface="Trebuchet MS"/>
                <a:cs typeface="Trebuchet MS"/>
              </a:rPr>
              <a:t>in</a:t>
            </a:r>
            <a:r>
              <a:rPr sz="1600" spc="-30" dirty="0">
                <a:solidFill>
                  <a:srgbClr val="585858"/>
                </a:solidFill>
                <a:latin typeface="Trebuchet MS"/>
                <a:cs typeface="Trebuchet MS"/>
              </a:rPr>
              <a:t> </a:t>
            </a:r>
            <a:r>
              <a:rPr sz="1600" spc="-100" dirty="0">
                <a:solidFill>
                  <a:srgbClr val="585858"/>
                </a:solidFill>
                <a:latin typeface="Trebuchet MS"/>
                <a:cs typeface="Trebuchet MS"/>
              </a:rPr>
              <a:t>the</a:t>
            </a:r>
            <a:r>
              <a:rPr sz="1600" spc="-20" dirty="0">
                <a:solidFill>
                  <a:srgbClr val="585858"/>
                </a:solidFill>
                <a:latin typeface="Trebuchet MS"/>
                <a:cs typeface="Trebuchet MS"/>
              </a:rPr>
              <a:t> </a:t>
            </a:r>
            <a:r>
              <a:rPr sz="1600" spc="-90" dirty="0">
                <a:solidFill>
                  <a:srgbClr val="585858"/>
                </a:solidFill>
                <a:latin typeface="Trebuchet MS"/>
                <a:cs typeface="Trebuchet MS"/>
              </a:rPr>
              <a:t>following</a:t>
            </a:r>
            <a:r>
              <a:rPr sz="1600" spc="-5" dirty="0">
                <a:solidFill>
                  <a:srgbClr val="585858"/>
                </a:solidFill>
                <a:latin typeface="Trebuchet MS"/>
                <a:cs typeface="Trebuchet MS"/>
              </a:rPr>
              <a:t> </a:t>
            </a:r>
            <a:r>
              <a:rPr sz="1600" spc="-95" dirty="0">
                <a:solidFill>
                  <a:srgbClr val="585858"/>
                </a:solidFill>
                <a:latin typeface="Trebuchet MS"/>
                <a:cs typeface="Trebuchet MS"/>
              </a:rPr>
              <a:t>situations:</a:t>
            </a:r>
            <a:endParaRPr sz="1600">
              <a:latin typeface="Trebuchet MS"/>
              <a:cs typeface="Trebuchet MS"/>
            </a:endParaRPr>
          </a:p>
          <a:p>
            <a:pPr marL="344805" lvl="1" indent="-104139">
              <a:lnSpc>
                <a:spcPct val="100000"/>
              </a:lnSpc>
              <a:spcBef>
                <a:spcPts val="1535"/>
              </a:spcBef>
              <a:buChar char="•"/>
              <a:tabLst>
                <a:tab pos="345440" algn="l"/>
              </a:tabLst>
            </a:pPr>
            <a:r>
              <a:rPr sz="1600" spc="-110" dirty="0">
                <a:solidFill>
                  <a:srgbClr val="585858"/>
                </a:solidFill>
                <a:latin typeface="Trebuchet MS"/>
                <a:cs typeface="Trebuchet MS"/>
              </a:rPr>
              <a:t>Trauma</a:t>
            </a:r>
            <a:r>
              <a:rPr sz="1600" spc="-25" dirty="0">
                <a:solidFill>
                  <a:srgbClr val="585858"/>
                </a:solidFill>
                <a:latin typeface="Trebuchet MS"/>
                <a:cs typeface="Trebuchet MS"/>
              </a:rPr>
              <a:t> </a:t>
            </a:r>
            <a:r>
              <a:rPr sz="1600" spc="-100" dirty="0">
                <a:solidFill>
                  <a:srgbClr val="585858"/>
                </a:solidFill>
                <a:latin typeface="Trebuchet MS"/>
                <a:cs typeface="Trebuchet MS"/>
              </a:rPr>
              <a:t>causing</a:t>
            </a:r>
            <a:r>
              <a:rPr sz="1600" spc="-20" dirty="0">
                <a:solidFill>
                  <a:srgbClr val="585858"/>
                </a:solidFill>
                <a:latin typeface="Trebuchet MS"/>
                <a:cs typeface="Trebuchet MS"/>
              </a:rPr>
              <a:t> </a:t>
            </a:r>
            <a:r>
              <a:rPr sz="1600" spc="-100" dirty="0">
                <a:solidFill>
                  <a:srgbClr val="585858"/>
                </a:solidFill>
                <a:latin typeface="Trebuchet MS"/>
                <a:cs typeface="Trebuchet MS"/>
              </a:rPr>
              <a:t>oral,</a:t>
            </a:r>
            <a:r>
              <a:rPr sz="1600" spc="-175" dirty="0">
                <a:solidFill>
                  <a:srgbClr val="585858"/>
                </a:solidFill>
                <a:latin typeface="Trebuchet MS"/>
                <a:cs typeface="Trebuchet MS"/>
              </a:rPr>
              <a:t> </a:t>
            </a:r>
            <a:r>
              <a:rPr sz="1600" spc="-110" dirty="0">
                <a:solidFill>
                  <a:srgbClr val="585858"/>
                </a:solidFill>
                <a:latin typeface="Trebuchet MS"/>
                <a:cs typeface="Trebuchet MS"/>
              </a:rPr>
              <a:t>pharyngeal,</a:t>
            </a:r>
            <a:r>
              <a:rPr sz="1600" spc="-200" dirty="0">
                <a:solidFill>
                  <a:srgbClr val="585858"/>
                </a:solidFill>
                <a:latin typeface="Trebuchet MS"/>
                <a:cs typeface="Trebuchet MS"/>
              </a:rPr>
              <a:t> </a:t>
            </a:r>
            <a:r>
              <a:rPr sz="1600" spc="15" dirty="0">
                <a:solidFill>
                  <a:srgbClr val="585858"/>
                </a:solidFill>
                <a:latin typeface="Trebuchet MS"/>
                <a:cs typeface="Trebuchet MS"/>
              </a:rPr>
              <a:t>or</a:t>
            </a:r>
            <a:r>
              <a:rPr sz="1600" spc="-15" dirty="0">
                <a:solidFill>
                  <a:srgbClr val="585858"/>
                </a:solidFill>
                <a:latin typeface="Trebuchet MS"/>
                <a:cs typeface="Trebuchet MS"/>
              </a:rPr>
              <a:t> </a:t>
            </a:r>
            <a:r>
              <a:rPr sz="1600" spc="-114" dirty="0">
                <a:solidFill>
                  <a:srgbClr val="585858"/>
                </a:solidFill>
                <a:latin typeface="Trebuchet MS"/>
                <a:cs typeface="Trebuchet MS"/>
              </a:rPr>
              <a:t>nasal</a:t>
            </a:r>
            <a:r>
              <a:rPr sz="1600" spc="-25" dirty="0">
                <a:solidFill>
                  <a:srgbClr val="585858"/>
                </a:solidFill>
                <a:latin typeface="Trebuchet MS"/>
                <a:cs typeface="Trebuchet MS"/>
              </a:rPr>
              <a:t> </a:t>
            </a:r>
            <a:r>
              <a:rPr sz="1600" spc="-75" dirty="0">
                <a:solidFill>
                  <a:srgbClr val="585858"/>
                </a:solidFill>
                <a:latin typeface="Trebuchet MS"/>
                <a:cs typeface="Trebuchet MS"/>
              </a:rPr>
              <a:t>hemorrhage</a:t>
            </a:r>
            <a:endParaRPr sz="1600">
              <a:latin typeface="Trebuchet MS"/>
              <a:cs typeface="Trebuchet MS"/>
            </a:endParaRPr>
          </a:p>
          <a:p>
            <a:pPr marL="369570" lvl="1" indent="-128905">
              <a:lnSpc>
                <a:spcPct val="100000"/>
              </a:lnSpc>
              <a:spcBef>
                <a:spcPts val="1540"/>
              </a:spcBef>
              <a:buChar char="•"/>
              <a:tabLst>
                <a:tab pos="370205" algn="l"/>
              </a:tabLst>
            </a:pPr>
            <a:r>
              <a:rPr sz="1600" spc="-125" dirty="0">
                <a:solidFill>
                  <a:srgbClr val="585858"/>
                </a:solidFill>
                <a:latin typeface="Trebuchet MS"/>
                <a:cs typeface="Trebuchet MS"/>
              </a:rPr>
              <a:t>Fac</a:t>
            </a:r>
            <a:r>
              <a:rPr sz="1600" spc="-150" dirty="0">
                <a:solidFill>
                  <a:srgbClr val="585858"/>
                </a:solidFill>
                <a:latin typeface="Trebuchet MS"/>
                <a:cs typeface="Trebuchet MS"/>
              </a:rPr>
              <a:t>ia</a:t>
            </a:r>
            <a:r>
              <a:rPr sz="1600" spc="-105" dirty="0">
                <a:solidFill>
                  <a:srgbClr val="585858"/>
                </a:solidFill>
                <a:latin typeface="Trebuchet MS"/>
                <a:cs typeface="Trebuchet MS"/>
              </a:rPr>
              <a:t>l</a:t>
            </a:r>
            <a:r>
              <a:rPr sz="1600" spc="-10" dirty="0">
                <a:solidFill>
                  <a:srgbClr val="585858"/>
                </a:solidFill>
                <a:latin typeface="Trebuchet MS"/>
                <a:cs typeface="Trebuchet MS"/>
              </a:rPr>
              <a:t> </a:t>
            </a:r>
            <a:r>
              <a:rPr sz="1600" spc="-110" dirty="0">
                <a:solidFill>
                  <a:srgbClr val="585858"/>
                </a:solidFill>
                <a:latin typeface="Trebuchet MS"/>
                <a:cs typeface="Trebuchet MS"/>
              </a:rPr>
              <a:t>m</a:t>
            </a:r>
            <a:r>
              <a:rPr sz="1600" spc="-80" dirty="0">
                <a:solidFill>
                  <a:srgbClr val="585858"/>
                </a:solidFill>
                <a:latin typeface="Trebuchet MS"/>
                <a:cs typeface="Trebuchet MS"/>
              </a:rPr>
              <a:t>u</a:t>
            </a:r>
            <a:r>
              <a:rPr sz="1600" spc="-60" dirty="0">
                <a:solidFill>
                  <a:srgbClr val="585858"/>
                </a:solidFill>
                <a:latin typeface="Trebuchet MS"/>
                <a:cs typeface="Trebuchet MS"/>
              </a:rPr>
              <a:t>s</a:t>
            </a:r>
            <a:r>
              <a:rPr sz="1600" spc="-75" dirty="0">
                <a:solidFill>
                  <a:srgbClr val="585858"/>
                </a:solidFill>
                <a:latin typeface="Trebuchet MS"/>
                <a:cs typeface="Trebuchet MS"/>
              </a:rPr>
              <a:t>c</a:t>
            </a:r>
            <a:r>
              <a:rPr sz="1600" spc="-90" dirty="0">
                <a:solidFill>
                  <a:srgbClr val="585858"/>
                </a:solidFill>
                <a:latin typeface="Trebuchet MS"/>
                <a:cs typeface="Trebuchet MS"/>
              </a:rPr>
              <a:t>l</a:t>
            </a:r>
            <a:r>
              <a:rPr sz="1600" spc="-150" dirty="0">
                <a:solidFill>
                  <a:srgbClr val="585858"/>
                </a:solidFill>
                <a:latin typeface="Trebuchet MS"/>
                <a:cs typeface="Trebuchet MS"/>
              </a:rPr>
              <a:t>e</a:t>
            </a:r>
            <a:r>
              <a:rPr sz="1600" spc="-40" dirty="0">
                <a:solidFill>
                  <a:srgbClr val="585858"/>
                </a:solidFill>
                <a:latin typeface="Trebuchet MS"/>
                <a:cs typeface="Trebuchet MS"/>
              </a:rPr>
              <a:t> </a:t>
            </a:r>
            <a:r>
              <a:rPr sz="1600" spc="-55" dirty="0">
                <a:solidFill>
                  <a:srgbClr val="585858"/>
                </a:solidFill>
                <a:latin typeface="Trebuchet MS"/>
                <a:cs typeface="Trebuchet MS"/>
              </a:rPr>
              <a:t>s</a:t>
            </a:r>
            <a:r>
              <a:rPr sz="1600" spc="-70" dirty="0">
                <a:solidFill>
                  <a:srgbClr val="585858"/>
                </a:solidFill>
                <a:latin typeface="Trebuchet MS"/>
                <a:cs typeface="Trebuchet MS"/>
              </a:rPr>
              <a:t>p</a:t>
            </a:r>
            <a:r>
              <a:rPr sz="1600" spc="-100" dirty="0">
                <a:solidFill>
                  <a:srgbClr val="585858"/>
                </a:solidFill>
                <a:latin typeface="Trebuchet MS"/>
                <a:cs typeface="Trebuchet MS"/>
              </a:rPr>
              <a:t>asm</a:t>
            </a:r>
            <a:r>
              <a:rPr sz="1600" spc="-35" dirty="0">
                <a:solidFill>
                  <a:srgbClr val="585858"/>
                </a:solidFill>
                <a:latin typeface="Trebuchet MS"/>
                <a:cs typeface="Trebuchet MS"/>
              </a:rPr>
              <a:t>s</a:t>
            </a:r>
            <a:r>
              <a:rPr sz="1600" spc="-40" dirty="0">
                <a:solidFill>
                  <a:srgbClr val="585858"/>
                </a:solidFill>
                <a:latin typeface="Trebuchet MS"/>
                <a:cs typeface="Trebuchet MS"/>
              </a:rPr>
              <a:t> </a:t>
            </a:r>
            <a:r>
              <a:rPr sz="1600" spc="10" dirty="0">
                <a:solidFill>
                  <a:srgbClr val="585858"/>
                </a:solidFill>
                <a:latin typeface="Trebuchet MS"/>
                <a:cs typeface="Trebuchet MS"/>
              </a:rPr>
              <a:t>or</a:t>
            </a:r>
            <a:r>
              <a:rPr sz="1600" spc="-15" dirty="0">
                <a:solidFill>
                  <a:srgbClr val="585858"/>
                </a:solidFill>
                <a:latin typeface="Trebuchet MS"/>
                <a:cs typeface="Trebuchet MS"/>
              </a:rPr>
              <a:t> </a:t>
            </a:r>
            <a:r>
              <a:rPr sz="1600" spc="-100" dirty="0">
                <a:solidFill>
                  <a:srgbClr val="585858"/>
                </a:solidFill>
                <a:latin typeface="Trebuchet MS"/>
                <a:cs typeface="Trebuchet MS"/>
              </a:rPr>
              <a:t>la</a:t>
            </a:r>
            <a:r>
              <a:rPr sz="1600" spc="-40" dirty="0">
                <a:solidFill>
                  <a:srgbClr val="585858"/>
                </a:solidFill>
                <a:latin typeface="Trebuchet MS"/>
                <a:cs typeface="Trebuchet MS"/>
              </a:rPr>
              <a:t>r</a:t>
            </a:r>
            <a:r>
              <a:rPr sz="1600" spc="-100" dirty="0">
                <a:solidFill>
                  <a:srgbClr val="585858"/>
                </a:solidFill>
                <a:latin typeface="Trebuchet MS"/>
                <a:cs typeface="Trebuchet MS"/>
              </a:rPr>
              <a:t>yn</a:t>
            </a:r>
            <a:r>
              <a:rPr sz="1600" spc="-105" dirty="0">
                <a:solidFill>
                  <a:srgbClr val="585858"/>
                </a:solidFill>
                <a:latin typeface="Trebuchet MS"/>
                <a:cs typeface="Trebuchet MS"/>
              </a:rPr>
              <a:t>g</a:t>
            </a:r>
            <a:r>
              <a:rPr sz="1600" spc="15" dirty="0">
                <a:solidFill>
                  <a:srgbClr val="585858"/>
                </a:solidFill>
                <a:latin typeface="Trebuchet MS"/>
                <a:cs typeface="Trebuchet MS"/>
              </a:rPr>
              <a:t>o</a:t>
            </a:r>
            <a:r>
              <a:rPr sz="1600" spc="-95" dirty="0">
                <a:solidFill>
                  <a:srgbClr val="585858"/>
                </a:solidFill>
                <a:latin typeface="Trebuchet MS"/>
                <a:cs typeface="Trebuchet MS"/>
              </a:rPr>
              <a:t>sp</a:t>
            </a:r>
            <a:r>
              <a:rPr sz="1600" spc="-100" dirty="0">
                <a:solidFill>
                  <a:srgbClr val="585858"/>
                </a:solidFill>
                <a:latin typeface="Trebuchet MS"/>
                <a:cs typeface="Trebuchet MS"/>
              </a:rPr>
              <a:t>a</a:t>
            </a:r>
            <a:r>
              <a:rPr sz="1600" spc="-70" dirty="0">
                <a:solidFill>
                  <a:srgbClr val="585858"/>
                </a:solidFill>
                <a:latin typeface="Trebuchet MS"/>
                <a:cs typeface="Trebuchet MS"/>
              </a:rPr>
              <a:t>sm</a:t>
            </a:r>
            <a:endParaRPr sz="1600">
              <a:latin typeface="Trebuchet MS"/>
              <a:cs typeface="Trebuchet MS"/>
            </a:endParaRPr>
          </a:p>
          <a:p>
            <a:pPr marL="369570" lvl="1" indent="-128905">
              <a:lnSpc>
                <a:spcPct val="100000"/>
              </a:lnSpc>
              <a:spcBef>
                <a:spcPts val="1535"/>
              </a:spcBef>
              <a:buChar char="•"/>
              <a:tabLst>
                <a:tab pos="370205" algn="l"/>
              </a:tabLst>
            </a:pPr>
            <a:r>
              <a:rPr sz="1600" spc="-75" dirty="0">
                <a:solidFill>
                  <a:srgbClr val="585858"/>
                </a:solidFill>
                <a:latin typeface="Trebuchet MS"/>
                <a:cs typeface="Trebuchet MS"/>
              </a:rPr>
              <a:t>Uncontrollable</a:t>
            </a:r>
            <a:r>
              <a:rPr sz="1600" dirty="0">
                <a:solidFill>
                  <a:srgbClr val="585858"/>
                </a:solidFill>
                <a:latin typeface="Trebuchet MS"/>
                <a:cs typeface="Trebuchet MS"/>
              </a:rPr>
              <a:t> </a:t>
            </a:r>
            <a:r>
              <a:rPr sz="1600" spc="-85" dirty="0">
                <a:solidFill>
                  <a:srgbClr val="585858"/>
                </a:solidFill>
                <a:latin typeface="Trebuchet MS"/>
                <a:cs typeface="Trebuchet MS"/>
              </a:rPr>
              <a:t>emesis</a:t>
            </a:r>
            <a:endParaRPr sz="1600">
              <a:latin typeface="Trebuchet MS"/>
              <a:cs typeface="Trebuchet MS"/>
            </a:endParaRPr>
          </a:p>
          <a:p>
            <a:pPr marL="369570" lvl="1" indent="-128905">
              <a:lnSpc>
                <a:spcPct val="100000"/>
              </a:lnSpc>
              <a:spcBef>
                <a:spcPts val="1535"/>
              </a:spcBef>
              <a:buChar char="•"/>
              <a:tabLst>
                <a:tab pos="370205" algn="l"/>
              </a:tabLst>
            </a:pPr>
            <a:r>
              <a:rPr sz="1600" spc="-40" dirty="0">
                <a:solidFill>
                  <a:srgbClr val="585858"/>
                </a:solidFill>
                <a:latin typeface="Trebuchet MS"/>
                <a:cs typeface="Trebuchet MS"/>
              </a:rPr>
              <a:t>Upper</a:t>
            </a:r>
            <a:r>
              <a:rPr sz="1600" spc="-20" dirty="0">
                <a:solidFill>
                  <a:srgbClr val="585858"/>
                </a:solidFill>
                <a:latin typeface="Trebuchet MS"/>
                <a:cs typeface="Trebuchet MS"/>
              </a:rPr>
              <a:t> </a:t>
            </a:r>
            <a:r>
              <a:rPr sz="1600" spc="-105" dirty="0">
                <a:solidFill>
                  <a:srgbClr val="585858"/>
                </a:solidFill>
                <a:latin typeface="Trebuchet MS"/>
                <a:cs typeface="Trebuchet MS"/>
              </a:rPr>
              <a:t>airway</a:t>
            </a:r>
            <a:r>
              <a:rPr sz="1600" spc="-25" dirty="0">
                <a:solidFill>
                  <a:srgbClr val="585858"/>
                </a:solidFill>
                <a:latin typeface="Trebuchet MS"/>
                <a:cs typeface="Trebuchet MS"/>
              </a:rPr>
              <a:t> </a:t>
            </a:r>
            <a:r>
              <a:rPr sz="1600" spc="-65" dirty="0">
                <a:solidFill>
                  <a:srgbClr val="585858"/>
                </a:solidFill>
                <a:latin typeface="Trebuchet MS"/>
                <a:cs typeface="Trebuchet MS"/>
              </a:rPr>
              <a:t>stenosis</a:t>
            </a:r>
            <a:r>
              <a:rPr sz="1600" spc="-15" dirty="0">
                <a:solidFill>
                  <a:srgbClr val="585858"/>
                </a:solidFill>
                <a:latin typeface="Trebuchet MS"/>
                <a:cs typeface="Trebuchet MS"/>
              </a:rPr>
              <a:t> </a:t>
            </a:r>
            <a:r>
              <a:rPr sz="1600" spc="10" dirty="0">
                <a:solidFill>
                  <a:srgbClr val="585858"/>
                </a:solidFill>
                <a:latin typeface="Trebuchet MS"/>
                <a:cs typeface="Trebuchet MS"/>
              </a:rPr>
              <a:t>or</a:t>
            </a:r>
            <a:r>
              <a:rPr sz="1600" spc="-15" dirty="0">
                <a:solidFill>
                  <a:srgbClr val="585858"/>
                </a:solidFill>
                <a:latin typeface="Trebuchet MS"/>
                <a:cs typeface="Trebuchet MS"/>
              </a:rPr>
              <a:t> </a:t>
            </a:r>
            <a:r>
              <a:rPr sz="1600" spc="-100" dirty="0">
                <a:solidFill>
                  <a:srgbClr val="585858"/>
                </a:solidFill>
                <a:latin typeface="Trebuchet MS"/>
                <a:cs typeface="Trebuchet MS"/>
              </a:rPr>
              <a:t>congenital</a:t>
            </a:r>
            <a:r>
              <a:rPr sz="1600" spc="5" dirty="0">
                <a:solidFill>
                  <a:srgbClr val="585858"/>
                </a:solidFill>
                <a:latin typeface="Trebuchet MS"/>
                <a:cs typeface="Trebuchet MS"/>
              </a:rPr>
              <a:t> </a:t>
            </a:r>
            <a:r>
              <a:rPr sz="1600" spc="-90" dirty="0">
                <a:solidFill>
                  <a:srgbClr val="585858"/>
                </a:solidFill>
                <a:latin typeface="Trebuchet MS"/>
                <a:cs typeface="Trebuchet MS"/>
              </a:rPr>
              <a:t>deformities</a:t>
            </a:r>
            <a:endParaRPr sz="1600">
              <a:latin typeface="Trebuchet MS"/>
              <a:cs typeface="Trebuchet MS"/>
            </a:endParaRPr>
          </a:p>
          <a:p>
            <a:pPr marL="369570" lvl="1" indent="-128905">
              <a:lnSpc>
                <a:spcPct val="100000"/>
              </a:lnSpc>
              <a:spcBef>
                <a:spcPts val="1535"/>
              </a:spcBef>
              <a:buChar char="•"/>
              <a:tabLst>
                <a:tab pos="370205" algn="l"/>
              </a:tabLst>
            </a:pPr>
            <a:r>
              <a:rPr sz="1600" spc="-35" dirty="0">
                <a:solidFill>
                  <a:srgbClr val="585858"/>
                </a:solidFill>
                <a:latin typeface="Trebuchet MS"/>
                <a:cs typeface="Trebuchet MS"/>
              </a:rPr>
              <a:t>Clen</a:t>
            </a:r>
            <a:r>
              <a:rPr sz="1600" spc="-95" dirty="0">
                <a:solidFill>
                  <a:srgbClr val="585858"/>
                </a:solidFill>
                <a:latin typeface="Trebuchet MS"/>
                <a:cs typeface="Trebuchet MS"/>
              </a:rPr>
              <a:t>che</a:t>
            </a:r>
            <a:r>
              <a:rPr sz="1600" spc="-80" dirty="0">
                <a:solidFill>
                  <a:srgbClr val="585858"/>
                </a:solidFill>
                <a:latin typeface="Trebuchet MS"/>
                <a:cs typeface="Trebuchet MS"/>
              </a:rPr>
              <a:t>d</a:t>
            </a:r>
            <a:r>
              <a:rPr sz="1600" spc="-40" dirty="0">
                <a:solidFill>
                  <a:srgbClr val="585858"/>
                </a:solidFill>
                <a:latin typeface="Trebuchet MS"/>
                <a:cs typeface="Trebuchet MS"/>
              </a:rPr>
              <a:t> </a:t>
            </a:r>
            <a:r>
              <a:rPr sz="1600" spc="-110" dirty="0">
                <a:solidFill>
                  <a:srgbClr val="585858"/>
                </a:solidFill>
                <a:latin typeface="Trebuchet MS"/>
                <a:cs typeface="Trebuchet MS"/>
              </a:rPr>
              <a:t>tee</a:t>
            </a:r>
            <a:r>
              <a:rPr sz="1600" spc="-90" dirty="0">
                <a:solidFill>
                  <a:srgbClr val="585858"/>
                </a:solidFill>
                <a:latin typeface="Trebuchet MS"/>
                <a:cs typeface="Trebuchet MS"/>
              </a:rPr>
              <a:t>th</a:t>
            </a:r>
            <a:endParaRPr sz="1600">
              <a:latin typeface="Trebuchet MS"/>
              <a:cs typeface="Trebuchet MS"/>
            </a:endParaRPr>
          </a:p>
          <a:p>
            <a:pPr marL="241300" marR="4196080" lvl="1">
              <a:lnSpc>
                <a:spcPct val="180000"/>
              </a:lnSpc>
              <a:spcBef>
                <a:spcPts val="5"/>
              </a:spcBef>
              <a:buChar char="•"/>
              <a:tabLst>
                <a:tab pos="345440" algn="l"/>
              </a:tabLst>
            </a:pPr>
            <a:r>
              <a:rPr sz="1600" spc="-125" dirty="0">
                <a:solidFill>
                  <a:srgbClr val="585858"/>
                </a:solidFill>
                <a:latin typeface="Trebuchet MS"/>
                <a:cs typeface="Trebuchet MS"/>
              </a:rPr>
              <a:t>Tumor,</a:t>
            </a:r>
            <a:r>
              <a:rPr sz="1600" spc="-185" dirty="0">
                <a:solidFill>
                  <a:srgbClr val="585858"/>
                </a:solidFill>
                <a:latin typeface="Trebuchet MS"/>
                <a:cs typeface="Trebuchet MS"/>
              </a:rPr>
              <a:t> </a:t>
            </a:r>
            <a:r>
              <a:rPr sz="1600" spc="-135" dirty="0">
                <a:solidFill>
                  <a:srgbClr val="585858"/>
                </a:solidFill>
                <a:latin typeface="Trebuchet MS"/>
                <a:cs typeface="Trebuchet MS"/>
              </a:rPr>
              <a:t>cancer,</a:t>
            </a:r>
            <a:r>
              <a:rPr sz="1600" spc="-195" dirty="0">
                <a:solidFill>
                  <a:srgbClr val="585858"/>
                </a:solidFill>
                <a:latin typeface="Trebuchet MS"/>
                <a:cs typeface="Trebuchet MS"/>
              </a:rPr>
              <a:t> </a:t>
            </a:r>
            <a:r>
              <a:rPr sz="1600" spc="15" dirty="0">
                <a:solidFill>
                  <a:srgbClr val="585858"/>
                </a:solidFill>
                <a:latin typeface="Trebuchet MS"/>
                <a:cs typeface="Trebuchet MS"/>
              </a:rPr>
              <a:t>or</a:t>
            </a:r>
            <a:r>
              <a:rPr sz="1600" spc="-10" dirty="0">
                <a:solidFill>
                  <a:srgbClr val="585858"/>
                </a:solidFill>
                <a:latin typeface="Trebuchet MS"/>
                <a:cs typeface="Trebuchet MS"/>
              </a:rPr>
              <a:t> </a:t>
            </a:r>
            <a:r>
              <a:rPr sz="1600" spc="-75" dirty="0">
                <a:solidFill>
                  <a:srgbClr val="585858"/>
                </a:solidFill>
                <a:latin typeface="Trebuchet MS"/>
                <a:cs typeface="Trebuchet MS"/>
              </a:rPr>
              <a:t>another</a:t>
            </a:r>
            <a:r>
              <a:rPr sz="1600" spc="-5" dirty="0">
                <a:solidFill>
                  <a:srgbClr val="585858"/>
                </a:solidFill>
                <a:latin typeface="Trebuchet MS"/>
                <a:cs typeface="Trebuchet MS"/>
              </a:rPr>
              <a:t> </a:t>
            </a:r>
            <a:r>
              <a:rPr sz="1600" spc="-90" dirty="0">
                <a:solidFill>
                  <a:srgbClr val="585858"/>
                </a:solidFill>
                <a:latin typeface="Trebuchet MS"/>
                <a:cs typeface="Trebuchet MS"/>
              </a:rPr>
              <a:t>disease</a:t>
            </a:r>
            <a:r>
              <a:rPr sz="1600" spc="-40" dirty="0">
                <a:solidFill>
                  <a:srgbClr val="585858"/>
                </a:solidFill>
                <a:latin typeface="Trebuchet MS"/>
                <a:cs typeface="Trebuchet MS"/>
              </a:rPr>
              <a:t> </a:t>
            </a:r>
            <a:r>
              <a:rPr sz="1600" spc="-55" dirty="0">
                <a:solidFill>
                  <a:srgbClr val="585858"/>
                </a:solidFill>
                <a:latin typeface="Trebuchet MS"/>
                <a:cs typeface="Trebuchet MS"/>
              </a:rPr>
              <a:t>process</a:t>
            </a:r>
            <a:r>
              <a:rPr sz="1600" spc="-20" dirty="0">
                <a:solidFill>
                  <a:srgbClr val="585858"/>
                </a:solidFill>
                <a:latin typeface="Trebuchet MS"/>
                <a:cs typeface="Trebuchet MS"/>
              </a:rPr>
              <a:t> </a:t>
            </a:r>
            <a:r>
              <a:rPr sz="1600" spc="10" dirty="0">
                <a:solidFill>
                  <a:srgbClr val="585858"/>
                </a:solidFill>
                <a:latin typeface="Trebuchet MS"/>
                <a:cs typeface="Trebuchet MS"/>
              </a:rPr>
              <a:t>or</a:t>
            </a:r>
            <a:r>
              <a:rPr sz="1600" spc="-5" dirty="0">
                <a:solidFill>
                  <a:srgbClr val="585858"/>
                </a:solidFill>
                <a:latin typeface="Trebuchet MS"/>
                <a:cs typeface="Trebuchet MS"/>
              </a:rPr>
              <a:t> </a:t>
            </a:r>
            <a:r>
              <a:rPr sz="1600" spc="-100" dirty="0">
                <a:solidFill>
                  <a:srgbClr val="585858"/>
                </a:solidFill>
                <a:latin typeface="Trebuchet MS"/>
                <a:cs typeface="Trebuchet MS"/>
              </a:rPr>
              <a:t>trauma</a:t>
            </a:r>
            <a:r>
              <a:rPr sz="1600" spc="-5" dirty="0">
                <a:solidFill>
                  <a:srgbClr val="585858"/>
                </a:solidFill>
                <a:latin typeface="Trebuchet MS"/>
                <a:cs typeface="Trebuchet MS"/>
              </a:rPr>
              <a:t> </a:t>
            </a:r>
            <a:r>
              <a:rPr sz="1600" spc="-100" dirty="0">
                <a:solidFill>
                  <a:srgbClr val="585858"/>
                </a:solidFill>
                <a:latin typeface="Trebuchet MS"/>
                <a:cs typeface="Trebuchet MS"/>
              </a:rPr>
              <a:t>causing</a:t>
            </a:r>
            <a:r>
              <a:rPr sz="1600" spc="-15" dirty="0">
                <a:solidFill>
                  <a:srgbClr val="585858"/>
                </a:solidFill>
                <a:latin typeface="Trebuchet MS"/>
                <a:cs typeface="Trebuchet MS"/>
              </a:rPr>
              <a:t> </a:t>
            </a:r>
            <a:r>
              <a:rPr sz="1600" spc="-85" dirty="0">
                <a:solidFill>
                  <a:srgbClr val="585858"/>
                </a:solidFill>
                <a:latin typeface="Trebuchet MS"/>
                <a:cs typeface="Trebuchet MS"/>
              </a:rPr>
              <a:t>mass</a:t>
            </a:r>
            <a:r>
              <a:rPr sz="1600" spc="-20" dirty="0">
                <a:solidFill>
                  <a:srgbClr val="585858"/>
                </a:solidFill>
                <a:latin typeface="Trebuchet MS"/>
                <a:cs typeface="Trebuchet MS"/>
              </a:rPr>
              <a:t> </a:t>
            </a:r>
            <a:r>
              <a:rPr sz="1600" spc="-140" dirty="0">
                <a:solidFill>
                  <a:srgbClr val="585858"/>
                </a:solidFill>
                <a:latin typeface="Trebuchet MS"/>
                <a:cs typeface="Trebuchet MS"/>
              </a:rPr>
              <a:t>effect </a:t>
            </a:r>
            <a:r>
              <a:rPr sz="1600" spc="-465" dirty="0">
                <a:solidFill>
                  <a:srgbClr val="585858"/>
                </a:solidFill>
                <a:latin typeface="Trebuchet MS"/>
                <a:cs typeface="Trebuchet MS"/>
              </a:rPr>
              <a:t> </a:t>
            </a:r>
            <a:r>
              <a:rPr sz="1600" spc="-55" dirty="0">
                <a:solidFill>
                  <a:srgbClr val="585858"/>
                </a:solidFill>
                <a:latin typeface="Trebuchet MS"/>
                <a:cs typeface="Trebuchet MS"/>
              </a:rPr>
              <a:t>Airway</a:t>
            </a:r>
            <a:r>
              <a:rPr sz="1600" spc="-40" dirty="0">
                <a:solidFill>
                  <a:srgbClr val="585858"/>
                </a:solidFill>
                <a:latin typeface="Trebuchet MS"/>
                <a:cs typeface="Trebuchet MS"/>
              </a:rPr>
              <a:t> </a:t>
            </a:r>
            <a:r>
              <a:rPr sz="1600" spc="-65" dirty="0">
                <a:solidFill>
                  <a:srgbClr val="585858"/>
                </a:solidFill>
                <a:latin typeface="Trebuchet MS"/>
                <a:cs typeface="Trebuchet MS"/>
              </a:rPr>
              <a:t>obstruction</a:t>
            </a:r>
            <a:r>
              <a:rPr sz="1600" spc="10" dirty="0">
                <a:solidFill>
                  <a:srgbClr val="585858"/>
                </a:solidFill>
                <a:latin typeface="Trebuchet MS"/>
                <a:cs typeface="Trebuchet MS"/>
              </a:rPr>
              <a:t> </a:t>
            </a:r>
            <a:r>
              <a:rPr sz="1600" spc="-90" dirty="0">
                <a:solidFill>
                  <a:srgbClr val="585858"/>
                </a:solidFill>
                <a:latin typeface="Trebuchet MS"/>
                <a:cs typeface="Trebuchet MS"/>
              </a:rPr>
              <a:t>indications</a:t>
            </a:r>
            <a:r>
              <a:rPr sz="1600" spc="-10" dirty="0">
                <a:solidFill>
                  <a:srgbClr val="585858"/>
                </a:solidFill>
                <a:latin typeface="Trebuchet MS"/>
                <a:cs typeface="Trebuchet MS"/>
              </a:rPr>
              <a:t> </a:t>
            </a:r>
            <a:r>
              <a:rPr sz="1600" spc="-100" dirty="0">
                <a:solidFill>
                  <a:srgbClr val="585858"/>
                </a:solidFill>
                <a:latin typeface="Trebuchet MS"/>
                <a:cs typeface="Trebuchet MS"/>
              </a:rPr>
              <a:t>include</a:t>
            </a:r>
            <a:r>
              <a:rPr sz="1600" spc="-50" dirty="0">
                <a:solidFill>
                  <a:srgbClr val="585858"/>
                </a:solidFill>
                <a:latin typeface="Trebuchet MS"/>
                <a:cs typeface="Trebuchet MS"/>
              </a:rPr>
              <a:t> </a:t>
            </a:r>
            <a:r>
              <a:rPr sz="1600" spc="-100" dirty="0">
                <a:solidFill>
                  <a:srgbClr val="585858"/>
                </a:solidFill>
                <a:latin typeface="Trebuchet MS"/>
                <a:cs typeface="Trebuchet MS"/>
              </a:rPr>
              <a:t>the</a:t>
            </a:r>
            <a:r>
              <a:rPr sz="1600" spc="-25" dirty="0">
                <a:solidFill>
                  <a:srgbClr val="585858"/>
                </a:solidFill>
                <a:latin typeface="Trebuchet MS"/>
                <a:cs typeface="Trebuchet MS"/>
              </a:rPr>
              <a:t> </a:t>
            </a:r>
            <a:r>
              <a:rPr sz="1600" spc="-105" dirty="0">
                <a:solidFill>
                  <a:srgbClr val="585858"/>
                </a:solidFill>
                <a:latin typeface="Trebuchet MS"/>
                <a:cs typeface="Trebuchet MS"/>
              </a:rPr>
              <a:t>following:</a:t>
            </a:r>
            <a:endParaRPr sz="1600">
              <a:latin typeface="Trebuchet MS"/>
              <a:cs typeface="Trebuchet MS"/>
            </a:endParaRPr>
          </a:p>
          <a:p>
            <a:pPr marL="369570" lvl="1" indent="-128905">
              <a:lnSpc>
                <a:spcPct val="100000"/>
              </a:lnSpc>
              <a:spcBef>
                <a:spcPts val="1535"/>
              </a:spcBef>
              <a:buChar char="•"/>
              <a:tabLst>
                <a:tab pos="370205" algn="l"/>
              </a:tabLst>
            </a:pPr>
            <a:r>
              <a:rPr sz="1600" spc="225" dirty="0">
                <a:solidFill>
                  <a:srgbClr val="585858"/>
                </a:solidFill>
                <a:latin typeface="Trebuchet MS"/>
                <a:cs typeface="Trebuchet MS"/>
              </a:rPr>
              <a:t>O</a:t>
            </a:r>
            <a:r>
              <a:rPr sz="1600" spc="-25" dirty="0">
                <a:solidFill>
                  <a:srgbClr val="585858"/>
                </a:solidFill>
                <a:latin typeface="Trebuchet MS"/>
                <a:cs typeface="Trebuchet MS"/>
              </a:rPr>
              <a:t>r</a:t>
            </a:r>
            <a:r>
              <a:rPr sz="1600" spc="15" dirty="0">
                <a:solidFill>
                  <a:srgbClr val="585858"/>
                </a:solidFill>
                <a:latin typeface="Trebuchet MS"/>
                <a:cs typeface="Trebuchet MS"/>
              </a:rPr>
              <a:t>o</a:t>
            </a:r>
            <a:r>
              <a:rPr sz="1600" spc="-95" dirty="0">
                <a:solidFill>
                  <a:srgbClr val="585858"/>
                </a:solidFill>
                <a:latin typeface="Trebuchet MS"/>
                <a:cs typeface="Trebuchet MS"/>
              </a:rPr>
              <a:t>p</a:t>
            </a:r>
            <a:r>
              <a:rPr sz="1600" spc="-80" dirty="0">
                <a:solidFill>
                  <a:srgbClr val="585858"/>
                </a:solidFill>
                <a:latin typeface="Trebuchet MS"/>
                <a:cs typeface="Trebuchet MS"/>
              </a:rPr>
              <a:t>h</a:t>
            </a:r>
            <a:r>
              <a:rPr sz="1600" spc="-90" dirty="0">
                <a:solidFill>
                  <a:srgbClr val="585858"/>
                </a:solidFill>
                <a:latin typeface="Trebuchet MS"/>
                <a:cs typeface="Trebuchet MS"/>
              </a:rPr>
              <a:t>a</a:t>
            </a:r>
            <a:r>
              <a:rPr sz="1600" spc="-15" dirty="0">
                <a:solidFill>
                  <a:srgbClr val="585858"/>
                </a:solidFill>
                <a:latin typeface="Trebuchet MS"/>
                <a:cs typeface="Trebuchet MS"/>
              </a:rPr>
              <a:t>r</a:t>
            </a:r>
            <a:r>
              <a:rPr sz="1600" spc="-100" dirty="0">
                <a:solidFill>
                  <a:srgbClr val="585858"/>
                </a:solidFill>
                <a:latin typeface="Trebuchet MS"/>
                <a:cs typeface="Trebuchet MS"/>
              </a:rPr>
              <a:t>yng</a:t>
            </a:r>
            <a:r>
              <a:rPr sz="1600" spc="-135" dirty="0">
                <a:solidFill>
                  <a:srgbClr val="585858"/>
                </a:solidFill>
                <a:latin typeface="Trebuchet MS"/>
                <a:cs typeface="Trebuchet MS"/>
              </a:rPr>
              <a:t>ea</a:t>
            </a:r>
            <a:r>
              <a:rPr sz="1600" spc="-125" dirty="0">
                <a:solidFill>
                  <a:srgbClr val="585858"/>
                </a:solidFill>
                <a:latin typeface="Trebuchet MS"/>
                <a:cs typeface="Trebuchet MS"/>
              </a:rPr>
              <a:t>l</a:t>
            </a:r>
            <a:r>
              <a:rPr sz="1600" spc="-20" dirty="0">
                <a:solidFill>
                  <a:srgbClr val="585858"/>
                </a:solidFill>
                <a:latin typeface="Trebuchet MS"/>
                <a:cs typeface="Trebuchet MS"/>
              </a:rPr>
              <a:t> </a:t>
            </a:r>
            <a:r>
              <a:rPr sz="1600" spc="-95" dirty="0">
                <a:solidFill>
                  <a:srgbClr val="585858"/>
                </a:solidFill>
                <a:latin typeface="Trebuchet MS"/>
                <a:cs typeface="Trebuchet MS"/>
              </a:rPr>
              <a:t>ed</a:t>
            </a:r>
            <a:r>
              <a:rPr sz="1600" spc="-85" dirty="0">
                <a:solidFill>
                  <a:srgbClr val="585858"/>
                </a:solidFill>
                <a:latin typeface="Trebuchet MS"/>
                <a:cs typeface="Trebuchet MS"/>
              </a:rPr>
              <a:t>e</a:t>
            </a:r>
            <a:r>
              <a:rPr sz="1600" spc="-120" dirty="0">
                <a:solidFill>
                  <a:srgbClr val="585858"/>
                </a:solidFill>
                <a:latin typeface="Trebuchet MS"/>
                <a:cs typeface="Trebuchet MS"/>
              </a:rPr>
              <a:t>m</a:t>
            </a:r>
            <a:r>
              <a:rPr sz="1600" spc="-160" dirty="0">
                <a:solidFill>
                  <a:srgbClr val="585858"/>
                </a:solidFill>
                <a:latin typeface="Trebuchet MS"/>
                <a:cs typeface="Trebuchet MS"/>
              </a:rPr>
              <a:t>a</a:t>
            </a:r>
            <a:r>
              <a:rPr sz="1600" spc="-40" dirty="0">
                <a:solidFill>
                  <a:srgbClr val="585858"/>
                </a:solidFill>
                <a:latin typeface="Trebuchet MS"/>
                <a:cs typeface="Trebuchet MS"/>
              </a:rPr>
              <a:t> </a:t>
            </a:r>
            <a:r>
              <a:rPr sz="1600" spc="-60" dirty="0">
                <a:solidFill>
                  <a:srgbClr val="585858"/>
                </a:solidFill>
                <a:latin typeface="Trebuchet MS"/>
                <a:cs typeface="Trebuchet MS"/>
              </a:rPr>
              <a:t>(</a:t>
            </a:r>
            <a:r>
              <a:rPr sz="1600" spc="-120" dirty="0">
                <a:solidFill>
                  <a:srgbClr val="585858"/>
                </a:solidFill>
                <a:latin typeface="Trebuchet MS"/>
                <a:cs typeface="Trebuchet MS"/>
              </a:rPr>
              <a:t>e</a:t>
            </a:r>
            <a:r>
              <a:rPr sz="1600" spc="-110" dirty="0">
                <a:solidFill>
                  <a:srgbClr val="585858"/>
                </a:solidFill>
                <a:latin typeface="Trebuchet MS"/>
                <a:cs typeface="Trebuchet MS"/>
              </a:rPr>
              <a:t>g</a:t>
            </a:r>
            <a:r>
              <a:rPr sz="1600" spc="-240" dirty="0">
                <a:solidFill>
                  <a:srgbClr val="585858"/>
                </a:solidFill>
                <a:latin typeface="Trebuchet MS"/>
                <a:cs typeface="Trebuchet MS"/>
              </a:rPr>
              <a:t>,</a:t>
            </a:r>
            <a:r>
              <a:rPr sz="1600" spc="-200" dirty="0">
                <a:solidFill>
                  <a:srgbClr val="585858"/>
                </a:solidFill>
                <a:latin typeface="Trebuchet MS"/>
                <a:cs typeface="Trebuchet MS"/>
              </a:rPr>
              <a:t> </a:t>
            </a:r>
            <a:r>
              <a:rPr sz="1600" spc="-120" dirty="0">
                <a:solidFill>
                  <a:srgbClr val="585858"/>
                </a:solidFill>
                <a:latin typeface="Trebuchet MS"/>
                <a:cs typeface="Trebuchet MS"/>
              </a:rPr>
              <a:t>an</a:t>
            </a:r>
            <a:r>
              <a:rPr sz="1600" spc="-170" dirty="0">
                <a:solidFill>
                  <a:srgbClr val="585858"/>
                </a:solidFill>
                <a:latin typeface="Trebuchet MS"/>
                <a:cs typeface="Trebuchet MS"/>
              </a:rPr>
              <a:t>a</a:t>
            </a:r>
            <a:r>
              <a:rPr sz="1600" spc="-95" dirty="0">
                <a:solidFill>
                  <a:srgbClr val="585858"/>
                </a:solidFill>
                <a:latin typeface="Trebuchet MS"/>
                <a:cs typeface="Trebuchet MS"/>
              </a:rPr>
              <a:t>p</a:t>
            </a:r>
            <a:r>
              <a:rPr sz="1600" spc="-135" dirty="0">
                <a:solidFill>
                  <a:srgbClr val="585858"/>
                </a:solidFill>
                <a:latin typeface="Trebuchet MS"/>
                <a:cs typeface="Trebuchet MS"/>
              </a:rPr>
              <a:t>h</a:t>
            </a:r>
            <a:r>
              <a:rPr sz="1600" spc="-90" dirty="0">
                <a:solidFill>
                  <a:srgbClr val="585858"/>
                </a:solidFill>
                <a:latin typeface="Trebuchet MS"/>
                <a:cs typeface="Trebuchet MS"/>
              </a:rPr>
              <a:t>ylaxis</a:t>
            </a:r>
            <a:endParaRPr sz="1600">
              <a:latin typeface="Trebuchet MS"/>
              <a:cs typeface="Trebuchet MS"/>
            </a:endParaRPr>
          </a:p>
          <a:p>
            <a:pPr marL="12700">
              <a:lnSpc>
                <a:spcPct val="100000"/>
              </a:lnSpc>
              <a:spcBef>
                <a:spcPts val="315"/>
              </a:spcBef>
            </a:pPr>
            <a:r>
              <a:rPr sz="2800" spc="-105" dirty="0">
                <a:solidFill>
                  <a:srgbClr val="FF0000"/>
                </a:solidFill>
                <a:latin typeface="Trebuchet MS"/>
                <a:cs typeface="Trebuchet MS"/>
              </a:rPr>
              <a:t>Contraindications</a:t>
            </a:r>
            <a:endParaRPr sz="2800">
              <a:latin typeface="Trebuchet MS"/>
              <a:cs typeface="Trebuchet MS"/>
            </a:endParaRPr>
          </a:p>
          <a:p>
            <a:pPr marL="12700" marR="5080">
              <a:lnSpc>
                <a:spcPct val="83100"/>
              </a:lnSpc>
              <a:spcBef>
                <a:spcPts val="870"/>
              </a:spcBef>
            </a:pPr>
            <a:r>
              <a:rPr sz="1400" spc="155" dirty="0">
                <a:solidFill>
                  <a:srgbClr val="585858"/>
                </a:solidFill>
                <a:latin typeface="Trebuchet MS"/>
                <a:cs typeface="Trebuchet MS"/>
              </a:rPr>
              <a:t>C</a:t>
            </a:r>
            <a:r>
              <a:rPr sz="1400" spc="-220" dirty="0">
                <a:solidFill>
                  <a:srgbClr val="585858"/>
                </a:solidFill>
                <a:latin typeface="Trebuchet MS"/>
                <a:cs typeface="Trebuchet MS"/>
              </a:rPr>
              <a:t> </a:t>
            </a:r>
            <a:r>
              <a:rPr sz="1400" spc="-40" dirty="0">
                <a:solidFill>
                  <a:srgbClr val="585858"/>
                </a:solidFill>
                <a:latin typeface="Trebuchet MS"/>
                <a:cs typeface="Trebuchet MS"/>
              </a:rPr>
              <a:t>The</a:t>
            </a:r>
            <a:r>
              <a:rPr sz="1400" spc="-30" dirty="0">
                <a:solidFill>
                  <a:srgbClr val="585858"/>
                </a:solidFill>
                <a:latin typeface="Trebuchet MS"/>
                <a:cs typeface="Trebuchet MS"/>
              </a:rPr>
              <a:t> </a:t>
            </a:r>
            <a:r>
              <a:rPr sz="1400" spc="-60" dirty="0">
                <a:solidFill>
                  <a:srgbClr val="585858"/>
                </a:solidFill>
                <a:latin typeface="Trebuchet MS"/>
                <a:cs typeface="Trebuchet MS"/>
              </a:rPr>
              <a:t>only</a:t>
            </a:r>
            <a:r>
              <a:rPr sz="1400" spc="-45" dirty="0">
                <a:solidFill>
                  <a:srgbClr val="585858"/>
                </a:solidFill>
                <a:latin typeface="Trebuchet MS"/>
                <a:cs typeface="Trebuchet MS"/>
              </a:rPr>
              <a:t> </a:t>
            </a:r>
            <a:r>
              <a:rPr sz="1400" spc="-70" dirty="0">
                <a:solidFill>
                  <a:srgbClr val="585858"/>
                </a:solidFill>
                <a:latin typeface="Trebuchet MS"/>
                <a:cs typeface="Trebuchet MS"/>
              </a:rPr>
              <a:t>absolute</a:t>
            </a:r>
            <a:r>
              <a:rPr sz="1400" spc="-60" dirty="0">
                <a:solidFill>
                  <a:srgbClr val="585858"/>
                </a:solidFill>
                <a:latin typeface="Trebuchet MS"/>
                <a:cs typeface="Trebuchet MS"/>
              </a:rPr>
              <a:t> </a:t>
            </a:r>
            <a:r>
              <a:rPr sz="1400" spc="-70" dirty="0">
                <a:solidFill>
                  <a:srgbClr val="585858"/>
                </a:solidFill>
                <a:latin typeface="Trebuchet MS"/>
                <a:cs typeface="Trebuchet MS"/>
              </a:rPr>
              <a:t>contraindication</a:t>
            </a:r>
            <a:r>
              <a:rPr sz="1400" spc="-60" dirty="0">
                <a:solidFill>
                  <a:srgbClr val="585858"/>
                </a:solidFill>
                <a:latin typeface="Trebuchet MS"/>
                <a:cs typeface="Trebuchet MS"/>
              </a:rPr>
              <a:t> </a:t>
            </a:r>
            <a:r>
              <a:rPr sz="1400" spc="-35" dirty="0">
                <a:solidFill>
                  <a:srgbClr val="585858"/>
                </a:solidFill>
                <a:latin typeface="Trebuchet MS"/>
                <a:cs typeface="Trebuchet MS"/>
              </a:rPr>
              <a:t>to</a:t>
            </a:r>
            <a:r>
              <a:rPr sz="1400" spc="-45" dirty="0">
                <a:solidFill>
                  <a:srgbClr val="585858"/>
                </a:solidFill>
                <a:latin typeface="Trebuchet MS"/>
                <a:cs typeface="Trebuchet MS"/>
              </a:rPr>
              <a:t> </a:t>
            </a:r>
            <a:r>
              <a:rPr sz="1400" spc="-75" dirty="0">
                <a:solidFill>
                  <a:srgbClr val="585858"/>
                </a:solidFill>
                <a:latin typeface="Trebuchet MS"/>
                <a:cs typeface="Trebuchet MS"/>
              </a:rPr>
              <a:t>surgical</a:t>
            </a:r>
            <a:r>
              <a:rPr sz="1400" spc="-25" dirty="0">
                <a:solidFill>
                  <a:srgbClr val="585858"/>
                </a:solidFill>
                <a:latin typeface="Trebuchet MS"/>
                <a:cs typeface="Trebuchet MS"/>
              </a:rPr>
              <a:t> </a:t>
            </a:r>
            <a:r>
              <a:rPr sz="1400" spc="-55" dirty="0">
                <a:solidFill>
                  <a:srgbClr val="585858"/>
                </a:solidFill>
                <a:latin typeface="Trebuchet MS"/>
                <a:cs typeface="Trebuchet MS"/>
              </a:rPr>
              <a:t>cricothyroidotomy</a:t>
            </a:r>
            <a:r>
              <a:rPr sz="1400" spc="-65" dirty="0">
                <a:solidFill>
                  <a:srgbClr val="585858"/>
                </a:solidFill>
                <a:latin typeface="Trebuchet MS"/>
                <a:cs typeface="Trebuchet MS"/>
              </a:rPr>
              <a:t> </a:t>
            </a:r>
            <a:r>
              <a:rPr sz="1400" spc="-60" dirty="0">
                <a:solidFill>
                  <a:srgbClr val="585858"/>
                </a:solidFill>
                <a:latin typeface="Trebuchet MS"/>
                <a:cs typeface="Trebuchet MS"/>
              </a:rPr>
              <a:t>is</a:t>
            </a:r>
            <a:r>
              <a:rPr sz="1400" dirty="0">
                <a:solidFill>
                  <a:srgbClr val="585858"/>
                </a:solidFill>
                <a:latin typeface="Trebuchet MS"/>
                <a:cs typeface="Trebuchet MS"/>
              </a:rPr>
              <a:t> </a:t>
            </a:r>
            <a:r>
              <a:rPr sz="1400" spc="-130" dirty="0">
                <a:solidFill>
                  <a:srgbClr val="FF0000"/>
                </a:solidFill>
                <a:latin typeface="Trebuchet MS"/>
                <a:cs typeface="Trebuchet MS"/>
              </a:rPr>
              <a:t>age</a:t>
            </a:r>
            <a:r>
              <a:rPr sz="1400" spc="-130" dirty="0">
                <a:solidFill>
                  <a:srgbClr val="585858"/>
                </a:solidFill>
                <a:latin typeface="Trebuchet MS"/>
                <a:cs typeface="Trebuchet MS"/>
              </a:rPr>
              <a:t>,</a:t>
            </a:r>
            <a:r>
              <a:rPr sz="1400" spc="-165" dirty="0">
                <a:solidFill>
                  <a:srgbClr val="585858"/>
                </a:solidFill>
                <a:latin typeface="Trebuchet MS"/>
                <a:cs typeface="Trebuchet MS"/>
              </a:rPr>
              <a:t> </a:t>
            </a:r>
            <a:r>
              <a:rPr sz="1400" spc="-75" dirty="0">
                <a:solidFill>
                  <a:srgbClr val="585858"/>
                </a:solidFill>
                <a:latin typeface="Trebuchet MS"/>
                <a:cs typeface="Trebuchet MS"/>
              </a:rPr>
              <a:t>although</a:t>
            </a:r>
            <a:r>
              <a:rPr sz="1400" spc="-60" dirty="0">
                <a:solidFill>
                  <a:srgbClr val="585858"/>
                </a:solidFill>
                <a:latin typeface="Trebuchet MS"/>
                <a:cs typeface="Trebuchet MS"/>
              </a:rPr>
              <a:t> </a:t>
            </a:r>
            <a:r>
              <a:rPr sz="1400" spc="-80" dirty="0">
                <a:solidFill>
                  <a:srgbClr val="585858"/>
                </a:solidFill>
                <a:latin typeface="Trebuchet MS"/>
                <a:cs typeface="Trebuchet MS"/>
              </a:rPr>
              <a:t>the</a:t>
            </a:r>
            <a:r>
              <a:rPr sz="1400" spc="-35" dirty="0">
                <a:solidFill>
                  <a:srgbClr val="585858"/>
                </a:solidFill>
                <a:latin typeface="Trebuchet MS"/>
                <a:cs typeface="Trebuchet MS"/>
              </a:rPr>
              <a:t> </a:t>
            </a:r>
            <a:r>
              <a:rPr sz="1400" spc="-80" dirty="0">
                <a:solidFill>
                  <a:srgbClr val="585858"/>
                </a:solidFill>
                <a:latin typeface="Trebuchet MS"/>
                <a:cs typeface="Trebuchet MS"/>
              </a:rPr>
              <a:t>exact</a:t>
            </a:r>
            <a:r>
              <a:rPr sz="1400" spc="-45" dirty="0">
                <a:solidFill>
                  <a:srgbClr val="585858"/>
                </a:solidFill>
                <a:latin typeface="Trebuchet MS"/>
                <a:cs typeface="Trebuchet MS"/>
              </a:rPr>
              <a:t> </a:t>
            </a:r>
            <a:r>
              <a:rPr sz="1400" spc="-114" dirty="0">
                <a:solidFill>
                  <a:srgbClr val="585858"/>
                </a:solidFill>
                <a:latin typeface="Trebuchet MS"/>
                <a:cs typeface="Trebuchet MS"/>
              </a:rPr>
              <a:t>age</a:t>
            </a:r>
            <a:r>
              <a:rPr sz="1400" spc="-20" dirty="0">
                <a:solidFill>
                  <a:srgbClr val="585858"/>
                </a:solidFill>
                <a:latin typeface="Trebuchet MS"/>
                <a:cs typeface="Trebuchet MS"/>
              </a:rPr>
              <a:t> </a:t>
            </a:r>
            <a:r>
              <a:rPr sz="1400" spc="-114" dirty="0">
                <a:solidFill>
                  <a:srgbClr val="585858"/>
                </a:solidFill>
                <a:latin typeface="Trebuchet MS"/>
                <a:cs typeface="Trebuchet MS"/>
              </a:rPr>
              <a:t>at</a:t>
            </a:r>
            <a:r>
              <a:rPr sz="1400" spc="-35" dirty="0">
                <a:solidFill>
                  <a:srgbClr val="585858"/>
                </a:solidFill>
                <a:latin typeface="Trebuchet MS"/>
                <a:cs typeface="Trebuchet MS"/>
              </a:rPr>
              <a:t> </a:t>
            </a:r>
            <a:r>
              <a:rPr sz="1400" spc="-70" dirty="0">
                <a:solidFill>
                  <a:srgbClr val="585858"/>
                </a:solidFill>
                <a:latin typeface="Trebuchet MS"/>
                <a:cs typeface="Trebuchet MS"/>
              </a:rPr>
              <a:t>which</a:t>
            </a:r>
            <a:r>
              <a:rPr sz="1400" spc="-40" dirty="0">
                <a:solidFill>
                  <a:srgbClr val="585858"/>
                </a:solidFill>
                <a:latin typeface="Trebuchet MS"/>
                <a:cs typeface="Trebuchet MS"/>
              </a:rPr>
              <a:t> </a:t>
            </a:r>
            <a:r>
              <a:rPr sz="1400" spc="-140" dirty="0">
                <a:solidFill>
                  <a:srgbClr val="585858"/>
                </a:solidFill>
                <a:latin typeface="Trebuchet MS"/>
                <a:cs typeface="Trebuchet MS"/>
              </a:rPr>
              <a:t>a</a:t>
            </a:r>
            <a:r>
              <a:rPr sz="1400" spc="-35" dirty="0">
                <a:solidFill>
                  <a:srgbClr val="585858"/>
                </a:solidFill>
                <a:latin typeface="Trebuchet MS"/>
                <a:cs typeface="Trebuchet MS"/>
              </a:rPr>
              <a:t> </a:t>
            </a:r>
            <a:r>
              <a:rPr sz="1400" spc="-75" dirty="0">
                <a:solidFill>
                  <a:srgbClr val="585858"/>
                </a:solidFill>
                <a:latin typeface="Trebuchet MS"/>
                <a:cs typeface="Trebuchet MS"/>
              </a:rPr>
              <a:t>surgical</a:t>
            </a:r>
            <a:r>
              <a:rPr sz="1400" spc="-25" dirty="0">
                <a:solidFill>
                  <a:srgbClr val="585858"/>
                </a:solidFill>
                <a:latin typeface="Trebuchet MS"/>
                <a:cs typeface="Trebuchet MS"/>
              </a:rPr>
              <a:t> </a:t>
            </a:r>
            <a:r>
              <a:rPr sz="1400" spc="-60" dirty="0">
                <a:solidFill>
                  <a:srgbClr val="585858"/>
                </a:solidFill>
                <a:latin typeface="Trebuchet MS"/>
                <a:cs typeface="Trebuchet MS"/>
              </a:rPr>
              <a:t>cricothyrotomy </a:t>
            </a:r>
            <a:r>
              <a:rPr sz="1400" spc="-95" dirty="0">
                <a:solidFill>
                  <a:srgbClr val="585858"/>
                </a:solidFill>
                <a:latin typeface="Trebuchet MS"/>
                <a:cs typeface="Trebuchet MS"/>
              </a:rPr>
              <a:t>can</a:t>
            </a:r>
            <a:r>
              <a:rPr sz="1400" spc="-45" dirty="0">
                <a:solidFill>
                  <a:srgbClr val="585858"/>
                </a:solidFill>
                <a:latin typeface="Trebuchet MS"/>
                <a:cs typeface="Trebuchet MS"/>
              </a:rPr>
              <a:t> </a:t>
            </a:r>
            <a:r>
              <a:rPr sz="1400" spc="-85" dirty="0">
                <a:solidFill>
                  <a:srgbClr val="585858"/>
                </a:solidFill>
                <a:latin typeface="Trebuchet MS"/>
                <a:cs typeface="Trebuchet MS"/>
              </a:rPr>
              <a:t>be</a:t>
            </a:r>
            <a:r>
              <a:rPr sz="1400" spc="-30" dirty="0">
                <a:solidFill>
                  <a:srgbClr val="585858"/>
                </a:solidFill>
                <a:latin typeface="Trebuchet MS"/>
                <a:cs typeface="Trebuchet MS"/>
              </a:rPr>
              <a:t> </a:t>
            </a:r>
            <a:r>
              <a:rPr sz="1400" spc="-110" dirty="0">
                <a:solidFill>
                  <a:srgbClr val="585858"/>
                </a:solidFill>
                <a:latin typeface="Trebuchet MS"/>
                <a:cs typeface="Trebuchet MS"/>
              </a:rPr>
              <a:t>safely </a:t>
            </a:r>
            <a:r>
              <a:rPr sz="1400" spc="-409" dirty="0">
                <a:solidFill>
                  <a:srgbClr val="585858"/>
                </a:solidFill>
                <a:latin typeface="Trebuchet MS"/>
                <a:cs typeface="Trebuchet MS"/>
              </a:rPr>
              <a:t> </a:t>
            </a:r>
            <a:r>
              <a:rPr sz="1400" spc="-65" dirty="0">
                <a:solidFill>
                  <a:srgbClr val="585858"/>
                </a:solidFill>
                <a:latin typeface="Trebuchet MS"/>
                <a:cs typeface="Trebuchet MS"/>
              </a:rPr>
              <a:t>performed</a:t>
            </a:r>
            <a:r>
              <a:rPr sz="1400" spc="-55" dirty="0">
                <a:solidFill>
                  <a:srgbClr val="585858"/>
                </a:solidFill>
                <a:latin typeface="Trebuchet MS"/>
                <a:cs typeface="Trebuchet MS"/>
              </a:rPr>
              <a:t> </a:t>
            </a:r>
            <a:r>
              <a:rPr sz="1400" spc="-60" dirty="0">
                <a:solidFill>
                  <a:srgbClr val="585858"/>
                </a:solidFill>
                <a:latin typeface="Trebuchet MS"/>
                <a:cs typeface="Trebuchet MS"/>
              </a:rPr>
              <a:t>is</a:t>
            </a:r>
            <a:r>
              <a:rPr sz="1400" spc="-30" dirty="0">
                <a:solidFill>
                  <a:srgbClr val="585858"/>
                </a:solidFill>
                <a:latin typeface="Trebuchet MS"/>
                <a:cs typeface="Trebuchet MS"/>
              </a:rPr>
              <a:t> </a:t>
            </a:r>
            <a:r>
              <a:rPr sz="1400" spc="-60" dirty="0">
                <a:solidFill>
                  <a:srgbClr val="585858"/>
                </a:solidFill>
                <a:latin typeface="Trebuchet MS"/>
                <a:cs typeface="Trebuchet MS"/>
              </a:rPr>
              <a:t>controversial</a:t>
            </a:r>
            <a:r>
              <a:rPr sz="1400" spc="-50" dirty="0">
                <a:solidFill>
                  <a:srgbClr val="585858"/>
                </a:solidFill>
                <a:latin typeface="Trebuchet MS"/>
                <a:cs typeface="Trebuchet MS"/>
              </a:rPr>
              <a:t> </a:t>
            </a:r>
            <a:r>
              <a:rPr sz="1400" spc="-90" dirty="0">
                <a:solidFill>
                  <a:srgbClr val="585858"/>
                </a:solidFill>
                <a:latin typeface="Trebuchet MS"/>
                <a:cs typeface="Trebuchet MS"/>
              </a:rPr>
              <a:t>and</a:t>
            </a:r>
            <a:r>
              <a:rPr sz="1400" spc="-35" dirty="0">
                <a:solidFill>
                  <a:srgbClr val="585858"/>
                </a:solidFill>
                <a:latin typeface="Trebuchet MS"/>
                <a:cs typeface="Trebuchet MS"/>
              </a:rPr>
              <a:t> </a:t>
            </a:r>
            <a:r>
              <a:rPr sz="1400" spc="-80" dirty="0">
                <a:solidFill>
                  <a:srgbClr val="585858"/>
                </a:solidFill>
                <a:latin typeface="Trebuchet MS"/>
                <a:cs typeface="Trebuchet MS"/>
              </a:rPr>
              <a:t>has</a:t>
            </a:r>
            <a:r>
              <a:rPr sz="1400" spc="-30" dirty="0">
                <a:solidFill>
                  <a:srgbClr val="585858"/>
                </a:solidFill>
                <a:latin typeface="Trebuchet MS"/>
                <a:cs typeface="Trebuchet MS"/>
              </a:rPr>
              <a:t> </a:t>
            </a:r>
            <a:r>
              <a:rPr sz="1400" spc="-45" dirty="0">
                <a:solidFill>
                  <a:srgbClr val="585858"/>
                </a:solidFill>
                <a:latin typeface="Trebuchet MS"/>
                <a:cs typeface="Trebuchet MS"/>
              </a:rPr>
              <a:t>not</a:t>
            </a:r>
            <a:r>
              <a:rPr sz="1400" spc="-40" dirty="0">
                <a:solidFill>
                  <a:srgbClr val="585858"/>
                </a:solidFill>
                <a:latin typeface="Trebuchet MS"/>
                <a:cs typeface="Trebuchet MS"/>
              </a:rPr>
              <a:t> </a:t>
            </a:r>
            <a:r>
              <a:rPr sz="1400" spc="-85" dirty="0">
                <a:solidFill>
                  <a:srgbClr val="585858"/>
                </a:solidFill>
                <a:latin typeface="Trebuchet MS"/>
                <a:cs typeface="Trebuchet MS"/>
              </a:rPr>
              <a:t>been</a:t>
            </a:r>
            <a:r>
              <a:rPr sz="1400" spc="-40" dirty="0">
                <a:solidFill>
                  <a:srgbClr val="585858"/>
                </a:solidFill>
                <a:latin typeface="Trebuchet MS"/>
                <a:cs typeface="Trebuchet MS"/>
              </a:rPr>
              <a:t> </a:t>
            </a:r>
            <a:r>
              <a:rPr sz="1400" spc="-95" dirty="0">
                <a:solidFill>
                  <a:srgbClr val="585858"/>
                </a:solidFill>
                <a:latin typeface="Trebuchet MS"/>
                <a:cs typeface="Trebuchet MS"/>
              </a:rPr>
              <a:t>well</a:t>
            </a:r>
            <a:r>
              <a:rPr sz="1400" spc="-15" dirty="0">
                <a:solidFill>
                  <a:srgbClr val="585858"/>
                </a:solidFill>
                <a:latin typeface="Trebuchet MS"/>
                <a:cs typeface="Trebuchet MS"/>
              </a:rPr>
              <a:t> </a:t>
            </a:r>
            <a:r>
              <a:rPr sz="1400" spc="-80" dirty="0">
                <a:solidFill>
                  <a:srgbClr val="585858"/>
                </a:solidFill>
                <a:latin typeface="Trebuchet MS"/>
                <a:cs typeface="Trebuchet MS"/>
              </a:rPr>
              <a:t>defined.Various</a:t>
            </a:r>
            <a:r>
              <a:rPr sz="1400" spc="-55" dirty="0">
                <a:solidFill>
                  <a:srgbClr val="585858"/>
                </a:solidFill>
                <a:latin typeface="Trebuchet MS"/>
                <a:cs typeface="Trebuchet MS"/>
              </a:rPr>
              <a:t> </a:t>
            </a:r>
            <a:r>
              <a:rPr sz="1400" spc="-45" dirty="0">
                <a:solidFill>
                  <a:srgbClr val="585858"/>
                </a:solidFill>
                <a:latin typeface="Trebuchet MS"/>
                <a:cs typeface="Trebuchet MS"/>
              </a:rPr>
              <a:t>sources </a:t>
            </a:r>
            <a:r>
              <a:rPr sz="1400" spc="-80" dirty="0">
                <a:solidFill>
                  <a:srgbClr val="585858"/>
                </a:solidFill>
                <a:latin typeface="Trebuchet MS"/>
                <a:cs typeface="Trebuchet MS"/>
              </a:rPr>
              <a:t>list</a:t>
            </a:r>
            <a:r>
              <a:rPr sz="1400" spc="-30" dirty="0">
                <a:solidFill>
                  <a:srgbClr val="585858"/>
                </a:solidFill>
                <a:latin typeface="Trebuchet MS"/>
                <a:cs typeface="Trebuchet MS"/>
              </a:rPr>
              <a:t> </a:t>
            </a:r>
            <a:r>
              <a:rPr sz="1400" spc="-50" dirty="0">
                <a:solidFill>
                  <a:srgbClr val="585858"/>
                </a:solidFill>
                <a:latin typeface="Trebuchet MS"/>
                <a:cs typeface="Trebuchet MS"/>
              </a:rPr>
              <a:t>lower</a:t>
            </a:r>
            <a:r>
              <a:rPr sz="1400" spc="-35" dirty="0">
                <a:solidFill>
                  <a:srgbClr val="585858"/>
                </a:solidFill>
                <a:latin typeface="Trebuchet MS"/>
                <a:cs typeface="Trebuchet MS"/>
              </a:rPr>
              <a:t> </a:t>
            </a:r>
            <a:r>
              <a:rPr sz="1400" spc="-114" dirty="0">
                <a:solidFill>
                  <a:srgbClr val="585858"/>
                </a:solidFill>
                <a:latin typeface="Trebuchet MS"/>
                <a:cs typeface="Trebuchet MS"/>
              </a:rPr>
              <a:t>age</a:t>
            </a:r>
            <a:r>
              <a:rPr sz="1400" spc="-30" dirty="0">
                <a:solidFill>
                  <a:srgbClr val="585858"/>
                </a:solidFill>
                <a:latin typeface="Trebuchet MS"/>
                <a:cs typeface="Trebuchet MS"/>
              </a:rPr>
              <a:t> </a:t>
            </a:r>
            <a:r>
              <a:rPr sz="1400" spc="-85" dirty="0">
                <a:solidFill>
                  <a:srgbClr val="585858"/>
                </a:solidFill>
                <a:latin typeface="Trebuchet MS"/>
                <a:cs typeface="Trebuchet MS"/>
              </a:rPr>
              <a:t>limits</a:t>
            </a:r>
            <a:r>
              <a:rPr sz="1400" spc="-35" dirty="0">
                <a:solidFill>
                  <a:srgbClr val="585858"/>
                </a:solidFill>
                <a:latin typeface="Trebuchet MS"/>
                <a:cs typeface="Trebuchet MS"/>
              </a:rPr>
              <a:t> </a:t>
            </a:r>
            <a:r>
              <a:rPr sz="1400" spc="-80" dirty="0">
                <a:solidFill>
                  <a:srgbClr val="585858"/>
                </a:solidFill>
                <a:latin typeface="Trebuchet MS"/>
                <a:cs typeface="Trebuchet MS"/>
              </a:rPr>
              <a:t>ranging</a:t>
            </a:r>
            <a:r>
              <a:rPr sz="1400" spc="-40" dirty="0">
                <a:solidFill>
                  <a:srgbClr val="585858"/>
                </a:solidFill>
                <a:latin typeface="Trebuchet MS"/>
                <a:cs typeface="Trebuchet MS"/>
              </a:rPr>
              <a:t> </a:t>
            </a:r>
            <a:r>
              <a:rPr sz="1400" spc="-65" dirty="0">
                <a:solidFill>
                  <a:srgbClr val="585858"/>
                </a:solidFill>
                <a:latin typeface="Trebuchet MS"/>
                <a:cs typeface="Trebuchet MS"/>
              </a:rPr>
              <a:t>from</a:t>
            </a:r>
            <a:r>
              <a:rPr sz="1400" spc="5" dirty="0">
                <a:solidFill>
                  <a:srgbClr val="585858"/>
                </a:solidFill>
                <a:latin typeface="Trebuchet MS"/>
                <a:cs typeface="Trebuchet MS"/>
              </a:rPr>
              <a:t> </a:t>
            </a:r>
            <a:r>
              <a:rPr sz="1400" spc="-35" dirty="0">
                <a:solidFill>
                  <a:srgbClr val="585858"/>
                </a:solidFill>
                <a:latin typeface="Trebuchet MS"/>
                <a:cs typeface="Trebuchet MS"/>
              </a:rPr>
              <a:t>5</a:t>
            </a:r>
            <a:r>
              <a:rPr sz="1400" spc="-25" dirty="0">
                <a:solidFill>
                  <a:srgbClr val="585858"/>
                </a:solidFill>
                <a:latin typeface="Trebuchet MS"/>
                <a:cs typeface="Trebuchet MS"/>
              </a:rPr>
              <a:t> </a:t>
            </a:r>
            <a:r>
              <a:rPr sz="1400" spc="-60" dirty="0">
                <a:solidFill>
                  <a:srgbClr val="585858"/>
                </a:solidFill>
                <a:latin typeface="Trebuchet MS"/>
                <a:cs typeface="Trebuchet MS"/>
              </a:rPr>
              <a:t>years[15]</a:t>
            </a:r>
            <a:r>
              <a:rPr sz="1400" spc="-70" dirty="0">
                <a:solidFill>
                  <a:srgbClr val="585858"/>
                </a:solidFill>
                <a:latin typeface="Trebuchet MS"/>
                <a:cs typeface="Trebuchet MS"/>
              </a:rPr>
              <a:t> </a:t>
            </a:r>
            <a:r>
              <a:rPr sz="1400" spc="-35" dirty="0">
                <a:solidFill>
                  <a:srgbClr val="585858"/>
                </a:solidFill>
                <a:latin typeface="Trebuchet MS"/>
                <a:cs typeface="Trebuchet MS"/>
              </a:rPr>
              <a:t>to</a:t>
            </a:r>
            <a:r>
              <a:rPr sz="1400" spc="-25" dirty="0">
                <a:solidFill>
                  <a:srgbClr val="585858"/>
                </a:solidFill>
                <a:latin typeface="Trebuchet MS"/>
                <a:cs typeface="Trebuchet MS"/>
              </a:rPr>
              <a:t> </a:t>
            </a:r>
            <a:r>
              <a:rPr sz="1400" spc="-30" dirty="0">
                <a:solidFill>
                  <a:srgbClr val="585858"/>
                </a:solidFill>
                <a:latin typeface="Trebuchet MS"/>
                <a:cs typeface="Trebuchet MS"/>
              </a:rPr>
              <a:t>12</a:t>
            </a:r>
            <a:r>
              <a:rPr sz="1400" spc="-35" dirty="0">
                <a:solidFill>
                  <a:srgbClr val="585858"/>
                </a:solidFill>
                <a:latin typeface="Trebuchet MS"/>
                <a:cs typeface="Trebuchet MS"/>
              </a:rPr>
              <a:t> </a:t>
            </a:r>
            <a:r>
              <a:rPr sz="1400" spc="-60" dirty="0">
                <a:solidFill>
                  <a:srgbClr val="585858"/>
                </a:solidFill>
                <a:latin typeface="Trebuchet MS"/>
                <a:cs typeface="Trebuchet MS"/>
              </a:rPr>
              <a:t>years[16]</a:t>
            </a:r>
            <a:r>
              <a:rPr sz="1400" spc="-65" dirty="0">
                <a:solidFill>
                  <a:srgbClr val="585858"/>
                </a:solidFill>
                <a:latin typeface="Trebuchet MS"/>
                <a:cs typeface="Trebuchet MS"/>
              </a:rPr>
              <a:t> </a:t>
            </a:r>
            <a:r>
              <a:rPr sz="1400" spc="-210" dirty="0">
                <a:solidFill>
                  <a:srgbClr val="585858"/>
                </a:solidFill>
                <a:latin typeface="Trebuchet MS"/>
                <a:cs typeface="Trebuchet MS"/>
              </a:rPr>
              <a:t>,</a:t>
            </a:r>
            <a:r>
              <a:rPr sz="1400" spc="-165" dirty="0">
                <a:solidFill>
                  <a:srgbClr val="585858"/>
                </a:solidFill>
                <a:latin typeface="Trebuchet MS"/>
                <a:cs typeface="Trebuchet MS"/>
              </a:rPr>
              <a:t> </a:t>
            </a:r>
            <a:r>
              <a:rPr sz="1400" spc="-90" dirty="0">
                <a:solidFill>
                  <a:srgbClr val="585858"/>
                </a:solidFill>
                <a:latin typeface="Trebuchet MS"/>
                <a:cs typeface="Trebuchet MS"/>
              </a:rPr>
              <a:t>and </a:t>
            </a:r>
            <a:r>
              <a:rPr sz="1400" spc="-85" dirty="0">
                <a:solidFill>
                  <a:srgbClr val="585858"/>
                </a:solidFill>
                <a:latin typeface="Trebuchet MS"/>
                <a:cs typeface="Trebuchet MS"/>
              </a:rPr>
              <a:t> Pediatric</a:t>
            </a:r>
            <a:r>
              <a:rPr sz="1400" spc="-200" dirty="0">
                <a:solidFill>
                  <a:srgbClr val="585858"/>
                </a:solidFill>
                <a:latin typeface="Trebuchet MS"/>
                <a:cs typeface="Trebuchet MS"/>
              </a:rPr>
              <a:t> </a:t>
            </a:r>
            <a:r>
              <a:rPr sz="1400" spc="-60" dirty="0">
                <a:solidFill>
                  <a:srgbClr val="585858"/>
                </a:solidFill>
                <a:latin typeface="Trebuchet MS"/>
                <a:cs typeface="Trebuchet MS"/>
              </a:rPr>
              <a:t>Advanced</a:t>
            </a:r>
            <a:r>
              <a:rPr sz="1400" spc="-50" dirty="0">
                <a:solidFill>
                  <a:srgbClr val="585858"/>
                </a:solidFill>
                <a:latin typeface="Trebuchet MS"/>
                <a:cs typeface="Trebuchet MS"/>
              </a:rPr>
              <a:t> </a:t>
            </a:r>
            <a:r>
              <a:rPr sz="1400" spc="-100" dirty="0">
                <a:solidFill>
                  <a:srgbClr val="585858"/>
                </a:solidFill>
                <a:latin typeface="Trebuchet MS"/>
                <a:cs typeface="Trebuchet MS"/>
              </a:rPr>
              <a:t>Life</a:t>
            </a:r>
            <a:r>
              <a:rPr sz="1400" spc="-30" dirty="0">
                <a:solidFill>
                  <a:srgbClr val="585858"/>
                </a:solidFill>
                <a:latin typeface="Trebuchet MS"/>
                <a:cs typeface="Trebuchet MS"/>
              </a:rPr>
              <a:t> </a:t>
            </a:r>
            <a:r>
              <a:rPr sz="1400" spc="-45" dirty="0">
                <a:solidFill>
                  <a:srgbClr val="585858"/>
                </a:solidFill>
                <a:latin typeface="Trebuchet MS"/>
                <a:cs typeface="Trebuchet MS"/>
              </a:rPr>
              <a:t>Support</a:t>
            </a:r>
            <a:r>
              <a:rPr sz="1400" spc="-75" dirty="0">
                <a:solidFill>
                  <a:srgbClr val="585858"/>
                </a:solidFill>
                <a:latin typeface="Trebuchet MS"/>
                <a:cs typeface="Trebuchet MS"/>
              </a:rPr>
              <a:t> </a:t>
            </a:r>
            <a:r>
              <a:rPr sz="1400" spc="-45" dirty="0">
                <a:solidFill>
                  <a:srgbClr val="585858"/>
                </a:solidFill>
                <a:latin typeface="Trebuchet MS"/>
                <a:cs typeface="Trebuchet MS"/>
              </a:rPr>
              <a:t>(PALS)</a:t>
            </a:r>
            <a:r>
              <a:rPr sz="1400" spc="-65" dirty="0">
                <a:solidFill>
                  <a:srgbClr val="585858"/>
                </a:solidFill>
                <a:latin typeface="Trebuchet MS"/>
                <a:cs typeface="Trebuchet MS"/>
              </a:rPr>
              <a:t> </a:t>
            </a:r>
            <a:r>
              <a:rPr sz="1400" spc="-85" dirty="0">
                <a:solidFill>
                  <a:srgbClr val="585858"/>
                </a:solidFill>
                <a:latin typeface="Trebuchet MS"/>
                <a:cs typeface="Trebuchet MS"/>
              </a:rPr>
              <a:t>defines</a:t>
            </a:r>
            <a:r>
              <a:rPr sz="1400" spc="-50" dirty="0">
                <a:solidFill>
                  <a:srgbClr val="585858"/>
                </a:solidFill>
                <a:latin typeface="Trebuchet MS"/>
                <a:cs typeface="Trebuchet MS"/>
              </a:rPr>
              <a:t> </a:t>
            </a:r>
            <a:r>
              <a:rPr sz="1400" spc="-80" dirty="0">
                <a:solidFill>
                  <a:srgbClr val="585858"/>
                </a:solidFill>
                <a:latin typeface="Trebuchet MS"/>
                <a:cs typeface="Trebuchet MS"/>
              </a:rPr>
              <a:t>the</a:t>
            </a:r>
            <a:r>
              <a:rPr sz="1400" spc="-50" dirty="0">
                <a:solidFill>
                  <a:srgbClr val="585858"/>
                </a:solidFill>
                <a:latin typeface="Trebuchet MS"/>
                <a:cs typeface="Trebuchet MS"/>
              </a:rPr>
              <a:t> </a:t>
            </a:r>
            <a:r>
              <a:rPr sz="1400" spc="-80" dirty="0">
                <a:solidFill>
                  <a:srgbClr val="585858"/>
                </a:solidFill>
                <a:latin typeface="Trebuchet MS"/>
                <a:cs typeface="Trebuchet MS"/>
              </a:rPr>
              <a:t>pediatric</a:t>
            </a:r>
            <a:r>
              <a:rPr sz="1400" spc="-55" dirty="0">
                <a:solidFill>
                  <a:srgbClr val="585858"/>
                </a:solidFill>
                <a:latin typeface="Trebuchet MS"/>
                <a:cs typeface="Trebuchet MS"/>
              </a:rPr>
              <a:t> </a:t>
            </a:r>
            <a:r>
              <a:rPr sz="1400" spc="-90" dirty="0">
                <a:solidFill>
                  <a:srgbClr val="585858"/>
                </a:solidFill>
                <a:latin typeface="Trebuchet MS"/>
                <a:cs typeface="Trebuchet MS"/>
              </a:rPr>
              <a:t>airway</a:t>
            </a:r>
            <a:r>
              <a:rPr sz="1400" spc="-35" dirty="0">
                <a:solidFill>
                  <a:srgbClr val="585858"/>
                </a:solidFill>
                <a:latin typeface="Trebuchet MS"/>
                <a:cs typeface="Trebuchet MS"/>
              </a:rPr>
              <a:t> </a:t>
            </a:r>
            <a:r>
              <a:rPr sz="1400" spc="-85" dirty="0">
                <a:solidFill>
                  <a:srgbClr val="585858"/>
                </a:solidFill>
                <a:latin typeface="Trebuchet MS"/>
                <a:cs typeface="Trebuchet MS"/>
              </a:rPr>
              <a:t>as</a:t>
            </a:r>
            <a:r>
              <a:rPr sz="1400" spc="-35" dirty="0">
                <a:solidFill>
                  <a:srgbClr val="585858"/>
                </a:solidFill>
                <a:latin typeface="Trebuchet MS"/>
                <a:cs typeface="Trebuchet MS"/>
              </a:rPr>
              <a:t> </a:t>
            </a:r>
            <a:r>
              <a:rPr sz="1400" spc="-114" dirty="0">
                <a:solidFill>
                  <a:srgbClr val="585858"/>
                </a:solidFill>
                <a:latin typeface="Trebuchet MS"/>
                <a:cs typeface="Trebuchet MS"/>
              </a:rPr>
              <a:t>age</a:t>
            </a:r>
            <a:r>
              <a:rPr sz="1400" spc="-10" dirty="0">
                <a:solidFill>
                  <a:srgbClr val="585858"/>
                </a:solidFill>
                <a:latin typeface="Trebuchet MS"/>
                <a:cs typeface="Trebuchet MS"/>
              </a:rPr>
              <a:t> </a:t>
            </a:r>
            <a:r>
              <a:rPr sz="1400" spc="-40" dirty="0">
                <a:solidFill>
                  <a:srgbClr val="585858"/>
                </a:solidFill>
                <a:latin typeface="Trebuchet MS"/>
                <a:cs typeface="Trebuchet MS"/>
              </a:rPr>
              <a:t>1-8</a:t>
            </a:r>
            <a:r>
              <a:rPr sz="1400" spc="-60" dirty="0">
                <a:solidFill>
                  <a:srgbClr val="585858"/>
                </a:solidFill>
                <a:latin typeface="Trebuchet MS"/>
                <a:cs typeface="Trebuchet MS"/>
              </a:rPr>
              <a:t> </a:t>
            </a:r>
            <a:r>
              <a:rPr sz="1400" spc="-114" dirty="0">
                <a:solidFill>
                  <a:srgbClr val="585858"/>
                </a:solidFill>
                <a:latin typeface="Trebuchet MS"/>
                <a:cs typeface="Trebuchet MS"/>
              </a:rPr>
              <a:t>years</a:t>
            </a:r>
            <a:r>
              <a:rPr sz="2200" spc="-114" dirty="0">
                <a:solidFill>
                  <a:srgbClr val="585858"/>
                </a:solidFill>
                <a:latin typeface="Trebuchet MS"/>
                <a:cs typeface="Trebuchet MS"/>
              </a:rPr>
              <a:t>.</a:t>
            </a:r>
            <a:endParaRPr sz="220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9690" y="1220571"/>
            <a:ext cx="5526405" cy="4652010"/>
          </a:xfrm>
          <a:prstGeom prst="rect">
            <a:avLst/>
          </a:prstGeom>
        </p:spPr>
        <p:txBody>
          <a:bodyPr vert="horz" wrap="square" lIns="0" tIns="12700" rIns="0" bIns="0" rtlCol="0">
            <a:spAutoFit/>
          </a:bodyPr>
          <a:lstStyle/>
          <a:p>
            <a:pPr marL="241300" marR="1050925" indent="-229235">
              <a:lnSpc>
                <a:spcPct val="110000"/>
              </a:lnSpc>
              <a:spcBef>
                <a:spcPts val="100"/>
              </a:spcBef>
              <a:buClr>
                <a:srgbClr val="373545"/>
              </a:buClr>
              <a:buFont typeface="Arial MT"/>
              <a:buChar char="•"/>
              <a:tabLst>
                <a:tab pos="279400" algn="l"/>
                <a:tab pos="280035" algn="l"/>
              </a:tabLst>
            </a:pPr>
            <a:r>
              <a:rPr dirty="0"/>
              <a:t>	</a:t>
            </a:r>
            <a:r>
              <a:rPr sz="2000" spc="-60" dirty="0">
                <a:solidFill>
                  <a:srgbClr val="585858"/>
                </a:solidFill>
                <a:latin typeface="Trebuchet MS"/>
                <a:cs typeface="Trebuchet MS"/>
              </a:rPr>
              <a:t>The</a:t>
            </a:r>
            <a:r>
              <a:rPr sz="2000" spc="-65" dirty="0">
                <a:solidFill>
                  <a:srgbClr val="585858"/>
                </a:solidFill>
                <a:latin typeface="Trebuchet MS"/>
                <a:cs typeface="Trebuchet MS"/>
              </a:rPr>
              <a:t> </a:t>
            </a:r>
            <a:r>
              <a:rPr sz="2000" spc="-120" dirty="0">
                <a:solidFill>
                  <a:srgbClr val="585858"/>
                </a:solidFill>
                <a:latin typeface="Trebuchet MS"/>
                <a:cs typeface="Trebuchet MS"/>
              </a:rPr>
              <a:t>trachea</a:t>
            </a:r>
            <a:r>
              <a:rPr sz="2000" spc="-80" dirty="0">
                <a:solidFill>
                  <a:srgbClr val="585858"/>
                </a:solidFill>
                <a:latin typeface="Trebuchet MS"/>
                <a:cs typeface="Trebuchet MS"/>
              </a:rPr>
              <a:t> </a:t>
            </a:r>
            <a:r>
              <a:rPr sz="2000" spc="-90" dirty="0">
                <a:solidFill>
                  <a:srgbClr val="585858"/>
                </a:solidFill>
                <a:latin typeface="Trebuchet MS"/>
                <a:cs typeface="Trebuchet MS"/>
              </a:rPr>
              <a:t>is</a:t>
            </a:r>
            <a:r>
              <a:rPr sz="2000" spc="-50" dirty="0">
                <a:solidFill>
                  <a:srgbClr val="585858"/>
                </a:solidFill>
                <a:latin typeface="Trebuchet MS"/>
                <a:cs typeface="Trebuchet MS"/>
              </a:rPr>
              <a:t> </a:t>
            </a:r>
            <a:r>
              <a:rPr sz="2000" spc="-200" dirty="0">
                <a:solidFill>
                  <a:srgbClr val="585858"/>
                </a:solidFill>
                <a:latin typeface="Trebuchet MS"/>
                <a:cs typeface="Trebuchet MS"/>
              </a:rPr>
              <a:t>a</a:t>
            </a:r>
            <a:r>
              <a:rPr sz="2000" spc="-50" dirty="0">
                <a:solidFill>
                  <a:srgbClr val="585858"/>
                </a:solidFill>
                <a:latin typeface="Trebuchet MS"/>
                <a:cs typeface="Trebuchet MS"/>
              </a:rPr>
              <a:t> </a:t>
            </a:r>
            <a:r>
              <a:rPr sz="2000" spc="-105" dirty="0">
                <a:solidFill>
                  <a:srgbClr val="585858"/>
                </a:solidFill>
                <a:latin typeface="Trebuchet MS"/>
                <a:cs typeface="Trebuchet MS"/>
              </a:rPr>
              <a:t>mobile</a:t>
            </a:r>
            <a:r>
              <a:rPr sz="2000" spc="-85" dirty="0">
                <a:solidFill>
                  <a:srgbClr val="585858"/>
                </a:solidFill>
                <a:latin typeface="Trebuchet MS"/>
                <a:cs typeface="Trebuchet MS"/>
              </a:rPr>
              <a:t> </a:t>
            </a:r>
            <a:r>
              <a:rPr sz="2000" spc="-110" dirty="0">
                <a:solidFill>
                  <a:srgbClr val="585858"/>
                </a:solidFill>
                <a:latin typeface="Trebuchet MS"/>
                <a:cs typeface="Trebuchet MS"/>
              </a:rPr>
              <a:t>cartilaginous</a:t>
            </a:r>
            <a:r>
              <a:rPr sz="2000" spc="-80" dirty="0">
                <a:solidFill>
                  <a:srgbClr val="585858"/>
                </a:solidFill>
                <a:latin typeface="Trebuchet MS"/>
                <a:cs typeface="Trebuchet MS"/>
              </a:rPr>
              <a:t> </a:t>
            </a:r>
            <a:r>
              <a:rPr sz="2000" spc="-130" dirty="0">
                <a:solidFill>
                  <a:srgbClr val="585858"/>
                </a:solidFill>
                <a:latin typeface="Trebuchet MS"/>
                <a:cs typeface="Trebuchet MS"/>
              </a:rPr>
              <a:t>and </a:t>
            </a:r>
            <a:r>
              <a:rPr sz="2000" spc="-585" dirty="0">
                <a:solidFill>
                  <a:srgbClr val="585858"/>
                </a:solidFill>
                <a:latin typeface="Trebuchet MS"/>
                <a:cs typeface="Trebuchet MS"/>
              </a:rPr>
              <a:t> </a:t>
            </a:r>
            <a:r>
              <a:rPr sz="2000" spc="-130" dirty="0">
                <a:solidFill>
                  <a:srgbClr val="585858"/>
                </a:solidFill>
                <a:latin typeface="Trebuchet MS"/>
                <a:cs typeface="Trebuchet MS"/>
              </a:rPr>
              <a:t>mem</a:t>
            </a:r>
            <a:r>
              <a:rPr sz="2000" spc="-90" dirty="0">
                <a:solidFill>
                  <a:srgbClr val="585858"/>
                </a:solidFill>
                <a:latin typeface="Trebuchet MS"/>
                <a:cs typeface="Trebuchet MS"/>
              </a:rPr>
              <a:t>b</a:t>
            </a:r>
            <a:r>
              <a:rPr sz="2000" spc="-60" dirty="0">
                <a:solidFill>
                  <a:srgbClr val="585858"/>
                </a:solidFill>
                <a:latin typeface="Trebuchet MS"/>
                <a:cs typeface="Trebuchet MS"/>
              </a:rPr>
              <a:t>ran</a:t>
            </a:r>
            <a:r>
              <a:rPr sz="2000" spc="-80" dirty="0">
                <a:solidFill>
                  <a:srgbClr val="585858"/>
                </a:solidFill>
                <a:latin typeface="Trebuchet MS"/>
                <a:cs typeface="Trebuchet MS"/>
              </a:rPr>
              <a:t>o</a:t>
            </a:r>
            <a:r>
              <a:rPr sz="2000" spc="-65" dirty="0">
                <a:solidFill>
                  <a:srgbClr val="585858"/>
                </a:solidFill>
                <a:latin typeface="Trebuchet MS"/>
                <a:cs typeface="Trebuchet MS"/>
              </a:rPr>
              <a:t>us</a:t>
            </a:r>
            <a:r>
              <a:rPr sz="2000" spc="-85" dirty="0">
                <a:solidFill>
                  <a:srgbClr val="585858"/>
                </a:solidFill>
                <a:latin typeface="Trebuchet MS"/>
                <a:cs typeface="Trebuchet MS"/>
              </a:rPr>
              <a:t> </a:t>
            </a:r>
            <a:r>
              <a:rPr sz="2000" spc="-95" dirty="0">
                <a:solidFill>
                  <a:srgbClr val="585858"/>
                </a:solidFill>
                <a:latin typeface="Trebuchet MS"/>
                <a:cs typeface="Trebuchet MS"/>
              </a:rPr>
              <a:t>t</a:t>
            </a:r>
            <a:r>
              <a:rPr sz="2000" spc="-125" dirty="0">
                <a:solidFill>
                  <a:srgbClr val="585858"/>
                </a:solidFill>
                <a:latin typeface="Trebuchet MS"/>
                <a:cs typeface="Trebuchet MS"/>
              </a:rPr>
              <a:t>ub</a:t>
            </a:r>
            <a:r>
              <a:rPr sz="2000" spc="-85" dirty="0">
                <a:solidFill>
                  <a:srgbClr val="585858"/>
                </a:solidFill>
                <a:latin typeface="Trebuchet MS"/>
                <a:cs typeface="Trebuchet MS"/>
              </a:rPr>
              <a:t>e</a:t>
            </a:r>
            <a:r>
              <a:rPr sz="2000" spc="-295" dirty="0">
                <a:solidFill>
                  <a:srgbClr val="585858"/>
                </a:solidFill>
                <a:latin typeface="Trebuchet MS"/>
                <a:cs typeface="Trebuchet MS"/>
              </a:rPr>
              <a:t>.</a:t>
            </a:r>
            <a:endParaRPr sz="2000">
              <a:latin typeface="Trebuchet MS"/>
              <a:cs typeface="Trebuchet MS"/>
            </a:endParaRPr>
          </a:p>
          <a:p>
            <a:pPr marL="241300" marR="56515" indent="-229235">
              <a:lnSpc>
                <a:spcPct val="110000"/>
              </a:lnSpc>
              <a:spcBef>
                <a:spcPts val="695"/>
              </a:spcBef>
              <a:buClr>
                <a:srgbClr val="373545"/>
              </a:buClr>
              <a:buFont typeface="Arial MT"/>
              <a:buChar char="•"/>
              <a:tabLst>
                <a:tab pos="241300" algn="l"/>
                <a:tab pos="241935" algn="l"/>
              </a:tabLst>
            </a:pPr>
            <a:r>
              <a:rPr sz="2000" spc="-340" dirty="0">
                <a:solidFill>
                  <a:srgbClr val="585858"/>
                </a:solidFill>
                <a:latin typeface="Trebuchet MS"/>
                <a:cs typeface="Trebuchet MS"/>
              </a:rPr>
              <a:t>•</a:t>
            </a:r>
            <a:r>
              <a:rPr sz="2000" spc="-310" dirty="0">
                <a:solidFill>
                  <a:srgbClr val="585858"/>
                </a:solidFill>
                <a:latin typeface="Trebuchet MS"/>
                <a:cs typeface="Trebuchet MS"/>
              </a:rPr>
              <a:t> </a:t>
            </a:r>
            <a:r>
              <a:rPr sz="2000" spc="-95" dirty="0">
                <a:solidFill>
                  <a:srgbClr val="585858"/>
                </a:solidFill>
                <a:latin typeface="Trebuchet MS"/>
                <a:cs typeface="Trebuchet MS"/>
              </a:rPr>
              <a:t>It</a:t>
            </a:r>
            <a:r>
              <a:rPr sz="2000" spc="-60" dirty="0">
                <a:solidFill>
                  <a:srgbClr val="585858"/>
                </a:solidFill>
                <a:latin typeface="Trebuchet MS"/>
                <a:cs typeface="Trebuchet MS"/>
              </a:rPr>
              <a:t> </a:t>
            </a:r>
            <a:r>
              <a:rPr sz="2000" spc="-110" dirty="0">
                <a:solidFill>
                  <a:srgbClr val="585858"/>
                </a:solidFill>
                <a:latin typeface="Trebuchet MS"/>
                <a:cs typeface="Trebuchet MS"/>
              </a:rPr>
              <a:t>begins</a:t>
            </a:r>
            <a:r>
              <a:rPr sz="2000" spc="-80" dirty="0">
                <a:solidFill>
                  <a:srgbClr val="585858"/>
                </a:solidFill>
                <a:latin typeface="Trebuchet MS"/>
                <a:cs typeface="Trebuchet MS"/>
              </a:rPr>
              <a:t> </a:t>
            </a:r>
            <a:r>
              <a:rPr sz="2000" spc="-120" dirty="0">
                <a:solidFill>
                  <a:srgbClr val="585858"/>
                </a:solidFill>
                <a:latin typeface="Trebuchet MS"/>
                <a:cs typeface="Trebuchet MS"/>
              </a:rPr>
              <a:t>as</a:t>
            </a:r>
            <a:r>
              <a:rPr sz="2000" spc="-45" dirty="0">
                <a:solidFill>
                  <a:srgbClr val="585858"/>
                </a:solidFill>
                <a:latin typeface="Trebuchet MS"/>
                <a:cs typeface="Trebuchet MS"/>
              </a:rPr>
              <a:t> </a:t>
            </a:r>
            <a:r>
              <a:rPr sz="2000" spc="-200" dirty="0">
                <a:solidFill>
                  <a:srgbClr val="585858"/>
                </a:solidFill>
                <a:latin typeface="Trebuchet MS"/>
                <a:cs typeface="Trebuchet MS"/>
              </a:rPr>
              <a:t>a</a:t>
            </a:r>
            <a:r>
              <a:rPr sz="2000" spc="-65" dirty="0">
                <a:solidFill>
                  <a:srgbClr val="585858"/>
                </a:solidFill>
                <a:latin typeface="Trebuchet MS"/>
                <a:cs typeface="Trebuchet MS"/>
              </a:rPr>
              <a:t> </a:t>
            </a:r>
            <a:r>
              <a:rPr sz="2000" spc="-100" dirty="0">
                <a:solidFill>
                  <a:srgbClr val="585858"/>
                </a:solidFill>
                <a:latin typeface="Trebuchet MS"/>
                <a:cs typeface="Trebuchet MS"/>
              </a:rPr>
              <a:t>continuation</a:t>
            </a:r>
            <a:r>
              <a:rPr sz="2000" spc="-90" dirty="0">
                <a:solidFill>
                  <a:srgbClr val="585858"/>
                </a:solidFill>
                <a:latin typeface="Trebuchet MS"/>
                <a:cs typeface="Trebuchet MS"/>
              </a:rPr>
              <a:t> </a:t>
            </a:r>
            <a:r>
              <a:rPr sz="2000" spc="-105" dirty="0">
                <a:solidFill>
                  <a:srgbClr val="585858"/>
                </a:solidFill>
                <a:latin typeface="Trebuchet MS"/>
                <a:cs typeface="Trebuchet MS"/>
              </a:rPr>
              <a:t>of</a:t>
            </a:r>
            <a:r>
              <a:rPr sz="2000" spc="-45" dirty="0">
                <a:solidFill>
                  <a:srgbClr val="585858"/>
                </a:solidFill>
                <a:latin typeface="Trebuchet MS"/>
                <a:cs typeface="Trebuchet MS"/>
              </a:rPr>
              <a:t> </a:t>
            </a:r>
            <a:r>
              <a:rPr sz="2000" spc="-120" dirty="0">
                <a:solidFill>
                  <a:srgbClr val="585858"/>
                </a:solidFill>
                <a:latin typeface="Trebuchet MS"/>
                <a:cs typeface="Trebuchet MS"/>
              </a:rPr>
              <a:t>the</a:t>
            </a:r>
            <a:r>
              <a:rPr sz="2000" spc="-75" dirty="0">
                <a:solidFill>
                  <a:srgbClr val="585858"/>
                </a:solidFill>
                <a:latin typeface="Trebuchet MS"/>
                <a:cs typeface="Trebuchet MS"/>
              </a:rPr>
              <a:t> </a:t>
            </a:r>
            <a:r>
              <a:rPr sz="2000" spc="-85" dirty="0">
                <a:solidFill>
                  <a:srgbClr val="585858"/>
                </a:solidFill>
                <a:latin typeface="Trebuchet MS"/>
                <a:cs typeface="Trebuchet MS"/>
              </a:rPr>
              <a:t>larynx</a:t>
            </a:r>
            <a:r>
              <a:rPr sz="2000" spc="-75" dirty="0">
                <a:solidFill>
                  <a:srgbClr val="585858"/>
                </a:solidFill>
                <a:latin typeface="Trebuchet MS"/>
                <a:cs typeface="Trebuchet MS"/>
              </a:rPr>
              <a:t> </a:t>
            </a:r>
            <a:r>
              <a:rPr sz="2000" spc="-165" dirty="0">
                <a:solidFill>
                  <a:srgbClr val="585858"/>
                </a:solidFill>
                <a:latin typeface="Trebuchet MS"/>
                <a:cs typeface="Trebuchet MS"/>
              </a:rPr>
              <a:t>at</a:t>
            </a:r>
            <a:r>
              <a:rPr sz="2000" spc="-65" dirty="0">
                <a:solidFill>
                  <a:srgbClr val="585858"/>
                </a:solidFill>
                <a:latin typeface="Trebuchet MS"/>
                <a:cs typeface="Trebuchet MS"/>
              </a:rPr>
              <a:t> </a:t>
            </a:r>
            <a:r>
              <a:rPr sz="2000" spc="-114" dirty="0">
                <a:solidFill>
                  <a:srgbClr val="585858"/>
                </a:solidFill>
                <a:latin typeface="Trebuchet MS"/>
                <a:cs typeface="Trebuchet MS"/>
              </a:rPr>
              <a:t>the </a:t>
            </a:r>
            <a:r>
              <a:rPr sz="2000" spc="-110" dirty="0">
                <a:solidFill>
                  <a:srgbClr val="585858"/>
                </a:solidFill>
                <a:latin typeface="Trebuchet MS"/>
                <a:cs typeface="Trebuchet MS"/>
              </a:rPr>
              <a:t> </a:t>
            </a:r>
            <a:r>
              <a:rPr sz="2000" spc="-50" dirty="0">
                <a:solidFill>
                  <a:srgbClr val="FF0000"/>
                </a:solidFill>
                <a:latin typeface="Trebuchet MS"/>
                <a:cs typeface="Trebuchet MS"/>
              </a:rPr>
              <a:t>l</a:t>
            </a:r>
            <a:r>
              <a:rPr sz="2000" spc="-105" dirty="0">
                <a:solidFill>
                  <a:srgbClr val="FF0000"/>
                </a:solidFill>
                <a:latin typeface="Trebuchet MS"/>
                <a:cs typeface="Trebuchet MS"/>
              </a:rPr>
              <a:t>o</a:t>
            </a:r>
            <a:r>
              <a:rPr sz="2000" spc="-90" dirty="0">
                <a:solidFill>
                  <a:srgbClr val="FF0000"/>
                </a:solidFill>
                <a:latin typeface="Trebuchet MS"/>
                <a:cs typeface="Trebuchet MS"/>
              </a:rPr>
              <a:t>w</a:t>
            </a:r>
            <a:r>
              <a:rPr sz="2000" spc="-60" dirty="0">
                <a:solidFill>
                  <a:srgbClr val="FF0000"/>
                </a:solidFill>
                <a:latin typeface="Trebuchet MS"/>
                <a:cs typeface="Trebuchet MS"/>
              </a:rPr>
              <a:t>er</a:t>
            </a:r>
            <a:r>
              <a:rPr sz="2000" spc="-65" dirty="0">
                <a:solidFill>
                  <a:srgbClr val="FF0000"/>
                </a:solidFill>
                <a:latin typeface="Trebuchet MS"/>
                <a:cs typeface="Trebuchet MS"/>
              </a:rPr>
              <a:t> </a:t>
            </a:r>
            <a:r>
              <a:rPr sz="2000" spc="-25" dirty="0">
                <a:solidFill>
                  <a:srgbClr val="FF0000"/>
                </a:solidFill>
                <a:latin typeface="Trebuchet MS"/>
                <a:cs typeface="Trebuchet MS"/>
              </a:rPr>
              <a:t>bo</a:t>
            </a:r>
            <a:r>
              <a:rPr sz="2000" spc="-55" dirty="0">
                <a:solidFill>
                  <a:srgbClr val="FF0000"/>
                </a:solidFill>
                <a:latin typeface="Trebuchet MS"/>
                <a:cs typeface="Trebuchet MS"/>
              </a:rPr>
              <a:t>r</a:t>
            </a:r>
            <a:r>
              <a:rPr sz="2000" spc="-70" dirty="0">
                <a:solidFill>
                  <a:srgbClr val="FF0000"/>
                </a:solidFill>
                <a:latin typeface="Trebuchet MS"/>
                <a:cs typeface="Trebuchet MS"/>
              </a:rPr>
              <a:t>der</a:t>
            </a:r>
            <a:r>
              <a:rPr sz="2000" spc="-65" dirty="0">
                <a:solidFill>
                  <a:srgbClr val="FF0000"/>
                </a:solidFill>
                <a:latin typeface="Trebuchet MS"/>
                <a:cs typeface="Trebuchet MS"/>
              </a:rPr>
              <a:t> </a:t>
            </a:r>
            <a:r>
              <a:rPr sz="2000" spc="-105" dirty="0">
                <a:solidFill>
                  <a:srgbClr val="FF0000"/>
                </a:solidFill>
                <a:latin typeface="Trebuchet MS"/>
                <a:cs typeface="Trebuchet MS"/>
              </a:rPr>
              <a:t>of</a:t>
            </a:r>
            <a:r>
              <a:rPr sz="2000" spc="-65" dirty="0">
                <a:solidFill>
                  <a:srgbClr val="FF0000"/>
                </a:solidFill>
                <a:latin typeface="Trebuchet MS"/>
                <a:cs typeface="Trebuchet MS"/>
              </a:rPr>
              <a:t> </a:t>
            </a:r>
            <a:r>
              <a:rPr sz="2000" spc="-95" dirty="0">
                <a:solidFill>
                  <a:srgbClr val="FF0000"/>
                </a:solidFill>
                <a:latin typeface="Trebuchet MS"/>
                <a:cs typeface="Trebuchet MS"/>
              </a:rPr>
              <a:t>t</a:t>
            </a:r>
            <a:r>
              <a:rPr sz="2000" spc="-125" dirty="0">
                <a:solidFill>
                  <a:srgbClr val="FF0000"/>
                </a:solidFill>
                <a:latin typeface="Trebuchet MS"/>
                <a:cs typeface="Trebuchet MS"/>
              </a:rPr>
              <a:t>h</a:t>
            </a:r>
            <a:r>
              <a:rPr sz="2000" spc="-135" dirty="0">
                <a:solidFill>
                  <a:srgbClr val="FF0000"/>
                </a:solidFill>
                <a:latin typeface="Trebuchet MS"/>
                <a:cs typeface="Trebuchet MS"/>
              </a:rPr>
              <a:t>e</a:t>
            </a:r>
            <a:r>
              <a:rPr sz="2000" spc="-65" dirty="0">
                <a:solidFill>
                  <a:srgbClr val="FF0000"/>
                </a:solidFill>
                <a:latin typeface="Trebuchet MS"/>
                <a:cs typeface="Trebuchet MS"/>
              </a:rPr>
              <a:t> </a:t>
            </a:r>
            <a:r>
              <a:rPr sz="2000" spc="-80" dirty="0">
                <a:solidFill>
                  <a:srgbClr val="FF0000"/>
                </a:solidFill>
                <a:latin typeface="Trebuchet MS"/>
                <a:cs typeface="Trebuchet MS"/>
              </a:rPr>
              <a:t>cricoid</a:t>
            </a:r>
            <a:r>
              <a:rPr sz="2000" spc="-75" dirty="0">
                <a:solidFill>
                  <a:srgbClr val="FF0000"/>
                </a:solidFill>
                <a:latin typeface="Trebuchet MS"/>
                <a:cs typeface="Trebuchet MS"/>
              </a:rPr>
              <a:t> </a:t>
            </a:r>
            <a:r>
              <a:rPr sz="2000" spc="-110" dirty="0">
                <a:solidFill>
                  <a:srgbClr val="FF0000"/>
                </a:solidFill>
                <a:latin typeface="Trebuchet MS"/>
                <a:cs typeface="Trebuchet MS"/>
              </a:rPr>
              <a:t>ca</a:t>
            </a:r>
            <a:r>
              <a:rPr sz="2000" spc="-60" dirty="0">
                <a:solidFill>
                  <a:srgbClr val="FF0000"/>
                </a:solidFill>
                <a:latin typeface="Trebuchet MS"/>
                <a:cs typeface="Trebuchet MS"/>
              </a:rPr>
              <a:t>r</a:t>
            </a:r>
            <a:r>
              <a:rPr sz="2000" spc="-150" dirty="0">
                <a:solidFill>
                  <a:srgbClr val="FF0000"/>
                </a:solidFill>
                <a:latin typeface="Trebuchet MS"/>
                <a:cs typeface="Trebuchet MS"/>
              </a:rPr>
              <a:t>t</a:t>
            </a:r>
            <a:r>
              <a:rPr sz="2000" spc="-105" dirty="0">
                <a:solidFill>
                  <a:srgbClr val="FF0000"/>
                </a:solidFill>
                <a:latin typeface="Trebuchet MS"/>
                <a:cs typeface="Trebuchet MS"/>
              </a:rPr>
              <a:t>i</a:t>
            </a:r>
            <a:r>
              <a:rPr sz="2000" spc="-155" dirty="0">
                <a:solidFill>
                  <a:srgbClr val="FF0000"/>
                </a:solidFill>
                <a:latin typeface="Trebuchet MS"/>
                <a:cs typeface="Trebuchet MS"/>
              </a:rPr>
              <a:t>lag</a:t>
            </a:r>
            <a:r>
              <a:rPr sz="2000" spc="-185" dirty="0">
                <a:solidFill>
                  <a:srgbClr val="FF0000"/>
                </a:solidFill>
                <a:latin typeface="Trebuchet MS"/>
                <a:cs typeface="Trebuchet MS"/>
              </a:rPr>
              <a:t>e</a:t>
            </a:r>
            <a:r>
              <a:rPr sz="2000" spc="-95" dirty="0">
                <a:solidFill>
                  <a:srgbClr val="FF0000"/>
                </a:solidFill>
                <a:latin typeface="Trebuchet MS"/>
                <a:cs typeface="Trebuchet MS"/>
              </a:rPr>
              <a:t> </a:t>
            </a:r>
            <a:r>
              <a:rPr sz="2000" spc="-165" dirty="0">
                <a:solidFill>
                  <a:srgbClr val="FF0000"/>
                </a:solidFill>
                <a:latin typeface="Trebuchet MS"/>
                <a:cs typeface="Trebuchet MS"/>
              </a:rPr>
              <a:t>at</a:t>
            </a:r>
            <a:r>
              <a:rPr sz="2000" spc="-65" dirty="0">
                <a:solidFill>
                  <a:srgbClr val="FF0000"/>
                </a:solidFill>
                <a:latin typeface="Trebuchet MS"/>
                <a:cs typeface="Trebuchet MS"/>
              </a:rPr>
              <a:t> </a:t>
            </a:r>
            <a:r>
              <a:rPr sz="2000" spc="-95" dirty="0">
                <a:solidFill>
                  <a:srgbClr val="FF0000"/>
                </a:solidFill>
                <a:latin typeface="Trebuchet MS"/>
                <a:cs typeface="Trebuchet MS"/>
              </a:rPr>
              <a:t>t</a:t>
            </a:r>
            <a:r>
              <a:rPr sz="2000" spc="-125" dirty="0">
                <a:solidFill>
                  <a:srgbClr val="FF0000"/>
                </a:solidFill>
                <a:latin typeface="Trebuchet MS"/>
                <a:cs typeface="Trebuchet MS"/>
              </a:rPr>
              <a:t>h</a:t>
            </a:r>
            <a:r>
              <a:rPr sz="2000" spc="-135" dirty="0">
                <a:solidFill>
                  <a:srgbClr val="FF0000"/>
                </a:solidFill>
                <a:latin typeface="Trebuchet MS"/>
                <a:cs typeface="Trebuchet MS"/>
              </a:rPr>
              <a:t>e</a:t>
            </a:r>
            <a:r>
              <a:rPr sz="2000" spc="-65" dirty="0">
                <a:solidFill>
                  <a:srgbClr val="FF0000"/>
                </a:solidFill>
                <a:latin typeface="Trebuchet MS"/>
                <a:cs typeface="Trebuchet MS"/>
              </a:rPr>
              <a:t> </a:t>
            </a:r>
            <a:r>
              <a:rPr sz="2000" spc="-105" dirty="0">
                <a:solidFill>
                  <a:srgbClr val="FF0000"/>
                </a:solidFill>
                <a:latin typeface="Trebuchet MS"/>
                <a:cs typeface="Trebuchet MS"/>
              </a:rPr>
              <a:t>l</a:t>
            </a:r>
            <a:r>
              <a:rPr sz="2000" spc="-220" dirty="0">
                <a:solidFill>
                  <a:srgbClr val="FF0000"/>
                </a:solidFill>
                <a:latin typeface="Trebuchet MS"/>
                <a:cs typeface="Trebuchet MS"/>
              </a:rPr>
              <a:t>e</a:t>
            </a:r>
            <a:r>
              <a:rPr sz="2000" spc="-145" dirty="0">
                <a:solidFill>
                  <a:srgbClr val="FF0000"/>
                </a:solidFill>
                <a:latin typeface="Trebuchet MS"/>
                <a:cs typeface="Trebuchet MS"/>
              </a:rPr>
              <a:t>vel</a:t>
            </a:r>
            <a:r>
              <a:rPr sz="2000" spc="-60" dirty="0">
                <a:solidFill>
                  <a:srgbClr val="FF0000"/>
                </a:solidFill>
                <a:latin typeface="Trebuchet MS"/>
                <a:cs typeface="Trebuchet MS"/>
              </a:rPr>
              <a:t> </a:t>
            </a:r>
            <a:r>
              <a:rPr sz="2000" spc="-90" dirty="0">
                <a:solidFill>
                  <a:srgbClr val="FF0000"/>
                </a:solidFill>
                <a:latin typeface="Trebuchet MS"/>
                <a:cs typeface="Trebuchet MS"/>
              </a:rPr>
              <a:t>of  </a:t>
            </a:r>
            <a:r>
              <a:rPr sz="2000" spc="-95" dirty="0">
                <a:solidFill>
                  <a:srgbClr val="FF0000"/>
                </a:solidFill>
                <a:latin typeface="Trebuchet MS"/>
                <a:cs typeface="Trebuchet MS"/>
              </a:rPr>
              <a:t>t</a:t>
            </a:r>
            <a:r>
              <a:rPr sz="2000" spc="-125" dirty="0">
                <a:solidFill>
                  <a:srgbClr val="FF0000"/>
                </a:solidFill>
                <a:latin typeface="Trebuchet MS"/>
                <a:cs typeface="Trebuchet MS"/>
              </a:rPr>
              <a:t>h</a:t>
            </a:r>
            <a:r>
              <a:rPr sz="2000" spc="-135" dirty="0">
                <a:solidFill>
                  <a:srgbClr val="FF0000"/>
                </a:solidFill>
                <a:latin typeface="Trebuchet MS"/>
                <a:cs typeface="Trebuchet MS"/>
              </a:rPr>
              <a:t>e</a:t>
            </a:r>
            <a:r>
              <a:rPr sz="2000" spc="-60" dirty="0">
                <a:solidFill>
                  <a:srgbClr val="FF0000"/>
                </a:solidFill>
                <a:latin typeface="Trebuchet MS"/>
                <a:cs typeface="Trebuchet MS"/>
              </a:rPr>
              <a:t> </a:t>
            </a:r>
            <a:r>
              <a:rPr sz="2000" spc="-45" dirty="0">
                <a:solidFill>
                  <a:srgbClr val="FF0000"/>
                </a:solidFill>
                <a:latin typeface="Trebuchet MS"/>
                <a:cs typeface="Trebuchet MS"/>
              </a:rPr>
              <a:t>6</a:t>
            </a:r>
            <a:r>
              <a:rPr sz="2000" spc="-110" dirty="0">
                <a:solidFill>
                  <a:srgbClr val="FF0000"/>
                </a:solidFill>
                <a:latin typeface="Trebuchet MS"/>
                <a:cs typeface="Trebuchet MS"/>
              </a:rPr>
              <a:t>th</a:t>
            </a:r>
            <a:r>
              <a:rPr sz="2000" spc="-80" dirty="0">
                <a:solidFill>
                  <a:srgbClr val="FF0000"/>
                </a:solidFill>
                <a:latin typeface="Trebuchet MS"/>
                <a:cs typeface="Trebuchet MS"/>
              </a:rPr>
              <a:t> </a:t>
            </a:r>
            <a:r>
              <a:rPr sz="2000" u="sng" spc="-85" dirty="0">
                <a:solidFill>
                  <a:srgbClr val="FF0000"/>
                </a:solidFill>
                <a:uFill>
                  <a:solidFill>
                    <a:srgbClr val="FF0000"/>
                  </a:solidFill>
                </a:uFill>
                <a:latin typeface="Trebuchet MS"/>
                <a:cs typeface="Trebuchet MS"/>
              </a:rPr>
              <a:t>ce</a:t>
            </a:r>
            <a:r>
              <a:rPr sz="2000" u="sng" spc="-15" dirty="0">
                <a:solidFill>
                  <a:srgbClr val="FF0000"/>
                </a:solidFill>
                <a:uFill>
                  <a:solidFill>
                    <a:srgbClr val="FF0000"/>
                  </a:solidFill>
                </a:uFill>
                <a:latin typeface="Trebuchet MS"/>
                <a:cs typeface="Trebuchet MS"/>
              </a:rPr>
              <a:t>r</a:t>
            </a:r>
            <a:r>
              <a:rPr sz="2000" u="sng" spc="-140" dirty="0">
                <a:solidFill>
                  <a:srgbClr val="FF0000"/>
                </a:solidFill>
                <a:uFill>
                  <a:solidFill>
                    <a:srgbClr val="FF0000"/>
                  </a:solidFill>
                </a:uFill>
                <a:latin typeface="Trebuchet MS"/>
                <a:cs typeface="Trebuchet MS"/>
              </a:rPr>
              <a:t>vical</a:t>
            </a:r>
            <a:r>
              <a:rPr sz="2000" spc="-70" dirty="0">
                <a:solidFill>
                  <a:srgbClr val="FF0000"/>
                </a:solidFill>
                <a:latin typeface="Trebuchet MS"/>
                <a:cs typeface="Trebuchet MS"/>
              </a:rPr>
              <a:t> </a:t>
            </a:r>
            <a:r>
              <a:rPr sz="2000" spc="-145" dirty="0">
                <a:solidFill>
                  <a:srgbClr val="FF0000"/>
                </a:solidFill>
                <a:latin typeface="Trebuchet MS"/>
                <a:cs typeface="Trebuchet MS"/>
              </a:rPr>
              <a:t>v</a:t>
            </a:r>
            <a:r>
              <a:rPr sz="2000" spc="-70" dirty="0">
                <a:solidFill>
                  <a:srgbClr val="FF0000"/>
                </a:solidFill>
                <a:latin typeface="Trebuchet MS"/>
                <a:cs typeface="Trebuchet MS"/>
              </a:rPr>
              <a:t>e</a:t>
            </a:r>
            <a:r>
              <a:rPr sz="2000" spc="-20" dirty="0">
                <a:solidFill>
                  <a:srgbClr val="FF0000"/>
                </a:solidFill>
                <a:latin typeface="Trebuchet MS"/>
                <a:cs typeface="Trebuchet MS"/>
              </a:rPr>
              <a:t>r</a:t>
            </a:r>
            <a:r>
              <a:rPr sz="2000" spc="-120" dirty="0">
                <a:solidFill>
                  <a:srgbClr val="FF0000"/>
                </a:solidFill>
                <a:latin typeface="Trebuchet MS"/>
                <a:cs typeface="Trebuchet MS"/>
              </a:rPr>
              <a:t>te</a:t>
            </a:r>
            <a:r>
              <a:rPr sz="2000" spc="-135" dirty="0">
                <a:solidFill>
                  <a:srgbClr val="FF0000"/>
                </a:solidFill>
                <a:latin typeface="Trebuchet MS"/>
                <a:cs typeface="Trebuchet MS"/>
              </a:rPr>
              <a:t>b</a:t>
            </a:r>
            <a:r>
              <a:rPr sz="2000" spc="-90" dirty="0">
                <a:solidFill>
                  <a:srgbClr val="FF0000"/>
                </a:solidFill>
                <a:latin typeface="Trebuchet MS"/>
                <a:cs typeface="Trebuchet MS"/>
              </a:rPr>
              <a:t>ra</a:t>
            </a:r>
            <a:endParaRPr sz="2000">
              <a:latin typeface="Trebuchet MS"/>
              <a:cs typeface="Trebuchet MS"/>
            </a:endParaRPr>
          </a:p>
          <a:p>
            <a:pPr marL="241300" marR="5080" indent="-229235">
              <a:lnSpc>
                <a:spcPct val="110000"/>
              </a:lnSpc>
              <a:spcBef>
                <a:spcPts val="705"/>
              </a:spcBef>
              <a:buClr>
                <a:srgbClr val="373545"/>
              </a:buClr>
              <a:buFont typeface="Arial MT"/>
              <a:buChar char="•"/>
              <a:tabLst>
                <a:tab pos="311150" algn="l"/>
                <a:tab pos="311785" algn="l"/>
              </a:tabLst>
            </a:pPr>
            <a:r>
              <a:rPr dirty="0"/>
              <a:t>	</a:t>
            </a:r>
            <a:r>
              <a:rPr sz="2000" spc="-340" dirty="0">
                <a:solidFill>
                  <a:srgbClr val="585858"/>
                </a:solidFill>
                <a:latin typeface="Trebuchet MS"/>
                <a:cs typeface="Trebuchet MS"/>
              </a:rPr>
              <a:t>•</a:t>
            </a:r>
            <a:r>
              <a:rPr sz="2000" spc="-305" dirty="0">
                <a:solidFill>
                  <a:srgbClr val="585858"/>
                </a:solidFill>
                <a:latin typeface="Trebuchet MS"/>
                <a:cs typeface="Trebuchet MS"/>
              </a:rPr>
              <a:t> </a:t>
            </a:r>
            <a:r>
              <a:rPr sz="2000" spc="-210" dirty="0">
                <a:solidFill>
                  <a:srgbClr val="585858"/>
                </a:solidFill>
                <a:latin typeface="Trebuchet MS"/>
                <a:cs typeface="Trebuchet MS"/>
              </a:rPr>
              <a:t>T</a:t>
            </a:r>
            <a:r>
              <a:rPr sz="2000" spc="-95" dirty="0">
                <a:solidFill>
                  <a:srgbClr val="585858"/>
                </a:solidFill>
                <a:latin typeface="Trebuchet MS"/>
                <a:cs typeface="Trebuchet MS"/>
              </a:rPr>
              <a:t>ra</a:t>
            </a:r>
            <a:r>
              <a:rPr sz="2000" spc="-114" dirty="0">
                <a:solidFill>
                  <a:srgbClr val="585858"/>
                </a:solidFill>
                <a:latin typeface="Trebuchet MS"/>
                <a:cs typeface="Trebuchet MS"/>
              </a:rPr>
              <a:t>che</a:t>
            </a:r>
            <a:r>
              <a:rPr sz="2000" spc="-200" dirty="0">
                <a:solidFill>
                  <a:srgbClr val="585858"/>
                </a:solidFill>
                <a:latin typeface="Trebuchet MS"/>
                <a:cs typeface="Trebuchet MS"/>
              </a:rPr>
              <a:t>a</a:t>
            </a:r>
            <a:r>
              <a:rPr sz="2000" spc="-65" dirty="0">
                <a:solidFill>
                  <a:srgbClr val="585858"/>
                </a:solidFill>
                <a:latin typeface="Trebuchet MS"/>
                <a:cs typeface="Trebuchet MS"/>
              </a:rPr>
              <a:t> </a:t>
            </a:r>
            <a:r>
              <a:rPr sz="2000" spc="-114" dirty="0">
                <a:solidFill>
                  <a:srgbClr val="585858"/>
                </a:solidFill>
                <a:latin typeface="Trebuchet MS"/>
                <a:cs typeface="Trebuchet MS"/>
              </a:rPr>
              <a:t>en</a:t>
            </a:r>
            <a:r>
              <a:rPr sz="2000" spc="-70" dirty="0">
                <a:solidFill>
                  <a:srgbClr val="585858"/>
                </a:solidFill>
                <a:latin typeface="Trebuchet MS"/>
                <a:cs typeface="Trebuchet MS"/>
              </a:rPr>
              <a:t>ds</a:t>
            </a:r>
            <a:r>
              <a:rPr sz="2000" spc="-55" dirty="0">
                <a:solidFill>
                  <a:srgbClr val="585858"/>
                </a:solidFill>
                <a:latin typeface="Trebuchet MS"/>
                <a:cs typeface="Trebuchet MS"/>
              </a:rPr>
              <a:t> </a:t>
            </a:r>
            <a:r>
              <a:rPr sz="2000" spc="-165" dirty="0">
                <a:solidFill>
                  <a:srgbClr val="585858"/>
                </a:solidFill>
                <a:latin typeface="Trebuchet MS"/>
                <a:cs typeface="Trebuchet MS"/>
              </a:rPr>
              <a:t>at</a:t>
            </a:r>
            <a:r>
              <a:rPr sz="2000" spc="-65" dirty="0">
                <a:solidFill>
                  <a:srgbClr val="585858"/>
                </a:solidFill>
                <a:latin typeface="Trebuchet MS"/>
                <a:cs typeface="Trebuchet MS"/>
              </a:rPr>
              <a:t> </a:t>
            </a:r>
            <a:r>
              <a:rPr sz="2000" spc="-95" dirty="0">
                <a:solidFill>
                  <a:srgbClr val="585858"/>
                </a:solidFill>
                <a:latin typeface="Trebuchet MS"/>
                <a:cs typeface="Trebuchet MS"/>
              </a:rPr>
              <a:t>t</a:t>
            </a:r>
            <a:r>
              <a:rPr sz="2000" spc="-125" dirty="0">
                <a:solidFill>
                  <a:srgbClr val="585858"/>
                </a:solidFill>
                <a:latin typeface="Trebuchet MS"/>
                <a:cs typeface="Trebuchet MS"/>
              </a:rPr>
              <a:t>h</a:t>
            </a:r>
            <a:r>
              <a:rPr sz="2000" spc="-135" dirty="0">
                <a:solidFill>
                  <a:srgbClr val="585858"/>
                </a:solidFill>
                <a:latin typeface="Trebuchet MS"/>
                <a:cs typeface="Trebuchet MS"/>
              </a:rPr>
              <a:t>e</a:t>
            </a:r>
            <a:r>
              <a:rPr sz="2000" spc="-65" dirty="0">
                <a:solidFill>
                  <a:srgbClr val="585858"/>
                </a:solidFill>
                <a:latin typeface="Trebuchet MS"/>
                <a:cs typeface="Trebuchet MS"/>
              </a:rPr>
              <a:t> </a:t>
            </a:r>
            <a:r>
              <a:rPr sz="2000" spc="-110" dirty="0">
                <a:solidFill>
                  <a:srgbClr val="585858"/>
                </a:solidFill>
                <a:latin typeface="Trebuchet MS"/>
                <a:cs typeface="Trebuchet MS"/>
              </a:rPr>
              <a:t>ca</a:t>
            </a:r>
            <a:r>
              <a:rPr sz="2000" spc="-95" dirty="0">
                <a:solidFill>
                  <a:srgbClr val="585858"/>
                </a:solidFill>
                <a:latin typeface="Trebuchet MS"/>
                <a:cs typeface="Trebuchet MS"/>
              </a:rPr>
              <a:t>r</a:t>
            </a:r>
            <a:r>
              <a:rPr sz="2000" spc="-85" dirty="0">
                <a:solidFill>
                  <a:srgbClr val="585858"/>
                </a:solidFill>
                <a:latin typeface="Trebuchet MS"/>
                <a:cs typeface="Trebuchet MS"/>
              </a:rPr>
              <a:t>i</a:t>
            </a:r>
            <a:r>
              <a:rPr sz="2000" spc="-145" dirty="0">
                <a:solidFill>
                  <a:srgbClr val="585858"/>
                </a:solidFill>
                <a:latin typeface="Trebuchet MS"/>
                <a:cs typeface="Trebuchet MS"/>
              </a:rPr>
              <a:t>n</a:t>
            </a:r>
            <a:r>
              <a:rPr sz="2000" spc="-200" dirty="0">
                <a:solidFill>
                  <a:srgbClr val="585858"/>
                </a:solidFill>
                <a:latin typeface="Trebuchet MS"/>
                <a:cs typeface="Trebuchet MS"/>
              </a:rPr>
              <a:t>a</a:t>
            </a:r>
            <a:r>
              <a:rPr sz="2000" spc="-80" dirty="0">
                <a:solidFill>
                  <a:srgbClr val="585858"/>
                </a:solidFill>
                <a:latin typeface="Trebuchet MS"/>
                <a:cs typeface="Trebuchet MS"/>
              </a:rPr>
              <a:t> </a:t>
            </a:r>
            <a:r>
              <a:rPr sz="2000" spc="-135" dirty="0">
                <a:solidFill>
                  <a:srgbClr val="585858"/>
                </a:solidFill>
                <a:latin typeface="Trebuchet MS"/>
                <a:cs typeface="Trebuchet MS"/>
              </a:rPr>
              <a:t>b</a:t>
            </a:r>
            <a:r>
              <a:rPr sz="2000" spc="-110" dirty="0">
                <a:solidFill>
                  <a:srgbClr val="585858"/>
                </a:solidFill>
                <a:latin typeface="Trebuchet MS"/>
                <a:cs typeface="Trebuchet MS"/>
              </a:rPr>
              <a:t>y</a:t>
            </a:r>
            <a:r>
              <a:rPr sz="2000" spc="-65" dirty="0">
                <a:solidFill>
                  <a:srgbClr val="585858"/>
                </a:solidFill>
                <a:latin typeface="Trebuchet MS"/>
                <a:cs typeface="Trebuchet MS"/>
              </a:rPr>
              <a:t> </a:t>
            </a:r>
            <a:r>
              <a:rPr sz="2000" spc="-114" dirty="0">
                <a:solidFill>
                  <a:srgbClr val="585858"/>
                </a:solidFill>
                <a:latin typeface="Trebuchet MS"/>
                <a:cs typeface="Trebuchet MS"/>
              </a:rPr>
              <a:t>divi</a:t>
            </a:r>
            <a:r>
              <a:rPr sz="2000" spc="-100" dirty="0">
                <a:solidFill>
                  <a:srgbClr val="585858"/>
                </a:solidFill>
                <a:latin typeface="Trebuchet MS"/>
                <a:cs typeface="Trebuchet MS"/>
              </a:rPr>
              <a:t>di</a:t>
            </a:r>
            <a:r>
              <a:rPr sz="2000" spc="-120" dirty="0">
                <a:solidFill>
                  <a:srgbClr val="585858"/>
                </a:solidFill>
                <a:latin typeface="Trebuchet MS"/>
                <a:cs typeface="Trebuchet MS"/>
              </a:rPr>
              <a:t>n</a:t>
            </a:r>
            <a:r>
              <a:rPr sz="2000" spc="-150" dirty="0">
                <a:solidFill>
                  <a:srgbClr val="585858"/>
                </a:solidFill>
                <a:latin typeface="Trebuchet MS"/>
                <a:cs typeface="Trebuchet MS"/>
              </a:rPr>
              <a:t>g</a:t>
            </a:r>
            <a:r>
              <a:rPr sz="2000" spc="-80" dirty="0">
                <a:solidFill>
                  <a:srgbClr val="585858"/>
                </a:solidFill>
                <a:latin typeface="Trebuchet MS"/>
                <a:cs typeface="Trebuchet MS"/>
              </a:rPr>
              <a:t> </a:t>
            </a:r>
            <a:r>
              <a:rPr sz="2000" spc="-85" dirty="0">
                <a:solidFill>
                  <a:srgbClr val="585858"/>
                </a:solidFill>
                <a:latin typeface="Trebuchet MS"/>
                <a:cs typeface="Trebuchet MS"/>
              </a:rPr>
              <a:t>i</a:t>
            </a:r>
            <a:r>
              <a:rPr sz="2000" spc="-145" dirty="0">
                <a:solidFill>
                  <a:srgbClr val="585858"/>
                </a:solidFill>
                <a:latin typeface="Trebuchet MS"/>
                <a:cs typeface="Trebuchet MS"/>
              </a:rPr>
              <a:t>n</a:t>
            </a:r>
            <a:r>
              <a:rPr sz="2000" spc="-50" dirty="0">
                <a:solidFill>
                  <a:srgbClr val="585858"/>
                </a:solidFill>
                <a:latin typeface="Trebuchet MS"/>
                <a:cs typeface="Trebuchet MS"/>
              </a:rPr>
              <a:t>to</a:t>
            </a:r>
            <a:r>
              <a:rPr sz="2000" spc="-75" dirty="0">
                <a:solidFill>
                  <a:srgbClr val="585858"/>
                </a:solidFill>
                <a:latin typeface="Trebuchet MS"/>
                <a:cs typeface="Trebuchet MS"/>
              </a:rPr>
              <a:t> </a:t>
            </a:r>
            <a:r>
              <a:rPr sz="2000" spc="-90" dirty="0">
                <a:solidFill>
                  <a:srgbClr val="585858"/>
                </a:solidFill>
                <a:latin typeface="Trebuchet MS"/>
                <a:cs typeface="Trebuchet MS"/>
              </a:rPr>
              <a:t>right  </a:t>
            </a:r>
            <a:r>
              <a:rPr sz="2000" spc="-130" dirty="0">
                <a:solidFill>
                  <a:srgbClr val="585858"/>
                </a:solidFill>
                <a:latin typeface="Trebuchet MS"/>
                <a:cs typeface="Trebuchet MS"/>
              </a:rPr>
              <a:t>and</a:t>
            </a:r>
            <a:r>
              <a:rPr sz="2000" spc="-65" dirty="0">
                <a:solidFill>
                  <a:srgbClr val="585858"/>
                </a:solidFill>
                <a:latin typeface="Trebuchet MS"/>
                <a:cs typeface="Trebuchet MS"/>
              </a:rPr>
              <a:t> </a:t>
            </a:r>
            <a:r>
              <a:rPr sz="2000" spc="-165" dirty="0">
                <a:solidFill>
                  <a:srgbClr val="585858"/>
                </a:solidFill>
                <a:latin typeface="Trebuchet MS"/>
                <a:cs typeface="Trebuchet MS"/>
              </a:rPr>
              <a:t>left</a:t>
            </a:r>
            <a:r>
              <a:rPr sz="2000" spc="-60" dirty="0">
                <a:solidFill>
                  <a:srgbClr val="585858"/>
                </a:solidFill>
                <a:latin typeface="Trebuchet MS"/>
                <a:cs typeface="Trebuchet MS"/>
              </a:rPr>
              <a:t> </a:t>
            </a:r>
            <a:r>
              <a:rPr sz="2000" spc="-114" dirty="0">
                <a:solidFill>
                  <a:srgbClr val="585858"/>
                </a:solidFill>
                <a:latin typeface="Trebuchet MS"/>
                <a:cs typeface="Trebuchet MS"/>
              </a:rPr>
              <a:t>principal</a:t>
            </a:r>
            <a:r>
              <a:rPr sz="2000" spc="-90" dirty="0">
                <a:solidFill>
                  <a:srgbClr val="585858"/>
                </a:solidFill>
                <a:latin typeface="Trebuchet MS"/>
                <a:cs typeface="Trebuchet MS"/>
              </a:rPr>
              <a:t> </a:t>
            </a:r>
            <a:r>
              <a:rPr sz="2000" spc="-125" dirty="0">
                <a:solidFill>
                  <a:srgbClr val="585858"/>
                </a:solidFill>
                <a:latin typeface="Trebuchet MS"/>
                <a:cs typeface="Trebuchet MS"/>
              </a:rPr>
              <a:t>(main)</a:t>
            </a:r>
            <a:r>
              <a:rPr sz="2000" spc="-75" dirty="0">
                <a:solidFill>
                  <a:srgbClr val="585858"/>
                </a:solidFill>
                <a:latin typeface="Trebuchet MS"/>
                <a:cs typeface="Trebuchet MS"/>
              </a:rPr>
              <a:t> </a:t>
            </a:r>
            <a:r>
              <a:rPr sz="2000" spc="-80" dirty="0">
                <a:solidFill>
                  <a:srgbClr val="585858"/>
                </a:solidFill>
                <a:latin typeface="Trebuchet MS"/>
                <a:cs typeface="Trebuchet MS"/>
              </a:rPr>
              <a:t>bronchi</a:t>
            </a:r>
            <a:r>
              <a:rPr sz="2000" spc="-85" dirty="0">
                <a:solidFill>
                  <a:srgbClr val="585858"/>
                </a:solidFill>
                <a:latin typeface="Trebuchet MS"/>
                <a:cs typeface="Trebuchet MS"/>
              </a:rPr>
              <a:t> </a:t>
            </a:r>
            <a:r>
              <a:rPr sz="2000" spc="-165" dirty="0">
                <a:solidFill>
                  <a:srgbClr val="585858"/>
                </a:solidFill>
                <a:latin typeface="Trebuchet MS"/>
                <a:cs typeface="Trebuchet MS"/>
              </a:rPr>
              <a:t>at</a:t>
            </a:r>
            <a:r>
              <a:rPr sz="2000" spc="-50" dirty="0">
                <a:solidFill>
                  <a:srgbClr val="585858"/>
                </a:solidFill>
                <a:latin typeface="Trebuchet MS"/>
                <a:cs typeface="Trebuchet MS"/>
              </a:rPr>
              <a:t> </a:t>
            </a:r>
            <a:r>
              <a:rPr sz="2000" spc="-114" dirty="0">
                <a:solidFill>
                  <a:srgbClr val="FF0000"/>
                </a:solidFill>
                <a:latin typeface="Trebuchet MS"/>
                <a:cs typeface="Trebuchet MS"/>
              </a:rPr>
              <a:t>the</a:t>
            </a:r>
            <a:r>
              <a:rPr sz="2000" spc="-75" dirty="0">
                <a:solidFill>
                  <a:srgbClr val="FF0000"/>
                </a:solidFill>
                <a:latin typeface="Trebuchet MS"/>
                <a:cs typeface="Trebuchet MS"/>
              </a:rPr>
              <a:t> </a:t>
            </a:r>
            <a:r>
              <a:rPr sz="2000" spc="-150" dirty="0">
                <a:solidFill>
                  <a:srgbClr val="FF0000"/>
                </a:solidFill>
                <a:latin typeface="Trebuchet MS"/>
                <a:cs typeface="Trebuchet MS"/>
              </a:rPr>
              <a:t>level</a:t>
            </a:r>
            <a:r>
              <a:rPr sz="2000" spc="-55" dirty="0">
                <a:solidFill>
                  <a:srgbClr val="FF0000"/>
                </a:solidFill>
                <a:latin typeface="Trebuchet MS"/>
                <a:cs typeface="Trebuchet MS"/>
              </a:rPr>
              <a:t> </a:t>
            </a:r>
            <a:r>
              <a:rPr sz="2000" spc="-105" dirty="0">
                <a:solidFill>
                  <a:srgbClr val="FF0000"/>
                </a:solidFill>
                <a:latin typeface="Trebuchet MS"/>
                <a:cs typeface="Trebuchet MS"/>
              </a:rPr>
              <a:t>of</a:t>
            </a:r>
            <a:r>
              <a:rPr sz="2000" spc="-65" dirty="0">
                <a:solidFill>
                  <a:srgbClr val="FF0000"/>
                </a:solidFill>
                <a:latin typeface="Trebuchet MS"/>
                <a:cs typeface="Trebuchet MS"/>
              </a:rPr>
              <a:t> </a:t>
            </a:r>
            <a:r>
              <a:rPr sz="2000" spc="-114" dirty="0">
                <a:solidFill>
                  <a:srgbClr val="FF0000"/>
                </a:solidFill>
                <a:latin typeface="Trebuchet MS"/>
                <a:cs typeface="Trebuchet MS"/>
              </a:rPr>
              <a:t>the </a:t>
            </a:r>
            <a:r>
              <a:rPr sz="2000" spc="-110" dirty="0">
                <a:solidFill>
                  <a:srgbClr val="FF0000"/>
                </a:solidFill>
                <a:latin typeface="Trebuchet MS"/>
                <a:cs typeface="Trebuchet MS"/>
              </a:rPr>
              <a:t> </a:t>
            </a:r>
            <a:r>
              <a:rPr sz="2000" spc="-105" dirty="0">
                <a:solidFill>
                  <a:srgbClr val="FF0000"/>
                </a:solidFill>
                <a:latin typeface="Trebuchet MS"/>
                <a:cs typeface="Trebuchet MS"/>
              </a:rPr>
              <a:t>sternal</a:t>
            </a:r>
            <a:r>
              <a:rPr sz="2000" spc="-75" dirty="0">
                <a:solidFill>
                  <a:srgbClr val="FF0000"/>
                </a:solidFill>
                <a:latin typeface="Trebuchet MS"/>
                <a:cs typeface="Trebuchet MS"/>
              </a:rPr>
              <a:t> </a:t>
            </a:r>
            <a:r>
              <a:rPr sz="2000" spc="-145" dirty="0">
                <a:solidFill>
                  <a:srgbClr val="FF0000"/>
                </a:solidFill>
                <a:latin typeface="Trebuchet MS"/>
                <a:cs typeface="Trebuchet MS"/>
              </a:rPr>
              <a:t>angle</a:t>
            </a:r>
            <a:r>
              <a:rPr sz="2000" spc="-65" dirty="0">
                <a:solidFill>
                  <a:srgbClr val="FF0000"/>
                </a:solidFill>
                <a:latin typeface="Trebuchet MS"/>
                <a:cs typeface="Trebuchet MS"/>
              </a:rPr>
              <a:t> </a:t>
            </a:r>
            <a:r>
              <a:rPr sz="2000" spc="-80" dirty="0">
                <a:solidFill>
                  <a:srgbClr val="FF0000"/>
                </a:solidFill>
                <a:latin typeface="Trebuchet MS"/>
                <a:cs typeface="Trebuchet MS"/>
              </a:rPr>
              <a:t>(opposite</a:t>
            </a:r>
            <a:r>
              <a:rPr sz="2000" spc="-85" dirty="0">
                <a:solidFill>
                  <a:srgbClr val="FF0000"/>
                </a:solidFill>
                <a:latin typeface="Trebuchet MS"/>
                <a:cs typeface="Trebuchet MS"/>
              </a:rPr>
              <a:t> </a:t>
            </a:r>
            <a:r>
              <a:rPr sz="2000" spc="-114" dirty="0">
                <a:solidFill>
                  <a:srgbClr val="FF0000"/>
                </a:solidFill>
                <a:latin typeface="Trebuchet MS"/>
                <a:cs typeface="Trebuchet MS"/>
              </a:rPr>
              <a:t>the</a:t>
            </a:r>
            <a:r>
              <a:rPr sz="2000" spc="-65" dirty="0">
                <a:solidFill>
                  <a:srgbClr val="FF0000"/>
                </a:solidFill>
                <a:latin typeface="Trebuchet MS"/>
                <a:cs typeface="Trebuchet MS"/>
              </a:rPr>
              <a:t> </a:t>
            </a:r>
            <a:r>
              <a:rPr sz="2000" spc="-95" dirty="0">
                <a:solidFill>
                  <a:srgbClr val="FF0000"/>
                </a:solidFill>
                <a:latin typeface="Trebuchet MS"/>
                <a:cs typeface="Trebuchet MS"/>
              </a:rPr>
              <a:t>disc</a:t>
            </a:r>
            <a:r>
              <a:rPr sz="2000" spc="-55" dirty="0">
                <a:solidFill>
                  <a:srgbClr val="FF0000"/>
                </a:solidFill>
                <a:latin typeface="Trebuchet MS"/>
                <a:cs typeface="Trebuchet MS"/>
              </a:rPr>
              <a:t> </a:t>
            </a:r>
            <a:r>
              <a:rPr sz="2000" spc="-114" dirty="0">
                <a:solidFill>
                  <a:srgbClr val="FF0000"/>
                </a:solidFill>
                <a:latin typeface="Trebuchet MS"/>
                <a:cs typeface="Trebuchet MS"/>
              </a:rPr>
              <a:t>between</a:t>
            </a:r>
            <a:r>
              <a:rPr sz="2000" spc="-75" dirty="0">
                <a:solidFill>
                  <a:srgbClr val="FF0000"/>
                </a:solidFill>
                <a:latin typeface="Trebuchet MS"/>
                <a:cs typeface="Trebuchet MS"/>
              </a:rPr>
              <a:t> </a:t>
            </a:r>
            <a:r>
              <a:rPr sz="2000" spc="-114" dirty="0">
                <a:solidFill>
                  <a:srgbClr val="FF0000"/>
                </a:solidFill>
                <a:latin typeface="Trebuchet MS"/>
                <a:cs typeface="Trebuchet MS"/>
              </a:rPr>
              <a:t>the</a:t>
            </a:r>
            <a:r>
              <a:rPr sz="2000" spc="-70" dirty="0">
                <a:solidFill>
                  <a:srgbClr val="FF0000"/>
                </a:solidFill>
                <a:latin typeface="Trebuchet MS"/>
                <a:cs typeface="Trebuchet MS"/>
              </a:rPr>
              <a:t> </a:t>
            </a:r>
            <a:r>
              <a:rPr sz="2000" spc="-85" dirty="0">
                <a:solidFill>
                  <a:srgbClr val="FF0000"/>
                </a:solidFill>
                <a:latin typeface="Trebuchet MS"/>
                <a:cs typeface="Trebuchet MS"/>
              </a:rPr>
              <a:t>fourth </a:t>
            </a:r>
            <a:r>
              <a:rPr sz="2000" spc="-590" dirty="0">
                <a:solidFill>
                  <a:srgbClr val="FF0000"/>
                </a:solidFill>
                <a:latin typeface="Trebuchet MS"/>
                <a:cs typeface="Trebuchet MS"/>
              </a:rPr>
              <a:t> </a:t>
            </a:r>
            <a:r>
              <a:rPr sz="2000" spc="-130" dirty="0">
                <a:solidFill>
                  <a:srgbClr val="FF0000"/>
                </a:solidFill>
                <a:latin typeface="Trebuchet MS"/>
                <a:cs typeface="Trebuchet MS"/>
              </a:rPr>
              <a:t>and</a:t>
            </a:r>
            <a:r>
              <a:rPr sz="2000" spc="-65" dirty="0">
                <a:solidFill>
                  <a:srgbClr val="FF0000"/>
                </a:solidFill>
                <a:latin typeface="Trebuchet MS"/>
                <a:cs typeface="Trebuchet MS"/>
              </a:rPr>
              <a:t> </a:t>
            </a:r>
            <a:r>
              <a:rPr sz="2000" spc="-210" dirty="0">
                <a:solidFill>
                  <a:srgbClr val="FF0000"/>
                </a:solidFill>
                <a:latin typeface="Trebuchet MS"/>
                <a:cs typeface="Trebuchet MS"/>
              </a:rPr>
              <a:t>f</a:t>
            </a:r>
            <a:r>
              <a:rPr sz="2000" spc="-160" dirty="0">
                <a:solidFill>
                  <a:srgbClr val="FF0000"/>
                </a:solidFill>
                <a:latin typeface="Trebuchet MS"/>
                <a:cs typeface="Trebuchet MS"/>
              </a:rPr>
              <a:t>i</a:t>
            </a:r>
            <a:r>
              <a:rPr sz="2000" spc="-180" dirty="0">
                <a:solidFill>
                  <a:srgbClr val="FF0000"/>
                </a:solidFill>
                <a:latin typeface="Trebuchet MS"/>
                <a:cs typeface="Trebuchet MS"/>
              </a:rPr>
              <a:t>f</a:t>
            </a:r>
            <a:r>
              <a:rPr sz="2000" spc="-185" dirty="0">
                <a:solidFill>
                  <a:srgbClr val="FF0000"/>
                </a:solidFill>
                <a:latin typeface="Trebuchet MS"/>
                <a:cs typeface="Trebuchet MS"/>
              </a:rPr>
              <a:t>t</a:t>
            </a:r>
            <a:r>
              <a:rPr sz="2000" spc="-95" dirty="0">
                <a:solidFill>
                  <a:srgbClr val="FF0000"/>
                </a:solidFill>
                <a:latin typeface="Trebuchet MS"/>
                <a:cs typeface="Trebuchet MS"/>
              </a:rPr>
              <a:t>h</a:t>
            </a:r>
            <a:r>
              <a:rPr sz="2000" spc="-70" dirty="0">
                <a:solidFill>
                  <a:srgbClr val="FF0000"/>
                </a:solidFill>
                <a:latin typeface="Trebuchet MS"/>
                <a:cs typeface="Trebuchet MS"/>
              </a:rPr>
              <a:t> </a:t>
            </a:r>
            <a:r>
              <a:rPr sz="2000" u="sng" spc="-95" dirty="0">
                <a:solidFill>
                  <a:srgbClr val="FF0000"/>
                </a:solidFill>
                <a:uFill>
                  <a:solidFill>
                    <a:srgbClr val="FF0000"/>
                  </a:solidFill>
                </a:uFill>
                <a:latin typeface="Trebuchet MS"/>
                <a:cs typeface="Trebuchet MS"/>
              </a:rPr>
              <a:t>t</a:t>
            </a:r>
            <a:r>
              <a:rPr sz="2000" u="sng" spc="-125" dirty="0">
                <a:solidFill>
                  <a:srgbClr val="FF0000"/>
                </a:solidFill>
                <a:uFill>
                  <a:solidFill>
                    <a:srgbClr val="FF0000"/>
                  </a:solidFill>
                </a:uFill>
                <a:latin typeface="Trebuchet MS"/>
                <a:cs typeface="Trebuchet MS"/>
              </a:rPr>
              <a:t>h</a:t>
            </a:r>
            <a:r>
              <a:rPr sz="2000" u="sng" spc="-50" dirty="0">
                <a:solidFill>
                  <a:srgbClr val="FF0000"/>
                </a:solidFill>
                <a:uFill>
                  <a:solidFill>
                    <a:srgbClr val="FF0000"/>
                  </a:solidFill>
                </a:uFill>
                <a:latin typeface="Trebuchet MS"/>
                <a:cs typeface="Trebuchet MS"/>
              </a:rPr>
              <a:t>or</a:t>
            </a:r>
            <a:r>
              <a:rPr sz="2000" u="sng" spc="-65" dirty="0">
                <a:solidFill>
                  <a:srgbClr val="FF0000"/>
                </a:solidFill>
                <a:uFill>
                  <a:solidFill>
                    <a:srgbClr val="FF0000"/>
                  </a:solidFill>
                </a:uFill>
                <a:latin typeface="Trebuchet MS"/>
                <a:cs typeface="Trebuchet MS"/>
              </a:rPr>
              <a:t>a</a:t>
            </a:r>
            <a:r>
              <a:rPr sz="2000" u="sng" spc="-120" dirty="0">
                <a:solidFill>
                  <a:srgbClr val="FF0000"/>
                </a:solidFill>
                <a:uFill>
                  <a:solidFill>
                    <a:srgbClr val="FF0000"/>
                  </a:solidFill>
                </a:uFill>
                <a:latin typeface="Trebuchet MS"/>
                <a:cs typeface="Trebuchet MS"/>
              </a:rPr>
              <a:t>cic</a:t>
            </a:r>
            <a:r>
              <a:rPr sz="2000" spc="-95" dirty="0">
                <a:solidFill>
                  <a:srgbClr val="FF0000"/>
                </a:solidFill>
                <a:latin typeface="Trebuchet MS"/>
                <a:cs typeface="Trebuchet MS"/>
              </a:rPr>
              <a:t> </a:t>
            </a:r>
            <a:r>
              <a:rPr sz="2000" spc="-145" dirty="0">
                <a:solidFill>
                  <a:srgbClr val="FF0000"/>
                </a:solidFill>
                <a:latin typeface="Trebuchet MS"/>
                <a:cs typeface="Trebuchet MS"/>
              </a:rPr>
              <a:t>v</a:t>
            </a:r>
            <a:r>
              <a:rPr sz="2000" spc="-70" dirty="0">
                <a:solidFill>
                  <a:srgbClr val="FF0000"/>
                </a:solidFill>
                <a:latin typeface="Trebuchet MS"/>
                <a:cs typeface="Trebuchet MS"/>
              </a:rPr>
              <a:t>e</a:t>
            </a:r>
            <a:r>
              <a:rPr sz="2000" spc="-20" dirty="0">
                <a:solidFill>
                  <a:srgbClr val="FF0000"/>
                </a:solidFill>
                <a:latin typeface="Trebuchet MS"/>
                <a:cs typeface="Trebuchet MS"/>
              </a:rPr>
              <a:t>r</a:t>
            </a:r>
            <a:r>
              <a:rPr sz="2000" spc="-120" dirty="0">
                <a:solidFill>
                  <a:srgbClr val="FF0000"/>
                </a:solidFill>
                <a:latin typeface="Trebuchet MS"/>
                <a:cs typeface="Trebuchet MS"/>
              </a:rPr>
              <a:t>te</a:t>
            </a:r>
            <a:r>
              <a:rPr sz="2000" spc="-135" dirty="0">
                <a:solidFill>
                  <a:srgbClr val="FF0000"/>
                </a:solidFill>
                <a:latin typeface="Trebuchet MS"/>
                <a:cs typeface="Trebuchet MS"/>
              </a:rPr>
              <a:t>b</a:t>
            </a:r>
            <a:r>
              <a:rPr sz="2000" spc="-105" dirty="0">
                <a:solidFill>
                  <a:srgbClr val="FF0000"/>
                </a:solidFill>
                <a:latin typeface="Trebuchet MS"/>
                <a:cs typeface="Trebuchet MS"/>
              </a:rPr>
              <a:t>rae</a:t>
            </a:r>
            <a:endParaRPr sz="2000">
              <a:latin typeface="Trebuchet MS"/>
              <a:cs typeface="Trebuchet MS"/>
            </a:endParaRPr>
          </a:p>
          <a:p>
            <a:pPr marL="241300" marR="189865" indent="-229235">
              <a:lnSpc>
                <a:spcPct val="110000"/>
              </a:lnSpc>
              <a:spcBef>
                <a:spcPts val="700"/>
              </a:spcBef>
              <a:buClr>
                <a:srgbClr val="373545"/>
              </a:buClr>
              <a:buFont typeface="Arial MT"/>
              <a:buChar char="•"/>
              <a:tabLst>
                <a:tab pos="241300" algn="l"/>
                <a:tab pos="241935" algn="l"/>
              </a:tabLst>
            </a:pPr>
            <a:r>
              <a:rPr sz="2000" spc="-340" dirty="0">
                <a:solidFill>
                  <a:srgbClr val="585858"/>
                </a:solidFill>
                <a:latin typeface="Trebuchet MS"/>
                <a:cs typeface="Trebuchet MS"/>
              </a:rPr>
              <a:t>• </a:t>
            </a:r>
            <a:r>
              <a:rPr sz="2000" spc="-60" dirty="0">
                <a:solidFill>
                  <a:srgbClr val="585858"/>
                </a:solidFill>
                <a:latin typeface="Trebuchet MS"/>
                <a:cs typeface="Trebuchet MS"/>
              </a:rPr>
              <a:t>The </a:t>
            </a:r>
            <a:r>
              <a:rPr sz="2000" spc="-120" dirty="0">
                <a:solidFill>
                  <a:srgbClr val="585858"/>
                </a:solidFill>
                <a:latin typeface="Trebuchet MS"/>
                <a:cs typeface="Trebuchet MS"/>
              </a:rPr>
              <a:t>carina </a:t>
            </a:r>
            <a:r>
              <a:rPr sz="2000" spc="-90" dirty="0">
                <a:solidFill>
                  <a:srgbClr val="585858"/>
                </a:solidFill>
                <a:latin typeface="Trebuchet MS"/>
                <a:cs typeface="Trebuchet MS"/>
              </a:rPr>
              <a:t>is </a:t>
            </a:r>
            <a:r>
              <a:rPr sz="2000" spc="-200" dirty="0">
                <a:solidFill>
                  <a:srgbClr val="585858"/>
                </a:solidFill>
                <a:latin typeface="Trebuchet MS"/>
                <a:cs typeface="Trebuchet MS"/>
              </a:rPr>
              <a:t>a</a:t>
            </a:r>
            <a:r>
              <a:rPr sz="2000" spc="-195" dirty="0">
                <a:solidFill>
                  <a:srgbClr val="585858"/>
                </a:solidFill>
                <a:latin typeface="Trebuchet MS"/>
                <a:cs typeface="Trebuchet MS"/>
              </a:rPr>
              <a:t> </a:t>
            </a:r>
            <a:r>
              <a:rPr sz="2000" spc="-110" dirty="0">
                <a:solidFill>
                  <a:srgbClr val="585858"/>
                </a:solidFill>
                <a:latin typeface="Trebuchet MS"/>
                <a:cs typeface="Trebuchet MS"/>
              </a:rPr>
              <a:t>cartilaginous </a:t>
            </a:r>
            <a:r>
              <a:rPr sz="2000" spc="-100" dirty="0">
                <a:solidFill>
                  <a:srgbClr val="585858"/>
                </a:solidFill>
                <a:latin typeface="Trebuchet MS"/>
                <a:cs typeface="Trebuchet MS"/>
              </a:rPr>
              <a:t>ridge </a:t>
            </a:r>
            <a:r>
              <a:rPr sz="2000" spc="-105" dirty="0">
                <a:solidFill>
                  <a:srgbClr val="585858"/>
                </a:solidFill>
                <a:latin typeface="Trebuchet MS"/>
                <a:cs typeface="Trebuchet MS"/>
              </a:rPr>
              <a:t>within </a:t>
            </a:r>
            <a:r>
              <a:rPr sz="2000" spc="-114" dirty="0">
                <a:solidFill>
                  <a:srgbClr val="585858"/>
                </a:solidFill>
                <a:latin typeface="Trebuchet MS"/>
                <a:cs typeface="Trebuchet MS"/>
              </a:rPr>
              <a:t>the </a:t>
            </a:r>
            <a:r>
              <a:rPr sz="2000" spc="-110" dirty="0">
                <a:solidFill>
                  <a:srgbClr val="585858"/>
                </a:solidFill>
                <a:latin typeface="Trebuchet MS"/>
                <a:cs typeface="Trebuchet MS"/>
              </a:rPr>
              <a:t> </a:t>
            </a:r>
            <a:r>
              <a:rPr sz="2000" spc="-120" dirty="0">
                <a:solidFill>
                  <a:srgbClr val="585858"/>
                </a:solidFill>
                <a:latin typeface="Trebuchet MS"/>
                <a:cs typeface="Trebuchet MS"/>
              </a:rPr>
              <a:t>trachea</a:t>
            </a:r>
            <a:r>
              <a:rPr sz="2000" spc="-80" dirty="0">
                <a:solidFill>
                  <a:srgbClr val="585858"/>
                </a:solidFill>
                <a:latin typeface="Trebuchet MS"/>
                <a:cs typeface="Trebuchet MS"/>
              </a:rPr>
              <a:t> </a:t>
            </a:r>
            <a:r>
              <a:rPr sz="2000" spc="-165" dirty="0">
                <a:solidFill>
                  <a:srgbClr val="585858"/>
                </a:solidFill>
                <a:latin typeface="Trebuchet MS"/>
                <a:cs typeface="Trebuchet MS"/>
              </a:rPr>
              <a:t>at</a:t>
            </a:r>
            <a:r>
              <a:rPr sz="2000" spc="-65" dirty="0">
                <a:solidFill>
                  <a:srgbClr val="585858"/>
                </a:solidFill>
                <a:latin typeface="Trebuchet MS"/>
                <a:cs typeface="Trebuchet MS"/>
              </a:rPr>
              <a:t> </a:t>
            </a:r>
            <a:r>
              <a:rPr sz="2000" spc="-95" dirty="0">
                <a:solidFill>
                  <a:srgbClr val="585858"/>
                </a:solidFill>
                <a:latin typeface="Trebuchet MS"/>
                <a:cs typeface="Trebuchet MS"/>
              </a:rPr>
              <a:t>t</a:t>
            </a:r>
            <a:r>
              <a:rPr sz="2000" spc="-125" dirty="0">
                <a:solidFill>
                  <a:srgbClr val="585858"/>
                </a:solidFill>
                <a:latin typeface="Trebuchet MS"/>
                <a:cs typeface="Trebuchet MS"/>
              </a:rPr>
              <a:t>h</a:t>
            </a:r>
            <a:r>
              <a:rPr sz="2000" spc="-135" dirty="0">
                <a:solidFill>
                  <a:srgbClr val="585858"/>
                </a:solidFill>
                <a:latin typeface="Trebuchet MS"/>
                <a:cs typeface="Trebuchet MS"/>
              </a:rPr>
              <a:t>e</a:t>
            </a:r>
            <a:r>
              <a:rPr sz="2000" spc="-75" dirty="0">
                <a:solidFill>
                  <a:srgbClr val="585858"/>
                </a:solidFill>
                <a:latin typeface="Trebuchet MS"/>
                <a:cs typeface="Trebuchet MS"/>
              </a:rPr>
              <a:t> </a:t>
            </a:r>
            <a:r>
              <a:rPr sz="2000" spc="-100" dirty="0">
                <a:solidFill>
                  <a:srgbClr val="585858"/>
                </a:solidFill>
                <a:latin typeface="Trebuchet MS"/>
                <a:cs typeface="Trebuchet MS"/>
              </a:rPr>
              <a:t>sit</a:t>
            </a:r>
            <a:r>
              <a:rPr sz="2000" spc="-135" dirty="0">
                <a:solidFill>
                  <a:srgbClr val="585858"/>
                </a:solidFill>
                <a:latin typeface="Trebuchet MS"/>
                <a:cs typeface="Trebuchet MS"/>
              </a:rPr>
              <a:t>e</a:t>
            </a:r>
            <a:r>
              <a:rPr sz="2000" spc="-50" dirty="0">
                <a:solidFill>
                  <a:srgbClr val="585858"/>
                </a:solidFill>
                <a:latin typeface="Trebuchet MS"/>
                <a:cs typeface="Trebuchet MS"/>
              </a:rPr>
              <a:t> </a:t>
            </a:r>
            <a:r>
              <a:rPr sz="2000" spc="20" dirty="0">
                <a:solidFill>
                  <a:srgbClr val="585858"/>
                </a:solidFill>
                <a:latin typeface="Trebuchet MS"/>
                <a:cs typeface="Trebuchet MS"/>
              </a:rPr>
              <a:t>o</a:t>
            </a:r>
            <a:r>
              <a:rPr sz="2000" spc="-240" dirty="0">
                <a:solidFill>
                  <a:srgbClr val="585858"/>
                </a:solidFill>
                <a:latin typeface="Trebuchet MS"/>
                <a:cs typeface="Trebuchet MS"/>
              </a:rPr>
              <a:t>f</a:t>
            </a:r>
            <a:r>
              <a:rPr sz="2000" spc="-60" dirty="0">
                <a:solidFill>
                  <a:srgbClr val="585858"/>
                </a:solidFill>
                <a:latin typeface="Trebuchet MS"/>
                <a:cs typeface="Trebuchet MS"/>
              </a:rPr>
              <a:t> </a:t>
            </a:r>
            <a:r>
              <a:rPr sz="2000" spc="-95" dirty="0">
                <a:solidFill>
                  <a:srgbClr val="585858"/>
                </a:solidFill>
                <a:latin typeface="Trebuchet MS"/>
                <a:cs typeface="Trebuchet MS"/>
              </a:rPr>
              <a:t>t</a:t>
            </a:r>
            <a:r>
              <a:rPr sz="2000" spc="-125" dirty="0">
                <a:solidFill>
                  <a:srgbClr val="585858"/>
                </a:solidFill>
                <a:latin typeface="Trebuchet MS"/>
                <a:cs typeface="Trebuchet MS"/>
              </a:rPr>
              <a:t>h</a:t>
            </a:r>
            <a:r>
              <a:rPr sz="2000" spc="-135" dirty="0">
                <a:solidFill>
                  <a:srgbClr val="585858"/>
                </a:solidFill>
                <a:latin typeface="Trebuchet MS"/>
                <a:cs typeface="Trebuchet MS"/>
              </a:rPr>
              <a:t>e</a:t>
            </a:r>
            <a:r>
              <a:rPr sz="2000" spc="-75" dirty="0">
                <a:solidFill>
                  <a:srgbClr val="585858"/>
                </a:solidFill>
                <a:latin typeface="Trebuchet MS"/>
                <a:cs typeface="Trebuchet MS"/>
              </a:rPr>
              <a:t> </a:t>
            </a:r>
            <a:r>
              <a:rPr sz="2000" spc="-125" dirty="0">
                <a:solidFill>
                  <a:srgbClr val="585858"/>
                </a:solidFill>
                <a:latin typeface="Trebuchet MS"/>
                <a:cs typeface="Trebuchet MS"/>
              </a:rPr>
              <a:t>tracheal</a:t>
            </a:r>
            <a:r>
              <a:rPr sz="2000" spc="-70" dirty="0">
                <a:solidFill>
                  <a:srgbClr val="585858"/>
                </a:solidFill>
                <a:latin typeface="Trebuchet MS"/>
                <a:cs typeface="Trebuchet MS"/>
              </a:rPr>
              <a:t> </a:t>
            </a:r>
            <a:r>
              <a:rPr sz="2000" spc="-165" dirty="0">
                <a:solidFill>
                  <a:srgbClr val="585858"/>
                </a:solidFill>
                <a:latin typeface="Trebuchet MS"/>
                <a:cs typeface="Trebuchet MS"/>
              </a:rPr>
              <a:t>b</a:t>
            </a:r>
            <a:r>
              <a:rPr sz="2000" spc="-75" dirty="0">
                <a:solidFill>
                  <a:srgbClr val="585858"/>
                </a:solidFill>
                <a:latin typeface="Trebuchet MS"/>
                <a:cs typeface="Trebuchet MS"/>
              </a:rPr>
              <a:t>i</a:t>
            </a:r>
            <a:r>
              <a:rPr sz="2000" spc="-135" dirty="0">
                <a:solidFill>
                  <a:srgbClr val="585858"/>
                </a:solidFill>
                <a:latin typeface="Trebuchet MS"/>
                <a:cs typeface="Trebuchet MS"/>
              </a:rPr>
              <a:t>f</a:t>
            </a:r>
            <a:r>
              <a:rPr sz="2000" spc="-195" dirty="0">
                <a:solidFill>
                  <a:srgbClr val="585858"/>
                </a:solidFill>
                <a:latin typeface="Trebuchet MS"/>
                <a:cs typeface="Trebuchet MS"/>
              </a:rPr>
              <a:t>u</a:t>
            </a:r>
            <a:r>
              <a:rPr sz="2000" spc="-40" dirty="0">
                <a:solidFill>
                  <a:srgbClr val="585858"/>
                </a:solidFill>
                <a:latin typeface="Trebuchet MS"/>
                <a:cs typeface="Trebuchet MS"/>
              </a:rPr>
              <a:t>r</a:t>
            </a:r>
            <a:r>
              <a:rPr sz="2000" spc="-160" dirty="0">
                <a:solidFill>
                  <a:srgbClr val="585858"/>
                </a:solidFill>
                <a:latin typeface="Trebuchet MS"/>
                <a:cs typeface="Trebuchet MS"/>
              </a:rPr>
              <a:t>ca</a:t>
            </a:r>
            <a:r>
              <a:rPr sz="2000" spc="-140" dirty="0">
                <a:solidFill>
                  <a:srgbClr val="585858"/>
                </a:solidFill>
                <a:latin typeface="Trebuchet MS"/>
                <a:cs typeface="Trebuchet MS"/>
              </a:rPr>
              <a:t>t</a:t>
            </a:r>
            <a:r>
              <a:rPr sz="2000" spc="-145" dirty="0">
                <a:solidFill>
                  <a:srgbClr val="585858"/>
                </a:solidFill>
                <a:latin typeface="Trebuchet MS"/>
                <a:cs typeface="Trebuchet MS"/>
              </a:rPr>
              <a:t>i</a:t>
            </a:r>
            <a:r>
              <a:rPr sz="2000" spc="-30" dirty="0">
                <a:solidFill>
                  <a:srgbClr val="585858"/>
                </a:solidFill>
                <a:latin typeface="Trebuchet MS"/>
                <a:cs typeface="Trebuchet MS"/>
              </a:rPr>
              <a:t>on</a:t>
            </a:r>
            <a:r>
              <a:rPr sz="2000" spc="-85" dirty="0">
                <a:solidFill>
                  <a:srgbClr val="585858"/>
                </a:solidFill>
                <a:latin typeface="Trebuchet MS"/>
                <a:cs typeface="Trebuchet MS"/>
              </a:rPr>
              <a:t> </a:t>
            </a:r>
            <a:r>
              <a:rPr sz="2000" spc="-340" dirty="0">
                <a:solidFill>
                  <a:srgbClr val="585858"/>
                </a:solidFill>
                <a:latin typeface="Trebuchet MS"/>
                <a:cs typeface="Trebuchet MS"/>
              </a:rPr>
              <a:t>•</a:t>
            </a:r>
            <a:r>
              <a:rPr sz="2000" spc="-55" dirty="0">
                <a:solidFill>
                  <a:srgbClr val="585858"/>
                </a:solidFill>
                <a:latin typeface="Trebuchet MS"/>
                <a:cs typeface="Trebuchet MS"/>
              </a:rPr>
              <a:t> </a:t>
            </a:r>
            <a:r>
              <a:rPr sz="2000" spc="-65" dirty="0">
                <a:solidFill>
                  <a:srgbClr val="585858"/>
                </a:solidFill>
                <a:latin typeface="Trebuchet MS"/>
                <a:cs typeface="Trebuchet MS"/>
              </a:rPr>
              <a:t>In  </a:t>
            </a:r>
            <a:r>
              <a:rPr sz="2000" spc="-140" dirty="0">
                <a:solidFill>
                  <a:srgbClr val="585858"/>
                </a:solidFill>
                <a:latin typeface="Trebuchet MS"/>
                <a:cs typeface="Trebuchet MS"/>
              </a:rPr>
              <a:t>a</a:t>
            </a:r>
            <a:r>
              <a:rPr sz="2000" spc="-160" dirty="0">
                <a:solidFill>
                  <a:srgbClr val="585858"/>
                </a:solidFill>
                <a:latin typeface="Trebuchet MS"/>
                <a:cs typeface="Trebuchet MS"/>
              </a:rPr>
              <a:t>du</a:t>
            </a:r>
            <a:r>
              <a:rPr sz="2000" spc="-80" dirty="0">
                <a:solidFill>
                  <a:srgbClr val="585858"/>
                </a:solidFill>
                <a:latin typeface="Trebuchet MS"/>
                <a:cs typeface="Trebuchet MS"/>
              </a:rPr>
              <a:t>l</a:t>
            </a:r>
            <a:r>
              <a:rPr sz="2000" spc="-85" dirty="0">
                <a:solidFill>
                  <a:srgbClr val="585858"/>
                </a:solidFill>
                <a:latin typeface="Trebuchet MS"/>
                <a:cs typeface="Trebuchet MS"/>
              </a:rPr>
              <a:t>ts</a:t>
            </a:r>
            <a:r>
              <a:rPr sz="2000" spc="-65" dirty="0">
                <a:solidFill>
                  <a:srgbClr val="585858"/>
                </a:solidFill>
                <a:latin typeface="Trebuchet MS"/>
                <a:cs typeface="Trebuchet MS"/>
              </a:rPr>
              <a:t> </a:t>
            </a:r>
            <a:r>
              <a:rPr sz="2000" spc="-95" dirty="0">
                <a:solidFill>
                  <a:srgbClr val="585858"/>
                </a:solidFill>
                <a:latin typeface="Trebuchet MS"/>
                <a:cs typeface="Trebuchet MS"/>
              </a:rPr>
              <a:t>t</a:t>
            </a:r>
            <a:r>
              <a:rPr sz="2000" spc="-120" dirty="0">
                <a:solidFill>
                  <a:srgbClr val="585858"/>
                </a:solidFill>
                <a:latin typeface="Trebuchet MS"/>
                <a:cs typeface="Trebuchet MS"/>
              </a:rPr>
              <a:t>h</a:t>
            </a:r>
            <a:r>
              <a:rPr sz="2000" spc="-130" dirty="0">
                <a:solidFill>
                  <a:srgbClr val="585858"/>
                </a:solidFill>
                <a:latin typeface="Trebuchet MS"/>
                <a:cs typeface="Trebuchet MS"/>
              </a:rPr>
              <a:t>e</a:t>
            </a:r>
            <a:r>
              <a:rPr sz="2000" spc="-75" dirty="0">
                <a:solidFill>
                  <a:srgbClr val="585858"/>
                </a:solidFill>
                <a:latin typeface="Trebuchet MS"/>
                <a:cs typeface="Trebuchet MS"/>
              </a:rPr>
              <a:t> </a:t>
            </a:r>
            <a:r>
              <a:rPr sz="2000" spc="-105" dirty="0">
                <a:solidFill>
                  <a:srgbClr val="585858"/>
                </a:solidFill>
                <a:latin typeface="Trebuchet MS"/>
                <a:cs typeface="Trebuchet MS"/>
              </a:rPr>
              <a:t>tra</a:t>
            </a:r>
            <a:r>
              <a:rPr sz="2000" spc="-125" dirty="0">
                <a:solidFill>
                  <a:srgbClr val="585858"/>
                </a:solidFill>
                <a:latin typeface="Trebuchet MS"/>
                <a:cs typeface="Trebuchet MS"/>
              </a:rPr>
              <a:t>c</a:t>
            </a:r>
            <a:r>
              <a:rPr sz="2000" spc="-140" dirty="0">
                <a:solidFill>
                  <a:srgbClr val="585858"/>
                </a:solidFill>
                <a:latin typeface="Trebuchet MS"/>
                <a:cs typeface="Trebuchet MS"/>
              </a:rPr>
              <a:t>hea</a:t>
            </a:r>
            <a:r>
              <a:rPr sz="2000" spc="-75" dirty="0">
                <a:solidFill>
                  <a:srgbClr val="585858"/>
                </a:solidFill>
                <a:latin typeface="Trebuchet MS"/>
                <a:cs typeface="Trebuchet MS"/>
              </a:rPr>
              <a:t> i</a:t>
            </a:r>
            <a:r>
              <a:rPr sz="2000" spc="-100" dirty="0">
                <a:solidFill>
                  <a:srgbClr val="585858"/>
                </a:solidFill>
                <a:latin typeface="Trebuchet MS"/>
                <a:cs typeface="Trebuchet MS"/>
              </a:rPr>
              <a:t>s</a:t>
            </a:r>
            <a:r>
              <a:rPr sz="2000" spc="-50" dirty="0">
                <a:solidFill>
                  <a:srgbClr val="585858"/>
                </a:solidFill>
                <a:latin typeface="Trebuchet MS"/>
                <a:cs typeface="Trebuchet MS"/>
              </a:rPr>
              <a:t> </a:t>
            </a:r>
            <a:r>
              <a:rPr sz="2000" spc="-204" dirty="0">
                <a:solidFill>
                  <a:srgbClr val="585858"/>
                </a:solidFill>
                <a:latin typeface="Trebuchet MS"/>
                <a:cs typeface="Trebuchet MS"/>
              </a:rPr>
              <a:t>a</a:t>
            </a:r>
            <a:r>
              <a:rPr sz="2000" spc="-60" dirty="0">
                <a:solidFill>
                  <a:srgbClr val="585858"/>
                </a:solidFill>
                <a:latin typeface="Trebuchet MS"/>
                <a:cs typeface="Trebuchet MS"/>
              </a:rPr>
              <a:t>bou</a:t>
            </a:r>
            <a:r>
              <a:rPr sz="2000" spc="-125" dirty="0">
                <a:solidFill>
                  <a:srgbClr val="585858"/>
                </a:solidFill>
                <a:latin typeface="Trebuchet MS"/>
                <a:cs typeface="Trebuchet MS"/>
              </a:rPr>
              <a:t>t</a:t>
            </a:r>
            <a:r>
              <a:rPr sz="2000" spc="-75" dirty="0">
                <a:solidFill>
                  <a:srgbClr val="585858"/>
                </a:solidFill>
                <a:latin typeface="Trebuchet MS"/>
                <a:cs typeface="Trebuchet MS"/>
              </a:rPr>
              <a:t> </a:t>
            </a:r>
            <a:r>
              <a:rPr sz="2000" spc="-50" dirty="0">
                <a:solidFill>
                  <a:srgbClr val="585858"/>
                </a:solidFill>
                <a:latin typeface="Trebuchet MS"/>
                <a:cs typeface="Trebuchet MS"/>
              </a:rPr>
              <a:t>4</a:t>
            </a:r>
            <a:r>
              <a:rPr sz="2000" spc="65" dirty="0">
                <a:solidFill>
                  <a:srgbClr val="585858"/>
                </a:solidFill>
                <a:latin typeface="Trebuchet MS"/>
                <a:cs typeface="Trebuchet MS"/>
              </a:rPr>
              <a:t>½</a:t>
            </a:r>
            <a:r>
              <a:rPr sz="2000" spc="-70" dirty="0">
                <a:solidFill>
                  <a:srgbClr val="585858"/>
                </a:solidFill>
                <a:latin typeface="Trebuchet MS"/>
                <a:cs typeface="Trebuchet MS"/>
              </a:rPr>
              <a:t> </a:t>
            </a:r>
            <a:r>
              <a:rPr sz="2000" spc="-85" dirty="0">
                <a:solidFill>
                  <a:srgbClr val="585858"/>
                </a:solidFill>
                <a:latin typeface="Trebuchet MS"/>
                <a:cs typeface="Trebuchet MS"/>
              </a:rPr>
              <a:t>i</a:t>
            </a:r>
            <a:r>
              <a:rPr sz="2000" spc="-140" dirty="0">
                <a:solidFill>
                  <a:srgbClr val="585858"/>
                </a:solidFill>
                <a:latin typeface="Trebuchet MS"/>
                <a:cs typeface="Trebuchet MS"/>
              </a:rPr>
              <a:t>n</a:t>
            </a:r>
            <a:r>
              <a:rPr sz="2000" spc="-295" dirty="0">
                <a:solidFill>
                  <a:srgbClr val="585858"/>
                </a:solidFill>
                <a:latin typeface="Trebuchet MS"/>
                <a:cs typeface="Trebuchet MS"/>
              </a:rPr>
              <a:t>.</a:t>
            </a:r>
            <a:r>
              <a:rPr sz="2000" spc="-275" dirty="0">
                <a:solidFill>
                  <a:srgbClr val="585858"/>
                </a:solidFill>
                <a:latin typeface="Trebuchet MS"/>
                <a:cs typeface="Trebuchet MS"/>
              </a:rPr>
              <a:t> </a:t>
            </a:r>
            <a:r>
              <a:rPr sz="2000" spc="-90" dirty="0">
                <a:solidFill>
                  <a:srgbClr val="585858"/>
                </a:solidFill>
                <a:latin typeface="Trebuchet MS"/>
                <a:cs typeface="Trebuchet MS"/>
              </a:rPr>
              <a:t>(</a:t>
            </a:r>
            <a:r>
              <a:rPr sz="2000" spc="-100" dirty="0">
                <a:solidFill>
                  <a:srgbClr val="585858"/>
                </a:solidFill>
                <a:latin typeface="Trebuchet MS"/>
                <a:cs typeface="Trebuchet MS"/>
              </a:rPr>
              <a:t>11.25</a:t>
            </a:r>
            <a:r>
              <a:rPr sz="2000" spc="-85" dirty="0">
                <a:solidFill>
                  <a:srgbClr val="585858"/>
                </a:solidFill>
                <a:latin typeface="Trebuchet MS"/>
                <a:cs typeface="Trebuchet MS"/>
              </a:rPr>
              <a:t> </a:t>
            </a:r>
            <a:r>
              <a:rPr sz="2000" spc="-105" dirty="0">
                <a:solidFill>
                  <a:srgbClr val="585858"/>
                </a:solidFill>
                <a:latin typeface="Trebuchet MS"/>
                <a:cs typeface="Trebuchet MS"/>
              </a:rPr>
              <a:t>cm)</a:t>
            </a:r>
            <a:r>
              <a:rPr sz="2000" spc="-65" dirty="0">
                <a:solidFill>
                  <a:srgbClr val="585858"/>
                </a:solidFill>
                <a:latin typeface="Trebuchet MS"/>
                <a:cs typeface="Trebuchet MS"/>
              </a:rPr>
              <a:t> </a:t>
            </a:r>
            <a:r>
              <a:rPr sz="2000" spc="-85" dirty="0">
                <a:solidFill>
                  <a:srgbClr val="585858"/>
                </a:solidFill>
                <a:latin typeface="Trebuchet MS"/>
                <a:cs typeface="Trebuchet MS"/>
              </a:rPr>
              <a:t>long  </a:t>
            </a:r>
            <a:r>
              <a:rPr sz="2000" spc="-130" dirty="0">
                <a:solidFill>
                  <a:srgbClr val="585858"/>
                </a:solidFill>
                <a:latin typeface="Trebuchet MS"/>
                <a:cs typeface="Trebuchet MS"/>
              </a:rPr>
              <a:t>and</a:t>
            </a:r>
            <a:r>
              <a:rPr sz="2000" spc="-65" dirty="0">
                <a:solidFill>
                  <a:srgbClr val="585858"/>
                </a:solidFill>
                <a:latin typeface="Trebuchet MS"/>
                <a:cs typeface="Trebuchet MS"/>
              </a:rPr>
              <a:t> </a:t>
            </a:r>
            <a:r>
              <a:rPr sz="2000" spc="-50" dirty="0">
                <a:solidFill>
                  <a:srgbClr val="585858"/>
                </a:solidFill>
                <a:latin typeface="Trebuchet MS"/>
                <a:cs typeface="Trebuchet MS"/>
              </a:rPr>
              <a:t>1</a:t>
            </a:r>
            <a:r>
              <a:rPr sz="2000" spc="-45" dirty="0">
                <a:solidFill>
                  <a:srgbClr val="585858"/>
                </a:solidFill>
                <a:latin typeface="Trebuchet MS"/>
                <a:cs typeface="Trebuchet MS"/>
              </a:rPr>
              <a:t> </a:t>
            </a:r>
            <a:r>
              <a:rPr sz="2000" spc="-85" dirty="0">
                <a:solidFill>
                  <a:srgbClr val="585858"/>
                </a:solidFill>
                <a:latin typeface="Trebuchet MS"/>
                <a:cs typeface="Trebuchet MS"/>
              </a:rPr>
              <a:t>i</a:t>
            </a:r>
            <a:r>
              <a:rPr sz="2000" spc="-145" dirty="0">
                <a:solidFill>
                  <a:srgbClr val="585858"/>
                </a:solidFill>
                <a:latin typeface="Trebuchet MS"/>
                <a:cs typeface="Trebuchet MS"/>
              </a:rPr>
              <a:t>n</a:t>
            </a:r>
            <a:r>
              <a:rPr sz="2000" spc="-295" dirty="0">
                <a:solidFill>
                  <a:srgbClr val="585858"/>
                </a:solidFill>
                <a:latin typeface="Trebuchet MS"/>
                <a:cs typeface="Trebuchet MS"/>
              </a:rPr>
              <a:t>.</a:t>
            </a:r>
            <a:r>
              <a:rPr sz="2000" spc="-275" dirty="0">
                <a:solidFill>
                  <a:srgbClr val="585858"/>
                </a:solidFill>
                <a:latin typeface="Trebuchet MS"/>
                <a:cs typeface="Trebuchet MS"/>
              </a:rPr>
              <a:t> </a:t>
            </a:r>
            <a:r>
              <a:rPr sz="2000" spc="-90" dirty="0">
                <a:solidFill>
                  <a:srgbClr val="585858"/>
                </a:solidFill>
                <a:latin typeface="Trebuchet MS"/>
                <a:cs typeface="Trebuchet MS"/>
              </a:rPr>
              <a:t>(</a:t>
            </a:r>
            <a:r>
              <a:rPr sz="2000" spc="-120" dirty="0">
                <a:solidFill>
                  <a:srgbClr val="585858"/>
                </a:solidFill>
                <a:latin typeface="Trebuchet MS"/>
                <a:cs typeface="Trebuchet MS"/>
              </a:rPr>
              <a:t>2.</a:t>
            </a:r>
            <a:r>
              <a:rPr sz="2000" spc="-145" dirty="0">
                <a:solidFill>
                  <a:srgbClr val="585858"/>
                </a:solidFill>
                <a:latin typeface="Trebuchet MS"/>
                <a:cs typeface="Trebuchet MS"/>
              </a:rPr>
              <a:t>5</a:t>
            </a:r>
            <a:r>
              <a:rPr sz="2000" spc="-70" dirty="0">
                <a:solidFill>
                  <a:srgbClr val="585858"/>
                </a:solidFill>
                <a:latin typeface="Trebuchet MS"/>
                <a:cs typeface="Trebuchet MS"/>
              </a:rPr>
              <a:t> </a:t>
            </a:r>
            <a:r>
              <a:rPr sz="2000" spc="-105" dirty="0">
                <a:solidFill>
                  <a:srgbClr val="585858"/>
                </a:solidFill>
                <a:latin typeface="Trebuchet MS"/>
                <a:cs typeface="Trebuchet MS"/>
              </a:rPr>
              <a:t>cm)</a:t>
            </a:r>
            <a:r>
              <a:rPr sz="2000" spc="-65" dirty="0">
                <a:solidFill>
                  <a:srgbClr val="585858"/>
                </a:solidFill>
                <a:latin typeface="Trebuchet MS"/>
                <a:cs typeface="Trebuchet MS"/>
              </a:rPr>
              <a:t> </a:t>
            </a:r>
            <a:r>
              <a:rPr sz="2000" spc="-85" dirty="0">
                <a:solidFill>
                  <a:srgbClr val="585858"/>
                </a:solidFill>
                <a:latin typeface="Trebuchet MS"/>
                <a:cs typeface="Trebuchet MS"/>
              </a:rPr>
              <a:t>i</a:t>
            </a:r>
            <a:r>
              <a:rPr sz="2000" spc="-150" dirty="0">
                <a:solidFill>
                  <a:srgbClr val="585858"/>
                </a:solidFill>
                <a:latin typeface="Trebuchet MS"/>
                <a:cs typeface="Trebuchet MS"/>
              </a:rPr>
              <a:t>n</a:t>
            </a:r>
            <a:r>
              <a:rPr sz="2000" spc="-55" dirty="0">
                <a:solidFill>
                  <a:srgbClr val="585858"/>
                </a:solidFill>
                <a:latin typeface="Trebuchet MS"/>
                <a:cs typeface="Trebuchet MS"/>
              </a:rPr>
              <a:t> </a:t>
            </a:r>
            <a:r>
              <a:rPr sz="2000" spc="-140" dirty="0">
                <a:solidFill>
                  <a:srgbClr val="585858"/>
                </a:solidFill>
                <a:latin typeface="Trebuchet MS"/>
                <a:cs typeface="Trebuchet MS"/>
              </a:rPr>
              <a:t>diame</a:t>
            </a:r>
            <a:r>
              <a:rPr sz="2000" spc="-95" dirty="0">
                <a:solidFill>
                  <a:srgbClr val="585858"/>
                </a:solidFill>
                <a:latin typeface="Trebuchet MS"/>
                <a:cs typeface="Trebuchet MS"/>
              </a:rPr>
              <a:t>t</a:t>
            </a:r>
            <a:r>
              <a:rPr sz="2000" spc="-60" dirty="0">
                <a:solidFill>
                  <a:srgbClr val="585858"/>
                </a:solidFill>
                <a:latin typeface="Trebuchet MS"/>
                <a:cs typeface="Trebuchet MS"/>
              </a:rPr>
              <a:t>er</a:t>
            </a:r>
            <a:endParaRPr sz="2000">
              <a:latin typeface="Trebuchet MS"/>
              <a:cs typeface="Trebuchet MS"/>
            </a:endParaRPr>
          </a:p>
        </p:txBody>
      </p:sp>
      <p:sp>
        <p:nvSpPr>
          <p:cNvPr id="3" name="object 3"/>
          <p:cNvSpPr txBox="1">
            <a:spLocks noGrp="1"/>
          </p:cNvSpPr>
          <p:nvPr>
            <p:ph type="title"/>
          </p:nvPr>
        </p:nvSpPr>
        <p:spPr>
          <a:xfrm>
            <a:off x="2002027" y="371602"/>
            <a:ext cx="3611245" cy="802640"/>
          </a:xfrm>
          <a:prstGeom prst="rect">
            <a:avLst/>
          </a:prstGeom>
        </p:spPr>
        <p:txBody>
          <a:bodyPr vert="horz" wrap="square" lIns="0" tIns="12700" rIns="0" bIns="0" rtlCol="0">
            <a:spAutoFit/>
          </a:bodyPr>
          <a:lstStyle/>
          <a:p>
            <a:pPr marL="12700">
              <a:lnSpc>
                <a:spcPct val="100000"/>
              </a:lnSpc>
              <a:spcBef>
                <a:spcPts val="100"/>
              </a:spcBef>
            </a:pPr>
            <a:r>
              <a:rPr sz="5100" spc="130" dirty="0">
                <a:latin typeface="Impact"/>
                <a:cs typeface="Impact"/>
              </a:rPr>
              <a:t>THE</a:t>
            </a:r>
            <a:r>
              <a:rPr sz="5100" spc="315" dirty="0">
                <a:latin typeface="Impact"/>
                <a:cs typeface="Impact"/>
              </a:rPr>
              <a:t> </a:t>
            </a:r>
            <a:r>
              <a:rPr sz="5100" spc="165" dirty="0">
                <a:latin typeface="Impact"/>
                <a:cs typeface="Impact"/>
              </a:rPr>
              <a:t>TRACHEA</a:t>
            </a:r>
            <a:endParaRPr sz="5100">
              <a:latin typeface="Impact"/>
              <a:cs typeface="Impact"/>
            </a:endParaRPr>
          </a:p>
        </p:txBody>
      </p:sp>
      <p:grpSp>
        <p:nvGrpSpPr>
          <p:cNvPr id="4" name="object 4"/>
          <p:cNvGrpSpPr/>
          <p:nvPr/>
        </p:nvGrpSpPr>
        <p:grpSpPr>
          <a:xfrm>
            <a:off x="7128509" y="724662"/>
            <a:ext cx="4727575" cy="5131435"/>
            <a:chOff x="7128509" y="724662"/>
            <a:chExt cx="4727575" cy="5131435"/>
          </a:xfrm>
        </p:grpSpPr>
        <p:pic>
          <p:nvPicPr>
            <p:cNvPr id="5" name="object 5"/>
            <p:cNvPicPr/>
            <p:nvPr/>
          </p:nvPicPr>
          <p:blipFill>
            <a:blip r:embed="rId2" cstate="print"/>
            <a:stretch>
              <a:fillRect/>
            </a:stretch>
          </p:blipFill>
          <p:spPr>
            <a:xfrm>
              <a:off x="7185659" y="781812"/>
              <a:ext cx="4613148" cy="5017008"/>
            </a:xfrm>
            <a:prstGeom prst="rect">
              <a:avLst/>
            </a:prstGeom>
          </p:spPr>
        </p:pic>
        <p:pic>
          <p:nvPicPr>
            <p:cNvPr id="6" name="object 6"/>
            <p:cNvPicPr/>
            <p:nvPr/>
          </p:nvPicPr>
          <p:blipFill>
            <a:blip r:embed="rId3" cstate="print"/>
            <a:stretch>
              <a:fillRect/>
            </a:stretch>
          </p:blipFill>
          <p:spPr>
            <a:xfrm>
              <a:off x="7128509" y="724662"/>
              <a:ext cx="4727448" cy="5131308"/>
            </a:xfrm>
            <a:prstGeom prst="rect">
              <a:avLst/>
            </a:prstGeom>
          </p:spPr>
        </p:pic>
        <p:sp>
          <p:nvSpPr>
            <p:cNvPr id="7" name="object 7"/>
            <p:cNvSpPr/>
            <p:nvPr/>
          </p:nvSpPr>
          <p:spPr>
            <a:xfrm>
              <a:off x="9178289" y="4149090"/>
              <a:ext cx="800100" cy="472440"/>
            </a:xfrm>
            <a:custGeom>
              <a:avLst/>
              <a:gdLst/>
              <a:ahLst/>
              <a:cxnLst/>
              <a:rect l="l" t="t" r="r" b="b"/>
              <a:pathLst>
                <a:path w="800100" h="472439">
                  <a:moveTo>
                    <a:pt x="0" y="434340"/>
                  </a:moveTo>
                  <a:lnTo>
                    <a:pt x="0" y="472440"/>
                  </a:lnTo>
                  <a:lnTo>
                    <a:pt x="38100" y="472440"/>
                  </a:lnTo>
                  <a:lnTo>
                    <a:pt x="0" y="434340"/>
                  </a:lnTo>
                  <a:close/>
                </a:path>
                <a:path w="800100" h="472439">
                  <a:moveTo>
                    <a:pt x="38100" y="0"/>
                  </a:moveTo>
                  <a:lnTo>
                    <a:pt x="0" y="38100"/>
                  </a:lnTo>
                  <a:lnTo>
                    <a:pt x="0" y="434340"/>
                  </a:lnTo>
                  <a:lnTo>
                    <a:pt x="38100" y="472440"/>
                  </a:lnTo>
                  <a:lnTo>
                    <a:pt x="38100" y="0"/>
                  </a:lnTo>
                  <a:close/>
                </a:path>
                <a:path w="800100" h="472439">
                  <a:moveTo>
                    <a:pt x="762000" y="434340"/>
                  </a:moveTo>
                  <a:lnTo>
                    <a:pt x="38100" y="434340"/>
                  </a:lnTo>
                  <a:lnTo>
                    <a:pt x="38100" y="472440"/>
                  </a:lnTo>
                  <a:lnTo>
                    <a:pt x="762000" y="472440"/>
                  </a:lnTo>
                  <a:lnTo>
                    <a:pt x="762000" y="434340"/>
                  </a:lnTo>
                  <a:close/>
                </a:path>
                <a:path w="800100" h="472439">
                  <a:moveTo>
                    <a:pt x="762000" y="0"/>
                  </a:moveTo>
                  <a:lnTo>
                    <a:pt x="762000" y="472440"/>
                  </a:lnTo>
                  <a:lnTo>
                    <a:pt x="800100" y="434340"/>
                  </a:lnTo>
                  <a:lnTo>
                    <a:pt x="800100" y="38100"/>
                  </a:lnTo>
                  <a:lnTo>
                    <a:pt x="762000" y="0"/>
                  </a:lnTo>
                  <a:close/>
                </a:path>
                <a:path w="800100" h="472439">
                  <a:moveTo>
                    <a:pt x="800100" y="434340"/>
                  </a:moveTo>
                  <a:lnTo>
                    <a:pt x="762000" y="472440"/>
                  </a:lnTo>
                  <a:lnTo>
                    <a:pt x="800100" y="472440"/>
                  </a:lnTo>
                  <a:lnTo>
                    <a:pt x="800100" y="434340"/>
                  </a:lnTo>
                  <a:close/>
                </a:path>
                <a:path w="800100" h="472439">
                  <a:moveTo>
                    <a:pt x="38100" y="0"/>
                  </a:moveTo>
                  <a:lnTo>
                    <a:pt x="0" y="0"/>
                  </a:lnTo>
                  <a:lnTo>
                    <a:pt x="0" y="38100"/>
                  </a:lnTo>
                  <a:lnTo>
                    <a:pt x="38100" y="0"/>
                  </a:lnTo>
                  <a:close/>
                </a:path>
                <a:path w="800100" h="472439">
                  <a:moveTo>
                    <a:pt x="762000" y="0"/>
                  </a:moveTo>
                  <a:lnTo>
                    <a:pt x="38100" y="0"/>
                  </a:lnTo>
                  <a:lnTo>
                    <a:pt x="38100" y="38100"/>
                  </a:lnTo>
                  <a:lnTo>
                    <a:pt x="762000" y="38100"/>
                  </a:lnTo>
                  <a:lnTo>
                    <a:pt x="762000" y="0"/>
                  </a:lnTo>
                  <a:close/>
                </a:path>
                <a:path w="800100" h="472439">
                  <a:moveTo>
                    <a:pt x="800100" y="0"/>
                  </a:moveTo>
                  <a:lnTo>
                    <a:pt x="762000" y="0"/>
                  </a:lnTo>
                  <a:lnTo>
                    <a:pt x="800100" y="38100"/>
                  </a:lnTo>
                  <a:lnTo>
                    <a:pt x="800100" y="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6986" y="287223"/>
            <a:ext cx="5698490" cy="848994"/>
          </a:xfrm>
          <a:prstGeom prst="rect">
            <a:avLst/>
          </a:prstGeom>
        </p:spPr>
        <p:txBody>
          <a:bodyPr vert="horz" wrap="square" lIns="0" tIns="12700" rIns="0" bIns="0" rtlCol="0">
            <a:spAutoFit/>
          </a:bodyPr>
          <a:lstStyle/>
          <a:p>
            <a:pPr marL="12700">
              <a:lnSpc>
                <a:spcPct val="100000"/>
              </a:lnSpc>
              <a:spcBef>
                <a:spcPts val="100"/>
              </a:spcBef>
            </a:pPr>
            <a:r>
              <a:rPr sz="5400" b="1" spc="295" dirty="0">
                <a:solidFill>
                  <a:srgbClr val="1F2023"/>
                </a:solidFill>
                <a:latin typeface="Trebuchet MS"/>
                <a:cs typeface="Trebuchet MS"/>
              </a:rPr>
              <a:t>TRACHEOSTOMY</a:t>
            </a:r>
            <a:endParaRPr sz="5400">
              <a:latin typeface="Trebuchet MS"/>
              <a:cs typeface="Trebuchet MS"/>
            </a:endParaRPr>
          </a:p>
        </p:txBody>
      </p:sp>
      <p:sp>
        <p:nvSpPr>
          <p:cNvPr id="3" name="object 3"/>
          <p:cNvSpPr txBox="1"/>
          <p:nvPr/>
        </p:nvSpPr>
        <p:spPr>
          <a:xfrm>
            <a:off x="1330578" y="1390243"/>
            <a:ext cx="9993630" cy="1777364"/>
          </a:xfrm>
          <a:prstGeom prst="rect">
            <a:avLst/>
          </a:prstGeom>
        </p:spPr>
        <p:txBody>
          <a:bodyPr vert="horz" wrap="square" lIns="0" tIns="12065" rIns="0" bIns="0" rtlCol="0">
            <a:spAutoFit/>
          </a:bodyPr>
          <a:lstStyle/>
          <a:p>
            <a:pPr marL="241300" marR="506730" indent="-228600">
              <a:lnSpc>
                <a:spcPct val="110100"/>
              </a:lnSpc>
              <a:spcBef>
                <a:spcPts val="95"/>
              </a:spcBef>
              <a:buClr>
                <a:srgbClr val="373545"/>
              </a:buClr>
              <a:buFont typeface="Arial MT"/>
              <a:buChar char="•"/>
              <a:tabLst>
                <a:tab pos="311150" algn="l"/>
                <a:tab pos="311785" algn="l"/>
              </a:tabLst>
            </a:pPr>
            <a:r>
              <a:rPr dirty="0"/>
              <a:t>	</a:t>
            </a:r>
            <a:r>
              <a:rPr sz="2000" b="1" spc="10" dirty="0">
                <a:solidFill>
                  <a:srgbClr val="FF0000"/>
                </a:solidFill>
                <a:latin typeface="Trebuchet MS"/>
                <a:cs typeface="Trebuchet MS"/>
              </a:rPr>
              <a:t>Tracheostomy</a:t>
            </a:r>
            <a:r>
              <a:rPr sz="2000" b="1" spc="-85" dirty="0">
                <a:solidFill>
                  <a:srgbClr val="FF0000"/>
                </a:solidFill>
                <a:latin typeface="Trebuchet MS"/>
                <a:cs typeface="Trebuchet MS"/>
              </a:rPr>
              <a:t> </a:t>
            </a:r>
            <a:r>
              <a:rPr sz="2000" spc="-90" dirty="0">
                <a:solidFill>
                  <a:srgbClr val="585858"/>
                </a:solidFill>
                <a:latin typeface="Trebuchet MS"/>
                <a:cs typeface="Trebuchet MS"/>
              </a:rPr>
              <a:t>is</a:t>
            </a:r>
            <a:r>
              <a:rPr sz="2000" spc="-45" dirty="0">
                <a:solidFill>
                  <a:srgbClr val="585858"/>
                </a:solidFill>
                <a:latin typeface="Trebuchet MS"/>
                <a:cs typeface="Trebuchet MS"/>
              </a:rPr>
              <a:t> </a:t>
            </a:r>
            <a:r>
              <a:rPr sz="2000" spc="-150" dirty="0">
                <a:solidFill>
                  <a:srgbClr val="585858"/>
                </a:solidFill>
                <a:latin typeface="Trebuchet MS"/>
                <a:cs typeface="Trebuchet MS"/>
              </a:rPr>
              <a:t>an</a:t>
            </a:r>
            <a:r>
              <a:rPr sz="2000" spc="-55" dirty="0">
                <a:solidFill>
                  <a:srgbClr val="585858"/>
                </a:solidFill>
                <a:latin typeface="Trebuchet MS"/>
                <a:cs typeface="Trebuchet MS"/>
              </a:rPr>
              <a:t> </a:t>
            </a:r>
            <a:r>
              <a:rPr sz="2000" spc="-105" dirty="0">
                <a:solidFill>
                  <a:srgbClr val="585858"/>
                </a:solidFill>
                <a:latin typeface="Trebuchet MS"/>
                <a:cs typeface="Trebuchet MS"/>
              </a:rPr>
              <a:t>operative</a:t>
            </a:r>
            <a:r>
              <a:rPr sz="2000" spc="-85" dirty="0">
                <a:solidFill>
                  <a:srgbClr val="585858"/>
                </a:solidFill>
                <a:latin typeface="Trebuchet MS"/>
                <a:cs typeface="Trebuchet MS"/>
              </a:rPr>
              <a:t> </a:t>
            </a:r>
            <a:r>
              <a:rPr sz="2000" spc="-80" dirty="0">
                <a:solidFill>
                  <a:srgbClr val="585858"/>
                </a:solidFill>
                <a:latin typeface="Trebuchet MS"/>
                <a:cs typeface="Trebuchet MS"/>
              </a:rPr>
              <a:t>procedure</a:t>
            </a:r>
            <a:r>
              <a:rPr sz="2000" spc="-70" dirty="0">
                <a:solidFill>
                  <a:srgbClr val="585858"/>
                </a:solidFill>
                <a:latin typeface="Trebuchet MS"/>
                <a:cs typeface="Trebuchet MS"/>
              </a:rPr>
              <a:t> </a:t>
            </a:r>
            <a:r>
              <a:rPr sz="2000" spc="-135" dirty="0">
                <a:solidFill>
                  <a:srgbClr val="585858"/>
                </a:solidFill>
                <a:latin typeface="Trebuchet MS"/>
                <a:cs typeface="Trebuchet MS"/>
              </a:rPr>
              <a:t>that</a:t>
            </a:r>
            <a:r>
              <a:rPr sz="2000" spc="-85" dirty="0">
                <a:solidFill>
                  <a:srgbClr val="585858"/>
                </a:solidFill>
                <a:latin typeface="Trebuchet MS"/>
                <a:cs typeface="Trebuchet MS"/>
              </a:rPr>
              <a:t> </a:t>
            </a:r>
            <a:r>
              <a:rPr sz="2000" spc="-110" dirty="0">
                <a:solidFill>
                  <a:srgbClr val="585858"/>
                </a:solidFill>
                <a:latin typeface="Trebuchet MS"/>
                <a:cs typeface="Trebuchet MS"/>
              </a:rPr>
              <a:t>creates</a:t>
            </a:r>
            <a:r>
              <a:rPr sz="2000" spc="-65" dirty="0">
                <a:solidFill>
                  <a:srgbClr val="585858"/>
                </a:solidFill>
                <a:latin typeface="Trebuchet MS"/>
                <a:cs typeface="Trebuchet MS"/>
              </a:rPr>
              <a:t> </a:t>
            </a:r>
            <a:r>
              <a:rPr sz="2000" spc="-200" dirty="0">
                <a:solidFill>
                  <a:srgbClr val="585858"/>
                </a:solidFill>
                <a:latin typeface="Trebuchet MS"/>
                <a:cs typeface="Trebuchet MS"/>
              </a:rPr>
              <a:t>a</a:t>
            </a:r>
            <a:r>
              <a:rPr sz="2000" spc="-50" dirty="0">
                <a:solidFill>
                  <a:srgbClr val="585858"/>
                </a:solidFill>
                <a:latin typeface="Trebuchet MS"/>
                <a:cs typeface="Trebuchet MS"/>
              </a:rPr>
              <a:t> </a:t>
            </a:r>
            <a:r>
              <a:rPr sz="2000" spc="-110" dirty="0">
                <a:solidFill>
                  <a:srgbClr val="585858"/>
                </a:solidFill>
                <a:latin typeface="Trebuchet MS"/>
                <a:cs typeface="Trebuchet MS"/>
              </a:rPr>
              <a:t>surgical</a:t>
            </a:r>
            <a:r>
              <a:rPr sz="2000" spc="-70" dirty="0">
                <a:solidFill>
                  <a:srgbClr val="585858"/>
                </a:solidFill>
                <a:latin typeface="Trebuchet MS"/>
                <a:cs typeface="Trebuchet MS"/>
              </a:rPr>
              <a:t> </a:t>
            </a:r>
            <a:r>
              <a:rPr sz="2000" spc="-130" dirty="0">
                <a:solidFill>
                  <a:srgbClr val="585858"/>
                </a:solidFill>
                <a:latin typeface="Trebuchet MS"/>
                <a:cs typeface="Trebuchet MS"/>
              </a:rPr>
              <a:t>airway</a:t>
            </a:r>
            <a:r>
              <a:rPr sz="2000" spc="-60" dirty="0">
                <a:solidFill>
                  <a:srgbClr val="585858"/>
                </a:solidFill>
                <a:latin typeface="Trebuchet MS"/>
                <a:cs typeface="Trebuchet MS"/>
              </a:rPr>
              <a:t> </a:t>
            </a:r>
            <a:r>
              <a:rPr sz="2000" spc="-114" dirty="0">
                <a:solidFill>
                  <a:srgbClr val="585858"/>
                </a:solidFill>
                <a:latin typeface="Trebuchet MS"/>
                <a:cs typeface="Trebuchet MS"/>
              </a:rPr>
              <a:t>in</a:t>
            </a:r>
            <a:r>
              <a:rPr sz="2000" spc="-65" dirty="0">
                <a:solidFill>
                  <a:srgbClr val="585858"/>
                </a:solidFill>
                <a:latin typeface="Trebuchet MS"/>
                <a:cs typeface="Trebuchet MS"/>
              </a:rPr>
              <a:t> </a:t>
            </a:r>
            <a:r>
              <a:rPr sz="2000" spc="-114" dirty="0">
                <a:solidFill>
                  <a:srgbClr val="FF0000"/>
                </a:solidFill>
                <a:latin typeface="Trebuchet MS"/>
                <a:cs typeface="Trebuchet MS"/>
              </a:rPr>
              <a:t>the</a:t>
            </a:r>
            <a:r>
              <a:rPr sz="2000" spc="-60" dirty="0">
                <a:solidFill>
                  <a:srgbClr val="FF0000"/>
                </a:solidFill>
                <a:latin typeface="Trebuchet MS"/>
                <a:cs typeface="Trebuchet MS"/>
              </a:rPr>
              <a:t> </a:t>
            </a:r>
            <a:r>
              <a:rPr sz="2000" spc="-110" dirty="0">
                <a:solidFill>
                  <a:srgbClr val="FF0000"/>
                </a:solidFill>
                <a:latin typeface="Trebuchet MS"/>
                <a:cs typeface="Trebuchet MS"/>
              </a:rPr>
              <a:t>cervical </a:t>
            </a:r>
            <a:r>
              <a:rPr sz="2000" spc="-105" dirty="0">
                <a:solidFill>
                  <a:srgbClr val="FF0000"/>
                </a:solidFill>
                <a:latin typeface="Trebuchet MS"/>
                <a:cs typeface="Trebuchet MS"/>
              </a:rPr>
              <a:t> </a:t>
            </a:r>
            <a:r>
              <a:rPr sz="2000" spc="-145" dirty="0">
                <a:solidFill>
                  <a:srgbClr val="FF0000"/>
                </a:solidFill>
                <a:latin typeface="Trebuchet MS"/>
                <a:cs typeface="Trebuchet MS"/>
              </a:rPr>
              <a:t>trachea.</a:t>
            </a:r>
            <a:r>
              <a:rPr sz="2000" spc="-145" dirty="0">
                <a:solidFill>
                  <a:srgbClr val="585858"/>
                </a:solidFill>
                <a:latin typeface="Trebuchet MS"/>
                <a:cs typeface="Trebuchet MS"/>
              </a:rPr>
              <a:t>[1,</a:t>
            </a:r>
            <a:r>
              <a:rPr sz="2000" spc="-290" dirty="0">
                <a:solidFill>
                  <a:srgbClr val="585858"/>
                </a:solidFill>
                <a:latin typeface="Trebuchet MS"/>
                <a:cs typeface="Trebuchet MS"/>
              </a:rPr>
              <a:t> </a:t>
            </a:r>
            <a:r>
              <a:rPr sz="2000" spc="-55" dirty="0">
                <a:solidFill>
                  <a:srgbClr val="585858"/>
                </a:solidFill>
                <a:latin typeface="Trebuchet MS"/>
                <a:cs typeface="Trebuchet MS"/>
              </a:rPr>
              <a:t>2]</a:t>
            </a:r>
            <a:r>
              <a:rPr sz="2000" spc="-60" dirty="0">
                <a:solidFill>
                  <a:srgbClr val="585858"/>
                </a:solidFill>
                <a:latin typeface="Trebuchet MS"/>
                <a:cs typeface="Trebuchet MS"/>
              </a:rPr>
              <a:t> </a:t>
            </a:r>
            <a:r>
              <a:rPr sz="2000" spc="-95" dirty="0">
                <a:solidFill>
                  <a:srgbClr val="585858"/>
                </a:solidFill>
                <a:latin typeface="Trebuchet MS"/>
                <a:cs typeface="Trebuchet MS"/>
              </a:rPr>
              <a:t>It</a:t>
            </a:r>
            <a:r>
              <a:rPr sz="2000" spc="-55" dirty="0">
                <a:solidFill>
                  <a:srgbClr val="585858"/>
                </a:solidFill>
                <a:latin typeface="Trebuchet MS"/>
                <a:cs typeface="Trebuchet MS"/>
              </a:rPr>
              <a:t> </a:t>
            </a:r>
            <a:r>
              <a:rPr sz="2000" spc="-90" dirty="0">
                <a:solidFill>
                  <a:srgbClr val="585858"/>
                </a:solidFill>
                <a:latin typeface="Trebuchet MS"/>
                <a:cs typeface="Trebuchet MS"/>
              </a:rPr>
              <a:t>is</a:t>
            </a:r>
            <a:r>
              <a:rPr sz="2000" spc="-40" dirty="0">
                <a:solidFill>
                  <a:srgbClr val="585858"/>
                </a:solidFill>
                <a:latin typeface="Trebuchet MS"/>
                <a:cs typeface="Trebuchet MS"/>
              </a:rPr>
              <a:t> </a:t>
            </a:r>
            <a:r>
              <a:rPr sz="2000" spc="-65" dirty="0">
                <a:solidFill>
                  <a:srgbClr val="585858"/>
                </a:solidFill>
                <a:latin typeface="Trebuchet MS"/>
                <a:cs typeface="Trebuchet MS"/>
              </a:rPr>
              <a:t>most </a:t>
            </a:r>
            <a:r>
              <a:rPr sz="2000" spc="-114" dirty="0">
                <a:solidFill>
                  <a:srgbClr val="585858"/>
                </a:solidFill>
                <a:latin typeface="Trebuchet MS"/>
                <a:cs typeface="Trebuchet MS"/>
              </a:rPr>
              <a:t>often</a:t>
            </a:r>
            <a:r>
              <a:rPr sz="2000" spc="-60" dirty="0">
                <a:solidFill>
                  <a:srgbClr val="585858"/>
                </a:solidFill>
                <a:latin typeface="Trebuchet MS"/>
                <a:cs typeface="Trebuchet MS"/>
              </a:rPr>
              <a:t> </a:t>
            </a:r>
            <a:r>
              <a:rPr sz="2000" spc="-90" dirty="0">
                <a:solidFill>
                  <a:srgbClr val="585858"/>
                </a:solidFill>
                <a:latin typeface="Trebuchet MS"/>
                <a:cs typeface="Trebuchet MS"/>
              </a:rPr>
              <a:t>performed</a:t>
            </a:r>
            <a:r>
              <a:rPr sz="2000" spc="-70" dirty="0">
                <a:solidFill>
                  <a:srgbClr val="585858"/>
                </a:solidFill>
                <a:latin typeface="Trebuchet MS"/>
                <a:cs typeface="Trebuchet MS"/>
              </a:rPr>
              <a:t> </a:t>
            </a:r>
            <a:r>
              <a:rPr sz="2000" spc="-114" dirty="0">
                <a:solidFill>
                  <a:srgbClr val="585858"/>
                </a:solidFill>
                <a:latin typeface="Trebuchet MS"/>
                <a:cs typeface="Trebuchet MS"/>
              </a:rPr>
              <a:t>in</a:t>
            </a:r>
            <a:r>
              <a:rPr sz="2000" spc="-50" dirty="0">
                <a:solidFill>
                  <a:srgbClr val="585858"/>
                </a:solidFill>
                <a:latin typeface="Trebuchet MS"/>
                <a:cs typeface="Trebuchet MS"/>
              </a:rPr>
              <a:t> </a:t>
            </a:r>
            <a:r>
              <a:rPr sz="2000" spc="-125" dirty="0">
                <a:solidFill>
                  <a:srgbClr val="585858"/>
                </a:solidFill>
                <a:latin typeface="Trebuchet MS"/>
                <a:cs typeface="Trebuchet MS"/>
              </a:rPr>
              <a:t>patients</a:t>
            </a:r>
            <a:r>
              <a:rPr sz="2000" spc="-75" dirty="0">
                <a:solidFill>
                  <a:srgbClr val="585858"/>
                </a:solidFill>
                <a:latin typeface="Trebuchet MS"/>
                <a:cs typeface="Trebuchet MS"/>
              </a:rPr>
              <a:t> </a:t>
            </a:r>
            <a:r>
              <a:rPr sz="2000" spc="-40" dirty="0">
                <a:solidFill>
                  <a:srgbClr val="585858"/>
                </a:solidFill>
                <a:latin typeface="Trebuchet MS"/>
                <a:cs typeface="Trebuchet MS"/>
              </a:rPr>
              <a:t>who</a:t>
            </a:r>
            <a:r>
              <a:rPr sz="2000" spc="-65" dirty="0">
                <a:solidFill>
                  <a:srgbClr val="585858"/>
                </a:solidFill>
                <a:latin typeface="Trebuchet MS"/>
                <a:cs typeface="Trebuchet MS"/>
              </a:rPr>
              <a:t> </a:t>
            </a:r>
            <a:r>
              <a:rPr sz="2000" spc="-160" dirty="0">
                <a:solidFill>
                  <a:srgbClr val="585858"/>
                </a:solidFill>
                <a:latin typeface="Trebuchet MS"/>
                <a:cs typeface="Trebuchet MS"/>
              </a:rPr>
              <a:t>have</a:t>
            </a:r>
            <a:r>
              <a:rPr sz="2000" spc="-60" dirty="0">
                <a:solidFill>
                  <a:srgbClr val="585858"/>
                </a:solidFill>
                <a:latin typeface="Trebuchet MS"/>
                <a:cs typeface="Trebuchet MS"/>
              </a:rPr>
              <a:t> </a:t>
            </a:r>
            <a:r>
              <a:rPr sz="2000" spc="-130" dirty="0">
                <a:solidFill>
                  <a:srgbClr val="585858"/>
                </a:solidFill>
                <a:latin typeface="Trebuchet MS"/>
                <a:cs typeface="Trebuchet MS"/>
              </a:rPr>
              <a:t>had</a:t>
            </a:r>
            <a:r>
              <a:rPr sz="2000" spc="-40" dirty="0">
                <a:solidFill>
                  <a:srgbClr val="585858"/>
                </a:solidFill>
                <a:latin typeface="Trebuchet MS"/>
                <a:cs typeface="Trebuchet MS"/>
              </a:rPr>
              <a:t> </a:t>
            </a:r>
            <a:r>
              <a:rPr sz="2000" spc="-145" dirty="0">
                <a:solidFill>
                  <a:srgbClr val="585858"/>
                </a:solidFill>
                <a:latin typeface="Trebuchet MS"/>
                <a:cs typeface="Trebuchet MS"/>
              </a:rPr>
              <a:t>difficulty</a:t>
            </a:r>
            <a:r>
              <a:rPr sz="2000" spc="-85" dirty="0">
                <a:solidFill>
                  <a:srgbClr val="585858"/>
                </a:solidFill>
                <a:latin typeface="Trebuchet MS"/>
                <a:cs typeface="Trebuchet MS"/>
              </a:rPr>
              <a:t> </a:t>
            </a:r>
            <a:r>
              <a:rPr sz="2000" spc="-125" dirty="0">
                <a:solidFill>
                  <a:srgbClr val="585858"/>
                </a:solidFill>
                <a:latin typeface="Trebuchet MS"/>
                <a:cs typeface="Trebuchet MS"/>
              </a:rPr>
              <a:t>weaning</a:t>
            </a:r>
            <a:r>
              <a:rPr sz="2000" spc="-80" dirty="0">
                <a:solidFill>
                  <a:srgbClr val="585858"/>
                </a:solidFill>
                <a:latin typeface="Trebuchet MS"/>
                <a:cs typeface="Trebuchet MS"/>
              </a:rPr>
              <a:t> </a:t>
            </a:r>
            <a:r>
              <a:rPr sz="2000" spc="-150" dirty="0">
                <a:solidFill>
                  <a:srgbClr val="585858"/>
                </a:solidFill>
                <a:latin typeface="Trebuchet MS"/>
                <a:cs typeface="Trebuchet MS"/>
              </a:rPr>
              <a:t>off</a:t>
            </a:r>
            <a:r>
              <a:rPr sz="2000" spc="-50" dirty="0">
                <a:solidFill>
                  <a:srgbClr val="585858"/>
                </a:solidFill>
                <a:latin typeface="Trebuchet MS"/>
                <a:cs typeface="Trebuchet MS"/>
              </a:rPr>
              <a:t> </a:t>
            </a:r>
            <a:r>
              <a:rPr sz="2000" spc="-200" dirty="0">
                <a:solidFill>
                  <a:srgbClr val="585858"/>
                </a:solidFill>
                <a:latin typeface="Trebuchet MS"/>
                <a:cs typeface="Trebuchet MS"/>
              </a:rPr>
              <a:t>a </a:t>
            </a:r>
            <a:r>
              <a:rPr sz="2000" spc="-195" dirty="0">
                <a:solidFill>
                  <a:srgbClr val="585858"/>
                </a:solidFill>
                <a:latin typeface="Trebuchet MS"/>
                <a:cs typeface="Trebuchet MS"/>
              </a:rPr>
              <a:t> </a:t>
            </a:r>
            <a:r>
              <a:rPr sz="2000" spc="-145" dirty="0">
                <a:solidFill>
                  <a:srgbClr val="585858"/>
                </a:solidFill>
                <a:latin typeface="Trebuchet MS"/>
                <a:cs typeface="Trebuchet MS"/>
              </a:rPr>
              <a:t>ventilator,</a:t>
            </a:r>
            <a:r>
              <a:rPr sz="2000" spc="-290" dirty="0">
                <a:solidFill>
                  <a:srgbClr val="585858"/>
                </a:solidFill>
                <a:latin typeface="Trebuchet MS"/>
                <a:cs typeface="Trebuchet MS"/>
              </a:rPr>
              <a:t> </a:t>
            </a:r>
            <a:r>
              <a:rPr sz="2000" spc="-105" dirty="0">
                <a:solidFill>
                  <a:srgbClr val="585858"/>
                </a:solidFill>
                <a:latin typeface="Trebuchet MS"/>
                <a:cs typeface="Trebuchet MS"/>
              </a:rPr>
              <a:t>followed</a:t>
            </a:r>
            <a:r>
              <a:rPr sz="2000" spc="-70" dirty="0">
                <a:solidFill>
                  <a:srgbClr val="585858"/>
                </a:solidFill>
                <a:latin typeface="Trebuchet MS"/>
                <a:cs typeface="Trebuchet MS"/>
              </a:rPr>
              <a:t> </a:t>
            </a:r>
            <a:r>
              <a:rPr sz="2000" spc="-125" dirty="0">
                <a:solidFill>
                  <a:srgbClr val="585858"/>
                </a:solidFill>
                <a:latin typeface="Trebuchet MS"/>
                <a:cs typeface="Trebuchet MS"/>
              </a:rPr>
              <a:t>by</a:t>
            </a:r>
            <a:r>
              <a:rPr sz="2000" spc="-50" dirty="0">
                <a:solidFill>
                  <a:srgbClr val="585858"/>
                </a:solidFill>
                <a:latin typeface="Trebuchet MS"/>
                <a:cs typeface="Trebuchet MS"/>
              </a:rPr>
              <a:t> </a:t>
            </a:r>
            <a:r>
              <a:rPr sz="2000" spc="-70" dirty="0">
                <a:solidFill>
                  <a:srgbClr val="585858"/>
                </a:solidFill>
                <a:latin typeface="Trebuchet MS"/>
                <a:cs typeface="Trebuchet MS"/>
              </a:rPr>
              <a:t>those </a:t>
            </a:r>
            <a:r>
              <a:rPr sz="2000" spc="-40" dirty="0">
                <a:solidFill>
                  <a:srgbClr val="585858"/>
                </a:solidFill>
                <a:latin typeface="Trebuchet MS"/>
                <a:cs typeface="Trebuchet MS"/>
              </a:rPr>
              <a:t>who</a:t>
            </a:r>
            <a:r>
              <a:rPr sz="2000" spc="-60" dirty="0">
                <a:solidFill>
                  <a:srgbClr val="585858"/>
                </a:solidFill>
                <a:latin typeface="Trebuchet MS"/>
                <a:cs typeface="Trebuchet MS"/>
              </a:rPr>
              <a:t> </a:t>
            </a:r>
            <a:r>
              <a:rPr sz="2000" spc="-160" dirty="0">
                <a:solidFill>
                  <a:srgbClr val="585858"/>
                </a:solidFill>
                <a:latin typeface="Trebuchet MS"/>
                <a:cs typeface="Trebuchet MS"/>
              </a:rPr>
              <a:t>have</a:t>
            </a:r>
            <a:r>
              <a:rPr sz="2000" spc="-55" dirty="0">
                <a:solidFill>
                  <a:srgbClr val="585858"/>
                </a:solidFill>
                <a:latin typeface="Trebuchet MS"/>
                <a:cs typeface="Trebuchet MS"/>
              </a:rPr>
              <a:t> </a:t>
            </a:r>
            <a:r>
              <a:rPr sz="2000" spc="-130" dirty="0">
                <a:solidFill>
                  <a:srgbClr val="585858"/>
                </a:solidFill>
                <a:latin typeface="Trebuchet MS"/>
                <a:cs typeface="Trebuchet MS"/>
              </a:rPr>
              <a:t>suffered</a:t>
            </a:r>
            <a:r>
              <a:rPr sz="2000" spc="-50" dirty="0">
                <a:solidFill>
                  <a:srgbClr val="585858"/>
                </a:solidFill>
                <a:latin typeface="Trebuchet MS"/>
                <a:cs typeface="Trebuchet MS"/>
              </a:rPr>
              <a:t> </a:t>
            </a:r>
            <a:r>
              <a:rPr sz="2000" spc="-120" dirty="0">
                <a:solidFill>
                  <a:srgbClr val="585858"/>
                </a:solidFill>
                <a:latin typeface="Trebuchet MS"/>
                <a:cs typeface="Trebuchet MS"/>
              </a:rPr>
              <a:t>trauma</a:t>
            </a:r>
            <a:r>
              <a:rPr sz="2000" spc="-100" dirty="0">
                <a:solidFill>
                  <a:srgbClr val="585858"/>
                </a:solidFill>
                <a:latin typeface="Trebuchet MS"/>
                <a:cs typeface="Trebuchet MS"/>
              </a:rPr>
              <a:t> </a:t>
            </a:r>
            <a:r>
              <a:rPr sz="2000" spc="20" dirty="0">
                <a:solidFill>
                  <a:srgbClr val="585858"/>
                </a:solidFill>
                <a:latin typeface="Trebuchet MS"/>
                <a:cs typeface="Trebuchet MS"/>
              </a:rPr>
              <a:t>or</a:t>
            </a:r>
            <a:r>
              <a:rPr sz="2000" spc="-55" dirty="0">
                <a:solidFill>
                  <a:srgbClr val="585858"/>
                </a:solidFill>
                <a:latin typeface="Trebuchet MS"/>
                <a:cs typeface="Trebuchet MS"/>
              </a:rPr>
              <a:t> </a:t>
            </a:r>
            <a:r>
              <a:rPr sz="2000" spc="-200" dirty="0">
                <a:solidFill>
                  <a:srgbClr val="585858"/>
                </a:solidFill>
                <a:latin typeface="Trebuchet MS"/>
                <a:cs typeface="Trebuchet MS"/>
              </a:rPr>
              <a:t>a</a:t>
            </a:r>
            <a:r>
              <a:rPr sz="2000" spc="-50" dirty="0">
                <a:solidFill>
                  <a:srgbClr val="585858"/>
                </a:solidFill>
                <a:latin typeface="Trebuchet MS"/>
                <a:cs typeface="Trebuchet MS"/>
              </a:rPr>
              <a:t> </a:t>
            </a:r>
            <a:r>
              <a:rPr sz="2000" spc="-105" dirty="0">
                <a:solidFill>
                  <a:srgbClr val="585858"/>
                </a:solidFill>
                <a:latin typeface="Trebuchet MS"/>
                <a:cs typeface="Trebuchet MS"/>
              </a:rPr>
              <a:t>catastrophic</a:t>
            </a:r>
            <a:r>
              <a:rPr sz="2000" spc="-80" dirty="0">
                <a:solidFill>
                  <a:srgbClr val="585858"/>
                </a:solidFill>
                <a:latin typeface="Trebuchet MS"/>
                <a:cs typeface="Trebuchet MS"/>
              </a:rPr>
              <a:t> </a:t>
            </a:r>
            <a:r>
              <a:rPr sz="2000" spc="-85" dirty="0">
                <a:solidFill>
                  <a:srgbClr val="585858"/>
                </a:solidFill>
                <a:latin typeface="Trebuchet MS"/>
                <a:cs typeface="Trebuchet MS"/>
              </a:rPr>
              <a:t>neurologic </a:t>
            </a:r>
            <a:r>
              <a:rPr sz="2000" spc="-135" dirty="0">
                <a:solidFill>
                  <a:srgbClr val="585858"/>
                </a:solidFill>
                <a:latin typeface="Trebuchet MS"/>
                <a:cs typeface="Trebuchet MS"/>
              </a:rPr>
              <a:t>insult.</a:t>
            </a:r>
            <a:endParaRPr sz="2000">
              <a:latin typeface="Trebuchet MS"/>
              <a:cs typeface="Trebuchet MS"/>
            </a:endParaRPr>
          </a:p>
          <a:p>
            <a:pPr marL="241300" marR="5080" indent="-228600">
              <a:lnSpc>
                <a:spcPct val="105500"/>
              </a:lnSpc>
              <a:spcBef>
                <a:spcPts val="805"/>
              </a:spcBef>
              <a:buClr>
                <a:srgbClr val="373545"/>
              </a:buClr>
              <a:buFont typeface="Arial MT"/>
              <a:buChar char="•"/>
              <a:tabLst>
                <a:tab pos="240665" algn="l"/>
                <a:tab pos="241300" algn="l"/>
              </a:tabLst>
            </a:pPr>
            <a:r>
              <a:rPr sz="2000" b="1" spc="-20" dirty="0">
                <a:solidFill>
                  <a:srgbClr val="1F2023"/>
                </a:solidFill>
                <a:latin typeface="Trebuchet MS"/>
                <a:cs typeface="Trebuchet MS"/>
              </a:rPr>
              <a:t>it</a:t>
            </a:r>
            <a:r>
              <a:rPr sz="2000" b="1" spc="-185" dirty="0">
                <a:solidFill>
                  <a:srgbClr val="1F2023"/>
                </a:solidFill>
                <a:latin typeface="Trebuchet MS"/>
                <a:cs typeface="Trebuchet MS"/>
              </a:rPr>
              <a:t> </a:t>
            </a:r>
            <a:r>
              <a:rPr sz="2000" b="1" spc="-30" dirty="0">
                <a:solidFill>
                  <a:srgbClr val="1F2023"/>
                </a:solidFill>
                <a:latin typeface="Trebuchet MS"/>
                <a:cs typeface="Trebuchet MS"/>
              </a:rPr>
              <a:t>y</a:t>
            </a:r>
            <a:r>
              <a:rPr sz="2000" b="1" spc="-195" dirty="0">
                <a:solidFill>
                  <a:srgbClr val="1F2023"/>
                </a:solidFill>
                <a:latin typeface="Trebuchet MS"/>
                <a:cs typeface="Trebuchet MS"/>
              </a:rPr>
              <a:t> </a:t>
            </a:r>
            <a:r>
              <a:rPr sz="2000" b="1" spc="30" dirty="0">
                <a:solidFill>
                  <a:srgbClr val="1F2023"/>
                </a:solidFill>
                <a:latin typeface="Trebuchet MS"/>
                <a:cs typeface="Trebuchet MS"/>
              </a:rPr>
              <a:t>may</a:t>
            </a:r>
            <a:r>
              <a:rPr sz="2000" b="1" spc="-200" dirty="0">
                <a:solidFill>
                  <a:srgbClr val="1F2023"/>
                </a:solidFill>
                <a:latin typeface="Trebuchet MS"/>
                <a:cs typeface="Trebuchet MS"/>
              </a:rPr>
              <a:t> </a:t>
            </a:r>
            <a:r>
              <a:rPr sz="2000" b="1" spc="25" dirty="0">
                <a:solidFill>
                  <a:srgbClr val="1F2023"/>
                </a:solidFill>
                <a:latin typeface="Trebuchet MS"/>
                <a:cs typeface="Trebuchet MS"/>
              </a:rPr>
              <a:t>be</a:t>
            </a:r>
            <a:r>
              <a:rPr sz="2000" b="1" spc="-190" dirty="0">
                <a:solidFill>
                  <a:srgbClr val="1F2023"/>
                </a:solidFill>
                <a:latin typeface="Trebuchet MS"/>
                <a:cs typeface="Trebuchet MS"/>
              </a:rPr>
              <a:t> </a:t>
            </a:r>
            <a:r>
              <a:rPr sz="2000" b="1" spc="30" dirty="0">
                <a:solidFill>
                  <a:srgbClr val="1F2023"/>
                </a:solidFill>
                <a:latin typeface="Trebuchet MS"/>
                <a:cs typeface="Trebuchet MS"/>
              </a:rPr>
              <a:t>done</a:t>
            </a:r>
            <a:r>
              <a:rPr sz="2000" b="1" spc="-204" dirty="0">
                <a:solidFill>
                  <a:srgbClr val="1F2023"/>
                </a:solidFill>
                <a:latin typeface="Trebuchet MS"/>
                <a:cs typeface="Trebuchet MS"/>
              </a:rPr>
              <a:t> </a:t>
            </a:r>
            <a:r>
              <a:rPr sz="2000" b="1" dirty="0">
                <a:solidFill>
                  <a:srgbClr val="1F2023"/>
                </a:solidFill>
                <a:latin typeface="Trebuchet MS"/>
                <a:cs typeface="Trebuchet MS"/>
              </a:rPr>
              <a:t>in</a:t>
            </a:r>
            <a:r>
              <a:rPr sz="2000" b="1" spc="-195" dirty="0">
                <a:solidFill>
                  <a:srgbClr val="1F2023"/>
                </a:solidFill>
                <a:latin typeface="Trebuchet MS"/>
                <a:cs typeface="Trebuchet MS"/>
              </a:rPr>
              <a:t> </a:t>
            </a:r>
            <a:r>
              <a:rPr sz="2000" b="1" spc="40" dirty="0">
                <a:solidFill>
                  <a:srgbClr val="1F2023"/>
                </a:solidFill>
                <a:latin typeface="Trebuchet MS"/>
                <a:cs typeface="Trebuchet MS"/>
              </a:rPr>
              <a:t>an</a:t>
            </a:r>
            <a:r>
              <a:rPr sz="2000" b="1" spc="-200" dirty="0">
                <a:solidFill>
                  <a:srgbClr val="1F2023"/>
                </a:solidFill>
                <a:latin typeface="Trebuchet MS"/>
                <a:cs typeface="Trebuchet MS"/>
              </a:rPr>
              <a:t> </a:t>
            </a:r>
            <a:r>
              <a:rPr sz="2000" b="1" spc="-15" dirty="0">
                <a:solidFill>
                  <a:srgbClr val="1F2023"/>
                </a:solidFill>
                <a:latin typeface="Trebuchet MS"/>
                <a:cs typeface="Trebuchet MS"/>
              </a:rPr>
              <a:t>emergency,</a:t>
            </a:r>
            <a:r>
              <a:rPr sz="2000" b="1" spc="-195" dirty="0">
                <a:solidFill>
                  <a:srgbClr val="1F2023"/>
                </a:solidFill>
                <a:latin typeface="Trebuchet MS"/>
                <a:cs typeface="Trebuchet MS"/>
              </a:rPr>
              <a:t> </a:t>
            </a:r>
            <a:r>
              <a:rPr sz="2000" b="1" spc="15" dirty="0">
                <a:solidFill>
                  <a:srgbClr val="1F2023"/>
                </a:solidFill>
                <a:latin typeface="Trebuchet MS"/>
                <a:cs typeface="Trebuchet MS"/>
              </a:rPr>
              <a:t>at</a:t>
            </a:r>
            <a:r>
              <a:rPr sz="2000" b="1" spc="-195" dirty="0">
                <a:solidFill>
                  <a:srgbClr val="1F2023"/>
                </a:solidFill>
                <a:latin typeface="Trebuchet MS"/>
                <a:cs typeface="Trebuchet MS"/>
              </a:rPr>
              <a:t> </a:t>
            </a:r>
            <a:r>
              <a:rPr sz="2000" b="1" dirty="0">
                <a:solidFill>
                  <a:srgbClr val="1F2023"/>
                </a:solidFill>
                <a:latin typeface="Trebuchet MS"/>
                <a:cs typeface="Trebuchet MS"/>
              </a:rPr>
              <a:t>the</a:t>
            </a:r>
            <a:r>
              <a:rPr sz="2000" b="1" spc="-200" dirty="0">
                <a:solidFill>
                  <a:srgbClr val="1F2023"/>
                </a:solidFill>
                <a:latin typeface="Trebuchet MS"/>
                <a:cs typeface="Trebuchet MS"/>
              </a:rPr>
              <a:t> </a:t>
            </a:r>
            <a:r>
              <a:rPr sz="2000" b="1" spc="25" dirty="0">
                <a:solidFill>
                  <a:srgbClr val="1F2023"/>
                </a:solidFill>
                <a:latin typeface="Trebuchet MS"/>
                <a:cs typeface="Trebuchet MS"/>
              </a:rPr>
              <a:t>patient's</a:t>
            </a:r>
            <a:r>
              <a:rPr sz="2000" b="1" spc="-204" dirty="0">
                <a:solidFill>
                  <a:srgbClr val="1F2023"/>
                </a:solidFill>
                <a:latin typeface="Trebuchet MS"/>
                <a:cs typeface="Trebuchet MS"/>
              </a:rPr>
              <a:t> </a:t>
            </a:r>
            <a:r>
              <a:rPr sz="2000" b="1" spc="40" dirty="0">
                <a:solidFill>
                  <a:srgbClr val="1F2023"/>
                </a:solidFill>
                <a:latin typeface="Trebuchet MS"/>
                <a:cs typeface="Trebuchet MS"/>
              </a:rPr>
              <a:t>bedside</a:t>
            </a:r>
            <a:r>
              <a:rPr sz="2000" b="1" spc="-185" dirty="0">
                <a:solidFill>
                  <a:srgbClr val="1F2023"/>
                </a:solidFill>
                <a:latin typeface="Trebuchet MS"/>
                <a:cs typeface="Trebuchet MS"/>
              </a:rPr>
              <a:t> </a:t>
            </a:r>
            <a:r>
              <a:rPr sz="2000" b="1" spc="-5" dirty="0">
                <a:solidFill>
                  <a:srgbClr val="1F2023"/>
                </a:solidFill>
                <a:latin typeface="Trebuchet MS"/>
                <a:cs typeface="Trebuchet MS"/>
              </a:rPr>
              <a:t>or</a:t>
            </a:r>
            <a:r>
              <a:rPr sz="2000" b="1" spc="-195" dirty="0">
                <a:solidFill>
                  <a:srgbClr val="1F2023"/>
                </a:solidFill>
                <a:latin typeface="Trebuchet MS"/>
                <a:cs typeface="Trebuchet MS"/>
              </a:rPr>
              <a:t> </a:t>
            </a:r>
            <a:r>
              <a:rPr sz="2000" b="1" dirty="0">
                <a:solidFill>
                  <a:srgbClr val="1F2023"/>
                </a:solidFill>
                <a:latin typeface="Trebuchet MS"/>
                <a:cs typeface="Trebuchet MS"/>
              </a:rPr>
              <a:t>in</a:t>
            </a:r>
            <a:r>
              <a:rPr sz="2000" b="1" spc="-195" dirty="0">
                <a:solidFill>
                  <a:srgbClr val="1F2023"/>
                </a:solidFill>
                <a:latin typeface="Trebuchet MS"/>
                <a:cs typeface="Trebuchet MS"/>
              </a:rPr>
              <a:t> </a:t>
            </a:r>
            <a:r>
              <a:rPr sz="2000" b="1" spc="40" dirty="0">
                <a:solidFill>
                  <a:srgbClr val="1F2023"/>
                </a:solidFill>
                <a:latin typeface="Trebuchet MS"/>
                <a:cs typeface="Trebuchet MS"/>
              </a:rPr>
              <a:t>an</a:t>
            </a:r>
            <a:r>
              <a:rPr sz="2000" b="1" spc="-190" dirty="0">
                <a:solidFill>
                  <a:srgbClr val="1F2023"/>
                </a:solidFill>
                <a:latin typeface="Trebuchet MS"/>
                <a:cs typeface="Trebuchet MS"/>
              </a:rPr>
              <a:t> </a:t>
            </a:r>
            <a:r>
              <a:rPr sz="2000" b="1" spc="10" dirty="0">
                <a:solidFill>
                  <a:srgbClr val="1F2023"/>
                </a:solidFill>
                <a:latin typeface="Trebuchet MS"/>
                <a:cs typeface="Trebuchet MS"/>
              </a:rPr>
              <a:t>operating</a:t>
            </a:r>
            <a:r>
              <a:rPr sz="2000" b="1" spc="-210" dirty="0">
                <a:solidFill>
                  <a:srgbClr val="1F2023"/>
                </a:solidFill>
                <a:latin typeface="Trebuchet MS"/>
                <a:cs typeface="Trebuchet MS"/>
              </a:rPr>
              <a:t> </a:t>
            </a:r>
            <a:r>
              <a:rPr sz="2000" b="1" spc="-10" dirty="0">
                <a:solidFill>
                  <a:srgbClr val="1F2023"/>
                </a:solidFill>
                <a:latin typeface="Trebuchet MS"/>
                <a:cs typeface="Trebuchet MS"/>
              </a:rPr>
              <a:t>room. </a:t>
            </a:r>
            <a:r>
              <a:rPr sz="2000" b="1" spc="-585" dirty="0">
                <a:solidFill>
                  <a:srgbClr val="1F2023"/>
                </a:solidFill>
                <a:latin typeface="Trebuchet MS"/>
                <a:cs typeface="Trebuchet MS"/>
              </a:rPr>
              <a:t> </a:t>
            </a:r>
            <a:r>
              <a:rPr sz="2000" b="1" spc="40" dirty="0">
                <a:solidFill>
                  <a:srgbClr val="1F2023"/>
                </a:solidFill>
                <a:latin typeface="Trebuchet MS"/>
                <a:cs typeface="Trebuchet MS"/>
              </a:rPr>
              <a:t>Anesthesia</a:t>
            </a:r>
            <a:r>
              <a:rPr sz="2000" b="1" spc="-185" dirty="0">
                <a:solidFill>
                  <a:srgbClr val="1F2023"/>
                </a:solidFill>
                <a:latin typeface="Trebuchet MS"/>
                <a:cs typeface="Trebuchet MS"/>
              </a:rPr>
              <a:t> </a:t>
            </a:r>
            <a:r>
              <a:rPr sz="2000" b="1" spc="30" dirty="0">
                <a:solidFill>
                  <a:srgbClr val="1F2023"/>
                </a:solidFill>
                <a:latin typeface="Trebuchet MS"/>
                <a:cs typeface="Trebuchet MS"/>
              </a:rPr>
              <a:t>(pain</a:t>
            </a:r>
            <a:r>
              <a:rPr sz="2000" b="1" spc="-195" dirty="0">
                <a:solidFill>
                  <a:srgbClr val="1F2023"/>
                </a:solidFill>
                <a:latin typeface="Trebuchet MS"/>
                <a:cs typeface="Trebuchet MS"/>
              </a:rPr>
              <a:t> </a:t>
            </a:r>
            <a:r>
              <a:rPr sz="2000" b="1" dirty="0">
                <a:solidFill>
                  <a:srgbClr val="1F2023"/>
                </a:solidFill>
                <a:latin typeface="Trebuchet MS"/>
                <a:cs typeface="Trebuchet MS"/>
              </a:rPr>
              <a:t>relief</a:t>
            </a:r>
            <a:r>
              <a:rPr sz="2000" b="1" spc="-190" dirty="0">
                <a:solidFill>
                  <a:srgbClr val="1F2023"/>
                </a:solidFill>
                <a:latin typeface="Trebuchet MS"/>
                <a:cs typeface="Trebuchet MS"/>
              </a:rPr>
              <a:t> </a:t>
            </a:r>
            <a:r>
              <a:rPr sz="2000" b="1" spc="25" dirty="0">
                <a:solidFill>
                  <a:srgbClr val="1F2023"/>
                </a:solidFill>
                <a:latin typeface="Trebuchet MS"/>
                <a:cs typeface="Trebuchet MS"/>
              </a:rPr>
              <a:t>medication)</a:t>
            </a:r>
            <a:r>
              <a:rPr sz="2000" b="1" spc="-215" dirty="0">
                <a:solidFill>
                  <a:srgbClr val="1F2023"/>
                </a:solidFill>
                <a:latin typeface="Trebuchet MS"/>
                <a:cs typeface="Trebuchet MS"/>
              </a:rPr>
              <a:t> </a:t>
            </a:r>
            <a:r>
              <a:rPr sz="2000" b="1" spc="25" dirty="0">
                <a:solidFill>
                  <a:srgbClr val="1F2023"/>
                </a:solidFill>
                <a:latin typeface="Trebuchet MS"/>
                <a:cs typeface="Trebuchet MS"/>
              </a:rPr>
              <a:t>may</a:t>
            </a:r>
            <a:r>
              <a:rPr sz="2000" b="1" spc="-200" dirty="0">
                <a:solidFill>
                  <a:srgbClr val="1F2023"/>
                </a:solidFill>
                <a:latin typeface="Trebuchet MS"/>
                <a:cs typeface="Trebuchet MS"/>
              </a:rPr>
              <a:t> </a:t>
            </a:r>
            <a:r>
              <a:rPr sz="2000" b="1" spc="25" dirty="0">
                <a:solidFill>
                  <a:srgbClr val="1F2023"/>
                </a:solidFill>
                <a:latin typeface="Trebuchet MS"/>
                <a:cs typeface="Trebuchet MS"/>
              </a:rPr>
              <a:t>be</a:t>
            </a:r>
            <a:r>
              <a:rPr sz="2000" b="1" spc="-195" dirty="0">
                <a:solidFill>
                  <a:srgbClr val="1F2023"/>
                </a:solidFill>
                <a:latin typeface="Trebuchet MS"/>
                <a:cs typeface="Trebuchet MS"/>
              </a:rPr>
              <a:t> </a:t>
            </a:r>
            <a:r>
              <a:rPr sz="2000" b="1" spc="60" dirty="0">
                <a:solidFill>
                  <a:srgbClr val="1F2023"/>
                </a:solidFill>
                <a:latin typeface="Trebuchet MS"/>
                <a:cs typeface="Trebuchet MS"/>
              </a:rPr>
              <a:t>used</a:t>
            </a:r>
            <a:r>
              <a:rPr sz="2000" b="1" spc="-190" dirty="0">
                <a:solidFill>
                  <a:srgbClr val="1F2023"/>
                </a:solidFill>
                <a:latin typeface="Trebuchet MS"/>
                <a:cs typeface="Trebuchet MS"/>
              </a:rPr>
              <a:t> </a:t>
            </a:r>
            <a:r>
              <a:rPr sz="2000" b="1" dirty="0">
                <a:solidFill>
                  <a:srgbClr val="1F2023"/>
                </a:solidFill>
                <a:latin typeface="Trebuchet MS"/>
                <a:cs typeface="Trebuchet MS"/>
              </a:rPr>
              <a:t>before</a:t>
            </a:r>
            <a:r>
              <a:rPr sz="2000" b="1" spc="-204" dirty="0">
                <a:solidFill>
                  <a:srgbClr val="1F2023"/>
                </a:solidFill>
                <a:latin typeface="Trebuchet MS"/>
                <a:cs typeface="Trebuchet MS"/>
              </a:rPr>
              <a:t> </a:t>
            </a:r>
            <a:r>
              <a:rPr sz="2000" b="1" spc="-5" dirty="0">
                <a:solidFill>
                  <a:srgbClr val="1F2023"/>
                </a:solidFill>
                <a:latin typeface="Trebuchet MS"/>
                <a:cs typeface="Trebuchet MS"/>
              </a:rPr>
              <a:t>the</a:t>
            </a:r>
            <a:r>
              <a:rPr sz="2000" b="1" spc="-195" dirty="0">
                <a:solidFill>
                  <a:srgbClr val="1F2023"/>
                </a:solidFill>
                <a:latin typeface="Trebuchet MS"/>
                <a:cs typeface="Trebuchet MS"/>
              </a:rPr>
              <a:t> </a:t>
            </a:r>
            <a:r>
              <a:rPr sz="2000" b="1" spc="-5" dirty="0">
                <a:solidFill>
                  <a:srgbClr val="1F2023"/>
                </a:solidFill>
                <a:latin typeface="Trebuchet MS"/>
                <a:cs typeface="Trebuchet MS"/>
              </a:rPr>
              <a:t>procedure.</a:t>
            </a:r>
            <a:endParaRPr sz="2000">
              <a:latin typeface="Trebuchet MS"/>
              <a:cs typeface="Trebuchet MS"/>
            </a:endParaRPr>
          </a:p>
        </p:txBody>
      </p:sp>
      <p:grpSp>
        <p:nvGrpSpPr>
          <p:cNvPr id="4" name="object 4"/>
          <p:cNvGrpSpPr/>
          <p:nvPr/>
        </p:nvGrpSpPr>
        <p:grpSpPr>
          <a:xfrm>
            <a:off x="1194053" y="3600450"/>
            <a:ext cx="4645660" cy="2658110"/>
            <a:chOff x="1194053" y="3600450"/>
            <a:chExt cx="4645660" cy="2658110"/>
          </a:xfrm>
        </p:grpSpPr>
        <p:pic>
          <p:nvPicPr>
            <p:cNvPr id="5" name="object 5"/>
            <p:cNvPicPr/>
            <p:nvPr/>
          </p:nvPicPr>
          <p:blipFill>
            <a:blip r:embed="rId2" cstate="print"/>
            <a:stretch>
              <a:fillRect/>
            </a:stretch>
          </p:blipFill>
          <p:spPr>
            <a:xfrm>
              <a:off x="1251203" y="3657600"/>
              <a:ext cx="4530852" cy="2543556"/>
            </a:xfrm>
            <a:prstGeom prst="rect">
              <a:avLst/>
            </a:prstGeom>
          </p:spPr>
        </p:pic>
        <p:pic>
          <p:nvPicPr>
            <p:cNvPr id="6" name="object 6"/>
            <p:cNvPicPr/>
            <p:nvPr/>
          </p:nvPicPr>
          <p:blipFill>
            <a:blip r:embed="rId3" cstate="print"/>
            <a:stretch>
              <a:fillRect/>
            </a:stretch>
          </p:blipFill>
          <p:spPr>
            <a:xfrm>
              <a:off x="1194053" y="3600450"/>
              <a:ext cx="4645152" cy="2657856"/>
            </a:xfrm>
            <a:prstGeom prst="rect">
              <a:avLst/>
            </a:prstGeom>
          </p:spPr>
        </p:pic>
      </p:grpSp>
      <p:grpSp>
        <p:nvGrpSpPr>
          <p:cNvPr id="7" name="object 7"/>
          <p:cNvGrpSpPr/>
          <p:nvPr/>
        </p:nvGrpSpPr>
        <p:grpSpPr>
          <a:xfrm>
            <a:off x="6468617" y="3371850"/>
            <a:ext cx="3310254" cy="3161030"/>
            <a:chOff x="6468617" y="3371850"/>
            <a:chExt cx="3310254" cy="3161030"/>
          </a:xfrm>
        </p:grpSpPr>
        <p:pic>
          <p:nvPicPr>
            <p:cNvPr id="8" name="object 8"/>
            <p:cNvPicPr/>
            <p:nvPr/>
          </p:nvPicPr>
          <p:blipFill>
            <a:blip r:embed="rId4" cstate="print"/>
            <a:stretch>
              <a:fillRect/>
            </a:stretch>
          </p:blipFill>
          <p:spPr>
            <a:xfrm>
              <a:off x="6525767" y="3429000"/>
              <a:ext cx="3195828" cy="3046476"/>
            </a:xfrm>
            <a:prstGeom prst="rect">
              <a:avLst/>
            </a:prstGeom>
          </p:spPr>
        </p:pic>
        <p:pic>
          <p:nvPicPr>
            <p:cNvPr id="9" name="object 9"/>
            <p:cNvPicPr/>
            <p:nvPr/>
          </p:nvPicPr>
          <p:blipFill>
            <a:blip r:embed="rId5" cstate="print"/>
            <a:stretch>
              <a:fillRect/>
            </a:stretch>
          </p:blipFill>
          <p:spPr>
            <a:xfrm>
              <a:off x="6468617" y="3371850"/>
              <a:ext cx="3310128" cy="3160776"/>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203" y="158242"/>
            <a:ext cx="8436610" cy="726440"/>
          </a:xfrm>
          <a:prstGeom prst="rect">
            <a:avLst/>
          </a:prstGeom>
        </p:spPr>
        <p:txBody>
          <a:bodyPr vert="horz" wrap="square" lIns="0" tIns="12065" rIns="0" bIns="0" rtlCol="0">
            <a:spAutoFit/>
          </a:bodyPr>
          <a:lstStyle/>
          <a:p>
            <a:pPr marL="12700">
              <a:lnSpc>
                <a:spcPct val="100000"/>
              </a:lnSpc>
              <a:spcBef>
                <a:spcPts val="95"/>
              </a:spcBef>
              <a:tabLst>
                <a:tab pos="2395855" algn="l"/>
              </a:tabLst>
            </a:pPr>
            <a:r>
              <a:rPr sz="4600" spc="320" dirty="0">
                <a:solidFill>
                  <a:srgbClr val="395B62"/>
                </a:solidFill>
                <a:latin typeface="Cambria"/>
                <a:cs typeface="Cambria"/>
              </a:rPr>
              <a:t>LEVELS	</a:t>
            </a:r>
            <a:r>
              <a:rPr sz="4600" spc="470" dirty="0">
                <a:solidFill>
                  <a:srgbClr val="395B62"/>
                </a:solidFill>
                <a:latin typeface="Cambria"/>
                <a:cs typeface="Cambria"/>
              </a:rPr>
              <a:t>OF</a:t>
            </a:r>
            <a:r>
              <a:rPr sz="4600" spc="254" dirty="0">
                <a:solidFill>
                  <a:srgbClr val="395B62"/>
                </a:solidFill>
                <a:latin typeface="Cambria"/>
                <a:cs typeface="Cambria"/>
              </a:rPr>
              <a:t> </a:t>
            </a:r>
            <a:r>
              <a:rPr sz="4600" spc="450" dirty="0">
                <a:solidFill>
                  <a:srgbClr val="395B62"/>
                </a:solidFill>
                <a:latin typeface="Cambria"/>
                <a:cs typeface="Cambria"/>
              </a:rPr>
              <a:t>TRACHEOSTOMY</a:t>
            </a:r>
            <a:endParaRPr sz="4600">
              <a:latin typeface="Cambria"/>
              <a:cs typeface="Cambria"/>
            </a:endParaRPr>
          </a:p>
        </p:txBody>
      </p:sp>
      <p:grpSp>
        <p:nvGrpSpPr>
          <p:cNvPr id="3" name="object 3"/>
          <p:cNvGrpSpPr/>
          <p:nvPr/>
        </p:nvGrpSpPr>
        <p:grpSpPr>
          <a:xfrm>
            <a:off x="1424939" y="2319527"/>
            <a:ext cx="7213600" cy="975360"/>
            <a:chOff x="1424939" y="2319527"/>
            <a:chExt cx="7213600" cy="975360"/>
          </a:xfrm>
        </p:grpSpPr>
        <p:sp>
          <p:nvSpPr>
            <p:cNvPr id="4" name="object 4"/>
            <p:cNvSpPr/>
            <p:nvPr/>
          </p:nvSpPr>
          <p:spPr>
            <a:xfrm>
              <a:off x="1426463" y="2662427"/>
              <a:ext cx="7210425" cy="631190"/>
            </a:xfrm>
            <a:custGeom>
              <a:avLst/>
              <a:gdLst/>
              <a:ahLst/>
              <a:cxnLst/>
              <a:rect l="l" t="t" r="r" b="b"/>
              <a:pathLst>
                <a:path w="7210425" h="631189">
                  <a:moveTo>
                    <a:pt x="7210044" y="0"/>
                  </a:moveTo>
                  <a:lnTo>
                    <a:pt x="0" y="0"/>
                  </a:lnTo>
                  <a:lnTo>
                    <a:pt x="0" y="630936"/>
                  </a:lnTo>
                  <a:lnTo>
                    <a:pt x="7210044" y="630936"/>
                  </a:lnTo>
                  <a:lnTo>
                    <a:pt x="7210044" y="0"/>
                  </a:lnTo>
                  <a:close/>
                </a:path>
              </a:pathLst>
            </a:custGeom>
            <a:solidFill>
              <a:srgbClr val="FFFFFF">
                <a:alpha val="90194"/>
              </a:srgbClr>
            </a:solidFill>
          </p:spPr>
          <p:txBody>
            <a:bodyPr wrap="square" lIns="0" tIns="0" rIns="0" bIns="0" rtlCol="0"/>
            <a:lstStyle/>
            <a:p>
              <a:endParaRPr/>
            </a:p>
          </p:txBody>
        </p:sp>
        <p:sp>
          <p:nvSpPr>
            <p:cNvPr id="5" name="object 5"/>
            <p:cNvSpPr/>
            <p:nvPr/>
          </p:nvSpPr>
          <p:spPr>
            <a:xfrm>
              <a:off x="1424940" y="2321051"/>
              <a:ext cx="7213600" cy="974090"/>
            </a:xfrm>
            <a:custGeom>
              <a:avLst/>
              <a:gdLst/>
              <a:ahLst/>
              <a:cxnLst/>
              <a:rect l="l" t="t" r="r" b="b"/>
              <a:pathLst>
                <a:path w="7213600" h="974089">
                  <a:moveTo>
                    <a:pt x="7213092" y="339852"/>
                  </a:moveTo>
                  <a:lnTo>
                    <a:pt x="7200392" y="339852"/>
                  </a:lnTo>
                  <a:lnTo>
                    <a:pt x="7200392" y="352552"/>
                  </a:lnTo>
                  <a:lnTo>
                    <a:pt x="7200392" y="961136"/>
                  </a:lnTo>
                  <a:lnTo>
                    <a:pt x="12700" y="961136"/>
                  </a:lnTo>
                  <a:lnTo>
                    <a:pt x="12700" y="352552"/>
                  </a:lnTo>
                  <a:lnTo>
                    <a:pt x="342900" y="352552"/>
                  </a:lnTo>
                  <a:lnTo>
                    <a:pt x="342900" y="614680"/>
                  </a:lnTo>
                  <a:lnTo>
                    <a:pt x="352552" y="662559"/>
                  </a:lnTo>
                  <a:lnTo>
                    <a:pt x="378879" y="701636"/>
                  </a:lnTo>
                  <a:lnTo>
                    <a:pt x="417957" y="727964"/>
                  </a:lnTo>
                  <a:lnTo>
                    <a:pt x="465836" y="737616"/>
                  </a:lnTo>
                  <a:lnTo>
                    <a:pt x="5267452" y="737616"/>
                  </a:lnTo>
                  <a:lnTo>
                    <a:pt x="5315318" y="727964"/>
                  </a:lnTo>
                  <a:lnTo>
                    <a:pt x="5354396" y="701636"/>
                  </a:lnTo>
                  <a:lnTo>
                    <a:pt x="5380723" y="662559"/>
                  </a:lnTo>
                  <a:lnTo>
                    <a:pt x="5390388" y="614680"/>
                  </a:lnTo>
                  <a:lnTo>
                    <a:pt x="5390388" y="352552"/>
                  </a:lnTo>
                  <a:lnTo>
                    <a:pt x="7200392" y="352552"/>
                  </a:lnTo>
                  <a:lnTo>
                    <a:pt x="7200392" y="339852"/>
                  </a:lnTo>
                  <a:lnTo>
                    <a:pt x="5390388" y="339852"/>
                  </a:lnTo>
                  <a:lnTo>
                    <a:pt x="5390388" y="122936"/>
                  </a:lnTo>
                  <a:lnTo>
                    <a:pt x="5380723" y="75069"/>
                  </a:lnTo>
                  <a:lnTo>
                    <a:pt x="5354396" y="35991"/>
                  </a:lnTo>
                  <a:lnTo>
                    <a:pt x="5315318" y="9664"/>
                  </a:lnTo>
                  <a:lnTo>
                    <a:pt x="5267452" y="0"/>
                  </a:lnTo>
                  <a:lnTo>
                    <a:pt x="465836" y="0"/>
                  </a:lnTo>
                  <a:lnTo>
                    <a:pt x="417957" y="9664"/>
                  </a:lnTo>
                  <a:lnTo>
                    <a:pt x="378879" y="35991"/>
                  </a:lnTo>
                  <a:lnTo>
                    <a:pt x="352552" y="75069"/>
                  </a:lnTo>
                  <a:lnTo>
                    <a:pt x="342900" y="122936"/>
                  </a:lnTo>
                  <a:lnTo>
                    <a:pt x="342900" y="339852"/>
                  </a:lnTo>
                  <a:lnTo>
                    <a:pt x="12700" y="339852"/>
                  </a:lnTo>
                  <a:lnTo>
                    <a:pt x="0" y="339852"/>
                  </a:lnTo>
                  <a:lnTo>
                    <a:pt x="0" y="352552"/>
                  </a:lnTo>
                  <a:lnTo>
                    <a:pt x="0" y="961136"/>
                  </a:lnTo>
                  <a:lnTo>
                    <a:pt x="0" y="973836"/>
                  </a:lnTo>
                  <a:lnTo>
                    <a:pt x="12700" y="973836"/>
                  </a:lnTo>
                  <a:lnTo>
                    <a:pt x="7200392" y="973836"/>
                  </a:lnTo>
                  <a:lnTo>
                    <a:pt x="7213092" y="973836"/>
                  </a:lnTo>
                  <a:lnTo>
                    <a:pt x="7213092" y="961136"/>
                  </a:lnTo>
                  <a:lnTo>
                    <a:pt x="7213092" y="352552"/>
                  </a:lnTo>
                  <a:lnTo>
                    <a:pt x="7213092" y="339852"/>
                  </a:lnTo>
                  <a:close/>
                </a:path>
              </a:pathLst>
            </a:custGeom>
            <a:solidFill>
              <a:srgbClr val="395B62"/>
            </a:solidFill>
          </p:spPr>
          <p:txBody>
            <a:bodyPr wrap="square" lIns="0" tIns="0" rIns="0" bIns="0" rtlCol="0"/>
            <a:lstStyle/>
            <a:p>
              <a:endParaRPr/>
            </a:p>
          </p:txBody>
        </p:sp>
        <p:sp>
          <p:nvSpPr>
            <p:cNvPr id="6" name="object 6"/>
            <p:cNvSpPr/>
            <p:nvPr/>
          </p:nvSpPr>
          <p:spPr>
            <a:xfrm>
              <a:off x="1766315" y="2319527"/>
              <a:ext cx="5050790" cy="741045"/>
            </a:xfrm>
            <a:custGeom>
              <a:avLst/>
              <a:gdLst/>
              <a:ahLst/>
              <a:cxnLst/>
              <a:rect l="l" t="t" r="r" b="b"/>
              <a:pathLst>
                <a:path w="5050790" h="741044">
                  <a:moveTo>
                    <a:pt x="4927600" y="0"/>
                  </a:moveTo>
                  <a:lnTo>
                    <a:pt x="123062" y="0"/>
                  </a:lnTo>
                  <a:lnTo>
                    <a:pt x="110489" y="635"/>
                  </a:lnTo>
                  <a:lnTo>
                    <a:pt x="64388" y="14986"/>
                  </a:lnTo>
                  <a:lnTo>
                    <a:pt x="28066" y="44958"/>
                  </a:lnTo>
                  <a:lnTo>
                    <a:pt x="5460" y="86741"/>
                  </a:lnTo>
                  <a:lnTo>
                    <a:pt x="0" y="123444"/>
                  </a:lnTo>
                  <a:lnTo>
                    <a:pt x="0" y="617220"/>
                  </a:lnTo>
                  <a:lnTo>
                    <a:pt x="9651" y="665352"/>
                  </a:lnTo>
                  <a:lnTo>
                    <a:pt x="36067" y="704596"/>
                  </a:lnTo>
                  <a:lnTo>
                    <a:pt x="75183" y="730885"/>
                  </a:lnTo>
                  <a:lnTo>
                    <a:pt x="123062" y="740663"/>
                  </a:lnTo>
                  <a:lnTo>
                    <a:pt x="4927600" y="740663"/>
                  </a:lnTo>
                  <a:lnTo>
                    <a:pt x="4975479" y="730885"/>
                  </a:lnTo>
                  <a:lnTo>
                    <a:pt x="4981613" y="727963"/>
                  </a:lnTo>
                  <a:lnTo>
                    <a:pt x="123062" y="727963"/>
                  </a:lnTo>
                  <a:lnTo>
                    <a:pt x="111125" y="727329"/>
                  </a:lnTo>
                  <a:lnTo>
                    <a:pt x="69850" y="714375"/>
                  </a:lnTo>
                  <a:lnTo>
                    <a:pt x="37464" y="687197"/>
                  </a:lnTo>
                  <a:lnTo>
                    <a:pt x="17398" y="649477"/>
                  </a:lnTo>
                  <a:lnTo>
                    <a:pt x="12700" y="123444"/>
                  </a:lnTo>
                  <a:lnTo>
                    <a:pt x="13334" y="111506"/>
                  </a:lnTo>
                  <a:lnTo>
                    <a:pt x="26288" y="70104"/>
                  </a:lnTo>
                  <a:lnTo>
                    <a:pt x="53339" y="37464"/>
                  </a:lnTo>
                  <a:lnTo>
                    <a:pt x="90931" y="17399"/>
                  </a:lnTo>
                  <a:lnTo>
                    <a:pt x="123697" y="12700"/>
                  </a:lnTo>
                  <a:lnTo>
                    <a:pt x="4981575" y="12700"/>
                  </a:lnTo>
                  <a:lnTo>
                    <a:pt x="4975479" y="9651"/>
                  </a:lnTo>
                  <a:lnTo>
                    <a:pt x="4964176" y="5461"/>
                  </a:lnTo>
                  <a:lnTo>
                    <a:pt x="4952364" y="2412"/>
                  </a:lnTo>
                  <a:lnTo>
                    <a:pt x="4940173" y="635"/>
                  </a:lnTo>
                  <a:lnTo>
                    <a:pt x="4927600" y="0"/>
                  </a:lnTo>
                  <a:close/>
                </a:path>
                <a:path w="5050790" h="741044">
                  <a:moveTo>
                    <a:pt x="4981575" y="12700"/>
                  </a:moveTo>
                  <a:lnTo>
                    <a:pt x="4927600" y="12700"/>
                  </a:lnTo>
                  <a:lnTo>
                    <a:pt x="4939410" y="13335"/>
                  </a:lnTo>
                  <a:lnTo>
                    <a:pt x="4950459" y="14986"/>
                  </a:lnTo>
                  <a:lnTo>
                    <a:pt x="4989703" y="32004"/>
                  </a:lnTo>
                  <a:lnTo>
                    <a:pt x="5019420" y="62102"/>
                  </a:lnTo>
                  <a:lnTo>
                    <a:pt x="5035804" y="101726"/>
                  </a:lnTo>
                  <a:lnTo>
                    <a:pt x="5037835" y="617220"/>
                  </a:lnTo>
                  <a:lnTo>
                    <a:pt x="5037201" y="629158"/>
                  </a:lnTo>
                  <a:lnTo>
                    <a:pt x="5024247" y="670560"/>
                  </a:lnTo>
                  <a:lnTo>
                    <a:pt x="4997323" y="703072"/>
                  </a:lnTo>
                  <a:lnTo>
                    <a:pt x="4959731" y="723264"/>
                  </a:lnTo>
                  <a:lnTo>
                    <a:pt x="4926837" y="727963"/>
                  </a:lnTo>
                  <a:lnTo>
                    <a:pt x="4981613" y="727963"/>
                  </a:lnTo>
                  <a:lnTo>
                    <a:pt x="5014467" y="704596"/>
                  </a:lnTo>
                  <a:lnTo>
                    <a:pt x="5040883" y="665352"/>
                  </a:lnTo>
                  <a:lnTo>
                    <a:pt x="5050535" y="617220"/>
                  </a:lnTo>
                  <a:lnTo>
                    <a:pt x="5050535" y="123444"/>
                  </a:lnTo>
                  <a:lnTo>
                    <a:pt x="5040883" y="75437"/>
                  </a:lnTo>
                  <a:lnTo>
                    <a:pt x="5014467" y="36195"/>
                  </a:lnTo>
                  <a:lnTo>
                    <a:pt x="4986147" y="14986"/>
                  </a:lnTo>
                  <a:lnTo>
                    <a:pt x="4981575" y="12700"/>
                  </a:lnTo>
                  <a:close/>
                </a:path>
              </a:pathLst>
            </a:custGeom>
            <a:solidFill>
              <a:srgbClr val="FFFFFF"/>
            </a:solidFill>
          </p:spPr>
          <p:txBody>
            <a:bodyPr wrap="square" lIns="0" tIns="0" rIns="0" bIns="0" rtlCol="0"/>
            <a:lstStyle/>
            <a:p>
              <a:endParaRPr/>
            </a:p>
          </p:txBody>
        </p:sp>
      </p:grpSp>
      <p:grpSp>
        <p:nvGrpSpPr>
          <p:cNvPr id="7" name="object 7"/>
          <p:cNvGrpSpPr/>
          <p:nvPr/>
        </p:nvGrpSpPr>
        <p:grpSpPr>
          <a:xfrm>
            <a:off x="1424939" y="3425952"/>
            <a:ext cx="7213600" cy="1003300"/>
            <a:chOff x="1424939" y="3425952"/>
            <a:chExt cx="7213600" cy="1003300"/>
          </a:xfrm>
        </p:grpSpPr>
        <p:sp>
          <p:nvSpPr>
            <p:cNvPr id="8" name="object 8"/>
            <p:cNvSpPr/>
            <p:nvPr/>
          </p:nvSpPr>
          <p:spPr>
            <a:xfrm>
              <a:off x="1426463" y="3796284"/>
              <a:ext cx="7210425" cy="631190"/>
            </a:xfrm>
            <a:custGeom>
              <a:avLst/>
              <a:gdLst/>
              <a:ahLst/>
              <a:cxnLst/>
              <a:rect l="l" t="t" r="r" b="b"/>
              <a:pathLst>
                <a:path w="7210425" h="631189">
                  <a:moveTo>
                    <a:pt x="7210044" y="0"/>
                  </a:moveTo>
                  <a:lnTo>
                    <a:pt x="0" y="0"/>
                  </a:lnTo>
                  <a:lnTo>
                    <a:pt x="0" y="630936"/>
                  </a:lnTo>
                  <a:lnTo>
                    <a:pt x="7210044" y="630936"/>
                  </a:lnTo>
                  <a:lnTo>
                    <a:pt x="7210044" y="0"/>
                  </a:lnTo>
                  <a:close/>
                </a:path>
              </a:pathLst>
            </a:custGeom>
            <a:solidFill>
              <a:srgbClr val="FFFFFF">
                <a:alpha val="90194"/>
              </a:srgbClr>
            </a:solidFill>
          </p:spPr>
          <p:txBody>
            <a:bodyPr wrap="square" lIns="0" tIns="0" rIns="0" bIns="0" rtlCol="0"/>
            <a:lstStyle/>
            <a:p>
              <a:endParaRPr/>
            </a:p>
          </p:txBody>
        </p:sp>
        <p:sp>
          <p:nvSpPr>
            <p:cNvPr id="9" name="object 9"/>
            <p:cNvSpPr/>
            <p:nvPr/>
          </p:nvSpPr>
          <p:spPr>
            <a:xfrm>
              <a:off x="1424940" y="3794759"/>
              <a:ext cx="7213600" cy="634365"/>
            </a:xfrm>
            <a:custGeom>
              <a:avLst/>
              <a:gdLst/>
              <a:ahLst/>
              <a:cxnLst/>
              <a:rect l="l" t="t" r="r" b="b"/>
              <a:pathLst>
                <a:path w="7213600" h="634364">
                  <a:moveTo>
                    <a:pt x="7213092" y="0"/>
                  </a:moveTo>
                  <a:lnTo>
                    <a:pt x="7200392" y="0"/>
                  </a:lnTo>
                  <a:lnTo>
                    <a:pt x="7200392" y="12700"/>
                  </a:lnTo>
                  <a:lnTo>
                    <a:pt x="7200392" y="621284"/>
                  </a:lnTo>
                  <a:lnTo>
                    <a:pt x="12700" y="621284"/>
                  </a:lnTo>
                  <a:lnTo>
                    <a:pt x="12700" y="12700"/>
                  </a:lnTo>
                  <a:lnTo>
                    <a:pt x="7200392" y="12700"/>
                  </a:lnTo>
                  <a:lnTo>
                    <a:pt x="7200392" y="0"/>
                  </a:lnTo>
                  <a:lnTo>
                    <a:pt x="12700" y="0"/>
                  </a:lnTo>
                  <a:lnTo>
                    <a:pt x="0" y="0"/>
                  </a:lnTo>
                  <a:lnTo>
                    <a:pt x="0" y="12700"/>
                  </a:lnTo>
                  <a:lnTo>
                    <a:pt x="0" y="621284"/>
                  </a:lnTo>
                  <a:lnTo>
                    <a:pt x="0" y="633984"/>
                  </a:lnTo>
                  <a:lnTo>
                    <a:pt x="12700" y="633984"/>
                  </a:lnTo>
                  <a:lnTo>
                    <a:pt x="7200392" y="633984"/>
                  </a:lnTo>
                  <a:lnTo>
                    <a:pt x="7213092" y="633984"/>
                  </a:lnTo>
                  <a:lnTo>
                    <a:pt x="7213092" y="621284"/>
                  </a:lnTo>
                  <a:lnTo>
                    <a:pt x="7213092" y="12700"/>
                  </a:lnTo>
                  <a:lnTo>
                    <a:pt x="7213092" y="0"/>
                  </a:lnTo>
                  <a:close/>
                </a:path>
              </a:pathLst>
            </a:custGeom>
            <a:solidFill>
              <a:srgbClr val="57B6C0"/>
            </a:solidFill>
          </p:spPr>
          <p:txBody>
            <a:bodyPr wrap="square" lIns="0" tIns="0" rIns="0" bIns="0" rtlCol="0"/>
            <a:lstStyle/>
            <a:p>
              <a:endParaRPr/>
            </a:p>
          </p:txBody>
        </p:sp>
        <p:sp>
          <p:nvSpPr>
            <p:cNvPr id="10" name="object 10"/>
            <p:cNvSpPr/>
            <p:nvPr/>
          </p:nvSpPr>
          <p:spPr>
            <a:xfrm>
              <a:off x="1786127" y="3427476"/>
              <a:ext cx="5047615" cy="739140"/>
            </a:xfrm>
            <a:custGeom>
              <a:avLst/>
              <a:gdLst/>
              <a:ahLst/>
              <a:cxnLst/>
              <a:rect l="l" t="t" r="r" b="b"/>
              <a:pathLst>
                <a:path w="5047615" h="739139">
                  <a:moveTo>
                    <a:pt x="4924298" y="0"/>
                  </a:moveTo>
                  <a:lnTo>
                    <a:pt x="123190" y="0"/>
                  </a:lnTo>
                  <a:lnTo>
                    <a:pt x="75223" y="9675"/>
                  </a:lnTo>
                  <a:lnTo>
                    <a:pt x="36068" y="36068"/>
                  </a:lnTo>
                  <a:lnTo>
                    <a:pt x="9675" y="75223"/>
                  </a:lnTo>
                  <a:lnTo>
                    <a:pt x="0" y="123189"/>
                  </a:lnTo>
                  <a:lnTo>
                    <a:pt x="0" y="615950"/>
                  </a:lnTo>
                  <a:lnTo>
                    <a:pt x="9675" y="663916"/>
                  </a:lnTo>
                  <a:lnTo>
                    <a:pt x="36068" y="703072"/>
                  </a:lnTo>
                  <a:lnTo>
                    <a:pt x="75223" y="729464"/>
                  </a:lnTo>
                  <a:lnTo>
                    <a:pt x="123190" y="739140"/>
                  </a:lnTo>
                  <a:lnTo>
                    <a:pt x="4924298" y="739140"/>
                  </a:lnTo>
                  <a:lnTo>
                    <a:pt x="4972264" y="729464"/>
                  </a:lnTo>
                  <a:lnTo>
                    <a:pt x="5011420" y="703072"/>
                  </a:lnTo>
                  <a:lnTo>
                    <a:pt x="5037812" y="663916"/>
                  </a:lnTo>
                  <a:lnTo>
                    <a:pt x="5047488" y="615950"/>
                  </a:lnTo>
                  <a:lnTo>
                    <a:pt x="5047488" y="123189"/>
                  </a:lnTo>
                  <a:lnTo>
                    <a:pt x="5037812" y="75223"/>
                  </a:lnTo>
                  <a:lnTo>
                    <a:pt x="5011420" y="36068"/>
                  </a:lnTo>
                  <a:lnTo>
                    <a:pt x="4972264" y="9675"/>
                  </a:lnTo>
                  <a:lnTo>
                    <a:pt x="4924298" y="0"/>
                  </a:lnTo>
                  <a:close/>
                </a:path>
              </a:pathLst>
            </a:custGeom>
            <a:solidFill>
              <a:srgbClr val="398F97"/>
            </a:solidFill>
          </p:spPr>
          <p:txBody>
            <a:bodyPr wrap="square" lIns="0" tIns="0" rIns="0" bIns="0" rtlCol="0"/>
            <a:lstStyle/>
            <a:p>
              <a:endParaRPr/>
            </a:p>
          </p:txBody>
        </p:sp>
        <p:sp>
          <p:nvSpPr>
            <p:cNvPr id="11" name="object 11"/>
            <p:cNvSpPr/>
            <p:nvPr/>
          </p:nvSpPr>
          <p:spPr>
            <a:xfrm>
              <a:off x="1784603" y="3425952"/>
              <a:ext cx="5050790" cy="742315"/>
            </a:xfrm>
            <a:custGeom>
              <a:avLst/>
              <a:gdLst/>
              <a:ahLst/>
              <a:cxnLst/>
              <a:rect l="l" t="t" r="r" b="b"/>
              <a:pathLst>
                <a:path w="5050790" h="742314">
                  <a:moveTo>
                    <a:pt x="4927219" y="0"/>
                  </a:moveTo>
                  <a:lnTo>
                    <a:pt x="123316" y="0"/>
                  </a:lnTo>
                  <a:lnTo>
                    <a:pt x="110743" y="635"/>
                  </a:lnTo>
                  <a:lnTo>
                    <a:pt x="64515" y="14986"/>
                  </a:lnTo>
                  <a:lnTo>
                    <a:pt x="28193" y="45085"/>
                  </a:lnTo>
                  <a:lnTo>
                    <a:pt x="5460" y="86995"/>
                  </a:lnTo>
                  <a:lnTo>
                    <a:pt x="0" y="123698"/>
                  </a:lnTo>
                  <a:lnTo>
                    <a:pt x="0" y="618490"/>
                  </a:lnTo>
                  <a:lnTo>
                    <a:pt x="9651" y="666623"/>
                  </a:lnTo>
                  <a:lnTo>
                    <a:pt x="36068" y="705993"/>
                  </a:lnTo>
                  <a:lnTo>
                    <a:pt x="75310" y="732409"/>
                  </a:lnTo>
                  <a:lnTo>
                    <a:pt x="123316" y="742188"/>
                  </a:lnTo>
                  <a:lnTo>
                    <a:pt x="4927219" y="742188"/>
                  </a:lnTo>
                  <a:lnTo>
                    <a:pt x="4975225" y="732409"/>
                  </a:lnTo>
                  <a:lnTo>
                    <a:pt x="4981280" y="729488"/>
                  </a:lnTo>
                  <a:lnTo>
                    <a:pt x="123316" y="729488"/>
                  </a:lnTo>
                  <a:lnTo>
                    <a:pt x="111506" y="728853"/>
                  </a:lnTo>
                  <a:lnTo>
                    <a:pt x="70103" y="715772"/>
                  </a:lnTo>
                  <a:lnTo>
                    <a:pt x="37591" y="688721"/>
                  </a:lnTo>
                  <a:lnTo>
                    <a:pt x="17398" y="650875"/>
                  </a:lnTo>
                  <a:lnTo>
                    <a:pt x="12700" y="123698"/>
                  </a:lnTo>
                  <a:lnTo>
                    <a:pt x="13334" y="111760"/>
                  </a:lnTo>
                  <a:lnTo>
                    <a:pt x="26288" y="70231"/>
                  </a:lnTo>
                  <a:lnTo>
                    <a:pt x="53466" y="37719"/>
                  </a:lnTo>
                  <a:lnTo>
                    <a:pt x="91058" y="17399"/>
                  </a:lnTo>
                  <a:lnTo>
                    <a:pt x="124078" y="12700"/>
                  </a:lnTo>
                  <a:lnTo>
                    <a:pt x="4981393" y="12700"/>
                  </a:lnTo>
                  <a:lnTo>
                    <a:pt x="4975225" y="9651"/>
                  </a:lnTo>
                  <a:lnTo>
                    <a:pt x="4963922" y="5461"/>
                  </a:lnTo>
                  <a:lnTo>
                    <a:pt x="4952111" y="2412"/>
                  </a:lnTo>
                  <a:lnTo>
                    <a:pt x="4939792" y="635"/>
                  </a:lnTo>
                  <a:lnTo>
                    <a:pt x="4927219" y="0"/>
                  </a:lnTo>
                  <a:close/>
                </a:path>
                <a:path w="5050790" h="742314">
                  <a:moveTo>
                    <a:pt x="4981393" y="12700"/>
                  </a:moveTo>
                  <a:lnTo>
                    <a:pt x="4927219" y="12700"/>
                  </a:lnTo>
                  <a:lnTo>
                    <a:pt x="4939157" y="13335"/>
                  </a:lnTo>
                  <a:lnTo>
                    <a:pt x="4950333" y="14986"/>
                  </a:lnTo>
                  <a:lnTo>
                    <a:pt x="4989703" y="32003"/>
                  </a:lnTo>
                  <a:lnTo>
                    <a:pt x="5019294" y="62102"/>
                  </a:lnTo>
                  <a:lnTo>
                    <a:pt x="5035804" y="101981"/>
                  </a:lnTo>
                  <a:lnTo>
                    <a:pt x="5037836" y="618490"/>
                  </a:lnTo>
                  <a:lnTo>
                    <a:pt x="5037201" y="630555"/>
                  </a:lnTo>
                  <a:lnTo>
                    <a:pt x="5024247" y="672084"/>
                  </a:lnTo>
                  <a:lnTo>
                    <a:pt x="4997069" y="704596"/>
                  </a:lnTo>
                  <a:lnTo>
                    <a:pt x="4959604" y="724789"/>
                  </a:lnTo>
                  <a:lnTo>
                    <a:pt x="4926584" y="729488"/>
                  </a:lnTo>
                  <a:lnTo>
                    <a:pt x="4981280" y="729488"/>
                  </a:lnTo>
                  <a:lnTo>
                    <a:pt x="5014468" y="705993"/>
                  </a:lnTo>
                  <a:lnTo>
                    <a:pt x="5040757" y="666623"/>
                  </a:lnTo>
                  <a:lnTo>
                    <a:pt x="5050536" y="618490"/>
                  </a:lnTo>
                  <a:lnTo>
                    <a:pt x="5050536" y="123698"/>
                  </a:lnTo>
                  <a:lnTo>
                    <a:pt x="5040757" y="75564"/>
                  </a:lnTo>
                  <a:lnTo>
                    <a:pt x="5014468" y="36322"/>
                  </a:lnTo>
                  <a:lnTo>
                    <a:pt x="4986020" y="14986"/>
                  </a:lnTo>
                  <a:lnTo>
                    <a:pt x="4981393" y="12700"/>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1424939" y="4559808"/>
            <a:ext cx="7213600" cy="1003300"/>
            <a:chOff x="1424939" y="4559808"/>
            <a:chExt cx="7213600" cy="1003300"/>
          </a:xfrm>
        </p:grpSpPr>
        <p:sp>
          <p:nvSpPr>
            <p:cNvPr id="13" name="object 13"/>
            <p:cNvSpPr/>
            <p:nvPr/>
          </p:nvSpPr>
          <p:spPr>
            <a:xfrm>
              <a:off x="1426463" y="4930140"/>
              <a:ext cx="7210425" cy="631190"/>
            </a:xfrm>
            <a:custGeom>
              <a:avLst/>
              <a:gdLst/>
              <a:ahLst/>
              <a:cxnLst/>
              <a:rect l="l" t="t" r="r" b="b"/>
              <a:pathLst>
                <a:path w="7210425" h="631189">
                  <a:moveTo>
                    <a:pt x="7210044" y="0"/>
                  </a:moveTo>
                  <a:lnTo>
                    <a:pt x="0" y="0"/>
                  </a:lnTo>
                  <a:lnTo>
                    <a:pt x="0" y="630936"/>
                  </a:lnTo>
                  <a:lnTo>
                    <a:pt x="7210044" y="630936"/>
                  </a:lnTo>
                  <a:lnTo>
                    <a:pt x="7210044" y="0"/>
                  </a:lnTo>
                  <a:close/>
                </a:path>
              </a:pathLst>
            </a:custGeom>
            <a:solidFill>
              <a:srgbClr val="FFFFFF">
                <a:alpha val="90194"/>
              </a:srgbClr>
            </a:solidFill>
          </p:spPr>
          <p:txBody>
            <a:bodyPr wrap="square" lIns="0" tIns="0" rIns="0" bIns="0" rtlCol="0"/>
            <a:lstStyle/>
            <a:p>
              <a:endParaRPr/>
            </a:p>
          </p:txBody>
        </p:sp>
        <p:sp>
          <p:nvSpPr>
            <p:cNvPr id="14" name="object 14"/>
            <p:cNvSpPr/>
            <p:nvPr/>
          </p:nvSpPr>
          <p:spPr>
            <a:xfrm>
              <a:off x="1424940" y="4928616"/>
              <a:ext cx="7213600" cy="634365"/>
            </a:xfrm>
            <a:custGeom>
              <a:avLst/>
              <a:gdLst/>
              <a:ahLst/>
              <a:cxnLst/>
              <a:rect l="l" t="t" r="r" b="b"/>
              <a:pathLst>
                <a:path w="7213600" h="634364">
                  <a:moveTo>
                    <a:pt x="7213092" y="0"/>
                  </a:moveTo>
                  <a:lnTo>
                    <a:pt x="7200392" y="0"/>
                  </a:lnTo>
                  <a:lnTo>
                    <a:pt x="7200392" y="12700"/>
                  </a:lnTo>
                  <a:lnTo>
                    <a:pt x="7200392" y="621284"/>
                  </a:lnTo>
                  <a:lnTo>
                    <a:pt x="12700" y="621284"/>
                  </a:lnTo>
                  <a:lnTo>
                    <a:pt x="12700" y="12700"/>
                  </a:lnTo>
                  <a:lnTo>
                    <a:pt x="7200392" y="12700"/>
                  </a:lnTo>
                  <a:lnTo>
                    <a:pt x="7200392" y="0"/>
                  </a:lnTo>
                  <a:lnTo>
                    <a:pt x="12700" y="0"/>
                  </a:lnTo>
                  <a:lnTo>
                    <a:pt x="0" y="0"/>
                  </a:lnTo>
                  <a:lnTo>
                    <a:pt x="0" y="12700"/>
                  </a:lnTo>
                  <a:lnTo>
                    <a:pt x="0" y="621284"/>
                  </a:lnTo>
                  <a:lnTo>
                    <a:pt x="0" y="633984"/>
                  </a:lnTo>
                  <a:lnTo>
                    <a:pt x="12700" y="633984"/>
                  </a:lnTo>
                  <a:lnTo>
                    <a:pt x="7200392" y="633984"/>
                  </a:lnTo>
                  <a:lnTo>
                    <a:pt x="7213092" y="633984"/>
                  </a:lnTo>
                  <a:lnTo>
                    <a:pt x="7213092" y="621284"/>
                  </a:lnTo>
                  <a:lnTo>
                    <a:pt x="7213092" y="12700"/>
                  </a:lnTo>
                  <a:lnTo>
                    <a:pt x="7213092" y="0"/>
                  </a:lnTo>
                  <a:close/>
                </a:path>
              </a:pathLst>
            </a:custGeom>
            <a:solidFill>
              <a:srgbClr val="FFD246"/>
            </a:solidFill>
          </p:spPr>
          <p:txBody>
            <a:bodyPr wrap="square" lIns="0" tIns="0" rIns="0" bIns="0" rtlCol="0"/>
            <a:lstStyle/>
            <a:p>
              <a:endParaRPr/>
            </a:p>
          </p:txBody>
        </p:sp>
        <p:sp>
          <p:nvSpPr>
            <p:cNvPr id="15" name="object 15"/>
            <p:cNvSpPr/>
            <p:nvPr/>
          </p:nvSpPr>
          <p:spPr>
            <a:xfrm>
              <a:off x="1786127" y="4561332"/>
              <a:ext cx="5047615" cy="739140"/>
            </a:xfrm>
            <a:custGeom>
              <a:avLst/>
              <a:gdLst/>
              <a:ahLst/>
              <a:cxnLst/>
              <a:rect l="l" t="t" r="r" b="b"/>
              <a:pathLst>
                <a:path w="5047615" h="739139">
                  <a:moveTo>
                    <a:pt x="4924298" y="0"/>
                  </a:moveTo>
                  <a:lnTo>
                    <a:pt x="123190" y="0"/>
                  </a:lnTo>
                  <a:lnTo>
                    <a:pt x="75223" y="9675"/>
                  </a:lnTo>
                  <a:lnTo>
                    <a:pt x="36068" y="36068"/>
                  </a:lnTo>
                  <a:lnTo>
                    <a:pt x="9675" y="75223"/>
                  </a:lnTo>
                  <a:lnTo>
                    <a:pt x="0" y="123190"/>
                  </a:lnTo>
                  <a:lnTo>
                    <a:pt x="0" y="615950"/>
                  </a:lnTo>
                  <a:lnTo>
                    <a:pt x="9675" y="663916"/>
                  </a:lnTo>
                  <a:lnTo>
                    <a:pt x="36068" y="703072"/>
                  </a:lnTo>
                  <a:lnTo>
                    <a:pt x="75223" y="729464"/>
                  </a:lnTo>
                  <a:lnTo>
                    <a:pt x="123190" y="739140"/>
                  </a:lnTo>
                  <a:lnTo>
                    <a:pt x="4924298" y="739140"/>
                  </a:lnTo>
                  <a:lnTo>
                    <a:pt x="4972264" y="729464"/>
                  </a:lnTo>
                  <a:lnTo>
                    <a:pt x="5011420" y="703072"/>
                  </a:lnTo>
                  <a:lnTo>
                    <a:pt x="5037812" y="663916"/>
                  </a:lnTo>
                  <a:lnTo>
                    <a:pt x="5047488" y="615950"/>
                  </a:lnTo>
                  <a:lnTo>
                    <a:pt x="5047488" y="123190"/>
                  </a:lnTo>
                  <a:lnTo>
                    <a:pt x="5037812" y="75223"/>
                  </a:lnTo>
                  <a:lnTo>
                    <a:pt x="5011420" y="36068"/>
                  </a:lnTo>
                  <a:lnTo>
                    <a:pt x="4972264" y="9675"/>
                  </a:lnTo>
                  <a:lnTo>
                    <a:pt x="4924298" y="0"/>
                  </a:lnTo>
                  <a:close/>
                </a:path>
              </a:pathLst>
            </a:custGeom>
            <a:solidFill>
              <a:srgbClr val="3C4646"/>
            </a:solidFill>
          </p:spPr>
          <p:txBody>
            <a:bodyPr wrap="square" lIns="0" tIns="0" rIns="0" bIns="0" rtlCol="0"/>
            <a:lstStyle/>
            <a:p>
              <a:endParaRPr/>
            </a:p>
          </p:txBody>
        </p:sp>
        <p:sp>
          <p:nvSpPr>
            <p:cNvPr id="16" name="object 16"/>
            <p:cNvSpPr/>
            <p:nvPr/>
          </p:nvSpPr>
          <p:spPr>
            <a:xfrm>
              <a:off x="1784603" y="4559808"/>
              <a:ext cx="5050790" cy="742315"/>
            </a:xfrm>
            <a:custGeom>
              <a:avLst/>
              <a:gdLst/>
              <a:ahLst/>
              <a:cxnLst/>
              <a:rect l="l" t="t" r="r" b="b"/>
              <a:pathLst>
                <a:path w="5050790" h="742314">
                  <a:moveTo>
                    <a:pt x="4927219" y="0"/>
                  </a:moveTo>
                  <a:lnTo>
                    <a:pt x="123316" y="0"/>
                  </a:lnTo>
                  <a:lnTo>
                    <a:pt x="110743" y="635"/>
                  </a:lnTo>
                  <a:lnTo>
                    <a:pt x="64515" y="14986"/>
                  </a:lnTo>
                  <a:lnTo>
                    <a:pt x="28193" y="45085"/>
                  </a:lnTo>
                  <a:lnTo>
                    <a:pt x="5460" y="86995"/>
                  </a:lnTo>
                  <a:lnTo>
                    <a:pt x="0" y="123698"/>
                  </a:lnTo>
                  <a:lnTo>
                    <a:pt x="0" y="618490"/>
                  </a:lnTo>
                  <a:lnTo>
                    <a:pt x="9651" y="666623"/>
                  </a:lnTo>
                  <a:lnTo>
                    <a:pt x="36068" y="705993"/>
                  </a:lnTo>
                  <a:lnTo>
                    <a:pt x="75310" y="732409"/>
                  </a:lnTo>
                  <a:lnTo>
                    <a:pt x="123316" y="742188"/>
                  </a:lnTo>
                  <a:lnTo>
                    <a:pt x="4927219" y="742188"/>
                  </a:lnTo>
                  <a:lnTo>
                    <a:pt x="4975225" y="732409"/>
                  </a:lnTo>
                  <a:lnTo>
                    <a:pt x="4981280" y="729488"/>
                  </a:lnTo>
                  <a:lnTo>
                    <a:pt x="123316" y="729488"/>
                  </a:lnTo>
                  <a:lnTo>
                    <a:pt x="111506" y="728853"/>
                  </a:lnTo>
                  <a:lnTo>
                    <a:pt x="70103" y="715772"/>
                  </a:lnTo>
                  <a:lnTo>
                    <a:pt x="37591" y="688721"/>
                  </a:lnTo>
                  <a:lnTo>
                    <a:pt x="17398" y="650875"/>
                  </a:lnTo>
                  <a:lnTo>
                    <a:pt x="12700" y="123698"/>
                  </a:lnTo>
                  <a:lnTo>
                    <a:pt x="13334" y="111760"/>
                  </a:lnTo>
                  <a:lnTo>
                    <a:pt x="26288" y="70231"/>
                  </a:lnTo>
                  <a:lnTo>
                    <a:pt x="53466" y="37719"/>
                  </a:lnTo>
                  <a:lnTo>
                    <a:pt x="91058" y="17399"/>
                  </a:lnTo>
                  <a:lnTo>
                    <a:pt x="124078" y="12700"/>
                  </a:lnTo>
                  <a:lnTo>
                    <a:pt x="4981393" y="12700"/>
                  </a:lnTo>
                  <a:lnTo>
                    <a:pt x="4975225" y="9652"/>
                  </a:lnTo>
                  <a:lnTo>
                    <a:pt x="4963922" y="5461"/>
                  </a:lnTo>
                  <a:lnTo>
                    <a:pt x="4952111" y="2413"/>
                  </a:lnTo>
                  <a:lnTo>
                    <a:pt x="4939792" y="635"/>
                  </a:lnTo>
                  <a:lnTo>
                    <a:pt x="4927219" y="0"/>
                  </a:lnTo>
                  <a:close/>
                </a:path>
                <a:path w="5050790" h="742314">
                  <a:moveTo>
                    <a:pt x="4981393" y="12700"/>
                  </a:moveTo>
                  <a:lnTo>
                    <a:pt x="4927219" y="12700"/>
                  </a:lnTo>
                  <a:lnTo>
                    <a:pt x="4939157" y="13335"/>
                  </a:lnTo>
                  <a:lnTo>
                    <a:pt x="4950333" y="14986"/>
                  </a:lnTo>
                  <a:lnTo>
                    <a:pt x="4989703" y="32004"/>
                  </a:lnTo>
                  <a:lnTo>
                    <a:pt x="5019294" y="62103"/>
                  </a:lnTo>
                  <a:lnTo>
                    <a:pt x="5035804" y="101981"/>
                  </a:lnTo>
                  <a:lnTo>
                    <a:pt x="5037836" y="618490"/>
                  </a:lnTo>
                  <a:lnTo>
                    <a:pt x="5037201" y="630555"/>
                  </a:lnTo>
                  <a:lnTo>
                    <a:pt x="5024247" y="672084"/>
                  </a:lnTo>
                  <a:lnTo>
                    <a:pt x="4997069" y="704596"/>
                  </a:lnTo>
                  <a:lnTo>
                    <a:pt x="4959604" y="724789"/>
                  </a:lnTo>
                  <a:lnTo>
                    <a:pt x="4926584" y="729488"/>
                  </a:lnTo>
                  <a:lnTo>
                    <a:pt x="4981280" y="729488"/>
                  </a:lnTo>
                  <a:lnTo>
                    <a:pt x="5014468" y="705993"/>
                  </a:lnTo>
                  <a:lnTo>
                    <a:pt x="5040757" y="666623"/>
                  </a:lnTo>
                  <a:lnTo>
                    <a:pt x="5050536" y="618490"/>
                  </a:lnTo>
                  <a:lnTo>
                    <a:pt x="5050536" y="123698"/>
                  </a:lnTo>
                  <a:lnTo>
                    <a:pt x="5040757" y="75565"/>
                  </a:lnTo>
                  <a:lnTo>
                    <a:pt x="5014468" y="36322"/>
                  </a:lnTo>
                  <a:lnTo>
                    <a:pt x="4986020" y="14986"/>
                  </a:lnTo>
                  <a:lnTo>
                    <a:pt x="4981393" y="12700"/>
                  </a:lnTo>
                  <a:close/>
                </a:path>
              </a:pathLst>
            </a:custGeom>
            <a:solidFill>
              <a:srgbClr val="FFFFFF"/>
            </a:solidFill>
          </p:spPr>
          <p:txBody>
            <a:bodyPr wrap="square" lIns="0" tIns="0" rIns="0" bIns="0" rtlCol="0"/>
            <a:lstStyle/>
            <a:p>
              <a:endParaRPr/>
            </a:p>
          </p:txBody>
        </p:sp>
      </p:grpSp>
      <p:sp>
        <p:nvSpPr>
          <p:cNvPr id="17" name="object 17"/>
          <p:cNvSpPr txBox="1"/>
          <p:nvPr/>
        </p:nvSpPr>
        <p:spPr>
          <a:xfrm>
            <a:off x="1982470" y="2467101"/>
            <a:ext cx="4570095" cy="2647950"/>
          </a:xfrm>
          <a:prstGeom prst="rect">
            <a:avLst/>
          </a:prstGeom>
        </p:spPr>
        <p:txBody>
          <a:bodyPr vert="horz" wrap="square" lIns="0" tIns="12065" rIns="0" bIns="0" rtlCol="0">
            <a:spAutoFit/>
          </a:bodyPr>
          <a:lstStyle/>
          <a:p>
            <a:pPr marL="12700">
              <a:lnSpc>
                <a:spcPct val="100000"/>
              </a:lnSpc>
              <a:spcBef>
                <a:spcPts val="95"/>
              </a:spcBef>
            </a:pPr>
            <a:r>
              <a:rPr sz="2500" spc="-10" dirty="0">
                <a:solidFill>
                  <a:srgbClr val="FFFFFF"/>
                </a:solidFill>
                <a:latin typeface="Tahoma"/>
                <a:cs typeface="Tahoma"/>
              </a:rPr>
              <a:t>High</a:t>
            </a:r>
            <a:r>
              <a:rPr sz="2500" dirty="0">
                <a:solidFill>
                  <a:srgbClr val="FFFFFF"/>
                </a:solidFill>
                <a:latin typeface="Tahoma"/>
                <a:cs typeface="Tahoma"/>
              </a:rPr>
              <a:t> </a:t>
            </a:r>
            <a:r>
              <a:rPr sz="2500" spc="-10" dirty="0">
                <a:solidFill>
                  <a:srgbClr val="FFFFFF"/>
                </a:solidFill>
                <a:latin typeface="Tahoma"/>
                <a:cs typeface="Tahoma"/>
              </a:rPr>
              <a:t>level</a:t>
            </a:r>
            <a:r>
              <a:rPr sz="2500" dirty="0">
                <a:solidFill>
                  <a:srgbClr val="FFFFFF"/>
                </a:solidFill>
                <a:latin typeface="Tahoma"/>
                <a:cs typeface="Tahoma"/>
              </a:rPr>
              <a:t> </a:t>
            </a:r>
            <a:r>
              <a:rPr sz="2500" spc="-5" dirty="0">
                <a:solidFill>
                  <a:srgbClr val="FFFFFF"/>
                </a:solidFill>
                <a:latin typeface="Tahoma"/>
                <a:cs typeface="Tahoma"/>
              </a:rPr>
              <a:t>at first</a:t>
            </a:r>
            <a:r>
              <a:rPr sz="2500" spc="-10" dirty="0">
                <a:solidFill>
                  <a:srgbClr val="FFFFFF"/>
                </a:solidFill>
                <a:latin typeface="Tahoma"/>
                <a:cs typeface="Tahoma"/>
              </a:rPr>
              <a:t> tracheal</a:t>
            </a:r>
            <a:r>
              <a:rPr sz="2500" spc="5" dirty="0">
                <a:solidFill>
                  <a:srgbClr val="FFFFFF"/>
                </a:solidFill>
                <a:latin typeface="Tahoma"/>
                <a:cs typeface="Tahoma"/>
              </a:rPr>
              <a:t> </a:t>
            </a:r>
            <a:r>
              <a:rPr sz="2500" spc="-10" dirty="0">
                <a:solidFill>
                  <a:srgbClr val="FFFFFF"/>
                </a:solidFill>
                <a:latin typeface="Tahoma"/>
                <a:cs typeface="Tahoma"/>
              </a:rPr>
              <a:t>ring</a:t>
            </a:r>
            <a:endParaRPr sz="2500">
              <a:latin typeface="Tahoma"/>
              <a:cs typeface="Tahoma"/>
            </a:endParaRPr>
          </a:p>
          <a:p>
            <a:pPr marL="31115" marR="5080">
              <a:lnSpc>
                <a:spcPts val="8930"/>
              </a:lnSpc>
              <a:spcBef>
                <a:spcPts val="875"/>
              </a:spcBef>
            </a:pPr>
            <a:r>
              <a:rPr sz="2500" spc="-5" dirty="0">
                <a:solidFill>
                  <a:srgbClr val="FFFFFF"/>
                </a:solidFill>
                <a:latin typeface="Tahoma"/>
                <a:cs typeface="Tahoma"/>
              </a:rPr>
              <a:t>Mid </a:t>
            </a:r>
            <a:r>
              <a:rPr sz="2500" spc="-10" dirty="0">
                <a:solidFill>
                  <a:srgbClr val="FFFFFF"/>
                </a:solidFill>
                <a:latin typeface="Tahoma"/>
                <a:cs typeface="Tahoma"/>
              </a:rPr>
              <a:t>level</a:t>
            </a:r>
            <a:r>
              <a:rPr sz="2500" spc="-5" dirty="0">
                <a:solidFill>
                  <a:srgbClr val="FFFFFF"/>
                </a:solidFill>
                <a:latin typeface="Tahoma"/>
                <a:cs typeface="Tahoma"/>
              </a:rPr>
              <a:t> at </a:t>
            </a:r>
            <a:r>
              <a:rPr sz="2500" spc="-10" dirty="0">
                <a:solidFill>
                  <a:srgbClr val="FFFFFF"/>
                </a:solidFill>
                <a:latin typeface="Tahoma"/>
                <a:cs typeface="Tahoma"/>
              </a:rPr>
              <a:t>second</a:t>
            </a:r>
            <a:r>
              <a:rPr sz="2500" spc="15" dirty="0">
                <a:solidFill>
                  <a:srgbClr val="FFFFFF"/>
                </a:solidFill>
                <a:latin typeface="Tahoma"/>
                <a:cs typeface="Tahoma"/>
              </a:rPr>
              <a:t> </a:t>
            </a:r>
            <a:r>
              <a:rPr sz="2500" spc="-10" dirty="0">
                <a:solidFill>
                  <a:srgbClr val="FFFFFF"/>
                </a:solidFill>
                <a:latin typeface="Tahoma"/>
                <a:cs typeface="Tahoma"/>
              </a:rPr>
              <a:t>tracheal</a:t>
            </a:r>
            <a:r>
              <a:rPr sz="2500" spc="5" dirty="0">
                <a:solidFill>
                  <a:srgbClr val="FFFFFF"/>
                </a:solidFill>
                <a:latin typeface="Tahoma"/>
                <a:cs typeface="Tahoma"/>
              </a:rPr>
              <a:t> </a:t>
            </a:r>
            <a:r>
              <a:rPr sz="2500" spc="-10" dirty="0">
                <a:solidFill>
                  <a:srgbClr val="FFFFFF"/>
                </a:solidFill>
                <a:latin typeface="Tahoma"/>
                <a:cs typeface="Tahoma"/>
              </a:rPr>
              <a:t>ring </a:t>
            </a:r>
            <a:r>
              <a:rPr sz="2500" spc="-765" dirty="0">
                <a:solidFill>
                  <a:srgbClr val="FFFFFF"/>
                </a:solidFill>
                <a:latin typeface="Tahoma"/>
                <a:cs typeface="Tahoma"/>
              </a:rPr>
              <a:t> </a:t>
            </a:r>
            <a:r>
              <a:rPr sz="2500" spc="-5" dirty="0">
                <a:solidFill>
                  <a:srgbClr val="FFFFFF"/>
                </a:solidFill>
                <a:latin typeface="Tahoma"/>
                <a:cs typeface="Tahoma"/>
              </a:rPr>
              <a:t>Low</a:t>
            </a:r>
            <a:r>
              <a:rPr sz="2500" spc="5" dirty="0">
                <a:solidFill>
                  <a:srgbClr val="FFFFFF"/>
                </a:solidFill>
                <a:latin typeface="Tahoma"/>
                <a:cs typeface="Tahoma"/>
              </a:rPr>
              <a:t> </a:t>
            </a:r>
            <a:r>
              <a:rPr sz="2500" spc="-10" dirty="0">
                <a:solidFill>
                  <a:srgbClr val="FFFFFF"/>
                </a:solidFill>
                <a:latin typeface="Tahoma"/>
                <a:cs typeface="Tahoma"/>
              </a:rPr>
              <a:t>level </a:t>
            </a:r>
            <a:r>
              <a:rPr sz="2500" spc="-5" dirty="0">
                <a:solidFill>
                  <a:srgbClr val="FFFFFF"/>
                </a:solidFill>
                <a:latin typeface="Tahoma"/>
                <a:cs typeface="Tahoma"/>
              </a:rPr>
              <a:t>at</a:t>
            </a:r>
            <a:r>
              <a:rPr sz="2500" spc="5" dirty="0">
                <a:solidFill>
                  <a:srgbClr val="FFFFFF"/>
                </a:solidFill>
                <a:latin typeface="Tahoma"/>
                <a:cs typeface="Tahoma"/>
              </a:rPr>
              <a:t> </a:t>
            </a:r>
            <a:r>
              <a:rPr sz="2500" spc="-10" dirty="0">
                <a:solidFill>
                  <a:srgbClr val="FFFFFF"/>
                </a:solidFill>
                <a:latin typeface="Tahoma"/>
                <a:cs typeface="Tahoma"/>
              </a:rPr>
              <a:t>third</a:t>
            </a:r>
            <a:r>
              <a:rPr sz="2500" spc="-15" dirty="0">
                <a:solidFill>
                  <a:srgbClr val="FFFFFF"/>
                </a:solidFill>
                <a:latin typeface="Tahoma"/>
                <a:cs typeface="Tahoma"/>
              </a:rPr>
              <a:t> </a:t>
            </a:r>
            <a:r>
              <a:rPr sz="2500" spc="-10" dirty="0">
                <a:solidFill>
                  <a:srgbClr val="FFFFFF"/>
                </a:solidFill>
                <a:latin typeface="Tahoma"/>
                <a:cs typeface="Tahoma"/>
              </a:rPr>
              <a:t>tracheal</a:t>
            </a:r>
            <a:r>
              <a:rPr sz="2500" spc="20" dirty="0">
                <a:solidFill>
                  <a:srgbClr val="FFFFFF"/>
                </a:solidFill>
                <a:latin typeface="Tahoma"/>
                <a:cs typeface="Tahoma"/>
              </a:rPr>
              <a:t> </a:t>
            </a:r>
            <a:r>
              <a:rPr sz="2500" spc="-10" dirty="0">
                <a:solidFill>
                  <a:srgbClr val="FFFFFF"/>
                </a:solidFill>
                <a:latin typeface="Tahoma"/>
                <a:cs typeface="Tahoma"/>
              </a:rPr>
              <a:t>ring</a:t>
            </a:r>
            <a:endParaRPr sz="2500">
              <a:latin typeface="Tahoma"/>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5072" y="460070"/>
            <a:ext cx="7570470" cy="680720"/>
          </a:xfrm>
          <a:prstGeom prst="rect">
            <a:avLst/>
          </a:prstGeom>
        </p:spPr>
        <p:txBody>
          <a:bodyPr vert="horz" wrap="square" lIns="0" tIns="12065" rIns="0" bIns="0" rtlCol="0">
            <a:spAutoFit/>
          </a:bodyPr>
          <a:lstStyle/>
          <a:p>
            <a:pPr marL="12700">
              <a:lnSpc>
                <a:spcPct val="100000"/>
              </a:lnSpc>
              <a:spcBef>
                <a:spcPts val="95"/>
              </a:spcBef>
              <a:tabLst>
                <a:tab pos="3842385" algn="l"/>
              </a:tabLst>
            </a:pPr>
            <a:r>
              <a:rPr sz="4300" spc="155" dirty="0">
                <a:latin typeface="Impact"/>
                <a:cs typeface="Impact"/>
              </a:rPr>
              <a:t>INDICATIONS</a:t>
            </a:r>
            <a:r>
              <a:rPr sz="4300" spc="375" dirty="0">
                <a:latin typeface="Impact"/>
                <a:cs typeface="Impact"/>
              </a:rPr>
              <a:t> </a:t>
            </a:r>
            <a:r>
              <a:rPr sz="4300" spc="95" dirty="0">
                <a:latin typeface="Impact"/>
                <a:cs typeface="Impact"/>
              </a:rPr>
              <a:t>OF	</a:t>
            </a:r>
            <a:r>
              <a:rPr sz="4300" spc="175" dirty="0">
                <a:latin typeface="Impact"/>
                <a:cs typeface="Impact"/>
              </a:rPr>
              <a:t>TRACHEOSTOMY</a:t>
            </a:r>
            <a:endParaRPr sz="4300">
              <a:latin typeface="Impact"/>
              <a:cs typeface="Impact"/>
            </a:endParaRPr>
          </a:p>
        </p:txBody>
      </p:sp>
      <p:grpSp>
        <p:nvGrpSpPr>
          <p:cNvPr id="3" name="object 3"/>
          <p:cNvGrpSpPr/>
          <p:nvPr/>
        </p:nvGrpSpPr>
        <p:grpSpPr>
          <a:xfrm>
            <a:off x="1586483" y="1808988"/>
            <a:ext cx="5050790" cy="977265"/>
            <a:chOff x="1586483" y="1808988"/>
            <a:chExt cx="5050790" cy="977265"/>
          </a:xfrm>
        </p:grpSpPr>
        <p:sp>
          <p:nvSpPr>
            <p:cNvPr id="4" name="object 4"/>
            <p:cNvSpPr/>
            <p:nvPr/>
          </p:nvSpPr>
          <p:spPr>
            <a:xfrm>
              <a:off x="1588007" y="1810512"/>
              <a:ext cx="5047615" cy="974090"/>
            </a:xfrm>
            <a:custGeom>
              <a:avLst/>
              <a:gdLst/>
              <a:ahLst/>
              <a:cxnLst/>
              <a:rect l="l" t="t" r="r" b="b"/>
              <a:pathLst>
                <a:path w="5047615" h="974089">
                  <a:moveTo>
                    <a:pt x="4885182" y="0"/>
                  </a:moveTo>
                  <a:lnTo>
                    <a:pt x="162305" y="0"/>
                  </a:lnTo>
                  <a:lnTo>
                    <a:pt x="119150" y="5796"/>
                  </a:lnTo>
                  <a:lnTo>
                    <a:pt x="80376" y="22154"/>
                  </a:lnTo>
                  <a:lnTo>
                    <a:pt x="47529" y="47529"/>
                  </a:lnTo>
                  <a:lnTo>
                    <a:pt x="22154" y="80376"/>
                  </a:lnTo>
                  <a:lnTo>
                    <a:pt x="5796" y="119150"/>
                  </a:lnTo>
                  <a:lnTo>
                    <a:pt x="0" y="162305"/>
                  </a:lnTo>
                  <a:lnTo>
                    <a:pt x="0" y="811529"/>
                  </a:lnTo>
                  <a:lnTo>
                    <a:pt x="5796" y="854685"/>
                  </a:lnTo>
                  <a:lnTo>
                    <a:pt x="22154" y="893459"/>
                  </a:lnTo>
                  <a:lnTo>
                    <a:pt x="47529" y="926306"/>
                  </a:lnTo>
                  <a:lnTo>
                    <a:pt x="80376" y="951681"/>
                  </a:lnTo>
                  <a:lnTo>
                    <a:pt x="119150" y="968039"/>
                  </a:lnTo>
                  <a:lnTo>
                    <a:pt x="162305" y="973836"/>
                  </a:lnTo>
                  <a:lnTo>
                    <a:pt x="4885182" y="973836"/>
                  </a:lnTo>
                  <a:lnTo>
                    <a:pt x="4928337" y="968039"/>
                  </a:lnTo>
                  <a:lnTo>
                    <a:pt x="4967111" y="951681"/>
                  </a:lnTo>
                  <a:lnTo>
                    <a:pt x="4999958" y="926306"/>
                  </a:lnTo>
                  <a:lnTo>
                    <a:pt x="5025333" y="893459"/>
                  </a:lnTo>
                  <a:lnTo>
                    <a:pt x="5041691" y="854685"/>
                  </a:lnTo>
                  <a:lnTo>
                    <a:pt x="5047488" y="811529"/>
                  </a:lnTo>
                  <a:lnTo>
                    <a:pt x="5047488" y="162305"/>
                  </a:lnTo>
                  <a:lnTo>
                    <a:pt x="5041691" y="119150"/>
                  </a:lnTo>
                  <a:lnTo>
                    <a:pt x="5025333" y="80376"/>
                  </a:lnTo>
                  <a:lnTo>
                    <a:pt x="4999958" y="47529"/>
                  </a:lnTo>
                  <a:lnTo>
                    <a:pt x="4967111" y="22154"/>
                  </a:lnTo>
                  <a:lnTo>
                    <a:pt x="4928337" y="5796"/>
                  </a:lnTo>
                  <a:lnTo>
                    <a:pt x="4885182" y="0"/>
                  </a:lnTo>
                  <a:close/>
                </a:path>
              </a:pathLst>
            </a:custGeom>
            <a:solidFill>
              <a:srgbClr val="395B62"/>
            </a:solidFill>
          </p:spPr>
          <p:txBody>
            <a:bodyPr wrap="square" lIns="0" tIns="0" rIns="0" bIns="0" rtlCol="0"/>
            <a:lstStyle/>
            <a:p>
              <a:endParaRPr/>
            </a:p>
          </p:txBody>
        </p:sp>
        <p:sp>
          <p:nvSpPr>
            <p:cNvPr id="5" name="object 5"/>
            <p:cNvSpPr/>
            <p:nvPr/>
          </p:nvSpPr>
          <p:spPr>
            <a:xfrm>
              <a:off x="1586483" y="1808988"/>
              <a:ext cx="5050790" cy="977265"/>
            </a:xfrm>
            <a:custGeom>
              <a:avLst/>
              <a:gdLst/>
              <a:ahLst/>
              <a:cxnLst/>
              <a:rect l="l" t="t" r="r" b="b"/>
              <a:pathLst>
                <a:path w="5050790" h="977264">
                  <a:moveTo>
                    <a:pt x="4888103" y="0"/>
                  </a:moveTo>
                  <a:lnTo>
                    <a:pt x="162433" y="0"/>
                  </a:lnTo>
                  <a:lnTo>
                    <a:pt x="145922" y="888"/>
                  </a:lnTo>
                  <a:lnTo>
                    <a:pt x="99186" y="12700"/>
                  </a:lnTo>
                  <a:lnTo>
                    <a:pt x="59182" y="37211"/>
                  </a:lnTo>
                  <a:lnTo>
                    <a:pt x="27685" y="71754"/>
                  </a:lnTo>
                  <a:lnTo>
                    <a:pt x="7365" y="114426"/>
                  </a:lnTo>
                  <a:lnTo>
                    <a:pt x="0" y="162813"/>
                  </a:lnTo>
                  <a:lnTo>
                    <a:pt x="0" y="814070"/>
                  </a:lnTo>
                  <a:lnTo>
                    <a:pt x="7365" y="862457"/>
                  </a:lnTo>
                  <a:lnTo>
                    <a:pt x="27685" y="905128"/>
                  </a:lnTo>
                  <a:lnTo>
                    <a:pt x="59182" y="939673"/>
                  </a:lnTo>
                  <a:lnTo>
                    <a:pt x="99186" y="964057"/>
                  </a:lnTo>
                  <a:lnTo>
                    <a:pt x="145922" y="975995"/>
                  </a:lnTo>
                  <a:lnTo>
                    <a:pt x="162433" y="976884"/>
                  </a:lnTo>
                  <a:lnTo>
                    <a:pt x="4888103" y="976884"/>
                  </a:lnTo>
                  <a:lnTo>
                    <a:pt x="4904740" y="975995"/>
                  </a:lnTo>
                  <a:lnTo>
                    <a:pt x="4920869" y="973582"/>
                  </a:lnTo>
                  <a:lnTo>
                    <a:pt x="4936363" y="969517"/>
                  </a:lnTo>
                  <a:lnTo>
                    <a:pt x="4951000" y="964184"/>
                  </a:lnTo>
                  <a:lnTo>
                    <a:pt x="162433" y="964184"/>
                  </a:lnTo>
                  <a:lnTo>
                    <a:pt x="146558" y="963295"/>
                  </a:lnTo>
                  <a:lnTo>
                    <a:pt x="103632" y="952246"/>
                  </a:lnTo>
                  <a:lnTo>
                    <a:pt x="66802" y="929513"/>
                  </a:lnTo>
                  <a:lnTo>
                    <a:pt x="37846" y="897509"/>
                  </a:lnTo>
                  <a:lnTo>
                    <a:pt x="19303" y="858138"/>
                  </a:lnTo>
                  <a:lnTo>
                    <a:pt x="12731" y="814070"/>
                  </a:lnTo>
                  <a:lnTo>
                    <a:pt x="12700" y="162813"/>
                  </a:lnTo>
                  <a:lnTo>
                    <a:pt x="13588" y="146812"/>
                  </a:lnTo>
                  <a:lnTo>
                    <a:pt x="24637" y="103886"/>
                  </a:lnTo>
                  <a:lnTo>
                    <a:pt x="47243" y="66801"/>
                  </a:lnTo>
                  <a:lnTo>
                    <a:pt x="79247" y="37973"/>
                  </a:lnTo>
                  <a:lnTo>
                    <a:pt x="118490" y="19303"/>
                  </a:lnTo>
                  <a:lnTo>
                    <a:pt x="163195" y="12700"/>
                  </a:lnTo>
                  <a:lnTo>
                    <a:pt x="4951348" y="12700"/>
                  </a:lnTo>
                  <a:lnTo>
                    <a:pt x="4936363" y="7365"/>
                  </a:lnTo>
                  <a:lnTo>
                    <a:pt x="4920869" y="3301"/>
                  </a:lnTo>
                  <a:lnTo>
                    <a:pt x="4904740" y="888"/>
                  </a:lnTo>
                  <a:lnTo>
                    <a:pt x="4888103" y="0"/>
                  </a:lnTo>
                  <a:close/>
                </a:path>
                <a:path w="5050790" h="977264">
                  <a:moveTo>
                    <a:pt x="4951348" y="12700"/>
                  </a:moveTo>
                  <a:lnTo>
                    <a:pt x="4888103" y="12700"/>
                  </a:lnTo>
                  <a:lnTo>
                    <a:pt x="4904105" y="13588"/>
                  </a:lnTo>
                  <a:lnTo>
                    <a:pt x="4918964" y="15875"/>
                  </a:lnTo>
                  <a:lnTo>
                    <a:pt x="4959985" y="31114"/>
                  </a:lnTo>
                  <a:lnTo>
                    <a:pt x="4994401" y="57150"/>
                  </a:lnTo>
                  <a:lnTo>
                    <a:pt x="5020056" y="91821"/>
                  </a:lnTo>
                  <a:lnTo>
                    <a:pt x="5034915" y="133223"/>
                  </a:lnTo>
                  <a:lnTo>
                    <a:pt x="5037836" y="814070"/>
                  </a:lnTo>
                  <a:lnTo>
                    <a:pt x="5036946" y="830072"/>
                  </a:lnTo>
                  <a:lnTo>
                    <a:pt x="5025770" y="873125"/>
                  </a:lnTo>
                  <a:lnTo>
                    <a:pt x="5003292" y="910082"/>
                  </a:lnTo>
                  <a:lnTo>
                    <a:pt x="4971288" y="938911"/>
                  </a:lnTo>
                  <a:lnTo>
                    <a:pt x="4932045" y="957579"/>
                  </a:lnTo>
                  <a:lnTo>
                    <a:pt x="4887468" y="964184"/>
                  </a:lnTo>
                  <a:lnTo>
                    <a:pt x="4951000" y="964184"/>
                  </a:lnTo>
                  <a:lnTo>
                    <a:pt x="4991481" y="939673"/>
                  </a:lnTo>
                  <a:lnTo>
                    <a:pt x="5022849" y="905128"/>
                  </a:lnTo>
                  <a:lnTo>
                    <a:pt x="5043170" y="862457"/>
                  </a:lnTo>
                  <a:lnTo>
                    <a:pt x="5050536" y="814070"/>
                  </a:lnTo>
                  <a:lnTo>
                    <a:pt x="5050536" y="162813"/>
                  </a:lnTo>
                  <a:lnTo>
                    <a:pt x="5043170" y="114426"/>
                  </a:lnTo>
                  <a:lnTo>
                    <a:pt x="5022849" y="71754"/>
                  </a:lnTo>
                  <a:lnTo>
                    <a:pt x="4991481" y="37211"/>
                  </a:lnTo>
                  <a:lnTo>
                    <a:pt x="4965572" y="19558"/>
                  </a:lnTo>
                  <a:lnTo>
                    <a:pt x="4951348" y="12700"/>
                  </a:lnTo>
                  <a:close/>
                </a:path>
              </a:pathLst>
            </a:custGeom>
            <a:solidFill>
              <a:srgbClr val="FFFFFF"/>
            </a:solidFill>
          </p:spPr>
          <p:txBody>
            <a:bodyPr wrap="square" lIns="0" tIns="0" rIns="0" bIns="0" rtlCol="0"/>
            <a:lstStyle/>
            <a:p>
              <a:endParaRPr/>
            </a:p>
          </p:txBody>
        </p:sp>
      </p:grpSp>
      <p:grpSp>
        <p:nvGrpSpPr>
          <p:cNvPr id="6" name="object 6"/>
          <p:cNvGrpSpPr/>
          <p:nvPr/>
        </p:nvGrpSpPr>
        <p:grpSpPr>
          <a:xfrm>
            <a:off x="1699260" y="3352800"/>
            <a:ext cx="5050790" cy="977265"/>
            <a:chOff x="1699260" y="3352800"/>
            <a:chExt cx="5050790" cy="977265"/>
          </a:xfrm>
        </p:grpSpPr>
        <p:sp>
          <p:nvSpPr>
            <p:cNvPr id="7" name="object 7"/>
            <p:cNvSpPr/>
            <p:nvPr/>
          </p:nvSpPr>
          <p:spPr>
            <a:xfrm>
              <a:off x="1700784" y="3354323"/>
              <a:ext cx="5047615" cy="974090"/>
            </a:xfrm>
            <a:custGeom>
              <a:avLst/>
              <a:gdLst/>
              <a:ahLst/>
              <a:cxnLst/>
              <a:rect l="l" t="t" r="r" b="b"/>
              <a:pathLst>
                <a:path w="5047615" h="974089">
                  <a:moveTo>
                    <a:pt x="4885182" y="0"/>
                  </a:moveTo>
                  <a:lnTo>
                    <a:pt x="162306" y="0"/>
                  </a:lnTo>
                  <a:lnTo>
                    <a:pt x="119150" y="5796"/>
                  </a:lnTo>
                  <a:lnTo>
                    <a:pt x="80376" y="22154"/>
                  </a:lnTo>
                  <a:lnTo>
                    <a:pt x="47529" y="47529"/>
                  </a:lnTo>
                  <a:lnTo>
                    <a:pt x="22154" y="80376"/>
                  </a:lnTo>
                  <a:lnTo>
                    <a:pt x="5796" y="119150"/>
                  </a:lnTo>
                  <a:lnTo>
                    <a:pt x="0" y="162305"/>
                  </a:lnTo>
                  <a:lnTo>
                    <a:pt x="0" y="811530"/>
                  </a:lnTo>
                  <a:lnTo>
                    <a:pt x="5796" y="854685"/>
                  </a:lnTo>
                  <a:lnTo>
                    <a:pt x="22154" y="893459"/>
                  </a:lnTo>
                  <a:lnTo>
                    <a:pt x="47529" y="926306"/>
                  </a:lnTo>
                  <a:lnTo>
                    <a:pt x="80376" y="951681"/>
                  </a:lnTo>
                  <a:lnTo>
                    <a:pt x="119150" y="968039"/>
                  </a:lnTo>
                  <a:lnTo>
                    <a:pt x="162306" y="973836"/>
                  </a:lnTo>
                  <a:lnTo>
                    <a:pt x="4885182" y="973836"/>
                  </a:lnTo>
                  <a:lnTo>
                    <a:pt x="4928337" y="968039"/>
                  </a:lnTo>
                  <a:lnTo>
                    <a:pt x="4967111" y="951681"/>
                  </a:lnTo>
                  <a:lnTo>
                    <a:pt x="4999958" y="926306"/>
                  </a:lnTo>
                  <a:lnTo>
                    <a:pt x="5025333" y="893459"/>
                  </a:lnTo>
                  <a:lnTo>
                    <a:pt x="5041691" y="854685"/>
                  </a:lnTo>
                  <a:lnTo>
                    <a:pt x="5047488" y="811530"/>
                  </a:lnTo>
                  <a:lnTo>
                    <a:pt x="5047488" y="162305"/>
                  </a:lnTo>
                  <a:lnTo>
                    <a:pt x="5041691" y="119150"/>
                  </a:lnTo>
                  <a:lnTo>
                    <a:pt x="5025333" y="80376"/>
                  </a:lnTo>
                  <a:lnTo>
                    <a:pt x="4999958" y="47529"/>
                  </a:lnTo>
                  <a:lnTo>
                    <a:pt x="4967111" y="22154"/>
                  </a:lnTo>
                  <a:lnTo>
                    <a:pt x="4928337" y="5796"/>
                  </a:lnTo>
                  <a:lnTo>
                    <a:pt x="4885182" y="0"/>
                  </a:lnTo>
                  <a:close/>
                </a:path>
              </a:pathLst>
            </a:custGeom>
            <a:solidFill>
              <a:srgbClr val="398F97"/>
            </a:solidFill>
          </p:spPr>
          <p:txBody>
            <a:bodyPr wrap="square" lIns="0" tIns="0" rIns="0" bIns="0" rtlCol="0"/>
            <a:lstStyle/>
            <a:p>
              <a:endParaRPr/>
            </a:p>
          </p:txBody>
        </p:sp>
        <p:sp>
          <p:nvSpPr>
            <p:cNvPr id="8" name="object 8"/>
            <p:cNvSpPr/>
            <p:nvPr/>
          </p:nvSpPr>
          <p:spPr>
            <a:xfrm>
              <a:off x="1699260" y="3352800"/>
              <a:ext cx="5050790" cy="977265"/>
            </a:xfrm>
            <a:custGeom>
              <a:avLst/>
              <a:gdLst/>
              <a:ahLst/>
              <a:cxnLst/>
              <a:rect l="l" t="t" r="r" b="b"/>
              <a:pathLst>
                <a:path w="5050790" h="977264">
                  <a:moveTo>
                    <a:pt x="4888103" y="0"/>
                  </a:moveTo>
                  <a:lnTo>
                    <a:pt x="162432" y="0"/>
                  </a:lnTo>
                  <a:lnTo>
                    <a:pt x="145922" y="888"/>
                  </a:lnTo>
                  <a:lnTo>
                    <a:pt x="99187" y="12700"/>
                  </a:lnTo>
                  <a:lnTo>
                    <a:pt x="59181" y="37211"/>
                  </a:lnTo>
                  <a:lnTo>
                    <a:pt x="27685" y="71754"/>
                  </a:lnTo>
                  <a:lnTo>
                    <a:pt x="7365" y="114426"/>
                  </a:lnTo>
                  <a:lnTo>
                    <a:pt x="0" y="162813"/>
                  </a:lnTo>
                  <a:lnTo>
                    <a:pt x="0" y="814069"/>
                  </a:lnTo>
                  <a:lnTo>
                    <a:pt x="7365" y="862457"/>
                  </a:lnTo>
                  <a:lnTo>
                    <a:pt x="27685" y="905129"/>
                  </a:lnTo>
                  <a:lnTo>
                    <a:pt x="59181" y="939673"/>
                  </a:lnTo>
                  <a:lnTo>
                    <a:pt x="99187" y="964057"/>
                  </a:lnTo>
                  <a:lnTo>
                    <a:pt x="145922" y="975994"/>
                  </a:lnTo>
                  <a:lnTo>
                    <a:pt x="162432" y="976883"/>
                  </a:lnTo>
                  <a:lnTo>
                    <a:pt x="4888103" y="976883"/>
                  </a:lnTo>
                  <a:lnTo>
                    <a:pt x="4904740" y="975994"/>
                  </a:lnTo>
                  <a:lnTo>
                    <a:pt x="4920869" y="973582"/>
                  </a:lnTo>
                  <a:lnTo>
                    <a:pt x="4936363" y="969518"/>
                  </a:lnTo>
                  <a:lnTo>
                    <a:pt x="4951000" y="964183"/>
                  </a:lnTo>
                  <a:lnTo>
                    <a:pt x="162432" y="964183"/>
                  </a:lnTo>
                  <a:lnTo>
                    <a:pt x="146557" y="963294"/>
                  </a:lnTo>
                  <a:lnTo>
                    <a:pt x="103631" y="952245"/>
                  </a:lnTo>
                  <a:lnTo>
                    <a:pt x="66801" y="929513"/>
                  </a:lnTo>
                  <a:lnTo>
                    <a:pt x="37845" y="897508"/>
                  </a:lnTo>
                  <a:lnTo>
                    <a:pt x="19303" y="858138"/>
                  </a:lnTo>
                  <a:lnTo>
                    <a:pt x="12731" y="814069"/>
                  </a:lnTo>
                  <a:lnTo>
                    <a:pt x="12700" y="162813"/>
                  </a:lnTo>
                  <a:lnTo>
                    <a:pt x="13588" y="146812"/>
                  </a:lnTo>
                  <a:lnTo>
                    <a:pt x="24637" y="103886"/>
                  </a:lnTo>
                  <a:lnTo>
                    <a:pt x="47243" y="66801"/>
                  </a:lnTo>
                  <a:lnTo>
                    <a:pt x="79247" y="37973"/>
                  </a:lnTo>
                  <a:lnTo>
                    <a:pt x="118490" y="19303"/>
                  </a:lnTo>
                  <a:lnTo>
                    <a:pt x="163194" y="12700"/>
                  </a:lnTo>
                  <a:lnTo>
                    <a:pt x="4951348" y="12700"/>
                  </a:lnTo>
                  <a:lnTo>
                    <a:pt x="4936363" y="7365"/>
                  </a:lnTo>
                  <a:lnTo>
                    <a:pt x="4920869" y="3301"/>
                  </a:lnTo>
                  <a:lnTo>
                    <a:pt x="4904740" y="888"/>
                  </a:lnTo>
                  <a:lnTo>
                    <a:pt x="4888103" y="0"/>
                  </a:lnTo>
                  <a:close/>
                </a:path>
                <a:path w="5050790" h="977264">
                  <a:moveTo>
                    <a:pt x="4951348" y="12700"/>
                  </a:moveTo>
                  <a:lnTo>
                    <a:pt x="4888103" y="12700"/>
                  </a:lnTo>
                  <a:lnTo>
                    <a:pt x="4904105" y="13588"/>
                  </a:lnTo>
                  <a:lnTo>
                    <a:pt x="4918964" y="15875"/>
                  </a:lnTo>
                  <a:lnTo>
                    <a:pt x="4959985" y="31114"/>
                  </a:lnTo>
                  <a:lnTo>
                    <a:pt x="4994401" y="57150"/>
                  </a:lnTo>
                  <a:lnTo>
                    <a:pt x="5020056" y="91821"/>
                  </a:lnTo>
                  <a:lnTo>
                    <a:pt x="5034915" y="133223"/>
                  </a:lnTo>
                  <a:lnTo>
                    <a:pt x="5037836" y="814069"/>
                  </a:lnTo>
                  <a:lnTo>
                    <a:pt x="5036946" y="830072"/>
                  </a:lnTo>
                  <a:lnTo>
                    <a:pt x="5025770" y="873125"/>
                  </a:lnTo>
                  <a:lnTo>
                    <a:pt x="5003292" y="910082"/>
                  </a:lnTo>
                  <a:lnTo>
                    <a:pt x="4971288" y="938911"/>
                  </a:lnTo>
                  <a:lnTo>
                    <a:pt x="4932045" y="957580"/>
                  </a:lnTo>
                  <a:lnTo>
                    <a:pt x="4887468" y="964183"/>
                  </a:lnTo>
                  <a:lnTo>
                    <a:pt x="4951000" y="964183"/>
                  </a:lnTo>
                  <a:lnTo>
                    <a:pt x="4991481" y="939673"/>
                  </a:lnTo>
                  <a:lnTo>
                    <a:pt x="5022849" y="905129"/>
                  </a:lnTo>
                  <a:lnTo>
                    <a:pt x="5043170" y="862457"/>
                  </a:lnTo>
                  <a:lnTo>
                    <a:pt x="5050536" y="814069"/>
                  </a:lnTo>
                  <a:lnTo>
                    <a:pt x="5050536" y="162813"/>
                  </a:lnTo>
                  <a:lnTo>
                    <a:pt x="5043170" y="114426"/>
                  </a:lnTo>
                  <a:lnTo>
                    <a:pt x="5022849" y="71754"/>
                  </a:lnTo>
                  <a:lnTo>
                    <a:pt x="4991481" y="37211"/>
                  </a:lnTo>
                  <a:lnTo>
                    <a:pt x="4965572" y="19558"/>
                  </a:lnTo>
                  <a:lnTo>
                    <a:pt x="4951348" y="12700"/>
                  </a:lnTo>
                  <a:close/>
                </a:path>
              </a:pathLst>
            </a:custGeom>
            <a:solidFill>
              <a:srgbClr val="FFFFFF"/>
            </a:solidFill>
          </p:spPr>
          <p:txBody>
            <a:bodyPr wrap="square" lIns="0" tIns="0" rIns="0" bIns="0" rtlCol="0"/>
            <a:lstStyle/>
            <a:p>
              <a:endParaRPr/>
            </a:p>
          </p:txBody>
        </p:sp>
      </p:grpSp>
      <p:grpSp>
        <p:nvGrpSpPr>
          <p:cNvPr id="9" name="object 9"/>
          <p:cNvGrpSpPr/>
          <p:nvPr/>
        </p:nvGrpSpPr>
        <p:grpSpPr>
          <a:xfrm>
            <a:off x="1699260" y="4849367"/>
            <a:ext cx="5050790" cy="977265"/>
            <a:chOff x="1699260" y="4849367"/>
            <a:chExt cx="5050790" cy="977265"/>
          </a:xfrm>
        </p:grpSpPr>
        <p:sp>
          <p:nvSpPr>
            <p:cNvPr id="10" name="object 10"/>
            <p:cNvSpPr/>
            <p:nvPr/>
          </p:nvSpPr>
          <p:spPr>
            <a:xfrm>
              <a:off x="1700784" y="4850891"/>
              <a:ext cx="5047615" cy="974090"/>
            </a:xfrm>
            <a:custGeom>
              <a:avLst/>
              <a:gdLst/>
              <a:ahLst/>
              <a:cxnLst/>
              <a:rect l="l" t="t" r="r" b="b"/>
              <a:pathLst>
                <a:path w="5047615" h="974089">
                  <a:moveTo>
                    <a:pt x="4885182" y="0"/>
                  </a:moveTo>
                  <a:lnTo>
                    <a:pt x="162306" y="0"/>
                  </a:lnTo>
                  <a:lnTo>
                    <a:pt x="119150" y="5796"/>
                  </a:lnTo>
                  <a:lnTo>
                    <a:pt x="80376" y="22154"/>
                  </a:lnTo>
                  <a:lnTo>
                    <a:pt x="47529" y="47529"/>
                  </a:lnTo>
                  <a:lnTo>
                    <a:pt x="22154" y="80376"/>
                  </a:lnTo>
                  <a:lnTo>
                    <a:pt x="5796" y="119150"/>
                  </a:lnTo>
                  <a:lnTo>
                    <a:pt x="0" y="162305"/>
                  </a:lnTo>
                  <a:lnTo>
                    <a:pt x="0" y="811529"/>
                  </a:lnTo>
                  <a:lnTo>
                    <a:pt x="5796" y="854676"/>
                  </a:lnTo>
                  <a:lnTo>
                    <a:pt x="22154" y="893447"/>
                  </a:lnTo>
                  <a:lnTo>
                    <a:pt x="47529" y="926296"/>
                  </a:lnTo>
                  <a:lnTo>
                    <a:pt x="80376" y="951675"/>
                  </a:lnTo>
                  <a:lnTo>
                    <a:pt x="119150" y="968038"/>
                  </a:lnTo>
                  <a:lnTo>
                    <a:pt x="162306" y="973835"/>
                  </a:lnTo>
                  <a:lnTo>
                    <a:pt x="4885182" y="973835"/>
                  </a:lnTo>
                  <a:lnTo>
                    <a:pt x="4928337" y="968038"/>
                  </a:lnTo>
                  <a:lnTo>
                    <a:pt x="4967111" y="951675"/>
                  </a:lnTo>
                  <a:lnTo>
                    <a:pt x="4999958" y="926296"/>
                  </a:lnTo>
                  <a:lnTo>
                    <a:pt x="5025333" y="893447"/>
                  </a:lnTo>
                  <a:lnTo>
                    <a:pt x="5041691" y="854676"/>
                  </a:lnTo>
                  <a:lnTo>
                    <a:pt x="5047488" y="811529"/>
                  </a:lnTo>
                  <a:lnTo>
                    <a:pt x="5047488" y="162305"/>
                  </a:lnTo>
                  <a:lnTo>
                    <a:pt x="5041691" y="119150"/>
                  </a:lnTo>
                  <a:lnTo>
                    <a:pt x="5025333" y="80376"/>
                  </a:lnTo>
                  <a:lnTo>
                    <a:pt x="4999958" y="47529"/>
                  </a:lnTo>
                  <a:lnTo>
                    <a:pt x="4967111" y="22154"/>
                  </a:lnTo>
                  <a:lnTo>
                    <a:pt x="4928337" y="5796"/>
                  </a:lnTo>
                  <a:lnTo>
                    <a:pt x="4885182" y="0"/>
                  </a:lnTo>
                  <a:close/>
                </a:path>
              </a:pathLst>
            </a:custGeom>
            <a:solidFill>
              <a:srgbClr val="3C4646"/>
            </a:solidFill>
          </p:spPr>
          <p:txBody>
            <a:bodyPr wrap="square" lIns="0" tIns="0" rIns="0" bIns="0" rtlCol="0"/>
            <a:lstStyle/>
            <a:p>
              <a:endParaRPr/>
            </a:p>
          </p:txBody>
        </p:sp>
        <p:sp>
          <p:nvSpPr>
            <p:cNvPr id="11" name="object 11"/>
            <p:cNvSpPr/>
            <p:nvPr/>
          </p:nvSpPr>
          <p:spPr>
            <a:xfrm>
              <a:off x="1699260" y="4849367"/>
              <a:ext cx="5050790" cy="977265"/>
            </a:xfrm>
            <a:custGeom>
              <a:avLst/>
              <a:gdLst/>
              <a:ahLst/>
              <a:cxnLst/>
              <a:rect l="l" t="t" r="r" b="b"/>
              <a:pathLst>
                <a:path w="5050790" h="977264">
                  <a:moveTo>
                    <a:pt x="4888103" y="0"/>
                  </a:moveTo>
                  <a:lnTo>
                    <a:pt x="162432" y="0"/>
                  </a:lnTo>
                  <a:lnTo>
                    <a:pt x="145922" y="888"/>
                  </a:lnTo>
                  <a:lnTo>
                    <a:pt x="99187" y="12699"/>
                  </a:lnTo>
                  <a:lnTo>
                    <a:pt x="59181" y="37210"/>
                  </a:lnTo>
                  <a:lnTo>
                    <a:pt x="27685" y="71754"/>
                  </a:lnTo>
                  <a:lnTo>
                    <a:pt x="7365" y="114426"/>
                  </a:lnTo>
                  <a:lnTo>
                    <a:pt x="0" y="162813"/>
                  </a:lnTo>
                  <a:lnTo>
                    <a:pt x="0" y="814095"/>
                  </a:lnTo>
                  <a:lnTo>
                    <a:pt x="7365" y="862482"/>
                  </a:lnTo>
                  <a:lnTo>
                    <a:pt x="27685" y="905154"/>
                  </a:lnTo>
                  <a:lnTo>
                    <a:pt x="59181" y="939736"/>
                  </a:lnTo>
                  <a:lnTo>
                    <a:pt x="99187" y="964120"/>
                  </a:lnTo>
                  <a:lnTo>
                    <a:pt x="145922" y="976020"/>
                  </a:lnTo>
                  <a:lnTo>
                    <a:pt x="162432" y="976883"/>
                  </a:lnTo>
                  <a:lnTo>
                    <a:pt x="4888103" y="976883"/>
                  </a:lnTo>
                  <a:lnTo>
                    <a:pt x="4904740" y="976020"/>
                  </a:lnTo>
                  <a:lnTo>
                    <a:pt x="4920869" y="973543"/>
                  </a:lnTo>
                  <a:lnTo>
                    <a:pt x="4936363" y="969543"/>
                  </a:lnTo>
                  <a:lnTo>
                    <a:pt x="4951138" y="964196"/>
                  </a:lnTo>
                  <a:lnTo>
                    <a:pt x="162432" y="964183"/>
                  </a:lnTo>
                  <a:lnTo>
                    <a:pt x="146557" y="963345"/>
                  </a:lnTo>
                  <a:lnTo>
                    <a:pt x="103631" y="952182"/>
                  </a:lnTo>
                  <a:lnTo>
                    <a:pt x="66801" y="929563"/>
                  </a:lnTo>
                  <a:lnTo>
                    <a:pt x="37845" y="897508"/>
                  </a:lnTo>
                  <a:lnTo>
                    <a:pt x="19303" y="858151"/>
                  </a:lnTo>
                  <a:lnTo>
                    <a:pt x="12732" y="814095"/>
                  </a:lnTo>
                  <a:lnTo>
                    <a:pt x="12700" y="162813"/>
                  </a:lnTo>
                  <a:lnTo>
                    <a:pt x="13588" y="146811"/>
                  </a:lnTo>
                  <a:lnTo>
                    <a:pt x="24637" y="103885"/>
                  </a:lnTo>
                  <a:lnTo>
                    <a:pt x="47243" y="66801"/>
                  </a:lnTo>
                  <a:lnTo>
                    <a:pt x="79247" y="37972"/>
                  </a:lnTo>
                  <a:lnTo>
                    <a:pt x="118490" y="19303"/>
                  </a:lnTo>
                  <a:lnTo>
                    <a:pt x="163194" y="12699"/>
                  </a:lnTo>
                  <a:lnTo>
                    <a:pt x="4951348" y="12699"/>
                  </a:lnTo>
                  <a:lnTo>
                    <a:pt x="4936363" y="7365"/>
                  </a:lnTo>
                  <a:lnTo>
                    <a:pt x="4920869" y="3301"/>
                  </a:lnTo>
                  <a:lnTo>
                    <a:pt x="4904740" y="888"/>
                  </a:lnTo>
                  <a:lnTo>
                    <a:pt x="4888103" y="0"/>
                  </a:lnTo>
                  <a:close/>
                </a:path>
                <a:path w="5050790" h="977264">
                  <a:moveTo>
                    <a:pt x="4951348" y="12699"/>
                  </a:moveTo>
                  <a:lnTo>
                    <a:pt x="4888103" y="12699"/>
                  </a:lnTo>
                  <a:lnTo>
                    <a:pt x="4904105" y="13588"/>
                  </a:lnTo>
                  <a:lnTo>
                    <a:pt x="4918964" y="15874"/>
                  </a:lnTo>
                  <a:lnTo>
                    <a:pt x="4959985" y="31114"/>
                  </a:lnTo>
                  <a:lnTo>
                    <a:pt x="4994401" y="57149"/>
                  </a:lnTo>
                  <a:lnTo>
                    <a:pt x="5020056" y="91820"/>
                  </a:lnTo>
                  <a:lnTo>
                    <a:pt x="5034915" y="133222"/>
                  </a:lnTo>
                  <a:lnTo>
                    <a:pt x="5037836" y="814095"/>
                  </a:lnTo>
                  <a:lnTo>
                    <a:pt x="5036946" y="830122"/>
                  </a:lnTo>
                  <a:lnTo>
                    <a:pt x="5025770" y="873112"/>
                  </a:lnTo>
                  <a:lnTo>
                    <a:pt x="5003292" y="910031"/>
                  </a:lnTo>
                  <a:lnTo>
                    <a:pt x="4971288" y="938872"/>
                  </a:lnTo>
                  <a:lnTo>
                    <a:pt x="4932045" y="957605"/>
                  </a:lnTo>
                  <a:lnTo>
                    <a:pt x="4887468" y="964196"/>
                  </a:lnTo>
                  <a:lnTo>
                    <a:pt x="4951173" y="964183"/>
                  </a:lnTo>
                  <a:lnTo>
                    <a:pt x="4991481" y="939736"/>
                  </a:lnTo>
                  <a:lnTo>
                    <a:pt x="5022849" y="905154"/>
                  </a:lnTo>
                  <a:lnTo>
                    <a:pt x="5043170" y="862482"/>
                  </a:lnTo>
                  <a:lnTo>
                    <a:pt x="5050536" y="814095"/>
                  </a:lnTo>
                  <a:lnTo>
                    <a:pt x="5050536" y="162813"/>
                  </a:lnTo>
                  <a:lnTo>
                    <a:pt x="5043170" y="114426"/>
                  </a:lnTo>
                  <a:lnTo>
                    <a:pt x="5022849" y="71754"/>
                  </a:lnTo>
                  <a:lnTo>
                    <a:pt x="4991481" y="37210"/>
                  </a:lnTo>
                  <a:lnTo>
                    <a:pt x="4965572" y="19557"/>
                  </a:lnTo>
                  <a:lnTo>
                    <a:pt x="4951348" y="12699"/>
                  </a:lnTo>
                  <a:close/>
                </a:path>
              </a:pathLst>
            </a:custGeom>
            <a:solidFill>
              <a:srgbClr val="FFFFFF"/>
            </a:solidFill>
          </p:spPr>
          <p:txBody>
            <a:bodyPr wrap="square" lIns="0" tIns="0" rIns="0" bIns="0" rtlCol="0"/>
            <a:lstStyle/>
            <a:p>
              <a:endParaRPr/>
            </a:p>
          </p:txBody>
        </p:sp>
      </p:grpSp>
      <p:sp>
        <p:nvSpPr>
          <p:cNvPr id="12" name="object 12"/>
          <p:cNvSpPr txBox="1"/>
          <p:nvPr/>
        </p:nvSpPr>
        <p:spPr>
          <a:xfrm>
            <a:off x="1926717" y="2007234"/>
            <a:ext cx="4490085" cy="3569335"/>
          </a:xfrm>
          <a:prstGeom prst="rect">
            <a:avLst/>
          </a:prstGeom>
        </p:spPr>
        <p:txBody>
          <a:bodyPr vert="horz" wrap="square" lIns="0" tIns="12700" rIns="0" bIns="0" rtlCol="0">
            <a:spAutoFit/>
          </a:bodyPr>
          <a:lstStyle/>
          <a:p>
            <a:pPr marL="29845">
              <a:lnSpc>
                <a:spcPct val="100000"/>
              </a:lnSpc>
              <a:spcBef>
                <a:spcPts val="100"/>
              </a:spcBef>
            </a:pPr>
            <a:r>
              <a:rPr sz="3300" spc="-10" dirty="0">
                <a:solidFill>
                  <a:srgbClr val="FFFFFF"/>
                </a:solidFill>
                <a:latin typeface="Tahoma"/>
                <a:cs typeface="Tahoma"/>
              </a:rPr>
              <a:t>respiratory</a:t>
            </a:r>
            <a:r>
              <a:rPr sz="3300" spc="-20" dirty="0">
                <a:solidFill>
                  <a:srgbClr val="FFFFFF"/>
                </a:solidFill>
                <a:latin typeface="Tahoma"/>
                <a:cs typeface="Tahoma"/>
              </a:rPr>
              <a:t> </a:t>
            </a:r>
            <a:r>
              <a:rPr sz="3300" spc="-5" dirty="0">
                <a:solidFill>
                  <a:srgbClr val="FFFFFF"/>
                </a:solidFill>
                <a:latin typeface="Tahoma"/>
                <a:cs typeface="Tahoma"/>
              </a:rPr>
              <a:t>obstruction</a:t>
            </a:r>
            <a:endParaRPr sz="3300">
              <a:latin typeface="Tahoma"/>
              <a:cs typeface="Tahoma"/>
            </a:endParaRPr>
          </a:p>
          <a:p>
            <a:pPr marL="12700" marR="5080">
              <a:lnSpc>
                <a:spcPct val="297700"/>
              </a:lnSpc>
              <a:spcBef>
                <a:spcPts val="365"/>
              </a:spcBef>
              <a:tabLst>
                <a:tab pos="1757680" algn="l"/>
                <a:tab pos="2221865" algn="l"/>
              </a:tabLst>
            </a:pPr>
            <a:r>
              <a:rPr sz="3300" spc="-15" dirty="0">
                <a:solidFill>
                  <a:srgbClr val="FFFFFF"/>
                </a:solidFill>
                <a:latin typeface="Tahoma"/>
                <a:cs typeface="Tahoma"/>
              </a:rPr>
              <a:t>Retained	</a:t>
            </a:r>
            <a:r>
              <a:rPr sz="3300" spc="-10" dirty="0">
                <a:solidFill>
                  <a:srgbClr val="FFFFFF"/>
                </a:solidFill>
                <a:latin typeface="Tahoma"/>
                <a:cs typeface="Tahoma"/>
              </a:rPr>
              <a:t>secretions </a:t>
            </a:r>
            <a:r>
              <a:rPr sz="3300" spc="-5" dirty="0">
                <a:solidFill>
                  <a:srgbClr val="FFFFFF"/>
                </a:solidFill>
                <a:latin typeface="Tahoma"/>
                <a:cs typeface="Tahoma"/>
              </a:rPr>
              <a:t> </a:t>
            </a:r>
            <a:r>
              <a:rPr sz="3300" spc="-60" dirty="0">
                <a:solidFill>
                  <a:srgbClr val="FFFFFF"/>
                </a:solidFill>
                <a:latin typeface="Tahoma"/>
                <a:cs typeface="Tahoma"/>
              </a:rPr>
              <a:t>R</a:t>
            </a:r>
            <a:r>
              <a:rPr sz="3300" spc="-5" dirty="0">
                <a:solidFill>
                  <a:srgbClr val="FFFFFF"/>
                </a:solidFill>
                <a:latin typeface="Tahoma"/>
                <a:cs typeface="Tahoma"/>
              </a:rPr>
              <a:t>espi</a:t>
            </a:r>
            <a:r>
              <a:rPr sz="3300" spc="-60" dirty="0">
                <a:solidFill>
                  <a:srgbClr val="FFFFFF"/>
                </a:solidFill>
                <a:latin typeface="Tahoma"/>
                <a:cs typeface="Tahoma"/>
              </a:rPr>
              <a:t>r</a:t>
            </a:r>
            <a:r>
              <a:rPr sz="3300" dirty="0">
                <a:solidFill>
                  <a:srgbClr val="FFFFFF"/>
                </a:solidFill>
                <a:latin typeface="Tahoma"/>
                <a:cs typeface="Tahoma"/>
              </a:rPr>
              <a:t>at</a:t>
            </a:r>
            <a:r>
              <a:rPr sz="3300" spc="-10" dirty="0">
                <a:solidFill>
                  <a:srgbClr val="FFFFFF"/>
                </a:solidFill>
                <a:latin typeface="Tahoma"/>
                <a:cs typeface="Tahoma"/>
              </a:rPr>
              <a:t>o</a:t>
            </a:r>
            <a:r>
              <a:rPr sz="3300" spc="-5" dirty="0">
                <a:solidFill>
                  <a:srgbClr val="FFFFFF"/>
                </a:solidFill>
                <a:latin typeface="Tahoma"/>
                <a:cs typeface="Tahoma"/>
              </a:rPr>
              <a:t>r</a:t>
            </a:r>
            <a:r>
              <a:rPr sz="3300" dirty="0">
                <a:solidFill>
                  <a:srgbClr val="FFFFFF"/>
                </a:solidFill>
                <a:latin typeface="Tahoma"/>
                <a:cs typeface="Tahoma"/>
              </a:rPr>
              <a:t>y	i</a:t>
            </a:r>
            <a:r>
              <a:rPr sz="3300" spc="-10" dirty="0">
                <a:solidFill>
                  <a:srgbClr val="FFFFFF"/>
                </a:solidFill>
                <a:latin typeface="Tahoma"/>
                <a:cs typeface="Tahoma"/>
              </a:rPr>
              <a:t>n</a:t>
            </a:r>
            <a:r>
              <a:rPr sz="3300" spc="-5" dirty="0">
                <a:solidFill>
                  <a:srgbClr val="FFFFFF"/>
                </a:solidFill>
                <a:latin typeface="Tahoma"/>
                <a:cs typeface="Tahoma"/>
              </a:rPr>
              <a:t>su</a:t>
            </a:r>
            <a:r>
              <a:rPr sz="3300" spc="-25" dirty="0">
                <a:solidFill>
                  <a:srgbClr val="FFFFFF"/>
                </a:solidFill>
                <a:latin typeface="Tahoma"/>
                <a:cs typeface="Tahoma"/>
              </a:rPr>
              <a:t>f</a:t>
            </a:r>
            <a:r>
              <a:rPr sz="3300" spc="-5" dirty="0">
                <a:solidFill>
                  <a:srgbClr val="FFFFFF"/>
                </a:solidFill>
                <a:latin typeface="Tahoma"/>
                <a:cs typeface="Tahoma"/>
              </a:rPr>
              <a:t>ficiency</a:t>
            </a:r>
            <a:endParaRPr sz="3300">
              <a:latin typeface="Tahoma"/>
              <a:cs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727" y="157987"/>
            <a:ext cx="3277870" cy="680720"/>
          </a:xfrm>
          <a:prstGeom prst="rect">
            <a:avLst/>
          </a:prstGeom>
        </p:spPr>
        <p:txBody>
          <a:bodyPr vert="horz" wrap="square" lIns="0" tIns="12065" rIns="0" bIns="0" rtlCol="0">
            <a:spAutoFit/>
          </a:bodyPr>
          <a:lstStyle/>
          <a:p>
            <a:pPr marL="12700">
              <a:lnSpc>
                <a:spcPct val="100000"/>
              </a:lnSpc>
              <a:spcBef>
                <a:spcPts val="95"/>
              </a:spcBef>
            </a:pPr>
            <a:r>
              <a:rPr sz="4300" spc="155" dirty="0">
                <a:latin typeface="Impact"/>
                <a:cs typeface="Impact"/>
              </a:rPr>
              <a:t>INDICATIONS</a:t>
            </a:r>
            <a:r>
              <a:rPr sz="4300" spc="275" dirty="0">
                <a:latin typeface="Impact"/>
                <a:cs typeface="Impact"/>
              </a:rPr>
              <a:t> </a:t>
            </a:r>
            <a:r>
              <a:rPr sz="4300" spc="-5" dirty="0">
                <a:latin typeface="Impact"/>
                <a:cs typeface="Impact"/>
              </a:rPr>
              <a:t>:</a:t>
            </a:r>
            <a:endParaRPr sz="4300">
              <a:latin typeface="Impact"/>
              <a:cs typeface="Impact"/>
            </a:endParaRPr>
          </a:p>
        </p:txBody>
      </p:sp>
      <p:sp>
        <p:nvSpPr>
          <p:cNvPr id="3" name="object 3"/>
          <p:cNvSpPr/>
          <p:nvPr/>
        </p:nvSpPr>
        <p:spPr>
          <a:xfrm>
            <a:off x="1559052" y="1167383"/>
            <a:ext cx="2268220" cy="4646930"/>
          </a:xfrm>
          <a:custGeom>
            <a:avLst/>
            <a:gdLst/>
            <a:ahLst/>
            <a:cxnLst/>
            <a:rect l="l" t="t" r="r" b="b"/>
            <a:pathLst>
              <a:path w="2268220" h="4646930">
                <a:moveTo>
                  <a:pt x="1889760" y="0"/>
                </a:moveTo>
                <a:lnTo>
                  <a:pt x="377952" y="0"/>
                </a:lnTo>
                <a:lnTo>
                  <a:pt x="330532" y="2943"/>
                </a:lnTo>
                <a:lnTo>
                  <a:pt x="284873" y="11539"/>
                </a:lnTo>
                <a:lnTo>
                  <a:pt x="241328" y="25434"/>
                </a:lnTo>
                <a:lnTo>
                  <a:pt x="200252" y="44272"/>
                </a:lnTo>
                <a:lnTo>
                  <a:pt x="161997" y="67702"/>
                </a:lnTo>
                <a:lnTo>
                  <a:pt x="126918" y="95368"/>
                </a:lnTo>
                <a:lnTo>
                  <a:pt x="95368" y="126918"/>
                </a:lnTo>
                <a:lnTo>
                  <a:pt x="67702" y="161997"/>
                </a:lnTo>
                <a:lnTo>
                  <a:pt x="44272" y="200252"/>
                </a:lnTo>
                <a:lnTo>
                  <a:pt x="25434" y="241328"/>
                </a:lnTo>
                <a:lnTo>
                  <a:pt x="11539" y="284873"/>
                </a:lnTo>
                <a:lnTo>
                  <a:pt x="2943" y="330532"/>
                </a:lnTo>
                <a:lnTo>
                  <a:pt x="0" y="377951"/>
                </a:lnTo>
                <a:lnTo>
                  <a:pt x="0" y="4268724"/>
                </a:lnTo>
                <a:lnTo>
                  <a:pt x="2943" y="4316133"/>
                </a:lnTo>
                <a:lnTo>
                  <a:pt x="11539" y="4361785"/>
                </a:lnTo>
                <a:lnTo>
                  <a:pt x="25434" y="4405326"/>
                </a:lnTo>
                <a:lnTo>
                  <a:pt x="44272" y="4446401"/>
                </a:lnTo>
                <a:lnTo>
                  <a:pt x="67702" y="4484656"/>
                </a:lnTo>
                <a:lnTo>
                  <a:pt x="95368" y="4519736"/>
                </a:lnTo>
                <a:lnTo>
                  <a:pt x="126918" y="4551289"/>
                </a:lnTo>
                <a:lnTo>
                  <a:pt x="161997" y="4578959"/>
                </a:lnTo>
                <a:lnTo>
                  <a:pt x="200252" y="4602393"/>
                </a:lnTo>
                <a:lnTo>
                  <a:pt x="241328" y="4621235"/>
                </a:lnTo>
                <a:lnTo>
                  <a:pt x="284873" y="4635133"/>
                </a:lnTo>
                <a:lnTo>
                  <a:pt x="330532" y="4643731"/>
                </a:lnTo>
                <a:lnTo>
                  <a:pt x="377952" y="4646676"/>
                </a:lnTo>
                <a:lnTo>
                  <a:pt x="1889760" y="4646676"/>
                </a:lnTo>
                <a:lnTo>
                  <a:pt x="1937179" y="4643731"/>
                </a:lnTo>
                <a:lnTo>
                  <a:pt x="1982838" y="4635133"/>
                </a:lnTo>
                <a:lnTo>
                  <a:pt x="2026383" y="4621235"/>
                </a:lnTo>
                <a:lnTo>
                  <a:pt x="2067459" y="4602393"/>
                </a:lnTo>
                <a:lnTo>
                  <a:pt x="2105714" y="4578959"/>
                </a:lnTo>
                <a:lnTo>
                  <a:pt x="2140793" y="4551289"/>
                </a:lnTo>
                <a:lnTo>
                  <a:pt x="2172343" y="4519736"/>
                </a:lnTo>
                <a:lnTo>
                  <a:pt x="2200009" y="4484656"/>
                </a:lnTo>
                <a:lnTo>
                  <a:pt x="2223439" y="4446401"/>
                </a:lnTo>
                <a:lnTo>
                  <a:pt x="2242277" y="4405326"/>
                </a:lnTo>
                <a:lnTo>
                  <a:pt x="2256172" y="4361785"/>
                </a:lnTo>
                <a:lnTo>
                  <a:pt x="2264768" y="4316133"/>
                </a:lnTo>
                <a:lnTo>
                  <a:pt x="2267712" y="4268724"/>
                </a:lnTo>
                <a:lnTo>
                  <a:pt x="2267712" y="377951"/>
                </a:lnTo>
                <a:lnTo>
                  <a:pt x="2264768" y="330532"/>
                </a:lnTo>
                <a:lnTo>
                  <a:pt x="2256172" y="284873"/>
                </a:lnTo>
                <a:lnTo>
                  <a:pt x="2242277" y="241328"/>
                </a:lnTo>
                <a:lnTo>
                  <a:pt x="2223439" y="200252"/>
                </a:lnTo>
                <a:lnTo>
                  <a:pt x="2200009" y="161997"/>
                </a:lnTo>
                <a:lnTo>
                  <a:pt x="2172343" y="126918"/>
                </a:lnTo>
                <a:lnTo>
                  <a:pt x="2140793" y="95368"/>
                </a:lnTo>
                <a:lnTo>
                  <a:pt x="2105714" y="67702"/>
                </a:lnTo>
                <a:lnTo>
                  <a:pt x="2067459" y="44272"/>
                </a:lnTo>
                <a:lnTo>
                  <a:pt x="2026383" y="25434"/>
                </a:lnTo>
                <a:lnTo>
                  <a:pt x="1982838" y="11539"/>
                </a:lnTo>
                <a:lnTo>
                  <a:pt x="1937179" y="2943"/>
                </a:lnTo>
                <a:lnTo>
                  <a:pt x="1889760" y="0"/>
                </a:lnTo>
                <a:close/>
              </a:path>
            </a:pathLst>
          </a:custGeom>
          <a:solidFill>
            <a:srgbClr val="395B62"/>
          </a:solidFill>
        </p:spPr>
        <p:txBody>
          <a:bodyPr wrap="square" lIns="0" tIns="0" rIns="0" bIns="0" rtlCol="0"/>
          <a:lstStyle/>
          <a:p>
            <a:endParaRPr/>
          </a:p>
        </p:txBody>
      </p:sp>
      <p:sp>
        <p:nvSpPr>
          <p:cNvPr id="4" name="object 4"/>
          <p:cNvSpPr txBox="1"/>
          <p:nvPr/>
        </p:nvSpPr>
        <p:spPr>
          <a:xfrm>
            <a:off x="1748408" y="1960321"/>
            <a:ext cx="1520825" cy="249555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spc="-95" dirty="0">
                <a:solidFill>
                  <a:srgbClr val="FFFFFF"/>
                </a:solidFill>
                <a:latin typeface="Trebuchet MS"/>
                <a:cs typeface="Trebuchet MS"/>
              </a:rPr>
              <a:t>Infection</a:t>
            </a:r>
            <a:endParaRPr sz="1800">
              <a:latin typeface="Trebuchet MS"/>
              <a:cs typeface="Trebuchet MS"/>
            </a:endParaRPr>
          </a:p>
          <a:p>
            <a:pPr marL="299085" indent="-287020">
              <a:lnSpc>
                <a:spcPct val="100000"/>
              </a:lnSpc>
              <a:spcBef>
                <a:spcPts val="5"/>
              </a:spcBef>
              <a:buFont typeface="Wingdings"/>
              <a:buChar char=""/>
              <a:tabLst>
                <a:tab pos="299720" algn="l"/>
              </a:tabLst>
            </a:pPr>
            <a:r>
              <a:rPr sz="1800" spc="-120" dirty="0">
                <a:solidFill>
                  <a:srgbClr val="FFFFFF"/>
                </a:solidFill>
                <a:latin typeface="Trebuchet MS"/>
                <a:cs typeface="Trebuchet MS"/>
              </a:rPr>
              <a:t>Trauma</a:t>
            </a:r>
            <a:endParaRPr sz="1800">
              <a:latin typeface="Trebuchet MS"/>
              <a:cs typeface="Trebuchet MS"/>
            </a:endParaRPr>
          </a:p>
          <a:p>
            <a:pPr marL="299085" marR="337820" indent="-287020">
              <a:lnSpc>
                <a:spcPct val="100000"/>
              </a:lnSpc>
              <a:buFont typeface="Wingdings"/>
              <a:buChar char=""/>
              <a:tabLst>
                <a:tab pos="299720" algn="l"/>
              </a:tabLst>
            </a:pPr>
            <a:r>
              <a:rPr sz="1800" spc="-30" dirty="0">
                <a:solidFill>
                  <a:srgbClr val="FFFFFF"/>
                </a:solidFill>
                <a:latin typeface="Trebuchet MS"/>
                <a:cs typeface="Trebuchet MS"/>
              </a:rPr>
              <a:t>L</a:t>
            </a:r>
            <a:r>
              <a:rPr sz="1800" spc="-95" dirty="0">
                <a:solidFill>
                  <a:srgbClr val="FFFFFF"/>
                </a:solidFill>
                <a:latin typeface="Trebuchet MS"/>
                <a:cs typeface="Trebuchet MS"/>
              </a:rPr>
              <a:t>a</a:t>
            </a:r>
            <a:r>
              <a:rPr sz="1800" spc="-30" dirty="0">
                <a:solidFill>
                  <a:srgbClr val="FFFFFF"/>
                </a:solidFill>
                <a:latin typeface="Trebuchet MS"/>
                <a:cs typeface="Trebuchet MS"/>
              </a:rPr>
              <a:t>r</a:t>
            </a:r>
            <a:r>
              <a:rPr sz="1800" spc="-114" dirty="0">
                <a:solidFill>
                  <a:srgbClr val="FFFFFF"/>
                </a:solidFill>
                <a:latin typeface="Trebuchet MS"/>
                <a:cs typeface="Trebuchet MS"/>
              </a:rPr>
              <a:t>yngeal  </a:t>
            </a:r>
            <a:r>
              <a:rPr sz="1800" spc="-100" dirty="0">
                <a:solidFill>
                  <a:srgbClr val="FFFFFF"/>
                </a:solidFill>
                <a:latin typeface="Trebuchet MS"/>
                <a:cs typeface="Trebuchet MS"/>
              </a:rPr>
              <a:t>eodema</a:t>
            </a:r>
            <a:endParaRPr sz="1800">
              <a:latin typeface="Trebuchet MS"/>
              <a:cs typeface="Trebuchet MS"/>
            </a:endParaRPr>
          </a:p>
          <a:p>
            <a:pPr marL="299085" indent="-287020">
              <a:lnSpc>
                <a:spcPct val="100000"/>
              </a:lnSpc>
              <a:buFont typeface="Wingdings"/>
              <a:buChar char=""/>
              <a:tabLst>
                <a:tab pos="299720" algn="l"/>
              </a:tabLst>
            </a:pPr>
            <a:r>
              <a:rPr sz="1800" spc="-50" dirty="0">
                <a:solidFill>
                  <a:srgbClr val="FFFFFF"/>
                </a:solidFill>
                <a:latin typeface="Trebuchet MS"/>
                <a:cs typeface="Trebuchet MS"/>
              </a:rPr>
              <a:t>Neoplasm</a:t>
            </a:r>
            <a:endParaRPr sz="1800">
              <a:latin typeface="Trebuchet MS"/>
              <a:cs typeface="Trebuchet MS"/>
            </a:endParaRPr>
          </a:p>
          <a:p>
            <a:pPr marL="299085" indent="-287020">
              <a:lnSpc>
                <a:spcPct val="100000"/>
              </a:lnSpc>
              <a:buFont typeface="Wingdings"/>
              <a:buChar char=""/>
              <a:tabLst>
                <a:tab pos="299720" algn="l"/>
              </a:tabLst>
            </a:pPr>
            <a:r>
              <a:rPr sz="1800" spc="-135" dirty="0">
                <a:solidFill>
                  <a:srgbClr val="FFFFFF"/>
                </a:solidFill>
                <a:latin typeface="Trebuchet MS"/>
                <a:cs typeface="Trebuchet MS"/>
              </a:rPr>
              <a:t>F</a:t>
            </a:r>
            <a:r>
              <a:rPr sz="1800" spc="20" dirty="0">
                <a:solidFill>
                  <a:srgbClr val="FFFFFF"/>
                </a:solidFill>
                <a:latin typeface="Trebuchet MS"/>
                <a:cs typeface="Trebuchet MS"/>
              </a:rPr>
              <a:t>o</a:t>
            </a:r>
            <a:r>
              <a:rPr sz="1800" spc="-25" dirty="0">
                <a:solidFill>
                  <a:srgbClr val="FFFFFF"/>
                </a:solidFill>
                <a:latin typeface="Trebuchet MS"/>
                <a:cs typeface="Trebuchet MS"/>
              </a:rPr>
              <a:t>r</a:t>
            </a:r>
            <a:r>
              <a:rPr sz="1800" spc="-114" dirty="0">
                <a:solidFill>
                  <a:srgbClr val="FFFFFF"/>
                </a:solidFill>
                <a:latin typeface="Trebuchet MS"/>
                <a:cs typeface="Trebuchet MS"/>
              </a:rPr>
              <a:t>eign</a:t>
            </a:r>
            <a:r>
              <a:rPr sz="1800" spc="-40" dirty="0">
                <a:solidFill>
                  <a:srgbClr val="FFFFFF"/>
                </a:solidFill>
                <a:latin typeface="Trebuchet MS"/>
                <a:cs typeface="Trebuchet MS"/>
              </a:rPr>
              <a:t> </a:t>
            </a:r>
            <a:r>
              <a:rPr sz="1800" spc="-65" dirty="0">
                <a:solidFill>
                  <a:srgbClr val="FFFFFF"/>
                </a:solidFill>
                <a:latin typeface="Trebuchet MS"/>
                <a:cs typeface="Trebuchet MS"/>
              </a:rPr>
              <a:t>body</a:t>
            </a:r>
            <a:endParaRPr sz="1800">
              <a:latin typeface="Trebuchet MS"/>
              <a:cs typeface="Trebuchet MS"/>
            </a:endParaRPr>
          </a:p>
          <a:p>
            <a:pPr marL="299085" marR="377825" indent="-287020">
              <a:lnSpc>
                <a:spcPct val="100000"/>
              </a:lnSpc>
              <a:buFont typeface="Wingdings"/>
              <a:buChar char=""/>
              <a:tabLst>
                <a:tab pos="299720" algn="l"/>
              </a:tabLst>
            </a:pPr>
            <a:r>
              <a:rPr sz="1800" spc="-114" dirty="0">
                <a:solidFill>
                  <a:srgbClr val="FFFFFF"/>
                </a:solidFill>
                <a:latin typeface="Trebuchet MS"/>
                <a:cs typeface="Trebuchet MS"/>
              </a:rPr>
              <a:t>Bilateral </a:t>
            </a:r>
            <a:r>
              <a:rPr sz="1800" spc="-110" dirty="0">
                <a:solidFill>
                  <a:srgbClr val="FFFFFF"/>
                </a:solidFill>
                <a:latin typeface="Trebuchet MS"/>
                <a:cs typeface="Trebuchet MS"/>
              </a:rPr>
              <a:t> </a:t>
            </a:r>
            <a:r>
              <a:rPr sz="1800" spc="-125" dirty="0">
                <a:solidFill>
                  <a:srgbClr val="FFFFFF"/>
                </a:solidFill>
                <a:latin typeface="Trebuchet MS"/>
                <a:cs typeface="Trebuchet MS"/>
              </a:rPr>
              <a:t>ab</a:t>
            </a:r>
            <a:r>
              <a:rPr sz="1800" spc="-135" dirty="0">
                <a:solidFill>
                  <a:srgbClr val="FFFFFF"/>
                </a:solidFill>
                <a:latin typeface="Trebuchet MS"/>
                <a:cs typeface="Trebuchet MS"/>
              </a:rPr>
              <a:t>d</a:t>
            </a:r>
            <a:r>
              <a:rPr sz="1800" spc="-70" dirty="0">
                <a:solidFill>
                  <a:srgbClr val="FFFFFF"/>
                </a:solidFill>
                <a:latin typeface="Trebuchet MS"/>
                <a:cs typeface="Trebuchet MS"/>
              </a:rPr>
              <a:t>ucto</a:t>
            </a:r>
            <a:r>
              <a:rPr sz="1800" spc="10" dirty="0">
                <a:solidFill>
                  <a:srgbClr val="FFFFFF"/>
                </a:solidFill>
                <a:latin typeface="Trebuchet MS"/>
                <a:cs typeface="Trebuchet MS"/>
              </a:rPr>
              <a:t>r  </a:t>
            </a:r>
            <a:r>
              <a:rPr sz="1800" spc="-105" dirty="0">
                <a:solidFill>
                  <a:srgbClr val="FFFFFF"/>
                </a:solidFill>
                <a:latin typeface="Trebuchet MS"/>
                <a:cs typeface="Trebuchet MS"/>
              </a:rPr>
              <a:t>paralysis</a:t>
            </a:r>
            <a:endParaRPr sz="1800">
              <a:latin typeface="Trebuchet MS"/>
              <a:cs typeface="Trebuchet MS"/>
            </a:endParaRPr>
          </a:p>
        </p:txBody>
      </p:sp>
      <p:sp>
        <p:nvSpPr>
          <p:cNvPr id="5" name="object 5"/>
          <p:cNvSpPr txBox="1"/>
          <p:nvPr/>
        </p:nvSpPr>
        <p:spPr>
          <a:xfrm>
            <a:off x="2048636" y="5948273"/>
            <a:ext cx="1289050" cy="636270"/>
          </a:xfrm>
          <a:prstGeom prst="rect">
            <a:avLst/>
          </a:prstGeom>
        </p:spPr>
        <p:txBody>
          <a:bodyPr vert="horz" wrap="square" lIns="0" tIns="13335" rIns="0" bIns="0" rtlCol="0">
            <a:spAutoFit/>
          </a:bodyPr>
          <a:lstStyle/>
          <a:p>
            <a:pPr marL="12700">
              <a:lnSpc>
                <a:spcPct val="100000"/>
              </a:lnSpc>
              <a:spcBef>
                <a:spcPts val="105"/>
              </a:spcBef>
            </a:pPr>
            <a:r>
              <a:rPr sz="2000" spc="-10" dirty="0">
                <a:solidFill>
                  <a:srgbClr val="001F5F"/>
                </a:solidFill>
                <a:latin typeface="Tahoma"/>
                <a:cs typeface="Tahoma"/>
              </a:rPr>
              <a:t>Respiratory</a:t>
            </a:r>
            <a:endParaRPr sz="2000">
              <a:latin typeface="Tahoma"/>
              <a:cs typeface="Tahoma"/>
            </a:endParaRPr>
          </a:p>
          <a:p>
            <a:pPr marL="17145">
              <a:lnSpc>
                <a:spcPct val="100000"/>
              </a:lnSpc>
            </a:pPr>
            <a:r>
              <a:rPr sz="2000" spc="-5" dirty="0">
                <a:solidFill>
                  <a:srgbClr val="001F5F"/>
                </a:solidFill>
                <a:latin typeface="Tahoma"/>
                <a:cs typeface="Tahoma"/>
              </a:rPr>
              <a:t>obstruction</a:t>
            </a:r>
            <a:endParaRPr sz="2000">
              <a:latin typeface="Tahoma"/>
              <a:cs typeface="Tahoma"/>
            </a:endParaRPr>
          </a:p>
        </p:txBody>
      </p:sp>
      <p:sp>
        <p:nvSpPr>
          <p:cNvPr id="6" name="object 6"/>
          <p:cNvSpPr/>
          <p:nvPr/>
        </p:nvSpPr>
        <p:spPr>
          <a:xfrm>
            <a:off x="4433315" y="1167383"/>
            <a:ext cx="2268220" cy="4719955"/>
          </a:xfrm>
          <a:custGeom>
            <a:avLst/>
            <a:gdLst/>
            <a:ahLst/>
            <a:cxnLst/>
            <a:rect l="l" t="t" r="r" b="b"/>
            <a:pathLst>
              <a:path w="2268220" h="4719955">
                <a:moveTo>
                  <a:pt x="1889760" y="0"/>
                </a:moveTo>
                <a:lnTo>
                  <a:pt x="377951" y="0"/>
                </a:lnTo>
                <a:lnTo>
                  <a:pt x="330532" y="2943"/>
                </a:lnTo>
                <a:lnTo>
                  <a:pt x="284873" y="11539"/>
                </a:lnTo>
                <a:lnTo>
                  <a:pt x="241328" y="25434"/>
                </a:lnTo>
                <a:lnTo>
                  <a:pt x="200252" y="44272"/>
                </a:lnTo>
                <a:lnTo>
                  <a:pt x="161997" y="67702"/>
                </a:lnTo>
                <a:lnTo>
                  <a:pt x="126918" y="95368"/>
                </a:lnTo>
                <a:lnTo>
                  <a:pt x="95368" y="126918"/>
                </a:lnTo>
                <a:lnTo>
                  <a:pt x="67702" y="161997"/>
                </a:lnTo>
                <a:lnTo>
                  <a:pt x="44272" y="200252"/>
                </a:lnTo>
                <a:lnTo>
                  <a:pt x="25434" y="241328"/>
                </a:lnTo>
                <a:lnTo>
                  <a:pt x="11539" y="284873"/>
                </a:lnTo>
                <a:lnTo>
                  <a:pt x="2943" y="330532"/>
                </a:lnTo>
                <a:lnTo>
                  <a:pt x="0" y="377951"/>
                </a:lnTo>
                <a:lnTo>
                  <a:pt x="0" y="4341876"/>
                </a:lnTo>
                <a:lnTo>
                  <a:pt x="2943" y="4389285"/>
                </a:lnTo>
                <a:lnTo>
                  <a:pt x="11539" y="4434937"/>
                </a:lnTo>
                <a:lnTo>
                  <a:pt x="25434" y="4478478"/>
                </a:lnTo>
                <a:lnTo>
                  <a:pt x="44272" y="4519553"/>
                </a:lnTo>
                <a:lnTo>
                  <a:pt x="67702" y="4557808"/>
                </a:lnTo>
                <a:lnTo>
                  <a:pt x="95368" y="4592888"/>
                </a:lnTo>
                <a:lnTo>
                  <a:pt x="126918" y="4624441"/>
                </a:lnTo>
                <a:lnTo>
                  <a:pt x="161997" y="4652111"/>
                </a:lnTo>
                <a:lnTo>
                  <a:pt x="200252" y="4675545"/>
                </a:lnTo>
                <a:lnTo>
                  <a:pt x="241328" y="4694387"/>
                </a:lnTo>
                <a:lnTo>
                  <a:pt x="284873" y="4708285"/>
                </a:lnTo>
                <a:lnTo>
                  <a:pt x="330532" y="4716883"/>
                </a:lnTo>
                <a:lnTo>
                  <a:pt x="377951" y="4719828"/>
                </a:lnTo>
                <a:lnTo>
                  <a:pt x="1889760" y="4719828"/>
                </a:lnTo>
                <a:lnTo>
                  <a:pt x="1937179" y="4716883"/>
                </a:lnTo>
                <a:lnTo>
                  <a:pt x="1982838" y="4708285"/>
                </a:lnTo>
                <a:lnTo>
                  <a:pt x="2026383" y="4694387"/>
                </a:lnTo>
                <a:lnTo>
                  <a:pt x="2067459" y="4675545"/>
                </a:lnTo>
                <a:lnTo>
                  <a:pt x="2105714" y="4652111"/>
                </a:lnTo>
                <a:lnTo>
                  <a:pt x="2140793" y="4624441"/>
                </a:lnTo>
                <a:lnTo>
                  <a:pt x="2172343" y="4592888"/>
                </a:lnTo>
                <a:lnTo>
                  <a:pt x="2200009" y="4557808"/>
                </a:lnTo>
                <a:lnTo>
                  <a:pt x="2223439" y="4519553"/>
                </a:lnTo>
                <a:lnTo>
                  <a:pt x="2242277" y="4478478"/>
                </a:lnTo>
                <a:lnTo>
                  <a:pt x="2256172" y="4434937"/>
                </a:lnTo>
                <a:lnTo>
                  <a:pt x="2264768" y="4389285"/>
                </a:lnTo>
                <a:lnTo>
                  <a:pt x="2267712" y="4341876"/>
                </a:lnTo>
                <a:lnTo>
                  <a:pt x="2267712" y="377951"/>
                </a:lnTo>
                <a:lnTo>
                  <a:pt x="2264768" y="330532"/>
                </a:lnTo>
                <a:lnTo>
                  <a:pt x="2256172" y="284873"/>
                </a:lnTo>
                <a:lnTo>
                  <a:pt x="2242277" y="241328"/>
                </a:lnTo>
                <a:lnTo>
                  <a:pt x="2223439" y="200252"/>
                </a:lnTo>
                <a:lnTo>
                  <a:pt x="2200009" y="161997"/>
                </a:lnTo>
                <a:lnTo>
                  <a:pt x="2172343" y="126918"/>
                </a:lnTo>
                <a:lnTo>
                  <a:pt x="2140793" y="95368"/>
                </a:lnTo>
                <a:lnTo>
                  <a:pt x="2105714" y="67702"/>
                </a:lnTo>
                <a:lnTo>
                  <a:pt x="2067459" y="44272"/>
                </a:lnTo>
                <a:lnTo>
                  <a:pt x="2026383" y="25434"/>
                </a:lnTo>
                <a:lnTo>
                  <a:pt x="1982838" y="11539"/>
                </a:lnTo>
                <a:lnTo>
                  <a:pt x="1937179" y="2943"/>
                </a:lnTo>
                <a:lnTo>
                  <a:pt x="1889760" y="0"/>
                </a:lnTo>
                <a:close/>
              </a:path>
            </a:pathLst>
          </a:custGeom>
          <a:solidFill>
            <a:srgbClr val="57B6C0"/>
          </a:solidFill>
        </p:spPr>
        <p:txBody>
          <a:bodyPr wrap="square" lIns="0" tIns="0" rIns="0" bIns="0" rtlCol="0"/>
          <a:lstStyle/>
          <a:p>
            <a:endParaRPr/>
          </a:p>
        </p:txBody>
      </p:sp>
      <p:sp>
        <p:nvSpPr>
          <p:cNvPr id="7" name="object 7"/>
          <p:cNvSpPr txBox="1"/>
          <p:nvPr/>
        </p:nvSpPr>
        <p:spPr>
          <a:xfrm>
            <a:off x="4623053" y="1311097"/>
            <a:ext cx="1399540" cy="848994"/>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spc="-114" dirty="0">
                <a:solidFill>
                  <a:srgbClr val="FFFFFF"/>
                </a:solidFill>
                <a:latin typeface="Trebuchet MS"/>
                <a:cs typeface="Trebuchet MS"/>
              </a:rPr>
              <a:t>Inability</a:t>
            </a:r>
            <a:r>
              <a:rPr sz="1800" spc="-45" dirty="0">
                <a:solidFill>
                  <a:srgbClr val="FFFFFF"/>
                </a:solidFill>
                <a:latin typeface="Trebuchet MS"/>
                <a:cs typeface="Trebuchet MS"/>
              </a:rPr>
              <a:t> to</a:t>
            </a:r>
            <a:endParaRPr sz="1800">
              <a:latin typeface="Trebuchet MS"/>
              <a:cs typeface="Trebuchet MS"/>
            </a:endParaRPr>
          </a:p>
          <a:p>
            <a:pPr marL="299085">
              <a:lnSpc>
                <a:spcPct val="100000"/>
              </a:lnSpc>
              <a:spcBef>
                <a:spcPts val="5"/>
              </a:spcBef>
            </a:pPr>
            <a:r>
              <a:rPr sz="1800" spc="-80" dirty="0">
                <a:solidFill>
                  <a:srgbClr val="FFFFFF"/>
                </a:solidFill>
                <a:latin typeface="Trebuchet MS"/>
                <a:cs typeface="Trebuchet MS"/>
              </a:rPr>
              <a:t>cough</a:t>
            </a:r>
            <a:endParaRPr sz="1800">
              <a:latin typeface="Trebuchet MS"/>
              <a:cs typeface="Trebuchet MS"/>
            </a:endParaRPr>
          </a:p>
          <a:p>
            <a:pPr marL="299085" indent="-287020">
              <a:lnSpc>
                <a:spcPct val="100000"/>
              </a:lnSpc>
              <a:buFont typeface="Wingdings"/>
              <a:buChar char=""/>
              <a:tabLst>
                <a:tab pos="299720" algn="l"/>
              </a:tabLst>
            </a:pPr>
            <a:r>
              <a:rPr sz="1800" spc="-60" dirty="0">
                <a:solidFill>
                  <a:srgbClr val="FFFFFF"/>
                </a:solidFill>
                <a:latin typeface="Trebuchet MS"/>
                <a:cs typeface="Trebuchet MS"/>
              </a:rPr>
              <a:t>Respiratory</a:t>
            </a:r>
            <a:endParaRPr sz="1800">
              <a:latin typeface="Trebuchet MS"/>
              <a:cs typeface="Trebuchet MS"/>
            </a:endParaRPr>
          </a:p>
        </p:txBody>
      </p:sp>
      <p:sp>
        <p:nvSpPr>
          <p:cNvPr id="8" name="object 8"/>
          <p:cNvSpPr txBox="1"/>
          <p:nvPr/>
        </p:nvSpPr>
        <p:spPr>
          <a:xfrm>
            <a:off x="4909565" y="2134615"/>
            <a:ext cx="1376045" cy="299720"/>
          </a:xfrm>
          <a:prstGeom prst="rect">
            <a:avLst/>
          </a:prstGeom>
        </p:spPr>
        <p:txBody>
          <a:bodyPr vert="horz" wrap="square" lIns="0" tIns="12700" rIns="0" bIns="0" rtlCol="0">
            <a:spAutoFit/>
          </a:bodyPr>
          <a:lstStyle/>
          <a:p>
            <a:pPr marL="12700">
              <a:lnSpc>
                <a:spcPct val="100000"/>
              </a:lnSpc>
              <a:spcBef>
                <a:spcPts val="100"/>
              </a:spcBef>
            </a:pPr>
            <a:r>
              <a:rPr sz="1800" spc="-120" dirty="0">
                <a:solidFill>
                  <a:srgbClr val="FFFFFF"/>
                </a:solidFill>
                <a:latin typeface="Trebuchet MS"/>
                <a:cs typeface="Trebuchet MS"/>
              </a:rPr>
              <a:t>m</a:t>
            </a:r>
            <a:r>
              <a:rPr sz="1800" spc="-75" dirty="0">
                <a:solidFill>
                  <a:srgbClr val="FFFFFF"/>
                </a:solidFill>
                <a:latin typeface="Trebuchet MS"/>
                <a:cs typeface="Trebuchet MS"/>
              </a:rPr>
              <a:t>usc</a:t>
            </a:r>
            <a:r>
              <a:rPr sz="1800" spc="-105" dirty="0">
                <a:solidFill>
                  <a:srgbClr val="FFFFFF"/>
                </a:solidFill>
                <a:latin typeface="Trebuchet MS"/>
                <a:cs typeface="Trebuchet MS"/>
              </a:rPr>
              <a:t>le</a:t>
            </a:r>
            <a:r>
              <a:rPr sz="1800" spc="-95" dirty="0">
                <a:solidFill>
                  <a:srgbClr val="FFFFFF"/>
                </a:solidFill>
                <a:latin typeface="Trebuchet MS"/>
                <a:cs typeface="Trebuchet MS"/>
              </a:rPr>
              <a:t>s</a:t>
            </a:r>
            <a:r>
              <a:rPr sz="1800" spc="-70" dirty="0">
                <a:solidFill>
                  <a:srgbClr val="FFFFFF"/>
                </a:solidFill>
                <a:latin typeface="Trebuchet MS"/>
                <a:cs typeface="Trebuchet MS"/>
              </a:rPr>
              <a:t> </a:t>
            </a:r>
            <a:r>
              <a:rPr sz="1800" spc="-95" dirty="0">
                <a:solidFill>
                  <a:srgbClr val="FFFFFF"/>
                </a:solidFill>
                <a:latin typeface="Trebuchet MS"/>
                <a:cs typeface="Trebuchet MS"/>
              </a:rPr>
              <a:t>spasm</a:t>
            </a:r>
            <a:endParaRPr sz="1800">
              <a:latin typeface="Trebuchet MS"/>
              <a:cs typeface="Trebuchet MS"/>
            </a:endParaRPr>
          </a:p>
        </p:txBody>
      </p:sp>
      <p:sp>
        <p:nvSpPr>
          <p:cNvPr id="9" name="object 9"/>
          <p:cNvSpPr txBox="1"/>
          <p:nvPr/>
        </p:nvSpPr>
        <p:spPr>
          <a:xfrm>
            <a:off x="4623053" y="2408935"/>
            <a:ext cx="1399540" cy="29972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spc="-60" dirty="0">
                <a:solidFill>
                  <a:srgbClr val="FFFFFF"/>
                </a:solidFill>
                <a:latin typeface="Trebuchet MS"/>
                <a:cs typeface="Trebuchet MS"/>
              </a:rPr>
              <a:t>Respiratory</a:t>
            </a:r>
            <a:endParaRPr sz="1800">
              <a:latin typeface="Trebuchet MS"/>
              <a:cs typeface="Trebuchet MS"/>
            </a:endParaRPr>
          </a:p>
        </p:txBody>
      </p:sp>
      <p:sp>
        <p:nvSpPr>
          <p:cNvPr id="10" name="object 10"/>
          <p:cNvSpPr txBox="1"/>
          <p:nvPr/>
        </p:nvSpPr>
        <p:spPr>
          <a:xfrm>
            <a:off x="4909565" y="2683255"/>
            <a:ext cx="1550035" cy="299720"/>
          </a:xfrm>
          <a:prstGeom prst="rect">
            <a:avLst/>
          </a:prstGeom>
        </p:spPr>
        <p:txBody>
          <a:bodyPr vert="horz" wrap="square" lIns="0" tIns="12700" rIns="0" bIns="0" rtlCol="0">
            <a:spAutoFit/>
          </a:bodyPr>
          <a:lstStyle/>
          <a:p>
            <a:pPr marL="12700">
              <a:lnSpc>
                <a:spcPct val="100000"/>
              </a:lnSpc>
              <a:spcBef>
                <a:spcPts val="100"/>
              </a:spcBef>
            </a:pPr>
            <a:r>
              <a:rPr sz="1800" spc="-120" dirty="0">
                <a:solidFill>
                  <a:srgbClr val="FFFFFF"/>
                </a:solidFill>
                <a:latin typeface="Trebuchet MS"/>
                <a:cs typeface="Trebuchet MS"/>
              </a:rPr>
              <a:t>m</a:t>
            </a:r>
            <a:r>
              <a:rPr sz="1800" spc="-75" dirty="0">
                <a:solidFill>
                  <a:srgbClr val="FFFFFF"/>
                </a:solidFill>
                <a:latin typeface="Trebuchet MS"/>
                <a:cs typeface="Trebuchet MS"/>
              </a:rPr>
              <a:t>usc</a:t>
            </a:r>
            <a:r>
              <a:rPr sz="1800" spc="-95" dirty="0">
                <a:solidFill>
                  <a:srgbClr val="FFFFFF"/>
                </a:solidFill>
                <a:latin typeface="Trebuchet MS"/>
                <a:cs typeface="Trebuchet MS"/>
              </a:rPr>
              <a:t>l</a:t>
            </a:r>
            <a:r>
              <a:rPr sz="1800" spc="-170" dirty="0">
                <a:solidFill>
                  <a:srgbClr val="FFFFFF"/>
                </a:solidFill>
                <a:latin typeface="Trebuchet MS"/>
                <a:cs typeface="Trebuchet MS"/>
              </a:rPr>
              <a:t>e</a:t>
            </a:r>
            <a:r>
              <a:rPr sz="1800" spc="-60" dirty="0">
                <a:solidFill>
                  <a:srgbClr val="FFFFFF"/>
                </a:solidFill>
                <a:latin typeface="Trebuchet MS"/>
                <a:cs typeface="Trebuchet MS"/>
              </a:rPr>
              <a:t> </a:t>
            </a:r>
            <a:r>
              <a:rPr sz="1800" spc="-110" dirty="0">
                <a:solidFill>
                  <a:srgbClr val="FFFFFF"/>
                </a:solidFill>
                <a:latin typeface="Trebuchet MS"/>
                <a:cs typeface="Trebuchet MS"/>
              </a:rPr>
              <a:t>par</a:t>
            </a:r>
            <a:r>
              <a:rPr sz="1800" spc="-130" dirty="0">
                <a:solidFill>
                  <a:srgbClr val="FFFFFF"/>
                </a:solidFill>
                <a:latin typeface="Trebuchet MS"/>
                <a:cs typeface="Trebuchet MS"/>
              </a:rPr>
              <a:t>a</a:t>
            </a:r>
            <a:r>
              <a:rPr sz="1800" spc="-155" dirty="0">
                <a:solidFill>
                  <a:srgbClr val="FFFFFF"/>
                </a:solidFill>
                <a:latin typeface="Trebuchet MS"/>
                <a:cs typeface="Trebuchet MS"/>
              </a:rPr>
              <a:t>l</a:t>
            </a:r>
            <a:r>
              <a:rPr sz="1800" spc="-75" dirty="0">
                <a:solidFill>
                  <a:srgbClr val="FFFFFF"/>
                </a:solidFill>
                <a:latin typeface="Trebuchet MS"/>
                <a:cs typeface="Trebuchet MS"/>
              </a:rPr>
              <a:t>y</a:t>
            </a:r>
            <a:r>
              <a:rPr sz="1800" spc="-60" dirty="0">
                <a:solidFill>
                  <a:srgbClr val="FFFFFF"/>
                </a:solidFill>
                <a:latin typeface="Trebuchet MS"/>
                <a:cs typeface="Trebuchet MS"/>
              </a:rPr>
              <a:t>s</a:t>
            </a:r>
            <a:r>
              <a:rPr sz="1800" spc="-70" dirty="0">
                <a:solidFill>
                  <a:srgbClr val="FFFFFF"/>
                </a:solidFill>
                <a:latin typeface="Trebuchet MS"/>
                <a:cs typeface="Trebuchet MS"/>
              </a:rPr>
              <a:t>ys</a:t>
            </a:r>
            <a:endParaRPr sz="1800">
              <a:latin typeface="Trebuchet MS"/>
              <a:cs typeface="Trebuchet MS"/>
            </a:endParaRPr>
          </a:p>
        </p:txBody>
      </p:sp>
      <p:sp>
        <p:nvSpPr>
          <p:cNvPr id="11" name="object 11"/>
          <p:cNvSpPr txBox="1"/>
          <p:nvPr/>
        </p:nvSpPr>
        <p:spPr>
          <a:xfrm>
            <a:off x="4623053" y="2957271"/>
            <a:ext cx="1489710" cy="848994"/>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720" algn="l"/>
              </a:tabLst>
            </a:pPr>
            <a:r>
              <a:rPr sz="1800" spc="-15" dirty="0">
                <a:solidFill>
                  <a:srgbClr val="FFFFFF"/>
                </a:solidFill>
                <a:latin typeface="Trebuchet MS"/>
                <a:cs typeface="Trebuchet MS"/>
              </a:rPr>
              <a:t>Coma</a:t>
            </a:r>
            <a:r>
              <a:rPr sz="1800" spc="-65" dirty="0">
                <a:solidFill>
                  <a:srgbClr val="FFFFFF"/>
                </a:solidFill>
                <a:latin typeface="Trebuchet MS"/>
                <a:cs typeface="Trebuchet MS"/>
              </a:rPr>
              <a:t> </a:t>
            </a:r>
            <a:r>
              <a:rPr sz="1800" spc="-95" dirty="0">
                <a:solidFill>
                  <a:srgbClr val="FFFFFF"/>
                </a:solidFill>
                <a:latin typeface="Trebuchet MS"/>
                <a:cs typeface="Trebuchet MS"/>
              </a:rPr>
              <a:t>of</a:t>
            </a:r>
            <a:r>
              <a:rPr sz="1800" spc="-45" dirty="0">
                <a:solidFill>
                  <a:srgbClr val="FFFFFF"/>
                </a:solidFill>
                <a:latin typeface="Trebuchet MS"/>
                <a:cs typeface="Trebuchet MS"/>
              </a:rPr>
              <a:t> </a:t>
            </a:r>
            <a:r>
              <a:rPr sz="1800" spc="-130" dirty="0">
                <a:solidFill>
                  <a:srgbClr val="FFFFFF"/>
                </a:solidFill>
                <a:latin typeface="Trebuchet MS"/>
                <a:cs typeface="Trebuchet MS"/>
              </a:rPr>
              <a:t>a</a:t>
            </a:r>
            <a:r>
              <a:rPr sz="1800" spc="-175" dirty="0">
                <a:solidFill>
                  <a:srgbClr val="FFFFFF"/>
                </a:solidFill>
                <a:latin typeface="Trebuchet MS"/>
                <a:cs typeface="Trebuchet MS"/>
              </a:rPr>
              <a:t>n</a:t>
            </a:r>
            <a:r>
              <a:rPr sz="1800" spc="-75" dirty="0">
                <a:solidFill>
                  <a:srgbClr val="FFFFFF"/>
                </a:solidFill>
                <a:latin typeface="Trebuchet MS"/>
                <a:cs typeface="Trebuchet MS"/>
              </a:rPr>
              <a:t>y  </a:t>
            </a:r>
            <a:r>
              <a:rPr sz="1800" spc="-130" dirty="0">
                <a:solidFill>
                  <a:srgbClr val="FFFFFF"/>
                </a:solidFill>
                <a:latin typeface="Trebuchet MS"/>
                <a:cs typeface="Trebuchet MS"/>
              </a:rPr>
              <a:t>cause:head </a:t>
            </a:r>
            <a:r>
              <a:rPr sz="1800" spc="-125" dirty="0">
                <a:solidFill>
                  <a:srgbClr val="FFFFFF"/>
                </a:solidFill>
                <a:latin typeface="Trebuchet MS"/>
                <a:cs typeface="Trebuchet MS"/>
              </a:rPr>
              <a:t> </a:t>
            </a:r>
            <a:r>
              <a:rPr sz="1800" spc="-105" dirty="0">
                <a:solidFill>
                  <a:srgbClr val="FFFFFF"/>
                </a:solidFill>
                <a:latin typeface="Trebuchet MS"/>
                <a:cs typeface="Trebuchet MS"/>
              </a:rPr>
              <a:t>injury</a:t>
            </a:r>
            <a:endParaRPr sz="1800">
              <a:latin typeface="Trebuchet MS"/>
              <a:cs typeface="Trebuchet MS"/>
            </a:endParaRPr>
          </a:p>
        </p:txBody>
      </p:sp>
      <p:sp>
        <p:nvSpPr>
          <p:cNvPr id="12" name="object 12"/>
          <p:cNvSpPr txBox="1"/>
          <p:nvPr/>
        </p:nvSpPr>
        <p:spPr>
          <a:xfrm>
            <a:off x="4623053" y="3780790"/>
            <a:ext cx="1820545" cy="194627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spc="-95" dirty="0">
                <a:solidFill>
                  <a:srgbClr val="FFFFFF"/>
                </a:solidFill>
                <a:latin typeface="Trebuchet MS"/>
                <a:cs typeface="Trebuchet MS"/>
              </a:rPr>
              <a:t>P</a:t>
            </a:r>
            <a:r>
              <a:rPr sz="1800" spc="-160" dirty="0">
                <a:solidFill>
                  <a:srgbClr val="FFFFFF"/>
                </a:solidFill>
                <a:latin typeface="Trebuchet MS"/>
                <a:cs typeface="Trebuchet MS"/>
              </a:rPr>
              <a:t>ain</a:t>
            </a:r>
            <a:r>
              <a:rPr sz="1800" spc="-125" dirty="0">
                <a:solidFill>
                  <a:srgbClr val="FFFFFF"/>
                </a:solidFill>
                <a:latin typeface="Trebuchet MS"/>
                <a:cs typeface="Trebuchet MS"/>
              </a:rPr>
              <a:t>f</a:t>
            </a:r>
            <a:r>
              <a:rPr sz="1800" spc="-120" dirty="0">
                <a:solidFill>
                  <a:srgbClr val="FFFFFF"/>
                </a:solidFill>
                <a:latin typeface="Trebuchet MS"/>
                <a:cs typeface="Trebuchet MS"/>
              </a:rPr>
              <a:t>ull</a:t>
            </a:r>
            <a:r>
              <a:rPr sz="1800" spc="-40" dirty="0">
                <a:solidFill>
                  <a:srgbClr val="FFFFFF"/>
                </a:solidFill>
                <a:latin typeface="Trebuchet MS"/>
                <a:cs typeface="Trebuchet MS"/>
              </a:rPr>
              <a:t> co</a:t>
            </a:r>
            <a:r>
              <a:rPr sz="1800" spc="-105" dirty="0">
                <a:solidFill>
                  <a:srgbClr val="FFFFFF"/>
                </a:solidFill>
                <a:latin typeface="Trebuchet MS"/>
                <a:cs typeface="Trebuchet MS"/>
              </a:rPr>
              <a:t>ugh</a:t>
            </a:r>
            <a:endParaRPr sz="1800">
              <a:latin typeface="Trebuchet MS"/>
              <a:cs typeface="Trebuchet MS"/>
            </a:endParaRPr>
          </a:p>
          <a:p>
            <a:pPr marL="299085" indent="-287020">
              <a:lnSpc>
                <a:spcPct val="100000"/>
              </a:lnSpc>
              <a:buFont typeface="Wingdings"/>
              <a:buChar char=""/>
              <a:tabLst>
                <a:tab pos="299720" algn="l"/>
              </a:tabLst>
            </a:pPr>
            <a:r>
              <a:rPr sz="1800" spc="235" dirty="0">
                <a:solidFill>
                  <a:srgbClr val="FFFFFF"/>
                </a:solidFill>
                <a:latin typeface="Trebuchet MS"/>
                <a:cs typeface="Trebuchet MS"/>
              </a:rPr>
              <a:t>–</a:t>
            </a:r>
            <a:r>
              <a:rPr sz="1800" spc="-70" dirty="0">
                <a:solidFill>
                  <a:srgbClr val="FFFFFF"/>
                </a:solidFill>
                <a:latin typeface="Trebuchet MS"/>
                <a:cs typeface="Trebuchet MS"/>
              </a:rPr>
              <a:t> </a:t>
            </a:r>
            <a:r>
              <a:rPr sz="1800" spc="-35" dirty="0">
                <a:solidFill>
                  <a:srgbClr val="FFFFFF"/>
                </a:solidFill>
                <a:latin typeface="Trebuchet MS"/>
                <a:cs typeface="Trebuchet MS"/>
              </a:rPr>
              <a:t>Chest</a:t>
            </a:r>
            <a:r>
              <a:rPr sz="1800" spc="-80" dirty="0">
                <a:solidFill>
                  <a:srgbClr val="FFFFFF"/>
                </a:solidFill>
                <a:latin typeface="Trebuchet MS"/>
                <a:cs typeface="Trebuchet MS"/>
              </a:rPr>
              <a:t> </a:t>
            </a:r>
            <a:r>
              <a:rPr sz="1800" spc="-125" dirty="0">
                <a:solidFill>
                  <a:srgbClr val="FFFFFF"/>
                </a:solidFill>
                <a:latin typeface="Trebuchet MS"/>
                <a:cs typeface="Trebuchet MS"/>
              </a:rPr>
              <a:t>injuries,</a:t>
            </a:r>
            <a:endParaRPr sz="1800">
              <a:latin typeface="Trebuchet MS"/>
              <a:cs typeface="Trebuchet MS"/>
            </a:endParaRPr>
          </a:p>
          <a:p>
            <a:pPr marL="299085" marR="306070" indent="-287020">
              <a:lnSpc>
                <a:spcPct val="100000"/>
              </a:lnSpc>
              <a:buFont typeface="Wingdings"/>
              <a:buChar char=""/>
              <a:tabLst>
                <a:tab pos="299720" algn="l"/>
              </a:tabLst>
            </a:pPr>
            <a:r>
              <a:rPr sz="1800" spc="-120" dirty="0">
                <a:solidFill>
                  <a:srgbClr val="FFFFFF"/>
                </a:solidFill>
                <a:latin typeface="Trebuchet MS"/>
                <a:cs typeface="Trebuchet MS"/>
              </a:rPr>
              <a:t>multiple</a:t>
            </a:r>
            <a:r>
              <a:rPr sz="1800" spc="-40" dirty="0">
                <a:solidFill>
                  <a:srgbClr val="FFFFFF"/>
                </a:solidFill>
                <a:latin typeface="Trebuchet MS"/>
                <a:cs typeface="Trebuchet MS"/>
              </a:rPr>
              <a:t> </a:t>
            </a:r>
            <a:r>
              <a:rPr sz="1800" spc="-65" dirty="0">
                <a:solidFill>
                  <a:srgbClr val="FFFFFF"/>
                </a:solidFill>
                <a:latin typeface="Trebuchet MS"/>
                <a:cs typeface="Trebuchet MS"/>
              </a:rPr>
              <a:t>rib  </a:t>
            </a:r>
            <a:r>
              <a:rPr sz="1800" spc="-114" dirty="0">
                <a:solidFill>
                  <a:srgbClr val="FFFFFF"/>
                </a:solidFill>
                <a:latin typeface="Trebuchet MS"/>
                <a:cs typeface="Trebuchet MS"/>
              </a:rPr>
              <a:t>fractures, </a:t>
            </a:r>
            <a:r>
              <a:rPr sz="1800" spc="-110" dirty="0">
                <a:solidFill>
                  <a:srgbClr val="FFFFFF"/>
                </a:solidFill>
                <a:latin typeface="Trebuchet MS"/>
                <a:cs typeface="Trebuchet MS"/>
              </a:rPr>
              <a:t> </a:t>
            </a:r>
            <a:r>
              <a:rPr sz="1800" spc="-95" dirty="0">
                <a:solidFill>
                  <a:srgbClr val="FFFFFF"/>
                </a:solidFill>
                <a:latin typeface="Trebuchet MS"/>
                <a:cs typeface="Trebuchet MS"/>
              </a:rPr>
              <a:t>pneumonia </a:t>
            </a:r>
            <a:r>
              <a:rPr sz="1800" spc="-90" dirty="0">
                <a:solidFill>
                  <a:srgbClr val="FFFFFF"/>
                </a:solidFill>
                <a:latin typeface="Trebuchet MS"/>
                <a:cs typeface="Trebuchet MS"/>
              </a:rPr>
              <a:t> </a:t>
            </a:r>
            <a:r>
              <a:rPr sz="1800" spc="-60" dirty="0">
                <a:solidFill>
                  <a:srgbClr val="FFFFFF"/>
                </a:solidFill>
                <a:latin typeface="Trebuchet MS"/>
                <a:cs typeface="Trebuchet MS"/>
              </a:rPr>
              <a:t>Aspiration</a:t>
            </a:r>
            <a:r>
              <a:rPr sz="1800" spc="-45" dirty="0">
                <a:solidFill>
                  <a:srgbClr val="FFFFFF"/>
                </a:solidFill>
                <a:latin typeface="Trebuchet MS"/>
                <a:cs typeface="Trebuchet MS"/>
              </a:rPr>
              <a:t> </a:t>
            </a:r>
            <a:r>
              <a:rPr sz="1800" spc="-80" dirty="0">
                <a:solidFill>
                  <a:srgbClr val="FFFFFF"/>
                </a:solidFill>
                <a:latin typeface="Trebuchet MS"/>
                <a:cs typeface="Trebuchet MS"/>
              </a:rPr>
              <a:t>of  secretion</a:t>
            </a:r>
            <a:endParaRPr sz="1800">
              <a:latin typeface="Trebuchet MS"/>
              <a:cs typeface="Trebuchet MS"/>
            </a:endParaRPr>
          </a:p>
        </p:txBody>
      </p:sp>
      <p:sp>
        <p:nvSpPr>
          <p:cNvPr id="13" name="object 13"/>
          <p:cNvSpPr txBox="1"/>
          <p:nvPr/>
        </p:nvSpPr>
        <p:spPr>
          <a:xfrm>
            <a:off x="4990338" y="6147612"/>
            <a:ext cx="1151255" cy="636270"/>
          </a:xfrm>
          <a:prstGeom prst="rect">
            <a:avLst/>
          </a:prstGeom>
        </p:spPr>
        <p:txBody>
          <a:bodyPr vert="horz" wrap="square" lIns="0" tIns="12700" rIns="0" bIns="0" rtlCol="0">
            <a:spAutoFit/>
          </a:bodyPr>
          <a:lstStyle/>
          <a:p>
            <a:pPr marL="12700" marR="5080" indent="73025">
              <a:lnSpc>
                <a:spcPct val="100000"/>
              </a:lnSpc>
              <a:spcBef>
                <a:spcPts val="100"/>
              </a:spcBef>
            </a:pPr>
            <a:r>
              <a:rPr sz="2000" spc="-5" dirty="0">
                <a:solidFill>
                  <a:srgbClr val="57B6C0"/>
                </a:solidFill>
                <a:latin typeface="Tahoma"/>
                <a:cs typeface="Tahoma"/>
              </a:rPr>
              <a:t>Retained </a:t>
            </a:r>
            <a:r>
              <a:rPr sz="2000" spc="-610" dirty="0">
                <a:solidFill>
                  <a:srgbClr val="57B6C0"/>
                </a:solidFill>
                <a:latin typeface="Tahoma"/>
                <a:cs typeface="Tahoma"/>
              </a:rPr>
              <a:t> </a:t>
            </a:r>
            <a:r>
              <a:rPr sz="2000" dirty="0">
                <a:solidFill>
                  <a:srgbClr val="57B6C0"/>
                </a:solidFill>
                <a:latin typeface="Tahoma"/>
                <a:cs typeface="Tahoma"/>
              </a:rPr>
              <a:t>s</a:t>
            </a:r>
            <a:r>
              <a:rPr sz="2000" spc="-5" dirty="0">
                <a:solidFill>
                  <a:srgbClr val="57B6C0"/>
                </a:solidFill>
                <a:latin typeface="Tahoma"/>
                <a:cs typeface="Tahoma"/>
              </a:rPr>
              <a:t>ec</a:t>
            </a:r>
            <a:r>
              <a:rPr sz="2000" spc="-15" dirty="0">
                <a:solidFill>
                  <a:srgbClr val="57B6C0"/>
                </a:solidFill>
                <a:latin typeface="Tahoma"/>
                <a:cs typeface="Tahoma"/>
              </a:rPr>
              <a:t>r</a:t>
            </a:r>
            <a:r>
              <a:rPr sz="2000" spc="-5" dirty="0">
                <a:solidFill>
                  <a:srgbClr val="57B6C0"/>
                </a:solidFill>
                <a:latin typeface="Tahoma"/>
                <a:cs typeface="Tahoma"/>
              </a:rPr>
              <a:t>etions</a:t>
            </a:r>
            <a:endParaRPr sz="2000">
              <a:latin typeface="Tahoma"/>
              <a:cs typeface="Tahoma"/>
            </a:endParaRPr>
          </a:p>
        </p:txBody>
      </p:sp>
      <p:sp>
        <p:nvSpPr>
          <p:cNvPr id="14" name="object 14"/>
          <p:cNvSpPr/>
          <p:nvPr/>
        </p:nvSpPr>
        <p:spPr>
          <a:xfrm>
            <a:off x="7912607" y="1203960"/>
            <a:ext cx="2268220" cy="4719955"/>
          </a:xfrm>
          <a:custGeom>
            <a:avLst/>
            <a:gdLst/>
            <a:ahLst/>
            <a:cxnLst/>
            <a:rect l="l" t="t" r="r" b="b"/>
            <a:pathLst>
              <a:path w="2268220" h="4719955">
                <a:moveTo>
                  <a:pt x="1889760" y="0"/>
                </a:moveTo>
                <a:lnTo>
                  <a:pt x="377951" y="0"/>
                </a:lnTo>
                <a:lnTo>
                  <a:pt x="330532" y="2943"/>
                </a:lnTo>
                <a:lnTo>
                  <a:pt x="284873" y="11539"/>
                </a:lnTo>
                <a:lnTo>
                  <a:pt x="241328" y="25434"/>
                </a:lnTo>
                <a:lnTo>
                  <a:pt x="200252" y="44272"/>
                </a:lnTo>
                <a:lnTo>
                  <a:pt x="161997" y="67702"/>
                </a:lnTo>
                <a:lnTo>
                  <a:pt x="126918" y="95368"/>
                </a:lnTo>
                <a:lnTo>
                  <a:pt x="95368" y="126918"/>
                </a:lnTo>
                <a:lnTo>
                  <a:pt x="67702" y="161997"/>
                </a:lnTo>
                <a:lnTo>
                  <a:pt x="44272" y="200252"/>
                </a:lnTo>
                <a:lnTo>
                  <a:pt x="25434" y="241328"/>
                </a:lnTo>
                <a:lnTo>
                  <a:pt x="11539" y="284873"/>
                </a:lnTo>
                <a:lnTo>
                  <a:pt x="2943" y="330532"/>
                </a:lnTo>
                <a:lnTo>
                  <a:pt x="0" y="377951"/>
                </a:lnTo>
                <a:lnTo>
                  <a:pt x="0" y="4341876"/>
                </a:lnTo>
                <a:lnTo>
                  <a:pt x="2943" y="4389285"/>
                </a:lnTo>
                <a:lnTo>
                  <a:pt x="11539" y="4434937"/>
                </a:lnTo>
                <a:lnTo>
                  <a:pt x="25434" y="4478478"/>
                </a:lnTo>
                <a:lnTo>
                  <a:pt x="44272" y="4519553"/>
                </a:lnTo>
                <a:lnTo>
                  <a:pt x="67702" y="4557808"/>
                </a:lnTo>
                <a:lnTo>
                  <a:pt x="95368" y="4592888"/>
                </a:lnTo>
                <a:lnTo>
                  <a:pt x="126918" y="4624441"/>
                </a:lnTo>
                <a:lnTo>
                  <a:pt x="161997" y="4652111"/>
                </a:lnTo>
                <a:lnTo>
                  <a:pt x="200252" y="4675545"/>
                </a:lnTo>
                <a:lnTo>
                  <a:pt x="241328" y="4694387"/>
                </a:lnTo>
                <a:lnTo>
                  <a:pt x="284873" y="4708285"/>
                </a:lnTo>
                <a:lnTo>
                  <a:pt x="330532" y="4716883"/>
                </a:lnTo>
                <a:lnTo>
                  <a:pt x="377951" y="4719828"/>
                </a:lnTo>
                <a:lnTo>
                  <a:pt x="1889760" y="4719828"/>
                </a:lnTo>
                <a:lnTo>
                  <a:pt x="1937179" y="4716883"/>
                </a:lnTo>
                <a:lnTo>
                  <a:pt x="1982838" y="4708285"/>
                </a:lnTo>
                <a:lnTo>
                  <a:pt x="2026383" y="4694387"/>
                </a:lnTo>
                <a:lnTo>
                  <a:pt x="2067459" y="4675545"/>
                </a:lnTo>
                <a:lnTo>
                  <a:pt x="2105714" y="4652111"/>
                </a:lnTo>
                <a:lnTo>
                  <a:pt x="2140793" y="4624441"/>
                </a:lnTo>
                <a:lnTo>
                  <a:pt x="2172343" y="4592888"/>
                </a:lnTo>
                <a:lnTo>
                  <a:pt x="2200009" y="4557808"/>
                </a:lnTo>
                <a:lnTo>
                  <a:pt x="2223439" y="4519553"/>
                </a:lnTo>
                <a:lnTo>
                  <a:pt x="2242277" y="4478478"/>
                </a:lnTo>
                <a:lnTo>
                  <a:pt x="2256172" y="4434937"/>
                </a:lnTo>
                <a:lnTo>
                  <a:pt x="2264768" y="4389285"/>
                </a:lnTo>
                <a:lnTo>
                  <a:pt x="2267712" y="4341876"/>
                </a:lnTo>
                <a:lnTo>
                  <a:pt x="2267712" y="377951"/>
                </a:lnTo>
                <a:lnTo>
                  <a:pt x="2264768" y="330532"/>
                </a:lnTo>
                <a:lnTo>
                  <a:pt x="2256172" y="284873"/>
                </a:lnTo>
                <a:lnTo>
                  <a:pt x="2242277" y="241328"/>
                </a:lnTo>
                <a:lnTo>
                  <a:pt x="2223439" y="200252"/>
                </a:lnTo>
                <a:lnTo>
                  <a:pt x="2200009" y="161997"/>
                </a:lnTo>
                <a:lnTo>
                  <a:pt x="2172343" y="126918"/>
                </a:lnTo>
                <a:lnTo>
                  <a:pt x="2140793" y="95368"/>
                </a:lnTo>
                <a:lnTo>
                  <a:pt x="2105714" y="67702"/>
                </a:lnTo>
                <a:lnTo>
                  <a:pt x="2067459" y="44272"/>
                </a:lnTo>
                <a:lnTo>
                  <a:pt x="2026383" y="25434"/>
                </a:lnTo>
                <a:lnTo>
                  <a:pt x="1982838" y="11539"/>
                </a:lnTo>
                <a:lnTo>
                  <a:pt x="1937179" y="2943"/>
                </a:lnTo>
                <a:lnTo>
                  <a:pt x="1889760" y="0"/>
                </a:lnTo>
                <a:close/>
              </a:path>
            </a:pathLst>
          </a:custGeom>
          <a:solidFill>
            <a:srgbClr val="2583C5"/>
          </a:solidFill>
        </p:spPr>
        <p:txBody>
          <a:bodyPr wrap="square" lIns="0" tIns="0" rIns="0" bIns="0" rtlCol="0"/>
          <a:lstStyle/>
          <a:p>
            <a:endParaRPr/>
          </a:p>
        </p:txBody>
      </p:sp>
      <p:sp>
        <p:nvSpPr>
          <p:cNvPr id="15" name="object 15"/>
          <p:cNvSpPr txBox="1"/>
          <p:nvPr/>
        </p:nvSpPr>
        <p:spPr>
          <a:xfrm>
            <a:off x="8102854" y="2308605"/>
            <a:ext cx="1565910" cy="574040"/>
          </a:xfrm>
          <a:prstGeom prst="rect">
            <a:avLst/>
          </a:prstGeom>
        </p:spPr>
        <p:txBody>
          <a:bodyPr vert="horz" wrap="square" lIns="0" tIns="12700" rIns="0" bIns="0" rtlCol="0">
            <a:spAutoFit/>
          </a:bodyPr>
          <a:lstStyle/>
          <a:p>
            <a:pPr marL="299085" marR="5080" indent="-287020">
              <a:lnSpc>
                <a:spcPct val="100000"/>
              </a:lnSpc>
              <a:spcBef>
                <a:spcPts val="100"/>
              </a:spcBef>
              <a:buClr>
                <a:srgbClr val="FFFFFF"/>
              </a:buClr>
              <a:buFont typeface="Wingdings"/>
              <a:buChar char=""/>
              <a:tabLst>
                <a:tab pos="362585" algn="l"/>
                <a:tab pos="363220" algn="l"/>
              </a:tabLst>
            </a:pPr>
            <a:r>
              <a:rPr dirty="0"/>
              <a:t>	</a:t>
            </a:r>
            <a:r>
              <a:rPr sz="1800" spc="45" dirty="0">
                <a:solidFill>
                  <a:srgbClr val="FFFFFF"/>
                </a:solidFill>
                <a:latin typeface="Trebuchet MS"/>
                <a:cs typeface="Trebuchet MS"/>
              </a:rPr>
              <a:t>Ch</a:t>
            </a:r>
            <a:r>
              <a:rPr sz="1800" spc="-30" dirty="0">
                <a:solidFill>
                  <a:srgbClr val="FFFFFF"/>
                </a:solidFill>
                <a:latin typeface="Trebuchet MS"/>
                <a:cs typeface="Trebuchet MS"/>
              </a:rPr>
              <a:t>r</a:t>
            </a:r>
            <a:r>
              <a:rPr sz="1800" spc="-70" dirty="0">
                <a:solidFill>
                  <a:srgbClr val="FFFFFF"/>
                </a:solidFill>
                <a:latin typeface="Trebuchet MS"/>
                <a:cs typeface="Trebuchet MS"/>
              </a:rPr>
              <a:t>onic</a:t>
            </a:r>
            <a:r>
              <a:rPr sz="1800" spc="-45" dirty="0">
                <a:solidFill>
                  <a:srgbClr val="FFFFFF"/>
                </a:solidFill>
                <a:latin typeface="Trebuchet MS"/>
                <a:cs typeface="Trebuchet MS"/>
              </a:rPr>
              <a:t> </a:t>
            </a:r>
            <a:r>
              <a:rPr sz="1800" spc="-105" dirty="0">
                <a:solidFill>
                  <a:srgbClr val="FFFFFF"/>
                </a:solidFill>
                <a:latin typeface="Trebuchet MS"/>
                <a:cs typeface="Trebuchet MS"/>
              </a:rPr>
              <a:t>lung  </a:t>
            </a:r>
            <a:r>
              <a:rPr sz="1800" spc="-40" dirty="0">
                <a:solidFill>
                  <a:srgbClr val="FFFFFF"/>
                </a:solidFill>
                <a:latin typeface="Trebuchet MS"/>
                <a:cs typeface="Trebuchet MS"/>
              </a:rPr>
              <a:t>co</a:t>
            </a:r>
            <a:r>
              <a:rPr sz="1800" spc="-85" dirty="0">
                <a:solidFill>
                  <a:srgbClr val="FFFFFF"/>
                </a:solidFill>
                <a:latin typeface="Trebuchet MS"/>
                <a:cs typeface="Trebuchet MS"/>
              </a:rPr>
              <a:t>n</a:t>
            </a:r>
            <a:r>
              <a:rPr sz="1800" spc="-100" dirty="0">
                <a:solidFill>
                  <a:srgbClr val="FFFFFF"/>
                </a:solidFill>
                <a:latin typeface="Trebuchet MS"/>
                <a:cs typeface="Trebuchet MS"/>
              </a:rPr>
              <a:t>d</a:t>
            </a:r>
            <a:r>
              <a:rPr sz="1800" spc="-75" dirty="0">
                <a:solidFill>
                  <a:srgbClr val="FFFFFF"/>
                </a:solidFill>
                <a:latin typeface="Trebuchet MS"/>
                <a:cs typeface="Trebuchet MS"/>
              </a:rPr>
              <a:t>iti</a:t>
            </a:r>
            <a:r>
              <a:rPr sz="1800" spc="-114" dirty="0">
                <a:solidFill>
                  <a:srgbClr val="FFFFFF"/>
                </a:solidFill>
                <a:latin typeface="Trebuchet MS"/>
                <a:cs typeface="Trebuchet MS"/>
              </a:rPr>
              <a:t>o</a:t>
            </a:r>
            <a:r>
              <a:rPr sz="1800" spc="-60" dirty="0">
                <a:solidFill>
                  <a:srgbClr val="FFFFFF"/>
                </a:solidFill>
                <a:latin typeface="Trebuchet MS"/>
                <a:cs typeface="Trebuchet MS"/>
              </a:rPr>
              <a:t>ns </a:t>
            </a:r>
            <a:r>
              <a:rPr sz="1800" spc="-110" dirty="0">
                <a:solidFill>
                  <a:srgbClr val="FFFFFF"/>
                </a:solidFill>
                <a:latin typeface="Trebuchet MS"/>
                <a:cs typeface="Trebuchet MS"/>
              </a:rPr>
              <a:t>as</a:t>
            </a:r>
            <a:endParaRPr sz="1800">
              <a:latin typeface="Trebuchet MS"/>
              <a:cs typeface="Trebuchet MS"/>
            </a:endParaRPr>
          </a:p>
        </p:txBody>
      </p:sp>
      <p:sp>
        <p:nvSpPr>
          <p:cNvPr id="16" name="object 16"/>
          <p:cNvSpPr txBox="1"/>
          <p:nvPr/>
        </p:nvSpPr>
        <p:spPr>
          <a:xfrm>
            <a:off x="8115554" y="3131565"/>
            <a:ext cx="1614170" cy="1397635"/>
          </a:xfrm>
          <a:prstGeom prst="rect">
            <a:avLst/>
          </a:prstGeom>
        </p:spPr>
        <p:txBody>
          <a:bodyPr vert="horz" wrap="square" lIns="0" tIns="12700" rIns="0" bIns="0" rtlCol="0">
            <a:spAutoFit/>
          </a:bodyPr>
          <a:lstStyle/>
          <a:p>
            <a:pPr marL="286385" marR="189865" indent="-287020">
              <a:lnSpc>
                <a:spcPct val="100000"/>
              </a:lnSpc>
              <a:spcBef>
                <a:spcPts val="100"/>
              </a:spcBef>
              <a:buFont typeface="Wingdings"/>
              <a:buChar char=""/>
              <a:tabLst>
                <a:tab pos="287020" algn="l"/>
              </a:tabLst>
            </a:pPr>
            <a:r>
              <a:rPr sz="1800" spc="-114" dirty="0">
                <a:solidFill>
                  <a:srgbClr val="FFFFFF"/>
                </a:solidFill>
                <a:latin typeface="Trebuchet MS"/>
                <a:cs typeface="Trebuchet MS"/>
              </a:rPr>
              <a:t>em</a:t>
            </a:r>
            <a:r>
              <a:rPr sz="1800" spc="-95" dirty="0">
                <a:solidFill>
                  <a:srgbClr val="FFFFFF"/>
                </a:solidFill>
                <a:latin typeface="Trebuchet MS"/>
                <a:cs typeface="Trebuchet MS"/>
              </a:rPr>
              <a:t>p</a:t>
            </a:r>
            <a:r>
              <a:rPr sz="1800" spc="-155" dirty="0">
                <a:solidFill>
                  <a:srgbClr val="FFFFFF"/>
                </a:solidFill>
                <a:latin typeface="Trebuchet MS"/>
                <a:cs typeface="Trebuchet MS"/>
              </a:rPr>
              <a:t>h</a:t>
            </a:r>
            <a:r>
              <a:rPr sz="1800" spc="-75" dirty="0">
                <a:solidFill>
                  <a:srgbClr val="FFFFFF"/>
                </a:solidFill>
                <a:latin typeface="Trebuchet MS"/>
                <a:cs typeface="Trebuchet MS"/>
              </a:rPr>
              <a:t>y</a:t>
            </a:r>
            <a:r>
              <a:rPr sz="1800" spc="-60" dirty="0">
                <a:solidFill>
                  <a:srgbClr val="FFFFFF"/>
                </a:solidFill>
                <a:latin typeface="Trebuchet MS"/>
                <a:cs typeface="Trebuchet MS"/>
              </a:rPr>
              <a:t>s</a:t>
            </a:r>
            <a:r>
              <a:rPr sz="1800" spc="-114" dirty="0">
                <a:solidFill>
                  <a:srgbClr val="FFFFFF"/>
                </a:solidFill>
                <a:latin typeface="Trebuchet MS"/>
                <a:cs typeface="Trebuchet MS"/>
              </a:rPr>
              <a:t>em</a:t>
            </a:r>
            <a:r>
              <a:rPr sz="1800" spc="-190" dirty="0">
                <a:solidFill>
                  <a:srgbClr val="FFFFFF"/>
                </a:solidFill>
                <a:latin typeface="Trebuchet MS"/>
                <a:cs typeface="Trebuchet MS"/>
              </a:rPr>
              <a:t>a,  </a:t>
            </a:r>
            <a:r>
              <a:rPr sz="1800" spc="-75" dirty="0">
                <a:solidFill>
                  <a:srgbClr val="FFFFFF"/>
                </a:solidFill>
                <a:latin typeface="Trebuchet MS"/>
                <a:cs typeface="Trebuchet MS"/>
              </a:rPr>
              <a:t>chronic </a:t>
            </a:r>
            <a:r>
              <a:rPr sz="1800" spc="-70" dirty="0">
                <a:solidFill>
                  <a:srgbClr val="FFFFFF"/>
                </a:solidFill>
                <a:latin typeface="Trebuchet MS"/>
                <a:cs typeface="Trebuchet MS"/>
              </a:rPr>
              <a:t> </a:t>
            </a:r>
            <a:r>
              <a:rPr sz="1800" spc="-95" dirty="0">
                <a:solidFill>
                  <a:srgbClr val="FFFFFF"/>
                </a:solidFill>
                <a:latin typeface="Trebuchet MS"/>
                <a:cs typeface="Trebuchet MS"/>
              </a:rPr>
              <a:t>bronchitis,</a:t>
            </a:r>
            <a:endParaRPr sz="1800">
              <a:latin typeface="Trebuchet MS"/>
              <a:cs typeface="Trebuchet MS"/>
            </a:endParaRPr>
          </a:p>
          <a:p>
            <a:pPr marL="286385" indent="-287020">
              <a:lnSpc>
                <a:spcPct val="100000"/>
              </a:lnSpc>
              <a:buFont typeface="Wingdings"/>
              <a:buChar char=""/>
              <a:tabLst>
                <a:tab pos="287020" algn="l"/>
              </a:tabLst>
            </a:pPr>
            <a:r>
              <a:rPr sz="1800" spc="-20" dirty="0">
                <a:solidFill>
                  <a:srgbClr val="FFFFFF"/>
                </a:solidFill>
                <a:latin typeface="Trebuchet MS"/>
                <a:cs typeface="Trebuchet MS"/>
              </a:rPr>
              <a:t>B</a:t>
            </a:r>
            <a:r>
              <a:rPr sz="1800" spc="-45" dirty="0">
                <a:solidFill>
                  <a:srgbClr val="FFFFFF"/>
                </a:solidFill>
                <a:latin typeface="Trebuchet MS"/>
                <a:cs typeface="Trebuchet MS"/>
              </a:rPr>
              <a:t>r</a:t>
            </a:r>
            <a:r>
              <a:rPr sz="1800" spc="-55" dirty="0">
                <a:solidFill>
                  <a:srgbClr val="FFFFFF"/>
                </a:solidFill>
                <a:latin typeface="Trebuchet MS"/>
                <a:cs typeface="Trebuchet MS"/>
              </a:rPr>
              <a:t>onc</a:t>
            </a:r>
            <a:r>
              <a:rPr sz="1800" spc="-105" dirty="0">
                <a:solidFill>
                  <a:srgbClr val="FFFFFF"/>
                </a:solidFill>
                <a:latin typeface="Trebuchet MS"/>
                <a:cs typeface="Trebuchet MS"/>
              </a:rPr>
              <a:t>hie</a:t>
            </a:r>
            <a:r>
              <a:rPr sz="1800" spc="-110" dirty="0">
                <a:solidFill>
                  <a:srgbClr val="FFFFFF"/>
                </a:solidFill>
                <a:latin typeface="Trebuchet MS"/>
                <a:cs typeface="Trebuchet MS"/>
              </a:rPr>
              <a:t>c</a:t>
            </a:r>
            <a:r>
              <a:rPr sz="1800" spc="-100" dirty="0">
                <a:solidFill>
                  <a:srgbClr val="FFFFFF"/>
                </a:solidFill>
                <a:latin typeface="Trebuchet MS"/>
                <a:cs typeface="Trebuchet MS"/>
              </a:rPr>
              <a:t>tasis</a:t>
            </a:r>
            <a:endParaRPr sz="1800">
              <a:latin typeface="Trebuchet MS"/>
              <a:cs typeface="Trebuchet MS"/>
            </a:endParaRPr>
          </a:p>
          <a:p>
            <a:pPr marL="286385" indent="-287020">
              <a:lnSpc>
                <a:spcPct val="100000"/>
              </a:lnSpc>
              <a:buFont typeface="Wingdings"/>
              <a:buChar char=""/>
              <a:tabLst>
                <a:tab pos="287020" algn="l"/>
              </a:tabLst>
            </a:pPr>
            <a:r>
              <a:rPr sz="1800" spc="-114" dirty="0">
                <a:solidFill>
                  <a:srgbClr val="FFFFFF"/>
                </a:solidFill>
                <a:latin typeface="Trebuchet MS"/>
                <a:cs typeface="Trebuchet MS"/>
              </a:rPr>
              <a:t>atelectasis</a:t>
            </a:r>
            <a:endParaRPr sz="1800">
              <a:latin typeface="Trebuchet MS"/>
              <a:cs typeface="Trebuchet MS"/>
            </a:endParaRPr>
          </a:p>
        </p:txBody>
      </p:sp>
      <p:sp>
        <p:nvSpPr>
          <p:cNvPr id="17" name="object 17"/>
          <p:cNvSpPr txBox="1"/>
          <p:nvPr/>
        </p:nvSpPr>
        <p:spPr>
          <a:xfrm>
            <a:off x="8115554" y="4503546"/>
            <a:ext cx="203835" cy="299720"/>
          </a:xfrm>
          <a:prstGeom prst="rect">
            <a:avLst/>
          </a:prstGeom>
        </p:spPr>
        <p:txBody>
          <a:bodyPr vert="horz" wrap="square" lIns="0" tIns="12700" rIns="0" bIns="0" rtlCol="0">
            <a:spAutoFit/>
          </a:bodyPr>
          <a:lstStyle/>
          <a:p>
            <a:pPr>
              <a:lnSpc>
                <a:spcPct val="100000"/>
              </a:lnSpc>
              <a:spcBef>
                <a:spcPts val="100"/>
              </a:spcBef>
            </a:pPr>
            <a:r>
              <a:rPr sz="1800" dirty="0">
                <a:solidFill>
                  <a:srgbClr val="FFFFFF"/>
                </a:solidFill>
                <a:latin typeface="Wingdings"/>
                <a:cs typeface="Wingdings"/>
              </a:rPr>
              <a:t></a:t>
            </a:r>
            <a:endParaRPr sz="1800">
              <a:latin typeface="Wingdings"/>
              <a:cs typeface="Wingdings"/>
            </a:endParaRPr>
          </a:p>
        </p:txBody>
      </p:sp>
      <p:sp>
        <p:nvSpPr>
          <p:cNvPr id="18" name="object 18"/>
          <p:cNvSpPr txBox="1"/>
          <p:nvPr/>
        </p:nvSpPr>
        <p:spPr>
          <a:xfrm>
            <a:off x="8282685" y="6147612"/>
            <a:ext cx="1529080" cy="636270"/>
          </a:xfrm>
          <a:prstGeom prst="rect">
            <a:avLst/>
          </a:prstGeom>
        </p:spPr>
        <p:txBody>
          <a:bodyPr vert="horz" wrap="square" lIns="0" tIns="12700" rIns="0" bIns="0" rtlCol="0">
            <a:spAutoFit/>
          </a:bodyPr>
          <a:lstStyle/>
          <a:p>
            <a:pPr marL="12700" marR="5080" indent="120014">
              <a:lnSpc>
                <a:spcPct val="100000"/>
              </a:lnSpc>
              <a:spcBef>
                <a:spcPts val="100"/>
              </a:spcBef>
            </a:pPr>
            <a:r>
              <a:rPr sz="2000" spc="-10" dirty="0">
                <a:solidFill>
                  <a:srgbClr val="92D050"/>
                </a:solidFill>
                <a:latin typeface="Tahoma"/>
                <a:cs typeface="Tahoma"/>
              </a:rPr>
              <a:t>Respiratory </a:t>
            </a:r>
            <a:r>
              <a:rPr sz="2000" spc="-5" dirty="0">
                <a:solidFill>
                  <a:srgbClr val="92D050"/>
                </a:solidFill>
                <a:latin typeface="Tahoma"/>
                <a:cs typeface="Tahoma"/>
              </a:rPr>
              <a:t> </a:t>
            </a:r>
            <a:r>
              <a:rPr sz="2000" dirty="0">
                <a:solidFill>
                  <a:srgbClr val="92D050"/>
                </a:solidFill>
                <a:latin typeface="Tahoma"/>
                <a:cs typeface="Tahoma"/>
              </a:rPr>
              <a:t>insu</a:t>
            </a:r>
            <a:r>
              <a:rPr sz="2000" spc="-15" dirty="0">
                <a:solidFill>
                  <a:srgbClr val="92D050"/>
                </a:solidFill>
                <a:latin typeface="Tahoma"/>
                <a:cs typeface="Tahoma"/>
              </a:rPr>
              <a:t>f</a:t>
            </a:r>
            <a:r>
              <a:rPr sz="2000" spc="-5" dirty="0">
                <a:solidFill>
                  <a:srgbClr val="92D050"/>
                </a:solidFill>
                <a:latin typeface="Tahoma"/>
                <a:cs typeface="Tahoma"/>
              </a:rPr>
              <a:t>fieciency</a:t>
            </a:r>
            <a:endParaRPr sz="2000">
              <a:latin typeface="Tahoma"/>
              <a:cs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60235" y="0"/>
            <a:ext cx="5732145" cy="5661660"/>
            <a:chOff x="6460235" y="0"/>
            <a:chExt cx="5732145" cy="5661660"/>
          </a:xfrm>
        </p:grpSpPr>
        <p:pic>
          <p:nvPicPr>
            <p:cNvPr id="3" name="object 3"/>
            <p:cNvPicPr/>
            <p:nvPr/>
          </p:nvPicPr>
          <p:blipFill>
            <a:blip r:embed="rId2" cstate="print"/>
            <a:stretch>
              <a:fillRect/>
            </a:stretch>
          </p:blipFill>
          <p:spPr>
            <a:xfrm>
              <a:off x="8129015" y="0"/>
              <a:ext cx="4062983" cy="1575815"/>
            </a:xfrm>
            <a:prstGeom prst="rect">
              <a:avLst/>
            </a:prstGeom>
          </p:spPr>
        </p:pic>
        <p:pic>
          <p:nvPicPr>
            <p:cNvPr id="4" name="object 4"/>
            <p:cNvPicPr/>
            <p:nvPr/>
          </p:nvPicPr>
          <p:blipFill>
            <a:blip r:embed="rId3" cstate="print"/>
            <a:stretch>
              <a:fillRect/>
            </a:stretch>
          </p:blipFill>
          <p:spPr>
            <a:xfrm>
              <a:off x="6460235" y="787908"/>
              <a:ext cx="4873752" cy="4873752"/>
            </a:xfrm>
            <a:prstGeom prst="rect">
              <a:avLst/>
            </a:prstGeom>
          </p:spPr>
        </p:pic>
      </p:grpSp>
      <p:sp>
        <p:nvSpPr>
          <p:cNvPr id="5" name="object 5"/>
          <p:cNvSpPr txBox="1">
            <a:spLocks noGrp="1"/>
          </p:cNvSpPr>
          <p:nvPr>
            <p:ph type="title"/>
          </p:nvPr>
        </p:nvSpPr>
        <p:spPr>
          <a:xfrm>
            <a:off x="1450594" y="317703"/>
            <a:ext cx="2630170" cy="848994"/>
          </a:xfrm>
          <a:prstGeom prst="rect">
            <a:avLst/>
          </a:prstGeom>
        </p:spPr>
        <p:txBody>
          <a:bodyPr vert="horz" wrap="square" lIns="0" tIns="12700" rIns="0" bIns="0" rtlCol="0">
            <a:spAutoFit/>
          </a:bodyPr>
          <a:lstStyle/>
          <a:p>
            <a:pPr marL="12700">
              <a:lnSpc>
                <a:spcPct val="100000"/>
              </a:lnSpc>
              <a:spcBef>
                <a:spcPts val="100"/>
              </a:spcBef>
            </a:pPr>
            <a:r>
              <a:rPr sz="5400" spc="165" dirty="0">
                <a:latin typeface="Impact"/>
                <a:cs typeface="Impact"/>
              </a:rPr>
              <a:t>BRONCHI</a:t>
            </a:r>
            <a:endParaRPr sz="5400">
              <a:latin typeface="Impact"/>
              <a:cs typeface="Impact"/>
            </a:endParaRPr>
          </a:p>
        </p:txBody>
      </p:sp>
      <p:sp>
        <p:nvSpPr>
          <p:cNvPr id="6" name="object 6"/>
          <p:cNvSpPr txBox="1"/>
          <p:nvPr/>
        </p:nvSpPr>
        <p:spPr>
          <a:xfrm>
            <a:off x="936752" y="1833484"/>
            <a:ext cx="3924935" cy="2930525"/>
          </a:xfrm>
          <a:prstGeom prst="rect">
            <a:avLst/>
          </a:prstGeom>
        </p:spPr>
        <p:txBody>
          <a:bodyPr vert="horz" wrap="square" lIns="0" tIns="12065" rIns="0" bIns="0" rtlCol="0">
            <a:spAutoFit/>
          </a:bodyPr>
          <a:lstStyle/>
          <a:p>
            <a:pPr marL="241300" marR="5080" indent="-228600">
              <a:lnSpc>
                <a:spcPct val="110000"/>
              </a:lnSpc>
              <a:spcBef>
                <a:spcPts val="95"/>
              </a:spcBef>
              <a:buClr>
                <a:srgbClr val="373545"/>
              </a:buClr>
              <a:buFont typeface="Arial MT"/>
              <a:buChar char="•"/>
              <a:tabLst>
                <a:tab pos="241300" algn="l"/>
              </a:tabLst>
            </a:pPr>
            <a:r>
              <a:rPr sz="2800" spc="-130" dirty="0">
                <a:latin typeface="Trebuchet MS"/>
                <a:cs typeface="Trebuchet MS"/>
              </a:rPr>
              <a:t>Right</a:t>
            </a:r>
            <a:r>
              <a:rPr sz="2800" spc="-60" dirty="0">
                <a:latin typeface="Trebuchet MS"/>
                <a:cs typeface="Trebuchet MS"/>
              </a:rPr>
              <a:t> </a:t>
            </a:r>
            <a:r>
              <a:rPr sz="2800" spc="-85" dirty="0">
                <a:latin typeface="Trebuchet MS"/>
                <a:cs typeface="Trebuchet MS"/>
              </a:rPr>
              <a:t>b</a:t>
            </a:r>
            <a:r>
              <a:rPr sz="2800" spc="-130" dirty="0">
                <a:latin typeface="Trebuchet MS"/>
                <a:cs typeface="Trebuchet MS"/>
              </a:rPr>
              <a:t>r</a:t>
            </a:r>
            <a:r>
              <a:rPr sz="2800" spc="-50" dirty="0">
                <a:latin typeface="Trebuchet MS"/>
                <a:cs typeface="Trebuchet MS"/>
              </a:rPr>
              <a:t>o</a:t>
            </a:r>
            <a:r>
              <a:rPr sz="2800" spc="-45" dirty="0">
                <a:latin typeface="Trebuchet MS"/>
                <a:cs typeface="Trebuchet MS"/>
              </a:rPr>
              <a:t>n</a:t>
            </a:r>
            <a:r>
              <a:rPr sz="2800" spc="-140" dirty="0">
                <a:latin typeface="Trebuchet MS"/>
                <a:cs typeface="Trebuchet MS"/>
              </a:rPr>
              <a:t>ch</a:t>
            </a:r>
            <a:r>
              <a:rPr sz="2800" spc="-145" dirty="0">
                <a:latin typeface="Trebuchet MS"/>
                <a:cs typeface="Trebuchet MS"/>
              </a:rPr>
              <a:t>u</a:t>
            </a:r>
            <a:r>
              <a:rPr sz="2800" spc="-60" dirty="0">
                <a:latin typeface="Trebuchet MS"/>
                <a:cs typeface="Trebuchet MS"/>
              </a:rPr>
              <a:t>s</a:t>
            </a:r>
            <a:r>
              <a:rPr sz="2800" spc="-65" dirty="0">
                <a:latin typeface="Trebuchet MS"/>
                <a:cs typeface="Trebuchet MS"/>
              </a:rPr>
              <a:t> </a:t>
            </a:r>
            <a:r>
              <a:rPr sz="2800" spc="-110" dirty="0">
                <a:latin typeface="Trebuchet MS"/>
                <a:cs typeface="Trebuchet MS"/>
              </a:rPr>
              <a:t>i</a:t>
            </a:r>
            <a:r>
              <a:rPr sz="2800" spc="-145" dirty="0">
                <a:latin typeface="Trebuchet MS"/>
                <a:cs typeface="Trebuchet MS"/>
              </a:rPr>
              <a:t>s</a:t>
            </a:r>
            <a:r>
              <a:rPr sz="2800" spc="-80" dirty="0">
                <a:latin typeface="Trebuchet MS"/>
                <a:cs typeface="Trebuchet MS"/>
              </a:rPr>
              <a:t> </a:t>
            </a:r>
            <a:r>
              <a:rPr sz="2800" spc="-85" dirty="0">
                <a:latin typeface="Trebuchet MS"/>
                <a:cs typeface="Trebuchet MS"/>
              </a:rPr>
              <a:t>s</a:t>
            </a:r>
            <a:r>
              <a:rPr sz="2800" spc="-105" dirty="0">
                <a:latin typeface="Trebuchet MS"/>
                <a:cs typeface="Trebuchet MS"/>
              </a:rPr>
              <a:t>h</a:t>
            </a:r>
            <a:r>
              <a:rPr sz="2800" spc="30" dirty="0">
                <a:latin typeface="Trebuchet MS"/>
                <a:cs typeface="Trebuchet MS"/>
              </a:rPr>
              <a:t>o</a:t>
            </a:r>
            <a:r>
              <a:rPr sz="2800" spc="75" dirty="0">
                <a:latin typeface="Trebuchet MS"/>
                <a:cs typeface="Trebuchet MS"/>
              </a:rPr>
              <a:t>r</a:t>
            </a:r>
            <a:r>
              <a:rPr sz="2800" spc="-155" dirty="0">
                <a:latin typeface="Trebuchet MS"/>
                <a:cs typeface="Trebuchet MS"/>
              </a:rPr>
              <a:t>t</a:t>
            </a:r>
            <a:r>
              <a:rPr sz="2800" spc="-210" dirty="0">
                <a:latin typeface="Trebuchet MS"/>
                <a:cs typeface="Trebuchet MS"/>
              </a:rPr>
              <a:t>e</a:t>
            </a:r>
            <a:r>
              <a:rPr sz="2800" spc="15" dirty="0">
                <a:latin typeface="Trebuchet MS"/>
                <a:cs typeface="Trebuchet MS"/>
              </a:rPr>
              <a:t>r  </a:t>
            </a:r>
            <a:r>
              <a:rPr sz="2800" spc="-185" dirty="0">
                <a:latin typeface="Trebuchet MS"/>
                <a:cs typeface="Trebuchet MS"/>
              </a:rPr>
              <a:t>and</a:t>
            </a:r>
            <a:r>
              <a:rPr sz="2800" spc="-65" dirty="0">
                <a:latin typeface="Trebuchet MS"/>
                <a:cs typeface="Trebuchet MS"/>
              </a:rPr>
              <a:t> </a:t>
            </a:r>
            <a:r>
              <a:rPr sz="2800" spc="-125" dirty="0">
                <a:latin typeface="Trebuchet MS"/>
                <a:cs typeface="Trebuchet MS"/>
              </a:rPr>
              <a:t>wide</a:t>
            </a:r>
            <a:r>
              <a:rPr sz="2800" spc="-90" dirty="0">
                <a:latin typeface="Trebuchet MS"/>
                <a:cs typeface="Trebuchet MS"/>
              </a:rPr>
              <a:t>r</a:t>
            </a:r>
            <a:r>
              <a:rPr sz="2800" spc="-70" dirty="0">
                <a:latin typeface="Trebuchet MS"/>
                <a:cs typeface="Trebuchet MS"/>
              </a:rPr>
              <a:t> </a:t>
            </a:r>
            <a:r>
              <a:rPr sz="2800" spc="-295" dirty="0">
                <a:latin typeface="Trebuchet MS"/>
                <a:cs typeface="Trebuchet MS"/>
              </a:rPr>
              <a:t>a</a:t>
            </a:r>
            <a:r>
              <a:rPr sz="2800" spc="-135" dirty="0">
                <a:latin typeface="Trebuchet MS"/>
                <a:cs typeface="Trebuchet MS"/>
              </a:rPr>
              <a:t>nd</a:t>
            </a:r>
            <a:r>
              <a:rPr sz="2800" spc="-70" dirty="0">
                <a:latin typeface="Trebuchet MS"/>
                <a:cs typeface="Trebuchet MS"/>
              </a:rPr>
              <a:t> </a:t>
            </a:r>
            <a:r>
              <a:rPr sz="2800" spc="-105" dirty="0">
                <a:latin typeface="Trebuchet MS"/>
                <a:cs typeface="Trebuchet MS"/>
              </a:rPr>
              <a:t>i</a:t>
            </a:r>
            <a:r>
              <a:rPr sz="2800" spc="-145" dirty="0">
                <a:latin typeface="Trebuchet MS"/>
                <a:cs typeface="Trebuchet MS"/>
              </a:rPr>
              <a:t>s</a:t>
            </a:r>
            <a:r>
              <a:rPr sz="2800" spc="-75" dirty="0">
                <a:latin typeface="Trebuchet MS"/>
                <a:cs typeface="Trebuchet MS"/>
              </a:rPr>
              <a:t> </a:t>
            </a:r>
            <a:r>
              <a:rPr sz="2800" spc="-45" dirty="0">
                <a:latin typeface="Trebuchet MS"/>
                <a:cs typeface="Trebuchet MS"/>
              </a:rPr>
              <a:t>mo</a:t>
            </a:r>
            <a:r>
              <a:rPr sz="2800" spc="-85" dirty="0">
                <a:latin typeface="Trebuchet MS"/>
                <a:cs typeface="Trebuchet MS"/>
              </a:rPr>
              <a:t>r</a:t>
            </a:r>
            <a:r>
              <a:rPr sz="2800" spc="-135" dirty="0">
                <a:latin typeface="Trebuchet MS"/>
                <a:cs typeface="Trebuchet MS"/>
              </a:rPr>
              <a:t>e  </a:t>
            </a:r>
            <a:r>
              <a:rPr sz="2800" spc="-215" dirty="0">
                <a:latin typeface="Trebuchet MS"/>
                <a:cs typeface="Trebuchet MS"/>
              </a:rPr>
              <a:t>v</a:t>
            </a:r>
            <a:r>
              <a:rPr sz="2800" spc="-100" dirty="0">
                <a:latin typeface="Trebuchet MS"/>
                <a:cs typeface="Trebuchet MS"/>
              </a:rPr>
              <a:t>e</a:t>
            </a:r>
            <a:r>
              <a:rPr sz="2800" spc="-20" dirty="0">
                <a:latin typeface="Trebuchet MS"/>
                <a:cs typeface="Trebuchet MS"/>
              </a:rPr>
              <a:t>r</a:t>
            </a:r>
            <a:r>
              <a:rPr sz="2800" spc="-204" dirty="0">
                <a:latin typeface="Trebuchet MS"/>
                <a:cs typeface="Trebuchet MS"/>
              </a:rPr>
              <a:t>tical</a:t>
            </a:r>
            <a:r>
              <a:rPr sz="2800" spc="-60" dirty="0">
                <a:latin typeface="Trebuchet MS"/>
                <a:cs typeface="Trebuchet MS"/>
              </a:rPr>
              <a:t> </a:t>
            </a:r>
            <a:r>
              <a:rPr sz="2800" spc="-135" dirty="0">
                <a:latin typeface="Trebuchet MS"/>
                <a:cs typeface="Trebuchet MS"/>
              </a:rPr>
              <a:t>t</a:t>
            </a:r>
            <a:r>
              <a:rPr sz="2800" spc="-180" dirty="0">
                <a:latin typeface="Trebuchet MS"/>
                <a:cs typeface="Trebuchet MS"/>
              </a:rPr>
              <a:t>h</a:t>
            </a:r>
            <a:r>
              <a:rPr sz="2800" spc="-204" dirty="0">
                <a:latin typeface="Trebuchet MS"/>
                <a:cs typeface="Trebuchet MS"/>
              </a:rPr>
              <a:t>an</a:t>
            </a:r>
            <a:r>
              <a:rPr sz="2800" spc="-65" dirty="0">
                <a:latin typeface="Trebuchet MS"/>
                <a:cs typeface="Trebuchet MS"/>
              </a:rPr>
              <a:t> </a:t>
            </a:r>
            <a:r>
              <a:rPr sz="2800" spc="-135" dirty="0">
                <a:latin typeface="Trebuchet MS"/>
                <a:cs typeface="Trebuchet MS"/>
              </a:rPr>
              <a:t>t</a:t>
            </a:r>
            <a:r>
              <a:rPr sz="2800" spc="-175" dirty="0">
                <a:latin typeface="Trebuchet MS"/>
                <a:cs typeface="Trebuchet MS"/>
              </a:rPr>
              <a:t>h</a:t>
            </a:r>
            <a:r>
              <a:rPr sz="2800" spc="-190" dirty="0">
                <a:latin typeface="Trebuchet MS"/>
                <a:cs typeface="Trebuchet MS"/>
              </a:rPr>
              <a:t>e</a:t>
            </a:r>
            <a:r>
              <a:rPr sz="2800" spc="-70" dirty="0">
                <a:latin typeface="Trebuchet MS"/>
                <a:cs typeface="Trebuchet MS"/>
              </a:rPr>
              <a:t> </a:t>
            </a:r>
            <a:r>
              <a:rPr sz="2800" spc="-215" dirty="0">
                <a:latin typeface="Trebuchet MS"/>
                <a:cs typeface="Trebuchet MS"/>
              </a:rPr>
              <a:t>left  </a:t>
            </a:r>
            <a:r>
              <a:rPr sz="2800" spc="-135" dirty="0">
                <a:latin typeface="Trebuchet MS"/>
                <a:cs typeface="Trebuchet MS"/>
              </a:rPr>
              <a:t>bronchus.</a:t>
            </a:r>
            <a:endParaRPr sz="2800">
              <a:latin typeface="Trebuchet MS"/>
              <a:cs typeface="Trebuchet MS"/>
            </a:endParaRPr>
          </a:p>
          <a:p>
            <a:pPr marL="241300" marR="55244" indent="-228600">
              <a:lnSpc>
                <a:spcPct val="110100"/>
              </a:lnSpc>
              <a:spcBef>
                <a:spcPts val="695"/>
              </a:spcBef>
              <a:buClr>
                <a:srgbClr val="373545"/>
              </a:buClr>
              <a:buFont typeface="Arial MT"/>
              <a:buChar char="•"/>
              <a:tabLst>
                <a:tab pos="241300" algn="l"/>
              </a:tabLst>
            </a:pPr>
            <a:r>
              <a:rPr sz="2800" spc="-135" dirty="0">
                <a:solidFill>
                  <a:srgbClr val="FF0000"/>
                </a:solidFill>
                <a:latin typeface="Trebuchet MS"/>
                <a:cs typeface="Trebuchet MS"/>
              </a:rPr>
              <a:t>Foreign</a:t>
            </a:r>
            <a:r>
              <a:rPr sz="2800" spc="-55" dirty="0">
                <a:solidFill>
                  <a:srgbClr val="FF0000"/>
                </a:solidFill>
                <a:latin typeface="Trebuchet MS"/>
                <a:cs typeface="Trebuchet MS"/>
              </a:rPr>
              <a:t> </a:t>
            </a:r>
            <a:r>
              <a:rPr sz="2800" spc="-114" dirty="0">
                <a:solidFill>
                  <a:srgbClr val="FF0000"/>
                </a:solidFill>
                <a:latin typeface="Trebuchet MS"/>
                <a:cs typeface="Trebuchet MS"/>
              </a:rPr>
              <a:t>bodies</a:t>
            </a:r>
            <a:r>
              <a:rPr sz="2800" spc="-95" dirty="0">
                <a:solidFill>
                  <a:srgbClr val="FF0000"/>
                </a:solidFill>
                <a:latin typeface="Trebuchet MS"/>
                <a:cs typeface="Trebuchet MS"/>
              </a:rPr>
              <a:t> </a:t>
            </a:r>
            <a:r>
              <a:rPr sz="2800" spc="-175" dirty="0">
                <a:solidFill>
                  <a:srgbClr val="FF0000"/>
                </a:solidFill>
                <a:latin typeface="Trebuchet MS"/>
                <a:cs typeface="Trebuchet MS"/>
              </a:rPr>
              <a:t>usually </a:t>
            </a:r>
            <a:r>
              <a:rPr sz="2800" spc="-170" dirty="0">
                <a:solidFill>
                  <a:srgbClr val="FF0000"/>
                </a:solidFill>
                <a:latin typeface="Trebuchet MS"/>
                <a:cs typeface="Trebuchet MS"/>
              </a:rPr>
              <a:t> </a:t>
            </a:r>
            <a:r>
              <a:rPr sz="2800" spc="-160" dirty="0">
                <a:solidFill>
                  <a:srgbClr val="FF0000"/>
                </a:solidFill>
                <a:latin typeface="Trebuchet MS"/>
                <a:cs typeface="Trebuchet MS"/>
              </a:rPr>
              <a:t>e</a:t>
            </a:r>
            <a:r>
              <a:rPr sz="2800" spc="-155" dirty="0">
                <a:solidFill>
                  <a:srgbClr val="FF0000"/>
                </a:solidFill>
                <a:latin typeface="Trebuchet MS"/>
                <a:cs typeface="Trebuchet MS"/>
              </a:rPr>
              <a:t>nt</a:t>
            </a:r>
            <a:r>
              <a:rPr sz="2800" spc="-210" dirty="0">
                <a:solidFill>
                  <a:srgbClr val="FF0000"/>
                </a:solidFill>
                <a:latin typeface="Trebuchet MS"/>
                <a:cs typeface="Trebuchet MS"/>
              </a:rPr>
              <a:t>e</a:t>
            </a:r>
            <a:r>
              <a:rPr sz="2800" spc="15" dirty="0">
                <a:solidFill>
                  <a:srgbClr val="FF0000"/>
                </a:solidFill>
                <a:latin typeface="Trebuchet MS"/>
                <a:cs typeface="Trebuchet MS"/>
              </a:rPr>
              <a:t>r</a:t>
            </a:r>
            <a:r>
              <a:rPr sz="2800" spc="-80" dirty="0">
                <a:solidFill>
                  <a:srgbClr val="FF0000"/>
                </a:solidFill>
                <a:latin typeface="Trebuchet MS"/>
                <a:cs typeface="Trebuchet MS"/>
              </a:rPr>
              <a:t> </a:t>
            </a:r>
            <a:r>
              <a:rPr sz="2800" spc="-135" dirty="0">
                <a:solidFill>
                  <a:srgbClr val="FF0000"/>
                </a:solidFill>
                <a:latin typeface="Trebuchet MS"/>
                <a:cs typeface="Trebuchet MS"/>
              </a:rPr>
              <a:t>t</a:t>
            </a:r>
            <a:r>
              <a:rPr sz="2800" spc="-180" dirty="0">
                <a:solidFill>
                  <a:srgbClr val="FF0000"/>
                </a:solidFill>
                <a:latin typeface="Trebuchet MS"/>
                <a:cs typeface="Trebuchet MS"/>
              </a:rPr>
              <a:t>h</a:t>
            </a:r>
            <a:r>
              <a:rPr sz="2800" spc="-190" dirty="0">
                <a:solidFill>
                  <a:srgbClr val="FF0000"/>
                </a:solidFill>
                <a:latin typeface="Trebuchet MS"/>
                <a:cs typeface="Trebuchet MS"/>
              </a:rPr>
              <a:t>e</a:t>
            </a:r>
            <a:r>
              <a:rPr sz="2800" spc="-70" dirty="0">
                <a:solidFill>
                  <a:srgbClr val="FF0000"/>
                </a:solidFill>
                <a:latin typeface="Trebuchet MS"/>
                <a:cs typeface="Trebuchet MS"/>
              </a:rPr>
              <a:t> </a:t>
            </a:r>
            <a:r>
              <a:rPr sz="2800" spc="-110" dirty="0">
                <a:solidFill>
                  <a:srgbClr val="FF0000"/>
                </a:solidFill>
                <a:latin typeface="Trebuchet MS"/>
                <a:cs typeface="Trebuchet MS"/>
              </a:rPr>
              <a:t>ri</a:t>
            </a:r>
            <a:r>
              <a:rPr sz="2800" spc="-180" dirty="0">
                <a:solidFill>
                  <a:srgbClr val="FF0000"/>
                </a:solidFill>
                <a:latin typeface="Trebuchet MS"/>
                <a:cs typeface="Trebuchet MS"/>
              </a:rPr>
              <a:t>g</a:t>
            </a:r>
            <a:r>
              <a:rPr sz="2800" spc="-160" dirty="0">
                <a:solidFill>
                  <a:srgbClr val="FF0000"/>
                </a:solidFill>
                <a:latin typeface="Trebuchet MS"/>
                <a:cs typeface="Trebuchet MS"/>
              </a:rPr>
              <a:t>ht</a:t>
            </a:r>
            <a:r>
              <a:rPr sz="2800" spc="-50" dirty="0">
                <a:solidFill>
                  <a:srgbClr val="FF0000"/>
                </a:solidFill>
                <a:latin typeface="Trebuchet MS"/>
                <a:cs typeface="Trebuchet MS"/>
              </a:rPr>
              <a:t> </a:t>
            </a:r>
            <a:r>
              <a:rPr sz="2800" spc="-85" dirty="0">
                <a:solidFill>
                  <a:srgbClr val="FF0000"/>
                </a:solidFill>
                <a:latin typeface="Trebuchet MS"/>
                <a:cs typeface="Trebuchet MS"/>
              </a:rPr>
              <a:t>b</a:t>
            </a:r>
            <a:r>
              <a:rPr sz="2800" spc="-130" dirty="0">
                <a:solidFill>
                  <a:srgbClr val="FF0000"/>
                </a:solidFill>
                <a:latin typeface="Trebuchet MS"/>
                <a:cs typeface="Trebuchet MS"/>
              </a:rPr>
              <a:t>r</a:t>
            </a:r>
            <a:r>
              <a:rPr sz="2800" spc="-50" dirty="0">
                <a:solidFill>
                  <a:srgbClr val="FF0000"/>
                </a:solidFill>
                <a:latin typeface="Trebuchet MS"/>
                <a:cs typeface="Trebuchet MS"/>
              </a:rPr>
              <a:t>o</a:t>
            </a:r>
            <a:r>
              <a:rPr sz="2800" spc="-45" dirty="0">
                <a:solidFill>
                  <a:srgbClr val="FF0000"/>
                </a:solidFill>
                <a:latin typeface="Trebuchet MS"/>
                <a:cs typeface="Trebuchet MS"/>
              </a:rPr>
              <a:t>n</a:t>
            </a:r>
            <a:r>
              <a:rPr sz="2800" spc="-140" dirty="0">
                <a:solidFill>
                  <a:srgbClr val="FF0000"/>
                </a:solidFill>
                <a:latin typeface="Trebuchet MS"/>
                <a:cs typeface="Trebuchet MS"/>
              </a:rPr>
              <a:t>ch</a:t>
            </a:r>
            <a:r>
              <a:rPr sz="2800" spc="-145" dirty="0">
                <a:solidFill>
                  <a:srgbClr val="FF0000"/>
                </a:solidFill>
                <a:latin typeface="Trebuchet MS"/>
                <a:cs typeface="Trebuchet MS"/>
              </a:rPr>
              <a:t>u</a:t>
            </a:r>
            <a:r>
              <a:rPr sz="2800" spc="-35" dirty="0">
                <a:solidFill>
                  <a:srgbClr val="FF0000"/>
                </a:solidFill>
                <a:latin typeface="Trebuchet MS"/>
                <a:cs typeface="Trebuchet MS"/>
              </a:rPr>
              <a:t>s</a:t>
            </a:r>
            <a:r>
              <a:rPr sz="2800" spc="-420" dirty="0">
                <a:latin typeface="Trebuchet MS"/>
                <a:cs typeface="Trebuchet MS"/>
              </a:rPr>
              <a:t>.</a:t>
            </a:r>
            <a:endParaRPr sz="2800">
              <a:latin typeface="Trebuchet MS"/>
              <a:cs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3463" y="0"/>
            <a:ext cx="11625580" cy="6858000"/>
          </a:xfrm>
          <a:custGeom>
            <a:avLst/>
            <a:gdLst/>
            <a:ahLst/>
            <a:cxnLst/>
            <a:rect l="l" t="t" r="r" b="b"/>
            <a:pathLst>
              <a:path w="11625580" h="6858000">
                <a:moveTo>
                  <a:pt x="0" y="6858000"/>
                </a:moveTo>
                <a:lnTo>
                  <a:pt x="11625071" y="6858000"/>
                </a:lnTo>
                <a:lnTo>
                  <a:pt x="11625071" y="0"/>
                </a:lnTo>
                <a:lnTo>
                  <a:pt x="0" y="0"/>
                </a:lnTo>
                <a:lnTo>
                  <a:pt x="0" y="6858000"/>
                </a:lnTo>
                <a:close/>
              </a:path>
            </a:pathLst>
          </a:custGeom>
          <a:solidFill>
            <a:srgbClr val="E2F1EC"/>
          </a:solidFill>
        </p:spPr>
        <p:txBody>
          <a:bodyPr wrap="square" lIns="0" tIns="0" rIns="0" bIns="0" rtlCol="0"/>
          <a:lstStyle/>
          <a:p>
            <a:endParaRPr/>
          </a:p>
        </p:txBody>
      </p:sp>
      <p:sp>
        <p:nvSpPr>
          <p:cNvPr id="3" name="object 3"/>
          <p:cNvSpPr/>
          <p:nvPr/>
        </p:nvSpPr>
        <p:spPr>
          <a:xfrm>
            <a:off x="0" y="0"/>
            <a:ext cx="885825" cy="6858000"/>
          </a:xfrm>
          <a:custGeom>
            <a:avLst/>
            <a:gdLst/>
            <a:ahLst/>
            <a:cxnLst/>
            <a:rect l="l" t="t" r="r" b="b"/>
            <a:pathLst>
              <a:path w="885825" h="6858000">
                <a:moveTo>
                  <a:pt x="709307" y="0"/>
                </a:moveTo>
                <a:lnTo>
                  <a:pt x="0" y="0"/>
                </a:lnTo>
                <a:lnTo>
                  <a:pt x="0" y="6857999"/>
                </a:lnTo>
                <a:lnTo>
                  <a:pt x="709307" y="6857999"/>
                </a:lnTo>
                <a:lnTo>
                  <a:pt x="710895" y="6789736"/>
                </a:lnTo>
                <a:lnTo>
                  <a:pt x="718832" y="6729412"/>
                </a:lnTo>
                <a:lnTo>
                  <a:pt x="729932" y="6677025"/>
                </a:lnTo>
                <a:lnTo>
                  <a:pt x="744220" y="6630987"/>
                </a:lnTo>
                <a:lnTo>
                  <a:pt x="760082" y="6589712"/>
                </a:lnTo>
                <a:lnTo>
                  <a:pt x="779132" y="6553200"/>
                </a:lnTo>
                <a:lnTo>
                  <a:pt x="817206" y="6477000"/>
                </a:lnTo>
                <a:lnTo>
                  <a:pt x="833081" y="6440487"/>
                </a:lnTo>
                <a:lnTo>
                  <a:pt x="848944" y="6399212"/>
                </a:lnTo>
                <a:lnTo>
                  <a:pt x="864819" y="6353175"/>
                </a:lnTo>
                <a:lnTo>
                  <a:pt x="875919" y="6300787"/>
                </a:lnTo>
                <a:lnTo>
                  <a:pt x="882269" y="6240462"/>
                </a:lnTo>
                <a:lnTo>
                  <a:pt x="885444" y="6172200"/>
                </a:lnTo>
                <a:lnTo>
                  <a:pt x="882269" y="6103937"/>
                </a:lnTo>
                <a:lnTo>
                  <a:pt x="875919" y="6043612"/>
                </a:lnTo>
                <a:lnTo>
                  <a:pt x="864819" y="5991225"/>
                </a:lnTo>
                <a:lnTo>
                  <a:pt x="848944" y="5945187"/>
                </a:lnTo>
                <a:lnTo>
                  <a:pt x="833081" y="5903912"/>
                </a:lnTo>
                <a:lnTo>
                  <a:pt x="817206" y="5867400"/>
                </a:lnTo>
                <a:lnTo>
                  <a:pt x="779132" y="5791200"/>
                </a:lnTo>
                <a:lnTo>
                  <a:pt x="760082" y="5754687"/>
                </a:lnTo>
                <a:lnTo>
                  <a:pt x="744220" y="5713412"/>
                </a:lnTo>
                <a:lnTo>
                  <a:pt x="729932" y="5667375"/>
                </a:lnTo>
                <a:lnTo>
                  <a:pt x="718832" y="5614987"/>
                </a:lnTo>
                <a:lnTo>
                  <a:pt x="710895" y="5554599"/>
                </a:lnTo>
                <a:lnTo>
                  <a:pt x="709307" y="5486400"/>
                </a:lnTo>
                <a:lnTo>
                  <a:pt x="710895" y="5418074"/>
                </a:lnTo>
                <a:lnTo>
                  <a:pt x="718832" y="5357749"/>
                </a:lnTo>
                <a:lnTo>
                  <a:pt x="729932" y="5305425"/>
                </a:lnTo>
                <a:lnTo>
                  <a:pt x="744220" y="5259324"/>
                </a:lnTo>
                <a:lnTo>
                  <a:pt x="760082" y="5218049"/>
                </a:lnTo>
                <a:lnTo>
                  <a:pt x="779132" y="5181600"/>
                </a:lnTo>
                <a:lnTo>
                  <a:pt x="817206" y="5105400"/>
                </a:lnTo>
                <a:lnTo>
                  <a:pt x="833081" y="5068824"/>
                </a:lnTo>
                <a:lnTo>
                  <a:pt x="848944" y="5027549"/>
                </a:lnTo>
                <a:lnTo>
                  <a:pt x="864819" y="4981575"/>
                </a:lnTo>
                <a:lnTo>
                  <a:pt x="875919" y="4929124"/>
                </a:lnTo>
                <a:lnTo>
                  <a:pt x="882269" y="4868799"/>
                </a:lnTo>
                <a:lnTo>
                  <a:pt x="885444" y="4800600"/>
                </a:lnTo>
                <a:lnTo>
                  <a:pt x="882269" y="4732274"/>
                </a:lnTo>
                <a:lnTo>
                  <a:pt x="875919" y="4671949"/>
                </a:lnTo>
                <a:lnTo>
                  <a:pt x="864819" y="4619625"/>
                </a:lnTo>
                <a:lnTo>
                  <a:pt x="848944" y="4573524"/>
                </a:lnTo>
                <a:lnTo>
                  <a:pt x="833081" y="4532249"/>
                </a:lnTo>
                <a:lnTo>
                  <a:pt x="817206" y="4495800"/>
                </a:lnTo>
                <a:lnTo>
                  <a:pt x="779132" y="4419600"/>
                </a:lnTo>
                <a:lnTo>
                  <a:pt x="760082" y="4383024"/>
                </a:lnTo>
                <a:lnTo>
                  <a:pt x="744220" y="4341749"/>
                </a:lnTo>
                <a:lnTo>
                  <a:pt x="729932" y="4295775"/>
                </a:lnTo>
                <a:lnTo>
                  <a:pt x="718832" y="4243324"/>
                </a:lnTo>
                <a:lnTo>
                  <a:pt x="710895" y="4182999"/>
                </a:lnTo>
                <a:lnTo>
                  <a:pt x="709307" y="4114800"/>
                </a:lnTo>
                <a:lnTo>
                  <a:pt x="710895" y="4046474"/>
                </a:lnTo>
                <a:lnTo>
                  <a:pt x="718832" y="3986149"/>
                </a:lnTo>
                <a:lnTo>
                  <a:pt x="729932" y="3933825"/>
                </a:lnTo>
                <a:lnTo>
                  <a:pt x="744220" y="3887724"/>
                </a:lnTo>
                <a:lnTo>
                  <a:pt x="760082" y="3846449"/>
                </a:lnTo>
                <a:lnTo>
                  <a:pt x="779132" y="3810000"/>
                </a:lnTo>
                <a:lnTo>
                  <a:pt x="817206" y="3733800"/>
                </a:lnTo>
                <a:lnTo>
                  <a:pt x="833081" y="3697224"/>
                </a:lnTo>
                <a:lnTo>
                  <a:pt x="848944" y="3655949"/>
                </a:lnTo>
                <a:lnTo>
                  <a:pt x="864819" y="3609975"/>
                </a:lnTo>
                <a:lnTo>
                  <a:pt x="875919" y="3557524"/>
                </a:lnTo>
                <a:lnTo>
                  <a:pt x="882269" y="3497199"/>
                </a:lnTo>
                <a:lnTo>
                  <a:pt x="885444" y="3427349"/>
                </a:lnTo>
                <a:lnTo>
                  <a:pt x="882269" y="3360674"/>
                </a:lnTo>
                <a:lnTo>
                  <a:pt x="875919" y="3300349"/>
                </a:lnTo>
                <a:lnTo>
                  <a:pt x="864819" y="3248025"/>
                </a:lnTo>
                <a:lnTo>
                  <a:pt x="848944" y="3201924"/>
                </a:lnTo>
                <a:lnTo>
                  <a:pt x="833081" y="3160649"/>
                </a:lnTo>
                <a:lnTo>
                  <a:pt x="817206" y="3124200"/>
                </a:lnTo>
                <a:lnTo>
                  <a:pt x="779132" y="3048000"/>
                </a:lnTo>
                <a:lnTo>
                  <a:pt x="760082" y="3011424"/>
                </a:lnTo>
                <a:lnTo>
                  <a:pt x="744220" y="2970149"/>
                </a:lnTo>
                <a:lnTo>
                  <a:pt x="729932" y="2924175"/>
                </a:lnTo>
                <a:lnTo>
                  <a:pt x="718832" y="2871724"/>
                </a:lnTo>
                <a:lnTo>
                  <a:pt x="710895" y="2811399"/>
                </a:lnTo>
                <a:lnTo>
                  <a:pt x="709307" y="2743200"/>
                </a:lnTo>
                <a:lnTo>
                  <a:pt x="710895" y="2674874"/>
                </a:lnTo>
                <a:lnTo>
                  <a:pt x="718832" y="2614549"/>
                </a:lnTo>
                <a:lnTo>
                  <a:pt x="729932" y="2562225"/>
                </a:lnTo>
                <a:lnTo>
                  <a:pt x="744220" y="2516124"/>
                </a:lnTo>
                <a:lnTo>
                  <a:pt x="760082" y="2474849"/>
                </a:lnTo>
                <a:lnTo>
                  <a:pt x="779132" y="2438400"/>
                </a:lnTo>
                <a:lnTo>
                  <a:pt x="817206" y="2362200"/>
                </a:lnTo>
                <a:lnTo>
                  <a:pt x="833081" y="2325624"/>
                </a:lnTo>
                <a:lnTo>
                  <a:pt x="848944" y="2284349"/>
                </a:lnTo>
                <a:lnTo>
                  <a:pt x="864819" y="2238375"/>
                </a:lnTo>
                <a:lnTo>
                  <a:pt x="875919" y="2185924"/>
                </a:lnTo>
                <a:lnTo>
                  <a:pt x="882269" y="2125599"/>
                </a:lnTo>
                <a:lnTo>
                  <a:pt x="885444" y="2057400"/>
                </a:lnTo>
                <a:lnTo>
                  <a:pt x="882269" y="1989074"/>
                </a:lnTo>
                <a:lnTo>
                  <a:pt x="875919" y="1928749"/>
                </a:lnTo>
                <a:lnTo>
                  <a:pt x="864819" y="1876425"/>
                </a:lnTo>
                <a:lnTo>
                  <a:pt x="848944" y="1830324"/>
                </a:lnTo>
                <a:lnTo>
                  <a:pt x="833081" y="1789049"/>
                </a:lnTo>
                <a:lnTo>
                  <a:pt x="817206" y="1752600"/>
                </a:lnTo>
                <a:lnTo>
                  <a:pt x="779132" y="1676400"/>
                </a:lnTo>
                <a:lnTo>
                  <a:pt x="760082" y="1639824"/>
                </a:lnTo>
                <a:lnTo>
                  <a:pt x="744220" y="1598549"/>
                </a:lnTo>
                <a:lnTo>
                  <a:pt x="729932" y="1552575"/>
                </a:lnTo>
                <a:lnTo>
                  <a:pt x="718832" y="1500124"/>
                </a:lnTo>
                <a:lnTo>
                  <a:pt x="710895" y="1439799"/>
                </a:lnTo>
                <a:lnTo>
                  <a:pt x="709307" y="1371600"/>
                </a:lnTo>
                <a:lnTo>
                  <a:pt x="710895" y="1303274"/>
                </a:lnTo>
                <a:lnTo>
                  <a:pt x="718832" y="1242949"/>
                </a:lnTo>
                <a:lnTo>
                  <a:pt x="729932" y="1190625"/>
                </a:lnTo>
                <a:lnTo>
                  <a:pt x="744220" y="1144524"/>
                </a:lnTo>
                <a:lnTo>
                  <a:pt x="760082" y="1103249"/>
                </a:lnTo>
                <a:lnTo>
                  <a:pt x="779132" y="1066800"/>
                </a:lnTo>
                <a:lnTo>
                  <a:pt x="817206" y="990600"/>
                </a:lnTo>
                <a:lnTo>
                  <a:pt x="833081" y="954024"/>
                </a:lnTo>
                <a:lnTo>
                  <a:pt x="848944" y="912749"/>
                </a:lnTo>
                <a:lnTo>
                  <a:pt x="864819" y="866775"/>
                </a:lnTo>
                <a:lnTo>
                  <a:pt x="875919" y="814324"/>
                </a:lnTo>
                <a:lnTo>
                  <a:pt x="882269" y="753999"/>
                </a:lnTo>
                <a:lnTo>
                  <a:pt x="885444" y="685800"/>
                </a:lnTo>
                <a:lnTo>
                  <a:pt x="882269" y="617474"/>
                </a:lnTo>
                <a:lnTo>
                  <a:pt x="875919" y="557149"/>
                </a:lnTo>
                <a:lnTo>
                  <a:pt x="864819" y="504825"/>
                </a:lnTo>
                <a:lnTo>
                  <a:pt x="848944" y="458724"/>
                </a:lnTo>
                <a:lnTo>
                  <a:pt x="833081" y="417449"/>
                </a:lnTo>
                <a:lnTo>
                  <a:pt x="817206" y="381000"/>
                </a:lnTo>
                <a:lnTo>
                  <a:pt x="779132" y="304800"/>
                </a:lnTo>
                <a:lnTo>
                  <a:pt x="760082" y="268224"/>
                </a:lnTo>
                <a:lnTo>
                  <a:pt x="744220" y="226949"/>
                </a:lnTo>
                <a:lnTo>
                  <a:pt x="729932" y="180975"/>
                </a:lnTo>
                <a:lnTo>
                  <a:pt x="718832" y="128524"/>
                </a:lnTo>
                <a:lnTo>
                  <a:pt x="710895" y="68199"/>
                </a:lnTo>
                <a:lnTo>
                  <a:pt x="709307" y="0"/>
                </a:lnTo>
                <a:close/>
              </a:path>
            </a:pathLst>
          </a:custGeom>
          <a:solidFill>
            <a:srgbClr val="373545"/>
          </a:solidFill>
        </p:spPr>
        <p:txBody>
          <a:bodyPr wrap="square" lIns="0" tIns="0" rIns="0" bIns="0" rtlCol="0"/>
          <a:lstStyle/>
          <a:p>
            <a:endParaRPr/>
          </a:p>
        </p:txBody>
      </p:sp>
      <p:sp>
        <p:nvSpPr>
          <p:cNvPr id="4" name="object 4"/>
          <p:cNvSpPr/>
          <p:nvPr/>
        </p:nvSpPr>
        <p:spPr>
          <a:xfrm>
            <a:off x="11908535" y="0"/>
            <a:ext cx="283845" cy="6858000"/>
          </a:xfrm>
          <a:custGeom>
            <a:avLst/>
            <a:gdLst/>
            <a:ahLst/>
            <a:cxnLst/>
            <a:rect l="l" t="t" r="r" b="b"/>
            <a:pathLst>
              <a:path w="283845" h="6858000">
                <a:moveTo>
                  <a:pt x="283464" y="0"/>
                </a:moveTo>
                <a:lnTo>
                  <a:pt x="0" y="0"/>
                </a:lnTo>
                <a:lnTo>
                  <a:pt x="0" y="6858000"/>
                </a:lnTo>
                <a:lnTo>
                  <a:pt x="283464" y="6858000"/>
                </a:lnTo>
                <a:lnTo>
                  <a:pt x="283464" y="0"/>
                </a:lnTo>
                <a:close/>
              </a:path>
            </a:pathLst>
          </a:custGeom>
          <a:solidFill>
            <a:srgbClr val="3493B9"/>
          </a:solidFill>
        </p:spPr>
        <p:txBody>
          <a:bodyPr wrap="square" lIns="0" tIns="0" rIns="0" bIns="0" rtlCol="0"/>
          <a:lstStyle/>
          <a:p>
            <a:endParaRPr/>
          </a:p>
        </p:txBody>
      </p:sp>
      <p:sp>
        <p:nvSpPr>
          <p:cNvPr id="5" name="object 5"/>
          <p:cNvSpPr/>
          <p:nvPr/>
        </p:nvSpPr>
        <p:spPr>
          <a:xfrm>
            <a:off x="3557015" y="630936"/>
            <a:ext cx="5234940" cy="5229225"/>
          </a:xfrm>
          <a:custGeom>
            <a:avLst/>
            <a:gdLst/>
            <a:ahLst/>
            <a:cxnLst/>
            <a:rect l="l" t="t" r="r" b="b"/>
            <a:pathLst>
              <a:path w="5234940" h="5229225">
                <a:moveTo>
                  <a:pt x="2617470" y="0"/>
                </a:moveTo>
                <a:lnTo>
                  <a:pt x="2566670" y="4699"/>
                </a:lnTo>
                <a:lnTo>
                  <a:pt x="2517521" y="17399"/>
                </a:lnTo>
                <a:lnTo>
                  <a:pt x="2469896" y="36449"/>
                </a:lnTo>
                <a:lnTo>
                  <a:pt x="2420620" y="60325"/>
                </a:lnTo>
                <a:lnTo>
                  <a:pt x="2374646" y="87249"/>
                </a:lnTo>
                <a:lnTo>
                  <a:pt x="2327021" y="115824"/>
                </a:lnTo>
                <a:lnTo>
                  <a:pt x="2231771" y="166624"/>
                </a:lnTo>
                <a:lnTo>
                  <a:pt x="2184146" y="185674"/>
                </a:lnTo>
                <a:lnTo>
                  <a:pt x="2134870" y="198374"/>
                </a:lnTo>
                <a:lnTo>
                  <a:pt x="2085721" y="204724"/>
                </a:lnTo>
                <a:lnTo>
                  <a:pt x="2033397" y="204724"/>
                </a:lnTo>
                <a:lnTo>
                  <a:pt x="1979422" y="201549"/>
                </a:lnTo>
                <a:lnTo>
                  <a:pt x="1925447" y="195199"/>
                </a:lnTo>
                <a:lnTo>
                  <a:pt x="1871472" y="187325"/>
                </a:lnTo>
                <a:lnTo>
                  <a:pt x="1817497" y="180975"/>
                </a:lnTo>
                <a:lnTo>
                  <a:pt x="1763522" y="176149"/>
                </a:lnTo>
                <a:lnTo>
                  <a:pt x="1712722" y="177800"/>
                </a:lnTo>
                <a:lnTo>
                  <a:pt x="1663446" y="184150"/>
                </a:lnTo>
                <a:lnTo>
                  <a:pt x="1615821" y="198374"/>
                </a:lnTo>
                <a:lnTo>
                  <a:pt x="1576197" y="219075"/>
                </a:lnTo>
                <a:lnTo>
                  <a:pt x="1538097" y="245999"/>
                </a:lnTo>
                <a:lnTo>
                  <a:pt x="1504823" y="277749"/>
                </a:lnTo>
                <a:lnTo>
                  <a:pt x="1471422" y="314325"/>
                </a:lnTo>
                <a:lnTo>
                  <a:pt x="1441323" y="352425"/>
                </a:lnTo>
                <a:lnTo>
                  <a:pt x="1380998" y="431800"/>
                </a:lnTo>
                <a:lnTo>
                  <a:pt x="1350772" y="469900"/>
                </a:lnTo>
                <a:lnTo>
                  <a:pt x="1319022" y="506349"/>
                </a:lnTo>
                <a:lnTo>
                  <a:pt x="1282573" y="538099"/>
                </a:lnTo>
                <a:lnTo>
                  <a:pt x="1247648" y="566674"/>
                </a:lnTo>
                <a:lnTo>
                  <a:pt x="1207897" y="588899"/>
                </a:lnTo>
                <a:lnTo>
                  <a:pt x="1165098" y="607949"/>
                </a:lnTo>
                <a:lnTo>
                  <a:pt x="1118997" y="623824"/>
                </a:lnTo>
                <a:lnTo>
                  <a:pt x="1071372" y="638175"/>
                </a:lnTo>
                <a:lnTo>
                  <a:pt x="1023874" y="650875"/>
                </a:lnTo>
                <a:lnTo>
                  <a:pt x="974598" y="663575"/>
                </a:lnTo>
                <a:lnTo>
                  <a:pt x="928624" y="677799"/>
                </a:lnTo>
                <a:lnTo>
                  <a:pt x="882523" y="693674"/>
                </a:lnTo>
                <a:lnTo>
                  <a:pt x="839724" y="712724"/>
                </a:lnTo>
                <a:lnTo>
                  <a:pt x="801624" y="736600"/>
                </a:lnTo>
                <a:lnTo>
                  <a:pt x="766699" y="765175"/>
                </a:lnTo>
                <a:lnTo>
                  <a:pt x="738124" y="800100"/>
                </a:lnTo>
                <a:lnTo>
                  <a:pt x="714248" y="838200"/>
                </a:lnTo>
                <a:lnTo>
                  <a:pt x="695198" y="880999"/>
                </a:lnTo>
                <a:lnTo>
                  <a:pt x="679323" y="926973"/>
                </a:lnTo>
                <a:lnTo>
                  <a:pt x="665099" y="973074"/>
                </a:lnTo>
                <a:lnTo>
                  <a:pt x="652399" y="1022223"/>
                </a:lnTo>
                <a:lnTo>
                  <a:pt x="639699" y="1069848"/>
                </a:lnTo>
                <a:lnTo>
                  <a:pt x="625348" y="1117473"/>
                </a:lnTo>
                <a:lnTo>
                  <a:pt x="609473" y="1163574"/>
                </a:lnTo>
                <a:lnTo>
                  <a:pt x="590423" y="1206373"/>
                </a:lnTo>
                <a:lnTo>
                  <a:pt x="568198" y="1246124"/>
                </a:lnTo>
                <a:lnTo>
                  <a:pt x="539623" y="1281049"/>
                </a:lnTo>
                <a:lnTo>
                  <a:pt x="508000" y="1317498"/>
                </a:lnTo>
                <a:lnTo>
                  <a:pt x="471424" y="1349248"/>
                </a:lnTo>
                <a:lnTo>
                  <a:pt x="352425" y="1439799"/>
                </a:lnTo>
                <a:lnTo>
                  <a:pt x="314325" y="1469898"/>
                </a:lnTo>
                <a:lnTo>
                  <a:pt x="277749" y="1503299"/>
                </a:lnTo>
                <a:lnTo>
                  <a:pt x="245999" y="1536573"/>
                </a:lnTo>
                <a:lnTo>
                  <a:pt x="219075" y="1574673"/>
                </a:lnTo>
                <a:lnTo>
                  <a:pt x="198374" y="1614424"/>
                </a:lnTo>
                <a:lnTo>
                  <a:pt x="184150" y="1662049"/>
                </a:lnTo>
                <a:lnTo>
                  <a:pt x="177800" y="1711198"/>
                </a:lnTo>
                <a:lnTo>
                  <a:pt x="176149" y="1761998"/>
                </a:lnTo>
                <a:lnTo>
                  <a:pt x="180975" y="1815973"/>
                </a:lnTo>
                <a:lnTo>
                  <a:pt x="187325" y="1869948"/>
                </a:lnTo>
                <a:lnTo>
                  <a:pt x="195199" y="1923923"/>
                </a:lnTo>
                <a:lnTo>
                  <a:pt x="201549" y="1977898"/>
                </a:lnTo>
                <a:lnTo>
                  <a:pt x="204724" y="2031873"/>
                </a:lnTo>
                <a:lnTo>
                  <a:pt x="204724" y="2084197"/>
                </a:lnTo>
                <a:lnTo>
                  <a:pt x="198374" y="2133473"/>
                </a:lnTo>
                <a:lnTo>
                  <a:pt x="185674" y="2182622"/>
                </a:lnTo>
                <a:lnTo>
                  <a:pt x="166624" y="2228723"/>
                </a:lnTo>
                <a:lnTo>
                  <a:pt x="142875" y="2276348"/>
                </a:lnTo>
                <a:lnTo>
                  <a:pt x="115824" y="2323973"/>
                </a:lnTo>
                <a:lnTo>
                  <a:pt x="87249" y="2371598"/>
                </a:lnTo>
                <a:lnTo>
                  <a:pt x="60325" y="2417572"/>
                </a:lnTo>
                <a:lnTo>
                  <a:pt x="36449" y="2466848"/>
                </a:lnTo>
                <a:lnTo>
                  <a:pt x="17399" y="2514473"/>
                </a:lnTo>
                <a:lnTo>
                  <a:pt x="4699" y="2563622"/>
                </a:lnTo>
                <a:lnTo>
                  <a:pt x="0" y="2614422"/>
                </a:lnTo>
                <a:lnTo>
                  <a:pt x="4699" y="2665222"/>
                </a:lnTo>
                <a:lnTo>
                  <a:pt x="17399" y="2714371"/>
                </a:lnTo>
                <a:lnTo>
                  <a:pt x="36449" y="2761996"/>
                </a:lnTo>
                <a:lnTo>
                  <a:pt x="60325" y="2811272"/>
                </a:lnTo>
                <a:lnTo>
                  <a:pt x="87249" y="2857246"/>
                </a:lnTo>
                <a:lnTo>
                  <a:pt x="115824" y="2904871"/>
                </a:lnTo>
                <a:lnTo>
                  <a:pt x="142875" y="2952496"/>
                </a:lnTo>
                <a:lnTo>
                  <a:pt x="166624" y="3000121"/>
                </a:lnTo>
                <a:lnTo>
                  <a:pt x="185674" y="3046222"/>
                </a:lnTo>
                <a:lnTo>
                  <a:pt x="198374" y="3095371"/>
                </a:lnTo>
                <a:lnTo>
                  <a:pt x="204724" y="3144647"/>
                </a:lnTo>
                <a:lnTo>
                  <a:pt x="204724" y="3196971"/>
                </a:lnTo>
                <a:lnTo>
                  <a:pt x="201549" y="3250946"/>
                </a:lnTo>
                <a:lnTo>
                  <a:pt x="195199" y="3304921"/>
                </a:lnTo>
                <a:lnTo>
                  <a:pt x="187325" y="3358896"/>
                </a:lnTo>
                <a:lnTo>
                  <a:pt x="180975" y="3412871"/>
                </a:lnTo>
                <a:lnTo>
                  <a:pt x="176149" y="3466846"/>
                </a:lnTo>
                <a:lnTo>
                  <a:pt x="177800" y="3517646"/>
                </a:lnTo>
                <a:lnTo>
                  <a:pt x="184150" y="3566795"/>
                </a:lnTo>
                <a:lnTo>
                  <a:pt x="198374" y="3614420"/>
                </a:lnTo>
                <a:lnTo>
                  <a:pt x="219075" y="3654171"/>
                </a:lnTo>
                <a:lnTo>
                  <a:pt x="245999" y="3692271"/>
                </a:lnTo>
                <a:lnTo>
                  <a:pt x="277749" y="3725545"/>
                </a:lnTo>
                <a:lnTo>
                  <a:pt x="314325" y="3758946"/>
                </a:lnTo>
                <a:lnTo>
                  <a:pt x="352425" y="3789045"/>
                </a:lnTo>
                <a:lnTo>
                  <a:pt x="471424" y="3879596"/>
                </a:lnTo>
                <a:lnTo>
                  <a:pt x="508000" y="3911346"/>
                </a:lnTo>
                <a:lnTo>
                  <a:pt x="539623" y="3947795"/>
                </a:lnTo>
                <a:lnTo>
                  <a:pt x="568198" y="3982720"/>
                </a:lnTo>
                <a:lnTo>
                  <a:pt x="590423" y="4022471"/>
                </a:lnTo>
                <a:lnTo>
                  <a:pt x="609473" y="4065270"/>
                </a:lnTo>
                <a:lnTo>
                  <a:pt x="625348" y="4111371"/>
                </a:lnTo>
                <a:lnTo>
                  <a:pt x="639699" y="4158996"/>
                </a:lnTo>
                <a:lnTo>
                  <a:pt x="652399" y="4206621"/>
                </a:lnTo>
                <a:lnTo>
                  <a:pt x="665099" y="4255770"/>
                </a:lnTo>
                <a:lnTo>
                  <a:pt x="679323" y="4301871"/>
                </a:lnTo>
                <a:lnTo>
                  <a:pt x="695198" y="4347845"/>
                </a:lnTo>
                <a:lnTo>
                  <a:pt x="714248" y="4390644"/>
                </a:lnTo>
                <a:lnTo>
                  <a:pt x="738124" y="4428744"/>
                </a:lnTo>
                <a:lnTo>
                  <a:pt x="766699" y="4463669"/>
                </a:lnTo>
                <a:lnTo>
                  <a:pt x="801624" y="4492244"/>
                </a:lnTo>
                <a:lnTo>
                  <a:pt x="839724" y="4516120"/>
                </a:lnTo>
                <a:lnTo>
                  <a:pt x="882523" y="4535170"/>
                </a:lnTo>
                <a:lnTo>
                  <a:pt x="928624" y="4551045"/>
                </a:lnTo>
                <a:lnTo>
                  <a:pt x="974598" y="4565269"/>
                </a:lnTo>
                <a:lnTo>
                  <a:pt x="1023874" y="4577969"/>
                </a:lnTo>
                <a:lnTo>
                  <a:pt x="1071372" y="4590669"/>
                </a:lnTo>
                <a:lnTo>
                  <a:pt x="1118997" y="4605020"/>
                </a:lnTo>
                <a:lnTo>
                  <a:pt x="1165098" y="4620895"/>
                </a:lnTo>
                <a:lnTo>
                  <a:pt x="1207897" y="4639945"/>
                </a:lnTo>
                <a:lnTo>
                  <a:pt x="1247648" y="4662170"/>
                </a:lnTo>
                <a:lnTo>
                  <a:pt x="1282573" y="4690745"/>
                </a:lnTo>
                <a:lnTo>
                  <a:pt x="1319022" y="4722495"/>
                </a:lnTo>
                <a:lnTo>
                  <a:pt x="1350772" y="4758944"/>
                </a:lnTo>
                <a:lnTo>
                  <a:pt x="1380998" y="4797044"/>
                </a:lnTo>
                <a:lnTo>
                  <a:pt x="1441323" y="4876419"/>
                </a:lnTo>
                <a:lnTo>
                  <a:pt x="1471422" y="4914519"/>
                </a:lnTo>
                <a:lnTo>
                  <a:pt x="1504823" y="4951095"/>
                </a:lnTo>
                <a:lnTo>
                  <a:pt x="1538097" y="4982794"/>
                </a:lnTo>
                <a:lnTo>
                  <a:pt x="1576197" y="5009781"/>
                </a:lnTo>
                <a:lnTo>
                  <a:pt x="1615821" y="5030419"/>
                </a:lnTo>
                <a:lnTo>
                  <a:pt x="1663446" y="5044706"/>
                </a:lnTo>
                <a:lnTo>
                  <a:pt x="1712722" y="5051056"/>
                </a:lnTo>
                <a:lnTo>
                  <a:pt x="1763522" y="5052644"/>
                </a:lnTo>
                <a:lnTo>
                  <a:pt x="1817497" y="5047881"/>
                </a:lnTo>
                <a:lnTo>
                  <a:pt x="1871472" y="5041531"/>
                </a:lnTo>
                <a:lnTo>
                  <a:pt x="1925447" y="5033594"/>
                </a:lnTo>
                <a:lnTo>
                  <a:pt x="1979422" y="5027244"/>
                </a:lnTo>
                <a:lnTo>
                  <a:pt x="2033397" y="5024069"/>
                </a:lnTo>
                <a:lnTo>
                  <a:pt x="2085721" y="5024069"/>
                </a:lnTo>
                <a:lnTo>
                  <a:pt x="2134870" y="5030419"/>
                </a:lnTo>
                <a:lnTo>
                  <a:pt x="2184146" y="5043119"/>
                </a:lnTo>
                <a:lnTo>
                  <a:pt x="2231771" y="5062169"/>
                </a:lnTo>
                <a:lnTo>
                  <a:pt x="2327021" y="5112969"/>
                </a:lnTo>
                <a:lnTo>
                  <a:pt x="2374646" y="5141531"/>
                </a:lnTo>
                <a:lnTo>
                  <a:pt x="2420620" y="5168519"/>
                </a:lnTo>
                <a:lnTo>
                  <a:pt x="2469896" y="5192331"/>
                </a:lnTo>
                <a:lnTo>
                  <a:pt x="2517521" y="5211381"/>
                </a:lnTo>
                <a:lnTo>
                  <a:pt x="2566670" y="5224081"/>
                </a:lnTo>
                <a:lnTo>
                  <a:pt x="2617470" y="5228844"/>
                </a:lnTo>
                <a:lnTo>
                  <a:pt x="2668270" y="5224081"/>
                </a:lnTo>
                <a:lnTo>
                  <a:pt x="2717419" y="5211381"/>
                </a:lnTo>
                <a:lnTo>
                  <a:pt x="2765044" y="5192331"/>
                </a:lnTo>
                <a:lnTo>
                  <a:pt x="2814320" y="5168519"/>
                </a:lnTo>
                <a:lnTo>
                  <a:pt x="2860294" y="5141531"/>
                </a:lnTo>
                <a:lnTo>
                  <a:pt x="2907919" y="5112969"/>
                </a:lnTo>
                <a:lnTo>
                  <a:pt x="3003168" y="5062169"/>
                </a:lnTo>
                <a:lnTo>
                  <a:pt x="3049269" y="5043119"/>
                </a:lnTo>
                <a:lnTo>
                  <a:pt x="3100069" y="5030419"/>
                </a:lnTo>
                <a:lnTo>
                  <a:pt x="3149218" y="5024069"/>
                </a:lnTo>
                <a:lnTo>
                  <a:pt x="3201542" y="5024069"/>
                </a:lnTo>
                <a:lnTo>
                  <a:pt x="3255517" y="5027244"/>
                </a:lnTo>
                <a:lnTo>
                  <a:pt x="3309492" y="5033594"/>
                </a:lnTo>
                <a:lnTo>
                  <a:pt x="3363467" y="5041531"/>
                </a:lnTo>
                <a:lnTo>
                  <a:pt x="3417442" y="5047881"/>
                </a:lnTo>
                <a:lnTo>
                  <a:pt x="3471417" y="5052644"/>
                </a:lnTo>
                <a:lnTo>
                  <a:pt x="3522217" y="5051056"/>
                </a:lnTo>
                <a:lnTo>
                  <a:pt x="3571493" y="5044706"/>
                </a:lnTo>
                <a:lnTo>
                  <a:pt x="3619118" y="5030419"/>
                </a:lnTo>
                <a:lnTo>
                  <a:pt x="3658742" y="5009781"/>
                </a:lnTo>
                <a:lnTo>
                  <a:pt x="3696842" y="4982794"/>
                </a:lnTo>
                <a:lnTo>
                  <a:pt x="3730116" y="4951095"/>
                </a:lnTo>
                <a:lnTo>
                  <a:pt x="3763517" y="4914519"/>
                </a:lnTo>
                <a:lnTo>
                  <a:pt x="3793616" y="4876419"/>
                </a:lnTo>
                <a:lnTo>
                  <a:pt x="3853941" y="4797044"/>
                </a:lnTo>
                <a:lnTo>
                  <a:pt x="3884167" y="4758944"/>
                </a:lnTo>
                <a:lnTo>
                  <a:pt x="3915917" y="4722495"/>
                </a:lnTo>
                <a:lnTo>
                  <a:pt x="3952366" y="4690745"/>
                </a:lnTo>
                <a:lnTo>
                  <a:pt x="3987291" y="4662170"/>
                </a:lnTo>
                <a:lnTo>
                  <a:pt x="4027042" y="4639945"/>
                </a:lnTo>
                <a:lnTo>
                  <a:pt x="4069841" y="4620895"/>
                </a:lnTo>
                <a:lnTo>
                  <a:pt x="4115942" y="4605020"/>
                </a:lnTo>
                <a:lnTo>
                  <a:pt x="4163567" y="4590669"/>
                </a:lnTo>
                <a:lnTo>
                  <a:pt x="4211066" y="4577969"/>
                </a:lnTo>
                <a:lnTo>
                  <a:pt x="4260342" y="4565269"/>
                </a:lnTo>
                <a:lnTo>
                  <a:pt x="4306316" y="4551045"/>
                </a:lnTo>
                <a:lnTo>
                  <a:pt x="4352417" y="4535170"/>
                </a:lnTo>
                <a:lnTo>
                  <a:pt x="4395216" y="4516120"/>
                </a:lnTo>
                <a:lnTo>
                  <a:pt x="4433316" y="4492244"/>
                </a:lnTo>
                <a:lnTo>
                  <a:pt x="4468241" y="4463669"/>
                </a:lnTo>
                <a:lnTo>
                  <a:pt x="4496816" y="4428744"/>
                </a:lnTo>
                <a:lnTo>
                  <a:pt x="4520692" y="4390644"/>
                </a:lnTo>
                <a:lnTo>
                  <a:pt x="4539742" y="4347845"/>
                </a:lnTo>
                <a:lnTo>
                  <a:pt x="4555617" y="4301871"/>
                </a:lnTo>
                <a:lnTo>
                  <a:pt x="4569841" y="4255770"/>
                </a:lnTo>
                <a:lnTo>
                  <a:pt x="4582541" y="4206621"/>
                </a:lnTo>
                <a:lnTo>
                  <a:pt x="4595241" y="4158996"/>
                </a:lnTo>
                <a:lnTo>
                  <a:pt x="4609592" y="4111371"/>
                </a:lnTo>
                <a:lnTo>
                  <a:pt x="4625467" y="4065270"/>
                </a:lnTo>
                <a:lnTo>
                  <a:pt x="4644517" y="4022471"/>
                </a:lnTo>
                <a:lnTo>
                  <a:pt x="4666742" y="3982720"/>
                </a:lnTo>
                <a:lnTo>
                  <a:pt x="4695317" y="3947795"/>
                </a:lnTo>
                <a:lnTo>
                  <a:pt x="4726940" y="3911346"/>
                </a:lnTo>
                <a:lnTo>
                  <a:pt x="4763516" y="3879596"/>
                </a:lnTo>
                <a:lnTo>
                  <a:pt x="4801616" y="3849370"/>
                </a:lnTo>
                <a:lnTo>
                  <a:pt x="4842891" y="3819271"/>
                </a:lnTo>
                <a:lnTo>
                  <a:pt x="4882515" y="3789045"/>
                </a:lnTo>
                <a:lnTo>
                  <a:pt x="4920615" y="3758946"/>
                </a:lnTo>
                <a:lnTo>
                  <a:pt x="4957191" y="3725545"/>
                </a:lnTo>
                <a:lnTo>
                  <a:pt x="4988941" y="3692271"/>
                </a:lnTo>
                <a:lnTo>
                  <a:pt x="5015865" y="3654171"/>
                </a:lnTo>
                <a:lnTo>
                  <a:pt x="5036566" y="3614420"/>
                </a:lnTo>
                <a:lnTo>
                  <a:pt x="5050790" y="3566795"/>
                </a:lnTo>
                <a:lnTo>
                  <a:pt x="5057140" y="3517646"/>
                </a:lnTo>
                <a:lnTo>
                  <a:pt x="5058791" y="3466846"/>
                </a:lnTo>
                <a:lnTo>
                  <a:pt x="5053965" y="3412871"/>
                </a:lnTo>
                <a:lnTo>
                  <a:pt x="5047615" y="3358896"/>
                </a:lnTo>
                <a:lnTo>
                  <a:pt x="5039741" y="3304921"/>
                </a:lnTo>
                <a:lnTo>
                  <a:pt x="5033391" y="3250946"/>
                </a:lnTo>
                <a:lnTo>
                  <a:pt x="5030216" y="3196971"/>
                </a:lnTo>
                <a:lnTo>
                  <a:pt x="5030216" y="3144647"/>
                </a:lnTo>
                <a:lnTo>
                  <a:pt x="5036566" y="3095371"/>
                </a:lnTo>
                <a:lnTo>
                  <a:pt x="5049266" y="3046222"/>
                </a:lnTo>
                <a:lnTo>
                  <a:pt x="5068316" y="3000121"/>
                </a:lnTo>
                <a:lnTo>
                  <a:pt x="5119116" y="2904871"/>
                </a:lnTo>
                <a:lnTo>
                  <a:pt x="5147691" y="2857246"/>
                </a:lnTo>
                <a:lnTo>
                  <a:pt x="5174615" y="2811272"/>
                </a:lnTo>
                <a:lnTo>
                  <a:pt x="5198491" y="2761996"/>
                </a:lnTo>
                <a:lnTo>
                  <a:pt x="5217541" y="2714371"/>
                </a:lnTo>
                <a:lnTo>
                  <a:pt x="5230114" y="2665222"/>
                </a:lnTo>
                <a:lnTo>
                  <a:pt x="5234940" y="2614422"/>
                </a:lnTo>
                <a:lnTo>
                  <a:pt x="5230114" y="2563622"/>
                </a:lnTo>
                <a:lnTo>
                  <a:pt x="5217541" y="2514473"/>
                </a:lnTo>
                <a:lnTo>
                  <a:pt x="5198491" y="2466848"/>
                </a:lnTo>
                <a:lnTo>
                  <a:pt x="5174615" y="2417572"/>
                </a:lnTo>
                <a:lnTo>
                  <a:pt x="5147691" y="2371598"/>
                </a:lnTo>
                <a:lnTo>
                  <a:pt x="5119116" y="2323973"/>
                </a:lnTo>
                <a:lnTo>
                  <a:pt x="5068316" y="2228723"/>
                </a:lnTo>
                <a:lnTo>
                  <a:pt x="5049266" y="2182622"/>
                </a:lnTo>
                <a:lnTo>
                  <a:pt x="5036566" y="2133473"/>
                </a:lnTo>
                <a:lnTo>
                  <a:pt x="5030216" y="2084197"/>
                </a:lnTo>
                <a:lnTo>
                  <a:pt x="5030216" y="2031873"/>
                </a:lnTo>
                <a:lnTo>
                  <a:pt x="5033391" y="1977898"/>
                </a:lnTo>
                <a:lnTo>
                  <a:pt x="5039741" y="1923923"/>
                </a:lnTo>
                <a:lnTo>
                  <a:pt x="5047615" y="1869948"/>
                </a:lnTo>
                <a:lnTo>
                  <a:pt x="5053965" y="1815973"/>
                </a:lnTo>
                <a:lnTo>
                  <a:pt x="5058791" y="1761998"/>
                </a:lnTo>
                <a:lnTo>
                  <a:pt x="5057140" y="1711198"/>
                </a:lnTo>
                <a:lnTo>
                  <a:pt x="5050790" y="1662049"/>
                </a:lnTo>
                <a:lnTo>
                  <a:pt x="5036566" y="1614424"/>
                </a:lnTo>
                <a:lnTo>
                  <a:pt x="5015865" y="1574673"/>
                </a:lnTo>
                <a:lnTo>
                  <a:pt x="4988941" y="1536573"/>
                </a:lnTo>
                <a:lnTo>
                  <a:pt x="4957191" y="1503299"/>
                </a:lnTo>
                <a:lnTo>
                  <a:pt x="4920615" y="1469898"/>
                </a:lnTo>
                <a:lnTo>
                  <a:pt x="4882515" y="1439799"/>
                </a:lnTo>
                <a:lnTo>
                  <a:pt x="4842891" y="1409573"/>
                </a:lnTo>
                <a:lnTo>
                  <a:pt x="4801616" y="1379474"/>
                </a:lnTo>
                <a:lnTo>
                  <a:pt x="4763516" y="1349248"/>
                </a:lnTo>
                <a:lnTo>
                  <a:pt x="4726940" y="1317498"/>
                </a:lnTo>
                <a:lnTo>
                  <a:pt x="4695317" y="1281049"/>
                </a:lnTo>
                <a:lnTo>
                  <a:pt x="4666742" y="1246124"/>
                </a:lnTo>
                <a:lnTo>
                  <a:pt x="4644517" y="1206373"/>
                </a:lnTo>
                <a:lnTo>
                  <a:pt x="4625467" y="1163574"/>
                </a:lnTo>
                <a:lnTo>
                  <a:pt x="4609592" y="1117473"/>
                </a:lnTo>
                <a:lnTo>
                  <a:pt x="4595241" y="1069848"/>
                </a:lnTo>
                <a:lnTo>
                  <a:pt x="4582541" y="1022223"/>
                </a:lnTo>
                <a:lnTo>
                  <a:pt x="4569841" y="973074"/>
                </a:lnTo>
                <a:lnTo>
                  <a:pt x="4555617" y="926973"/>
                </a:lnTo>
                <a:lnTo>
                  <a:pt x="4539742" y="880999"/>
                </a:lnTo>
                <a:lnTo>
                  <a:pt x="4520692" y="838200"/>
                </a:lnTo>
                <a:lnTo>
                  <a:pt x="4496816" y="800100"/>
                </a:lnTo>
                <a:lnTo>
                  <a:pt x="4468241" y="765175"/>
                </a:lnTo>
                <a:lnTo>
                  <a:pt x="4433316" y="736600"/>
                </a:lnTo>
                <a:lnTo>
                  <a:pt x="4395216" y="712724"/>
                </a:lnTo>
                <a:lnTo>
                  <a:pt x="4352417" y="693674"/>
                </a:lnTo>
                <a:lnTo>
                  <a:pt x="4306316" y="677799"/>
                </a:lnTo>
                <a:lnTo>
                  <a:pt x="4260342" y="663575"/>
                </a:lnTo>
                <a:lnTo>
                  <a:pt x="4211066" y="650875"/>
                </a:lnTo>
                <a:lnTo>
                  <a:pt x="4163567" y="638175"/>
                </a:lnTo>
                <a:lnTo>
                  <a:pt x="4115942" y="623824"/>
                </a:lnTo>
                <a:lnTo>
                  <a:pt x="4069841" y="607949"/>
                </a:lnTo>
                <a:lnTo>
                  <a:pt x="4027042" y="588899"/>
                </a:lnTo>
                <a:lnTo>
                  <a:pt x="3987291" y="566674"/>
                </a:lnTo>
                <a:lnTo>
                  <a:pt x="3952366" y="538099"/>
                </a:lnTo>
                <a:lnTo>
                  <a:pt x="3915917" y="506349"/>
                </a:lnTo>
                <a:lnTo>
                  <a:pt x="3884167" y="469900"/>
                </a:lnTo>
                <a:lnTo>
                  <a:pt x="3853941" y="431800"/>
                </a:lnTo>
                <a:lnTo>
                  <a:pt x="3793616" y="352425"/>
                </a:lnTo>
                <a:lnTo>
                  <a:pt x="3763517" y="314325"/>
                </a:lnTo>
                <a:lnTo>
                  <a:pt x="3730116" y="277749"/>
                </a:lnTo>
                <a:lnTo>
                  <a:pt x="3696842" y="245999"/>
                </a:lnTo>
                <a:lnTo>
                  <a:pt x="3658742" y="219075"/>
                </a:lnTo>
                <a:lnTo>
                  <a:pt x="3619118" y="198374"/>
                </a:lnTo>
                <a:lnTo>
                  <a:pt x="3571493" y="184150"/>
                </a:lnTo>
                <a:lnTo>
                  <a:pt x="3522217" y="177800"/>
                </a:lnTo>
                <a:lnTo>
                  <a:pt x="3471417" y="176149"/>
                </a:lnTo>
                <a:lnTo>
                  <a:pt x="3417442" y="180975"/>
                </a:lnTo>
                <a:lnTo>
                  <a:pt x="3363467" y="187325"/>
                </a:lnTo>
                <a:lnTo>
                  <a:pt x="3309492" y="195199"/>
                </a:lnTo>
                <a:lnTo>
                  <a:pt x="3255517" y="201549"/>
                </a:lnTo>
                <a:lnTo>
                  <a:pt x="3201542" y="204724"/>
                </a:lnTo>
                <a:lnTo>
                  <a:pt x="3149218" y="204724"/>
                </a:lnTo>
                <a:lnTo>
                  <a:pt x="3100069" y="198374"/>
                </a:lnTo>
                <a:lnTo>
                  <a:pt x="3049269" y="185674"/>
                </a:lnTo>
                <a:lnTo>
                  <a:pt x="3003168" y="166624"/>
                </a:lnTo>
                <a:lnTo>
                  <a:pt x="2907919" y="115824"/>
                </a:lnTo>
                <a:lnTo>
                  <a:pt x="2860294" y="87249"/>
                </a:lnTo>
                <a:lnTo>
                  <a:pt x="2814320" y="60325"/>
                </a:lnTo>
                <a:lnTo>
                  <a:pt x="2765044" y="36449"/>
                </a:lnTo>
                <a:lnTo>
                  <a:pt x="2717419" y="17399"/>
                </a:lnTo>
                <a:lnTo>
                  <a:pt x="2668270" y="4699"/>
                </a:lnTo>
                <a:lnTo>
                  <a:pt x="2617470" y="0"/>
                </a:lnTo>
                <a:close/>
              </a:path>
            </a:pathLst>
          </a:custGeom>
          <a:solidFill>
            <a:srgbClr val="CEDBE6"/>
          </a:solidFill>
        </p:spPr>
        <p:txBody>
          <a:bodyPr wrap="square" lIns="0" tIns="0" rIns="0" bIns="0" rtlCol="0"/>
          <a:lstStyle/>
          <a:p>
            <a:endParaRPr/>
          </a:p>
        </p:txBody>
      </p:sp>
      <p:sp>
        <p:nvSpPr>
          <p:cNvPr id="6" name="object 6"/>
          <p:cNvSpPr/>
          <p:nvPr/>
        </p:nvSpPr>
        <p:spPr>
          <a:xfrm>
            <a:off x="0" y="0"/>
            <a:ext cx="283845" cy="6858000"/>
          </a:xfrm>
          <a:custGeom>
            <a:avLst/>
            <a:gdLst/>
            <a:ahLst/>
            <a:cxnLst/>
            <a:rect l="l" t="t" r="r" b="b"/>
            <a:pathLst>
              <a:path w="283845" h="6858000">
                <a:moveTo>
                  <a:pt x="283464" y="0"/>
                </a:moveTo>
                <a:lnTo>
                  <a:pt x="0" y="0"/>
                </a:lnTo>
                <a:lnTo>
                  <a:pt x="0" y="6858000"/>
                </a:lnTo>
                <a:lnTo>
                  <a:pt x="283464" y="6858000"/>
                </a:lnTo>
                <a:lnTo>
                  <a:pt x="283464" y="0"/>
                </a:lnTo>
                <a:close/>
              </a:path>
            </a:pathLst>
          </a:custGeom>
          <a:solidFill>
            <a:srgbClr val="373545"/>
          </a:solidFill>
        </p:spPr>
        <p:txBody>
          <a:bodyPr wrap="square" lIns="0" tIns="0" rIns="0" bIns="0" rtlCol="0"/>
          <a:lstStyle/>
          <a:p>
            <a:endParaRPr/>
          </a:p>
        </p:txBody>
      </p:sp>
      <p:sp>
        <p:nvSpPr>
          <p:cNvPr id="7" name="object 7"/>
          <p:cNvSpPr txBox="1">
            <a:spLocks noGrp="1"/>
          </p:cNvSpPr>
          <p:nvPr>
            <p:ph type="title"/>
          </p:nvPr>
        </p:nvSpPr>
        <p:spPr>
          <a:xfrm>
            <a:off x="2534792" y="553592"/>
            <a:ext cx="5843270" cy="635000"/>
          </a:xfrm>
          <a:prstGeom prst="rect">
            <a:avLst/>
          </a:prstGeom>
        </p:spPr>
        <p:txBody>
          <a:bodyPr vert="horz" wrap="square" lIns="0" tIns="12065" rIns="0" bIns="0" rtlCol="0">
            <a:spAutoFit/>
          </a:bodyPr>
          <a:lstStyle/>
          <a:p>
            <a:pPr marL="12700">
              <a:lnSpc>
                <a:spcPct val="100000"/>
              </a:lnSpc>
              <a:spcBef>
                <a:spcPts val="95"/>
              </a:spcBef>
            </a:pPr>
            <a:r>
              <a:rPr sz="4000" b="1" spc="90" dirty="0">
                <a:solidFill>
                  <a:srgbClr val="252525"/>
                </a:solidFill>
                <a:latin typeface="Trebuchet MS"/>
                <a:cs typeface="Trebuchet MS"/>
              </a:rPr>
              <a:t>Carina</a:t>
            </a:r>
            <a:r>
              <a:rPr sz="4000" b="1" spc="-110" dirty="0">
                <a:solidFill>
                  <a:srgbClr val="252525"/>
                </a:solidFill>
                <a:latin typeface="Trebuchet MS"/>
                <a:cs typeface="Trebuchet MS"/>
              </a:rPr>
              <a:t> </a:t>
            </a:r>
            <a:r>
              <a:rPr sz="4000" b="1" spc="-70" dirty="0">
                <a:solidFill>
                  <a:srgbClr val="252525"/>
                </a:solidFill>
                <a:latin typeface="Trebuchet MS"/>
                <a:cs typeface="Trebuchet MS"/>
              </a:rPr>
              <a:t>clinical</a:t>
            </a:r>
            <a:r>
              <a:rPr sz="4000" b="1" spc="-85" dirty="0">
                <a:solidFill>
                  <a:srgbClr val="252525"/>
                </a:solidFill>
                <a:latin typeface="Trebuchet MS"/>
                <a:cs typeface="Trebuchet MS"/>
              </a:rPr>
              <a:t> </a:t>
            </a:r>
            <a:r>
              <a:rPr sz="4000" b="1" spc="-60" dirty="0">
                <a:solidFill>
                  <a:srgbClr val="252525"/>
                </a:solidFill>
                <a:latin typeface="Trebuchet MS"/>
                <a:cs typeface="Trebuchet MS"/>
              </a:rPr>
              <a:t>signifance</a:t>
            </a:r>
            <a:endParaRPr sz="4000">
              <a:latin typeface="Trebuchet MS"/>
              <a:cs typeface="Trebuchet MS"/>
            </a:endParaRPr>
          </a:p>
        </p:txBody>
      </p:sp>
      <p:sp>
        <p:nvSpPr>
          <p:cNvPr id="8" name="object 8"/>
          <p:cNvSpPr txBox="1"/>
          <p:nvPr/>
        </p:nvSpPr>
        <p:spPr>
          <a:xfrm>
            <a:off x="1165047" y="2195829"/>
            <a:ext cx="7071995" cy="3013075"/>
          </a:xfrm>
          <a:prstGeom prst="rect">
            <a:avLst/>
          </a:prstGeom>
        </p:spPr>
        <p:txBody>
          <a:bodyPr vert="horz" wrap="square" lIns="0" tIns="12065" rIns="0" bIns="0" rtlCol="0">
            <a:spAutoFit/>
          </a:bodyPr>
          <a:lstStyle/>
          <a:p>
            <a:pPr marL="469900" marR="161925" indent="-457834">
              <a:lnSpc>
                <a:spcPct val="100000"/>
              </a:lnSpc>
              <a:spcBef>
                <a:spcPts val="95"/>
              </a:spcBef>
              <a:buChar char="•"/>
              <a:tabLst>
                <a:tab pos="469265" algn="l"/>
                <a:tab pos="470534" algn="l"/>
              </a:tabLst>
            </a:pPr>
            <a:r>
              <a:rPr sz="2800" spc="-5" dirty="0">
                <a:solidFill>
                  <a:srgbClr val="1F2023"/>
                </a:solidFill>
                <a:latin typeface="Arial MT"/>
                <a:cs typeface="Arial MT"/>
              </a:rPr>
              <a:t>Foreign</a:t>
            </a:r>
            <a:r>
              <a:rPr sz="2800" spc="10" dirty="0">
                <a:solidFill>
                  <a:srgbClr val="1F2023"/>
                </a:solidFill>
                <a:latin typeface="Arial MT"/>
                <a:cs typeface="Arial MT"/>
              </a:rPr>
              <a:t> </a:t>
            </a:r>
            <a:r>
              <a:rPr sz="2800" spc="-5" dirty="0">
                <a:solidFill>
                  <a:srgbClr val="1F2023"/>
                </a:solidFill>
                <a:latin typeface="Arial MT"/>
                <a:cs typeface="Arial MT"/>
              </a:rPr>
              <a:t>bodies</a:t>
            </a:r>
            <a:r>
              <a:rPr sz="2800" spc="15" dirty="0">
                <a:solidFill>
                  <a:srgbClr val="1F2023"/>
                </a:solidFill>
                <a:latin typeface="Arial MT"/>
                <a:cs typeface="Arial MT"/>
              </a:rPr>
              <a:t> </a:t>
            </a:r>
            <a:r>
              <a:rPr sz="2800" dirty="0">
                <a:solidFill>
                  <a:srgbClr val="1F2023"/>
                </a:solidFill>
                <a:latin typeface="Arial MT"/>
                <a:cs typeface="Arial MT"/>
              </a:rPr>
              <a:t>that</a:t>
            </a:r>
            <a:r>
              <a:rPr sz="2800" spc="-5" dirty="0">
                <a:solidFill>
                  <a:srgbClr val="1F2023"/>
                </a:solidFill>
                <a:latin typeface="Arial MT"/>
                <a:cs typeface="Arial MT"/>
              </a:rPr>
              <a:t> fall down</a:t>
            </a:r>
            <a:r>
              <a:rPr sz="2800" spc="10" dirty="0">
                <a:solidFill>
                  <a:srgbClr val="1F2023"/>
                </a:solidFill>
                <a:latin typeface="Arial MT"/>
                <a:cs typeface="Arial MT"/>
              </a:rPr>
              <a:t> </a:t>
            </a:r>
            <a:r>
              <a:rPr sz="2800" spc="-5" dirty="0">
                <a:solidFill>
                  <a:srgbClr val="1F2023"/>
                </a:solidFill>
                <a:latin typeface="Arial MT"/>
                <a:cs typeface="Arial MT"/>
              </a:rPr>
              <a:t>the</a:t>
            </a:r>
            <a:r>
              <a:rPr sz="2800" spc="10" dirty="0">
                <a:solidFill>
                  <a:srgbClr val="1F2023"/>
                </a:solidFill>
                <a:latin typeface="Arial MT"/>
                <a:cs typeface="Arial MT"/>
              </a:rPr>
              <a:t> </a:t>
            </a:r>
            <a:r>
              <a:rPr sz="2800" dirty="0">
                <a:solidFill>
                  <a:srgbClr val="1F2023"/>
                </a:solidFill>
                <a:latin typeface="Arial MT"/>
                <a:cs typeface="Arial MT"/>
              </a:rPr>
              <a:t>trachea </a:t>
            </a:r>
            <a:r>
              <a:rPr sz="2800" spc="-765" dirty="0">
                <a:solidFill>
                  <a:srgbClr val="1F2023"/>
                </a:solidFill>
                <a:latin typeface="Arial MT"/>
                <a:cs typeface="Arial MT"/>
              </a:rPr>
              <a:t> </a:t>
            </a:r>
            <a:r>
              <a:rPr sz="2800" spc="-5" dirty="0">
                <a:solidFill>
                  <a:srgbClr val="1F2023"/>
                </a:solidFill>
                <a:latin typeface="Arial MT"/>
                <a:cs typeface="Arial MT"/>
              </a:rPr>
              <a:t>are</a:t>
            </a:r>
            <a:r>
              <a:rPr sz="2800" dirty="0">
                <a:solidFill>
                  <a:srgbClr val="1F2023"/>
                </a:solidFill>
                <a:latin typeface="Arial MT"/>
                <a:cs typeface="Arial MT"/>
              </a:rPr>
              <a:t> </a:t>
            </a:r>
            <a:r>
              <a:rPr sz="2800" spc="-5" dirty="0">
                <a:solidFill>
                  <a:srgbClr val="1F2023"/>
                </a:solidFill>
                <a:latin typeface="Arial MT"/>
                <a:cs typeface="Arial MT"/>
              </a:rPr>
              <a:t>more</a:t>
            </a:r>
            <a:r>
              <a:rPr sz="2800" spc="15" dirty="0">
                <a:solidFill>
                  <a:srgbClr val="1F2023"/>
                </a:solidFill>
                <a:latin typeface="Arial MT"/>
                <a:cs typeface="Arial MT"/>
              </a:rPr>
              <a:t> </a:t>
            </a:r>
            <a:r>
              <a:rPr sz="2800" spc="-5" dirty="0">
                <a:solidFill>
                  <a:srgbClr val="1F2023"/>
                </a:solidFill>
                <a:latin typeface="Arial MT"/>
                <a:cs typeface="Arial MT"/>
              </a:rPr>
              <a:t>likely to</a:t>
            </a:r>
            <a:r>
              <a:rPr sz="2800" dirty="0">
                <a:solidFill>
                  <a:srgbClr val="1F2023"/>
                </a:solidFill>
                <a:latin typeface="Arial MT"/>
                <a:cs typeface="Arial MT"/>
              </a:rPr>
              <a:t> enter</a:t>
            </a:r>
            <a:r>
              <a:rPr sz="2800" spc="-5" dirty="0">
                <a:solidFill>
                  <a:srgbClr val="1F2023"/>
                </a:solidFill>
                <a:latin typeface="Arial MT"/>
                <a:cs typeface="Arial MT"/>
              </a:rPr>
              <a:t> </a:t>
            </a:r>
            <a:r>
              <a:rPr sz="2800" dirty="0">
                <a:solidFill>
                  <a:srgbClr val="1F2023"/>
                </a:solidFill>
                <a:latin typeface="Arial MT"/>
                <a:cs typeface="Arial MT"/>
              </a:rPr>
              <a:t>the right </a:t>
            </a:r>
            <a:r>
              <a:rPr sz="2800" spc="5" dirty="0">
                <a:solidFill>
                  <a:srgbClr val="1F2023"/>
                </a:solidFill>
                <a:latin typeface="Arial MT"/>
                <a:cs typeface="Arial MT"/>
              </a:rPr>
              <a:t> </a:t>
            </a:r>
            <a:r>
              <a:rPr sz="2800" dirty="0">
                <a:solidFill>
                  <a:srgbClr val="1F2023"/>
                </a:solidFill>
                <a:latin typeface="Arial MT"/>
                <a:cs typeface="Arial MT"/>
              </a:rPr>
              <a:t>bronchus.</a:t>
            </a:r>
            <a:endParaRPr sz="2800">
              <a:latin typeface="Arial MT"/>
              <a:cs typeface="Arial MT"/>
            </a:endParaRPr>
          </a:p>
          <a:p>
            <a:pPr>
              <a:lnSpc>
                <a:spcPct val="100000"/>
              </a:lnSpc>
              <a:spcBef>
                <a:spcPts val="25"/>
              </a:spcBef>
              <a:buChar char="•"/>
            </a:pPr>
            <a:endParaRPr sz="2900">
              <a:latin typeface="Arial MT"/>
              <a:cs typeface="Arial MT"/>
            </a:endParaRPr>
          </a:p>
          <a:p>
            <a:pPr marL="469900" marR="5080" indent="-457834">
              <a:lnSpc>
                <a:spcPct val="100000"/>
              </a:lnSpc>
              <a:spcBef>
                <a:spcPts val="5"/>
              </a:spcBef>
              <a:buChar char="•"/>
              <a:tabLst>
                <a:tab pos="469265" algn="l"/>
                <a:tab pos="470534" algn="l"/>
              </a:tabLst>
            </a:pPr>
            <a:r>
              <a:rPr sz="2800" spc="-5" dirty="0">
                <a:solidFill>
                  <a:srgbClr val="FF0000"/>
                </a:solidFill>
                <a:latin typeface="Arial MT"/>
                <a:cs typeface="Arial MT"/>
              </a:rPr>
              <a:t>The</a:t>
            </a:r>
            <a:r>
              <a:rPr sz="2800" spc="10" dirty="0">
                <a:solidFill>
                  <a:srgbClr val="FF0000"/>
                </a:solidFill>
                <a:latin typeface="Arial MT"/>
                <a:cs typeface="Arial MT"/>
              </a:rPr>
              <a:t> </a:t>
            </a:r>
            <a:r>
              <a:rPr sz="2800" spc="-5" dirty="0">
                <a:solidFill>
                  <a:srgbClr val="FF0000"/>
                </a:solidFill>
                <a:latin typeface="Arial MT"/>
                <a:cs typeface="Arial MT"/>
              </a:rPr>
              <a:t>mucous</a:t>
            </a:r>
            <a:r>
              <a:rPr sz="2800" spc="5" dirty="0">
                <a:solidFill>
                  <a:srgbClr val="FF0000"/>
                </a:solidFill>
                <a:latin typeface="Arial MT"/>
                <a:cs typeface="Arial MT"/>
              </a:rPr>
              <a:t> </a:t>
            </a:r>
            <a:r>
              <a:rPr sz="2800" spc="-5" dirty="0">
                <a:solidFill>
                  <a:srgbClr val="FF0000"/>
                </a:solidFill>
                <a:latin typeface="Arial MT"/>
                <a:cs typeface="Arial MT"/>
              </a:rPr>
              <a:t>membrane</a:t>
            </a:r>
            <a:r>
              <a:rPr sz="2800" spc="25" dirty="0">
                <a:solidFill>
                  <a:srgbClr val="FF0000"/>
                </a:solidFill>
                <a:latin typeface="Arial MT"/>
                <a:cs typeface="Arial MT"/>
              </a:rPr>
              <a:t> </a:t>
            </a:r>
            <a:r>
              <a:rPr sz="2800" spc="-5" dirty="0">
                <a:solidFill>
                  <a:srgbClr val="FF0000"/>
                </a:solidFill>
                <a:latin typeface="Arial MT"/>
                <a:cs typeface="Arial MT"/>
              </a:rPr>
              <a:t>of</a:t>
            </a:r>
            <a:r>
              <a:rPr sz="2800" spc="5" dirty="0">
                <a:solidFill>
                  <a:srgbClr val="FF0000"/>
                </a:solidFill>
                <a:latin typeface="Arial MT"/>
                <a:cs typeface="Arial MT"/>
              </a:rPr>
              <a:t> </a:t>
            </a:r>
            <a:r>
              <a:rPr sz="2800" spc="-5" dirty="0">
                <a:solidFill>
                  <a:srgbClr val="FF0000"/>
                </a:solidFill>
                <a:latin typeface="Arial MT"/>
                <a:cs typeface="Arial MT"/>
              </a:rPr>
              <a:t>the</a:t>
            </a:r>
            <a:r>
              <a:rPr sz="2800" dirty="0">
                <a:solidFill>
                  <a:srgbClr val="FF0000"/>
                </a:solidFill>
                <a:latin typeface="Arial MT"/>
                <a:cs typeface="Arial MT"/>
              </a:rPr>
              <a:t> carina</a:t>
            </a:r>
            <a:r>
              <a:rPr sz="2800" spc="-10" dirty="0">
                <a:solidFill>
                  <a:srgbClr val="FF0000"/>
                </a:solidFill>
                <a:latin typeface="Arial MT"/>
                <a:cs typeface="Arial MT"/>
              </a:rPr>
              <a:t> </a:t>
            </a:r>
            <a:r>
              <a:rPr sz="2800" dirty="0">
                <a:solidFill>
                  <a:srgbClr val="FF0000"/>
                </a:solidFill>
                <a:latin typeface="Arial MT"/>
                <a:cs typeface="Arial MT"/>
              </a:rPr>
              <a:t>is </a:t>
            </a:r>
            <a:r>
              <a:rPr sz="2800" spc="5" dirty="0">
                <a:solidFill>
                  <a:srgbClr val="FF0000"/>
                </a:solidFill>
                <a:latin typeface="Arial MT"/>
                <a:cs typeface="Arial MT"/>
              </a:rPr>
              <a:t> </a:t>
            </a:r>
            <a:r>
              <a:rPr sz="2800" spc="-5" dirty="0">
                <a:solidFill>
                  <a:srgbClr val="FF0000"/>
                </a:solidFill>
                <a:latin typeface="Arial MT"/>
                <a:cs typeface="Arial MT"/>
              </a:rPr>
              <a:t>the</a:t>
            </a:r>
            <a:r>
              <a:rPr sz="2800" spc="110" dirty="0">
                <a:solidFill>
                  <a:srgbClr val="FF0000"/>
                </a:solidFill>
                <a:latin typeface="Arial MT"/>
                <a:cs typeface="Arial MT"/>
              </a:rPr>
              <a:t> </a:t>
            </a:r>
            <a:r>
              <a:rPr sz="2800" dirty="0">
                <a:solidFill>
                  <a:srgbClr val="FF0000"/>
                </a:solidFill>
                <a:latin typeface="Arial MT"/>
                <a:cs typeface="Arial MT"/>
              </a:rPr>
              <a:t>most</a:t>
            </a:r>
            <a:r>
              <a:rPr sz="2800" spc="100" dirty="0">
                <a:solidFill>
                  <a:srgbClr val="FF0000"/>
                </a:solidFill>
                <a:latin typeface="Arial MT"/>
                <a:cs typeface="Arial MT"/>
              </a:rPr>
              <a:t> </a:t>
            </a:r>
            <a:r>
              <a:rPr sz="2800" spc="-5" dirty="0">
                <a:solidFill>
                  <a:srgbClr val="FF0000"/>
                </a:solidFill>
                <a:latin typeface="Arial MT"/>
                <a:cs typeface="Arial MT"/>
              </a:rPr>
              <a:t>sensitive</a:t>
            </a:r>
            <a:r>
              <a:rPr sz="2800" spc="100" dirty="0">
                <a:solidFill>
                  <a:srgbClr val="FF0000"/>
                </a:solidFill>
                <a:latin typeface="Arial MT"/>
                <a:cs typeface="Arial MT"/>
              </a:rPr>
              <a:t> </a:t>
            </a:r>
            <a:r>
              <a:rPr sz="2800" spc="-5" dirty="0">
                <a:solidFill>
                  <a:srgbClr val="FF0000"/>
                </a:solidFill>
                <a:latin typeface="Arial MT"/>
                <a:cs typeface="Arial MT"/>
              </a:rPr>
              <a:t>area</a:t>
            </a:r>
            <a:r>
              <a:rPr sz="2800" spc="120" dirty="0">
                <a:solidFill>
                  <a:srgbClr val="FF0000"/>
                </a:solidFill>
                <a:latin typeface="Arial MT"/>
                <a:cs typeface="Arial MT"/>
              </a:rPr>
              <a:t> </a:t>
            </a:r>
            <a:r>
              <a:rPr sz="2800" spc="-5" dirty="0">
                <a:solidFill>
                  <a:srgbClr val="FF0000"/>
                </a:solidFill>
                <a:latin typeface="Arial MT"/>
                <a:cs typeface="Arial MT"/>
              </a:rPr>
              <a:t>of</a:t>
            </a:r>
            <a:r>
              <a:rPr sz="2800" spc="100" dirty="0">
                <a:solidFill>
                  <a:srgbClr val="FF0000"/>
                </a:solidFill>
                <a:latin typeface="Arial MT"/>
                <a:cs typeface="Arial MT"/>
              </a:rPr>
              <a:t> </a:t>
            </a:r>
            <a:r>
              <a:rPr sz="2800" spc="-5" dirty="0">
                <a:solidFill>
                  <a:srgbClr val="FF0000"/>
                </a:solidFill>
                <a:latin typeface="Arial MT"/>
                <a:cs typeface="Arial MT"/>
              </a:rPr>
              <a:t>the</a:t>
            </a:r>
            <a:r>
              <a:rPr sz="2800" spc="110" dirty="0">
                <a:solidFill>
                  <a:srgbClr val="FF0000"/>
                </a:solidFill>
                <a:latin typeface="Arial MT"/>
                <a:cs typeface="Arial MT"/>
              </a:rPr>
              <a:t> </a:t>
            </a:r>
            <a:r>
              <a:rPr sz="2800" dirty="0">
                <a:solidFill>
                  <a:srgbClr val="FF0000"/>
                </a:solidFill>
                <a:latin typeface="Arial MT"/>
                <a:cs typeface="Arial MT"/>
              </a:rPr>
              <a:t>trachea </a:t>
            </a:r>
            <a:r>
              <a:rPr sz="2800" spc="5" dirty="0">
                <a:solidFill>
                  <a:srgbClr val="FF0000"/>
                </a:solidFill>
                <a:latin typeface="Arial MT"/>
                <a:cs typeface="Arial MT"/>
              </a:rPr>
              <a:t> </a:t>
            </a:r>
            <a:r>
              <a:rPr sz="2800" spc="-5" dirty="0">
                <a:solidFill>
                  <a:srgbClr val="FF0000"/>
                </a:solidFill>
                <a:latin typeface="Arial MT"/>
                <a:cs typeface="Arial MT"/>
              </a:rPr>
              <a:t>and </a:t>
            </a:r>
            <a:r>
              <a:rPr sz="2800" dirty="0">
                <a:solidFill>
                  <a:srgbClr val="FF0000"/>
                </a:solidFill>
                <a:latin typeface="Arial MT"/>
                <a:cs typeface="Arial MT"/>
              </a:rPr>
              <a:t>larynx</a:t>
            </a:r>
            <a:r>
              <a:rPr sz="2800" spc="20" dirty="0">
                <a:solidFill>
                  <a:srgbClr val="FF0000"/>
                </a:solidFill>
                <a:latin typeface="Arial MT"/>
                <a:cs typeface="Arial MT"/>
              </a:rPr>
              <a:t> </a:t>
            </a:r>
            <a:r>
              <a:rPr sz="2800" b="1" spc="-5" dirty="0">
                <a:solidFill>
                  <a:srgbClr val="FF0000"/>
                </a:solidFill>
                <a:latin typeface="Arial"/>
                <a:cs typeface="Arial"/>
              </a:rPr>
              <a:t>for</a:t>
            </a:r>
            <a:r>
              <a:rPr sz="2800" b="1" dirty="0">
                <a:solidFill>
                  <a:srgbClr val="FF0000"/>
                </a:solidFill>
                <a:latin typeface="Arial"/>
                <a:cs typeface="Arial"/>
              </a:rPr>
              <a:t> </a:t>
            </a:r>
            <a:r>
              <a:rPr sz="2800" b="1" spc="-5" dirty="0">
                <a:solidFill>
                  <a:srgbClr val="FF0000"/>
                </a:solidFill>
                <a:latin typeface="Arial"/>
                <a:cs typeface="Arial"/>
              </a:rPr>
              <a:t>triggering</a:t>
            </a:r>
            <a:r>
              <a:rPr sz="2800" b="1" dirty="0">
                <a:solidFill>
                  <a:srgbClr val="FF0000"/>
                </a:solidFill>
                <a:latin typeface="Arial"/>
                <a:cs typeface="Arial"/>
              </a:rPr>
              <a:t> </a:t>
            </a:r>
            <a:r>
              <a:rPr sz="2800" b="1" spc="-5" dirty="0">
                <a:solidFill>
                  <a:srgbClr val="FF0000"/>
                </a:solidFill>
                <a:latin typeface="Arial"/>
                <a:cs typeface="Arial"/>
              </a:rPr>
              <a:t>a cough</a:t>
            </a:r>
            <a:r>
              <a:rPr sz="2800" b="1" spc="20" dirty="0">
                <a:solidFill>
                  <a:srgbClr val="FF0000"/>
                </a:solidFill>
                <a:latin typeface="Arial"/>
                <a:cs typeface="Arial"/>
              </a:rPr>
              <a:t> </a:t>
            </a:r>
            <a:r>
              <a:rPr sz="2800" b="1" dirty="0">
                <a:solidFill>
                  <a:srgbClr val="FF0000"/>
                </a:solidFill>
                <a:latin typeface="Arial"/>
                <a:cs typeface="Arial"/>
              </a:rPr>
              <a:t>reflex</a:t>
            </a:r>
            <a:r>
              <a:rPr sz="2800" dirty="0">
                <a:solidFill>
                  <a:srgbClr val="1F2023"/>
                </a:solidFill>
                <a:latin typeface="Arial MT"/>
                <a:cs typeface="Arial MT"/>
              </a:rPr>
              <a:t>.</a:t>
            </a:r>
            <a:endParaRPr sz="2800">
              <a:latin typeface="Arial MT"/>
              <a:cs typeface="Arial MT"/>
            </a:endParaRPr>
          </a:p>
        </p:txBody>
      </p:sp>
      <p:grpSp>
        <p:nvGrpSpPr>
          <p:cNvPr id="9" name="object 9"/>
          <p:cNvGrpSpPr/>
          <p:nvPr/>
        </p:nvGrpSpPr>
        <p:grpSpPr>
          <a:xfrm>
            <a:off x="8277606" y="1358646"/>
            <a:ext cx="3377565" cy="4968240"/>
            <a:chOff x="8277606" y="1358646"/>
            <a:chExt cx="3377565" cy="4968240"/>
          </a:xfrm>
        </p:grpSpPr>
        <p:pic>
          <p:nvPicPr>
            <p:cNvPr id="10" name="object 10"/>
            <p:cNvPicPr/>
            <p:nvPr/>
          </p:nvPicPr>
          <p:blipFill>
            <a:blip r:embed="rId2" cstate="print"/>
            <a:stretch>
              <a:fillRect/>
            </a:stretch>
          </p:blipFill>
          <p:spPr>
            <a:xfrm>
              <a:off x="8334756" y="1415796"/>
              <a:ext cx="3262884" cy="4853940"/>
            </a:xfrm>
            <a:prstGeom prst="rect">
              <a:avLst/>
            </a:prstGeom>
          </p:spPr>
        </p:pic>
        <p:pic>
          <p:nvPicPr>
            <p:cNvPr id="11" name="object 11"/>
            <p:cNvPicPr/>
            <p:nvPr/>
          </p:nvPicPr>
          <p:blipFill>
            <a:blip r:embed="rId3" cstate="print"/>
            <a:stretch>
              <a:fillRect/>
            </a:stretch>
          </p:blipFill>
          <p:spPr>
            <a:xfrm>
              <a:off x="8277606" y="1358646"/>
              <a:ext cx="3377184" cy="4968240"/>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8954"/>
            <a:ext cx="12191999" cy="68000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043631" y="809898"/>
            <a:ext cx="10173010" cy="1554480"/>
          </a:xfrm>
          <a:prstGeom prst="rect">
            <a:avLst/>
          </a:prstGeom>
        </p:spPr>
        <p:txBody>
          <a:bodyPr vert="horz" lIns="91440" tIns="45720" rIns="91440" bIns="45720" rtlCol="0" anchor="ctr">
            <a:normAutofit/>
          </a:bodyPr>
          <a:lstStyle/>
          <a:p>
            <a:pPr marL="12700" marR="5080">
              <a:tabLst>
                <a:tab pos="4725035" algn="l"/>
              </a:tabLst>
            </a:pPr>
            <a:r>
              <a:rPr lang="en-US" sz="4800" kern="1200" spc="130">
                <a:solidFill>
                  <a:schemeClr val="tx1"/>
                </a:solidFill>
                <a:latin typeface="+mj-lt"/>
                <a:ea typeface="+mj-ea"/>
                <a:cs typeface="+mj-cs"/>
              </a:rPr>
              <a:t>AIR</a:t>
            </a:r>
            <a:r>
              <a:rPr lang="en-US" sz="4800" kern="1200" spc="380">
                <a:solidFill>
                  <a:schemeClr val="tx1"/>
                </a:solidFill>
                <a:latin typeface="+mj-lt"/>
                <a:ea typeface="+mj-ea"/>
                <a:cs typeface="+mj-cs"/>
              </a:rPr>
              <a:t> </a:t>
            </a:r>
            <a:r>
              <a:rPr lang="en-US" sz="4800" kern="1200" spc="10">
                <a:solidFill>
                  <a:schemeClr val="tx1"/>
                </a:solidFill>
                <a:latin typeface="+mj-lt"/>
                <a:ea typeface="+mj-ea"/>
                <a:cs typeface="+mj-cs"/>
              </a:rPr>
              <a:t>WAY</a:t>
            </a:r>
            <a:r>
              <a:rPr lang="en-US" sz="4800" kern="1200" spc="380">
                <a:solidFill>
                  <a:schemeClr val="tx1"/>
                </a:solidFill>
                <a:latin typeface="+mj-lt"/>
                <a:ea typeface="+mj-ea"/>
                <a:cs typeface="+mj-cs"/>
              </a:rPr>
              <a:t> </a:t>
            </a:r>
            <a:r>
              <a:rPr lang="en-US" sz="4800" kern="1200" spc="125">
                <a:solidFill>
                  <a:schemeClr val="tx1"/>
                </a:solidFill>
                <a:latin typeface="+mj-lt"/>
                <a:ea typeface="+mj-ea"/>
                <a:cs typeface="+mj-cs"/>
              </a:rPr>
              <a:t>ANATOMY</a:t>
            </a:r>
            <a:r>
              <a:rPr lang="en-US" sz="4800" kern="1200" spc="355">
                <a:solidFill>
                  <a:schemeClr val="tx1"/>
                </a:solidFill>
                <a:latin typeface="+mj-lt"/>
                <a:ea typeface="+mj-ea"/>
                <a:cs typeface="+mj-cs"/>
              </a:rPr>
              <a:t> </a:t>
            </a:r>
            <a:r>
              <a:rPr lang="en-US" sz="4800" kern="1200" spc="175">
                <a:solidFill>
                  <a:schemeClr val="tx1"/>
                </a:solidFill>
                <a:latin typeface="+mj-lt"/>
                <a:ea typeface="+mj-ea"/>
                <a:cs typeface="+mj-cs"/>
              </a:rPr>
              <a:t>SIGNIFICANCE</a:t>
            </a:r>
            <a:r>
              <a:rPr lang="en-US" sz="4800" kern="1200" spc="380">
                <a:solidFill>
                  <a:schemeClr val="tx1"/>
                </a:solidFill>
                <a:latin typeface="+mj-lt"/>
                <a:ea typeface="+mj-ea"/>
                <a:cs typeface="+mj-cs"/>
              </a:rPr>
              <a:t> </a:t>
            </a:r>
            <a:r>
              <a:rPr lang="en-US" sz="4800" kern="1200" spc="95">
                <a:solidFill>
                  <a:schemeClr val="tx1"/>
                </a:solidFill>
                <a:latin typeface="+mj-lt"/>
                <a:ea typeface="+mj-ea"/>
                <a:cs typeface="+mj-cs"/>
              </a:rPr>
              <a:t>IN </a:t>
            </a:r>
            <a:r>
              <a:rPr lang="en-US" sz="4800" kern="1200" spc="-885">
                <a:solidFill>
                  <a:schemeClr val="tx1"/>
                </a:solidFill>
                <a:latin typeface="+mj-lt"/>
                <a:ea typeface="+mj-ea"/>
                <a:cs typeface="+mj-cs"/>
              </a:rPr>
              <a:t> </a:t>
            </a:r>
            <a:r>
              <a:rPr lang="en-US" sz="4800" kern="1200" spc="175">
                <a:solidFill>
                  <a:schemeClr val="tx1"/>
                </a:solidFill>
                <a:latin typeface="+mj-lt"/>
                <a:ea typeface="+mj-ea"/>
                <a:cs typeface="+mj-cs"/>
              </a:rPr>
              <a:t>ANESTHESIA</a:t>
            </a:r>
            <a:r>
              <a:rPr lang="en-US" sz="4800" kern="1200" spc="365">
                <a:solidFill>
                  <a:schemeClr val="tx1"/>
                </a:solidFill>
                <a:latin typeface="+mj-lt"/>
                <a:ea typeface="+mj-ea"/>
                <a:cs typeface="+mj-cs"/>
              </a:rPr>
              <a:t> </a:t>
            </a:r>
            <a:r>
              <a:rPr lang="en-US" sz="4800" kern="1200" spc="130">
                <a:solidFill>
                  <a:schemeClr val="tx1"/>
                </a:solidFill>
                <a:latin typeface="+mj-lt"/>
                <a:ea typeface="+mj-ea"/>
                <a:cs typeface="+mj-cs"/>
              </a:rPr>
              <a:t>AND	</a:t>
            </a:r>
            <a:r>
              <a:rPr lang="en-US" sz="4800" kern="1200" spc="195">
                <a:solidFill>
                  <a:schemeClr val="tx1"/>
                </a:solidFill>
                <a:latin typeface="+mj-lt"/>
                <a:ea typeface="+mj-ea"/>
                <a:cs typeface="+mj-cs"/>
              </a:rPr>
              <a:t>ICU</a:t>
            </a:r>
            <a:endParaRPr lang="en-US" sz="4800" kern="1200">
              <a:solidFill>
                <a:schemeClr val="tx1"/>
              </a:solidFill>
              <a:latin typeface="+mj-lt"/>
              <a:ea typeface="+mj-ea"/>
              <a:cs typeface="+mj-cs"/>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7" name="object 3">
            <a:extLst>
              <a:ext uri="{FF2B5EF4-FFF2-40B4-BE49-F238E27FC236}">
                <a16:creationId xmlns:a16="http://schemas.microsoft.com/office/drawing/2014/main" id="{B0ED30C3-F46A-0B58-53B9-6D1656919BA6}"/>
              </a:ext>
            </a:extLst>
          </p:cNvPr>
          <p:cNvGraphicFramePr/>
          <p:nvPr>
            <p:extLst>
              <p:ext uri="{D42A27DB-BD31-4B8C-83A1-F6EECF244321}">
                <p14:modId xmlns:p14="http://schemas.microsoft.com/office/powerpoint/2010/main" val="359065343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2"/>
            <a:ext cx="12191999" cy="68564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2"/>
            <a:ext cx="12191999" cy="685647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3"/>
            <a:ext cx="12191999" cy="685647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2"/>
            <a:ext cx="12191999" cy="685647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3"/>
            <a:ext cx="12191999" cy="685647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2"/>
            <a:ext cx="12191999" cy="68564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2"/>
            <a:ext cx="12191999" cy="685647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2"/>
            <a:ext cx="12191999" cy="685647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3"/>
            <a:ext cx="12191999" cy="685647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2"/>
            <a:ext cx="12191999" cy="68564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1667" y="-33528"/>
            <a:ext cx="11908790" cy="6858000"/>
          </a:xfrm>
          <a:custGeom>
            <a:avLst/>
            <a:gdLst/>
            <a:ahLst/>
            <a:cxnLst/>
            <a:rect l="l" t="t" r="r" b="b"/>
            <a:pathLst>
              <a:path w="11908790" h="6858000">
                <a:moveTo>
                  <a:pt x="0" y="6858000"/>
                </a:moveTo>
                <a:lnTo>
                  <a:pt x="11908536" y="6858000"/>
                </a:lnTo>
                <a:lnTo>
                  <a:pt x="11908536" y="0"/>
                </a:lnTo>
                <a:lnTo>
                  <a:pt x="0" y="0"/>
                </a:lnTo>
                <a:lnTo>
                  <a:pt x="0" y="6858000"/>
                </a:lnTo>
                <a:close/>
              </a:path>
            </a:pathLst>
          </a:custGeom>
          <a:solidFill>
            <a:srgbClr val="E2F1EC"/>
          </a:solidFill>
        </p:spPr>
        <p:txBody>
          <a:bodyPr wrap="square" lIns="0" tIns="0" rIns="0" bIns="0" rtlCol="0"/>
          <a:lstStyle/>
          <a:p>
            <a:endParaRPr/>
          </a:p>
        </p:txBody>
      </p:sp>
      <p:sp>
        <p:nvSpPr>
          <p:cNvPr id="3" name="object 3"/>
          <p:cNvSpPr/>
          <p:nvPr/>
        </p:nvSpPr>
        <p:spPr>
          <a:xfrm>
            <a:off x="0" y="0"/>
            <a:ext cx="885825" cy="6858000"/>
          </a:xfrm>
          <a:custGeom>
            <a:avLst/>
            <a:gdLst/>
            <a:ahLst/>
            <a:cxnLst/>
            <a:rect l="l" t="t" r="r" b="b"/>
            <a:pathLst>
              <a:path w="885825" h="6858000">
                <a:moveTo>
                  <a:pt x="709307" y="0"/>
                </a:moveTo>
                <a:lnTo>
                  <a:pt x="0" y="0"/>
                </a:lnTo>
                <a:lnTo>
                  <a:pt x="0" y="6857999"/>
                </a:lnTo>
                <a:lnTo>
                  <a:pt x="709307" y="6857999"/>
                </a:lnTo>
                <a:lnTo>
                  <a:pt x="710895" y="6789736"/>
                </a:lnTo>
                <a:lnTo>
                  <a:pt x="718832" y="6729412"/>
                </a:lnTo>
                <a:lnTo>
                  <a:pt x="729932" y="6677025"/>
                </a:lnTo>
                <a:lnTo>
                  <a:pt x="744220" y="6630987"/>
                </a:lnTo>
                <a:lnTo>
                  <a:pt x="760082" y="6589712"/>
                </a:lnTo>
                <a:lnTo>
                  <a:pt x="779132" y="6553200"/>
                </a:lnTo>
                <a:lnTo>
                  <a:pt x="817206" y="6477000"/>
                </a:lnTo>
                <a:lnTo>
                  <a:pt x="833081" y="6440487"/>
                </a:lnTo>
                <a:lnTo>
                  <a:pt x="848944" y="6399212"/>
                </a:lnTo>
                <a:lnTo>
                  <a:pt x="864819" y="6353175"/>
                </a:lnTo>
                <a:lnTo>
                  <a:pt x="875919" y="6300787"/>
                </a:lnTo>
                <a:lnTo>
                  <a:pt x="882269" y="6240462"/>
                </a:lnTo>
                <a:lnTo>
                  <a:pt x="885444" y="6172200"/>
                </a:lnTo>
                <a:lnTo>
                  <a:pt x="882269" y="6103937"/>
                </a:lnTo>
                <a:lnTo>
                  <a:pt x="875919" y="6043612"/>
                </a:lnTo>
                <a:lnTo>
                  <a:pt x="864819" y="5991225"/>
                </a:lnTo>
                <a:lnTo>
                  <a:pt x="848944" y="5945187"/>
                </a:lnTo>
                <a:lnTo>
                  <a:pt x="833081" y="5903912"/>
                </a:lnTo>
                <a:lnTo>
                  <a:pt x="817206" y="5867400"/>
                </a:lnTo>
                <a:lnTo>
                  <a:pt x="779132" y="5791200"/>
                </a:lnTo>
                <a:lnTo>
                  <a:pt x="760082" y="5754687"/>
                </a:lnTo>
                <a:lnTo>
                  <a:pt x="744220" y="5713412"/>
                </a:lnTo>
                <a:lnTo>
                  <a:pt x="729932" y="5667375"/>
                </a:lnTo>
                <a:lnTo>
                  <a:pt x="718832" y="5614987"/>
                </a:lnTo>
                <a:lnTo>
                  <a:pt x="710895" y="5554599"/>
                </a:lnTo>
                <a:lnTo>
                  <a:pt x="709307" y="5486400"/>
                </a:lnTo>
                <a:lnTo>
                  <a:pt x="710895" y="5418074"/>
                </a:lnTo>
                <a:lnTo>
                  <a:pt x="718832" y="5357749"/>
                </a:lnTo>
                <a:lnTo>
                  <a:pt x="729932" y="5305425"/>
                </a:lnTo>
                <a:lnTo>
                  <a:pt x="744220" y="5259324"/>
                </a:lnTo>
                <a:lnTo>
                  <a:pt x="760082" y="5218049"/>
                </a:lnTo>
                <a:lnTo>
                  <a:pt x="779132" y="5181600"/>
                </a:lnTo>
                <a:lnTo>
                  <a:pt x="817206" y="5105400"/>
                </a:lnTo>
                <a:lnTo>
                  <a:pt x="833081" y="5068824"/>
                </a:lnTo>
                <a:lnTo>
                  <a:pt x="848944" y="5027549"/>
                </a:lnTo>
                <a:lnTo>
                  <a:pt x="864819" y="4981575"/>
                </a:lnTo>
                <a:lnTo>
                  <a:pt x="875919" y="4929124"/>
                </a:lnTo>
                <a:lnTo>
                  <a:pt x="882269" y="4868799"/>
                </a:lnTo>
                <a:lnTo>
                  <a:pt x="885444" y="4800600"/>
                </a:lnTo>
                <a:lnTo>
                  <a:pt x="882269" y="4732274"/>
                </a:lnTo>
                <a:lnTo>
                  <a:pt x="875919" y="4671949"/>
                </a:lnTo>
                <a:lnTo>
                  <a:pt x="864819" y="4619625"/>
                </a:lnTo>
                <a:lnTo>
                  <a:pt x="848944" y="4573524"/>
                </a:lnTo>
                <a:lnTo>
                  <a:pt x="833081" y="4532249"/>
                </a:lnTo>
                <a:lnTo>
                  <a:pt x="817206" y="4495800"/>
                </a:lnTo>
                <a:lnTo>
                  <a:pt x="779132" y="4419600"/>
                </a:lnTo>
                <a:lnTo>
                  <a:pt x="760082" y="4383024"/>
                </a:lnTo>
                <a:lnTo>
                  <a:pt x="744220" y="4341749"/>
                </a:lnTo>
                <a:lnTo>
                  <a:pt x="729932" y="4295775"/>
                </a:lnTo>
                <a:lnTo>
                  <a:pt x="718832" y="4243324"/>
                </a:lnTo>
                <a:lnTo>
                  <a:pt x="710895" y="4182999"/>
                </a:lnTo>
                <a:lnTo>
                  <a:pt x="709307" y="4114800"/>
                </a:lnTo>
                <a:lnTo>
                  <a:pt x="710895" y="4046474"/>
                </a:lnTo>
                <a:lnTo>
                  <a:pt x="718832" y="3986149"/>
                </a:lnTo>
                <a:lnTo>
                  <a:pt x="729932" y="3933825"/>
                </a:lnTo>
                <a:lnTo>
                  <a:pt x="744220" y="3887724"/>
                </a:lnTo>
                <a:lnTo>
                  <a:pt x="760082" y="3846449"/>
                </a:lnTo>
                <a:lnTo>
                  <a:pt x="779132" y="3810000"/>
                </a:lnTo>
                <a:lnTo>
                  <a:pt x="817206" y="3733800"/>
                </a:lnTo>
                <a:lnTo>
                  <a:pt x="833081" y="3697224"/>
                </a:lnTo>
                <a:lnTo>
                  <a:pt x="848944" y="3655949"/>
                </a:lnTo>
                <a:lnTo>
                  <a:pt x="864819" y="3609975"/>
                </a:lnTo>
                <a:lnTo>
                  <a:pt x="875919" y="3557524"/>
                </a:lnTo>
                <a:lnTo>
                  <a:pt x="882269" y="3497199"/>
                </a:lnTo>
                <a:lnTo>
                  <a:pt x="885444" y="3427349"/>
                </a:lnTo>
                <a:lnTo>
                  <a:pt x="882269" y="3360674"/>
                </a:lnTo>
                <a:lnTo>
                  <a:pt x="875919" y="3300349"/>
                </a:lnTo>
                <a:lnTo>
                  <a:pt x="864819" y="3248025"/>
                </a:lnTo>
                <a:lnTo>
                  <a:pt x="848944" y="3201924"/>
                </a:lnTo>
                <a:lnTo>
                  <a:pt x="833081" y="3160649"/>
                </a:lnTo>
                <a:lnTo>
                  <a:pt x="817206" y="3124200"/>
                </a:lnTo>
                <a:lnTo>
                  <a:pt x="779132" y="3048000"/>
                </a:lnTo>
                <a:lnTo>
                  <a:pt x="760082" y="3011424"/>
                </a:lnTo>
                <a:lnTo>
                  <a:pt x="744220" y="2970149"/>
                </a:lnTo>
                <a:lnTo>
                  <a:pt x="729932" y="2924175"/>
                </a:lnTo>
                <a:lnTo>
                  <a:pt x="718832" y="2871724"/>
                </a:lnTo>
                <a:lnTo>
                  <a:pt x="710895" y="2811399"/>
                </a:lnTo>
                <a:lnTo>
                  <a:pt x="709307" y="2743200"/>
                </a:lnTo>
                <a:lnTo>
                  <a:pt x="710895" y="2674874"/>
                </a:lnTo>
                <a:lnTo>
                  <a:pt x="718832" y="2614549"/>
                </a:lnTo>
                <a:lnTo>
                  <a:pt x="729932" y="2562225"/>
                </a:lnTo>
                <a:lnTo>
                  <a:pt x="744220" y="2516124"/>
                </a:lnTo>
                <a:lnTo>
                  <a:pt x="760082" y="2474849"/>
                </a:lnTo>
                <a:lnTo>
                  <a:pt x="779132" y="2438400"/>
                </a:lnTo>
                <a:lnTo>
                  <a:pt x="817206" y="2362200"/>
                </a:lnTo>
                <a:lnTo>
                  <a:pt x="833081" y="2325624"/>
                </a:lnTo>
                <a:lnTo>
                  <a:pt x="848944" y="2284349"/>
                </a:lnTo>
                <a:lnTo>
                  <a:pt x="864819" y="2238375"/>
                </a:lnTo>
                <a:lnTo>
                  <a:pt x="875919" y="2185924"/>
                </a:lnTo>
                <a:lnTo>
                  <a:pt x="882269" y="2125599"/>
                </a:lnTo>
                <a:lnTo>
                  <a:pt x="885444" y="2057400"/>
                </a:lnTo>
                <a:lnTo>
                  <a:pt x="882269" y="1989074"/>
                </a:lnTo>
                <a:lnTo>
                  <a:pt x="875919" y="1928749"/>
                </a:lnTo>
                <a:lnTo>
                  <a:pt x="864819" y="1876425"/>
                </a:lnTo>
                <a:lnTo>
                  <a:pt x="848944" y="1830324"/>
                </a:lnTo>
                <a:lnTo>
                  <a:pt x="833081" y="1789049"/>
                </a:lnTo>
                <a:lnTo>
                  <a:pt x="817206" y="1752600"/>
                </a:lnTo>
                <a:lnTo>
                  <a:pt x="779132" y="1676400"/>
                </a:lnTo>
                <a:lnTo>
                  <a:pt x="760082" y="1639824"/>
                </a:lnTo>
                <a:lnTo>
                  <a:pt x="744220" y="1598549"/>
                </a:lnTo>
                <a:lnTo>
                  <a:pt x="729932" y="1552575"/>
                </a:lnTo>
                <a:lnTo>
                  <a:pt x="718832" y="1500124"/>
                </a:lnTo>
                <a:lnTo>
                  <a:pt x="710895" y="1439799"/>
                </a:lnTo>
                <a:lnTo>
                  <a:pt x="709307" y="1371600"/>
                </a:lnTo>
                <a:lnTo>
                  <a:pt x="710895" y="1303274"/>
                </a:lnTo>
                <a:lnTo>
                  <a:pt x="718832" y="1242949"/>
                </a:lnTo>
                <a:lnTo>
                  <a:pt x="729932" y="1190625"/>
                </a:lnTo>
                <a:lnTo>
                  <a:pt x="744220" y="1144524"/>
                </a:lnTo>
                <a:lnTo>
                  <a:pt x="760082" y="1103249"/>
                </a:lnTo>
                <a:lnTo>
                  <a:pt x="779132" y="1066800"/>
                </a:lnTo>
                <a:lnTo>
                  <a:pt x="817206" y="990600"/>
                </a:lnTo>
                <a:lnTo>
                  <a:pt x="833081" y="954024"/>
                </a:lnTo>
                <a:lnTo>
                  <a:pt x="848944" y="912749"/>
                </a:lnTo>
                <a:lnTo>
                  <a:pt x="864819" y="866775"/>
                </a:lnTo>
                <a:lnTo>
                  <a:pt x="875919" y="814324"/>
                </a:lnTo>
                <a:lnTo>
                  <a:pt x="882269" y="753999"/>
                </a:lnTo>
                <a:lnTo>
                  <a:pt x="885444" y="685800"/>
                </a:lnTo>
                <a:lnTo>
                  <a:pt x="882269" y="617474"/>
                </a:lnTo>
                <a:lnTo>
                  <a:pt x="875919" y="557149"/>
                </a:lnTo>
                <a:lnTo>
                  <a:pt x="864819" y="504825"/>
                </a:lnTo>
                <a:lnTo>
                  <a:pt x="848944" y="458724"/>
                </a:lnTo>
                <a:lnTo>
                  <a:pt x="833081" y="417449"/>
                </a:lnTo>
                <a:lnTo>
                  <a:pt x="817206" y="381000"/>
                </a:lnTo>
                <a:lnTo>
                  <a:pt x="779132" y="304800"/>
                </a:lnTo>
                <a:lnTo>
                  <a:pt x="760082" y="268224"/>
                </a:lnTo>
                <a:lnTo>
                  <a:pt x="744220" y="226949"/>
                </a:lnTo>
                <a:lnTo>
                  <a:pt x="729932" y="180975"/>
                </a:lnTo>
                <a:lnTo>
                  <a:pt x="718832" y="128524"/>
                </a:lnTo>
                <a:lnTo>
                  <a:pt x="710895" y="68199"/>
                </a:lnTo>
                <a:lnTo>
                  <a:pt x="709307" y="0"/>
                </a:lnTo>
                <a:close/>
              </a:path>
            </a:pathLst>
          </a:custGeom>
          <a:solidFill>
            <a:srgbClr val="373545"/>
          </a:solidFill>
        </p:spPr>
        <p:txBody>
          <a:bodyPr wrap="square" lIns="0" tIns="0" rIns="0" bIns="0" rtlCol="0"/>
          <a:lstStyle/>
          <a:p>
            <a:endParaRPr dirty="0"/>
          </a:p>
        </p:txBody>
      </p:sp>
      <p:sp>
        <p:nvSpPr>
          <p:cNvPr id="4" name="object 4"/>
          <p:cNvSpPr/>
          <p:nvPr/>
        </p:nvSpPr>
        <p:spPr>
          <a:xfrm>
            <a:off x="11908535" y="0"/>
            <a:ext cx="283845" cy="6858000"/>
          </a:xfrm>
          <a:custGeom>
            <a:avLst/>
            <a:gdLst/>
            <a:ahLst/>
            <a:cxnLst/>
            <a:rect l="l" t="t" r="r" b="b"/>
            <a:pathLst>
              <a:path w="283845" h="6858000">
                <a:moveTo>
                  <a:pt x="283464" y="0"/>
                </a:moveTo>
                <a:lnTo>
                  <a:pt x="0" y="0"/>
                </a:lnTo>
                <a:lnTo>
                  <a:pt x="0" y="6858000"/>
                </a:lnTo>
                <a:lnTo>
                  <a:pt x="283464" y="6858000"/>
                </a:lnTo>
                <a:lnTo>
                  <a:pt x="283464" y="0"/>
                </a:lnTo>
                <a:close/>
              </a:path>
            </a:pathLst>
          </a:custGeom>
          <a:solidFill>
            <a:srgbClr val="3493B9"/>
          </a:solidFill>
        </p:spPr>
        <p:txBody>
          <a:bodyPr wrap="square" lIns="0" tIns="0" rIns="0" bIns="0" rtlCol="0"/>
          <a:lstStyle/>
          <a:p>
            <a:endParaRPr/>
          </a:p>
        </p:txBody>
      </p:sp>
      <p:pic>
        <p:nvPicPr>
          <p:cNvPr id="5" name="object 5"/>
          <p:cNvPicPr/>
          <p:nvPr/>
        </p:nvPicPr>
        <p:blipFill>
          <a:blip r:embed="rId2" cstate="print"/>
          <a:stretch>
            <a:fillRect/>
          </a:stretch>
        </p:blipFill>
        <p:spPr>
          <a:xfrm>
            <a:off x="0" y="-33528"/>
            <a:ext cx="6469187" cy="6891528"/>
          </a:xfrm>
          <a:prstGeom prst="rect">
            <a:avLst/>
          </a:prstGeom>
        </p:spPr>
      </p:pic>
      <p:pic>
        <p:nvPicPr>
          <p:cNvPr id="6" name="object 6"/>
          <p:cNvPicPr/>
          <p:nvPr/>
        </p:nvPicPr>
        <p:blipFill>
          <a:blip r:embed="rId3" cstate="print"/>
          <a:stretch>
            <a:fillRect/>
          </a:stretch>
        </p:blipFill>
        <p:spPr>
          <a:xfrm>
            <a:off x="6611110" y="0"/>
            <a:ext cx="5580889"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3"/>
            <a:ext cx="12191999" cy="685647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3"/>
            <a:ext cx="12191999" cy="685647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FE2E4"/>
          </a:solidFill>
        </p:spPr>
        <p:txBody>
          <a:bodyPr wrap="square" lIns="0" tIns="0" rIns="0" bIns="0" rtlCol="0"/>
          <a:lstStyle/>
          <a:p>
            <a:endParaRPr/>
          </a:p>
        </p:txBody>
      </p:sp>
      <p:grpSp>
        <p:nvGrpSpPr>
          <p:cNvPr id="3" name="object 3"/>
          <p:cNvGrpSpPr/>
          <p:nvPr/>
        </p:nvGrpSpPr>
        <p:grpSpPr>
          <a:xfrm>
            <a:off x="525780" y="541019"/>
            <a:ext cx="5770245" cy="5775960"/>
            <a:chOff x="525780" y="541019"/>
            <a:chExt cx="5770245" cy="5775960"/>
          </a:xfrm>
        </p:grpSpPr>
        <p:pic>
          <p:nvPicPr>
            <p:cNvPr id="4" name="object 4"/>
            <p:cNvPicPr/>
            <p:nvPr/>
          </p:nvPicPr>
          <p:blipFill>
            <a:blip r:embed="rId2" cstate="print"/>
            <a:stretch>
              <a:fillRect/>
            </a:stretch>
          </p:blipFill>
          <p:spPr>
            <a:xfrm>
              <a:off x="673608" y="673607"/>
              <a:ext cx="5469636" cy="5518404"/>
            </a:xfrm>
            <a:prstGeom prst="rect">
              <a:avLst/>
            </a:prstGeom>
          </p:spPr>
        </p:pic>
        <p:sp>
          <p:nvSpPr>
            <p:cNvPr id="5" name="object 5"/>
            <p:cNvSpPr/>
            <p:nvPr/>
          </p:nvSpPr>
          <p:spPr>
            <a:xfrm>
              <a:off x="726948" y="726947"/>
              <a:ext cx="5367655" cy="5416550"/>
            </a:xfrm>
            <a:custGeom>
              <a:avLst/>
              <a:gdLst/>
              <a:ahLst/>
              <a:cxnLst/>
              <a:rect l="l" t="t" r="r" b="b"/>
              <a:pathLst>
                <a:path w="5367655" h="5416550">
                  <a:moveTo>
                    <a:pt x="5367528" y="0"/>
                  </a:moveTo>
                  <a:lnTo>
                    <a:pt x="0" y="0"/>
                  </a:lnTo>
                  <a:lnTo>
                    <a:pt x="0" y="5416296"/>
                  </a:lnTo>
                  <a:lnTo>
                    <a:pt x="5367528" y="5416296"/>
                  </a:lnTo>
                  <a:lnTo>
                    <a:pt x="5367528" y="0"/>
                  </a:lnTo>
                  <a:close/>
                </a:path>
              </a:pathLst>
            </a:custGeom>
            <a:solidFill>
              <a:srgbClr val="FFFFFF"/>
            </a:solidFill>
          </p:spPr>
          <p:txBody>
            <a:bodyPr wrap="square" lIns="0" tIns="0" rIns="0" bIns="0" rtlCol="0"/>
            <a:lstStyle/>
            <a:p>
              <a:endParaRPr/>
            </a:p>
          </p:txBody>
        </p:sp>
        <p:sp>
          <p:nvSpPr>
            <p:cNvPr id="6" name="object 6"/>
            <p:cNvSpPr/>
            <p:nvPr/>
          </p:nvSpPr>
          <p:spPr>
            <a:xfrm>
              <a:off x="883920" y="886967"/>
              <a:ext cx="5055235" cy="5096510"/>
            </a:xfrm>
            <a:custGeom>
              <a:avLst/>
              <a:gdLst/>
              <a:ahLst/>
              <a:cxnLst/>
              <a:rect l="l" t="t" r="r" b="b"/>
              <a:pathLst>
                <a:path w="5055235" h="5096510">
                  <a:moveTo>
                    <a:pt x="0" y="5096256"/>
                  </a:moveTo>
                  <a:lnTo>
                    <a:pt x="5055108" y="5096256"/>
                  </a:lnTo>
                  <a:lnTo>
                    <a:pt x="5055108" y="0"/>
                  </a:lnTo>
                  <a:lnTo>
                    <a:pt x="0" y="0"/>
                  </a:lnTo>
                  <a:lnTo>
                    <a:pt x="0" y="5096256"/>
                  </a:lnTo>
                  <a:close/>
                </a:path>
              </a:pathLst>
            </a:custGeom>
            <a:ln w="6350">
              <a:solidFill>
                <a:srgbClr val="40404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25780" y="541019"/>
              <a:ext cx="5769864" cy="5775960"/>
            </a:xfrm>
            <a:prstGeom prst="rect">
              <a:avLst/>
            </a:prstGeom>
          </p:spPr>
        </p:pic>
      </p:grpSp>
      <p:sp>
        <p:nvSpPr>
          <p:cNvPr id="8" name="object 8"/>
          <p:cNvSpPr txBox="1"/>
          <p:nvPr/>
        </p:nvSpPr>
        <p:spPr>
          <a:xfrm>
            <a:off x="6486525" y="1886204"/>
            <a:ext cx="5464810" cy="4213860"/>
          </a:xfrm>
          <a:prstGeom prst="rect">
            <a:avLst/>
          </a:prstGeom>
        </p:spPr>
        <p:txBody>
          <a:bodyPr vert="horz" wrap="square" lIns="0" tIns="49530" rIns="0" bIns="0" rtlCol="0">
            <a:spAutoFit/>
          </a:bodyPr>
          <a:lstStyle/>
          <a:p>
            <a:pPr marL="104139" marR="106045">
              <a:lnSpc>
                <a:spcPts val="2380"/>
              </a:lnSpc>
              <a:spcBef>
                <a:spcPts val="390"/>
              </a:spcBef>
            </a:pPr>
            <a:r>
              <a:rPr sz="2200" spc="-260" dirty="0">
                <a:latin typeface="Microsoft Sans Serif"/>
                <a:cs typeface="Microsoft Sans Serif"/>
              </a:rPr>
              <a:t>The</a:t>
            </a:r>
            <a:r>
              <a:rPr sz="2200" spc="25" dirty="0">
                <a:latin typeface="Microsoft Sans Serif"/>
                <a:cs typeface="Microsoft Sans Serif"/>
              </a:rPr>
              <a:t> </a:t>
            </a:r>
            <a:r>
              <a:rPr sz="2200" spc="-220" dirty="0">
                <a:latin typeface="Microsoft Sans Serif"/>
                <a:cs typeface="Microsoft Sans Serif"/>
              </a:rPr>
              <a:t>asse</a:t>
            </a:r>
            <a:r>
              <a:rPr sz="2200" spc="-310" dirty="0">
                <a:latin typeface="Microsoft Sans Serif"/>
                <a:cs typeface="Microsoft Sans Serif"/>
              </a:rPr>
              <a:t>ssme</a:t>
            </a:r>
            <a:r>
              <a:rPr sz="2200" spc="-140" dirty="0">
                <a:latin typeface="Microsoft Sans Serif"/>
                <a:cs typeface="Microsoft Sans Serif"/>
              </a:rPr>
              <a:t>nt</a:t>
            </a:r>
            <a:r>
              <a:rPr sz="2200" spc="40" dirty="0">
                <a:latin typeface="Microsoft Sans Serif"/>
                <a:cs typeface="Microsoft Sans Serif"/>
              </a:rPr>
              <a:t> </a:t>
            </a:r>
            <a:r>
              <a:rPr sz="2200" spc="-5" dirty="0">
                <a:latin typeface="Microsoft Sans Serif"/>
                <a:cs typeface="Microsoft Sans Serif"/>
              </a:rPr>
              <a:t>of</a:t>
            </a:r>
            <a:r>
              <a:rPr sz="2200" spc="100" dirty="0">
                <a:latin typeface="Microsoft Sans Serif"/>
                <a:cs typeface="Microsoft Sans Serif"/>
              </a:rPr>
              <a:t> </a:t>
            </a:r>
            <a:r>
              <a:rPr sz="2200" spc="-135" dirty="0">
                <a:latin typeface="Microsoft Sans Serif"/>
                <a:cs typeface="Microsoft Sans Serif"/>
              </a:rPr>
              <a:t>the</a:t>
            </a:r>
            <a:r>
              <a:rPr sz="2200" spc="25" dirty="0">
                <a:latin typeface="Microsoft Sans Serif"/>
                <a:cs typeface="Microsoft Sans Serif"/>
              </a:rPr>
              <a:t> </a:t>
            </a:r>
            <a:r>
              <a:rPr sz="2200" spc="-370" dirty="0">
                <a:latin typeface="Microsoft Sans Serif"/>
                <a:cs typeface="Microsoft Sans Serif"/>
              </a:rPr>
              <a:t>s</a:t>
            </a:r>
            <a:r>
              <a:rPr sz="2200" spc="-90" dirty="0">
                <a:latin typeface="Microsoft Sans Serif"/>
                <a:cs typeface="Microsoft Sans Serif"/>
              </a:rPr>
              <a:t>iz</a:t>
            </a:r>
            <a:r>
              <a:rPr sz="2200" spc="-125" dirty="0">
                <a:latin typeface="Microsoft Sans Serif"/>
                <a:cs typeface="Microsoft Sans Serif"/>
              </a:rPr>
              <a:t>e</a:t>
            </a:r>
            <a:r>
              <a:rPr sz="2200" spc="40" dirty="0">
                <a:latin typeface="Microsoft Sans Serif"/>
                <a:cs typeface="Microsoft Sans Serif"/>
              </a:rPr>
              <a:t> </a:t>
            </a:r>
            <a:r>
              <a:rPr sz="2200" spc="-5" dirty="0">
                <a:latin typeface="Microsoft Sans Serif"/>
                <a:cs typeface="Microsoft Sans Serif"/>
              </a:rPr>
              <a:t>of</a:t>
            </a:r>
            <a:r>
              <a:rPr sz="2200" spc="100" dirty="0">
                <a:latin typeface="Microsoft Sans Serif"/>
                <a:cs typeface="Microsoft Sans Serif"/>
              </a:rPr>
              <a:t> </a:t>
            </a:r>
            <a:r>
              <a:rPr sz="2200" spc="-50" dirty="0">
                <a:latin typeface="Microsoft Sans Serif"/>
                <a:cs typeface="Microsoft Sans Serif"/>
              </a:rPr>
              <a:t>t</a:t>
            </a:r>
            <a:r>
              <a:rPr sz="2200" spc="-90" dirty="0">
                <a:latin typeface="Microsoft Sans Serif"/>
                <a:cs typeface="Microsoft Sans Serif"/>
              </a:rPr>
              <a:t>o</a:t>
            </a:r>
            <a:r>
              <a:rPr sz="2200" spc="-170" dirty="0">
                <a:latin typeface="Microsoft Sans Serif"/>
                <a:cs typeface="Microsoft Sans Serif"/>
              </a:rPr>
              <a:t>ngue</a:t>
            </a:r>
            <a:r>
              <a:rPr sz="2200" spc="20" dirty="0">
                <a:latin typeface="Microsoft Sans Serif"/>
                <a:cs typeface="Microsoft Sans Serif"/>
              </a:rPr>
              <a:t> </a:t>
            </a:r>
            <a:r>
              <a:rPr sz="2200" spc="-50" dirty="0">
                <a:latin typeface="Microsoft Sans Serif"/>
                <a:cs typeface="Microsoft Sans Serif"/>
              </a:rPr>
              <a:t>relati</a:t>
            </a:r>
            <a:r>
              <a:rPr sz="2200" spc="-110" dirty="0">
                <a:latin typeface="Microsoft Sans Serif"/>
                <a:cs typeface="Microsoft Sans Serif"/>
              </a:rPr>
              <a:t>v</a:t>
            </a:r>
            <a:r>
              <a:rPr sz="2200" spc="-130" dirty="0">
                <a:latin typeface="Microsoft Sans Serif"/>
                <a:cs typeface="Microsoft Sans Serif"/>
              </a:rPr>
              <a:t>e</a:t>
            </a:r>
            <a:r>
              <a:rPr sz="2200" spc="50" dirty="0">
                <a:latin typeface="Microsoft Sans Serif"/>
                <a:cs typeface="Microsoft Sans Serif"/>
              </a:rPr>
              <a:t> </a:t>
            </a:r>
            <a:r>
              <a:rPr sz="2200" spc="-60" dirty="0">
                <a:latin typeface="Microsoft Sans Serif"/>
                <a:cs typeface="Microsoft Sans Serif"/>
              </a:rPr>
              <a:t>to  </a:t>
            </a:r>
            <a:r>
              <a:rPr sz="2200" spc="-135" dirty="0">
                <a:latin typeface="Microsoft Sans Serif"/>
                <a:cs typeface="Microsoft Sans Serif"/>
              </a:rPr>
              <a:t>the</a:t>
            </a:r>
            <a:r>
              <a:rPr sz="2200" spc="-130" dirty="0">
                <a:latin typeface="Microsoft Sans Serif"/>
                <a:cs typeface="Microsoft Sans Serif"/>
              </a:rPr>
              <a:t> </a:t>
            </a:r>
            <a:r>
              <a:rPr sz="2200" spc="-170" dirty="0">
                <a:latin typeface="Microsoft Sans Serif"/>
                <a:cs typeface="Microsoft Sans Serif"/>
              </a:rPr>
              <a:t>size</a:t>
            </a:r>
            <a:r>
              <a:rPr sz="2200" spc="-165" dirty="0">
                <a:latin typeface="Microsoft Sans Serif"/>
                <a:cs typeface="Microsoft Sans Serif"/>
              </a:rPr>
              <a:t> </a:t>
            </a:r>
            <a:r>
              <a:rPr sz="2200" spc="-5" dirty="0">
                <a:latin typeface="Microsoft Sans Serif"/>
                <a:cs typeface="Microsoft Sans Serif"/>
              </a:rPr>
              <a:t>of </a:t>
            </a:r>
            <a:r>
              <a:rPr sz="2200" spc="-80" dirty="0">
                <a:latin typeface="Microsoft Sans Serif"/>
                <a:cs typeface="Microsoft Sans Serif"/>
              </a:rPr>
              <a:t>pharyngeal </a:t>
            </a:r>
            <a:r>
              <a:rPr sz="2200" spc="-120" dirty="0">
                <a:latin typeface="Microsoft Sans Serif"/>
                <a:cs typeface="Microsoft Sans Serif"/>
              </a:rPr>
              <a:t>opening</a:t>
            </a:r>
            <a:r>
              <a:rPr sz="2200" spc="-114" dirty="0">
                <a:latin typeface="Microsoft Sans Serif"/>
                <a:cs typeface="Microsoft Sans Serif"/>
              </a:rPr>
              <a:t> </a:t>
            </a:r>
            <a:r>
              <a:rPr sz="2200" spc="-75" dirty="0">
                <a:latin typeface="Microsoft Sans Serif"/>
                <a:cs typeface="Microsoft Sans Serif"/>
              </a:rPr>
              <a:t>to </a:t>
            </a:r>
            <a:r>
              <a:rPr sz="2200" spc="-65" dirty="0">
                <a:latin typeface="Microsoft Sans Serif"/>
                <a:cs typeface="Microsoft Sans Serif"/>
              </a:rPr>
              <a:t>predict </a:t>
            </a:r>
            <a:r>
              <a:rPr sz="2200" spc="-60" dirty="0">
                <a:latin typeface="Microsoft Sans Serif"/>
                <a:cs typeface="Microsoft Sans Serif"/>
              </a:rPr>
              <a:t> </a:t>
            </a:r>
            <a:r>
              <a:rPr sz="2200" spc="-105" dirty="0">
                <a:latin typeface="Microsoft Sans Serif"/>
                <a:cs typeface="Microsoft Sans Serif"/>
              </a:rPr>
              <a:t>intubation</a:t>
            </a:r>
            <a:r>
              <a:rPr sz="2200" spc="40" dirty="0">
                <a:latin typeface="Microsoft Sans Serif"/>
                <a:cs typeface="Microsoft Sans Serif"/>
              </a:rPr>
              <a:t> </a:t>
            </a:r>
            <a:r>
              <a:rPr sz="2200" spc="-60" dirty="0">
                <a:latin typeface="Microsoft Sans Serif"/>
                <a:cs typeface="Microsoft Sans Serif"/>
              </a:rPr>
              <a:t>difficulty.</a:t>
            </a:r>
            <a:endParaRPr sz="2200">
              <a:latin typeface="Microsoft Sans Serif"/>
              <a:cs typeface="Microsoft Sans Serif"/>
            </a:endParaRPr>
          </a:p>
          <a:p>
            <a:pPr marL="104139" marR="560705" algn="just">
              <a:lnSpc>
                <a:spcPts val="2380"/>
              </a:lnSpc>
              <a:spcBef>
                <a:spcPts val="1390"/>
              </a:spcBef>
            </a:pPr>
            <a:r>
              <a:rPr sz="2200" spc="-130" dirty="0">
                <a:latin typeface="Microsoft Sans Serif"/>
                <a:cs typeface="Microsoft Sans Serif"/>
              </a:rPr>
              <a:t>Performed </a:t>
            </a:r>
            <a:r>
              <a:rPr sz="2200" spc="-110" dirty="0">
                <a:latin typeface="Microsoft Sans Serif"/>
                <a:cs typeface="Microsoft Sans Serif"/>
              </a:rPr>
              <a:t>with </a:t>
            </a:r>
            <a:r>
              <a:rPr sz="2200" spc="-70" dirty="0">
                <a:latin typeface="Microsoft Sans Serif"/>
                <a:cs typeface="Microsoft Sans Serif"/>
              </a:rPr>
              <a:t>patient </a:t>
            </a:r>
            <a:r>
              <a:rPr sz="2200" spc="-145" dirty="0">
                <a:latin typeface="Microsoft Sans Serif"/>
                <a:cs typeface="Microsoft Sans Serif"/>
              </a:rPr>
              <a:t>in </a:t>
            </a:r>
            <a:r>
              <a:rPr sz="2200" spc="-15" dirty="0">
                <a:latin typeface="Microsoft Sans Serif"/>
                <a:cs typeface="Microsoft Sans Serif"/>
              </a:rPr>
              <a:t>a </a:t>
            </a:r>
            <a:r>
              <a:rPr sz="2200" spc="-105" dirty="0">
                <a:latin typeface="Microsoft Sans Serif"/>
                <a:cs typeface="Microsoft Sans Serif"/>
              </a:rPr>
              <a:t>sitting </a:t>
            </a:r>
            <a:r>
              <a:rPr sz="2200" spc="-125" dirty="0">
                <a:latin typeface="Microsoft Sans Serif"/>
                <a:cs typeface="Microsoft Sans Serif"/>
              </a:rPr>
              <a:t>position, </a:t>
            </a:r>
            <a:r>
              <a:rPr sz="2200" spc="-120" dirty="0">
                <a:latin typeface="Microsoft Sans Serif"/>
                <a:cs typeface="Microsoft Sans Serif"/>
              </a:rPr>
              <a:t> </a:t>
            </a:r>
            <a:r>
              <a:rPr sz="2200" spc="-105" dirty="0">
                <a:latin typeface="Microsoft Sans Serif"/>
                <a:cs typeface="Microsoft Sans Serif"/>
              </a:rPr>
              <a:t>head</a:t>
            </a:r>
            <a:r>
              <a:rPr sz="2200" spc="20" dirty="0">
                <a:latin typeface="Microsoft Sans Serif"/>
                <a:cs typeface="Microsoft Sans Serif"/>
              </a:rPr>
              <a:t> </a:t>
            </a:r>
            <a:r>
              <a:rPr sz="2200" spc="-170" dirty="0">
                <a:latin typeface="Microsoft Sans Serif"/>
                <a:cs typeface="Microsoft Sans Serif"/>
              </a:rPr>
              <a:t>neut</a:t>
            </a:r>
            <a:r>
              <a:rPr sz="2200" spc="-30" dirty="0">
                <a:latin typeface="Microsoft Sans Serif"/>
                <a:cs typeface="Microsoft Sans Serif"/>
              </a:rPr>
              <a:t>r</a:t>
            </a:r>
            <a:r>
              <a:rPr sz="2200" spc="-55" dirty="0">
                <a:latin typeface="Microsoft Sans Serif"/>
                <a:cs typeface="Microsoft Sans Serif"/>
              </a:rPr>
              <a:t>al,</a:t>
            </a:r>
            <a:r>
              <a:rPr sz="2200" spc="45" dirty="0">
                <a:latin typeface="Microsoft Sans Serif"/>
                <a:cs typeface="Microsoft Sans Serif"/>
              </a:rPr>
              <a:t> </a:t>
            </a:r>
            <a:r>
              <a:rPr sz="2200" spc="-210" dirty="0">
                <a:latin typeface="Microsoft Sans Serif"/>
                <a:cs typeface="Microsoft Sans Serif"/>
              </a:rPr>
              <a:t>mouth</a:t>
            </a:r>
            <a:r>
              <a:rPr sz="2200" spc="20" dirty="0">
                <a:latin typeface="Microsoft Sans Serif"/>
                <a:cs typeface="Microsoft Sans Serif"/>
              </a:rPr>
              <a:t> </a:t>
            </a:r>
            <a:r>
              <a:rPr sz="2200" spc="-120" dirty="0">
                <a:latin typeface="Microsoft Sans Serif"/>
                <a:cs typeface="Microsoft Sans Serif"/>
              </a:rPr>
              <a:t>o</a:t>
            </a:r>
            <a:r>
              <a:rPr sz="2200" spc="-135" dirty="0">
                <a:latin typeface="Microsoft Sans Serif"/>
                <a:cs typeface="Microsoft Sans Serif"/>
              </a:rPr>
              <a:t>pen</a:t>
            </a:r>
            <a:r>
              <a:rPr sz="2200" spc="20" dirty="0">
                <a:latin typeface="Microsoft Sans Serif"/>
                <a:cs typeface="Microsoft Sans Serif"/>
              </a:rPr>
              <a:t> </a:t>
            </a:r>
            <a:r>
              <a:rPr sz="2200" spc="-70" dirty="0">
                <a:latin typeface="Microsoft Sans Serif"/>
                <a:cs typeface="Microsoft Sans Serif"/>
              </a:rPr>
              <a:t>wide</a:t>
            </a:r>
            <a:r>
              <a:rPr sz="2200" spc="30" dirty="0">
                <a:latin typeface="Microsoft Sans Serif"/>
                <a:cs typeface="Microsoft Sans Serif"/>
              </a:rPr>
              <a:t> </a:t>
            </a:r>
            <a:r>
              <a:rPr sz="2200" spc="-95" dirty="0">
                <a:latin typeface="Microsoft Sans Serif"/>
                <a:cs typeface="Microsoft Sans Serif"/>
              </a:rPr>
              <a:t>and</a:t>
            </a:r>
            <a:r>
              <a:rPr sz="2200" spc="20" dirty="0">
                <a:latin typeface="Microsoft Sans Serif"/>
                <a:cs typeface="Microsoft Sans Serif"/>
              </a:rPr>
              <a:t> </a:t>
            </a:r>
            <a:r>
              <a:rPr sz="2200" spc="-50" dirty="0">
                <a:latin typeface="Microsoft Sans Serif"/>
                <a:cs typeface="Microsoft Sans Serif"/>
              </a:rPr>
              <a:t>t</a:t>
            </a:r>
            <a:r>
              <a:rPr sz="2200" spc="-90" dirty="0">
                <a:latin typeface="Microsoft Sans Serif"/>
                <a:cs typeface="Microsoft Sans Serif"/>
              </a:rPr>
              <a:t>o</a:t>
            </a:r>
            <a:r>
              <a:rPr sz="2200" spc="-180" dirty="0">
                <a:latin typeface="Microsoft Sans Serif"/>
                <a:cs typeface="Microsoft Sans Serif"/>
              </a:rPr>
              <a:t>ng</a:t>
            </a:r>
            <a:r>
              <a:rPr sz="2200" spc="-190" dirty="0">
                <a:latin typeface="Microsoft Sans Serif"/>
                <a:cs typeface="Microsoft Sans Serif"/>
              </a:rPr>
              <a:t>u</a:t>
            </a:r>
            <a:r>
              <a:rPr sz="2200" spc="-85" dirty="0">
                <a:latin typeface="Microsoft Sans Serif"/>
                <a:cs typeface="Microsoft Sans Serif"/>
              </a:rPr>
              <a:t>e  </a:t>
            </a:r>
            <a:r>
              <a:rPr sz="2200" spc="-75" dirty="0">
                <a:latin typeface="Microsoft Sans Serif"/>
                <a:cs typeface="Microsoft Sans Serif"/>
              </a:rPr>
              <a:t>protruding</a:t>
            </a:r>
            <a:r>
              <a:rPr sz="2200" spc="35" dirty="0">
                <a:latin typeface="Microsoft Sans Serif"/>
                <a:cs typeface="Microsoft Sans Serif"/>
              </a:rPr>
              <a:t> </a:t>
            </a:r>
            <a:r>
              <a:rPr sz="2200" spc="-75" dirty="0">
                <a:latin typeface="Microsoft Sans Serif"/>
                <a:cs typeface="Microsoft Sans Serif"/>
              </a:rPr>
              <a:t>to</a:t>
            </a:r>
            <a:r>
              <a:rPr sz="2200" spc="30" dirty="0">
                <a:latin typeface="Microsoft Sans Serif"/>
                <a:cs typeface="Microsoft Sans Serif"/>
              </a:rPr>
              <a:t> </a:t>
            </a:r>
            <a:r>
              <a:rPr sz="2200" spc="-135" dirty="0">
                <a:latin typeface="Microsoft Sans Serif"/>
                <a:cs typeface="Microsoft Sans Serif"/>
              </a:rPr>
              <a:t>the</a:t>
            </a:r>
            <a:r>
              <a:rPr sz="2200" spc="25" dirty="0">
                <a:latin typeface="Microsoft Sans Serif"/>
                <a:cs typeface="Microsoft Sans Serif"/>
              </a:rPr>
              <a:t> </a:t>
            </a:r>
            <a:r>
              <a:rPr sz="2200" spc="-190" dirty="0">
                <a:latin typeface="Microsoft Sans Serif"/>
                <a:cs typeface="Microsoft Sans Serif"/>
              </a:rPr>
              <a:t>maximum.</a:t>
            </a:r>
            <a:endParaRPr sz="2200">
              <a:latin typeface="Microsoft Sans Serif"/>
              <a:cs typeface="Microsoft Sans Serif"/>
            </a:endParaRPr>
          </a:p>
          <a:p>
            <a:pPr marL="104139">
              <a:lnSpc>
                <a:spcPts val="2510"/>
              </a:lnSpc>
              <a:spcBef>
                <a:spcPts val="1090"/>
              </a:spcBef>
            </a:pPr>
            <a:r>
              <a:rPr sz="2200" b="1" spc="-200" dirty="0">
                <a:latin typeface="Arial"/>
                <a:cs typeface="Arial"/>
              </a:rPr>
              <a:t>Class</a:t>
            </a:r>
            <a:r>
              <a:rPr sz="2200" b="1" spc="-25" dirty="0">
                <a:latin typeface="Arial"/>
                <a:cs typeface="Arial"/>
              </a:rPr>
              <a:t> </a:t>
            </a:r>
            <a:r>
              <a:rPr sz="2200" b="1" spc="-85" dirty="0">
                <a:latin typeface="Arial"/>
                <a:cs typeface="Arial"/>
              </a:rPr>
              <a:t>I</a:t>
            </a:r>
            <a:r>
              <a:rPr sz="2200" spc="-85" dirty="0">
                <a:latin typeface="Microsoft Sans Serif"/>
                <a:cs typeface="Microsoft Sans Serif"/>
              </a:rPr>
              <a:t>:</a:t>
            </a:r>
            <a:r>
              <a:rPr sz="2200" spc="40" dirty="0">
                <a:latin typeface="Microsoft Sans Serif"/>
                <a:cs typeface="Microsoft Sans Serif"/>
              </a:rPr>
              <a:t> </a:t>
            </a:r>
            <a:r>
              <a:rPr sz="2200" b="1" spc="5" dirty="0">
                <a:latin typeface="Arial"/>
                <a:cs typeface="Arial"/>
              </a:rPr>
              <a:t>46%</a:t>
            </a:r>
            <a:r>
              <a:rPr sz="2200" b="1" spc="15" dirty="0">
                <a:latin typeface="Arial"/>
                <a:cs typeface="Arial"/>
              </a:rPr>
              <a:t> </a:t>
            </a:r>
            <a:r>
              <a:rPr sz="2200" spc="-120" dirty="0">
                <a:latin typeface="Microsoft Sans Serif"/>
                <a:cs typeface="Microsoft Sans Serif"/>
              </a:rPr>
              <a:t>prevalence(No</a:t>
            </a:r>
            <a:r>
              <a:rPr sz="2200" spc="45" dirty="0">
                <a:latin typeface="Microsoft Sans Serif"/>
                <a:cs typeface="Microsoft Sans Serif"/>
              </a:rPr>
              <a:t> </a:t>
            </a:r>
            <a:r>
              <a:rPr sz="2200" spc="-70" dirty="0">
                <a:latin typeface="Microsoft Sans Serif"/>
                <a:cs typeface="Microsoft Sans Serif"/>
              </a:rPr>
              <a:t>Difficult</a:t>
            </a:r>
            <a:r>
              <a:rPr sz="2200" spc="70" dirty="0">
                <a:latin typeface="Microsoft Sans Serif"/>
                <a:cs typeface="Microsoft Sans Serif"/>
              </a:rPr>
              <a:t> </a:t>
            </a:r>
            <a:r>
              <a:rPr sz="2200" spc="-110" dirty="0">
                <a:latin typeface="Microsoft Sans Serif"/>
                <a:cs typeface="Microsoft Sans Serif"/>
              </a:rPr>
              <a:t>intubation)</a:t>
            </a:r>
            <a:endParaRPr sz="2200">
              <a:latin typeface="Microsoft Sans Serif"/>
              <a:cs typeface="Microsoft Sans Serif"/>
            </a:endParaRPr>
          </a:p>
          <a:p>
            <a:pPr marL="104139">
              <a:lnSpc>
                <a:spcPts val="2510"/>
              </a:lnSpc>
            </a:pPr>
            <a:r>
              <a:rPr sz="2200" b="1" spc="-200" dirty="0">
                <a:latin typeface="Arial"/>
                <a:cs typeface="Arial"/>
              </a:rPr>
              <a:t>Class</a:t>
            </a:r>
            <a:r>
              <a:rPr sz="2200" b="1" spc="-20" dirty="0">
                <a:latin typeface="Arial"/>
                <a:cs typeface="Arial"/>
              </a:rPr>
              <a:t> </a:t>
            </a:r>
            <a:r>
              <a:rPr sz="2200" b="1" spc="-35" dirty="0">
                <a:latin typeface="Arial"/>
                <a:cs typeface="Arial"/>
              </a:rPr>
              <a:t>II</a:t>
            </a:r>
            <a:r>
              <a:rPr sz="2200" spc="-35" dirty="0">
                <a:latin typeface="Microsoft Sans Serif"/>
                <a:cs typeface="Microsoft Sans Serif"/>
              </a:rPr>
              <a:t>:</a:t>
            </a:r>
            <a:r>
              <a:rPr sz="2200" b="1" spc="-35" dirty="0">
                <a:latin typeface="Arial"/>
                <a:cs typeface="Arial"/>
              </a:rPr>
              <a:t>40%</a:t>
            </a:r>
            <a:r>
              <a:rPr sz="2200" b="1" spc="-5" dirty="0">
                <a:latin typeface="Arial"/>
                <a:cs typeface="Arial"/>
              </a:rPr>
              <a:t> </a:t>
            </a:r>
            <a:r>
              <a:rPr sz="2200" spc="-120" dirty="0">
                <a:latin typeface="Microsoft Sans Serif"/>
                <a:cs typeface="Microsoft Sans Serif"/>
              </a:rPr>
              <a:t>prevalence(No</a:t>
            </a:r>
            <a:r>
              <a:rPr sz="2200" spc="60" dirty="0">
                <a:latin typeface="Microsoft Sans Serif"/>
                <a:cs typeface="Microsoft Sans Serif"/>
              </a:rPr>
              <a:t> </a:t>
            </a:r>
            <a:r>
              <a:rPr sz="2200" spc="-70" dirty="0">
                <a:latin typeface="Microsoft Sans Serif"/>
                <a:cs typeface="Microsoft Sans Serif"/>
              </a:rPr>
              <a:t>Difficult</a:t>
            </a:r>
            <a:r>
              <a:rPr sz="2200" spc="75" dirty="0">
                <a:latin typeface="Microsoft Sans Serif"/>
                <a:cs typeface="Microsoft Sans Serif"/>
              </a:rPr>
              <a:t> </a:t>
            </a:r>
            <a:r>
              <a:rPr sz="2200" spc="-110" dirty="0">
                <a:latin typeface="Microsoft Sans Serif"/>
                <a:cs typeface="Microsoft Sans Serif"/>
              </a:rPr>
              <a:t>intubation)</a:t>
            </a:r>
            <a:endParaRPr sz="2200">
              <a:latin typeface="Microsoft Sans Serif"/>
              <a:cs typeface="Microsoft Sans Serif"/>
            </a:endParaRPr>
          </a:p>
          <a:p>
            <a:pPr marL="236220">
              <a:lnSpc>
                <a:spcPts val="2510"/>
              </a:lnSpc>
              <a:spcBef>
                <a:spcPts val="1140"/>
              </a:spcBef>
            </a:pPr>
            <a:r>
              <a:rPr sz="2200" b="1" spc="-175" dirty="0">
                <a:latin typeface="Arial"/>
                <a:cs typeface="Arial"/>
              </a:rPr>
              <a:t>Cl</a:t>
            </a:r>
            <a:r>
              <a:rPr sz="2200" b="1" spc="-215" dirty="0">
                <a:latin typeface="Arial"/>
                <a:cs typeface="Arial"/>
              </a:rPr>
              <a:t>ass</a:t>
            </a:r>
            <a:r>
              <a:rPr sz="2200" b="1" spc="-30" dirty="0">
                <a:latin typeface="Arial"/>
                <a:cs typeface="Arial"/>
              </a:rPr>
              <a:t> </a:t>
            </a:r>
            <a:r>
              <a:rPr sz="2200" b="1" spc="-45" dirty="0">
                <a:latin typeface="Arial"/>
                <a:cs typeface="Arial"/>
              </a:rPr>
              <a:t>I</a:t>
            </a:r>
            <a:r>
              <a:rPr sz="2200" b="1" spc="-40" dirty="0">
                <a:latin typeface="Arial"/>
                <a:cs typeface="Arial"/>
              </a:rPr>
              <a:t>I</a:t>
            </a:r>
            <a:r>
              <a:rPr sz="2200" b="1" spc="-35" dirty="0">
                <a:latin typeface="Arial"/>
                <a:cs typeface="Arial"/>
              </a:rPr>
              <a:t>I</a:t>
            </a:r>
            <a:r>
              <a:rPr sz="2200" spc="-135" dirty="0">
                <a:latin typeface="Microsoft Sans Serif"/>
                <a:cs typeface="Microsoft Sans Serif"/>
              </a:rPr>
              <a:t>:</a:t>
            </a:r>
            <a:r>
              <a:rPr sz="2200" b="1" spc="175" dirty="0">
                <a:latin typeface="Arial"/>
                <a:cs typeface="Arial"/>
              </a:rPr>
              <a:t>&lt;</a:t>
            </a:r>
            <a:r>
              <a:rPr sz="2200" b="1" spc="-65" dirty="0">
                <a:latin typeface="Arial"/>
                <a:cs typeface="Arial"/>
              </a:rPr>
              <a:t>13</a:t>
            </a:r>
            <a:r>
              <a:rPr sz="2200" b="1" spc="145" dirty="0">
                <a:latin typeface="Arial"/>
                <a:cs typeface="Arial"/>
              </a:rPr>
              <a:t>%</a:t>
            </a:r>
            <a:r>
              <a:rPr sz="2200" b="1" spc="-15" dirty="0">
                <a:latin typeface="Arial"/>
                <a:cs typeface="Arial"/>
              </a:rPr>
              <a:t> </a:t>
            </a:r>
            <a:r>
              <a:rPr sz="2200" spc="-70" dirty="0">
                <a:latin typeface="Microsoft Sans Serif"/>
                <a:cs typeface="Microsoft Sans Serif"/>
              </a:rPr>
              <a:t>pre</a:t>
            </a:r>
            <a:r>
              <a:rPr sz="2200" spc="-120" dirty="0">
                <a:latin typeface="Microsoft Sans Serif"/>
                <a:cs typeface="Microsoft Sans Serif"/>
              </a:rPr>
              <a:t>v</a:t>
            </a:r>
            <a:r>
              <a:rPr sz="2200" spc="-135" dirty="0">
                <a:latin typeface="Microsoft Sans Serif"/>
                <a:cs typeface="Microsoft Sans Serif"/>
              </a:rPr>
              <a:t>alen</a:t>
            </a:r>
            <a:r>
              <a:rPr sz="2200" spc="-150" dirty="0">
                <a:latin typeface="Microsoft Sans Serif"/>
                <a:cs typeface="Microsoft Sans Serif"/>
              </a:rPr>
              <a:t>c</a:t>
            </a:r>
            <a:r>
              <a:rPr sz="2200" spc="-165" dirty="0">
                <a:latin typeface="Microsoft Sans Serif"/>
                <a:cs typeface="Microsoft Sans Serif"/>
              </a:rPr>
              <a:t>e</a:t>
            </a:r>
            <a:r>
              <a:rPr sz="2200" spc="-95" dirty="0">
                <a:latin typeface="Microsoft Sans Serif"/>
                <a:cs typeface="Microsoft Sans Serif"/>
              </a:rPr>
              <a:t>(</a:t>
            </a:r>
            <a:r>
              <a:rPr sz="2200" spc="-90" dirty="0">
                <a:latin typeface="Microsoft Sans Serif"/>
                <a:cs typeface="Microsoft Sans Serif"/>
              </a:rPr>
              <a:t>Mode</a:t>
            </a:r>
            <a:r>
              <a:rPr sz="2200" spc="-70" dirty="0">
                <a:latin typeface="Microsoft Sans Serif"/>
                <a:cs typeface="Microsoft Sans Serif"/>
              </a:rPr>
              <a:t>r</a:t>
            </a:r>
            <a:r>
              <a:rPr sz="2200" spc="-55" dirty="0">
                <a:latin typeface="Microsoft Sans Serif"/>
                <a:cs typeface="Microsoft Sans Serif"/>
              </a:rPr>
              <a:t>ate</a:t>
            </a:r>
            <a:r>
              <a:rPr sz="2200" spc="50" dirty="0">
                <a:latin typeface="Microsoft Sans Serif"/>
                <a:cs typeface="Microsoft Sans Serif"/>
              </a:rPr>
              <a:t> </a:t>
            </a:r>
            <a:r>
              <a:rPr sz="2200" spc="-80" dirty="0">
                <a:latin typeface="Microsoft Sans Serif"/>
                <a:cs typeface="Microsoft Sans Serif"/>
              </a:rPr>
              <a:t>Diffic</a:t>
            </a:r>
            <a:r>
              <a:rPr sz="2200" spc="-125" dirty="0">
                <a:latin typeface="Microsoft Sans Serif"/>
                <a:cs typeface="Microsoft Sans Serif"/>
              </a:rPr>
              <a:t>u</a:t>
            </a:r>
            <a:r>
              <a:rPr sz="2200" spc="-25" dirty="0">
                <a:latin typeface="Microsoft Sans Serif"/>
                <a:cs typeface="Microsoft Sans Serif"/>
              </a:rPr>
              <a:t>lt</a:t>
            </a:r>
            <a:endParaRPr sz="2200">
              <a:latin typeface="Microsoft Sans Serif"/>
              <a:cs typeface="Microsoft Sans Serif"/>
            </a:endParaRPr>
          </a:p>
          <a:p>
            <a:pPr marL="12700">
              <a:lnSpc>
                <a:spcPts val="2375"/>
              </a:lnSpc>
            </a:pPr>
            <a:r>
              <a:rPr sz="2200" spc="-110" dirty="0">
                <a:latin typeface="Microsoft Sans Serif"/>
                <a:cs typeface="Microsoft Sans Serif"/>
              </a:rPr>
              <a:t>intubation)</a:t>
            </a:r>
            <a:endParaRPr sz="2200">
              <a:latin typeface="Microsoft Sans Serif"/>
              <a:cs typeface="Microsoft Sans Serif"/>
            </a:endParaRPr>
          </a:p>
          <a:p>
            <a:pPr marL="12700" marR="529590" indent="233045">
              <a:lnSpc>
                <a:spcPts val="2380"/>
              </a:lnSpc>
              <a:spcBef>
                <a:spcPts val="160"/>
              </a:spcBef>
            </a:pPr>
            <a:r>
              <a:rPr sz="2200" b="1" spc="-254" dirty="0">
                <a:latin typeface="Arial"/>
                <a:cs typeface="Arial"/>
              </a:rPr>
              <a:t>C</a:t>
            </a:r>
            <a:r>
              <a:rPr sz="2200" b="1" spc="-95" dirty="0">
                <a:latin typeface="Arial"/>
                <a:cs typeface="Arial"/>
              </a:rPr>
              <a:t>l</a:t>
            </a:r>
            <a:r>
              <a:rPr sz="2200" b="1" spc="-215" dirty="0">
                <a:latin typeface="Arial"/>
                <a:cs typeface="Arial"/>
              </a:rPr>
              <a:t>ass</a:t>
            </a:r>
            <a:r>
              <a:rPr sz="2200" b="1" spc="-30" dirty="0">
                <a:latin typeface="Arial"/>
                <a:cs typeface="Arial"/>
              </a:rPr>
              <a:t> </a:t>
            </a:r>
            <a:r>
              <a:rPr sz="2200" b="1" spc="-40" dirty="0">
                <a:latin typeface="Arial"/>
                <a:cs typeface="Arial"/>
              </a:rPr>
              <a:t>I</a:t>
            </a:r>
            <a:r>
              <a:rPr sz="2200" b="1" spc="-75" dirty="0">
                <a:latin typeface="Arial"/>
                <a:cs typeface="Arial"/>
              </a:rPr>
              <a:t>V</a:t>
            </a:r>
            <a:r>
              <a:rPr sz="2200" spc="-135" dirty="0">
                <a:latin typeface="Microsoft Sans Serif"/>
                <a:cs typeface="Microsoft Sans Serif"/>
              </a:rPr>
              <a:t>:</a:t>
            </a:r>
            <a:r>
              <a:rPr sz="2200" b="1" spc="170" dirty="0">
                <a:latin typeface="Arial"/>
                <a:cs typeface="Arial"/>
              </a:rPr>
              <a:t>&lt;</a:t>
            </a:r>
            <a:r>
              <a:rPr sz="2200" b="1" spc="-65" dirty="0">
                <a:latin typeface="Arial"/>
                <a:cs typeface="Arial"/>
              </a:rPr>
              <a:t>1</a:t>
            </a:r>
            <a:r>
              <a:rPr sz="2200" b="1" spc="145" dirty="0">
                <a:latin typeface="Arial"/>
                <a:cs typeface="Arial"/>
              </a:rPr>
              <a:t>%</a:t>
            </a:r>
            <a:r>
              <a:rPr sz="2200" b="1" dirty="0">
                <a:latin typeface="Arial"/>
                <a:cs typeface="Arial"/>
              </a:rPr>
              <a:t> </a:t>
            </a:r>
            <a:r>
              <a:rPr sz="2200" spc="-70" dirty="0">
                <a:latin typeface="Microsoft Sans Serif"/>
                <a:cs typeface="Microsoft Sans Serif"/>
              </a:rPr>
              <a:t>pre</a:t>
            </a:r>
            <a:r>
              <a:rPr sz="2200" spc="-120" dirty="0">
                <a:latin typeface="Microsoft Sans Serif"/>
                <a:cs typeface="Microsoft Sans Serif"/>
              </a:rPr>
              <a:t>v</a:t>
            </a:r>
            <a:r>
              <a:rPr sz="2200" spc="-145" dirty="0">
                <a:latin typeface="Microsoft Sans Serif"/>
                <a:cs typeface="Microsoft Sans Serif"/>
              </a:rPr>
              <a:t>alence</a:t>
            </a:r>
            <a:r>
              <a:rPr sz="2200" spc="-90" dirty="0">
                <a:latin typeface="Microsoft Sans Serif"/>
                <a:cs typeface="Microsoft Sans Serif"/>
              </a:rPr>
              <a:t>(</a:t>
            </a:r>
            <a:r>
              <a:rPr sz="2200" spc="-270" dirty="0">
                <a:latin typeface="Microsoft Sans Serif"/>
                <a:cs typeface="Microsoft Sans Serif"/>
              </a:rPr>
              <a:t>S</a:t>
            </a:r>
            <a:r>
              <a:rPr sz="2200" spc="-220" dirty="0">
                <a:latin typeface="Microsoft Sans Serif"/>
                <a:cs typeface="Microsoft Sans Serif"/>
              </a:rPr>
              <a:t>e</a:t>
            </a:r>
            <a:r>
              <a:rPr sz="2200" spc="-195" dirty="0">
                <a:latin typeface="Microsoft Sans Serif"/>
                <a:cs typeface="Microsoft Sans Serif"/>
              </a:rPr>
              <a:t>v</a:t>
            </a:r>
            <a:r>
              <a:rPr sz="2200" spc="-65" dirty="0">
                <a:latin typeface="Microsoft Sans Serif"/>
                <a:cs typeface="Microsoft Sans Serif"/>
              </a:rPr>
              <a:t>er</a:t>
            </a:r>
            <a:r>
              <a:rPr sz="2200" spc="-130" dirty="0">
                <a:latin typeface="Microsoft Sans Serif"/>
                <a:cs typeface="Microsoft Sans Serif"/>
              </a:rPr>
              <a:t>e</a:t>
            </a:r>
            <a:r>
              <a:rPr sz="2200" spc="50" dirty="0">
                <a:latin typeface="Microsoft Sans Serif"/>
                <a:cs typeface="Microsoft Sans Serif"/>
              </a:rPr>
              <a:t> </a:t>
            </a:r>
            <a:r>
              <a:rPr sz="2200" spc="-65" dirty="0">
                <a:latin typeface="Microsoft Sans Serif"/>
                <a:cs typeface="Microsoft Sans Serif"/>
              </a:rPr>
              <a:t>Difficult  </a:t>
            </a:r>
            <a:r>
              <a:rPr sz="2200" spc="-110" dirty="0">
                <a:latin typeface="Microsoft Sans Serif"/>
                <a:cs typeface="Microsoft Sans Serif"/>
              </a:rPr>
              <a:t>intubation)</a:t>
            </a:r>
            <a:endParaRPr sz="2200">
              <a:latin typeface="Microsoft Sans Serif"/>
              <a:cs typeface="Microsoft Sans Serif"/>
            </a:endParaRPr>
          </a:p>
        </p:txBody>
      </p:sp>
      <p:sp>
        <p:nvSpPr>
          <p:cNvPr id="9" name="object 9"/>
          <p:cNvSpPr txBox="1">
            <a:spLocks noGrp="1"/>
          </p:cNvSpPr>
          <p:nvPr>
            <p:ph type="title"/>
          </p:nvPr>
        </p:nvSpPr>
        <p:spPr>
          <a:xfrm>
            <a:off x="6828281" y="276885"/>
            <a:ext cx="4117340" cy="1364615"/>
          </a:xfrm>
          <a:prstGeom prst="rect">
            <a:avLst/>
          </a:prstGeom>
        </p:spPr>
        <p:txBody>
          <a:bodyPr vert="horz" wrap="square" lIns="0" tIns="66040" rIns="0" bIns="0" rtlCol="0">
            <a:spAutoFit/>
          </a:bodyPr>
          <a:lstStyle/>
          <a:p>
            <a:pPr marL="520065" algn="ctr">
              <a:lnSpc>
                <a:spcPct val="100000"/>
              </a:lnSpc>
              <a:spcBef>
                <a:spcPts val="520"/>
              </a:spcBef>
            </a:pPr>
            <a:r>
              <a:rPr sz="3600" spc="-204" dirty="0">
                <a:latin typeface="Arial MT"/>
                <a:cs typeface="Arial MT"/>
              </a:rPr>
              <a:t>)</a:t>
            </a:r>
            <a:r>
              <a:rPr sz="3600" spc="-204" dirty="0"/>
              <a:t>LE</a:t>
            </a:r>
            <a:r>
              <a:rPr sz="3600" b="1" spc="-204" dirty="0">
                <a:solidFill>
                  <a:srgbClr val="006FC0"/>
                </a:solidFill>
                <a:latin typeface="Arial"/>
                <a:cs typeface="Arial"/>
              </a:rPr>
              <a:t>M</a:t>
            </a:r>
            <a:r>
              <a:rPr sz="3600" spc="-204" dirty="0"/>
              <a:t>ON</a:t>
            </a:r>
            <a:r>
              <a:rPr sz="3600" spc="-204" dirty="0">
                <a:latin typeface="Arial MT"/>
                <a:cs typeface="Arial MT"/>
              </a:rPr>
              <a:t>(</a:t>
            </a:r>
            <a:endParaRPr sz="3600">
              <a:latin typeface="Arial MT"/>
              <a:cs typeface="Arial MT"/>
            </a:endParaRPr>
          </a:p>
          <a:p>
            <a:pPr marL="12700">
              <a:lnSpc>
                <a:spcPct val="100000"/>
              </a:lnSpc>
              <a:spcBef>
                <a:spcPts val="520"/>
              </a:spcBef>
            </a:pPr>
            <a:r>
              <a:rPr sz="4400" b="1" u="heavy" spc="-345" dirty="0">
                <a:uFill>
                  <a:solidFill>
                    <a:srgbClr val="000000"/>
                  </a:solidFill>
                </a:uFill>
                <a:latin typeface="Trebuchet MS"/>
                <a:cs typeface="Trebuchet MS"/>
              </a:rPr>
              <a:t>M</a:t>
            </a:r>
            <a:r>
              <a:rPr sz="4400" b="1" u="heavy" spc="-490" dirty="0">
                <a:uFill>
                  <a:solidFill>
                    <a:srgbClr val="000000"/>
                  </a:solidFill>
                </a:uFill>
                <a:latin typeface="Trebuchet MS"/>
                <a:cs typeface="Trebuchet MS"/>
              </a:rPr>
              <a:t>A</a:t>
            </a:r>
            <a:r>
              <a:rPr sz="4400" b="1" u="heavy" spc="-735" dirty="0">
                <a:uFill>
                  <a:solidFill>
                    <a:srgbClr val="000000"/>
                  </a:solidFill>
                </a:uFill>
                <a:latin typeface="Trebuchet MS"/>
                <a:cs typeface="Trebuchet MS"/>
              </a:rPr>
              <a:t>LL</a:t>
            </a:r>
            <a:r>
              <a:rPr sz="4400" b="1" u="heavy" spc="-490" dirty="0">
                <a:uFill>
                  <a:solidFill>
                    <a:srgbClr val="000000"/>
                  </a:solidFill>
                </a:uFill>
                <a:latin typeface="Trebuchet MS"/>
                <a:cs typeface="Trebuchet MS"/>
              </a:rPr>
              <a:t>A</a:t>
            </a:r>
            <a:r>
              <a:rPr sz="4400" b="1" u="heavy" spc="-345" dirty="0">
                <a:uFill>
                  <a:solidFill>
                    <a:srgbClr val="000000"/>
                  </a:solidFill>
                </a:uFill>
                <a:latin typeface="Trebuchet MS"/>
                <a:cs typeface="Trebuchet MS"/>
              </a:rPr>
              <a:t>M</a:t>
            </a:r>
            <a:r>
              <a:rPr sz="4400" b="1" u="heavy" spc="-690" dirty="0">
                <a:uFill>
                  <a:solidFill>
                    <a:srgbClr val="000000"/>
                  </a:solidFill>
                </a:uFill>
                <a:latin typeface="Trebuchet MS"/>
                <a:cs typeface="Trebuchet MS"/>
              </a:rPr>
              <a:t>P</a:t>
            </a:r>
            <a:r>
              <a:rPr sz="4400" b="1" u="heavy" spc="-700" dirty="0">
                <a:uFill>
                  <a:solidFill>
                    <a:srgbClr val="000000"/>
                  </a:solidFill>
                </a:uFill>
                <a:latin typeface="Trebuchet MS"/>
                <a:cs typeface="Trebuchet MS"/>
              </a:rPr>
              <a:t>A</a:t>
            </a:r>
            <a:r>
              <a:rPr sz="4400" b="1" u="heavy" spc="-770" dirty="0">
                <a:uFill>
                  <a:solidFill>
                    <a:srgbClr val="000000"/>
                  </a:solidFill>
                </a:uFill>
                <a:latin typeface="Trebuchet MS"/>
                <a:cs typeface="Trebuchet MS"/>
              </a:rPr>
              <a:t>T</a:t>
            </a:r>
            <a:r>
              <a:rPr sz="4400" b="1" u="heavy" spc="-35" dirty="0">
                <a:uFill>
                  <a:solidFill>
                    <a:srgbClr val="000000"/>
                  </a:solidFill>
                </a:uFill>
                <a:latin typeface="Trebuchet MS"/>
                <a:cs typeface="Trebuchet MS"/>
              </a:rPr>
              <a:t>I</a:t>
            </a:r>
            <a:r>
              <a:rPr sz="4400" b="1" u="heavy" spc="-175" dirty="0">
                <a:uFill>
                  <a:solidFill>
                    <a:srgbClr val="000000"/>
                  </a:solidFill>
                </a:uFill>
                <a:latin typeface="Trebuchet MS"/>
                <a:cs typeface="Trebuchet MS"/>
              </a:rPr>
              <a:t> </a:t>
            </a:r>
            <a:r>
              <a:rPr sz="4400" b="1" u="heavy" spc="-470" dirty="0">
                <a:uFill>
                  <a:solidFill>
                    <a:srgbClr val="000000"/>
                  </a:solidFill>
                </a:uFill>
                <a:latin typeface="Trebuchet MS"/>
                <a:cs typeface="Trebuchet MS"/>
              </a:rPr>
              <a:t>S</a:t>
            </a:r>
            <a:r>
              <a:rPr sz="4400" b="1" u="heavy" spc="-675" dirty="0">
                <a:uFill>
                  <a:solidFill>
                    <a:srgbClr val="000000"/>
                  </a:solidFill>
                </a:uFill>
                <a:latin typeface="Trebuchet MS"/>
                <a:cs typeface="Trebuchet MS"/>
              </a:rPr>
              <a:t>C</a:t>
            </a:r>
            <a:r>
              <a:rPr sz="4400" b="1" u="heavy" spc="-715" dirty="0">
                <a:uFill>
                  <a:solidFill>
                    <a:srgbClr val="000000"/>
                  </a:solidFill>
                </a:uFill>
                <a:latin typeface="Trebuchet MS"/>
                <a:cs typeface="Trebuchet MS"/>
              </a:rPr>
              <a:t>O</a:t>
            </a:r>
            <a:r>
              <a:rPr sz="4400" b="1" u="heavy" spc="-540" dirty="0">
                <a:uFill>
                  <a:solidFill>
                    <a:srgbClr val="000000"/>
                  </a:solidFill>
                </a:uFill>
                <a:latin typeface="Trebuchet MS"/>
                <a:cs typeface="Trebuchet MS"/>
              </a:rPr>
              <a:t>R</a:t>
            </a:r>
            <a:r>
              <a:rPr sz="4400" b="1" u="heavy" spc="-760" dirty="0">
                <a:uFill>
                  <a:solidFill>
                    <a:srgbClr val="000000"/>
                  </a:solidFill>
                </a:uFill>
                <a:latin typeface="Trebuchet MS"/>
                <a:cs typeface="Trebuchet MS"/>
              </a:rPr>
              <a:t>E</a:t>
            </a:r>
            <a:endParaRPr sz="4400">
              <a:latin typeface="Trebuchet MS"/>
              <a:cs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FE2E4"/>
          </a:solidFill>
        </p:spPr>
        <p:txBody>
          <a:bodyPr wrap="square" lIns="0" tIns="0" rIns="0" bIns="0" rtlCol="0"/>
          <a:lstStyle/>
          <a:p>
            <a:endParaRPr/>
          </a:p>
        </p:txBody>
      </p:sp>
      <p:sp>
        <p:nvSpPr>
          <p:cNvPr id="3" name="object 3"/>
          <p:cNvSpPr/>
          <p:nvPr/>
        </p:nvSpPr>
        <p:spPr>
          <a:xfrm>
            <a:off x="762762" y="826769"/>
            <a:ext cx="0" cy="914400"/>
          </a:xfrm>
          <a:custGeom>
            <a:avLst/>
            <a:gdLst/>
            <a:ahLst/>
            <a:cxnLst/>
            <a:rect l="l" t="t" r="r" b="b"/>
            <a:pathLst>
              <a:path h="914400">
                <a:moveTo>
                  <a:pt x="0" y="914400"/>
                </a:moveTo>
                <a:lnTo>
                  <a:pt x="0" y="0"/>
                </a:lnTo>
              </a:path>
            </a:pathLst>
          </a:custGeom>
          <a:ln w="19050">
            <a:solidFill>
              <a:srgbClr val="1CACE3"/>
            </a:solidFill>
          </a:ln>
        </p:spPr>
        <p:txBody>
          <a:bodyPr wrap="square" lIns="0" tIns="0" rIns="0" bIns="0" rtlCol="0"/>
          <a:lstStyle/>
          <a:p>
            <a:endParaRPr/>
          </a:p>
        </p:txBody>
      </p:sp>
      <p:sp>
        <p:nvSpPr>
          <p:cNvPr id="4" name="object 4"/>
          <p:cNvSpPr txBox="1">
            <a:spLocks noGrp="1"/>
          </p:cNvSpPr>
          <p:nvPr>
            <p:ph type="title"/>
          </p:nvPr>
        </p:nvSpPr>
        <p:spPr>
          <a:xfrm>
            <a:off x="3221482" y="352171"/>
            <a:ext cx="5386705" cy="1128395"/>
          </a:xfrm>
          <a:prstGeom prst="rect">
            <a:avLst/>
          </a:prstGeom>
        </p:spPr>
        <p:txBody>
          <a:bodyPr vert="horz" wrap="square" lIns="0" tIns="12065" rIns="0" bIns="0" rtlCol="0">
            <a:spAutoFit/>
          </a:bodyPr>
          <a:lstStyle/>
          <a:p>
            <a:pPr algn="ctr">
              <a:lnSpc>
                <a:spcPts val="4345"/>
              </a:lnSpc>
              <a:spcBef>
                <a:spcPts val="95"/>
              </a:spcBef>
            </a:pPr>
            <a:r>
              <a:rPr sz="4000" b="1" spc="-610" dirty="0">
                <a:latin typeface="Trebuchet MS"/>
                <a:cs typeface="Trebuchet MS"/>
              </a:rPr>
              <a:t>C</a:t>
            </a:r>
            <a:r>
              <a:rPr sz="4000" b="1" spc="-650" dirty="0">
                <a:latin typeface="Trebuchet MS"/>
                <a:cs typeface="Trebuchet MS"/>
              </a:rPr>
              <a:t>O</a:t>
            </a:r>
            <a:r>
              <a:rPr sz="4000" b="1" spc="-484" dirty="0">
                <a:latin typeface="Trebuchet MS"/>
                <a:cs typeface="Trebuchet MS"/>
              </a:rPr>
              <a:t>R</a:t>
            </a:r>
            <a:r>
              <a:rPr sz="4000" b="1" spc="-310" dirty="0">
                <a:latin typeface="Trebuchet MS"/>
                <a:cs typeface="Trebuchet MS"/>
              </a:rPr>
              <a:t>M</a:t>
            </a:r>
            <a:r>
              <a:rPr sz="4000" b="1" spc="-630" dirty="0">
                <a:latin typeface="Trebuchet MS"/>
                <a:cs typeface="Trebuchet MS"/>
              </a:rPr>
              <a:t>A</a:t>
            </a:r>
            <a:r>
              <a:rPr sz="4000" b="1" spc="-525" dirty="0">
                <a:latin typeface="Trebuchet MS"/>
                <a:cs typeface="Trebuchet MS"/>
              </a:rPr>
              <a:t>C</a:t>
            </a:r>
            <a:r>
              <a:rPr sz="4000" b="1" spc="-445" dirty="0">
                <a:latin typeface="Trebuchet MS"/>
                <a:cs typeface="Trebuchet MS"/>
              </a:rPr>
              <a:t>K</a:t>
            </a:r>
            <a:r>
              <a:rPr sz="4000" b="1" spc="100" dirty="0">
                <a:latin typeface="Arial"/>
                <a:cs typeface="Arial"/>
              </a:rPr>
              <a:t>-</a:t>
            </a:r>
            <a:r>
              <a:rPr sz="4000" b="1" spc="-660" dirty="0">
                <a:latin typeface="Trebuchet MS"/>
                <a:cs typeface="Trebuchet MS"/>
              </a:rPr>
              <a:t>L</a:t>
            </a:r>
            <a:r>
              <a:rPr sz="4000" b="1" spc="-605" dirty="0">
                <a:latin typeface="Trebuchet MS"/>
                <a:cs typeface="Trebuchet MS"/>
              </a:rPr>
              <a:t>E</a:t>
            </a:r>
            <a:r>
              <a:rPr sz="4000" b="1" spc="-645" dirty="0">
                <a:latin typeface="Trebuchet MS"/>
                <a:cs typeface="Trebuchet MS"/>
              </a:rPr>
              <a:t>H</a:t>
            </a:r>
            <a:r>
              <a:rPr sz="4000" b="1" spc="-445" dirty="0">
                <a:latin typeface="Trebuchet MS"/>
                <a:cs typeface="Trebuchet MS"/>
              </a:rPr>
              <a:t>A</a:t>
            </a:r>
            <a:r>
              <a:rPr sz="4000" b="1" spc="-409" dirty="0">
                <a:latin typeface="Trebuchet MS"/>
                <a:cs typeface="Trebuchet MS"/>
              </a:rPr>
              <a:t>N</a:t>
            </a:r>
            <a:r>
              <a:rPr sz="4000" b="1" spc="-695" dirty="0">
                <a:latin typeface="Trebuchet MS"/>
                <a:cs typeface="Trebuchet MS"/>
              </a:rPr>
              <a:t>E</a:t>
            </a:r>
            <a:r>
              <a:rPr sz="4000" b="1" spc="-90" dirty="0">
                <a:latin typeface="Trebuchet MS"/>
                <a:cs typeface="Trebuchet MS"/>
              </a:rPr>
              <a:t> </a:t>
            </a:r>
            <a:r>
              <a:rPr sz="4000" b="1" spc="-520" dirty="0">
                <a:latin typeface="Trebuchet MS"/>
                <a:cs typeface="Trebuchet MS"/>
              </a:rPr>
              <a:t>G</a:t>
            </a:r>
            <a:r>
              <a:rPr sz="4000" b="1" spc="-484" dirty="0">
                <a:latin typeface="Trebuchet MS"/>
                <a:cs typeface="Trebuchet MS"/>
              </a:rPr>
              <a:t>R</a:t>
            </a:r>
            <a:r>
              <a:rPr sz="4000" b="1" spc="-445" dirty="0">
                <a:latin typeface="Trebuchet MS"/>
                <a:cs typeface="Trebuchet MS"/>
              </a:rPr>
              <a:t>A</a:t>
            </a:r>
            <a:r>
              <a:rPr sz="4000" b="1" spc="-440" dirty="0">
                <a:latin typeface="Trebuchet MS"/>
                <a:cs typeface="Trebuchet MS"/>
              </a:rPr>
              <a:t>D</a:t>
            </a:r>
            <a:r>
              <a:rPr sz="4000" b="1" spc="50" dirty="0">
                <a:latin typeface="Trebuchet MS"/>
                <a:cs typeface="Trebuchet MS"/>
              </a:rPr>
              <a:t>I</a:t>
            </a:r>
            <a:r>
              <a:rPr sz="4000" b="1" spc="-420" dirty="0">
                <a:latin typeface="Trebuchet MS"/>
                <a:cs typeface="Trebuchet MS"/>
              </a:rPr>
              <a:t>N</a:t>
            </a:r>
            <a:r>
              <a:rPr sz="4000" b="1" spc="-605" dirty="0">
                <a:latin typeface="Trebuchet MS"/>
                <a:cs typeface="Trebuchet MS"/>
              </a:rPr>
              <a:t>G</a:t>
            </a:r>
            <a:endParaRPr sz="4000">
              <a:latin typeface="Trebuchet MS"/>
              <a:cs typeface="Trebuchet MS"/>
            </a:endParaRPr>
          </a:p>
          <a:p>
            <a:pPr marL="635" algn="ctr">
              <a:lnSpc>
                <a:spcPts val="4345"/>
              </a:lnSpc>
            </a:pPr>
            <a:r>
              <a:rPr sz="4000" b="1" spc="95" dirty="0">
                <a:solidFill>
                  <a:srgbClr val="B54B2C"/>
                </a:solidFill>
                <a:latin typeface="Arial"/>
                <a:cs typeface="Arial"/>
              </a:rPr>
              <a:t>’</a:t>
            </a:r>
            <a:r>
              <a:rPr sz="4000" b="1" spc="-40" dirty="0">
                <a:solidFill>
                  <a:srgbClr val="B54B2C"/>
                </a:solidFill>
                <a:latin typeface="Arial"/>
                <a:cs typeface="Arial"/>
              </a:rPr>
              <a:t>’</a:t>
            </a:r>
            <a:r>
              <a:rPr sz="2800" b="1" spc="-440" dirty="0">
                <a:solidFill>
                  <a:srgbClr val="FF0000"/>
                </a:solidFill>
                <a:latin typeface="Trebuchet MS"/>
                <a:cs typeface="Trebuchet MS"/>
              </a:rPr>
              <a:t>L</a:t>
            </a:r>
            <a:r>
              <a:rPr sz="2800" b="1" spc="-285" dirty="0">
                <a:solidFill>
                  <a:srgbClr val="FF0000"/>
                </a:solidFill>
                <a:latin typeface="Trebuchet MS"/>
                <a:cs typeface="Trebuchet MS"/>
              </a:rPr>
              <a:t>A</a:t>
            </a:r>
            <a:r>
              <a:rPr sz="2800" b="1" spc="-360" dirty="0">
                <a:solidFill>
                  <a:srgbClr val="FF0000"/>
                </a:solidFill>
                <a:latin typeface="Trebuchet MS"/>
                <a:cs typeface="Trebuchet MS"/>
              </a:rPr>
              <a:t>R</a:t>
            </a:r>
            <a:r>
              <a:rPr sz="2800" b="1" spc="-325" dirty="0">
                <a:solidFill>
                  <a:srgbClr val="FF0000"/>
                </a:solidFill>
                <a:latin typeface="Trebuchet MS"/>
                <a:cs typeface="Trebuchet MS"/>
              </a:rPr>
              <a:t>Y</a:t>
            </a:r>
            <a:r>
              <a:rPr sz="2800" b="1" spc="-270" dirty="0">
                <a:solidFill>
                  <a:srgbClr val="FF0000"/>
                </a:solidFill>
                <a:latin typeface="Trebuchet MS"/>
                <a:cs typeface="Trebuchet MS"/>
              </a:rPr>
              <a:t>N</a:t>
            </a:r>
            <a:r>
              <a:rPr sz="2800" b="1" spc="-340" dirty="0">
                <a:solidFill>
                  <a:srgbClr val="FF0000"/>
                </a:solidFill>
                <a:latin typeface="Trebuchet MS"/>
                <a:cs typeface="Trebuchet MS"/>
              </a:rPr>
              <a:t>G</a:t>
            </a:r>
            <a:r>
              <a:rPr sz="2800" b="1" spc="-430" dirty="0">
                <a:solidFill>
                  <a:srgbClr val="FF0000"/>
                </a:solidFill>
                <a:latin typeface="Trebuchet MS"/>
                <a:cs typeface="Trebuchet MS"/>
              </a:rPr>
              <a:t>O</a:t>
            </a:r>
            <a:r>
              <a:rPr sz="2800" b="1" spc="-265" dirty="0">
                <a:solidFill>
                  <a:srgbClr val="FF0000"/>
                </a:solidFill>
                <a:latin typeface="Trebuchet MS"/>
                <a:cs typeface="Trebuchet MS"/>
              </a:rPr>
              <a:t>S</a:t>
            </a:r>
            <a:r>
              <a:rPr sz="2800" b="1" spc="-390" dirty="0">
                <a:solidFill>
                  <a:srgbClr val="FF0000"/>
                </a:solidFill>
                <a:latin typeface="Trebuchet MS"/>
                <a:cs typeface="Trebuchet MS"/>
              </a:rPr>
              <a:t>C</a:t>
            </a:r>
            <a:r>
              <a:rPr sz="2800" b="1" spc="-415" dirty="0">
                <a:solidFill>
                  <a:srgbClr val="FF0000"/>
                </a:solidFill>
                <a:latin typeface="Trebuchet MS"/>
                <a:cs typeface="Trebuchet MS"/>
              </a:rPr>
              <a:t>O</a:t>
            </a:r>
            <a:r>
              <a:rPr sz="2800" b="1" spc="-310" dirty="0">
                <a:solidFill>
                  <a:srgbClr val="FF0000"/>
                </a:solidFill>
                <a:latin typeface="Trebuchet MS"/>
                <a:cs typeface="Trebuchet MS"/>
              </a:rPr>
              <a:t>P</a:t>
            </a:r>
            <a:r>
              <a:rPr sz="2800" b="1" spc="75" dirty="0">
                <a:solidFill>
                  <a:srgbClr val="FF0000"/>
                </a:solidFill>
                <a:latin typeface="Trebuchet MS"/>
                <a:cs typeface="Trebuchet MS"/>
              </a:rPr>
              <a:t>I</a:t>
            </a:r>
            <a:r>
              <a:rPr sz="2800" b="1" spc="-490" dirty="0">
                <a:solidFill>
                  <a:srgbClr val="FF0000"/>
                </a:solidFill>
                <a:latin typeface="Trebuchet MS"/>
                <a:cs typeface="Trebuchet MS"/>
              </a:rPr>
              <a:t>C</a:t>
            </a:r>
            <a:r>
              <a:rPr sz="2800" b="1" spc="55" dirty="0">
                <a:solidFill>
                  <a:srgbClr val="FF0000"/>
                </a:solidFill>
                <a:latin typeface="Trebuchet MS"/>
                <a:cs typeface="Trebuchet MS"/>
              </a:rPr>
              <a:t> </a:t>
            </a:r>
            <a:r>
              <a:rPr sz="2800" b="1" spc="-225" dirty="0">
                <a:solidFill>
                  <a:srgbClr val="FF0000"/>
                </a:solidFill>
                <a:latin typeface="Trebuchet MS"/>
                <a:cs typeface="Trebuchet MS"/>
              </a:rPr>
              <a:t>V</a:t>
            </a:r>
            <a:r>
              <a:rPr sz="2800" b="1" spc="65" dirty="0">
                <a:solidFill>
                  <a:srgbClr val="FF0000"/>
                </a:solidFill>
                <a:latin typeface="Trebuchet MS"/>
                <a:cs typeface="Trebuchet MS"/>
              </a:rPr>
              <a:t>I</a:t>
            </a:r>
            <a:r>
              <a:rPr sz="2800" b="1" spc="-405" dirty="0">
                <a:solidFill>
                  <a:srgbClr val="FF0000"/>
                </a:solidFill>
                <a:latin typeface="Trebuchet MS"/>
                <a:cs typeface="Trebuchet MS"/>
              </a:rPr>
              <a:t>E</a:t>
            </a:r>
            <a:r>
              <a:rPr sz="2800" b="1" spc="-645" dirty="0">
                <a:solidFill>
                  <a:srgbClr val="FF0000"/>
                </a:solidFill>
                <a:latin typeface="Trebuchet MS"/>
                <a:cs typeface="Trebuchet MS"/>
              </a:rPr>
              <a:t>W</a:t>
            </a:r>
            <a:r>
              <a:rPr sz="2800" b="1" spc="-10" dirty="0">
                <a:solidFill>
                  <a:srgbClr val="FF0000"/>
                </a:solidFill>
                <a:latin typeface="Trebuchet MS"/>
                <a:cs typeface="Trebuchet MS"/>
              </a:rPr>
              <a:t> </a:t>
            </a:r>
            <a:r>
              <a:rPr sz="2800" b="1" spc="-340" dirty="0">
                <a:solidFill>
                  <a:srgbClr val="FF0000"/>
                </a:solidFill>
                <a:latin typeface="Trebuchet MS"/>
                <a:cs typeface="Trebuchet MS"/>
              </a:rPr>
              <a:t>G</a:t>
            </a:r>
            <a:r>
              <a:rPr sz="2800" b="1" spc="-315" dirty="0">
                <a:solidFill>
                  <a:srgbClr val="FF0000"/>
                </a:solidFill>
                <a:latin typeface="Trebuchet MS"/>
                <a:cs typeface="Trebuchet MS"/>
              </a:rPr>
              <a:t>R</a:t>
            </a:r>
            <a:r>
              <a:rPr sz="2800" b="1" spc="-285" dirty="0">
                <a:solidFill>
                  <a:srgbClr val="FF0000"/>
                </a:solidFill>
                <a:latin typeface="Trebuchet MS"/>
                <a:cs typeface="Trebuchet MS"/>
              </a:rPr>
              <a:t>A</a:t>
            </a:r>
            <a:r>
              <a:rPr sz="2800" b="1" spc="-280" dirty="0">
                <a:solidFill>
                  <a:srgbClr val="FF0000"/>
                </a:solidFill>
                <a:latin typeface="Trebuchet MS"/>
                <a:cs typeface="Trebuchet MS"/>
              </a:rPr>
              <a:t>D</a:t>
            </a:r>
            <a:r>
              <a:rPr sz="2800" b="1" spc="-405" dirty="0">
                <a:solidFill>
                  <a:srgbClr val="FF0000"/>
                </a:solidFill>
                <a:latin typeface="Trebuchet MS"/>
                <a:cs typeface="Trebuchet MS"/>
              </a:rPr>
              <a:t>E</a:t>
            </a:r>
            <a:r>
              <a:rPr sz="2800" b="1" spc="-360" dirty="0">
                <a:solidFill>
                  <a:srgbClr val="FF0000"/>
                </a:solidFill>
                <a:latin typeface="Trebuchet MS"/>
                <a:cs typeface="Trebuchet MS"/>
              </a:rPr>
              <a:t>S</a:t>
            </a:r>
            <a:endParaRPr sz="2800">
              <a:latin typeface="Trebuchet MS"/>
              <a:cs typeface="Trebuchet MS"/>
            </a:endParaRPr>
          </a:p>
        </p:txBody>
      </p:sp>
      <p:pic>
        <p:nvPicPr>
          <p:cNvPr id="5" name="object 5"/>
          <p:cNvPicPr/>
          <p:nvPr/>
        </p:nvPicPr>
        <p:blipFill>
          <a:blip r:embed="rId2" cstate="print"/>
          <a:stretch>
            <a:fillRect/>
          </a:stretch>
        </p:blipFill>
        <p:spPr>
          <a:xfrm>
            <a:off x="1232916" y="1741932"/>
            <a:ext cx="8961120" cy="2404872"/>
          </a:xfrm>
          <a:prstGeom prst="rect">
            <a:avLst/>
          </a:prstGeom>
        </p:spPr>
      </p:pic>
      <p:sp>
        <p:nvSpPr>
          <p:cNvPr id="6" name="object 6"/>
          <p:cNvSpPr txBox="1"/>
          <p:nvPr/>
        </p:nvSpPr>
        <p:spPr>
          <a:xfrm>
            <a:off x="967841" y="3465957"/>
            <a:ext cx="7887334" cy="2418715"/>
          </a:xfrm>
          <a:prstGeom prst="rect">
            <a:avLst/>
          </a:prstGeom>
        </p:spPr>
        <p:txBody>
          <a:bodyPr vert="horz" wrap="square" lIns="0" tIns="12700" rIns="0" bIns="0" rtlCol="0">
            <a:spAutoFit/>
          </a:bodyPr>
          <a:lstStyle/>
          <a:p>
            <a:pPr marL="1979930" marR="4953000">
              <a:lnSpc>
                <a:spcPct val="100000"/>
              </a:lnSpc>
              <a:spcBef>
                <a:spcPts val="100"/>
              </a:spcBef>
            </a:pPr>
            <a:r>
              <a:rPr sz="1800" spc="-55" dirty="0">
                <a:latin typeface="Microsoft Sans Serif"/>
                <a:cs typeface="Microsoft Sans Serif"/>
              </a:rPr>
              <a:t>arytenoid </a:t>
            </a:r>
            <a:r>
              <a:rPr sz="1800" spc="-50" dirty="0">
                <a:latin typeface="Microsoft Sans Serif"/>
                <a:cs typeface="Microsoft Sans Serif"/>
              </a:rPr>
              <a:t> </a:t>
            </a:r>
            <a:r>
              <a:rPr sz="1800" spc="-110" dirty="0">
                <a:latin typeface="Microsoft Sans Serif"/>
                <a:cs typeface="Microsoft Sans Serif"/>
              </a:rPr>
              <a:t>ca</a:t>
            </a:r>
            <a:r>
              <a:rPr sz="1800" spc="30" dirty="0">
                <a:latin typeface="Microsoft Sans Serif"/>
                <a:cs typeface="Microsoft Sans Serif"/>
              </a:rPr>
              <a:t>r</a:t>
            </a:r>
            <a:r>
              <a:rPr sz="1800" spc="-15" dirty="0">
                <a:latin typeface="Microsoft Sans Serif"/>
                <a:cs typeface="Microsoft Sans Serif"/>
              </a:rPr>
              <a:t>tila</a:t>
            </a:r>
            <a:r>
              <a:rPr sz="1800" spc="-45" dirty="0">
                <a:latin typeface="Microsoft Sans Serif"/>
                <a:cs typeface="Microsoft Sans Serif"/>
              </a:rPr>
              <a:t>g</a:t>
            </a:r>
            <a:r>
              <a:rPr sz="1800" spc="-215" dirty="0">
                <a:latin typeface="Microsoft Sans Serif"/>
                <a:cs typeface="Microsoft Sans Serif"/>
              </a:rPr>
              <a:t>e</a:t>
            </a:r>
            <a:r>
              <a:rPr sz="1800" spc="-210" dirty="0">
                <a:latin typeface="Microsoft Sans Serif"/>
                <a:cs typeface="Microsoft Sans Serif"/>
              </a:rPr>
              <a:t>s</a:t>
            </a:r>
            <a:r>
              <a:rPr sz="1800" spc="-110" dirty="0">
                <a:latin typeface="Microsoft Sans Serif"/>
                <a:cs typeface="Microsoft Sans Serif"/>
              </a:rPr>
              <a:t>.</a:t>
            </a:r>
            <a:endParaRPr sz="1800">
              <a:latin typeface="Microsoft Sans Serif"/>
              <a:cs typeface="Microsoft Sans Serif"/>
            </a:endParaRPr>
          </a:p>
          <a:p>
            <a:pPr marL="12700">
              <a:lnSpc>
                <a:spcPct val="100000"/>
              </a:lnSpc>
              <a:spcBef>
                <a:spcPts val="1440"/>
              </a:spcBef>
            </a:pPr>
            <a:r>
              <a:rPr sz="2000" b="1" spc="-220" dirty="0">
                <a:latin typeface="Arial"/>
                <a:cs typeface="Arial"/>
              </a:rPr>
              <a:t>G</a:t>
            </a:r>
            <a:r>
              <a:rPr sz="2000" b="1" spc="-90" dirty="0">
                <a:latin typeface="Arial"/>
                <a:cs typeface="Arial"/>
              </a:rPr>
              <a:t>r</a:t>
            </a:r>
            <a:r>
              <a:rPr sz="2000" b="1" spc="-125" dirty="0">
                <a:latin typeface="Arial"/>
                <a:cs typeface="Arial"/>
              </a:rPr>
              <a:t>ade</a:t>
            </a:r>
            <a:r>
              <a:rPr sz="2000" b="1" spc="-40" dirty="0">
                <a:latin typeface="Arial"/>
                <a:cs typeface="Arial"/>
              </a:rPr>
              <a:t> </a:t>
            </a:r>
            <a:r>
              <a:rPr sz="2000" b="1" spc="-45" dirty="0">
                <a:latin typeface="Arial"/>
                <a:cs typeface="Arial"/>
              </a:rPr>
              <a:t>1</a:t>
            </a:r>
            <a:r>
              <a:rPr sz="2000" spc="-120" dirty="0">
                <a:latin typeface="Microsoft Sans Serif"/>
                <a:cs typeface="Microsoft Sans Serif"/>
              </a:rPr>
              <a:t>:</a:t>
            </a:r>
            <a:r>
              <a:rPr sz="2000" spc="10" dirty="0">
                <a:latin typeface="Microsoft Sans Serif"/>
                <a:cs typeface="Microsoft Sans Serif"/>
              </a:rPr>
              <a:t> </a:t>
            </a:r>
            <a:r>
              <a:rPr sz="2000" spc="-155" dirty="0">
                <a:latin typeface="Microsoft Sans Serif"/>
                <a:cs typeface="Microsoft Sans Serif"/>
              </a:rPr>
              <a:t>Full</a:t>
            </a:r>
            <a:r>
              <a:rPr sz="2000" spc="10" dirty="0">
                <a:latin typeface="Microsoft Sans Serif"/>
                <a:cs typeface="Microsoft Sans Serif"/>
              </a:rPr>
              <a:t> </a:t>
            </a:r>
            <a:r>
              <a:rPr sz="2000" spc="-75" dirty="0">
                <a:latin typeface="Microsoft Sans Serif"/>
                <a:cs typeface="Microsoft Sans Serif"/>
              </a:rPr>
              <a:t>vi</a:t>
            </a:r>
            <a:r>
              <a:rPr sz="2000" spc="-140" dirty="0">
                <a:latin typeface="Microsoft Sans Serif"/>
                <a:cs typeface="Microsoft Sans Serif"/>
              </a:rPr>
              <a:t>e</a:t>
            </a:r>
            <a:r>
              <a:rPr sz="2000" spc="-110" dirty="0">
                <a:latin typeface="Microsoft Sans Serif"/>
                <a:cs typeface="Microsoft Sans Serif"/>
              </a:rPr>
              <a:t>w</a:t>
            </a:r>
            <a:r>
              <a:rPr sz="2000" spc="-10" dirty="0">
                <a:latin typeface="Microsoft Sans Serif"/>
                <a:cs typeface="Microsoft Sans Serif"/>
              </a:rPr>
              <a:t> </a:t>
            </a:r>
            <a:r>
              <a:rPr sz="2000" dirty="0">
                <a:latin typeface="Microsoft Sans Serif"/>
                <a:cs typeface="Microsoft Sans Serif"/>
              </a:rPr>
              <a:t>of</a:t>
            </a:r>
            <a:r>
              <a:rPr sz="2000" spc="75" dirty="0">
                <a:latin typeface="Microsoft Sans Serif"/>
                <a:cs typeface="Microsoft Sans Serif"/>
              </a:rPr>
              <a:t> </a:t>
            </a:r>
            <a:r>
              <a:rPr sz="2000" spc="-40" dirty="0">
                <a:latin typeface="Microsoft Sans Serif"/>
                <a:cs typeface="Microsoft Sans Serif"/>
              </a:rPr>
              <a:t>gl</a:t>
            </a:r>
            <a:r>
              <a:rPr sz="2000" spc="-55" dirty="0">
                <a:latin typeface="Microsoft Sans Serif"/>
                <a:cs typeface="Microsoft Sans Serif"/>
              </a:rPr>
              <a:t>o</a:t>
            </a:r>
            <a:r>
              <a:rPr sz="2000" spc="-15" dirty="0">
                <a:latin typeface="Microsoft Sans Serif"/>
                <a:cs typeface="Microsoft Sans Serif"/>
              </a:rPr>
              <a:t>t</a:t>
            </a:r>
            <a:r>
              <a:rPr sz="2000" spc="-25" dirty="0">
                <a:latin typeface="Microsoft Sans Serif"/>
                <a:cs typeface="Microsoft Sans Serif"/>
              </a:rPr>
              <a:t>t</a:t>
            </a:r>
            <a:r>
              <a:rPr sz="2000" spc="-114" dirty="0">
                <a:latin typeface="Microsoft Sans Serif"/>
                <a:cs typeface="Microsoft Sans Serif"/>
              </a:rPr>
              <a:t>i</a:t>
            </a:r>
            <a:r>
              <a:rPr sz="2000" spc="-254" dirty="0">
                <a:latin typeface="Microsoft Sans Serif"/>
                <a:cs typeface="Microsoft Sans Serif"/>
              </a:rPr>
              <a:t>s</a:t>
            </a:r>
            <a:r>
              <a:rPr sz="2000" spc="-120" dirty="0">
                <a:latin typeface="Microsoft Sans Serif"/>
                <a:cs typeface="Microsoft Sans Serif"/>
              </a:rPr>
              <a:t>.</a:t>
            </a:r>
            <a:endParaRPr sz="2000">
              <a:latin typeface="Microsoft Sans Serif"/>
              <a:cs typeface="Microsoft Sans Serif"/>
            </a:endParaRPr>
          </a:p>
          <a:p>
            <a:pPr marL="12700">
              <a:lnSpc>
                <a:spcPct val="100000"/>
              </a:lnSpc>
              <a:spcBef>
                <a:spcPts val="1165"/>
              </a:spcBef>
            </a:pPr>
            <a:r>
              <a:rPr sz="2000" b="1" spc="-135" dirty="0">
                <a:latin typeface="Arial"/>
                <a:cs typeface="Arial"/>
              </a:rPr>
              <a:t>Grade</a:t>
            </a:r>
            <a:r>
              <a:rPr sz="2000" b="1" spc="-40" dirty="0">
                <a:latin typeface="Arial"/>
                <a:cs typeface="Arial"/>
              </a:rPr>
              <a:t> </a:t>
            </a:r>
            <a:r>
              <a:rPr sz="2000" b="1" spc="-80" dirty="0">
                <a:latin typeface="Arial"/>
                <a:cs typeface="Arial"/>
              </a:rPr>
              <a:t>2</a:t>
            </a:r>
            <a:r>
              <a:rPr sz="2000" spc="-80" dirty="0">
                <a:latin typeface="Microsoft Sans Serif"/>
                <a:cs typeface="Microsoft Sans Serif"/>
              </a:rPr>
              <a:t>:</a:t>
            </a:r>
            <a:r>
              <a:rPr sz="2000" spc="10" dirty="0">
                <a:latin typeface="Microsoft Sans Serif"/>
                <a:cs typeface="Microsoft Sans Serif"/>
              </a:rPr>
              <a:t> </a:t>
            </a:r>
            <a:r>
              <a:rPr sz="2000" spc="-65" dirty="0">
                <a:latin typeface="Microsoft Sans Serif"/>
                <a:cs typeface="Microsoft Sans Serif"/>
              </a:rPr>
              <a:t>Only</a:t>
            </a:r>
            <a:r>
              <a:rPr sz="2000" dirty="0">
                <a:latin typeface="Microsoft Sans Serif"/>
                <a:cs typeface="Microsoft Sans Serif"/>
              </a:rPr>
              <a:t> </a:t>
            </a:r>
            <a:r>
              <a:rPr sz="2000" spc="-80" dirty="0">
                <a:latin typeface="Microsoft Sans Serif"/>
                <a:cs typeface="Microsoft Sans Serif"/>
              </a:rPr>
              <a:t>posterior</a:t>
            </a:r>
            <a:r>
              <a:rPr sz="2000" spc="-30" dirty="0">
                <a:latin typeface="Microsoft Sans Serif"/>
                <a:cs typeface="Microsoft Sans Serif"/>
              </a:rPr>
              <a:t> </a:t>
            </a:r>
            <a:r>
              <a:rPr sz="2000" spc="-75" dirty="0">
                <a:latin typeface="Microsoft Sans Serif"/>
                <a:cs typeface="Microsoft Sans Serif"/>
              </a:rPr>
              <a:t>extremity</a:t>
            </a:r>
            <a:r>
              <a:rPr sz="2000" spc="-25" dirty="0">
                <a:latin typeface="Microsoft Sans Serif"/>
                <a:cs typeface="Microsoft Sans Serif"/>
              </a:rPr>
              <a:t> </a:t>
            </a:r>
            <a:r>
              <a:rPr sz="2000" dirty="0">
                <a:latin typeface="Microsoft Sans Serif"/>
                <a:cs typeface="Microsoft Sans Serif"/>
              </a:rPr>
              <a:t>of</a:t>
            </a:r>
            <a:r>
              <a:rPr sz="2000" spc="60" dirty="0">
                <a:latin typeface="Microsoft Sans Serif"/>
                <a:cs typeface="Microsoft Sans Serif"/>
              </a:rPr>
              <a:t> </a:t>
            </a:r>
            <a:r>
              <a:rPr sz="2000" spc="-75" dirty="0">
                <a:latin typeface="Microsoft Sans Serif"/>
                <a:cs typeface="Microsoft Sans Serif"/>
              </a:rPr>
              <a:t>glottis</a:t>
            </a:r>
            <a:r>
              <a:rPr sz="2000" spc="-10" dirty="0">
                <a:latin typeface="Microsoft Sans Serif"/>
                <a:cs typeface="Microsoft Sans Serif"/>
              </a:rPr>
              <a:t> </a:t>
            </a:r>
            <a:r>
              <a:rPr sz="2000" spc="-200" dirty="0">
                <a:latin typeface="Microsoft Sans Serif"/>
                <a:cs typeface="Microsoft Sans Serif"/>
              </a:rPr>
              <a:t>seen</a:t>
            </a:r>
            <a:r>
              <a:rPr sz="2000" dirty="0">
                <a:latin typeface="Microsoft Sans Serif"/>
                <a:cs typeface="Microsoft Sans Serif"/>
              </a:rPr>
              <a:t> </a:t>
            </a:r>
            <a:r>
              <a:rPr sz="2000" spc="-55" dirty="0">
                <a:latin typeface="Microsoft Sans Serif"/>
                <a:cs typeface="Microsoft Sans Serif"/>
              </a:rPr>
              <a:t>or</a:t>
            </a:r>
            <a:r>
              <a:rPr sz="2000" spc="5" dirty="0">
                <a:latin typeface="Microsoft Sans Serif"/>
                <a:cs typeface="Microsoft Sans Serif"/>
              </a:rPr>
              <a:t> </a:t>
            </a:r>
            <a:r>
              <a:rPr sz="2000" spc="-90" dirty="0">
                <a:latin typeface="Microsoft Sans Serif"/>
                <a:cs typeface="Microsoft Sans Serif"/>
              </a:rPr>
              <a:t>only</a:t>
            </a:r>
            <a:r>
              <a:rPr sz="2000" dirty="0">
                <a:latin typeface="Microsoft Sans Serif"/>
                <a:cs typeface="Microsoft Sans Serif"/>
              </a:rPr>
              <a:t> </a:t>
            </a:r>
            <a:r>
              <a:rPr sz="2000" spc="-55" dirty="0">
                <a:latin typeface="Microsoft Sans Serif"/>
                <a:cs typeface="Microsoft Sans Serif"/>
              </a:rPr>
              <a:t>arytenoid</a:t>
            </a:r>
            <a:r>
              <a:rPr sz="2000" spc="-30" dirty="0">
                <a:latin typeface="Microsoft Sans Serif"/>
                <a:cs typeface="Microsoft Sans Serif"/>
              </a:rPr>
              <a:t> </a:t>
            </a:r>
            <a:r>
              <a:rPr sz="2000" spc="-80" dirty="0">
                <a:latin typeface="Microsoft Sans Serif"/>
                <a:cs typeface="Microsoft Sans Serif"/>
              </a:rPr>
              <a:t>cartilages.</a:t>
            </a:r>
            <a:endParaRPr sz="2000">
              <a:latin typeface="Microsoft Sans Serif"/>
              <a:cs typeface="Microsoft Sans Serif"/>
            </a:endParaRPr>
          </a:p>
          <a:p>
            <a:pPr marL="12700">
              <a:lnSpc>
                <a:spcPct val="100000"/>
              </a:lnSpc>
              <a:spcBef>
                <a:spcPts val="1165"/>
              </a:spcBef>
            </a:pPr>
            <a:r>
              <a:rPr sz="2000" b="1" spc="-220" dirty="0">
                <a:latin typeface="Arial"/>
                <a:cs typeface="Arial"/>
              </a:rPr>
              <a:t>G</a:t>
            </a:r>
            <a:r>
              <a:rPr sz="2000" b="1" spc="-90" dirty="0">
                <a:latin typeface="Arial"/>
                <a:cs typeface="Arial"/>
              </a:rPr>
              <a:t>r</a:t>
            </a:r>
            <a:r>
              <a:rPr sz="2000" b="1" spc="-125" dirty="0">
                <a:latin typeface="Arial"/>
                <a:cs typeface="Arial"/>
              </a:rPr>
              <a:t>ade</a:t>
            </a:r>
            <a:r>
              <a:rPr sz="2000" b="1" spc="-40" dirty="0">
                <a:latin typeface="Arial"/>
                <a:cs typeface="Arial"/>
              </a:rPr>
              <a:t> </a:t>
            </a:r>
            <a:r>
              <a:rPr sz="2000" b="1" spc="-45" dirty="0">
                <a:latin typeface="Arial"/>
                <a:cs typeface="Arial"/>
              </a:rPr>
              <a:t>3</a:t>
            </a:r>
            <a:r>
              <a:rPr sz="2000" spc="-120" dirty="0">
                <a:latin typeface="Microsoft Sans Serif"/>
                <a:cs typeface="Microsoft Sans Serif"/>
              </a:rPr>
              <a:t>:</a:t>
            </a:r>
            <a:r>
              <a:rPr sz="2000" spc="10" dirty="0">
                <a:latin typeface="Microsoft Sans Serif"/>
                <a:cs typeface="Microsoft Sans Serif"/>
              </a:rPr>
              <a:t> </a:t>
            </a:r>
            <a:r>
              <a:rPr sz="2000" spc="-90" dirty="0">
                <a:latin typeface="Microsoft Sans Serif"/>
                <a:cs typeface="Microsoft Sans Serif"/>
              </a:rPr>
              <a:t>Onl</a:t>
            </a:r>
            <a:r>
              <a:rPr sz="2000" dirty="0">
                <a:latin typeface="Microsoft Sans Serif"/>
                <a:cs typeface="Microsoft Sans Serif"/>
              </a:rPr>
              <a:t>y </a:t>
            </a:r>
            <a:r>
              <a:rPr sz="2000" spc="-60" dirty="0">
                <a:latin typeface="Microsoft Sans Serif"/>
                <a:cs typeface="Microsoft Sans Serif"/>
              </a:rPr>
              <a:t>ep</a:t>
            </a:r>
            <a:r>
              <a:rPr sz="2000" spc="-20" dirty="0">
                <a:latin typeface="Microsoft Sans Serif"/>
                <a:cs typeface="Microsoft Sans Serif"/>
              </a:rPr>
              <a:t>i</a:t>
            </a:r>
            <a:r>
              <a:rPr sz="2000" spc="-40" dirty="0">
                <a:latin typeface="Microsoft Sans Serif"/>
                <a:cs typeface="Microsoft Sans Serif"/>
              </a:rPr>
              <a:t>gl</a:t>
            </a:r>
            <a:r>
              <a:rPr sz="2000" spc="-55" dirty="0">
                <a:latin typeface="Microsoft Sans Serif"/>
                <a:cs typeface="Microsoft Sans Serif"/>
              </a:rPr>
              <a:t>o</a:t>
            </a:r>
            <a:r>
              <a:rPr sz="2000" spc="-15" dirty="0">
                <a:latin typeface="Microsoft Sans Serif"/>
                <a:cs typeface="Microsoft Sans Serif"/>
              </a:rPr>
              <a:t>t</a:t>
            </a:r>
            <a:r>
              <a:rPr sz="2000" spc="-35" dirty="0">
                <a:latin typeface="Microsoft Sans Serif"/>
                <a:cs typeface="Microsoft Sans Serif"/>
              </a:rPr>
              <a:t>t</a:t>
            </a:r>
            <a:r>
              <a:rPr sz="2000" spc="-114" dirty="0">
                <a:latin typeface="Microsoft Sans Serif"/>
                <a:cs typeface="Microsoft Sans Serif"/>
              </a:rPr>
              <a:t>i</a:t>
            </a:r>
            <a:r>
              <a:rPr sz="2000" spc="-240" dirty="0">
                <a:latin typeface="Microsoft Sans Serif"/>
                <a:cs typeface="Microsoft Sans Serif"/>
              </a:rPr>
              <a:t>s</a:t>
            </a:r>
            <a:r>
              <a:rPr sz="2000" spc="-20" dirty="0">
                <a:latin typeface="Microsoft Sans Serif"/>
                <a:cs typeface="Microsoft Sans Serif"/>
              </a:rPr>
              <a:t> </a:t>
            </a:r>
            <a:r>
              <a:rPr sz="2000" spc="-210" dirty="0">
                <a:latin typeface="Microsoft Sans Serif"/>
                <a:cs typeface="Microsoft Sans Serif"/>
              </a:rPr>
              <a:t>s</a:t>
            </a:r>
            <a:r>
              <a:rPr sz="2000" spc="-229" dirty="0">
                <a:latin typeface="Microsoft Sans Serif"/>
                <a:cs typeface="Microsoft Sans Serif"/>
              </a:rPr>
              <a:t>e</a:t>
            </a:r>
            <a:r>
              <a:rPr sz="2000" spc="-155" dirty="0">
                <a:latin typeface="Microsoft Sans Serif"/>
                <a:cs typeface="Microsoft Sans Serif"/>
              </a:rPr>
              <a:t>en.</a:t>
            </a:r>
            <a:endParaRPr sz="2000">
              <a:latin typeface="Microsoft Sans Serif"/>
              <a:cs typeface="Microsoft Sans Serif"/>
            </a:endParaRPr>
          </a:p>
          <a:p>
            <a:pPr marL="12700">
              <a:lnSpc>
                <a:spcPct val="100000"/>
              </a:lnSpc>
              <a:spcBef>
                <a:spcPts val="1155"/>
              </a:spcBef>
            </a:pPr>
            <a:r>
              <a:rPr sz="2000" b="1" spc="-135" dirty="0">
                <a:latin typeface="Arial"/>
                <a:cs typeface="Arial"/>
              </a:rPr>
              <a:t>Grade</a:t>
            </a:r>
            <a:r>
              <a:rPr sz="2000" b="1" spc="-40" dirty="0">
                <a:latin typeface="Arial"/>
                <a:cs typeface="Arial"/>
              </a:rPr>
              <a:t> </a:t>
            </a:r>
            <a:r>
              <a:rPr sz="2000" b="1" spc="-80" dirty="0">
                <a:latin typeface="Arial"/>
                <a:cs typeface="Arial"/>
              </a:rPr>
              <a:t>4</a:t>
            </a:r>
            <a:r>
              <a:rPr sz="2000" spc="-80" dirty="0">
                <a:latin typeface="Microsoft Sans Serif"/>
                <a:cs typeface="Microsoft Sans Serif"/>
              </a:rPr>
              <a:t>:</a:t>
            </a:r>
            <a:r>
              <a:rPr sz="2000" spc="10" dirty="0">
                <a:latin typeface="Microsoft Sans Serif"/>
                <a:cs typeface="Microsoft Sans Serif"/>
              </a:rPr>
              <a:t> </a:t>
            </a:r>
            <a:r>
              <a:rPr sz="2000" spc="-85" dirty="0">
                <a:latin typeface="Microsoft Sans Serif"/>
                <a:cs typeface="Microsoft Sans Serif"/>
              </a:rPr>
              <a:t>Neither</a:t>
            </a:r>
            <a:r>
              <a:rPr sz="2000" dirty="0">
                <a:latin typeface="Microsoft Sans Serif"/>
                <a:cs typeface="Microsoft Sans Serif"/>
              </a:rPr>
              <a:t> </a:t>
            </a:r>
            <a:r>
              <a:rPr sz="2000" spc="-75" dirty="0">
                <a:latin typeface="Microsoft Sans Serif"/>
                <a:cs typeface="Microsoft Sans Serif"/>
              </a:rPr>
              <a:t>glottis</a:t>
            </a:r>
            <a:r>
              <a:rPr sz="2000" spc="-20" dirty="0">
                <a:latin typeface="Microsoft Sans Serif"/>
                <a:cs typeface="Microsoft Sans Serif"/>
              </a:rPr>
              <a:t> </a:t>
            </a:r>
            <a:r>
              <a:rPr sz="2000" spc="-114" dirty="0">
                <a:latin typeface="Microsoft Sans Serif"/>
                <a:cs typeface="Microsoft Sans Serif"/>
              </a:rPr>
              <a:t>nor</a:t>
            </a:r>
            <a:r>
              <a:rPr sz="2000" dirty="0">
                <a:latin typeface="Microsoft Sans Serif"/>
                <a:cs typeface="Microsoft Sans Serif"/>
              </a:rPr>
              <a:t> </a:t>
            </a:r>
            <a:r>
              <a:rPr sz="2000" spc="-70" dirty="0">
                <a:latin typeface="Microsoft Sans Serif"/>
                <a:cs typeface="Microsoft Sans Serif"/>
              </a:rPr>
              <a:t>epiglottis</a:t>
            </a:r>
            <a:r>
              <a:rPr sz="2000" spc="-20" dirty="0">
                <a:latin typeface="Microsoft Sans Serif"/>
                <a:cs typeface="Microsoft Sans Serif"/>
              </a:rPr>
              <a:t> </a:t>
            </a:r>
            <a:r>
              <a:rPr sz="2000" spc="-200" dirty="0">
                <a:latin typeface="Microsoft Sans Serif"/>
                <a:cs typeface="Microsoft Sans Serif"/>
              </a:rPr>
              <a:t>seen</a:t>
            </a:r>
            <a:r>
              <a:rPr sz="2000" dirty="0">
                <a:latin typeface="Microsoft Sans Serif"/>
                <a:cs typeface="Microsoft Sans Serif"/>
              </a:rPr>
              <a:t> </a:t>
            </a:r>
            <a:r>
              <a:rPr sz="2000" spc="-125" dirty="0">
                <a:latin typeface="Microsoft Sans Serif"/>
                <a:cs typeface="Microsoft Sans Serif"/>
              </a:rPr>
              <a:t>(</a:t>
            </a:r>
            <a:r>
              <a:rPr sz="2000" spc="20" dirty="0">
                <a:latin typeface="Microsoft Sans Serif"/>
                <a:cs typeface="Microsoft Sans Serif"/>
              </a:rPr>
              <a:t> </a:t>
            </a:r>
            <a:r>
              <a:rPr sz="2000" spc="-70" dirty="0">
                <a:latin typeface="Microsoft Sans Serif"/>
                <a:cs typeface="Microsoft Sans Serif"/>
              </a:rPr>
              <a:t>very</a:t>
            </a:r>
            <a:r>
              <a:rPr sz="2000" spc="-15" dirty="0">
                <a:latin typeface="Microsoft Sans Serif"/>
                <a:cs typeface="Microsoft Sans Serif"/>
              </a:rPr>
              <a:t> </a:t>
            </a:r>
            <a:r>
              <a:rPr sz="2000" spc="-65" dirty="0">
                <a:latin typeface="Microsoft Sans Serif"/>
                <a:cs typeface="Microsoft Sans Serif"/>
              </a:rPr>
              <a:t>rare).</a:t>
            </a:r>
            <a:endParaRPr sz="2000">
              <a:latin typeface="Microsoft Sans Serif"/>
              <a:cs typeface="Microsoft Sans Serif"/>
            </a:endParaRPr>
          </a:p>
        </p:txBody>
      </p:sp>
      <p:sp>
        <p:nvSpPr>
          <p:cNvPr id="7" name="object 7"/>
          <p:cNvSpPr/>
          <p:nvPr/>
        </p:nvSpPr>
        <p:spPr>
          <a:xfrm>
            <a:off x="2485644" y="3229355"/>
            <a:ext cx="554355" cy="412750"/>
          </a:xfrm>
          <a:custGeom>
            <a:avLst/>
            <a:gdLst/>
            <a:ahLst/>
            <a:cxnLst/>
            <a:rect l="l" t="t" r="r" b="b"/>
            <a:pathLst>
              <a:path w="554355" h="412750">
                <a:moveTo>
                  <a:pt x="65081" y="40203"/>
                </a:moveTo>
                <a:lnTo>
                  <a:pt x="57463" y="50488"/>
                </a:lnTo>
                <a:lnTo>
                  <a:pt x="546354" y="412242"/>
                </a:lnTo>
                <a:lnTo>
                  <a:pt x="553847" y="402082"/>
                </a:lnTo>
                <a:lnTo>
                  <a:pt x="65081" y="40203"/>
                </a:lnTo>
                <a:close/>
              </a:path>
              <a:path w="554355" h="412750">
                <a:moveTo>
                  <a:pt x="0" y="0"/>
                </a:moveTo>
                <a:lnTo>
                  <a:pt x="38607" y="75946"/>
                </a:lnTo>
                <a:lnTo>
                  <a:pt x="57463" y="50488"/>
                </a:lnTo>
                <a:lnTo>
                  <a:pt x="47243" y="42926"/>
                </a:lnTo>
                <a:lnTo>
                  <a:pt x="54863" y="32639"/>
                </a:lnTo>
                <a:lnTo>
                  <a:pt x="70683" y="32639"/>
                </a:lnTo>
                <a:lnTo>
                  <a:pt x="83947" y="14732"/>
                </a:lnTo>
                <a:lnTo>
                  <a:pt x="0" y="0"/>
                </a:lnTo>
                <a:close/>
              </a:path>
              <a:path w="554355" h="412750">
                <a:moveTo>
                  <a:pt x="54863" y="32639"/>
                </a:moveTo>
                <a:lnTo>
                  <a:pt x="47243" y="42926"/>
                </a:lnTo>
                <a:lnTo>
                  <a:pt x="57463" y="50488"/>
                </a:lnTo>
                <a:lnTo>
                  <a:pt x="65081" y="40203"/>
                </a:lnTo>
                <a:lnTo>
                  <a:pt x="54863" y="32639"/>
                </a:lnTo>
                <a:close/>
              </a:path>
              <a:path w="554355" h="412750">
                <a:moveTo>
                  <a:pt x="70683" y="32639"/>
                </a:moveTo>
                <a:lnTo>
                  <a:pt x="54863" y="32639"/>
                </a:lnTo>
                <a:lnTo>
                  <a:pt x="65081" y="40203"/>
                </a:lnTo>
                <a:lnTo>
                  <a:pt x="70683" y="32639"/>
                </a:lnTo>
                <a:close/>
              </a:path>
            </a:pathLst>
          </a:custGeom>
          <a:solidFill>
            <a:srgbClr val="1CACE3"/>
          </a:solid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FE2E4"/>
          </a:solidFill>
        </p:spPr>
        <p:txBody>
          <a:bodyPr wrap="square" lIns="0" tIns="0" rIns="0" bIns="0" rtlCol="0"/>
          <a:lstStyle/>
          <a:p>
            <a:endParaRPr/>
          </a:p>
        </p:txBody>
      </p:sp>
      <p:grpSp>
        <p:nvGrpSpPr>
          <p:cNvPr id="3" name="object 3"/>
          <p:cNvGrpSpPr/>
          <p:nvPr/>
        </p:nvGrpSpPr>
        <p:grpSpPr>
          <a:xfrm>
            <a:off x="411480" y="432816"/>
            <a:ext cx="11364595" cy="6024880"/>
            <a:chOff x="411480" y="432816"/>
            <a:chExt cx="11364595" cy="6024880"/>
          </a:xfrm>
        </p:grpSpPr>
        <p:pic>
          <p:nvPicPr>
            <p:cNvPr id="4" name="object 4"/>
            <p:cNvPicPr/>
            <p:nvPr/>
          </p:nvPicPr>
          <p:blipFill>
            <a:blip r:embed="rId2" cstate="print"/>
            <a:stretch>
              <a:fillRect/>
            </a:stretch>
          </p:blipFill>
          <p:spPr>
            <a:xfrm>
              <a:off x="411480" y="432816"/>
              <a:ext cx="11364468" cy="6024372"/>
            </a:xfrm>
            <a:prstGeom prst="rect">
              <a:avLst/>
            </a:prstGeom>
          </p:spPr>
        </p:pic>
        <p:sp>
          <p:nvSpPr>
            <p:cNvPr id="5" name="object 5"/>
            <p:cNvSpPr/>
            <p:nvPr/>
          </p:nvSpPr>
          <p:spPr>
            <a:xfrm>
              <a:off x="477012" y="480060"/>
              <a:ext cx="11238230" cy="5897880"/>
            </a:xfrm>
            <a:custGeom>
              <a:avLst/>
              <a:gdLst/>
              <a:ahLst/>
              <a:cxnLst/>
              <a:rect l="l" t="t" r="r" b="b"/>
              <a:pathLst>
                <a:path w="11238230" h="5897880">
                  <a:moveTo>
                    <a:pt x="11237976" y="0"/>
                  </a:moveTo>
                  <a:lnTo>
                    <a:pt x="0" y="0"/>
                  </a:lnTo>
                  <a:lnTo>
                    <a:pt x="0" y="5897880"/>
                  </a:lnTo>
                  <a:lnTo>
                    <a:pt x="11237976" y="5897880"/>
                  </a:lnTo>
                  <a:lnTo>
                    <a:pt x="11237976"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2305812" y="643128"/>
              <a:ext cx="7580376" cy="5571744"/>
            </a:xfrm>
            <a:prstGeom prst="rect">
              <a:avLst/>
            </a:prstGeom>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762" y="826769"/>
            <a:ext cx="0" cy="914400"/>
          </a:xfrm>
          <a:custGeom>
            <a:avLst/>
            <a:gdLst/>
            <a:ahLst/>
            <a:cxnLst/>
            <a:rect l="l" t="t" r="r" b="b"/>
            <a:pathLst>
              <a:path h="914400">
                <a:moveTo>
                  <a:pt x="0" y="914400"/>
                </a:moveTo>
                <a:lnTo>
                  <a:pt x="0" y="0"/>
                </a:lnTo>
              </a:path>
            </a:pathLst>
          </a:custGeom>
          <a:ln w="19050">
            <a:solidFill>
              <a:srgbClr val="1CACE3"/>
            </a:solidFill>
          </a:ln>
        </p:spPr>
        <p:txBody>
          <a:bodyPr wrap="square" lIns="0" tIns="0" rIns="0" bIns="0" rtlCol="0"/>
          <a:lstStyle/>
          <a:p>
            <a:endParaRPr/>
          </a:p>
        </p:txBody>
      </p:sp>
      <p:pic>
        <p:nvPicPr>
          <p:cNvPr id="3" name="object 3"/>
          <p:cNvPicPr/>
          <p:nvPr/>
        </p:nvPicPr>
        <p:blipFill>
          <a:blip r:embed="rId2" cstate="print"/>
          <a:stretch>
            <a:fillRect/>
          </a:stretch>
        </p:blipFill>
        <p:spPr>
          <a:xfrm>
            <a:off x="2269235" y="0"/>
            <a:ext cx="8528304" cy="685799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FE2E4"/>
          </a:solidFill>
        </p:spPr>
        <p:txBody>
          <a:bodyPr wrap="square" lIns="0" tIns="0" rIns="0" bIns="0" rtlCol="0"/>
          <a:lstStyle/>
          <a:p>
            <a:endParaRPr/>
          </a:p>
        </p:txBody>
      </p:sp>
      <p:sp>
        <p:nvSpPr>
          <p:cNvPr id="3" name="object 3"/>
          <p:cNvSpPr/>
          <p:nvPr/>
        </p:nvSpPr>
        <p:spPr>
          <a:xfrm>
            <a:off x="762762" y="826769"/>
            <a:ext cx="0" cy="914400"/>
          </a:xfrm>
          <a:custGeom>
            <a:avLst/>
            <a:gdLst/>
            <a:ahLst/>
            <a:cxnLst/>
            <a:rect l="l" t="t" r="r" b="b"/>
            <a:pathLst>
              <a:path h="914400">
                <a:moveTo>
                  <a:pt x="0" y="914400"/>
                </a:moveTo>
                <a:lnTo>
                  <a:pt x="0" y="0"/>
                </a:lnTo>
              </a:path>
            </a:pathLst>
          </a:custGeom>
          <a:ln w="19050">
            <a:solidFill>
              <a:srgbClr val="1CACE3"/>
            </a:solidFill>
          </a:ln>
        </p:spPr>
        <p:txBody>
          <a:bodyPr wrap="square" lIns="0" tIns="0" rIns="0" bIns="0" rtlCol="0"/>
          <a:lstStyle/>
          <a:p>
            <a:endParaRPr/>
          </a:p>
        </p:txBody>
      </p:sp>
      <p:sp>
        <p:nvSpPr>
          <p:cNvPr id="4" name="object 4"/>
          <p:cNvSpPr txBox="1"/>
          <p:nvPr/>
        </p:nvSpPr>
        <p:spPr>
          <a:xfrm>
            <a:off x="657250" y="1178556"/>
            <a:ext cx="8413750" cy="5602605"/>
          </a:xfrm>
          <a:prstGeom prst="rect">
            <a:avLst/>
          </a:prstGeom>
        </p:spPr>
        <p:txBody>
          <a:bodyPr vert="horz" wrap="square" lIns="0" tIns="153670" rIns="0" bIns="0" rtlCol="0">
            <a:spAutoFit/>
          </a:bodyPr>
          <a:lstStyle/>
          <a:p>
            <a:pPr marL="103505">
              <a:lnSpc>
                <a:spcPct val="100000"/>
              </a:lnSpc>
              <a:spcBef>
                <a:spcPts val="1210"/>
              </a:spcBef>
            </a:pPr>
            <a:r>
              <a:rPr sz="2400" spc="-85" dirty="0">
                <a:latin typeface="Microsoft Sans Serif"/>
                <a:cs typeface="Microsoft Sans Serif"/>
              </a:rPr>
              <a:t>Partial</a:t>
            </a:r>
            <a:r>
              <a:rPr sz="2400" spc="20" dirty="0">
                <a:latin typeface="Microsoft Sans Serif"/>
                <a:cs typeface="Microsoft Sans Serif"/>
              </a:rPr>
              <a:t> </a:t>
            </a:r>
            <a:r>
              <a:rPr sz="2400" spc="-70" dirty="0">
                <a:latin typeface="Microsoft Sans Serif"/>
                <a:cs typeface="Microsoft Sans Serif"/>
              </a:rPr>
              <a:t>or</a:t>
            </a:r>
            <a:r>
              <a:rPr sz="2400" spc="30" dirty="0">
                <a:latin typeface="Microsoft Sans Serif"/>
                <a:cs typeface="Microsoft Sans Serif"/>
              </a:rPr>
              <a:t> </a:t>
            </a:r>
            <a:r>
              <a:rPr sz="2400" spc="-145" dirty="0">
                <a:latin typeface="Microsoft Sans Serif"/>
                <a:cs typeface="Microsoft Sans Serif"/>
              </a:rPr>
              <a:t>complete</a:t>
            </a:r>
            <a:r>
              <a:rPr sz="2400" spc="35" dirty="0">
                <a:latin typeface="Microsoft Sans Serif"/>
                <a:cs typeface="Microsoft Sans Serif"/>
              </a:rPr>
              <a:t> </a:t>
            </a:r>
            <a:r>
              <a:rPr sz="2400" spc="-100" dirty="0">
                <a:latin typeface="Microsoft Sans Serif"/>
                <a:cs typeface="Microsoft Sans Serif"/>
              </a:rPr>
              <a:t>blockage</a:t>
            </a:r>
            <a:r>
              <a:rPr sz="2400" spc="35" dirty="0">
                <a:latin typeface="Microsoft Sans Serif"/>
                <a:cs typeface="Microsoft Sans Serif"/>
              </a:rPr>
              <a:t> </a:t>
            </a:r>
            <a:r>
              <a:rPr sz="2400" spc="-155" dirty="0">
                <a:latin typeface="Microsoft Sans Serif"/>
                <a:cs typeface="Microsoft Sans Serif"/>
              </a:rPr>
              <a:t>in</a:t>
            </a:r>
            <a:r>
              <a:rPr sz="2400" spc="15" dirty="0">
                <a:latin typeface="Microsoft Sans Serif"/>
                <a:cs typeface="Microsoft Sans Serif"/>
              </a:rPr>
              <a:t> </a:t>
            </a:r>
            <a:r>
              <a:rPr sz="2400" spc="-125" dirty="0">
                <a:latin typeface="Microsoft Sans Serif"/>
                <a:cs typeface="Microsoft Sans Serif"/>
              </a:rPr>
              <a:t>any</a:t>
            </a:r>
            <a:r>
              <a:rPr sz="2400" spc="35" dirty="0">
                <a:latin typeface="Microsoft Sans Serif"/>
                <a:cs typeface="Microsoft Sans Serif"/>
              </a:rPr>
              <a:t> </a:t>
            </a:r>
            <a:r>
              <a:rPr sz="2400" dirty="0">
                <a:latin typeface="Microsoft Sans Serif"/>
                <a:cs typeface="Microsoft Sans Serif"/>
              </a:rPr>
              <a:t>part</a:t>
            </a:r>
            <a:r>
              <a:rPr sz="2400" spc="30" dirty="0">
                <a:latin typeface="Microsoft Sans Serif"/>
                <a:cs typeface="Microsoft Sans Serif"/>
              </a:rPr>
              <a:t> </a:t>
            </a:r>
            <a:r>
              <a:rPr sz="2400" spc="-5" dirty="0">
                <a:latin typeface="Microsoft Sans Serif"/>
                <a:cs typeface="Microsoft Sans Serif"/>
              </a:rPr>
              <a:t>of</a:t>
            </a:r>
            <a:r>
              <a:rPr sz="2400" spc="95" dirty="0">
                <a:latin typeface="Microsoft Sans Serif"/>
                <a:cs typeface="Microsoft Sans Serif"/>
              </a:rPr>
              <a:t> </a:t>
            </a:r>
            <a:r>
              <a:rPr sz="2400" spc="-145" dirty="0">
                <a:latin typeface="Microsoft Sans Serif"/>
                <a:cs typeface="Microsoft Sans Serif"/>
              </a:rPr>
              <a:t>the</a:t>
            </a:r>
            <a:r>
              <a:rPr sz="2400" spc="30" dirty="0">
                <a:latin typeface="Microsoft Sans Serif"/>
                <a:cs typeface="Microsoft Sans Serif"/>
              </a:rPr>
              <a:t> </a:t>
            </a:r>
            <a:r>
              <a:rPr sz="2400" spc="-60" dirty="0">
                <a:latin typeface="Microsoft Sans Serif"/>
                <a:cs typeface="Microsoft Sans Serif"/>
              </a:rPr>
              <a:t>airway</a:t>
            </a:r>
            <a:r>
              <a:rPr sz="2400" spc="30" dirty="0">
                <a:latin typeface="Microsoft Sans Serif"/>
                <a:cs typeface="Microsoft Sans Serif"/>
              </a:rPr>
              <a:t> </a:t>
            </a:r>
            <a:r>
              <a:rPr sz="2400" spc="-135" dirty="0">
                <a:latin typeface="Microsoft Sans Serif"/>
                <a:cs typeface="Microsoft Sans Serif"/>
              </a:rPr>
              <a:t>resulting</a:t>
            </a:r>
            <a:r>
              <a:rPr sz="2400" spc="10" dirty="0">
                <a:latin typeface="Microsoft Sans Serif"/>
                <a:cs typeface="Microsoft Sans Serif"/>
              </a:rPr>
              <a:t> </a:t>
            </a:r>
            <a:r>
              <a:rPr sz="2400" spc="-155" dirty="0">
                <a:latin typeface="Microsoft Sans Serif"/>
                <a:cs typeface="Microsoft Sans Serif"/>
              </a:rPr>
              <a:t>in</a:t>
            </a:r>
            <a:r>
              <a:rPr sz="2400" spc="15" dirty="0">
                <a:latin typeface="Microsoft Sans Serif"/>
                <a:cs typeface="Microsoft Sans Serif"/>
              </a:rPr>
              <a:t> </a:t>
            </a:r>
            <a:r>
              <a:rPr sz="2400" spc="-10" dirty="0">
                <a:latin typeface="Microsoft Sans Serif"/>
                <a:cs typeface="Microsoft Sans Serif"/>
              </a:rPr>
              <a:t>a</a:t>
            </a:r>
            <a:endParaRPr sz="2400">
              <a:latin typeface="Microsoft Sans Serif"/>
              <a:cs typeface="Microsoft Sans Serif"/>
            </a:endParaRPr>
          </a:p>
          <a:p>
            <a:pPr marL="95885">
              <a:lnSpc>
                <a:spcPct val="100000"/>
              </a:lnSpc>
              <a:spcBef>
                <a:spcPts val="1105"/>
              </a:spcBef>
            </a:pPr>
            <a:r>
              <a:rPr sz="2400" spc="-130" dirty="0">
                <a:latin typeface="Microsoft Sans Serif"/>
                <a:cs typeface="Microsoft Sans Serif"/>
              </a:rPr>
              <a:t>decreasing</a:t>
            </a:r>
            <a:r>
              <a:rPr sz="2400" spc="20" dirty="0">
                <a:latin typeface="Microsoft Sans Serif"/>
                <a:cs typeface="Microsoft Sans Serif"/>
              </a:rPr>
              <a:t> </a:t>
            </a:r>
            <a:r>
              <a:rPr sz="2400" spc="-150" dirty="0">
                <a:latin typeface="Microsoft Sans Serif"/>
                <a:cs typeface="Microsoft Sans Serif"/>
              </a:rPr>
              <a:t>the</a:t>
            </a:r>
            <a:r>
              <a:rPr sz="2400" spc="20" dirty="0">
                <a:latin typeface="Microsoft Sans Serif"/>
                <a:cs typeface="Microsoft Sans Serif"/>
              </a:rPr>
              <a:t> </a:t>
            </a:r>
            <a:r>
              <a:rPr sz="2400" spc="-20" dirty="0">
                <a:latin typeface="Microsoft Sans Serif"/>
                <a:cs typeface="Microsoft Sans Serif"/>
              </a:rPr>
              <a:t>ability</a:t>
            </a:r>
            <a:r>
              <a:rPr sz="2400" spc="30" dirty="0">
                <a:latin typeface="Microsoft Sans Serif"/>
                <a:cs typeface="Microsoft Sans Serif"/>
              </a:rPr>
              <a:t> </a:t>
            </a:r>
            <a:r>
              <a:rPr sz="2400" spc="-80" dirty="0">
                <a:latin typeface="Microsoft Sans Serif"/>
                <a:cs typeface="Microsoft Sans Serif"/>
              </a:rPr>
              <a:t>to</a:t>
            </a:r>
            <a:r>
              <a:rPr sz="2400" spc="20" dirty="0">
                <a:latin typeface="Microsoft Sans Serif"/>
                <a:cs typeface="Microsoft Sans Serif"/>
              </a:rPr>
              <a:t> </a:t>
            </a:r>
            <a:r>
              <a:rPr sz="2400" spc="-105" dirty="0">
                <a:latin typeface="Microsoft Sans Serif"/>
                <a:cs typeface="Microsoft Sans Serif"/>
              </a:rPr>
              <a:t>ventilate.</a:t>
            </a:r>
            <a:endParaRPr sz="2400">
              <a:latin typeface="Microsoft Sans Serif"/>
              <a:cs typeface="Microsoft Sans Serif"/>
            </a:endParaRPr>
          </a:p>
          <a:p>
            <a:pPr marL="103505">
              <a:lnSpc>
                <a:spcPct val="100000"/>
              </a:lnSpc>
              <a:spcBef>
                <a:spcPts val="1115"/>
              </a:spcBef>
            </a:pPr>
            <a:r>
              <a:rPr sz="2400" spc="-65" dirty="0">
                <a:latin typeface="Microsoft Sans Serif"/>
                <a:cs typeface="Microsoft Sans Serif"/>
              </a:rPr>
              <a:t>Ai</a:t>
            </a:r>
            <a:r>
              <a:rPr sz="2400" spc="-45" dirty="0">
                <a:latin typeface="Microsoft Sans Serif"/>
                <a:cs typeface="Microsoft Sans Serif"/>
              </a:rPr>
              <a:t>r</a:t>
            </a:r>
            <a:r>
              <a:rPr sz="2400" spc="-240" dirty="0">
                <a:latin typeface="Microsoft Sans Serif"/>
                <a:cs typeface="Microsoft Sans Serif"/>
              </a:rPr>
              <a:t>w</a:t>
            </a:r>
            <a:r>
              <a:rPr sz="2400" spc="-70" dirty="0">
                <a:latin typeface="Microsoft Sans Serif"/>
                <a:cs typeface="Microsoft Sans Serif"/>
              </a:rPr>
              <a:t>a</a:t>
            </a:r>
            <a:r>
              <a:rPr sz="2400" dirty="0">
                <a:latin typeface="Microsoft Sans Serif"/>
                <a:cs typeface="Microsoft Sans Serif"/>
              </a:rPr>
              <a:t>y</a:t>
            </a:r>
            <a:r>
              <a:rPr sz="2400" spc="20" dirty="0">
                <a:latin typeface="Microsoft Sans Serif"/>
                <a:cs typeface="Microsoft Sans Serif"/>
              </a:rPr>
              <a:t> </a:t>
            </a:r>
            <a:r>
              <a:rPr sz="2400" spc="-75" dirty="0">
                <a:latin typeface="Microsoft Sans Serif"/>
                <a:cs typeface="Microsoft Sans Serif"/>
              </a:rPr>
              <a:t>o</a:t>
            </a:r>
            <a:r>
              <a:rPr sz="2400" spc="-85" dirty="0">
                <a:latin typeface="Microsoft Sans Serif"/>
                <a:cs typeface="Microsoft Sans Serif"/>
              </a:rPr>
              <a:t>b</a:t>
            </a:r>
            <a:r>
              <a:rPr sz="2400" spc="-150" dirty="0">
                <a:latin typeface="Microsoft Sans Serif"/>
                <a:cs typeface="Microsoft Sans Serif"/>
              </a:rPr>
              <a:t>st</a:t>
            </a:r>
            <a:r>
              <a:rPr sz="2400" spc="-80" dirty="0">
                <a:latin typeface="Microsoft Sans Serif"/>
                <a:cs typeface="Microsoft Sans Serif"/>
              </a:rPr>
              <a:t>r</a:t>
            </a:r>
            <a:r>
              <a:rPr sz="2400" spc="-170" dirty="0">
                <a:latin typeface="Microsoft Sans Serif"/>
                <a:cs typeface="Microsoft Sans Serif"/>
              </a:rPr>
              <a:t>uction</a:t>
            </a:r>
            <a:r>
              <a:rPr sz="2400" spc="15" dirty="0">
                <a:latin typeface="Microsoft Sans Serif"/>
                <a:cs typeface="Microsoft Sans Serif"/>
              </a:rPr>
              <a:t> </a:t>
            </a:r>
            <a:r>
              <a:rPr sz="2400" spc="-195" dirty="0">
                <a:latin typeface="Microsoft Sans Serif"/>
                <a:cs typeface="Microsoft Sans Serif"/>
              </a:rPr>
              <a:t>can</a:t>
            </a:r>
            <a:r>
              <a:rPr sz="2400" spc="30" dirty="0">
                <a:latin typeface="Microsoft Sans Serif"/>
                <a:cs typeface="Microsoft Sans Serif"/>
              </a:rPr>
              <a:t> </a:t>
            </a:r>
            <a:r>
              <a:rPr sz="2400" spc="-75" dirty="0">
                <a:latin typeface="Microsoft Sans Serif"/>
                <a:cs typeface="Microsoft Sans Serif"/>
              </a:rPr>
              <a:t>be</a:t>
            </a:r>
            <a:r>
              <a:rPr sz="2400" spc="15" dirty="0">
                <a:latin typeface="Microsoft Sans Serif"/>
                <a:cs typeface="Microsoft Sans Serif"/>
              </a:rPr>
              <a:t> </a:t>
            </a:r>
            <a:r>
              <a:rPr sz="2400" spc="-100" dirty="0">
                <a:latin typeface="Microsoft Sans Serif"/>
                <a:cs typeface="Microsoft Sans Serif"/>
              </a:rPr>
              <a:t>either</a:t>
            </a:r>
            <a:r>
              <a:rPr sz="2400" spc="15" dirty="0">
                <a:latin typeface="Microsoft Sans Serif"/>
                <a:cs typeface="Microsoft Sans Serif"/>
              </a:rPr>
              <a:t> </a:t>
            </a:r>
            <a:r>
              <a:rPr sz="2400" spc="-145" dirty="0">
                <a:latin typeface="Microsoft Sans Serif"/>
                <a:cs typeface="Microsoft Sans Serif"/>
              </a:rPr>
              <a:t>acute</a:t>
            </a:r>
            <a:r>
              <a:rPr sz="2400" spc="30" dirty="0">
                <a:latin typeface="Microsoft Sans Serif"/>
                <a:cs typeface="Microsoft Sans Serif"/>
              </a:rPr>
              <a:t> </a:t>
            </a:r>
            <a:r>
              <a:rPr sz="2400" spc="-70" dirty="0">
                <a:latin typeface="Microsoft Sans Serif"/>
                <a:cs typeface="Microsoft Sans Serif"/>
              </a:rPr>
              <a:t>or</a:t>
            </a:r>
            <a:r>
              <a:rPr sz="2400" spc="20" dirty="0">
                <a:latin typeface="Microsoft Sans Serif"/>
                <a:cs typeface="Microsoft Sans Serif"/>
              </a:rPr>
              <a:t> </a:t>
            </a:r>
            <a:r>
              <a:rPr sz="2400" spc="-185" dirty="0">
                <a:latin typeface="Microsoft Sans Serif"/>
                <a:cs typeface="Microsoft Sans Serif"/>
              </a:rPr>
              <a:t>c</a:t>
            </a:r>
            <a:r>
              <a:rPr sz="2400" spc="-180" dirty="0">
                <a:latin typeface="Microsoft Sans Serif"/>
                <a:cs typeface="Microsoft Sans Serif"/>
              </a:rPr>
              <a:t>h</a:t>
            </a:r>
            <a:r>
              <a:rPr sz="2400" spc="-150" dirty="0">
                <a:latin typeface="Microsoft Sans Serif"/>
                <a:cs typeface="Microsoft Sans Serif"/>
              </a:rPr>
              <a:t>roni</a:t>
            </a:r>
            <a:r>
              <a:rPr sz="2400" spc="-210" dirty="0">
                <a:latin typeface="Microsoft Sans Serif"/>
                <a:cs typeface="Microsoft Sans Serif"/>
              </a:rPr>
              <a:t>c.</a:t>
            </a:r>
            <a:endParaRPr sz="2400">
              <a:latin typeface="Microsoft Sans Serif"/>
              <a:cs typeface="Microsoft Sans Serif"/>
            </a:endParaRPr>
          </a:p>
          <a:p>
            <a:pPr marL="103505">
              <a:lnSpc>
                <a:spcPct val="100000"/>
              </a:lnSpc>
              <a:spcBef>
                <a:spcPts val="1120"/>
              </a:spcBef>
            </a:pPr>
            <a:r>
              <a:rPr sz="2400" b="1" spc="-235" dirty="0">
                <a:latin typeface="Arial"/>
                <a:cs typeface="Arial"/>
              </a:rPr>
              <a:t>EX:</a:t>
            </a:r>
            <a:endParaRPr sz="2400">
              <a:latin typeface="Arial"/>
              <a:cs typeface="Arial"/>
            </a:endParaRPr>
          </a:p>
          <a:p>
            <a:pPr marL="152400" indent="-140335">
              <a:lnSpc>
                <a:spcPct val="100000"/>
              </a:lnSpc>
              <a:spcBef>
                <a:spcPts val="1105"/>
              </a:spcBef>
              <a:buClr>
                <a:srgbClr val="1CACE3"/>
              </a:buClr>
              <a:buSzPct val="95833"/>
              <a:buFont typeface="Wingdings"/>
              <a:buChar char=""/>
              <a:tabLst>
                <a:tab pos="153035" algn="l"/>
              </a:tabLst>
            </a:pPr>
            <a:r>
              <a:rPr sz="2400" spc="-235" dirty="0">
                <a:latin typeface="Microsoft Sans Serif"/>
                <a:cs typeface="Microsoft Sans Serif"/>
              </a:rPr>
              <a:t>Tongue.</a:t>
            </a:r>
            <a:endParaRPr sz="2400">
              <a:latin typeface="Microsoft Sans Serif"/>
              <a:cs typeface="Microsoft Sans Serif"/>
            </a:endParaRPr>
          </a:p>
          <a:p>
            <a:pPr marL="152400" indent="-140335">
              <a:lnSpc>
                <a:spcPct val="100000"/>
              </a:lnSpc>
              <a:spcBef>
                <a:spcPts val="1115"/>
              </a:spcBef>
              <a:buClr>
                <a:srgbClr val="1CACE3"/>
              </a:buClr>
              <a:buSzPct val="95833"/>
              <a:buFont typeface="Wingdings"/>
              <a:buChar char=""/>
              <a:tabLst>
                <a:tab pos="153035" algn="l"/>
              </a:tabLst>
            </a:pPr>
            <a:r>
              <a:rPr sz="2400" spc="-75" dirty="0">
                <a:latin typeface="Microsoft Sans Serif"/>
                <a:cs typeface="Microsoft Sans Serif"/>
              </a:rPr>
              <a:t>foreign</a:t>
            </a:r>
            <a:r>
              <a:rPr sz="2400" spc="-15" dirty="0">
                <a:latin typeface="Microsoft Sans Serif"/>
                <a:cs typeface="Microsoft Sans Serif"/>
              </a:rPr>
              <a:t> </a:t>
            </a:r>
            <a:r>
              <a:rPr sz="2400" spc="-110" dirty="0">
                <a:latin typeface="Microsoft Sans Serif"/>
                <a:cs typeface="Microsoft Sans Serif"/>
              </a:rPr>
              <a:t>body.</a:t>
            </a:r>
            <a:endParaRPr sz="2400">
              <a:latin typeface="Microsoft Sans Serif"/>
              <a:cs typeface="Microsoft Sans Serif"/>
            </a:endParaRPr>
          </a:p>
          <a:p>
            <a:pPr marL="152400" indent="-140335">
              <a:lnSpc>
                <a:spcPct val="100000"/>
              </a:lnSpc>
              <a:spcBef>
                <a:spcPts val="1115"/>
              </a:spcBef>
              <a:buClr>
                <a:srgbClr val="1CACE3"/>
              </a:buClr>
              <a:buSzPct val="95833"/>
              <a:buFont typeface="Wingdings"/>
              <a:buChar char=""/>
              <a:tabLst>
                <a:tab pos="153035" algn="l"/>
              </a:tabLst>
            </a:pPr>
            <a:r>
              <a:rPr sz="2400" spc="-125" dirty="0">
                <a:latin typeface="Microsoft Sans Serif"/>
                <a:cs typeface="Microsoft Sans Serif"/>
              </a:rPr>
              <a:t>trauma</a:t>
            </a:r>
            <a:r>
              <a:rPr sz="2400" spc="10" dirty="0">
                <a:latin typeface="Microsoft Sans Serif"/>
                <a:cs typeface="Microsoft Sans Serif"/>
              </a:rPr>
              <a:t> </a:t>
            </a:r>
            <a:r>
              <a:rPr sz="2400" spc="-140" dirty="0">
                <a:latin typeface="Microsoft Sans Serif"/>
                <a:cs typeface="Microsoft Sans Serif"/>
              </a:rPr>
              <a:t>(burn,</a:t>
            </a:r>
            <a:r>
              <a:rPr sz="2400" spc="5" dirty="0">
                <a:latin typeface="Microsoft Sans Serif"/>
                <a:cs typeface="Microsoft Sans Serif"/>
              </a:rPr>
              <a:t> </a:t>
            </a:r>
            <a:r>
              <a:rPr sz="2400" spc="-100" dirty="0">
                <a:latin typeface="Microsoft Sans Serif"/>
                <a:cs typeface="Microsoft Sans Serif"/>
              </a:rPr>
              <a:t>bleeding).</a:t>
            </a:r>
            <a:endParaRPr sz="2400">
              <a:latin typeface="Microsoft Sans Serif"/>
              <a:cs typeface="Microsoft Sans Serif"/>
            </a:endParaRPr>
          </a:p>
          <a:p>
            <a:pPr marL="236220" indent="-224154">
              <a:lnSpc>
                <a:spcPct val="100000"/>
              </a:lnSpc>
              <a:spcBef>
                <a:spcPts val="1110"/>
              </a:spcBef>
              <a:buClr>
                <a:srgbClr val="1CACE3"/>
              </a:buClr>
              <a:buSzPct val="95833"/>
              <a:buFont typeface="Wingdings"/>
              <a:buChar char=""/>
              <a:tabLst>
                <a:tab pos="236854" algn="l"/>
              </a:tabLst>
            </a:pPr>
            <a:r>
              <a:rPr sz="2400" spc="-114" dirty="0">
                <a:latin typeface="Microsoft Sans Serif"/>
                <a:cs typeface="Microsoft Sans Serif"/>
              </a:rPr>
              <a:t>In</a:t>
            </a:r>
            <a:r>
              <a:rPr sz="2400" spc="-70" dirty="0">
                <a:latin typeface="Microsoft Sans Serif"/>
                <a:cs typeface="Microsoft Sans Serif"/>
              </a:rPr>
              <a:t>f</a:t>
            </a:r>
            <a:r>
              <a:rPr sz="2400" spc="-185" dirty="0">
                <a:latin typeface="Microsoft Sans Serif"/>
                <a:cs typeface="Microsoft Sans Serif"/>
              </a:rPr>
              <a:t>ections</a:t>
            </a:r>
            <a:r>
              <a:rPr sz="2400" spc="5" dirty="0">
                <a:latin typeface="Microsoft Sans Serif"/>
                <a:cs typeface="Microsoft Sans Serif"/>
              </a:rPr>
              <a:t> </a:t>
            </a:r>
            <a:r>
              <a:rPr sz="2400" spc="-95" dirty="0">
                <a:latin typeface="Microsoft Sans Serif"/>
                <a:cs typeface="Microsoft Sans Serif"/>
              </a:rPr>
              <a:t>(e</a:t>
            </a:r>
            <a:r>
              <a:rPr sz="2400" spc="-125" dirty="0">
                <a:latin typeface="Microsoft Sans Serif"/>
                <a:cs typeface="Microsoft Sans Serif"/>
              </a:rPr>
              <a:t>p</a:t>
            </a:r>
            <a:r>
              <a:rPr sz="2400" spc="-90" dirty="0">
                <a:latin typeface="Microsoft Sans Serif"/>
                <a:cs typeface="Microsoft Sans Serif"/>
              </a:rPr>
              <a:t>iglottitis).</a:t>
            </a:r>
            <a:endParaRPr sz="2400">
              <a:latin typeface="Microsoft Sans Serif"/>
              <a:cs typeface="Microsoft Sans Serif"/>
            </a:endParaRPr>
          </a:p>
          <a:p>
            <a:pPr marL="152400" indent="-140335">
              <a:lnSpc>
                <a:spcPct val="100000"/>
              </a:lnSpc>
              <a:spcBef>
                <a:spcPts val="1115"/>
              </a:spcBef>
              <a:buClr>
                <a:srgbClr val="1CACE3"/>
              </a:buClr>
              <a:buSzPct val="95833"/>
              <a:buFont typeface="Wingdings"/>
              <a:buChar char=""/>
              <a:tabLst>
                <a:tab pos="153035" algn="l"/>
              </a:tabLst>
            </a:pPr>
            <a:r>
              <a:rPr sz="2400" spc="-65" dirty="0">
                <a:latin typeface="Microsoft Sans Serif"/>
                <a:cs typeface="Microsoft Sans Serif"/>
              </a:rPr>
              <a:t>allergic</a:t>
            </a:r>
            <a:r>
              <a:rPr sz="2400" spc="-5" dirty="0">
                <a:latin typeface="Microsoft Sans Serif"/>
                <a:cs typeface="Microsoft Sans Serif"/>
              </a:rPr>
              <a:t> </a:t>
            </a:r>
            <a:r>
              <a:rPr sz="2400" spc="-145" dirty="0">
                <a:latin typeface="Microsoft Sans Serif"/>
                <a:cs typeface="Microsoft Sans Serif"/>
              </a:rPr>
              <a:t>reactions.</a:t>
            </a:r>
            <a:endParaRPr sz="2400">
              <a:latin typeface="Microsoft Sans Serif"/>
              <a:cs typeface="Microsoft Sans Serif"/>
            </a:endParaRPr>
          </a:p>
          <a:p>
            <a:pPr marL="236220" indent="-224154">
              <a:lnSpc>
                <a:spcPct val="100000"/>
              </a:lnSpc>
              <a:spcBef>
                <a:spcPts val="1115"/>
              </a:spcBef>
              <a:buClr>
                <a:srgbClr val="1CACE3"/>
              </a:buClr>
              <a:buSzPct val="95833"/>
              <a:buFont typeface="Wingdings"/>
              <a:buChar char=""/>
              <a:tabLst>
                <a:tab pos="236854" algn="l"/>
              </a:tabLst>
            </a:pPr>
            <a:r>
              <a:rPr sz="2400" spc="-200" dirty="0">
                <a:latin typeface="Microsoft Sans Serif"/>
                <a:cs typeface="Microsoft Sans Serif"/>
              </a:rPr>
              <a:t>tumors.</a:t>
            </a:r>
            <a:endParaRPr sz="2400">
              <a:latin typeface="Microsoft Sans Serif"/>
              <a:cs typeface="Microsoft Sans Serif"/>
            </a:endParaRPr>
          </a:p>
          <a:p>
            <a:pPr marL="152400" indent="-140335">
              <a:lnSpc>
                <a:spcPct val="100000"/>
              </a:lnSpc>
              <a:spcBef>
                <a:spcPts val="1105"/>
              </a:spcBef>
              <a:buClr>
                <a:srgbClr val="1CACE3"/>
              </a:buClr>
              <a:buSzPct val="95833"/>
              <a:buFont typeface="Wingdings"/>
              <a:buChar char=""/>
              <a:tabLst>
                <a:tab pos="153035" algn="l"/>
              </a:tabLst>
            </a:pPr>
            <a:r>
              <a:rPr sz="2400" spc="-165" dirty="0">
                <a:latin typeface="Microsoft Sans Serif"/>
                <a:cs typeface="Microsoft Sans Serif"/>
              </a:rPr>
              <a:t>abscess(Peritonsillar</a:t>
            </a:r>
            <a:r>
              <a:rPr sz="2400" dirty="0">
                <a:latin typeface="Microsoft Sans Serif"/>
                <a:cs typeface="Microsoft Sans Serif"/>
              </a:rPr>
              <a:t> </a:t>
            </a:r>
            <a:r>
              <a:rPr sz="2400" spc="-229" dirty="0">
                <a:latin typeface="Microsoft Sans Serif"/>
                <a:cs typeface="Microsoft Sans Serif"/>
              </a:rPr>
              <a:t>abscess,</a:t>
            </a:r>
            <a:r>
              <a:rPr sz="2400" spc="25" dirty="0">
                <a:latin typeface="Microsoft Sans Serif"/>
                <a:cs typeface="Microsoft Sans Serif"/>
              </a:rPr>
              <a:t> </a:t>
            </a:r>
            <a:r>
              <a:rPr sz="2400" spc="-120" dirty="0">
                <a:latin typeface="Microsoft Sans Serif"/>
                <a:cs typeface="Microsoft Sans Serif"/>
              </a:rPr>
              <a:t>Retropharyngeal</a:t>
            </a:r>
            <a:r>
              <a:rPr sz="2400" spc="25" dirty="0">
                <a:latin typeface="Microsoft Sans Serif"/>
                <a:cs typeface="Microsoft Sans Serif"/>
              </a:rPr>
              <a:t> </a:t>
            </a:r>
            <a:r>
              <a:rPr sz="2400" spc="-215" dirty="0">
                <a:latin typeface="Microsoft Sans Serif"/>
                <a:cs typeface="Microsoft Sans Serif"/>
              </a:rPr>
              <a:t>abscess).</a:t>
            </a:r>
            <a:endParaRPr sz="2400">
              <a:latin typeface="Microsoft Sans Serif"/>
              <a:cs typeface="Microsoft Sans Serif"/>
            </a:endParaRPr>
          </a:p>
        </p:txBody>
      </p:sp>
      <p:pic>
        <p:nvPicPr>
          <p:cNvPr id="5" name="object 5"/>
          <p:cNvPicPr/>
          <p:nvPr/>
        </p:nvPicPr>
        <p:blipFill>
          <a:blip r:embed="rId2" cstate="print"/>
          <a:stretch>
            <a:fillRect/>
          </a:stretch>
        </p:blipFill>
        <p:spPr>
          <a:xfrm>
            <a:off x="0" y="1523"/>
            <a:ext cx="268223" cy="268224"/>
          </a:xfrm>
          <a:prstGeom prst="rect">
            <a:avLst/>
          </a:prstGeom>
        </p:spPr>
      </p:pic>
      <p:pic>
        <p:nvPicPr>
          <p:cNvPr id="6" name="object 6"/>
          <p:cNvPicPr/>
          <p:nvPr/>
        </p:nvPicPr>
        <p:blipFill>
          <a:blip r:embed="rId3" cstate="print"/>
          <a:stretch>
            <a:fillRect/>
          </a:stretch>
        </p:blipFill>
        <p:spPr>
          <a:xfrm>
            <a:off x="0" y="6603490"/>
            <a:ext cx="262127" cy="254506"/>
          </a:xfrm>
          <a:prstGeom prst="rect">
            <a:avLst/>
          </a:prstGeom>
        </p:spPr>
      </p:pic>
      <p:pic>
        <p:nvPicPr>
          <p:cNvPr id="7" name="object 7"/>
          <p:cNvPicPr/>
          <p:nvPr/>
        </p:nvPicPr>
        <p:blipFill>
          <a:blip r:embed="rId4" cstate="print"/>
          <a:stretch>
            <a:fillRect/>
          </a:stretch>
        </p:blipFill>
        <p:spPr>
          <a:xfrm>
            <a:off x="11925300" y="3047"/>
            <a:ext cx="265175" cy="266700"/>
          </a:xfrm>
          <a:prstGeom prst="rect">
            <a:avLst/>
          </a:prstGeom>
        </p:spPr>
      </p:pic>
      <p:pic>
        <p:nvPicPr>
          <p:cNvPr id="8" name="object 8"/>
          <p:cNvPicPr/>
          <p:nvPr/>
        </p:nvPicPr>
        <p:blipFill>
          <a:blip r:embed="rId4" cstate="print"/>
          <a:stretch>
            <a:fillRect/>
          </a:stretch>
        </p:blipFill>
        <p:spPr>
          <a:xfrm>
            <a:off x="11925300" y="6591298"/>
            <a:ext cx="266700" cy="266699"/>
          </a:xfrm>
          <a:prstGeom prst="rect">
            <a:avLst/>
          </a:prstGeom>
        </p:spPr>
      </p:pic>
      <p:pic>
        <p:nvPicPr>
          <p:cNvPr id="9" name="object 9"/>
          <p:cNvPicPr/>
          <p:nvPr/>
        </p:nvPicPr>
        <p:blipFill>
          <a:blip r:embed="rId5" cstate="print"/>
          <a:stretch>
            <a:fillRect/>
          </a:stretch>
        </p:blipFill>
        <p:spPr>
          <a:xfrm>
            <a:off x="11986259" y="3160776"/>
            <a:ext cx="190500" cy="192024"/>
          </a:xfrm>
          <a:prstGeom prst="rect">
            <a:avLst/>
          </a:prstGeom>
        </p:spPr>
      </p:pic>
      <p:pic>
        <p:nvPicPr>
          <p:cNvPr id="10" name="object 10"/>
          <p:cNvPicPr/>
          <p:nvPr/>
        </p:nvPicPr>
        <p:blipFill>
          <a:blip r:embed="rId6" cstate="print"/>
          <a:stretch>
            <a:fillRect/>
          </a:stretch>
        </p:blipFill>
        <p:spPr>
          <a:xfrm>
            <a:off x="11990831" y="2473451"/>
            <a:ext cx="195072" cy="195072"/>
          </a:xfrm>
          <a:prstGeom prst="rect">
            <a:avLst/>
          </a:prstGeom>
        </p:spPr>
      </p:pic>
      <p:pic>
        <p:nvPicPr>
          <p:cNvPr id="11" name="object 11"/>
          <p:cNvPicPr/>
          <p:nvPr/>
        </p:nvPicPr>
        <p:blipFill>
          <a:blip r:embed="rId6" cstate="print"/>
          <a:stretch>
            <a:fillRect/>
          </a:stretch>
        </p:blipFill>
        <p:spPr>
          <a:xfrm>
            <a:off x="11990831" y="5905500"/>
            <a:ext cx="195072" cy="195072"/>
          </a:xfrm>
          <a:prstGeom prst="rect">
            <a:avLst/>
          </a:prstGeom>
        </p:spPr>
      </p:pic>
      <p:pic>
        <p:nvPicPr>
          <p:cNvPr id="12" name="object 12"/>
          <p:cNvPicPr/>
          <p:nvPr/>
        </p:nvPicPr>
        <p:blipFill>
          <a:blip r:embed="rId6" cstate="print"/>
          <a:stretch>
            <a:fillRect/>
          </a:stretch>
        </p:blipFill>
        <p:spPr>
          <a:xfrm>
            <a:off x="11977116" y="3823715"/>
            <a:ext cx="195072" cy="195072"/>
          </a:xfrm>
          <a:prstGeom prst="rect">
            <a:avLst/>
          </a:prstGeom>
        </p:spPr>
      </p:pic>
      <p:pic>
        <p:nvPicPr>
          <p:cNvPr id="13" name="object 13"/>
          <p:cNvPicPr/>
          <p:nvPr/>
        </p:nvPicPr>
        <p:blipFill>
          <a:blip r:embed="rId6" cstate="print"/>
          <a:stretch>
            <a:fillRect/>
          </a:stretch>
        </p:blipFill>
        <p:spPr>
          <a:xfrm>
            <a:off x="11975592" y="4511040"/>
            <a:ext cx="195072" cy="195072"/>
          </a:xfrm>
          <a:prstGeom prst="rect">
            <a:avLst/>
          </a:prstGeom>
        </p:spPr>
      </p:pic>
      <p:pic>
        <p:nvPicPr>
          <p:cNvPr id="14" name="object 14"/>
          <p:cNvPicPr/>
          <p:nvPr/>
        </p:nvPicPr>
        <p:blipFill>
          <a:blip r:embed="rId6" cstate="print"/>
          <a:stretch>
            <a:fillRect/>
          </a:stretch>
        </p:blipFill>
        <p:spPr>
          <a:xfrm>
            <a:off x="11986259" y="5198364"/>
            <a:ext cx="195072" cy="195072"/>
          </a:xfrm>
          <a:prstGeom prst="rect">
            <a:avLst/>
          </a:prstGeom>
        </p:spPr>
      </p:pic>
      <p:pic>
        <p:nvPicPr>
          <p:cNvPr id="15" name="object 15"/>
          <p:cNvPicPr/>
          <p:nvPr/>
        </p:nvPicPr>
        <p:blipFill>
          <a:blip r:embed="rId6" cstate="print"/>
          <a:stretch>
            <a:fillRect/>
          </a:stretch>
        </p:blipFill>
        <p:spPr>
          <a:xfrm>
            <a:off x="11977116" y="1094232"/>
            <a:ext cx="195072" cy="195072"/>
          </a:xfrm>
          <a:prstGeom prst="rect">
            <a:avLst/>
          </a:prstGeom>
        </p:spPr>
      </p:pic>
      <p:pic>
        <p:nvPicPr>
          <p:cNvPr id="16" name="object 16"/>
          <p:cNvPicPr/>
          <p:nvPr/>
        </p:nvPicPr>
        <p:blipFill>
          <a:blip r:embed="rId6" cstate="print"/>
          <a:stretch>
            <a:fillRect/>
          </a:stretch>
        </p:blipFill>
        <p:spPr>
          <a:xfrm>
            <a:off x="11989307" y="1781555"/>
            <a:ext cx="195072" cy="195072"/>
          </a:xfrm>
          <a:prstGeom prst="rect">
            <a:avLst/>
          </a:prstGeom>
        </p:spPr>
      </p:pic>
      <p:pic>
        <p:nvPicPr>
          <p:cNvPr id="17" name="object 17"/>
          <p:cNvPicPr/>
          <p:nvPr/>
        </p:nvPicPr>
        <p:blipFill>
          <a:blip r:embed="rId6" cstate="print"/>
          <a:stretch>
            <a:fillRect/>
          </a:stretch>
        </p:blipFill>
        <p:spPr>
          <a:xfrm>
            <a:off x="11977116" y="545591"/>
            <a:ext cx="195072" cy="195072"/>
          </a:xfrm>
          <a:prstGeom prst="rect">
            <a:avLst/>
          </a:prstGeom>
        </p:spPr>
      </p:pic>
      <p:pic>
        <p:nvPicPr>
          <p:cNvPr id="18" name="object 18"/>
          <p:cNvPicPr/>
          <p:nvPr/>
        </p:nvPicPr>
        <p:blipFill>
          <a:blip r:embed="rId6" cstate="print"/>
          <a:stretch>
            <a:fillRect/>
          </a:stretch>
        </p:blipFill>
        <p:spPr>
          <a:xfrm>
            <a:off x="19811" y="1080516"/>
            <a:ext cx="195071" cy="195072"/>
          </a:xfrm>
          <a:prstGeom prst="rect">
            <a:avLst/>
          </a:prstGeom>
        </p:spPr>
      </p:pic>
      <p:pic>
        <p:nvPicPr>
          <p:cNvPr id="19" name="object 19"/>
          <p:cNvPicPr/>
          <p:nvPr/>
        </p:nvPicPr>
        <p:blipFill>
          <a:blip r:embed="rId6" cstate="print"/>
          <a:stretch>
            <a:fillRect/>
          </a:stretch>
        </p:blipFill>
        <p:spPr>
          <a:xfrm>
            <a:off x="16764" y="600455"/>
            <a:ext cx="195072" cy="195072"/>
          </a:xfrm>
          <a:prstGeom prst="rect">
            <a:avLst/>
          </a:prstGeom>
        </p:spPr>
      </p:pic>
      <p:pic>
        <p:nvPicPr>
          <p:cNvPr id="20" name="object 20"/>
          <p:cNvPicPr/>
          <p:nvPr/>
        </p:nvPicPr>
        <p:blipFill>
          <a:blip r:embed="rId6" cstate="print"/>
          <a:stretch>
            <a:fillRect/>
          </a:stretch>
        </p:blipFill>
        <p:spPr>
          <a:xfrm>
            <a:off x="28955" y="4507991"/>
            <a:ext cx="195072" cy="195072"/>
          </a:xfrm>
          <a:prstGeom prst="rect">
            <a:avLst/>
          </a:prstGeom>
        </p:spPr>
      </p:pic>
      <p:pic>
        <p:nvPicPr>
          <p:cNvPr id="21" name="object 21"/>
          <p:cNvPicPr/>
          <p:nvPr/>
        </p:nvPicPr>
        <p:blipFill>
          <a:blip r:embed="rId6" cstate="print"/>
          <a:stretch>
            <a:fillRect/>
          </a:stretch>
        </p:blipFill>
        <p:spPr>
          <a:xfrm>
            <a:off x="12192" y="3156204"/>
            <a:ext cx="195071" cy="195072"/>
          </a:xfrm>
          <a:prstGeom prst="rect">
            <a:avLst/>
          </a:prstGeom>
        </p:spPr>
      </p:pic>
      <p:pic>
        <p:nvPicPr>
          <p:cNvPr id="22" name="object 22"/>
          <p:cNvPicPr/>
          <p:nvPr/>
        </p:nvPicPr>
        <p:blipFill>
          <a:blip r:embed="rId6" cstate="print"/>
          <a:stretch>
            <a:fillRect/>
          </a:stretch>
        </p:blipFill>
        <p:spPr>
          <a:xfrm>
            <a:off x="24383" y="3842003"/>
            <a:ext cx="195072" cy="195072"/>
          </a:xfrm>
          <a:prstGeom prst="rect">
            <a:avLst/>
          </a:prstGeom>
        </p:spPr>
      </p:pic>
      <p:pic>
        <p:nvPicPr>
          <p:cNvPr id="23" name="object 23"/>
          <p:cNvPicPr/>
          <p:nvPr/>
        </p:nvPicPr>
        <p:blipFill>
          <a:blip r:embed="rId6" cstate="print"/>
          <a:stretch>
            <a:fillRect/>
          </a:stretch>
        </p:blipFill>
        <p:spPr>
          <a:xfrm>
            <a:off x="21335" y="2447544"/>
            <a:ext cx="195072" cy="195072"/>
          </a:xfrm>
          <a:prstGeom prst="rect">
            <a:avLst/>
          </a:prstGeom>
        </p:spPr>
      </p:pic>
      <p:pic>
        <p:nvPicPr>
          <p:cNvPr id="24" name="object 24"/>
          <p:cNvPicPr/>
          <p:nvPr/>
        </p:nvPicPr>
        <p:blipFill>
          <a:blip r:embed="rId6" cstate="print"/>
          <a:stretch>
            <a:fillRect/>
          </a:stretch>
        </p:blipFill>
        <p:spPr>
          <a:xfrm>
            <a:off x="33528" y="5202935"/>
            <a:ext cx="195072" cy="195072"/>
          </a:xfrm>
          <a:prstGeom prst="rect">
            <a:avLst/>
          </a:prstGeom>
        </p:spPr>
      </p:pic>
      <p:pic>
        <p:nvPicPr>
          <p:cNvPr id="25" name="object 25"/>
          <p:cNvPicPr/>
          <p:nvPr/>
        </p:nvPicPr>
        <p:blipFill>
          <a:blip r:embed="rId6" cstate="print"/>
          <a:stretch>
            <a:fillRect/>
          </a:stretch>
        </p:blipFill>
        <p:spPr>
          <a:xfrm>
            <a:off x="16764" y="1767839"/>
            <a:ext cx="195072" cy="195072"/>
          </a:xfrm>
          <a:prstGeom prst="rect">
            <a:avLst/>
          </a:prstGeom>
        </p:spPr>
      </p:pic>
      <p:pic>
        <p:nvPicPr>
          <p:cNvPr id="26" name="object 26"/>
          <p:cNvPicPr/>
          <p:nvPr/>
        </p:nvPicPr>
        <p:blipFill>
          <a:blip r:embed="rId6" cstate="print"/>
          <a:stretch>
            <a:fillRect/>
          </a:stretch>
        </p:blipFill>
        <p:spPr>
          <a:xfrm>
            <a:off x="28955" y="5929884"/>
            <a:ext cx="195072" cy="195072"/>
          </a:xfrm>
          <a:prstGeom prst="rect">
            <a:avLst/>
          </a:prstGeom>
        </p:spPr>
      </p:pic>
      <p:sp>
        <p:nvSpPr>
          <p:cNvPr id="27" name="object 27"/>
          <p:cNvSpPr txBox="1"/>
          <p:nvPr/>
        </p:nvSpPr>
        <p:spPr>
          <a:xfrm>
            <a:off x="657859" y="461009"/>
            <a:ext cx="1773555" cy="574040"/>
          </a:xfrm>
          <a:prstGeom prst="rect">
            <a:avLst/>
          </a:prstGeom>
        </p:spPr>
        <p:txBody>
          <a:bodyPr vert="horz" wrap="square" lIns="0" tIns="12700" rIns="0" bIns="0" rtlCol="0">
            <a:spAutoFit/>
          </a:bodyPr>
          <a:lstStyle/>
          <a:p>
            <a:pPr marL="12700">
              <a:lnSpc>
                <a:spcPct val="100000"/>
              </a:lnSpc>
              <a:spcBef>
                <a:spcPts val="100"/>
              </a:spcBef>
            </a:pPr>
            <a:r>
              <a:rPr sz="3600" spc="10" dirty="0">
                <a:latin typeface="Arial MT"/>
                <a:cs typeface="Arial MT"/>
              </a:rPr>
              <a:t>)</a:t>
            </a:r>
            <a:r>
              <a:rPr sz="3600" spc="-300" dirty="0">
                <a:latin typeface="Microsoft Sans Serif"/>
                <a:cs typeface="Microsoft Sans Serif"/>
              </a:rPr>
              <a:t>L</a:t>
            </a:r>
            <a:r>
              <a:rPr sz="3600" spc="-365" dirty="0">
                <a:latin typeface="Microsoft Sans Serif"/>
                <a:cs typeface="Microsoft Sans Serif"/>
              </a:rPr>
              <a:t>E</a:t>
            </a:r>
            <a:r>
              <a:rPr sz="3600" b="1" spc="-229" dirty="0">
                <a:latin typeface="Arial"/>
                <a:cs typeface="Arial"/>
              </a:rPr>
              <a:t>M</a:t>
            </a:r>
            <a:r>
              <a:rPr sz="3600" b="1" spc="-320" dirty="0">
                <a:solidFill>
                  <a:srgbClr val="1CACE3"/>
                </a:solidFill>
                <a:latin typeface="Arial"/>
                <a:cs typeface="Arial"/>
              </a:rPr>
              <a:t>O</a:t>
            </a:r>
            <a:r>
              <a:rPr sz="3600" spc="-250" dirty="0">
                <a:latin typeface="Microsoft Sans Serif"/>
                <a:cs typeface="Microsoft Sans Serif"/>
              </a:rPr>
              <a:t>N</a:t>
            </a:r>
            <a:r>
              <a:rPr sz="3600" dirty="0">
                <a:latin typeface="Arial MT"/>
                <a:cs typeface="Arial MT"/>
              </a:rPr>
              <a:t>(</a:t>
            </a:r>
            <a:endParaRPr sz="3600">
              <a:latin typeface="Arial MT"/>
              <a:cs typeface="Arial MT"/>
            </a:endParaRPr>
          </a:p>
        </p:txBody>
      </p:sp>
      <p:grpSp>
        <p:nvGrpSpPr>
          <p:cNvPr id="28" name="object 28"/>
          <p:cNvGrpSpPr/>
          <p:nvPr/>
        </p:nvGrpSpPr>
        <p:grpSpPr>
          <a:xfrm>
            <a:off x="2639250" y="382206"/>
            <a:ext cx="5211445" cy="817880"/>
            <a:chOff x="2639250" y="382206"/>
            <a:chExt cx="5211445" cy="817880"/>
          </a:xfrm>
        </p:grpSpPr>
        <p:sp>
          <p:nvSpPr>
            <p:cNvPr id="29" name="object 29"/>
            <p:cNvSpPr/>
            <p:nvPr/>
          </p:nvSpPr>
          <p:spPr>
            <a:xfrm>
              <a:off x="2647188" y="390143"/>
              <a:ext cx="5195570" cy="802005"/>
            </a:xfrm>
            <a:custGeom>
              <a:avLst/>
              <a:gdLst/>
              <a:ahLst/>
              <a:cxnLst/>
              <a:rect l="l" t="t" r="r" b="b"/>
              <a:pathLst>
                <a:path w="5195570" h="802005">
                  <a:moveTo>
                    <a:pt x="4794504" y="0"/>
                  </a:moveTo>
                  <a:lnTo>
                    <a:pt x="0" y="0"/>
                  </a:lnTo>
                  <a:lnTo>
                    <a:pt x="0" y="801623"/>
                  </a:lnTo>
                  <a:lnTo>
                    <a:pt x="4794504" y="801623"/>
                  </a:lnTo>
                  <a:lnTo>
                    <a:pt x="5195316" y="400811"/>
                  </a:lnTo>
                  <a:lnTo>
                    <a:pt x="4794504" y="0"/>
                  </a:lnTo>
                  <a:close/>
                </a:path>
              </a:pathLst>
            </a:custGeom>
            <a:solidFill>
              <a:srgbClr val="1382AC"/>
            </a:solidFill>
          </p:spPr>
          <p:txBody>
            <a:bodyPr wrap="square" lIns="0" tIns="0" rIns="0" bIns="0" rtlCol="0"/>
            <a:lstStyle/>
            <a:p>
              <a:endParaRPr/>
            </a:p>
          </p:txBody>
        </p:sp>
        <p:sp>
          <p:nvSpPr>
            <p:cNvPr id="30" name="object 30"/>
            <p:cNvSpPr/>
            <p:nvPr/>
          </p:nvSpPr>
          <p:spPr>
            <a:xfrm>
              <a:off x="2647188" y="390143"/>
              <a:ext cx="5195570" cy="802005"/>
            </a:xfrm>
            <a:custGeom>
              <a:avLst/>
              <a:gdLst/>
              <a:ahLst/>
              <a:cxnLst/>
              <a:rect l="l" t="t" r="r" b="b"/>
              <a:pathLst>
                <a:path w="5195570" h="802005">
                  <a:moveTo>
                    <a:pt x="0" y="0"/>
                  </a:moveTo>
                  <a:lnTo>
                    <a:pt x="4794504" y="0"/>
                  </a:lnTo>
                  <a:lnTo>
                    <a:pt x="5195316" y="400811"/>
                  </a:lnTo>
                  <a:lnTo>
                    <a:pt x="4794504" y="801623"/>
                  </a:lnTo>
                  <a:lnTo>
                    <a:pt x="0" y="801623"/>
                  </a:lnTo>
                  <a:lnTo>
                    <a:pt x="0" y="0"/>
                  </a:lnTo>
                  <a:close/>
                </a:path>
              </a:pathLst>
            </a:custGeom>
            <a:ln w="15875">
              <a:solidFill>
                <a:srgbClr val="117DA7"/>
              </a:solidFill>
            </a:ln>
          </p:spPr>
          <p:txBody>
            <a:bodyPr wrap="square" lIns="0" tIns="0" rIns="0" bIns="0" rtlCol="0"/>
            <a:lstStyle/>
            <a:p>
              <a:endParaRPr/>
            </a:p>
          </p:txBody>
        </p:sp>
      </p:grpSp>
      <p:sp>
        <p:nvSpPr>
          <p:cNvPr id="31" name="object 31"/>
          <p:cNvSpPr txBox="1">
            <a:spLocks noGrp="1"/>
          </p:cNvSpPr>
          <p:nvPr>
            <p:ph type="title"/>
          </p:nvPr>
        </p:nvSpPr>
        <p:spPr>
          <a:xfrm>
            <a:off x="3265678" y="445135"/>
            <a:ext cx="3758565" cy="635000"/>
          </a:xfrm>
          <a:prstGeom prst="rect">
            <a:avLst/>
          </a:prstGeom>
        </p:spPr>
        <p:txBody>
          <a:bodyPr vert="horz" wrap="square" lIns="0" tIns="12065" rIns="0" bIns="0" rtlCol="0">
            <a:spAutoFit/>
          </a:bodyPr>
          <a:lstStyle/>
          <a:p>
            <a:pPr marL="12700">
              <a:lnSpc>
                <a:spcPct val="100000"/>
              </a:lnSpc>
              <a:spcBef>
                <a:spcPts val="95"/>
              </a:spcBef>
            </a:pPr>
            <a:r>
              <a:rPr sz="4000" spc="-130" dirty="0"/>
              <a:t>Airway</a:t>
            </a:r>
            <a:r>
              <a:rPr sz="4000" spc="-30" dirty="0"/>
              <a:t> </a:t>
            </a:r>
            <a:r>
              <a:rPr sz="4000" spc="-235" dirty="0"/>
              <a:t>obstruction</a:t>
            </a:r>
            <a:endParaRPr sz="4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FE2E4"/>
          </a:solidFill>
        </p:spPr>
        <p:txBody>
          <a:bodyPr wrap="square" lIns="0" tIns="0" rIns="0" bIns="0" rtlCol="0"/>
          <a:lstStyle/>
          <a:p>
            <a:endParaRPr/>
          </a:p>
        </p:txBody>
      </p:sp>
      <p:sp>
        <p:nvSpPr>
          <p:cNvPr id="3" name="object 3"/>
          <p:cNvSpPr/>
          <p:nvPr/>
        </p:nvSpPr>
        <p:spPr>
          <a:xfrm>
            <a:off x="762762" y="826769"/>
            <a:ext cx="0" cy="914400"/>
          </a:xfrm>
          <a:custGeom>
            <a:avLst/>
            <a:gdLst/>
            <a:ahLst/>
            <a:cxnLst/>
            <a:rect l="l" t="t" r="r" b="b"/>
            <a:pathLst>
              <a:path h="914400">
                <a:moveTo>
                  <a:pt x="0" y="914400"/>
                </a:moveTo>
                <a:lnTo>
                  <a:pt x="0" y="0"/>
                </a:lnTo>
              </a:path>
            </a:pathLst>
          </a:custGeom>
          <a:ln w="19050">
            <a:solidFill>
              <a:srgbClr val="1CACE3"/>
            </a:solidFill>
          </a:ln>
        </p:spPr>
        <p:txBody>
          <a:bodyPr wrap="square" lIns="0" tIns="0" rIns="0" bIns="0" rtlCol="0"/>
          <a:lstStyle/>
          <a:p>
            <a:endParaRPr/>
          </a:p>
        </p:txBody>
      </p:sp>
      <p:grpSp>
        <p:nvGrpSpPr>
          <p:cNvPr id="4" name="object 4"/>
          <p:cNvGrpSpPr/>
          <p:nvPr/>
        </p:nvGrpSpPr>
        <p:grpSpPr>
          <a:xfrm>
            <a:off x="630618" y="405066"/>
            <a:ext cx="8666480" cy="1387475"/>
            <a:chOff x="630618" y="405066"/>
            <a:chExt cx="8666480" cy="1387475"/>
          </a:xfrm>
        </p:grpSpPr>
        <p:sp>
          <p:nvSpPr>
            <p:cNvPr id="5" name="object 5"/>
            <p:cNvSpPr/>
            <p:nvPr/>
          </p:nvSpPr>
          <p:spPr>
            <a:xfrm>
              <a:off x="638555" y="413004"/>
              <a:ext cx="8650605" cy="1371600"/>
            </a:xfrm>
            <a:custGeom>
              <a:avLst/>
              <a:gdLst/>
              <a:ahLst/>
              <a:cxnLst/>
              <a:rect l="l" t="t" r="r" b="b"/>
              <a:pathLst>
                <a:path w="8650605" h="1371600">
                  <a:moveTo>
                    <a:pt x="7964424" y="0"/>
                  </a:moveTo>
                  <a:lnTo>
                    <a:pt x="0" y="0"/>
                  </a:lnTo>
                  <a:lnTo>
                    <a:pt x="0" y="1371600"/>
                  </a:lnTo>
                  <a:lnTo>
                    <a:pt x="7964424" y="1371600"/>
                  </a:lnTo>
                  <a:lnTo>
                    <a:pt x="8650224" y="685800"/>
                  </a:lnTo>
                  <a:lnTo>
                    <a:pt x="7964424" y="0"/>
                  </a:lnTo>
                  <a:close/>
                </a:path>
              </a:pathLst>
            </a:custGeom>
            <a:solidFill>
              <a:srgbClr val="1CACE3"/>
            </a:solidFill>
          </p:spPr>
          <p:txBody>
            <a:bodyPr wrap="square" lIns="0" tIns="0" rIns="0" bIns="0" rtlCol="0"/>
            <a:lstStyle/>
            <a:p>
              <a:endParaRPr/>
            </a:p>
          </p:txBody>
        </p:sp>
        <p:sp>
          <p:nvSpPr>
            <p:cNvPr id="6" name="object 6"/>
            <p:cNvSpPr/>
            <p:nvPr/>
          </p:nvSpPr>
          <p:spPr>
            <a:xfrm>
              <a:off x="638555" y="413004"/>
              <a:ext cx="8650605" cy="1371600"/>
            </a:xfrm>
            <a:custGeom>
              <a:avLst/>
              <a:gdLst/>
              <a:ahLst/>
              <a:cxnLst/>
              <a:rect l="l" t="t" r="r" b="b"/>
              <a:pathLst>
                <a:path w="8650605" h="1371600">
                  <a:moveTo>
                    <a:pt x="0" y="0"/>
                  </a:moveTo>
                  <a:lnTo>
                    <a:pt x="7964424" y="0"/>
                  </a:lnTo>
                  <a:lnTo>
                    <a:pt x="8650224" y="685800"/>
                  </a:lnTo>
                  <a:lnTo>
                    <a:pt x="7964424" y="1371600"/>
                  </a:lnTo>
                  <a:lnTo>
                    <a:pt x="0" y="1371600"/>
                  </a:lnTo>
                  <a:lnTo>
                    <a:pt x="0" y="0"/>
                  </a:lnTo>
                  <a:close/>
                </a:path>
              </a:pathLst>
            </a:custGeom>
            <a:ln w="15875">
              <a:solidFill>
                <a:srgbClr val="117DA7"/>
              </a:solidFill>
            </a:ln>
          </p:spPr>
          <p:txBody>
            <a:bodyPr wrap="square" lIns="0" tIns="0" rIns="0" bIns="0" rtlCol="0"/>
            <a:lstStyle/>
            <a:p>
              <a:endParaRPr/>
            </a:p>
          </p:txBody>
        </p:sp>
      </p:grpSp>
      <p:sp>
        <p:nvSpPr>
          <p:cNvPr id="7" name="object 7"/>
          <p:cNvSpPr txBox="1">
            <a:spLocks noGrp="1"/>
          </p:cNvSpPr>
          <p:nvPr>
            <p:ph type="title"/>
          </p:nvPr>
        </p:nvSpPr>
        <p:spPr>
          <a:xfrm>
            <a:off x="1133043" y="289051"/>
            <a:ext cx="5770880" cy="1398270"/>
          </a:xfrm>
          <a:prstGeom prst="rect">
            <a:avLst/>
          </a:prstGeom>
        </p:spPr>
        <p:txBody>
          <a:bodyPr vert="horz" wrap="square" lIns="0" tIns="160020" rIns="0" bIns="0" rtlCol="0">
            <a:spAutoFit/>
          </a:bodyPr>
          <a:lstStyle/>
          <a:p>
            <a:pPr marL="12700" marR="5080">
              <a:lnSpc>
                <a:spcPts val="4800"/>
              </a:lnSpc>
              <a:spcBef>
                <a:spcPts val="1260"/>
              </a:spcBef>
            </a:pPr>
            <a:r>
              <a:rPr sz="5000" spc="-1250" dirty="0">
                <a:solidFill>
                  <a:srgbClr val="0D0D0D"/>
                </a:solidFill>
                <a:latin typeface="Trebuchet MS"/>
                <a:cs typeface="Trebuchet MS"/>
              </a:rPr>
              <a:t>P</a:t>
            </a:r>
            <a:r>
              <a:rPr sz="5000" spc="-775" dirty="0">
                <a:solidFill>
                  <a:srgbClr val="0D0D0D"/>
                </a:solidFill>
                <a:latin typeface="Trebuchet MS"/>
                <a:cs typeface="Trebuchet MS"/>
              </a:rPr>
              <a:t>A</a:t>
            </a:r>
            <a:r>
              <a:rPr sz="5000" spc="-1050" dirty="0">
                <a:solidFill>
                  <a:srgbClr val="0D0D0D"/>
                </a:solidFill>
                <a:latin typeface="Trebuchet MS"/>
                <a:cs typeface="Trebuchet MS"/>
              </a:rPr>
              <a:t>R</a:t>
            </a:r>
            <a:r>
              <a:rPr sz="5000" spc="-1200" dirty="0">
                <a:solidFill>
                  <a:srgbClr val="0D0D0D"/>
                </a:solidFill>
                <a:latin typeface="Trebuchet MS"/>
                <a:cs typeface="Trebuchet MS"/>
              </a:rPr>
              <a:t>T</a:t>
            </a:r>
            <a:r>
              <a:rPr sz="5000" spc="-165" dirty="0">
                <a:solidFill>
                  <a:srgbClr val="0D0D0D"/>
                </a:solidFill>
                <a:latin typeface="Trebuchet MS"/>
                <a:cs typeface="Trebuchet MS"/>
              </a:rPr>
              <a:t>I</a:t>
            </a:r>
            <a:r>
              <a:rPr sz="5000" spc="-775" dirty="0">
                <a:solidFill>
                  <a:srgbClr val="0D0D0D"/>
                </a:solidFill>
                <a:latin typeface="Trebuchet MS"/>
                <a:cs typeface="Trebuchet MS"/>
              </a:rPr>
              <a:t>A</a:t>
            </a:r>
            <a:r>
              <a:rPr sz="5000" spc="-915" dirty="0">
                <a:solidFill>
                  <a:srgbClr val="0D0D0D"/>
                </a:solidFill>
                <a:latin typeface="Trebuchet MS"/>
                <a:cs typeface="Trebuchet MS"/>
              </a:rPr>
              <a:t>L</a:t>
            </a:r>
            <a:r>
              <a:rPr sz="5000" spc="-390" dirty="0">
                <a:solidFill>
                  <a:srgbClr val="0D0D0D"/>
                </a:solidFill>
                <a:latin typeface="Trebuchet MS"/>
                <a:cs typeface="Trebuchet MS"/>
              </a:rPr>
              <a:t> </a:t>
            </a:r>
            <a:r>
              <a:rPr sz="5000" spc="-1240" dirty="0">
                <a:solidFill>
                  <a:srgbClr val="0D0D0D"/>
                </a:solidFill>
                <a:latin typeface="Trebuchet MS"/>
                <a:cs typeface="Trebuchet MS"/>
              </a:rPr>
              <a:t>&amp;</a:t>
            </a:r>
            <a:r>
              <a:rPr sz="5000" spc="-405" dirty="0">
                <a:solidFill>
                  <a:srgbClr val="0D0D0D"/>
                </a:solidFill>
                <a:latin typeface="Trebuchet MS"/>
                <a:cs typeface="Trebuchet MS"/>
              </a:rPr>
              <a:t> </a:t>
            </a:r>
            <a:r>
              <a:rPr sz="5000" spc="-1080" dirty="0">
                <a:solidFill>
                  <a:srgbClr val="0D0D0D"/>
                </a:solidFill>
                <a:latin typeface="Trebuchet MS"/>
                <a:cs typeface="Trebuchet MS"/>
              </a:rPr>
              <a:t>C</a:t>
            </a:r>
            <a:r>
              <a:rPr sz="5000" spc="-990" dirty="0">
                <a:solidFill>
                  <a:srgbClr val="0D0D0D"/>
                </a:solidFill>
                <a:latin typeface="Trebuchet MS"/>
                <a:cs typeface="Trebuchet MS"/>
              </a:rPr>
              <a:t>O</a:t>
            </a:r>
            <a:r>
              <a:rPr sz="5000" spc="-905" dirty="0">
                <a:solidFill>
                  <a:srgbClr val="0D0D0D"/>
                </a:solidFill>
                <a:latin typeface="Trebuchet MS"/>
                <a:cs typeface="Trebuchet MS"/>
              </a:rPr>
              <a:t>M</a:t>
            </a:r>
            <a:r>
              <a:rPr sz="5000" spc="-880" dirty="0">
                <a:solidFill>
                  <a:srgbClr val="0D0D0D"/>
                </a:solidFill>
                <a:latin typeface="Trebuchet MS"/>
                <a:cs typeface="Trebuchet MS"/>
              </a:rPr>
              <a:t>P</a:t>
            </a:r>
            <a:r>
              <a:rPr sz="5000" spc="-825" dirty="0">
                <a:solidFill>
                  <a:srgbClr val="0D0D0D"/>
                </a:solidFill>
                <a:latin typeface="Trebuchet MS"/>
                <a:cs typeface="Trebuchet MS"/>
              </a:rPr>
              <a:t>L</a:t>
            </a:r>
            <a:r>
              <a:rPr sz="5000" spc="-975" dirty="0">
                <a:solidFill>
                  <a:srgbClr val="0D0D0D"/>
                </a:solidFill>
                <a:latin typeface="Trebuchet MS"/>
                <a:cs typeface="Trebuchet MS"/>
              </a:rPr>
              <a:t>E</a:t>
            </a:r>
            <a:r>
              <a:rPr sz="5000" spc="-1200" dirty="0">
                <a:solidFill>
                  <a:srgbClr val="0D0D0D"/>
                </a:solidFill>
                <a:latin typeface="Trebuchet MS"/>
                <a:cs typeface="Trebuchet MS"/>
              </a:rPr>
              <a:t>T</a:t>
            </a:r>
            <a:r>
              <a:rPr sz="5000" spc="-1065" dirty="0">
                <a:solidFill>
                  <a:srgbClr val="0D0D0D"/>
                </a:solidFill>
                <a:latin typeface="Trebuchet MS"/>
                <a:cs typeface="Trebuchet MS"/>
              </a:rPr>
              <a:t>E</a:t>
            </a:r>
            <a:r>
              <a:rPr sz="5000" spc="-415" dirty="0">
                <a:solidFill>
                  <a:srgbClr val="0D0D0D"/>
                </a:solidFill>
                <a:latin typeface="Trebuchet MS"/>
                <a:cs typeface="Trebuchet MS"/>
              </a:rPr>
              <a:t> </a:t>
            </a:r>
            <a:r>
              <a:rPr sz="5000" spc="-775" dirty="0">
                <a:solidFill>
                  <a:srgbClr val="0D0D0D"/>
                </a:solidFill>
                <a:latin typeface="Trebuchet MS"/>
                <a:cs typeface="Trebuchet MS"/>
              </a:rPr>
              <a:t>A</a:t>
            </a:r>
            <a:r>
              <a:rPr sz="5000" spc="-165" dirty="0">
                <a:solidFill>
                  <a:srgbClr val="0D0D0D"/>
                </a:solidFill>
                <a:latin typeface="Trebuchet MS"/>
                <a:cs typeface="Trebuchet MS"/>
              </a:rPr>
              <a:t>I</a:t>
            </a:r>
            <a:r>
              <a:rPr sz="5000" spc="-1050" dirty="0">
                <a:solidFill>
                  <a:srgbClr val="0D0D0D"/>
                </a:solidFill>
                <a:latin typeface="Trebuchet MS"/>
                <a:cs typeface="Trebuchet MS"/>
              </a:rPr>
              <a:t>R</a:t>
            </a:r>
            <a:r>
              <a:rPr sz="5000" spc="-1610" dirty="0">
                <a:solidFill>
                  <a:srgbClr val="0D0D0D"/>
                </a:solidFill>
                <a:latin typeface="Trebuchet MS"/>
                <a:cs typeface="Trebuchet MS"/>
              </a:rPr>
              <a:t>W</a:t>
            </a:r>
            <a:r>
              <a:rPr sz="5000" spc="-1025" dirty="0">
                <a:solidFill>
                  <a:srgbClr val="0D0D0D"/>
                </a:solidFill>
                <a:latin typeface="Trebuchet MS"/>
                <a:cs typeface="Trebuchet MS"/>
              </a:rPr>
              <a:t>A</a:t>
            </a:r>
            <a:r>
              <a:rPr sz="5000" spc="-705" dirty="0">
                <a:solidFill>
                  <a:srgbClr val="0D0D0D"/>
                </a:solidFill>
                <a:latin typeface="Trebuchet MS"/>
                <a:cs typeface="Trebuchet MS"/>
              </a:rPr>
              <a:t>Y  </a:t>
            </a:r>
            <a:r>
              <a:rPr sz="5000" spc="-990" dirty="0">
                <a:solidFill>
                  <a:srgbClr val="0D0D0D"/>
                </a:solidFill>
                <a:latin typeface="Trebuchet MS"/>
                <a:cs typeface="Trebuchet MS"/>
              </a:rPr>
              <a:t>O</a:t>
            </a:r>
            <a:r>
              <a:rPr sz="5000" spc="-919" dirty="0">
                <a:solidFill>
                  <a:srgbClr val="0D0D0D"/>
                </a:solidFill>
                <a:latin typeface="Trebuchet MS"/>
                <a:cs typeface="Trebuchet MS"/>
              </a:rPr>
              <a:t>B</a:t>
            </a:r>
            <a:r>
              <a:rPr sz="5000" spc="-700" dirty="0">
                <a:solidFill>
                  <a:srgbClr val="0D0D0D"/>
                </a:solidFill>
                <a:latin typeface="Trebuchet MS"/>
                <a:cs typeface="Trebuchet MS"/>
              </a:rPr>
              <a:t>S</a:t>
            </a:r>
            <a:r>
              <a:rPr sz="5000" spc="-1195" dirty="0">
                <a:solidFill>
                  <a:srgbClr val="0D0D0D"/>
                </a:solidFill>
                <a:latin typeface="Trebuchet MS"/>
                <a:cs typeface="Trebuchet MS"/>
              </a:rPr>
              <a:t>T</a:t>
            </a:r>
            <a:r>
              <a:rPr sz="5000" spc="-1050" dirty="0">
                <a:solidFill>
                  <a:srgbClr val="0D0D0D"/>
                </a:solidFill>
                <a:latin typeface="Trebuchet MS"/>
                <a:cs typeface="Trebuchet MS"/>
              </a:rPr>
              <a:t>R</a:t>
            </a:r>
            <a:r>
              <a:rPr sz="5000" spc="-1065" dirty="0">
                <a:solidFill>
                  <a:srgbClr val="0D0D0D"/>
                </a:solidFill>
                <a:latin typeface="Trebuchet MS"/>
                <a:cs typeface="Trebuchet MS"/>
              </a:rPr>
              <a:t>U</a:t>
            </a:r>
            <a:r>
              <a:rPr sz="5000" spc="-1080" dirty="0">
                <a:solidFill>
                  <a:srgbClr val="0D0D0D"/>
                </a:solidFill>
                <a:latin typeface="Trebuchet MS"/>
                <a:cs typeface="Trebuchet MS"/>
              </a:rPr>
              <a:t>C</a:t>
            </a:r>
            <a:r>
              <a:rPr sz="5000" spc="-1195" dirty="0">
                <a:solidFill>
                  <a:srgbClr val="0D0D0D"/>
                </a:solidFill>
                <a:latin typeface="Trebuchet MS"/>
                <a:cs typeface="Trebuchet MS"/>
              </a:rPr>
              <a:t>T</a:t>
            </a:r>
            <a:r>
              <a:rPr sz="5000" spc="-165" dirty="0">
                <a:solidFill>
                  <a:srgbClr val="0D0D0D"/>
                </a:solidFill>
                <a:latin typeface="Trebuchet MS"/>
                <a:cs typeface="Trebuchet MS"/>
              </a:rPr>
              <a:t>I</a:t>
            </a:r>
            <a:r>
              <a:rPr sz="5000" spc="-990" dirty="0">
                <a:solidFill>
                  <a:srgbClr val="0D0D0D"/>
                </a:solidFill>
                <a:latin typeface="Trebuchet MS"/>
                <a:cs typeface="Trebuchet MS"/>
              </a:rPr>
              <a:t>O</a:t>
            </a:r>
            <a:r>
              <a:rPr sz="5000" spc="-1105" dirty="0">
                <a:solidFill>
                  <a:srgbClr val="0D0D0D"/>
                </a:solidFill>
                <a:latin typeface="Trebuchet MS"/>
                <a:cs typeface="Trebuchet MS"/>
              </a:rPr>
              <a:t>N</a:t>
            </a:r>
            <a:r>
              <a:rPr sz="5000" spc="-375" dirty="0">
                <a:solidFill>
                  <a:srgbClr val="0D0D0D"/>
                </a:solidFill>
                <a:latin typeface="Trebuchet MS"/>
                <a:cs typeface="Trebuchet MS"/>
              </a:rPr>
              <a:t> </a:t>
            </a:r>
            <a:r>
              <a:rPr sz="5000" spc="-700" dirty="0">
                <a:solidFill>
                  <a:srgbClr val="0D0D0D"/>
                </a:solidFill>
                <a:latin typeface="Trebuchet MS"/>
                <a:cs typeface="Trebuchet MS"/>
              </a:rPr>
              <a:t>S</a:t>
            </a:r>
            <a:r>
              <a:rPr sz="5000" spc="-940" dirty="0">
                <a:solidFill>
                  <a:srgbClr val="0D0D0D"/>
                </a:solidFill>
                <a:latin typeface="Trebuchet MS"/>
                <a:cs typeface="Trebuchet MS"/>
              </a:rPr>
              <a:t>Y</a:t>
            </a:r>
            <a:r>
              <a:rPr sz="5000" spc="-905" dirty="0">
                <a:solidFill>
                  <a:srgbClr val="0D0D0D"/>
                </a:solidFill>
                <a:latin typeface="Trebuchet MS"/>
                <a:cs typeface="Trebuchet MS"/>
              </a:rPr>
              <a:t>M</a:t>
            </a:r>
            <a:r>
              <a:rPr sz="5000" spc="-875" dirty="0">
                <a:solidFill>
                  <a:srgbClr val="0D0D0D"/>
                </a:solidFill>
                <a:latin typeface="Trebuchet MS"/>
                <a:cs typeface="Trebuchet MS"/>
              </a:rPr>
              <a:t>P</a:t>
            </a:r>
            <a:r>
              <a:rPr sz="5000" spc="-1310" dirty="0">
                <a:solidFill>
                  <a:srgbClr val="0D0D0D"/>
                </a:solidFill>
                <a:latin typeface="Trebuchet MS"/>
                <a:cs typeface="Trebuchet MS"/>
              </a:rPr>
              <a:t>T</a:t>
            </a:r>
            <a:r>
              <a:rPr sz="5000" spc="-990" dirty="0">
                <a:solidFill>
                  <a:srgbClr val="0D0D0D"/>
                </a:solidFill>
                <a:latin typeface="Trebuchet MS"/>
                <a:cs typeface="Trebuchet MS"/>
              </a:rPr>
              <a:t>O</a:t>
            </a:r>
            <a:r>
              <a:rPr sz="5000" spc="-905" dirty="0">
                <a:solidFill>
                  <a:srgbClr val="0D0D0D"/>
                </a:solidFill>
                <a:latin typeface="Trebuchet MS"/>
                <a:cs typeface="Trebuchet MS"/>
              </a:rPr>
              <a:t>M</a:t>
            </a:r>
            <a:r>
              <a:rPr sz="5000" spc="-815" dirty="0">
                <a:solidFill>
                  <a:srgbClr val="0D0D0D"/>
                </a:solidFill>
                <a:latin typeface="Trebuchet MS"/>
                <a:cs typeface="Trebuchet MS"/>
              </a:rPr>
              <a:t>S</a:t>
            </a:r>
            <a:r>
              <a:rPr sz="5000" spc="-894" dirty="0">
                <a:solidFill>
                  <a:srgbClr val="0D0D0D"/>
                </a:solidFill>
                <a:latin typeface="Trebuchet MS"/>
                <a:cs typeface="Trebuchet MS"/>
              </a:rPr>
              <a:t>.</a:t>
            </a:r>
            <a:endParaRPr sz="5000">
              <a:latin typeface="Trebuchet MS"/>
              <a:cs typeface="Trebuchet MS"/>
            </a:endParaRPr>
          </a:p>
        </p:txBody>
      </p:sp>
      <p:sp>
        <p:nvSpPr>
          <p:cNvPr id="8" name="object 8"/>
          <p:cNvSpPr txBox="1"/>
          <p:nvPr/>
        </p:nvSpPr>
        <p:spPr>
          <a:xfrm>
            <a:off x="549960" y="2032883"/>
            <a:ext cx="4149090" cy="3158490"/>
          </a:xfrm>
          <a:prstGeom prst="rect">
            <a:avLst/>
          </a:prstGeom>
        </p:spPr>
        <p:txBody>
          <a:bodyPr vert="horz" wrap="square" lIns="0" tIns="179705" rIns="0" bIns="0" rtlCol="0">
            <a:spAutoFit/>
          </a:bodyPr>
          <a:lstStyle/>
          <a:p>
            <a:pPr marL="12700">
              <a:lnSpc>
                <a:spcPct val="100000"/>
              </a:lnSpc>
              <a:spcBef>
                <a:spcPts val="1415"/>
              </a:spcBef>
            </a:pPr>
            <a:r>
              <a:rPr sz="2800" b="1" spc="-160" dirty="0">
                <a:latin typeface="Arial"/>
                <a:cs typeface="Arial"/>
              </a:rPr>
              <a:t>Partial:</a:t>
            </a:r>
            <a:endParaRPr sz="2800">
              <a:latin typeface="Arial"/>
              <a:cs typeface="Arial"/>
            </a:endParaRPr>
          </a:p>
          <a:p>
            <a:pPr marL="120014" indent="-107950">
              <a:lnSpc>
                <a:spcPct val="100000"/>
              </a:lnSpc>
              <a:spcBef>
                <a:spcPts val="1135"/>
              </a:spcBef>
              <a:buClr>
                <a:srgbClr val="1CACE3"/>
              </a:buClr>
              <a:buSzPct val="95833"/>
              <a:buFont typeface="Arial MT"/>
              <a:buChar char="•"/>
              <a:tabLst>
                <a:tab pos="120650" algn="l"/>
              </a:tabLst>
            </a:pPr>
            <a:r>
              <a:rPr sz="2400" spc="-140" dirty="0">
                <a:latin typeface="Microsoft Sans Serif"/>
                <a:cs typeface="Microsoft Sans Serif"/>
              </a:rPr>
              <a:t>Noisy</a:t>
            </a:r>
            <a:r>
              <a:rPr sz="2400" spc="20" dirty="0">
                <a:latin typeface="Microsoft Sans Serif"/>
                <a:cs typeface="Microsoft Sans Serif"/>
              </a:rPr>
              <a:t> </a:t>
            </a:r>
            <a:r>
              <a:rPr sz="2400" spc="-90" dirty="0">
                <a:latin typeface="Microsoft Sans Serif"/>
                <a:cs typeface="Microsoft Sans Serif"/>
              </a:rPr>
              <a:t>breathing</a:t>
            </a:r>
            <a:r>
              <a:rPr sz="2400" spc="30" dirty="0">
                <a:latin typeface="Microsoft Sans Serif"/>
                <a:cs typeface="Microsoft Sans Serif"/>
              </a:rPr>
              <a:t> </a:t>
            </a:r>
            <a:r>
              <a:rPr sz="2400" spc="-120" dirty="0">
                <a:latin typeface="Microsoft Sans Serif"/>
                <a:cs typeface="Microsoft Sans Serif"/>
              </a:rPr>
              <a:t>(stridor,</a:t>
            </a:r>
            <a:r>
              <a:rPr sz="2400" spc="25" dirty="0">
                <a:latin typeface="Microsoft Sans Serif"/>
                <a:cs typeface="Microsoft Sans Serif"/>
              </a:rPr>
              <a:t> </a:t>
            </a:r>
            <a:r>
              <a:rPr sz="2400" spc="-160" dirty="0">
                <a:latin typeface="Microsoft Sans Serif"/>
                <a:cs typeface="Microsoft Sans Serif"/>
              </a:rPr>
              <a:t>snoring).</a:t>
            </a:r>
            <a:endParaRPr sz="2400">
              <a:latin typeface="Microsoft Sans Serif"/>
              <a:cs typeface="Microsoft Sans Serif"/>
            </a:endParaRPr>
          </a:p>
          <a:p>
            <a:pPr marL="120014" indent="-107950">
              <a:lnSpc>
                <a:spcPct val="100000"/>
              </a:lnSpc>
              <a:spcBef>
                <a:spcPts val="1115"/>
              </a:spcBef>
              <a:buClr>
                <a:srgbClr val="1CACE3"/>
              </a:buClr>
              <a:buSzPct val="95833"/>
              <a:buFont typeface="Arial MT"/>
              <a:buChar char="•"/>
              <a:tabLst>
                <a:tab pos="120650" algn="l"/>
              </a:tabLst>
            </a:pPr>
            <a:r>
              <a:rPr sz="2400" spc="-170" dirty="0">
                <a:latin typeface="Microsoft Sans Serif"/>
                <a:cs typeface="Microsoft Sans Serif"/>
              </a:rPr>
              <a:t>Coughing.</a:t>
            </a:r>
            <a:endParaRPr sz="2400">
              <a:latin typeface="Microsoft Sans Serif"/>
              <a:cs typeface="Microsoft Sans Serif"/>
            </a:endParaRPr>
          </a:p>
          <a:p>
            <a:pPr marL="120014" indent="-107950">
              <a:lnSpc>
                <a:spcPct val="100000"/>
              </a:lnSpc>
              <a:spcBef>
                <a:spcPts val="1120"/>
              </a:spcBef>
              <a:buClr>
                <a:srgbClr val="1CACE3"/>
              </a:buClr>
              <a:buSzPct val="95833"/>
              <a:buFont typeface="Arial MT"/>
              <a:buChar char="•"/>
              <a:tabLst>
                <a:tab pos="120650" algn="l"/>
              </a:tabLst>
            </a:pPr>
            <a:r>
              <a:rPr sz="2400" spc="-155" dirty="0">
                <a:latin typeface="Microsoft Sans Serif"/>
                <a:cs typeface="Microsoft Sans Serif"/>
              </a:rPr>
              <a:t>Retraction</a:t>
            </a:r>
            <a:r>
              <a:rPr sz="2400" spc="15" dirty="0">
                <a:latin typeface="Microsoft Sans Serif"/>
                <a:cs typeface="Microsoft Sans Serif"/>
              </a:rPr>
              <a:t> </a:t>
            </a:r>
            <a:r>
              <a:rPr sz="2400" spc="-5" dirty="0">
                <a:latin typeface="Microsoft Sans Serif"/>
                <a:cs typeface="Microsoft Sans Serif"/>
              </a:rPr>
              <a:t>of</a:t>
            </a:r>
            <a:r>
              <a:rPr sz="2400" spc="85" dirty="0">
                <a:latin typeface="Microsoft Sans Serif"/>
                <a:cs typeface="Microsoft Sans Serif"/>
              </a:rPr>
              <a:t> </a:t>
            </a:r>
            <a:r>
              <a:rPr sz="2400" spc="-145" dirty="0">
                <a:latin typeface="Microsoft Sans Serif"/>
                <a:cs typeface="Microsoft Sans Serif"/>
              </a:rPr>
              <a:t>the</a:t>
            </a:r>
            <a:r>
              <a:rPr sz="2400" spc="15" dirty="0">
                <a:latin typeface="Microsoft Sans Serif"/>
                <a:cs typeface="Microsoft Sans Serif"/>
              </a:rPr>
              <a:t> </a:t>
            </a:r>
            <a:r>
              <a:rPr sz="2400" spc="-204" dirty="0">
                <a:latin typeface="Microsoft Sans Serif"/>
                <a:cs typeface="Microsoft Sans Serif"/>
              </a:rPr>
              <a:t>sternum.</a:t>
            </a:r>
            <a:endParaRPr sz="2400">
              <a:latin typeface="Microsoft Sans Serif"/>
              <a:cs typeface="Microsoft Sans Serif"/>
            </a:endParaRPr>
          </a:p>
          <a:p>
            <a:pPr marL="120014" indent="-107950">
              <a:lnSpc>
                <a:spcPct val="100000"/>
              </a:lnSpc>
              <a:spcBef>
                <a:spcPts val="1105"/>
              </a:spcBef>
              <a:buClr>
                <a:srgbClr val="1CACE3"/>
              </a:buClr>
              <a:buSzPct val="95833"/>
              <a:buFont typeface="Arial MT"/>
              <a:buChar char="•"/>
              <a:tabLst>
                <a:tab pos="120650" algn="l"/>
              </a:tabLst>
            </a:pPr>
            <a:r>
              <a:rPr sz="2400" spc="-130" dirty="0">
                <a:latin typeface="Microsoft Sans Serif"/>
                <a:cs typeface="Microsoft Sans Serif"/>
              </a:rPr>
              <a:t>Hypoxemia.</a:t>
            </a:r>
            <a:endParaRPr sz="2400">
              <a:latin typeface="Microsoft Sans Serif"/>
              <a:cs typeface="Microsoft Sans Serif"/>
            </a:endParaRPr>
          </a:p>
          <a:p>
            <a:pPr marL="120014" indent="-107950">
              <a:lnSpc>
                <a:spcPct val="100000"/>
              </a:lnSpc>
              <a:spcBef>
                <a:spcPts val="1115"/>
              </a:spcBef>
              <a:buClr>
                <a:srgbClr val="1CACE3"/>
              </a:buClr>
              <a:buSzPct val="95833"/>
              <a:buFont typeface="Arial MT"/>
              <a:buChar char="•"/>
              <a:tabLst>
                <a:tab pos="120650" algn="l"/>
              </a:tabLst>
            </a:pPr>
            <a:r>
              <a:rPr sz="2400" spc="-75" dirty="0">
                <a:latin typeface="Microsoft Sans Serif"/>
                <a:cs typeface="Microsoft Sans Serif"/>
              </a:rPr>
              <a:t>Hypercarbia.</a:t>
            </a:r>
            <a:endParaRPr sz="2400">
              <a:latin typeface="Microsoft Sans Serif"/>
              <a:cs typeface="Microsoft Sans Serif"/>
            </a:endParaRPr>
          </a:p>
        </p:txBody>
      </p:sp>
      <p:sp>
        <p:nvSpPr>
          <p:cNvPr id="9" name="object 9"/>
          <p:cNvSpPr/>
          <p:nvPr/>
        </p:nvSpPr>
        <p:spPr>
          <a:xfrm>
            <a:off x="5652515" y="2084832"/>
            <a:ext cx="13335" cy="3829050"/>
          </a:xfrm>
          <a:custGeom>
            <a:avLst/>
            <a:gdLst/>
            <a:ahLst/>
            <a:cxnLst/>
            <a:rect l="l" t="t" r="r" b="b"/>
            <a:pathLst>
              <a:path w="13335" h="3829050">
                <a:moveTo>
                  <a:pt x="13208" y="0"/>
                </a:moveTo>
                <a:lnTo>
                  <a:pt x="0" y="3828554"/>
                </a:lnTo>
              </a:path>
            </a:pathLst>
          </a:custGeom>
          <a:ln w="9524">
            <a:solidFill>
              <a:srgbClr val="1CACE3"/>
            </a:solidFill>
          </a:ln>
        </p:spPr>
        <p:txBody>
          <a:bodyPr wrap="square" lIns="0" tIns="0" rIns="0" bIns="0" rtlCol="0"/>
          <a:lstStyle/>
          <a:p>
            <a:endParaRPr/>
          </a:p>
        </p:txBody>
      </p:sp>
      <p:sp>
        <p:nvSpPr>
          <p:cNvPr id="10" name="object 10"/>
          <p:cNvSpPr txBox="1"/>
          <p:nvPr/>
        </p:nvSpPr>
        <p:spPr>
          <a:xfrm>
            <a:off x="5933313" y="2199512"/>
            <a:ext cx="1511300" cy="452120"/>
          </a:xfrm>
          <a:prstGeom prst="rect">
            <a:avLst/>
          </a:prstGeom>
        </p:spPr>
        <p:txBody>
          <a:bodyPr vert="horz" wrap="square" lIns="0" tIns="12065" rIns="0" bIns="0" rtlCol="0">
            <a:spAutoFit/>
          </a:bodyPr>
          <a:lstStyle/>
          <a:p>
            <a:pPr marL="12700">
              <a:lnSpc>
                <a:spcPct val="100000"/>
              </a:lnSpc>
              <a:spcBef>
                <a:spcPts val="95"/>
              </a:spcBef>
            </a:pPr>
            <a:r>
              <a:rPr sz="2800" b="1" spc="-270" dirty="0">
                <a:latin typeface="Arial"/>
                <a:cs typeface="Arial"/>
              </a:rPr>
              <a:t>Co</a:t>
            </a:r>
            <a:r>
              <a:rPr sz="2800" b="1" spc="-355" dirty="0">
                <a:latin typeface="Arial"/>
                <a:cs typeface="Arial"/>
              </a:rPr>
              <a:t>m</a:t>
            </a:r>
            <a:r>
              <a:rPr sz="2800" b="1" spc="-155" dirty="0">
                <a:latin typeface="Arial"/>
                <a:cs typeface="Arial"/>
              </a:rPr>
              <a:t>pl</a:t>
            </a:r>
            <a:r>
              <a:rPr sz="2800" b="1" spc="-185" dirty="0">
                <a:latin typeface="Arial"/>
                <a:cs typeface="Arial"/>
              </a:rPr>
              <a:t>e</a:t>
            </a:r>
            <a:r>
              <a:rPr sz="2800" b="1" spc="-160" dirty="0">
                <a:latin typeface="Arial"/>
                <a:cs typeface="Arial"/>
              </a:rPr>
              <a:t>t</a:t>
            </a:r>
            <a:r>
              <a:rPr sz="2800" b="1" spc="-265" dirty="0">
                <a:latin typeface="Arial"/>
                <a:cs typeface="Arial"/>
              </a:rPr>
              <a:t>e</a:t>
            </a:r>
            <a:r>
              <a:rPr sz="2800" b="1" spc="-210" dirty="0">
                <a:latin typeface="Arial"/>
                <a:cs typeface="Arial"/>
              </a:rPr>
              <a:t>:</a:t>
            </a:r>
            <a:endParaRPr sz="2800">
              <a:latin typeface="Arial"/>
              <a:cs typeface="Arial"/>
            </a:endParaRPr>
          </a:p>
        </p:txBody>
      </p:sp>
      <p:sp>
        <p:nvSpPr>
          <p:cNvPr id="11" name="object 11"/>
          <p:cNvSpPr txBox="1"/>
          <p:nvPr/>
        </p:nvSpPr>
        <p:spPr>
          <a:xfrm>
            <a:off x="5933313" y="2697556"/>
            <a:ext cx="5222240" cy="2586990"/>
          </a:xfrm>
          <a:prstGeom prst="rect">
            <a:avLst/>
          </a:prstGeom>
        </p:spPr>
        <p:txBody>
          <a:bodyPr vert="horz" wrap="square" lIns="0" tIns="12700" rIns="0" bIns="0" rtlCol="0">
            <a:spAutoFit/>
          </a:bodyPr>
          <a:lstStyle/>
          <a:p>
            <a:pPr marL="355600" indent="-342900">
              <a:lnSpc>
                <a:spcPct val="100000"/>
              </a:lnSpc>
              <a:spcBef>
                <a:spcPts val="100"/>
              </a:spcBef>
              <a:buFont typeface="Arial MT"/>
              <a:buChar char="•"/>
              <a:tabLst>
                <a:tab pos="354965" algn="l"/>
                <a:tab pos="355600" algn="l"/>
              </a:tabLst>
            </a:pPr>
            <a:r>
              <a:rPr sz="2400" spc="-240" dirty="0">
                <a:latin typeface="Microsoft Sans Serif"/>
                <a:cs typeface="Microsoft Sans Serif"/>
              </a:rPr>
              <a:t>La</a:t>
            </a:r>
            <a:r>
              <a:rPr sz="2400" spc="-185" dirty="0">
                <a:latin typeface="Microsoft Sans Serif"/>
                <a:cs typeface="Microsoft Sans Serif"/>
              </a:rPr>
              <a:t>c</a:t>
            </a:r>
            <a:r>
              <a:rPr sz="2400" spc="-150" dirty="0">
                <a:latin typeface="Microsoft Sans Serif"/>
                <a:cs typeface="Microsoft Sans Serif"/>
              </a:rPr>
              <a:t>k</a:t>
            </a:r>
            <a:r>
              <a:rPr sz="2400" spc="25" dirty="0">
                <a:latin typeface="Microsoft Sans Serif"/>
                <a:cs typeface="Microsoft Sans Serif"/>
              </a:rPr>
              <a:t> </a:t>
            </a:r>
            <a:r>
              <a:rPr sz="2400" spc="-5" dirty="0">
                <a:latin typeface="Microsoft Sans Serif"/>
                <a:cs typeface="Microsoft Sans Serif"/>
              </a:rPr>
              <a:t>of</a:t>
            </a:r>
            <a:r>
              <a:rPr sz="2400" spc="95" dirty="0">
                <a:latin typeface="Microsoft Sans Serif"/>
                <a:cs typeface="Microsoft Sans Serif"/>
              </a:rPr>
              <a:t> </a:t>
            </a:r>
            <a:r>
              <a:rPr sz="2400" spc="-20" dirty="0">
                <a:latin typeface="Microsoft Sans Serif"/>
                <a:cs typeface="Microsoft Sans Serif"/>
              </a:rPr>
              <a:t>a</a:t>
            </a:r>
            <a:r>
              <a:rPr sz="2400" spc="-355" dirty="0">
                <a:latin typeface="Microsoft Sans Serif"/>
                <a:cs typeface="Microsoft Sans Serif"/>
              </a:rPr>
              <a:t>n</a:t>
            </a:r>
            <a:r>
              <a:rPr sz="2400" dirty="0">
                <a:latin typeface="Microsoft Sans Serif"/>
                <a:cs typeface="Microsoft Sans Serif"/>
              </a:rPr>
              <a:t>y</a:t>
            </a:r>
            <a:r>
              <a:rPr sz="2400" spc="25" dirty="0">
                <a:latin typeface="Microsoft Sans Serif"/>
                <a:cs typeface="Microsoft Sans Serif"/>
              </a:rPr>
              <a:t> </a:t>
            </a:r>
            <a:r>
              <a:rPr sz="2400" spc="-20" dirty="0">
                <a:latin typeface="Microsoft Sans Serif"/>
                <a:cs typeface="Microsoft Sans Serif"/>
              </a:rPr>
              <a:t>a</a:t>
            </a:r>
            <a:r>
              <a:rPr sz="2400" spc="-15" dirty="0">
                <a:latin typeface="Microsoft Sans Serif"/>
                <a:cs typeface="Microsoft Sans Serif"/>
              </a:rPr>
              <a:t>ir</a:t>
            </a:r>
            <a:r>
              <a:rPr sz="2400" spc="20" dirty="0">
                <a:latin typeface="Microsoft Sans Serif"/>
                <a:cs typeface="Microsoft Sans Serif"/>
              </a:rPr>
              <a:t> </a:t>
            </a:r>
            <a:r>
              <a:rPr sz="2400" spc="-250" dirty="0">
                <a:latin typeface="Microsoft Sans Serif"/>
                <a:cs typeface="Microsoft Sans Serif"/>
              </a:rPr>
              <a:t>mo</a:t>
            </a:r>
            <a:r>
              <a:rPr sz="2400" spc="-229" dirty="0">
                <a:latin typeface="Microsoft Sans Serif"/>
                <a:cs typeface="Microsoft Sans Serif"/>
              </a:rPr>
              <a:t>v</a:t>
            </a:r>
            <a:r>
              <a:rPr sz="2400" spc="-215" dirty="0">
                <a:latin typeface="Microsoft Sans Serif"/>
                <a:cs typeface="Microsoft Sans Serif"/>
              </a:rPr>
              <a:t>e</a:t>
            </a:r>
            <a:r>
              <a:rPr sz="2400" spc="-330" dirty="0">
                <a:latin typeface="Microsoft Sans Serif"/>
                <a:cs typeface="Microsoft Sans Serif"/>
              </a:rPr>
              <a:t>m</a:t>
            </a:r>
            <a:r>
              <a:rPr sz="2400" spc="-145" dirty="0">
                <a:latin typeface="Microsoft Sans Serif"/>
                <a:cs typeface="Microsoft Sans Serif"/>
              </a:rPr>
              <a:t>ent.</a:t>
            </a:r>
            <a:endParaRPr sz="2400">
              <a:latin typeface="Microsoft Sans Serif"/>
              <a:cs typeface="Microsoft Sans Serif"/>
            </a:endParaRPr>
          </a:p>
          <a:p>
            <a:pPr marL="355600" indent="-342900">
              <a:lnSpc>
                <a:spcPct val="100000"/>
              </a:lnSpc>
              <a:spcBef>
                <a:spcPts val="5"/>
              </a:spcBef>
              <a:buFont typeface="Arial MT"/>
              <a:buChar char="•"/>
              <a:tabLst>
                <a:tab pos="354965" algn="l"/>
                <a:tab pos="355600" algn="l"/>
                <a:tab pos="3177540" algn="l"/>
              </a:tabLst>
            </a:pPr>
            <a:r>
              <a:rPr sz="2400" spc="-204" dirty="0">
                <a:latin typeface="Microsoft Sans Serif"/>
                <a:cs typeface="Microsoft Sans Serif"/>
              </a:rPr>
              <a:t>Lack</a:t>
            </a:r>
            <a:r>
              <a:rPr sz="2400" spc="35" dirty="0">
                <a:latin typeface="Microsoft Sans Serif"/>
                <a:cs typeface="Microsoft Sans Serif"/>
              </a:rPr>
              <a:t> </a:t>
            </a:r>
            <a:r>
              <a:rPr sz="2400" spc="-5" dirty="0">
                <a:latin typeface="Microsoft Sans Serif"/>
                <a:cs typeface="Microsoft Sans Serif"/>
              </a:rPr>
              <a:t>of</a:t>
            </a:r>
            <a:r>
              <a:rPr sz="2400" spc="110" dirty="0">
                <a:latin typeface="Microsoft Sans Serif"/>
                <a:cs typeface="Microsoft Sans Serif"/>
              </a:rPr>
              <a:t> </a:t>
            </a:r>
            <a:r>
              <a:rPr sz="2400" spc="-80" dirty="0">
                <a:latin typeface="Microsoft Sans Serif"/>
                <a:cs typeface="Microsoft Sans Serif"/>
              </a:rPr>
              <a:t>breath</a:t>
            </a:r>
            <a:r>
              <a:rPr sz="2400" spc="40" dirty="0">
                <a:latin typeface="Microsoft Sans Serif"/>
                <a:cs typeface="Microsoft Sans Serif"/>
              </a:rPr>
              <a:t> </a:t>
            </a:r>
            <a:r>
              <a:rPr sz="2400" spc="-254" dirty="0">
                <a:latin typeface="Microsoft Sans Serif"/>
                <a:cs typeface="Microsoft Sans Serif"/>
              </a:rPr>
              <a:t>sounds	</a:t>
            </a:r>
            <a:r>
              <a:rPr sz="2400" spc="-114" dirty="0">
                <a:latin typeface="Microsoft Sans Serif"/>
                <a:cs typeface="Microsoft Sans Serif"/>
              </a:rPr>
              <a:t>with</a:t>
            </a:r>
            <a:r>
              <a:rPr sz="2400" spc="-15" dirty="0">
                <a:latin typeface="Microsoft Sans Serif"/>
                <a:cs typeface="Microsoft Sans Serif"/>
              </a:rPr>
              <a:t> </a:t>
            </a:r>
            <a:r>
              <a:rPr sz="2400" spc="-180" dirty="0">
                <a:latin typeface="Microsoft Sans Serif"/>
                <a:cs typeface="Microsoft Sans Serif"/>
              </a:rPr>
              <a:t>stethoscope.</a:t>
            </a:r>
            <a:endParaRPr sz="2400">
              <a:latin typeface="Microsoft Sans Serif"/>
              <a:cs typeface="Microsoft Sans Serif"/>
            </a:endParaRPr>
          </a:p>
          <a:p>
            <a:pPr marL="355600" indent="-342900">
              <a:lnSpc>
                <a:spcPct val="100000"/>
              </a:lnSpc>
              <a:buFont typeface="Arial MT"/>
              <a:buChar char="•"/>
              <a:tabLst>
                <a:tab pos="354965" algn="l"/>
                <a:tab pos="355600" algn="l"/>
              </a:tabLst>
            </a:pPr>
            <a:r>
              <a:rPr sz="2400" spc="-170" dirty="0">
                <a:latin typeface="Microsoft Sans Serif"/>
                <a:cs typeface="Microsoft Sans Serif"/>
              </a:rPr>
              <a:t>Choking</a:t>
            </a:r>
            <a:r>
              <a:rPr sz="2400" spc="15" dirty="0">
                <a:latin typeface="Microsoft Sans Serif"/>
                <a:cs typeface="Microsoft Sans Serif"/>
              </a:rPr>
              <a:t> </a:t>
            </a:r>
            <a:r>
              <a:rPr sz="2400" spc="-190" dirty="0">
                <a:latin typeface="Microsoft Sans Serif"/>
                <a:cs typeface="Microsoft Sans Serif"/>
              </a:rPr>
              <a:t>sign(hands</a:t>
            </a:r>
            <a:r>
              <a:rPr sz="2400" spc="20" dirty="0">
                <a:latin typeface="Microsoft Sans Serif"/>
                <a:cs typeface="Microsoft Sans Serif"/>
              </a:rPr>
              <a:t> </a:t>
            </a:r>
            <a:r>
              <a:rPr sz="2400" spc="-170" dirty="0">
                <a:latin typeface="Microsoft Sans Serif"/>
                <a:cs typeface="Microsoft Sans Serif"/>
              </a:rPr>
              <a:t>clenched</a:t>
            </a:r>
            <a:r>
              <a:rPr sz="2400" spc="20" dirty="0">
                <a:latin typeface="Microsoft Sans Serif"/>
                <a:cs typeface="Microsoft Sans Serif"/>
              </a:rPr>
              <a:t> </a:t>
            </a:r>
            <a:r>
              <a:rPr sz="2400" spc="-105" dirty="0">
                <a:latin typeface="Microsoft Sans Serif"/>
                <a:cs typeface="Microsoft Sans Serif"/>
              </a:rPr>
              <a:t>throat).</a:t>
            </a:r>
            <a:endParaRPr sz="2400">
              <a:latin typeface="Microsoft Sans Serif"/>
              <a:cs typeface="Microsoft Sans Serif"/>
            </a:endParaRPr>
          </a:p>
          <a:p>
            <a:pPr marL="355600" indent="-342900">
              <a:lnSpc>
                <a:spcPts val="2875"/>
              </a:lnSpc>
              <a:spcBef>
                <a:spcPts val="10"/>
              </a:spcBef>
              <a:buFont typeface="Arial MT"/>
              <a:buChar char="•"/>
              <a:tabLst>
                <a:tab pos="354965" algn="l"/>
                <a:tab pos="355600" algn="l"/>
              </a:tabLst>
            </a:pPr>
            <a:r>
              <a:rPr sz="2400" spc="-200" dirty="0">
                <a:latin typeface="Microsoft Sans Serif"/>
                <a:cs typeface="Microsoft Sans Serif"/>
              </a:rPr>
              <a:t>Cyanosis.</a:t>
            </a:r>
            <a:endParaRPr sz="2400">
              <a:latin typeface="Microsoft Sans Serif"/>
              <a:cs typeface="Microsoft Sans Serif"/>
            </a:endParaRPr>
          </a:p>
          <a:p>
            <a:pPr marL="355600" indent="-342900">
              <a:lnSpc>
                <a:spcPts val="2875"/>
              </a:lnSpc>
              <a:buFont typeface="Arial MT"/>
              <a:buChar char="•"/>
              <a:tabLst>
                <a:tab pos="354965" algn="l"/>
                <a:tab pos="355600" algn="l"/>
              </a:tabLst>
            </a:pPr>
            <a:r>
              <a:rPr sz="2400" spc="-610" dirty="0">
                <a:latin typeface="Microsoft Sans Serif"/>
                <a:cs typeface="Microsoft Sans Serif"/>
              </a:rPr>
              <a:t>R</a:t>
            </a:r>
            <a:r>
              <a:rPr sz="2400" spc="-55" dirty="0">
                <a:latin typeface="Microsoft Sans Serif"/>
                <a:cs typeface="Microsoft Sans Serif"/>
              </a:rPr>
              <a:t>et</a:t>
            </a:r>
            <a:r>
              <a:rPr sz="2400" spc="-70" dirty="0">
                <a:latin typeface="Microsoft Sans Serif"/>
                <a:cs typeface="Microsoft Sans Serif"/>
              </a:rPr>
              <a:t>r</a:t>
            </a:r>
            <a:r>
              <a:rPr sz="2400" spc="-120" dirty="0">
                <a:latin typeface="Microsoft Sans Serif"/>
                <a:cs typeface="Microsoft Sans Serif"/>
              </a:rPr>
              <a:t>ac</a:t>
            </a:r>
            <a:r>
              <a:rPr sz="2400" spc="-75" dirty="0">
                <a:latin typeface="Microsoft Sans Serif"/>
                <a:cs typeface="Microsoft Sans Serif"/>
              </a:rPr>
              <a:t>t</a:t>
            </a:r>
            <a:r>
              <a:rPr sz="2400" spc="-135" dirty="0">
                <a:latin typeface="Microsoft Sans Serif"/>
                <a:cs typeface="Microsoft Sans Serif"/>
              </a:rPr>
              <a:t>io</a:t>
            </a:r>
            <a:r>
              <a:rPr sz="2400" spc="-185" dirty="0">
                <a:latin typeface="Microsoft Sans Serif"/>
                <a:cs typeface="Microsoft Sans Serif"/>
              </a:rPr>
              <a:t>n</a:t>
            </a:r>
            <a:r>
              <a:rPr sz="2400" spc="20" dirty="0">
                <a:latin typeface="Microsoft Sans Serif"/>
                <a:cs typeface="Microsoft Sans Serif"/>
              </a:rPr>
              <a:t> </a:t>
            </a:r>
            <a:r>
              <a:rPr sz="2400" spc="-5" dirty="0">
                <a:latin typeface="Microsoft Sans Serif"/>
                <a:cs typeface="Microsoft Sans Serif"/>
              </a:rPr>
              <a:t>of</a:t>
            </a:r>
            <a:r>
              <a:rPr sz="2400" spc="100" dirty="0">
                <a:latin typeface="Microsoft Sans Serif"/>
                <a:cs typeface="Microsoft Sans Serif"/>
              </a:rPr>
              <a:t> </a:t>
            </a:r>
            <a:r>
              <a:rPr sz="2400" spc="-145" dirty="0">
                <a:latin typeface="Microsoft Sans Serif"/>
                <a:cs typeface="Microsoft Sans Serif"/>
              </a:rPr>
              <a:t>the</a:t>
            </a:r>
            <a:r>
              <a:rPr sz="2400" spc="25" dirty="0">
                <a:latin typeface="Microsoft Sans Serif"/>
                <a:cs typeface="Microsoft Sans Serif"/>
              </a:rPr>
              <a:t> </a:t>
            </a:r>
            <a:r>
              <a:rPr sz="2400" spc="-150" dirty="0">
                <a:latin typeface="Microsoft Sans Serif"/>
                <a:cs typeface="Microsoft Sans Serif"/>
              </a:rPr>
              <a:t>ste</a:t>
            </a:r>
            <a:r>
              <a:rPr sz="2400" spc="-70" dirty="0">
                <a:latin typeface="Microsoft Sans Serif"/>
                <a:cs typeface="Microsoft Sans Serif"/>
              </a:rPr>
              <a:t>r</a:t>
            </a:r>
            <a:r>
              <a:rPr sz="2400" spc="-285" dirty="0">
                <a:latin typeface="Microsoft Sans Serif"/>
                <a:cs typeface="Microsoft Sans Serif"/>
              </a:rPr>
              <a:t>nu</a:t>
            </a:r>
            <a:r>
              <a:rPr sz="2400" spc="-400" dirty="0">
                <a:latin typeface="Microsoft Sans Serif"/>
                <a:cs typeface="Microsoft Sans Serif"/>
              </a:rPr>
              <a:t>m</a:t>
            </a:r>
            <a:r>
              <a:rPr sz="2400" dirty="0">
                <a:latin typeface="Microsoft Sans Serif"/>
                <a:cs typeface="Microsoft Sans Serif"/>
              </a:rPr>
              <a:t> </a:t>
            </a:r>
            <a:r>
              <a:rPr sz="2400" spc="-105" dirty="0">
                <a:latin typeface="Microsoft Sans Serif"/>
                <a:cs typeface="Microsoft Sans Serif"/>
              </a:rPr>
              <a:t>and</a:t>
            </a:r>
            <a:r>
              <a:rPr sz="2400" spc="15" dirty="0">
                <a:latin typeface="Microsoft Sans Serif"/>
                <a:cs typeface="Microsoft Sans Serif"/>
              </a:rPr>
              <a:t> </a:t>
            </a:r>
            <a:r>
              <a:rPr sz="2400" spc="-10" dirty="0">
                <a:latin typeface="Microsoft Sans Serif"/>
                <a:cs typeface="Microsoft Sans Serif"/>
              </a:rPr>
              <a:t>rib</a:t>
            </a:r>
            <a:r>
              <a:rPr sz="2400" spc="25" dirty="0">
                <a:latin typeface="Microsoft Sans Serif"/>
                <a:cs typeface="Microsoft Sans Serif"/>
              </a:rPr>
              <a:t> </a:t>
            </a:r>
            <a:r>
              <a:rPr sz="2400" spc="-290" dirty="0">
                <a:latin typeface="Microsoft Sans Serif"/>
                <a:cs typeface="Microsoft Sans Serif"/>
              </a:rPr>
              <a:t>c</a:t>
            </a:r>
            <a:r>
              <a:rPr sz="2400" spc="-10" dirty="0">
                <a:latin typeface="Microsoft Sans Serif"/>
                <a:cs typeface="Microsoft Sans Serif"/>
              </a:rPr>
              <a:t>a</a:t>
            </a:r>
            <a:r>
              <a:rPr sz="2400" spc="-70" dirty="0">
                <a:latin typeface="Microsoft Sans Serif"/>
                <a:cs typeface="Microsoft Sans Serif"/>
              </a:rPr>
              <a:t>g</a:t>
            </a:r>
            <a:r>
              <a:rPr sz="2400" spc="-160" dirty="0">
                <a:latin typeface="Microsoft Sans Serif"/>
                <a:cs typeface="Microsoft Sans Serif"/>
              </a:rPr>
              <a:t>e</a:t>
            </a:r>
            <a:r>
              <a:rPr sz="2400" spc="-145" dirty="0">
                <a:latin typeface="Microsoft Sans Serif"/>
                <a:cs typeface="Microsoft Sans Serif"/>
              </a:rPr>
              <a:t>.</a:t>
            </a:r>
            <a:endParaRPr sz="2400">
              <a:latin typeface="Microsoft Sans Serif"/>
              <a:cs typeface="Microsoft Sans Serif"/>
            </a:endParaRPr>
          </a:p>
          <a:p>
            <a:pPr marL="355600" indent="-342900">
              <a:lnSpc>
                <a:spcPct val="100000"/>
              </a:lnSpc>
              <a:spcBef>
                <a:spcPts val="5"/>
              </a:spcBef>
              <a:buFont typeface="Arial MT"/>
              <a:buChar char="•"/>
              <a:tabLst>
                <a:tab pos="354965" algn="l"/>
                <a:tab pos="355600" algn="l"/>
              </a:tabLst>
            </a:pPr>
            <a:r>
              <a:rPr sz="2400" spc="-125" dirty="0">
                <a:latin typeface="Microsoft Sans Serif"/>
                <a:cs typeface="Microsoft Sans Serif"/>
              </a:rPr>
              <a:t>Hypoxemia</a:t>
            </a:r>
            <a:endParaRPr sz="2400">
              <a:latin typeface="Microsoft Sans Serif"/>
              <a:cs typeface="Microsoft Sans Serif"/>
            </a:endParaRPr>
          </a:p>
          <a:p>
            <a:pPr marL="355600" indent="-342900">
              <a:lnSpc>
                <a:spcPct val="100000"/>
              </a:lnSpc>
              <a:buFont typeface="Arial MT"/>
              <a:buChar char="•"/>
              <a:tabLst>
                <a:tab pos="354965" algn="l"/>
                <a:tab pos="355600" algn="l"/>
              </a:tabLst>
            </a:pPr>
            <a:r>
              <a:rPr sz="2400" spc="-70" dirty="0">
                <a:latin typeface="Microsoft Sans Serif"/>
                <a:cs typeface="Microsoft Sans Serif"/>
              </a:rPr>
              <a:t>Hypercarbia</a:t>
            </a:r>
            <a:endParaRPr sz="2400">
              <a:latin typeface="Microsoft Sans Serif"/>
              <a:cs typeface="Microsoft Sans Serif"/>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762" y="826769"/>
            <a:ext cx="0" cy="914400"/>
          </a:xfrm>
          <a:custGeom>
            <a:avLst/>
            <a:gdLst/>
            <a:ahLst/>
            <a:cxnLst/>
            <a:rect l="l" t="t" r="r" b="b"/>
            <a:pathLst>
              <a:path h="914400">
                <a:moveTo>
                  <a:pt x="0" y="914400"/>
                </a:moveTo>
                <a:lnTo>
                  <a:pt x="0" y="0"/>
                </a:lnTo>
              </a:path>
            </a:pathLst>
          </a:custGeom>
          <a:ln w="19050">
            <a:solidFill>
              <a:srgbClr val="1CACE3"/>
            </a:solidFill>
          </a:ln>
        </p:spPr>
        <p:txBody>
          <a:bodyPr wrap="square" lIns="0" tIns="0" rIns="0" bIns="0" rtlCol="0"/>
          <a:lstStyle/>
          <a:p>
            <a:endParaRPr/>
          </a:p>
        </p:txBody>
      </p:sp>
      <p:pic>
        <p:nvPicPr>
          <p:cNvPr id="3" name="object 3"/>
          <p:cNvPicPr/>
          <p:nvPr/>
        </p:nvPicPr>
        <p:blipFill>
          <a:blip r:embed="rId2" cstate="print"/>
          <a:stretch>
            <a:fillRect/>
          </a:stretch>
        </p:blipFill>
        <p:spPr>
          <a:xfrm>
            <a:off x="906780" y="764582"/>
            <a:ext cx="4765548" cy="5450289"/>
          </a:xfrm>
          <a:prstGeom prst="rect">
            <a:avLst/>
          </a:prstGeom>
        </p:spPr>
      </p:pic>
      <p:pic>
        <p:nvPicPr>
          <p:cNvPr id="4" name="object 4"/>
          <p:cNvPicPr/>
          <p:nvPr/>
        </p:nvPicPr>
        <p:blipFill>
          <a:blip r:embed="rId3" cstate="print"/>
          <a:stretch>
            <a:fillRect/>
          </a:stretch>
        </p:blipFill>
        <p:spPr>
          <a:xfrm>
            <a:off x="7050023" y="643127"/>
            <a:ext cx="3704844" cy="5571744"/>
          </a:xfrm>
          <a:prstGeom prst="rect">
            <a:avLst/>
          </a:prstGeom>
        </p:spPr>
      </p:pic>
      <p:sp>
        <p:nvSpPr>
          <p:cNvPr id="5" name="object 5"/>
          <p:cNvSpPr txBox="1"/>
          <p:nvPr/>
        </p:nvSpPr>
        <p:spPr>
          <a:xfrm>
            <a:off x="1320164" y="1243710"/>
            <a:ext cx="1170305" cy="299720"/>
          </a:xfrm>
          <a:prstGeom prst="rect">
            <a:avLst/>
          </a:prstGeom>
        </p:spPr>
        <p:txBody>
          <a:bodyPr vert="horz" wrap="square" lIns="0" tIns="12700" rIns="0" bIns="0" rtlCol="0">
            <a:spAutoFit/>
          </a:bodyPr>
          <a:lstStyle/>
          <a:p>
            <a:pPr marL="12700">
              <a:lnSpc>
                <a:spcPct val="100000"/>
              </a:lnSpc>
              <a:spcBef>
                <a:spcPts val="100"/>
              </a:spcBef>
            </a:pPr>
            <a:r>
              <a:rPr sz="1800" spc="-245" dirty="0">
                <a:latin typeface="Microsoft Sans Serif"/>
                <a:cs typeface="Microsoft Sans Serif"/>
              </a:rPr>
              <a:t>C</a:t>
            </a:r>
            <a:r>
              <a:rPr sz="1800" spc="-185" dirty="0">
                <a:latin typeface="Microsoft Sans Serif"/>
                <a:cs typeface="Microsoft Sans Serif"/>
              </a:rPr>
              <a:t>h</a:t>
            </a:r>
            <a:r>
              <a:rPr sz="1800" spc="-80" dirty="0">
                <a:latin typeface="Microsoft Sans Serif"/>
                <a:cs typeface="Microsoft Sans Serif"/>
              </a:rPr>
              <a:t>oki</a:t>
            </a:r>
            <a:r>
              <a:rPr sz="1800" spc="-114" dirty="0">
                <a:latin typeface="Microsoft Sans Serif"/>
                <a:cs typeface="Microsoft Sans Serif"/>
              </a:rPr>
              <a:t>ng</a:t>
            </a:r>
            <a:r>
              <a:rPr sz="1800" spc="5" dirty="0">
                <a:latin typeface="Microsoft Sans Serif"/>
                <a:cs typeface="Microsoft Sans Serif"/>
              </a:rPr>
              <a:t> </a:t>
            </a:r>
            <a:r>
              <a:rPr sz="1800" spc="-135" dirty="0">
                <a:latin typeface="Microsoft Sans Serif"/>
                <a:cs typeface="Microsoft Sans Serif"/>
              </a:rPr>
              <a:t>sign</a:t>
            </a:r>
            <a:endParaRPr sz="1800">
              <a:latin typeface="Microsoft Sans Serif"/>
              <a:cs typeface="Microsoft Sans Serif"/>
            </a:endParaRPr>
          </a:p>
        </p:txBody>
      </p:sp>
      <p:sp>
        <p:nvSpPr>
          <p:cNvPr id="6" name="object 6"/>
          <p:cNvSpPr txBox="1">
            <a:spLocks noGrp="1"/>
          </p:cNvSpPr>
          <p:nvPr>
            <p:ph type="title"/>
          </p:nvPr>
        </p:nvSpPr>
        <p:spPr>
          <a:xfrm>
            <a:off x="7696327" y="781939"/>
            <a:ext cx="894715" cy="574675"/>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00"/>
                </a:solidFill>
              </a:rPr>
              <a:t>rib </a:t>
            </a:r>
            <a:r>
              <a:rPr sz="1800" spc="-90" dirty="0">
                <a:solidFill>
                  <a:srgbClr val="FFFF00"/>
                </a:solidFill>
              </a:rPr>
              <a:t>cage </a:t>
            </a:r>
            <a:r>
              <a:rPr sz="1800" spc="-85" dirty="0">
                <a:solidFill>
                  <a:srgbClr val="FFFF00"/>
                </a:solidFill>
              </a:rPr>
              <a:t> </a:t>
            </a:r>
            <a:r>
              <a:rPr sz="1800" spc="-30" dirty="0">
                <a:solidFill>
                  <a:srgbClr val="FFFF00"/>
                </a:solidFill>
              </a:rPr>
              <a:t>ret</a:t>
            </a:r>
            <a:r>
              <a:rPr sz="1800" spc="-40" dirty="0">
                <a:solidFill>
                  <a:srgbClr val="FFFF00"/>
                </a:solidFill>
              </a:rPr>
              <a:t>r</a:t>
            </a:r>
            <a:r>
              <a:rPr sz="1800" spc="-110" dirty="0">
                <a:solidFill>
                  <a:srgbClr val="FFFF00"/>
                </a:solidFill>
              </a:rPr>
              <a:t>ac</a:t>
            </a:r>
            <a:r>
              <a:rPr sz="1800" spc="-15" dirty="0">
                <a:solidFill>
                  <a:srgbClr val="FFFF00"/>
                </a:solidFill>
              </a:rPr>
              <a:t>ti</a:t>
            </a:r>
            <a:r>
              <a:rPr sz="1800" spc="-160" dirty="0">
                <a:solidFill>
                  <a:srgbClr val="FFFF00"/>
                </a:solidFill>
              </a:rPr>
              <a:t>on</a:t>
            </a: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762" y="826769"/>
            <a:ext cx="0" cy="914400"/>
          </a:xfrm>
          <a:custGeom>
            <a:avLst/>
            <a:gdLst/>
            <a:ahLst/>
            <a:cxnLst/>
            <a:rect l="l" t="t" r="r" b="b"/>
            <a:pathLst>
              <a:path h="914400">
                <a:moveTo>
                  <a:pt x="0" y="914400"/>
                </a:moveTo>
                <a:lnTo>
                  <a:pt x="0" y="0"/>
                </a:lnTo>
              </a:path>
            </a:pathLst>
          </a:custGeom>
          <a:ln w="19050">
            <a:solidFill>
              <a:srgbClr val="1CACE3"/>
            </a:solidFill>
          </a:ln>
        </p:spPr>
        <p:txBody>
          <a:bodyPr wrap="square" lIns="0" tIns="0" rIns="0" bIns="0" rtlCol="0"/>
          <a:lstStyle/>
          <a:p>
            <a:endParaRPr/>
          </a:p>
        </p:txBody>
      </p:sp>
      <p:sp>
        <p:nvSpPr>
          <p:cNvPr id="3" name="object 3"/>
          <p:cNvSpPr txBox="1">
            <a:spLocks noGrp="1"/>
          </p:cNvSpPr>
          <p:nvPr>
            <p:ph type="title"/>
          </p:nvPr>
        </p:nvSpPr>
        <p:spPr>
          <a:xfrm>
            <a:off x="1103172" y="118363"/>
            <a:ext cx="5280660" cy="1398270"/>
          </a:xfrm>
          <a:prstGeom prst="rect">
            <a:avLst/>
          </a:prstGeom>
        </p:spPr>
        <p:txBody>
          <a:bodyPr vert="horz" wrap="square" lIns="0" tIns="160020" rIns="0" bIns="0" rtlCol="0">
            <a:spAutoFit/>
          </a:bodyPr>
          <a:lstStyle/>
          <a:p>
            <a:pPr marL="12700" marR="5080">
              <a:lnSpc>
                <a:spcPts val="4800"/>
              </a:lnSpc>
              <a:spcBef>
                <a:spcPts val="1260"/>
              </a:spcBef>
            </a:pPr>
            <a:r>
              <a:rPr sz="5000" b="1" u="heavy" spc="-570" dirty="0">
                <a:solidFill>
                  <a:srgbClr val="0D0D0D"/>
                </a:solidFill>
                <a:uFill>
                  <a:solidFill>
                    <a:srgbClr val="0D0D0D"/>
                  </a:solidFill>
                </a:uFill>
                <a:latin typeface="Trebuchet MS"/>
                <a:cs typeface="Trebuchet MS"/>
              </a:rPr>
              <a:t>A</a:t>
            </a:r>
            <a:r>
              <a:rPr sz="5000" b="1" u="heavy" spc="50" dirty="0">
                <a:solidFill>
                  <a:srgbClr val="0D0D0D"/>
                </a:solidFill>
                <a:uFill>
                  <a:solidFill>
                    <a:srgbClr val="0D0D0D"/>
                  </a:solidFill>
                </a:uFill>
                <a:latin typeface="Trebuchet MS"/>
                <a:cs typeface="Trebuchet MS"/>
              </a:rPr>
              <a:t>I</a:t>
            </a:r>
            <a:r>
              <a:rPr sz="5000" b="1" u="heavy" spc="-620" dirty="0">
                <a:solidFill>
                  <a:srgbClr val="0D0D0D"/>
                </a:solidFill>
                <a:uFill>
                  <a:solidFill>
                    <a:srgbClr val="0D0D0D"/>
                  </a:solidFill>
                </a:uFill>
                <a:latin typeface="Trebuchet MS"/>
                <a:cs typeface="Trebuchet MS"/>
              </a:rPr>
              <a:t>R</a:t>
            </a:r>
            <a:r>
              <a:rPr sz="5000" b="1" u="heavy" spc="-1220" dirty="0">
                <a:solidFill>
                  <a:srgbClr val="0D0D0D"/>
                </a:solidFill>
                <a:uFill>
                  <a:solidFill>
                    <a:srgbClr val="0D0D0D"/>
                  </a:solidFill>
                </a:uFill>
                <a:latin typeface="Trebuchet MS"/>
                <a:cs typeface="Trebuchet MS"/>
              </a:rPr>
              <a:t>W</a:t>
            </a:r>
            <a:r>
              <a:rPr sz="5000" b="1" u="heavy" spc="-855" dirty="0">
                <a:solidFill>
                  <a:srgbClr val="0D0D0D"/>
                </a:solidFill>
                <a:uFill>
                  <a:solidFill>
                    <a:srgbClr val="0D0D0D"/>
                  </a:solidFill>
                </a:uFill>
                <a:latin typeface="Trebuchet MS"/>
                <a:cs typeface="Trebuchet MS"/>
              </a:rPr>
              <a:t>A</a:t>
            </a:r>
            <a:r>
              <a:rPr sz="5000" b="1" u="heavy" spc="-720" dirty="0">
                <a:solidFill>
                  <a:srgbClr val="0D0D0D"/>
                </a:solidFill>
                <a:uFill>
                  <a:solidFill>
                    <a:srgbClr val="0D0D0D"/>
                  </a:solidFill>
                </a:uFill>
                <a:latin typeface="Trebuchet MS"/>
                <a:cs typeface="Trebuchet MS"/>
              </a:rPr>
              <a:t>Y</a:t>
            </a:r>
            <a:r>
              <a:rPr sz="5000" b="1" u="heavy" spc="-220" dirty="0">
                <a:solidFill>
                  <a:srgbClr val="0D0D0D"/>
                </a:solidFill>
                <a:uFill>
                  <a:solidFill>
                    <a:srgbClr val="0D0D0D"/>
                  </a:solidFill>
                </a:uFill>
                <a:latin typeface="Trebuchet MS"/>
                <a:cs typeface="Trebuchet MS"/>
              </a:rPr>
              <a:t> </a:t>
            </a:r>
            <a:r>
              <a:rPr sz="5000" b="1" u="heavy" spc="-819" dirty="0">
                <a:solidFill>
                  <a:srgbClr val="0D0D0D"/>
                </a:solidFill>
                <a:uFill>
                  <a:solidFill>
                    <a:srgbClr val="0D0D0D"/>
                  </a:solidFill>
                </a:uFill>
                <a:latin typeface="Trebuchet MS"/>
                <a:cs typeface="Trebuchet MS"/>
              </a:rPr>
              <a:t>O</a:t>
            </a:r>
            <a:r>
              <a:rPr sz="5000" b="1" u="heavy" spc="-484" dirty="0">
                <a:solidFill>
                  <a:srgbClr val="0D0D0D"/>
                </a:solidFill>
                <a:uFill>
                  <a:solidFill>
                    <a:srgbClr val="0D0D0D"/>
                  </a:solidFill>
                </a:uFill>
                <a:latin typeface="Trebuchet MS"/>
                <a:cs typeface="Trebuchet MS"/>
              </a:rPr>
              <a:t>B</a:t>
            </a:r>
            <a:r>
              <a:rPr sz="5000" b="1" u="heavy" spc="-550" dirty="0">
                <a:solidFill>
                  <a:srgbClr val="0D0D0D"/>
                </a:solidFill>
                <a:uFill>
                  <a:solidFill>
                    <a:srgbClr val="0D0D0D"/>
                  </a:solidFill>
                </a:uFill>
                <a:latin typeface="Trebuchet MS"/>
                <a:cs typeface="Trebuchet MS"/>
              </a:rPr>
              <a:t>S</a:t>
            </a:r>
            <a:r>
              <a:rPr sz="5000" b="1" u="heavy" spc="-885" dirty="0">
                <a:solidFill>
                  <a:srgbClr val="0D0D0D"/>
                </a:solidFill>
                <a:uFill>
                  <a:solidFill>
                    <a:srgbClr val="0D0D0D"/>
                  </a:solidFill>
                </a:uFill>
                <a:latin typeface="Trebuchet MS"/>
                <a:cs typeface="Trebuchet MS"/>
              </a:rPr>
              <a:t>T</a:t>
            </a:r>
            <a:r>
              <a:rPr sz="5000" b="1" u="heavy" spc="-620" dirty="0">
                <a:solidFill>
                  <a:srgbClr val="0D0D0D"/>
                </a:solidFill>
                <a:uFill>
                  <a:solidFill>
                    <a:srgbClr val="0D0D0D"/>
                  </a:solidFill>
                </a:uFill>
                <a:latin typeface="Trebuchet MS"/>
                <a:cs typeface="Trebuchet MS"/>
              </a:rPr>
              <a:t>R</a:t>
            </a:r>
            <a:r>
              <a:rPr sz="5000" b="1" u="heavy" spc="-795" dirty="0">
                <a:solidFill>
                  <a:srgbClr val="0D0D0D"/>
                </a:solidFill>
                <a:uFill>
                  <a:solidFill>
                    <a:srgbClr val="0D0D0D"/>
                  </a:solidFill>
                </a:uFill>
                <a:latin typeface="Trebuchet MS"/>
                <a:cs typeface="Trebuchet MS"/>
              </a:rPr>
              <a:t>U</a:t>
            </a:r>
            <a:r>
              <a:rPr sz="5000" b="1" u="heavy" spc="-775" dirty="0">
                <a:solidFill>
                  <a:srgbClr val="0D0D0D"/>
                </a:solidFill>
                <a:uFill>
                  <a:solidFill>
                    <a:srgbClr val="0D0D0D"/>
                  </a:solidFill>
                </a:uFill>
                <a:latin typeface="Trebuchet MS"/>
                <a:cs typeface="Trebuchet MS"/>
              </a:rPr>
              <a:t>C</a:t>
            </a:r>
            <a:r>
              <a:rPr sz="5000" b="1" u="heavy" spc="-885" dirty="0">
                <a:solidFill>
                  <a:srgbClr val="0D0D0D"/>
                </a:solidFill>
                <a:uFill>
                  <a:solidFill>
                    <a:srgbClr val="0D0D0D"/>
                  </a:solidFill>
                </a:uFill>
                <a:latin typeface="Trebuchet MS"/>
                <a:cs typeface="Trebuchet MS"/>
              </a:rPr>
              <a:t>T</a:t>
            </a:r>
            <a:r>
              <a:rPr sz="5000" b="1" u="heavy" spc="50" dirty="0">
                <a:solidFill>
                  <a:srgbClr val="0D0D0D"/>
                </a:solidFill>
                <a:uFill>
                  <a:solidFill>
                    <a:srgbClr val="0D0D0D"/>
                  </a:solidFill>
                </a:uFill>
                <a:latin typeface="Trebuchet MS"/>
                <a:cs typeface="Trebuchet MS"/>
              </a:rPr>
              <a:t>I</a:t>
            </a:r>
            <a:r>
              <a:rPr sz="5000" b="1" u="heavy" spc="-819" dirty="0">
                <a:solidFill>
                  <a:srgbClr val="0D0D0D"/>
                </a:solidFill>
                <a:uFill>
                  <a:solidFill>
                    <a:srgbClr val="0D0D0D"/>
                  </a:solidFill>
                </a:uFill>
                <a:latin typeface="Trebuchet MS"/>
                <a:cs typeface="Trebuchet MS"/>
              </a:rPr>
              <a:t>O</a:t>
            </a:r>
            <a:r>
              <a:rPr sz="5000" b="1" u="heavy" spc="-455" dirty="0">
                <a:solidFill>
                  <a:srgbClr val="0D0D0D"/>
                </a:solidFill>
                <a:uFill>
                  <a:solidFill>
                    <a:srgbClr val="0D0D0D"/>
                  </a:solidFill>
                </a:uFill>
                <a:latin typeface="Trebuchet MS"/>
                <a:cs typeface="Trebuchet MS"/>
              </a:rPr>
              <a:t>N </a:t>
            </a:r>
            <a:r>
              <a:rPr sz="5000" b="1" spc="-285" dirty="0">
                <a:solidFill>
                  <a:srgbClr val="0D0D0D"/>
                </a:solidFill>
                <a:latin typeface="Trebuchet MS"/>
                <a:cs typeface="Trebuchet MS"/>
              </a:rPr>
              <a:t> </a:t>
            </a:r>
            <a:r>
              <a:rPr sz="5000" b="1" u="heavy" spc="-635" dirty="0">
                <a:solidFill>
                  <a:srgbClr val="0D0D0D"/>
                </a:solidFill>
                <a:uFill>
                  <a:solidFill>
                    <a:srgbClr val="0D0D0D"/>
                  </a:solidFill>
                </a:uFill>
                <a:latin typeface="Trebuchet MS"/>
                <a:cs typeface="Trebuchet MS"/>
              </a:rPr>
              <a:t>MANAGEMENT</a:t>
            </a:r>
            <a:endParaRPr sz="5000">
              <a:latin typeface="Trebuchet MS"/>
              <a:cs typeface="Trebuchet MS"/>
            </a:endParaRPr>
          </a:p>
        </p:txBody>
      </p:sp>
      <p:sp>
        <p:nvSpPr>
          <p:cNvPr id="4" name="object 4"/>
          <p:cNvSpPr txBox="1"/>
          <p:nvPr/>
        </p:nvSpPr>
        <p:spPr>
          <a:xfrm>
            <a:off x="738631" y="1658492"/>
            <a:ext cx="6444615" cy="4243070"/>
          </a:xfrm>
          <a:prstGeom prst="rect">
            <a:avLst/>
          </a:prstGeom>
        </p:spPr>
        <p:txBody>
          <a:bodyPr vert="horz" wrap="square" lIns="0" tIns="53975" rIns="0" bIns="0" rtlCol="0">
            <a:spAutoFit/>
          </a:bodyPr>
          <a:lstStyle/>
          <a:p>
            <a:pPr marL="12700" marR="469900">
              <a:lnSpc>
                <a:spcPts val="2590"/>
              </a:lnSpc>
              <a:spcBef>
                <a:spcPts val="425"/>
              </a:spcBef>
            </a:pPr>
            <a:r>
              <a:rPr sz="2400" spc="-155" dirty="0">
                <a:solidFill>
                  <a:srgbClr val="FF0000"/>
                </a:solidFill>
                <a:latin typeface="Microsoft Sans Serif"/>
                <a:cs typeface="Microsoft Sans Serif"/>
              </a:rPr>
              <a:t>Qui</a:t>
            </a:r>
            <a:r>
              <a:rPr sz="2400" spc="-95" dirty="0">
                <a:solidFill>
                  <a:srgbClr val="FF0000"/>
                </a:solidFill>
                <a:latin typeface="Microsoft Sans Serif"/>
                <a:cs typeface="Microsoft Sans Serif"/>
              </a:rPr>
              <a:t>c</a:t>
            </a:r>
            <a:r>
              <a:rPr sz="2400" spc="-150" dirty="0">
                <a:solidFill>
                  <a:srgbClr val="FF0000"/>
                </a:solidFill>
                <a:latin typeface="Microsoft Sans Serif"/>
                <a:cs typeface="Microsoft Sans Serif"/>
              </a:rPr>
              <a:t>k</a:t>
            </a:r>
            <a:r>
              <a:rPr sz="2400" spc="15" dirty="0">
                <a:solidFill>
                  <a:srgbClr val="FF0000"/>
                </a:solidFill>
                <a:latin typeface="Microsoft Sans Serif"/>
                <a:cs typeface="Microsoft Sans Serif"/>
              </a:rPr>
              <a:t> </a:t>
            </a:r>
            <a:r>
              <a:rPr sz="2400" spc="-220" dirty="0">
                <a:solidFill>
                  <a:srgbClr val="FF0000"/>
                </a:solidFill>
                <a:latin typeface="Microsoft Sans Serif"/>
                <a:cs typeface="Microsoft Sans Serif"/>
              </a:rPr>
              <a:t>hi</a:t>
            </a:r>
            <a:r>
              <a:rPr sz="2400" spc="-270" dirty="0">
                <a:solidFill>
                  <a:srgbClr val="FF0000"/>
                </a:solidFill>
                <a:latin typeface="Microsoft Sans Serif"/>
                <a:cs typeface="Microsoft Sans Serif"/>
              </a:rPr>
              <a:t>s</a:t>
            </a:r>
            <a:r>
              <a:rPr sz="2400" spc="-40" dirty="0">
                <a:solidFill>
                  <a:srgbClr val="FF0000"/>
                </a:solidFill>
                <a:latin typeface="Microsoft Sans Serif"/>
                <a:cs typeface="Microsoft Sans Serif"/>
              </a:rPr>
              <a:t>tory</a:t>
            </a:r>
            <a:r>
              <a:rPr sz="2400" spc="10" dirty="0">
                <a:solidFill>
                  <a:srgbClr val="FF0000"/>
                </a:solidFill>
                <a:latin typeface="Microsoft Sans Serif"/>
                <a:cs typeface="Microsoft Sans Serif"/>
              </a:rPr>
              <a:t> </a:t>
            </a:r>
            <a:r>
              <a:rPr sz="2400" spc="-105" dirty="0">
                <a:solidFill>
                  <a:srgbClr val="FF0000"/>
                </a:solidFill>
                <a:latin typeface="Microsoft Sans Serif"/>
                <a:cs typeface="Microsoft Sans Serif"/>
              </a:rPr>
              <a:t>and</a:t>
            </a:r>
            <a:r>
              <a:rPr sz="2400" spc="25" dirty="0">
                <a:solidFill>
                  <a:srgbClr val="FF0000"/>
                </a:solidFill>
                <a:latin typeface="Microsoft Sans Serif"/>
                <a:cs typeface="Microsoft Sans Serif"/>
              </a:rPr>
              <a:t> </a:t>
            </a:r>
            <a:r>
              <a:rPr sz="2400" spc="-125" dirty="0">
                <a:solidFill>
                  <a:srgbClr val="FF0000"/>
                </a:solidFill>
                <a:latin typeface="Microsoft Sans Serif"/>
                <a:cs typeface="Microsoft Sans Serif"/>
              </a:rPr>
              <a:t>cl</a:t>
            </a:r>
            <a:r>
              <a:rPr sz="2400" spc="-75" dirty="0">
                <a:solidFill>
                  <a:srgbClr val="FF0000"/>
                </a:solidFill>
                <a:latin typeface="Microsoft Sans Serif"/>
                <a:cs typeface="Microsoft Sans Serif"/>
              </a:rPr>
              <a:t>i</a:t>
            </a:r>
            <a:r>
              <a:rPr sz="2400" spc="-125" dirty="0">
                <a:solidFill>
                  <a:srgbClr val="FF0000"/>
                </a:solidFill>
                <a:latin typeface="Microsoft Sans Serif"/>
                <a:cs typeface="Microsoft Sans Serif"/>
              </a:rPr>
              <a:t>nical</a:t>
            </a:r>
            <a:r>
              <a:rPr sz="2400" spc="15" dirty="0">
                <a:solidFill>
                  <a:srgbClr val="FF0000"/>
                </a:solidFill>
                <a:latin typeface="Microsoft Sans Serif"/>
                <a:cs typeface="Microsoft Sans Serif"/>
              </a:rPr>
              <a:t> </a:t>
            </a:r>
            <a:r>
              <a:rPr sz="2400" spc="-210" dirty="0">
                <a:solidFill>
                  <a:srgbClr val="FF0000"/>
                </a:solidFill>
                <a:latin typeface="Microsoft Sans Serif"/>
                <a:cs typeface="Microsoft Sans Serif"/>
              </a:rPr>
              <a:t>e</a:t>
            </a:r>
            <a:r>
              <a:rPr sz="2400" spc="-114" dirty="0">
                <a:solidFill>
                  <a:srgbClr val="FF0000"/>
                </a:solidFill>
                <a:latin typeface="Microsoft Sans Serif"/>
                <a:cs typeface="Microsoft Sans Serif"/>
              </a:rPr>
              <a:t>xa</a:t>
            </a:r>
            <a:r>
              <a:rPr sz="2400" spc="-195" dirty="0">
                <a:solidFill>
                  <a:srgbClr val="FF0000"/>
                </a:solidFill>
                <a:latin typeface="Microsoft Sans Serif"/>
                <a:cs typeface="Microsoft Sans Serif"/>
              </a:rPr>
              <a:t>m</a:t>
            </a:r>
            <a:r>
              <a:rPr sz="2400" spc="-110" dirty="0">
                <a:solidFill>
                  <a:srgbClr val="FF0000"/>
                </a:solidFill>
                <a:latin typeface="Microsoft Sans Serif"/>
                <a:cs typeface="Microsoft Sans Serif"/>
              </a:rPr>
              <a:t>inatio</a:t>
            </a:r>
            <a:r>
              <a:rPr sz="2400" spc="-145" dirty="0">
                <a:solidFill>
                  <a:srgbClr val="FF0000"/>
                </a:solidFill>
                <a:latin typeface="Microsoft Sans Serif"/>
                <a:cs typeface="Microsoft Sans Serif"/>
              </a:rPr>
              <a:t>n</a:t>
            </a:r>
            <a:r>
              <a:rPr sz="2400" spc="25" dirty="0">
                <a:solidFill>
                  <a:srgbClr val="FF0000"/>
                </a:solidFill>
                <a:latin typeface="Microsoft Sans Serif"/>
                <a:cs typeface="Microsoft Sans Serif"/>
              </a:rPr>
              <a:t> </a:t>
            </a:r>
            <a:r>
              <a:rPr sz="2400" spc="-140" dirty="0">
                <a:solidFill>
                  <a:srgbClr val="FF0000"/>
                </a:solidFill>
                <a:latin typeface="Microsoft Sans Serif"/>
                <a:cs typeface="Microsoft Sans Serif"/>
              </a:rPr>
              <a:t>c</a:t>
            </a:r>
            <a:r>
              <a:rPr sz="2400" spc="-165" dirty="0">
                <a:solidFill>
                  <a:srgbClr val="FF0000"/>
                </a:solidFill>
                <a:latin typeface="Microsoft Sans Serif"/>
                <a:cs typeface="Microsoft Sans Serif"/>
              </a:rPr>
              <a:t>a</a:t>
            </a:r>
            <a:r>
              <a:rPr sz="2400" spc="-285" dirty="0">
                <a:solidFill>
                  <a:srgbClr val="FF0000"/>
                </a:solidFill>
                <a:latin typeface="Microsoft Sans Serif"/>
                <a:cs typeface="Microsoft Sans Serif"/>
              </a:rPr>
              <a:t>n</a:t>
            </a:r>
            <a:r>
              <a:rPr sz="2400" spc="25" dirty="0">
                <a:solidFill>
                  <a:srgbClr val="FF0000"/>
                </a:solidFill>
                <a:latin typeface="Microsoft Sans Serif"/>
                <a:cs typeface="Microsoft Sans Serif"/>
              </a:rPr>
              <a:t> </a:t>
            </a:r>
            <a:r>
              <a:rPr sz="2400" spc="-285" dirty="0">
                <a:solidFill>
                  <a:srgbClr val="FF0000"/>
                </a:solidFill>
                <a:latin typeface="Microsoft Sans Serif"/>
                <a:cs typeface="Microsoft Sans Serif"/>
              </a:rPr>
              <a:t>h</a:t>
            </a:r>
            <a:r>
              <a:rPr sz="2400" spc="-60" dirty="0">
                <a:solidFill>
                  <a:srgbClr val="FF0000"/>
                </a:solidFill>
                <a:latin typeface="Microsoft Sans Serif"/>
                <a:cs typeface="Microsoft Sans Serif"/>
              </a:rPr>
              <a:t>elp</a:t>
            </a:r>
            <a:r>
              <a:rPr sz="2400" spc="20" dirty="0">
                <a:solidFill>
                  <a:srgbClr val="FF0000"/>
                </a:solidFill>
                <a:latin typeface="Microsoft Sans Serif"/>
                <a:cs typeface="Microsoft Sans Serif"/>
              </a:rPr>
              <a:t> </a:t>
            </a:r>
            <a:r>
              <a:rPr sz="2400" spc="-135" dirty="0">
                <a:solidFill>
                  <a:srgbClr val="FF0000"/>
                </a:solidFill>
                <a:latin typeface="Microsoft Sans Serif"/>
                <a:cs typeface="Microsoft Sans Serif"/>
              </a:rPr>
              <a:t>in  </a:t>
            </a:r>
            <a:r>
              <a:rPr sz="2400" spc="-120" dirty="0">
                <a:solidFill>
                  <a:srgbClr val="FF0000"/>
                </a:solidFill>
                <a:latin typeface="Microsoft Sans Serif"/>
                <a:cs typeface="Microsoft Sans Serif"/>
              </a:rPr>
              <a:t>determining</a:t>
            </a:r>
            <a:r>
              <a:rPr sz="2400" spc="20" dirty="0">
                <a:solidFill>
                  <a:srgbClr val="FF0000"/>
                </a:solidFill>
                <a:latin typeface="Microsoft Sans Serif"/>
                <a:cs typeface="Microsoft Sans Serif"/>
              </a:rPr>
              <a:t> </a:t>
            </a:r>
            <a:r>
              <a:rPr sz="2400" spc="-150" dirty="0">
                <a:solidFill>
                  <a:srgbClr val="FF0000"/>
                </a:solidFill>
                <a:latin typeface="Microsoft Sans Serif"/>
                <a:cs typeface="Microsoft Sans Serif"/>
              </a:rPr>
              <a:t>the</a:t>
            </a:r>
            <a:r>
              <a:rPr sz="2400" spc="25" dirty="0">
                <a:solidFill>
                  <a:srgbClr val="FF0000"/>
                </a:solidFill>
                <a:latin typeface="Microsoft Sans Serif"/>
                <a:cs typeface="Microsoft Sans Serif"/>
              </a:rPr>
              <a:t> </a:t>
            </a:r>
            <a:r>
              <a:rPr sz="2400" spc="-150" dirty="0">
                <a:solidFill>
                  <a:srgbClr val="FF0000"/>
                </a:solidFill>
                <a:latin typeface="Microsoft Sans Serif"/>
                <a:cs typeface="Microsoft Sans Serif"/>
              </a:rPr>
              <a:t>site</a:t>
            </a:r>
            <a:r>
              <a:rPr sz="2400" spc="5" dirty="0">
                <a:solidFill>
                  <a:srgbClr val="FF0000"/>
                </a:solidFill>
                <a:latin typeface="Microsoft Sans Serif"/>
                <a:cs typeface="Microsoft Sans Serif"/>
              </a:rPr>
              <a:t> </a:t>
            </a:r>
            <a:r>
              <a:rPr sz="2400" spc="-5" dirty="0">
                <a:solidFill>
                  <a:srgbClr val="FF0000"/>
                </a:solidFill>
                <a:latin typeface="Microsoft Sans Serif"/>
                <a:cs typeface="Microsoft Sans Serif"/>
              </a:rPr>
              <a:t>of</a:t>
            </a:r>
            <a:r>
              <a:rPr sz="2400" spc="95" dirty="0">
                <a:solidFill>
                  <a:srgbClr val="FF0000"/>
                </a:solidFill>
                <a:latin typeface="Microsoft Sans Serif"/>
                <a:cs typeface="Microsoft Sans Serif"/>
              </a:rPr>
              <a:t> </a:t>
            </a:r>
            <a:r>
              <a:rPr sz="2400" spc="-140" dirty="0">
                <a:solidFill>
                  <a:srgbClr val="FF0000"/>
                </a:solidFill>
                <a:latin typeface="Microsoft Sans Serif"/>
                <a:cs typeface="Microsoft Sans Serif"/>
              </a:rPr>
              <a:t>obstruction.</a:t>
            </a:r>
            <a:endParaRPr sz="2400">
              <a:latin typeface="Microsoft Sans Serif"/>
              <a:cs typeface="Microsoft Sans Serif"/>
            </a:endParaRPr>
          </a:p>
          <a:p>
            <a:pPr marL="12700" marR="5080">
              <a:lnSpc>
                <a:spcPts val="2590"/>
              </a:lnSpc>
              <a:spcBef>
                <a:spcPts val="1400"/>
              </a:spcBef>
            </a:pPr>
            <a:r>
              <a:rPr sz="2400" b="1" spc="-165" dirty="0">
                <a:latin typeface="Arial"/>
                <a:cs typeface="Arial"/>
              </a:rPr>
              <a:t>Heimlich</a:t>
            </a:r>
            <a:r>
              <a:rPr sz="2400" b="1" spc="-25" dirty="0">
                <a:latin typeface="Arial"/>
                <a:cs typeface="Arial"/>
              </a:rPr>
              <a:t> </a:t>
            </a:r>
            <a:r>
              <a:rPr sz="2400" b="1" spc="-165" dirty="0">
                <a:latin typeface="Arial"/>
                <a:cs typeface="Arial"/>
              </a:rPr>
              <a:t>manoeu</a:t>
            </a:r>
            <a:r>
              <a:rPr sz="2400" b="1" spc="-155" dirty="0">
                <a:latin typeface="Arial"/>
                <a:cs typeface="Arial"/>
              </a:rPr>
              <a:t>v</a:t>
            </a:r>
            <a:r>
              <a:rPr sz="2400" b="1" spc="-135" dirty="0">
                <a:latin typeface="Arial"/>
                <a:cs typeface="Arial"/>
              </a:rPr>
              <a:t>r</a:t>
            </a:r>
            <a:r>
              <a:rPr sz="2400" b="1" spc="-190" dirty="0">
                <a:latin typeface="Arial"/>
                <a:cs typeface="Arial"/>
              </a:rPr>
              <a:t>e</a:t>
            </a:r>
            <a:r>
              <a:rPr sz="2400" b="1" spc="-25" dirty="0">
                <a:latin typeface="Arial"/>
                <a:cs typeface="Arial"/>
              </a:rPr>
              <a:t> </a:t>
            </a:r>
            <a:r>
              <a:rPr sz="2400" spc="-145" dirty="0">
                <a:latin typeface="Microsoft Sans Serif"/>
                <a:cs typeface="Microsoft Sans Serif"/>
              </a:rPr>
              <a:t>:</a:t>
            </a:r>
            <a:r>
              <a:rPr sz="2400" spc="20" dirty="0">
                <a:latin typeface="Microsoft Sans Serif"/>
                <a:cs typeface="Microsoft Sans Serif"/>
              </a:rPr>
              <a:t> </a:t>
            </a:r>
            <a:r>
              <a:rPr sz="2400" spc="-325" dirty="0">
                <a:latin typeface="Microsoft Sans Serif"/>
                <a:cs typeface="Microsoft Sans Serif"/>
              </a:rPr>
              <a:t>s</a:t>
            </a:r>
            <a:r>
              <a:rPr sz="2400" spc="-360" dirty="0">
                <a:latin typeface="Microsoft Sans Serif"/>
                <a:cs typeface="Microsoft Sans Serif"/>
              </a:rPr>
              <a:t>u</a:t>
            </a:r>
            <a:r>
              <a:rPr sz="2400" spc="-15" dirty="0">
                <a:latin typeface="Microsoft Sans Serif"/>
                <a:cs typeface="Microsoft Sans Serif"/>
              </a:rPr>
              <a:t>b</a:t>
            </a:r>
            <a:r>
              <a:rPr sz="2400" spc="-25" dirty="0">
                <a:latin typeface="Microsoft Sans Serif"/>
                <a:cs typeface="Microsoft Sans Serif"/>
              </a:rPr>
              <a:t>d</a:t>
            </a:r>
            <a:r>
              <a:rPr sz="2400" spc="-20" dirty="0">
                <a:latin typeface="Microsoft Sans Serif"/>
                <a:cs typeface="Microsoft Sans Serif"/>
              </a:rPr>
              <a:t>ia</a:t>
            </a:r>
            <a:r>
              <a:rPr sz="2400" spc="-30" dirty="0">
                <a:latin typeface="Microsoft Sans Serif"/>
                <a:cs typeface="Microsoft Sans Serif"/>
              </a:rPr>
              <a:t>p</a:t>
            </a:r>
            <a:r>
              <a:rPr sz="2400" spc="-180" dirty="0">
                <a:latin typeface="Microsoft Sans Serif"/>
                <a:cs typeface="Microsoft Sans Serif"/>
              </a:rPr>
              <a:t>h</a:t>
            </a:r>
            <a:r>
              <a:rPr sz="2400" spc="-125" dirty="0">
                <a:latin typeface="Microsoft Sans Serif"/>
                <a:cs typeface="Microsoft Sans Serif"/>
              </a:rPr>
              <a:t>r</a:t>
            </a:r>
            <a:r>
              <a:rPr sz="2400" spc="-15" dirty="0">
                <a:latin typeface="Microsoft Sans Serif"/>
                <a:cs typeface="Microsoft Sans Serif"/>
              </a:rPr>
              <a:t>a</a:t>
            </a:r>
            <a:r>
              <a:rPr sz="2400" spc="-25" dirty="0">
                <a:latin typeface="Microsoft Sans Serif"/>
                <a:cs typeface="Microsoft Sans Serif"/>
              </a:rPr>
              <a:t>g</a:t>
            </a:r>
            <a:r>
              <a:rPr sz="2400" spc="-250" dirty="0">
                <a:latin typeface="Microsoft Sans Serif"/>
                <a:cs typeface="Microsoft Sans Serif"/>
              </a:rPr>
              <a:t>m</a:t>
            </a:r>
            <a:r>
              <a:rPr sz="2400" spc="-175" dirty="0">
                <a:latin typeface="Microsoft Sans Serif"/>
                <a:cs typeface="Microsoft Sans Serif"/>
              </a:rPr>
              <a:t>a</a:t>
            </a:r>
            <a:r>
              <a:rPr sz="2400" spc="-105" dirty="0">
                <a:latin typeface="Microsoft Sans Serif"/>
                <a:cs typeface="Microsoft Sans Serif"/>
              </a:rPr>
              <a:t>tic</a:t>
            </a:r>
            <a:r>
              <a:rPr sz="2400" spc="40" dirty="0">
                <a:latin typeface="Microsoft Sans Serif"/>
                <a:cs typeface="Microsoft Sans Serif"/>
              </a:rPr>
              <a:t> </a:t>
            </a:r>
            <a:r>
              <a:rPr sz="2400" spc="-15" dirty="0">
                <a:latin typeface="Microsoft Sans Serif"/>
                <a:cs typeface="Microsoft Sans Serif"/>
              </a:rPr>
              <a:t>a</a:t>
            </a:r>
            <a:r>
              <a:rPr sz="2400" spc="-25" dirty="0">
                <a:latin typeface="Microsoft Sans Serif"/>
                <a:cs typeface="Microsoft Sans Serif"/>
              </a:rPr>
              <a:t>b</a:t>
            </a:r>
            <a:r>
              <a:rPr sz="2400" spc="-160" dirty="0">
                <a:latin typeface="Microsoft Sans Serif"/>
                <a:cs typeface="Microsoft Sans Serif"/>
              </a:rPr>
              <a:t>do</a:t>
            </a:r>
            <a:r>
              <a:rPr sz="2400" spc="-245" dirty="0">
                <a:latin typeface="Microsoft Sans Serif"/>
                <a:cs typeface="Microsoft Sans Serif"/>
              </a:rPr>
              <a:t>m</a:t>
            </a:r>
            <a:r>
              <a:rPr sz="2400" spc="-80" dirty="0">
                <a:latin typeface="Microsoft Sans Serif"/>
                <a:cs typeface="Microsoft Sans Serif"/>
              </a:rPr>
              <a:t>inal  </a:t>
            </a:r>
            <a:r>
              <a:rPr sz="2400" spc="-160" dirty="0">
                <a:latin typeface="Microsoft Sans Serif"/>
                <a:cs typeface="Microsoft Sans Serif"/>
              </a:rPr>
              <a:t>thrust</a:t>
            </a:r>
            <a:r>
              <a:rPr sz="2400" spc="-155" dirty="0">
                <a:latin typeface="Microsoft Sans Serif"/>
                <a:cs typeface="Microsoft Sans Serif"/>
              </a:rPr>
              <a:t> </a:t>
            </a:r>
            <a:r>
              <a:rPr sz="2400" spc="-100" dirty="0">
                <a:latin typeface="Microsoft Sans Serif"/>
                <a:cs typeface="Microsoft Sans Serif"/>
              </a:rPr>
              <a:t>create </a:t>
            </a:r>
            <a:r>
              <a:rPr sz="2400" spc="-155" dirty="0">
                <a:latin typeface="Microsoft Sans Serif"/>
                <a:cs typeface="Microsoft Sans Serif"/>
              </a:rPr>
              <a:t>an</a:t>
            </a:r>
            <a:r>
              <a:rPr sz="2400" spc="-150" dirty="0">
                <a:latin typeface="Microsoft Sans Serif"/>
                <a:cs typeface="Microsoft Sans Serif"/>
              </a:rPr>
              <a:t> </a:t>
            </a:r>
            <a:r>
              <a:rPr sz="2400" spc="-25" dirty="0">
                <a:latin typeface="Microsoft Sans Serif"/>
                <a:cs typeface="Microsoft Sans Serif"/>
              </a:rPr>
              <a:t>artificial </a:t>
            </a:r>
            <a:r>
              <a:rPr sz="2400" spc="-200" dirty="0">
                <a:latin typeface="Microsoft Sans Serif"/>
                <a:cs typeface="Microsoft Sans Serif"/>
              </a:rPr>
              <a:t>cough</a:t>
            </a:r>
            <a:r>
              <a:rPr sz="2400" spc="-195" dirty="0">
                <a:latin typeface="Microsoft Sans Serif"/>
                <a:cs typeface="Microsoft Sans Serif"/>
              </a:rPr>
              <a:t> </a:t>
            </a:r>
            <a:r>
              <a:rPr sz="2400" spc="-105" dirty="0">
                <a:latin typeface="Microsoft Sans Serif"/>
                <a:cs typeface="Microsoft Sans Serif"/>
              </a:rPr>
              <a:t>and </a:t>
            </a:r>
            <a:r>
              <a:rPr sz="2400" spc="-80" dirty="0">
                <a:latin typeface="Microsoft Sans Serif"/>
                <a:cs typeface="Microsoft Sans Serif"/>
              </a:rPr>
              <a:t>expel </a:t>
            </a:r>
            <a:r>
              <a:rPr sz="2400" spc="-15" dirty="0">
                <a:latin typeface="Microsoft Sans Serif"/>
                <a:cs typeface="Microsoft Sans Serif"/>
              </a:rPr>
              <a:t>a </a:t>
            </a:r>
            <a:r>
              <a:rPr sz="2400" spc="-75" dirty="0">
                <a:latin typeface="Microsoft Sans Serif"/>
                <a:cs typeface="Microsoft Sans Serif"/>
              </a:rPr>
              <a:t>foreign </a:t>
            </a:r>
            <a:r>
              <a:rPr sz="2400" spc="-70" dirty="0">
                <a:latin typeface="Microsoft Sans Serif"/>
                <a:cs typeface="Microsoft Sans Serif"/>
              </a:rPr>
              <a:t> </a:t>
            </a:r>
            <a:r>
              <a:rPr sz="2400" spc="-65" dirty="0">
                <a:latin typeface="Microsoft Sans Serif"/>
                <a:cs typeface="Microsoft Sans Serif"/>
              </a:rPr>
              <a:t>body</a:t>
            </a:r>
            <a:r>
              <a:rPr sz="2400" spc="25" dirty="0">
                <a:latin typeface="Microsoft Sans Serif"/>
                <a:cs typeface="Microsoft Sans Serif"/>
              </a:rPr>
              <a:t> </a:t>
            </a:r>
            <a:r>
              <a:rPr sz="2400" spc="-114" dirty="0">
                <a:latin typeface="Microsoft Sans Serif"/>
                <a:cs typeface="Microsoft Sans Serif"/>
              </a:rPr>
              <a:t>from</a:t>
            </a:r>
            <a:r>
              <a:rPr sz="2400" spc="15" dirty="0">
                <a:latin typeface="Microsoft Sans Serif"/>
                <a:cs typeface="Microsoft Sans Serif"/>
              </a:rPr>
              <a:t> </a:t>
            </a:r>
            <a:r>
              <a:rPr sz="2400" spc="-90" dirty="0">
                <a:latin typeface="Microsoft Sans Serif"/>
                <a:cs typeface="Microsoft Sans Serif"/>
              </a:rPr>
              <a:t>airway.</a:t>
            </a:r>
            <a:endParaRPr sz="2400">
              <a:latin typeface="Microsoft Sans Serif"/>
              <a:cs typeface="Microsoft Sans Serif"/>
            </a:endParaRPr>
          </a:p>
          <a:p>
            <a:pPr marL="12700" marR="539115">
              <a:lnSpc>
                <a:spcPts val="2580"/>
              </a:lnSpc>
              <a:spcBef>
                <a:spcPts val="1430"/>
              </a:spcBef>
            </a:pPr>
            <a:r>
              <a:rPr sz="2400" b="1" spc="-120" dirty="0">
                <a:latin typeface="Arial"/>
                <a:cs typeface="Arial"/>
              </a:rPr>
              <a:t>Head-tilt\</a:t>
            </a:r>
            <a:r>
              <a:rPr sz="2400" b="1" spc="-25" dirty="0">
                <a:latin typeface="Arial"/>
                <a:cs typeface="Arial"/>
              </a:rPr>
              <a:t> </a:t>
            </a:r>
            <a:r>
              <a:rPr sz="2400" b="1" spc="-130" dirty="0">
                <a:latin typeface="Arial"/>
                <a:cs typeface="Arial"/>
              </a:rPr>
              <a:t>chin-lift</a:t>
            </a:r>
            <a:r>
              <a:rPr sz="2400" b="1" spc="-25" dirty="0">
                <a:latin typeface="Arial"/>
                <a:cs typeface="Arial"/>
              </a:rPr>
              <a:t> </a:t>
            </a:r>
            <a:r>
              <a:rPr sz="2400" spc="-145" dirty="0">
                <a:latin typeface="Microsoft Sans Serif"/>
                <a:cs typeface="Microsoft Sans Serif"/>
              </a:rPr>
              <a:t>:</a:t>
            </a:r>
            <a:r>
              <a:rPr sz="2400" spc="25" dirty="0">
                <a:latin typeface="Microsoft Sans Serif"/>
                <a:cs typeface="Microsoft Sans Serif"/>
              </a:rPr>
              <a:t> </a:t>
            </a:r>
            <a:r>
              <a:rPr sz="2400" spc="-114" dirty="0">
                <a:latin typeface="Microsoft Sans Serif"/>
                <a:cs typeface="Microsoft Sans Serif"/>
              </a:rPr>
              <a:t>contraindication</a:t>
            </a:r>
            <a:r>
              <a:rPr sz="2400" spc="15" dirty="0">
                <a:latin typeface="Microsoft Sans Serif"/>
                <a:cs typeface="Microsoft Sans Serif"/>
              </a:rPr>
              <a:t> </a:t>
            </a:r>
            <a:r>
              <a:rPr sz="2400" spc="-155" dirty="0">
                <a:latin typeface="Microsoft Sans Serif"/>
                <a:cs typeface="Microsoft Sans Serif"/>
              </a:rPr>
              <a:t>in</a:t>
            </a:r>
            <a:r>
              <a:rPr sz="2400" spc="25" dirty="0">
                <a:latin typeface="Microsoft Sans Serif"/>
                <a:cs typeface="Microsoft Sans Serif"/>
              </a:rPr>
              <a:t> </a:t>
            </a:r>
            <a:r>
              <a:rPr sz="2400" spc="-190" dirty="0">
                <a:latin typeface="Microsoft Sans Serif"/>
                <a:cs typeface="Microsoft Sans Serif"/>
              </a:rPr>
              <a:t>suspected </a:t>
            </a:r>
            <a:r>
              <a:rPr sz="2400" spc="-625" dirty="0">
                <a:latin typeface="Microsoft Sans Serif"/>
                <a:cs typeface="Microsoft Sans Serif"/>
              </a:rPr>
              <a:t> </a:t>
            </a:r>
            <a:r>
              <a:rPr sz="2400" spc="-100" dirty="0">
                <a:latin typeface="Microsoft Sans Serif"/>
                <a:cs typeface="Microsoft Sans Serif"/>
              </a:rPr>
              <a:t>cervical</a:t>
            </a:r>
            <a:r>
              <a:rPr sz="2400" spc="5" dirty="0">
                <a:latin typeface="Microsoft Sans Serif"/>
                <a:cs typeface="Microsoft Sans Serif"/>
              </a:rPr>
              <a:t> </a:t>
            </a:r>
            <a:r>
              <a:rPr sz="2400" spc="-130" dirty="0">
                <a:latin typeface="Microsoft Sans Serif"/>
                <a:cs typeface="Microsoft Sans Serif"/>
              </a:rPr>
              <a:t>injury.</a:t>
            </a:r>
            <a:endParaRPr sz="2400">
              <a:latin typeface="Microsoft Sans Serif"/>
              <a:cs typeface="Microsoft Sans Serif"/>
            </a:endParaRPr>
          </a:p>
          <a:p>
            <a:pPr marL="12700" marR="3678554">
              <a:lnSpc>
                <a:spcPts val="3979"/>
              </a:lnSpc>
              <a:spcBef>
                <a:spcPts val="300"/>
              </a:spcBef>
            </a:pPr>
            <a:r>
              <a:rPr sz="2400" b="1" spc="-190" dirty="0">
                <a:latin typeface="Arial"/>
                <a:cs typeface="Arial"/>
              </a:rPr>
              <a:t>J</a:t>
            </a:r>
            <a:r>
              <a:rPr sz="2400" b="1" spc="-170" dirty="0">
                <a:latin typeface="Arial"/>
                <a:cs typeface="Arial"/>
              </a:rPr>
              <a:t>a</a:t>
            </a:r>
            <a:r>
              <a:rPr sz="2400" b="1" spc="30" dirty="0">
                <a:latin typeface="Arial"/>
                <a:cs typeface="Arial"/>
              </a:rPr>
              <a:t>w</a:t>
            </a:r>
            <a:r>
              <a:rPr sz="2400" b="1" spc="-40" dirty="0">
                <a:latin typeface="Arial"/>
                <a:cs typeface="Arial"/>
              </a:rPr>
              <a:t> </a:t>
            </a:r>
            <a:r>
              <a:rPr sz="2400" b="1" spc="-204" dirty="0">
                <a:latin typeface="Arial"/>
                <a:cs typeface="Arial"/>
              </a:rPr>
              <a:t>thrust</a:t>
            </a:r>
            <a:r>
              <a:rPr sz="2400" b="1" spc="-25" dirty="0">
                <a:latin typeface="Arial"/>
                <a:cs typeface="Arial"/>
              </a:rPr>
              <a:t> </a:t>
            </a:r>
            <a:r>
              <a:rPr sz="2400" b="1" spc="-160" dirty="0">
                <a:latin typeface="Arial"/>
                <a:cs typeface="Arial"/>
              </a:rPr>
              <a:t>maneu</a:t>
            </a:r>
            <a:r>
              <a:rPr sz="2400" b="1" spc="-170" dirty="0">
                <a:latin typeface="Arial"/>
                <a:cs typeface="Arial"/>
              </a:rPr>
              <a:t>v</a:t>
            </a:r>
            <a:r>
              <a:rPr sz="2400" b="1" spc="-220" dirty="0">
                <a:latin typeface="Arial"/>
                <a:cs typeface="Arial"/>
              </a:rPr>
              <a:t>e</a:t>
            </a:r>
            <a:r>
              <a:rPr sz="2400" b="1" spc="-150" dirty="0">
                <a:latin typeface="Arial"/>
                <a:cs typeface="Arial"/>
              </a:rPr>
              <a:t>r</a:t>
            </a:r>
            <a:r>
              <a:rPr sz="2400" spc="-140" dirty="0">
                <a:latin typeface="Microsoft Sans Serif"/>
                <a:cs typeface="Microsoft Sans Serif"/>
              </a:rPr>
              <a:t>.  </a:t>
            </a:r>
            <a:r>
              <a:rPr sz="2400" b="1" spc="-325" dirty="0">
                <a:latin typeface="Arial"/>
                <a:cs typeface="Arial"/>
              </a:rPr>
              <a:t>Su</a:t>
            </a:r>
            <a:r>
              <a:rPr sz="2400" b="1" spc="-150" dirty="0">
                <a:latin typeface="Arial"/>
                <a:cs typeface="Arial"/>
              </a:rPr>
              <a:t>r</a:t>
            </a:r>
            <a:r>
              <a:rPr sz="2400" b="1" spc="-165" dirty="0">
                <a:latin typeface="Arial"/>
                <a:cs typeface="Arial"/>
              </a:rPr>
              <a:t>gic</a:t>
            </a:r>
            <a:r>
              <a:rPr sz="2400" b="1" spc="-185" dirty="0">
                <a:latin typeface="Arial"/>
                <a:cs typeface="Arial"/>
              </a:rPr>
              <a:t>a</a:t>
            </a:r>
            <a:r>
              <a:rPr sz="2400" b="1" spc="-45" dirty="0">
                <a:latin typeface="Arial"/>
                <a:cs typeface="Arial"/>
              </a:rPr>
              <a:t>l</a:t>
            </a:r>
            <a:r>
              <a:rPr sz="2400" b="1" spc="-30" dirty="0">
                <a:latin typeface="Arial"/>
                <a:cs typeface="Arial"/>
              </a:rPr>
              <a:t> </a:t>
            </a:r>
            <a:r>
              <a:rPr sz="2400" b="1" spc="-160" dirty="0">
                <a:latin typeface="Arial"/>
                <a:cs typeface="Arial"/>
              </a:rPr>
              <a:t>inte</a:t>
            </a:r>
            <a:r>
              <a:rPr sz="2400" b="1" spc="-95" dirty="0">
                <a:latin typeface="Arial"/>
                <a:cs typeface="Arial"/>
              </a:rPr>
              <a:t>rv</a:t>
            </a:r>
            <a:r>
              <a:rPr sz="2400" b="1" spc="-160" dirty="0">
                <a:latin typeface="Arial"/>
                <a:cs typeface="Arial"/>
              </a:rPr>
              <a:t>entio</a:t>
            </a:r>
            <a:r>
              <a:rPr sz="2400" b="1" spc="-195" dirty="0">
                <a:latin typeface="Arial"/>
                <a:cs typeface="Arial"/>
              </a:rPr>
              <a:t>n</a:t>
            </a:r>
            <a:r>
              <a:rPr sz="2400" spc="-145" dirty="0">
                <a:latin typeface="Microsoft Sans Serif"/>
                <a:cs typeface="Microsoft Sans Serif"/>
              </a:rPr>
              <a:t>.</a:t>
            </a:r>
            <a:endParaRPr sz="2400">
              <a:latin typeface="Microsoft Sans Serif"/>
              <a:cs typeface="Microsoft Sans Serif"/>
            </a:endParaRPr>
          </a:p>
          <a:p>
            <a:pPr marL="12700">
              <a:lnSpc>
                <a:spcPct val="100000"/>
              </a:lnSpc>
              <a:spcBef>
                <a:spcPts val="805"/>
              </a:spcBef>
            </a:pPr>
            <a:r>
              <a:rPr sz="2400" spc="-185" dirty="0">
                <a:solidFill>
                  <a:srgbClr val="FF0000"/>
                </a:solidFill>
                <a:latin typeface="Microsoft Sans Serif"/>
                <a:cs typeface="Microsoft Sans Serif"/>
              </a:rPr>
              <a:t>In</a:t>
            </a:r>
            <a:r>
              <a:rPr sz="2400" spc="-254" dirty="0">
                <a:solidFill>
                  <a:srgbClr val="FF0000"/>
                </a:solidFill>
                <a:latin typeface="Microsoft Sans Serif"/>
                <a:cs typeface="Microsoft Sans Serif"/>
              </a:rPr>
              <a:t>v</a:t>
            </a:r>
            <a:r>
              <a:rPr sz="2400" spc="-110" dirty="0">
                <a:solidFill>
                  <a:srgbClr val="FF0000"/>
                </a:solidFill>
                <a:latin typeface="Microsoft Sans Serif"/>
                <a:cs typeface="Microsoft Sans Serif"/>
              </a:rPr>
              <a:t>esti</a:t>
            </a:r>
            <a:r>
              <a:rPr sz="2400" spc="-210" dirty="0">
                <a:solidFill>
                  <a:srgbClr val="FF0000"/>
                </a:solidFill>
                <a:latin typeface="Microsoft Sans Serif"/>
                <a:cs typeface="Microsoft Sans Serif"/>
              </a:rPr>
              <a:t>g</a:t>
            </a:r>
            <a:r>
              <a:rPr sz="2400" spc="-20" dirty="0">
                <a:solidFill>
                  <a:srgbClr val="FF0000"/>
                </a:solidFill>
                <a:latin typeface="Microsoft Sans Serif"/>
                <a:cs typeface="Microsoft Sans Serif"/>
              </a:rPr>
              <a:t>at</a:t>
            </a:r>
            <a:r>
              <a:rPr sz="2400" spc="-165" dirty="0">
                <a:solidFill>
                  <a:srgbClr val="FF0000"/>
                </a:solidFill>
                <a:latin typeface="Microsoft Sans Serif"/>
                <a:cs typeface="Microsoft Sans Serif"/>
              </a:rPr>
              <a:t>ion</a:t>
            </a:r>
            <a:r>
              <a:rPr sz="2400" spc="-100" dirty="0">
                <a:solidFill>
                  <a:srgbClr val="FF0000"/>
                </a:solidFill>
                <a:latin typeface="Microsoft Sans Serif"/>
                <a:cs typeface="Microsoft Sans Serif"/>
              </a:rPr>
              <a:t>:</a:t>
            </a:r>
            <a:r>
              <a:rPr sz="2400" spc="10" dirty="0">
                <a:solidFill>
                  <a:srgbClr val="FF0000"/>
                </a:solidFill>
                <a:latin typeface="Microsoft Sans Serif"/>
                <a:cs typeface="Microsoft Sans Serif"/>
              </a:rPr>
              <a:t> </a:t>
            </a:r>
            <a:r>
              <a:rPr sz="2400" spc="-280" dirty="0">
                <a:solidFill>
                  <a:srgbClr val="FF0000"/>
                </a:solidFill>
                <a:latin typeface="Microsoft Sans Serif"/>
                <a:cs typeface="Microsoft Sans Serif"/>
              </a:rPr>
              <a:t>X</a:t>
            </a:r>
            <a:r>
              <a:rPr sz="2400" dirty="0">
                <a:solidFill>
                  <a:srgbClr val="FF0000"/>
                </a:solidFill>
                <a:latin typeface="Microsoft Sans Serif"/>
                <a:cs typeface="Microsoft Sans Serif"/>
              </a:rPr>
              <a:t>-</a:t>
            </a:r>
            <a:r>
              <a:rPr sz="2400" spc="-20" dirty="0">
                <a:solidFill>
                  <a:srgbClr val="FF0000"/>
                </a:solidFill>
                <a:latin typeface="Microsoft Sans Serif"/>
                <a:cs typeface="Microsoft Sans Serif"/>
              </a:rPr>
              <a:t>r</a:t>
            </a:r>
            <a:r>
              <a:rPr sz="2400" spc="-65" dirty="0">
                <a:solidFill>
                  <a:srgbClr val="FF0000"/>
                </a:solidFill>
                <a:latin typeface="Microsoft Sans Serif"/>
                <a:cs typeface="Microsoft Sans Serif"/>
              </a:rPr>
              <a:t>a</a:t>
            </a:r>
            <a:r>
              <a:rPr sz="2400" spc="-170" dirty="0">
                <a:solidFill>
                  <a:srgbClr val="FF0000"/>
                </a:solidFill>
                <a:latin typeface="Microsoft Sans Serif"/>
                <a:cs typeface="Microsoft Sans Serif"/>
              </a:rPr>
              <a:t>y</a:t>
            </a:r>
            <a:r>
              <a:rPr sz="2400" spc="-145" dirty="0">
                <a:solidFill>
                  <a:srgbClr val="FF0000"/>
                </a:solidFill>
                <a:latin typeface="Microsoft Sans Serif"/>
                <a:cs typeface="Microsoft Sans Serif"/>
              </a:rPr>
              <a:t>,</a:t>
            </a:r>
            <a:r>
              <a:rPr sz="2400" spc="20" dirty="0">
                <a:solidFill>
                  <a:srgbClr val="FF0000"/>
                </a:solidFill>
                <a:latin typeface="Microsoft Sans Serif"/>
                <a:cs typeface="Microsoft Sans Serif"/>
              </a:rPr>
              <a:t> </a:t>
            </a:r>
            <a:r>
              <a:rPr sz="2400" spc="-350" dirty="0">
                <a:solidFill>
                  <a:srgbClr val="FF0000"/>
                </a:solidFill>
                <a:latin typeface="Microsoft Sans Serif"/>
                <a:cs typeface="Microsoft Sans Serif"/>
              </a:rPr>
              <a:t>CT</a:t>
            </a:r>
            <a:r>
              <a:rPr sz="2400" spc="10" dirty="0">
                <a:solidFill>
                  <a:srgbClr val="FF0000"/>
                </a:solidFill>
                <a:latin typeface="Microsoft Sans Serif"/>
                <a:cs typeface="Microsoft Sans Serif"/>
              </a:rPr>
              <a:t> </a:t>
            </a:r>
            <a:r>
              <a:rPr sz="2400" spc="-105" dirty="0">
                <a:solidFill>
                  <a:srgbClr val="FF0000"/>
                </a:solidFill>
                <a:latin typeface="Microsoft Sans Serif"/>
                <a:cs typeface="Microsoft Sans Serif"/>
              </a:rPr>
              <a:t>and</a:t>
            </a:r>
            <a:r>
              <a:rPr sz="2400" spc="20" dirty="0">
                <a:solidFill>
                  <a:srgbClr val="FF0000"/>
                </a:solidFill>
                <a:latin typeface="Microsoft Sans Serif"/>
                <a:cs typeface="Microsoft Sans Serif"/>
              </a:rPr>
              <a:t> </a:t>
            </a:r>
            <a:r>
              <a:rPr sz="2400" spc="-10" dirty="0">
                <a:solidFill>
                  <a:srgbClr val="FF0000"/>
                </a:solidFill>
                <a:latin typeface="Microsoft Sans Serif"/>
                <a:cs typeface="Microsoft Sans Serif"/>
              </a:rPr>
              <a:t>b</a:t>
            </a:r>
            <a:r>
              <a:rPr sz="2400" spc="-55" dirty="0">
                <a:solidFill>
                  <a:srgbClr val="FF0000"/>
                </a:solidFill>
                <a:latin typeface="Microsoft Sans Serif"/>
                <a:cs typeface="Microsoft Sans Serif"/>
              </a:rPr>
              <a:t>r</a:t>
            </a:r>
            <a:r>
              <a:rPr sz="2400" spc="-240" dirty="0">
                <a:solidFill>
                  <a:srgbClr val="FF0000"/>
                </a:solidFill>
                <a:latin typeface="Microsoft Sans Serif"/>
                <a:cs typeface="Microsoft Sans Serif"/>
              </a:rPr>
              <a:t>on</a:t>
            </a:r>
            <a:r>
              <a:rPr sz="2400" spc="-120" dirty="0">
                <a:solidFill>
                  <a:srgbClr val="FF0000"/>
                </a:solidFill>
                <a:latin typeface="Microsoft Sans Serif"/>
                <a:cs typeface="Microsoft Sans Serif"/>
              </a:rPr>
              <a:t>c</a:t>
            </a:r>
            <a:r>
              <a:rPr sz="2400" spc="-204" dirty="0">
                <a:solidFill>
                  <a:srgbClr val="FF0000"/>
                </a:solidFill>
                <a:latin typeface="Microsoft Sans Serif"/>
                <a:cs typeface="Microsoft Sans Serif"/>
              </a:rPr>
              <a:t>hosco</a:t>
            </a:r>
            <a:r>
              <a:rPr sz="2400" spc="-315" dirty="0">
                <a:solidFill>
                  <a:srgbClr val="FF0000"/>
                </a:solidFill>
                <a:latin typeface="Microsoft Sans Serif"/>
                <a:cs typeface="Microsoft Sans Serif"/>
              </a:rPr>
              <a:t>p</a:t>
            </a:r>
            <a:r>
              <a:rPr sz="2400" spc="-145" dirty="0">
                <a:solidFill>
                  <a:srgbClr val="FF0000"/>
                </a:solidFill>
                <a:latin typeface="Microsoft Sans Serif"/>
                <a:cs typeface="Microsoft Sans Serif"/>
              </a:rPr>
              <a:t>y.</a:t>
            </a:r>
            <a:endParaRPr sz="2400">
              <a:latin typeface="Microsoft Sans Serif"/>
              <a:cs typeface="Microsoft Sans Serif"/>
            </a:endParaRPr>
          </a:p>
        </p:txBody>
      </p:sp>
      <p:pic>
        <p:nvPicPr>
          <p:cNvPr id="5" name="object 5"/>
          <p:cNvPicPr/>
          <p:nvPr/>
        </p:nvPicPr>
        <p:blipFill>
          <a:blip r:embed="rId2" cstate="print"/>
          <a:stretch>
            <a:fillRect/>
          </a:stretch>
        </p:blipFill>
        <p:spPr>
          <a:xfrm>
            <a:off x="7552943" y="4152545"/>
            <a:ext cx="3998976" cy="2065310"/>
          </a:xfrm>
          <a:prstGeom prst="rect">
            <a:avLst/>
          </a:prstGeom>
        </p:spPr>
      </p:pic>
      <p:pic>
        <p:nvPicPr>
          <p:cNvPr id="6" name="object 6"/>
          <p:cNvPicPr/>
          <p:nvPr/>
        </p:nvPicPr>
        <p:blipFill>
          <a:blip r:embed="rId3" cstate="print"/>
          <a:stretch>
            <a:fillRect/>
          </a:stretch>
        </p:blipFill>
        <p:spPr>
          <a:xfrm>
            <a:off x="7400543" y="1189421"/>
            <a:ext cx="4541901" cy="23366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908790" cy="6858000"/>
          </a:xfrm>
          <a:custGeom>
            <a:avLst/>
            <a:gdLst/>
            <a:ahLst/>
            <a:cxnLst/>
            <a:rect l="l" t="t" r="r" b="b"/>
            <a:pathLst>
              <a:path w="11908790" h="6858000">
                <a:moveTo>
                  <a:pt x="0" y="6858000"/>
                </a:moveTo>
                <a:lnTo>
                  <a:pt x="11908536" y="6858000"/>
                </a:lnTo>
                <a:lnTo>
                  <a:pt x="11908536" y="0"/>
                </a:lnTo>
                <a:lnTo>
                  <a:pt x="0" y="0"/>
                </a:lnTo>
                <a:lnTo>
                  <a:pt x="0" y="6858000"/>
                </a:lnTo>
                <a:close/>
              </a:path>
            </a:pathLst>
          </a:custGeom>
          <a:solidFill>
            <a:srgbClr val="E2F1EC"/>
          </a:solidFill>
        </p:spPr>
        <p:txBody>
          <a:bodyPr wrap="square" lIns="0" tIns="0" rIns="0" bIns="0" rtlCol="0"/>
          <a:lstStyle/>
          <a:p>
            <a:endParaRPr/>
          </a:p>
        </p:txBody>
      </p:sp>
      <p:sp>
        <p:nvSpPr>
          <p:cNvPr id="3" name="object 3"/>
          <p:cNvSpPr/>
          <p:nvPr/>
        </p:nvSpPr>
        <p:spPr>
          <a:xfrm>
            <a:off x="0" y="0"/>
            <a:ext cx="885825" cy="6858000"/>
          </a:xfrm>
          <a:custGeom>
            <a:avLst/>
            <a:gdLst/>
            <a:ahLst/>
            <a:cxnLst/>
            <a:rect l="l" t="t" r="r" b="b"/>
            <a:pathLst>
              <a:path w="885825" h="6858000">
                <a:moveTo>
                  <a:pt x="709307" y="0"/>
                </a:moveTo>
                <a:lnTo>
                  <a:pt x="0" y="0"/>
                </a:lnTo>
                <a:lnTo>
                  <a:pt x="0" y="6857999"/>
                </a:lnTo>
                <a:lnTo>
                  <a:pt x="709307" y="6857999"/>
                </a:lnTo>
                <a:lnTo>
                  <a:pt x="710895" y="6789736"/>
                </a:lnTo>
                <a:lnTo>
                  <a:pt x="718832" y="6729412"/>
                </a:lnTo>
                <a:lnTo>
                  <a:pt x="729932" y="6677025"/>
                </a:lnTo>
                <a:lnTo>
                  <a:pt x="744220" y="6630987"/>
                </a:lnTo>
                <a:lnTo>
                  <a:pt x="760082" y="6589712"/>
                </a:lnTo>
                <a:lnTo>
                  <a:pt x="779132" y="6553200"/>
                </a:lnTo>
                <a:lnTo>
                  <a:pt x="817206" y="6477000"/>
                </a:lnTo>
                <a:lnTo>
                  <a:pt x="833081" y="6440487"/>
                </a:lnTo>
                <a:lnTo>
                  <a:pt x="848944" y="6399212"/>
                </a:lnTo>
                <a:lnTo>
                  <a:pt x="864819" y="6353175"/>
                </a:lnTo>
                <a:lnTo>
                  <a:pt x="875919" y="6300787"/>
                </a:lnTo>
                <a:lnTo>
                  <a:pt x="882269" y="6240462"/>
                </a:lnTo>
                <a:lnTo>
                  <a:pt x="885444" y="6172200"/>
                </a:lnTo>
                <a:lnTo>
                  <a:pt x="882269" y="6103937"/>
                </a:lnTo>
                <a:lnTo>
                  <a:pt x="875919" y="6043612"/>
                </a:lnTo>
                <a:lnTo>
                  <a:pt x="864819" y="5991225"/>
                </a:lnTo>
                <a:lnTo>
                  <a:pt x="848944" y="5945187"/>
                </a:lnTo>
                <a:lnTo>
                  <a:pt x="833081" y="5903912"/>
                </a:lnTo>
                <a:lnTo>
                  <a:pt x="817206" y="5867400"/>
                </a:lnTo>
                <a:lnTo>
                  <a:pt x="779132" y="5791200"/>
                </a:lnTo>
                <a:lnTo>
                  <a:pt x="760082" y="5754687"/>
                </a:lnTo>
                <a:lnTo>
                  <a:pt x="744220" y="5713412"/>
                </a:lnTo>
                <a:lnTo>
                  <a:pt x="729932" y="5667375"/>
                </a:lnTo>
                <a:lnTo>
                  <a:pt x="718832" y="5614987"/>
                </a:lnTo>
                <a:lnTo>
                  <a:pt x="710895" y="5554599"/>
                </a:lnTo>
                <a:lnTo>
                  <a:pt x="709307" y="5486400"/>
                </a:lnTo>
                <a:lnTo>
                  <a:pt x="710895" y="5418074"/>
                </a:lnTo>
                <a:lnTo>
                  <a:pt x="718832" y="5357749"/>
                </a:lnTo>
                <a:lnTo>
                  <a:pt x="729932" y="5305425"/>
                </a:lnTo>
                <a:lnTo>
                  <a:pt x="744220" y="5259324"/>
                </a:lnTo>
                <a:lnTo>
                  <a:pt x="760082" y="5218049"/>
                </a:lnTo>
                <a:lnTo>
                  <a:pt x="779132" y="5181600"/>
                </a:lnTo>
                <a:lnTo>
                  <a:pt x="817206" y="5105400"/>
                </a:lnTo>
                <a:lnTo>
                  <a:pt x="833081" y="5068824"/>
                </a:lnTo>
                <a:lnTo>
                  <a:pt x="848944" y="5027549"/>
                </a:lnTo>
                <a:lnTo>
                  <a:pt x="864819" y="4981575"/>
                </a:lnTo>
                <a:lnTo>
                  <a:pt x="875919" y="4929124"/>
                </a:lnTo>
                <a:lnTo>
                  <a:pt x="882269" y="4868799"/>
                </a:lnTo>
                <a:lnTo>
                  <a:pt x="885444" y="4800600"/>
                </a:lnTo>
                <a:lnTo>
                  <a:pt x="882269" y="4732274"/>
                </a:lnTo>
                <a:lnTo>
                  <a:pt x="875919" y="4671949"/>
                </a:lnTo>
                <a:lnTo>
                  <a:pt x="864819" y="4619625"/>
                </a:lnTo>
                <a:lnTo>
                  <a:pt x="848944" y="4573524"/>
                </a:lnTo>
                <a:lnTo>
                  <a:pt x="833081" y="4532249"/>
                </a:lnTo>
                <a:lnTo>
                  <a:pt x="817206" y="4495800"/>
                </a:lnTo>
                <a:lnTo>
                  <a:pt x="779132" y="4419600"/>
                </a:lnTo>
                <a:lnTo>
                  <a:pt x="760082" y="4383024"/>
                </a:lnTo>
                <a:lnTo>
                  <a:pt x="744220" y="4341749"/>
                </a:lnTo>
                <a:lnTo>
                  <a:pt x="729932" y="4295775"/>
                </a:lnTo>
                <a:lnTo>
                  <a:pt x="718832" y="4243324"/>
                </a:lnTo>
                <a:lnTo>
                  <a:pt x="710895" y="4182999"/>
                </a:lnTo>
                <a:lnTo>
                  <a:pt x="709307" y="4114800"/>
                </a:lnTo>
                <a:lnTo>
                  <a:pt x="710895" y="4046474"/>
                </a:lnTo>
                <a:lnTo>
                  <a:pt x="718832" y="3986149"/>
                </a:lnTo>
                <a:lnTo>
                  <a:pt x="729932" y="3933825"/>
                </a:lnTo>
                <a:lnTo>
                  <a:pt x="744220" y="3887724"/>
                </a:lnTo>
                <a:lnTo>
                  <a:pt x="760082" y="3846449"/>
                </a:lnTo>
                <a:lnTo>
                  <a:pt x="779132" y="3810000"/>
                </a:lnTo>
                <a:lnTo>
                  <a:pt x="817206" y="3733800"/>
                </a:lnTo>
                <a:lnTo>
                  <a:pt x="833081" y="3697224"/>
                </a:lnTo>
                <a:lnTo>
                  <a:pt x="848944" y="3655949"/>
                </a:lnTo>
                <a:lnTo>
                  <a:pt x="864819" y="3609975"/>
                </a:lnTo>
                <a:lnTo>
                  <a:pt x="875919" y="3557524"/>
                </a:lnTo>
                <a:lnTo>
                  <a:pt x="882269" y="3497199"/>
                </a:lnTo>
                <a:lnTo>
                  <a:pt x="885444" y="3427349"/>
                </a:lnTo>
                <a:lnTo>
                  <a:pt x="882269" y="3360674"/>
                </a:lnTo>
                <a:lnTo>
                  <a:pt x="875919" y="3300349"/>
                </a:lnTo>
                <a:lnTo>
                  <a:pt x="864819" y="3248025"/>
                </a:lnTo>
                <a:lnTo>
                  <a:pt x="848944" y="3201924"/>
                </a:lnTo>
                <a:lnTo>
                  <a:pt x="833081" y="3160649"/>
                </a:lnTo>
                <a:lnTo>
                  <a:pt x="817206" y="3124200"/>
                </a:lnTo>
                <a:lnTo>
                  <a:pt x="779132" y="3048000"/>
                </a:lnTo>
                <a:lnTo>
                  <a:pt x="760082" y="3011424"/>
                </a:lnTo>
                <a:lnTo>
                  <a:pt x="744220" y="2970149"/>
                </a:lnTo>
                <a:lnTo>
                  <a:pt x="729932" y="2924175"/>
                </a:lnTo>
                <a:lnTo>
                  <a:pt x="718832" y="2871724"/>
                </a:lnTo>
                <a:lnTo>
                  <a:pt x="710895" y="2811399"/>
                </a:lnTo>
                <a:lnTo>
                  <a:pt x="709307" y="2743200"/>
                </a:lnTo>
                <a:lnTo>
                  <a:pt x="710895" y="2674874"/>
                </a:lnTo>
                <a:lnTo>
                  <a:pt x="718832" y="2614549"/>
                </a:lnTo>
                <a:lnTo>
                  <a:pt x="729932" y="2562225"/>
                </a:lnTo>
                <a:lnTo>
                  <a:pt x="744220" y="2516124"/>
                </a:lnTo>
                <a:lnTo>
                  <a:pt x="760082" y="2474849"/>
                </a:lnTo>
                <a:lnTo>
                  <a:pt x="779132" y="2438400"/>
                </a:lnTo>
                <a:lnTo>
                  <a:pt x="817206" y="2362200"/>
                </a:lnTo>
                <a:lnTo>
                  <a:pt x="833081" y="2325624"/>
                </a:lnTo>
                <a:lnTo>
                  <a:pt x="848944" y="2284349"/>
                </a:lnTo>
                <a:lnTo>
                  <a:pt x="864819" y="2238375"/>
                </a:lnTo>
                <a:lnTo>
                  <a:pt x="875919" y="2185924"/>
                </a:lnTo>
                <a:lnTo>
                  <a:pt x="882269" y="2125599"/>
                </a:lnTo>
                <a:lnTo>
                  <a:pt x="885444" y="2057400"/>
                </a:lnTo>
                <a:lnTo>
                  <a:pt x="882269" y="1989074"/>
                </a:lnTo>
                <a:lnTo>
                  <a:pt x="875919" y="1928749"/>
                </a:lnTo>
                <a:lnTo>
                  <a:pt x="864819" y="1876425"/>
                </a:lnTo>
                <a:lnTo>
                  <a:pt x="848944" y="1830324"/>
                </a:lnTo>
                <a:lnTo>
                  <a:pt x="833081" y="1789049"/>
                </a:lnTo>
                <a:lnTo>
                  <a:pt x="817206" y="1752600"/>
                </a:lnTo>
                <a:lnTo>
                  <a:pt x="779132" y="1676400"/>
                </a:lnTo>
                <a:lnTo>
                  <a:pt x="760082" y="1639824"/>
                </a:lnTo>
                <a:lnTo>
                  <a:pt x="744220" y="1598549"/>
                </a:lnTo>
                <a:lnTo>
                  <a:pt x="729932" y="1552575"/>
                </a:lnTo>
                <a:lnTo>
                  <a:pt x="718832" y="1500124"/>
                </a:lnTo>
                <a:lnTo>
                  <a:pt x="710895" y="1439799"/>
                </a:lnTo>
                <a:lnTo>
                  <a:pt x="709307" y="1371600"/>
                </a:lnTo>
                <a:lnTo>
                  <a:pt x="710895" y="1303274"/>
                </a:lnTo>
                <a:lnTo>
                  <a:pt x="718832" y="1242949"/>
                </a:lnTo>
                <a:lnTo>
                  <a:pt x="729932" y="1190625"/>
                </a:lnTo>
                <a:lnTo>
                  <a:pt x="744220" y="1144524"/>
                </a:lnTo>
                <a:lnTo>
                  <a:pt x="760082" y="1103249"/>
                </a:lnTo>
                <a:lnTo>
                  <a:pt x="779132" y="1066800"/>
                </a:lnTo>
                <a:lnTo>
                  <a:pt x="817206" y="990600"/>
                </a:lnTo>
                <a:lnTo>
                  <a:pt x="833081" y="954024"/>
                </a:lnTo>
                <a:lnTo>
                  <a:pt x="848944" y="912749"/>
                </a:lnTo>
                <a:lnTo>
                  <a:pt x="864819" y="866775"/>
                </a:lnTo>
                <a:lnTo>
                  <a:pt x="875919" y="814324"/>
                </a:lnTo>
                <a:lnTo>
                  <a:pt x="882269" y="753999"/>
                </a:lnTo>
                <a:lnTo>
                  <a:pt x="885444" y="685800"/>
                </a:lnTo>
                <a:lnTo>
                  <a:pt x="882269" y="617474"/>
                </a:lnTo>
                <a:lnTo>
                  <a:pt x="875919" y="557149"/>
                </a:lnTo>
                <a:lnTo>
                  <a:pt x="864819" y="504825"/>
                </a:lnTo>
                <a:lnTo>
                  <a:pt x="848944" y="458724"/>
                </a:lnTo>
                <a:lnTo>
                  <a:pt x="833081" y="417449"/>
                </a:lnTo>
                <a:lnTo>
                  <a:pt x="817206" y="381000"/>
                </a:lnTo>
                <a:lnTo>
                  <a:pt x="779132" y="304800"/>
                </a:lnTo>
                <a:lnTo>
                  <a:pt x="760082" y="268224"/>
                </a:lnTo>
                <a:lnTo>
                  <a:pt x="744220" y="226949"/>
                </a:lnTo>
                <a:lnTo>
                  <a:pt x="729932" y="180975"/>
                </a:lnTo>
                <a:lnTo>
                  <a:pt x="718832" y="128524"/>
                </a:lnTo>
                <a:lnTo>
                  <a:pt x="710895" y="68199"/>
                </a:lnTo>
                <a:lnTo>
                  <a:pt x="709307" y="0"/>
                </a:lnTo>
                <a:close/>
              </a:path>
            </a:pathLst>
          </a:custGeom>
          <a:solidFill>
            <a:srgbClr val="373545"/>
          </a:solidFill>
        </p:spPr>
        <p:txBody>
          <a:bodyPr wrap="square" lIns="0" tIns="0" rIns="0" bIns="0" rtlCol="0"/>
          <a:lstStyle/>
          <a:p>
            <a:endParaRPr/>
          </a:p>
        </p:txBody>
      </p:sp>
      <p:sp>
        <p:nvSpPr>
          <p:cNvPr id="4" name="object 4"/>
          <p:cNvSpPr/>
          <p:nvPr/>
        </p:nvSpPr>
        <p:spPr>
          <a:xfrm>
            <a:off x="11908535" y="0"/>
            <a:ext cx="283845" cy="6858000"/>
          </a:xfrm>
          <a:custGeom>
            <a:avLst/>
            <a:gdLst/>
            <a:ahLst/>
            <a:cxnLst/>
            <a:rect l="l" t="t" r="r" b="b"/>
            <a:pathLst>
              <a:path w="283845" h="6858000">
                <a:moveTo>
                  <a:pt x="283464" y="0"/>
                </a:moveTo>
                <a:lnTo>
                  <a:pt x="0" y="0"/>
                </a:lnTo>
                <a:lnTo>
                  <a:pt x="0" y="6858000"/>
                </a:lnTo>
                <a:lnTo>
                  <a:pt x="283464" y="6858000"/>
                </a:lnTo>
                <a:lnTo>
                  <a:pt x="283464" y="0"/>
                </a:lnTo>
                <a:close/>
              </a:path>
            </a:pathLst>
          </a:custGeom>
          <a:solidFill>
            <a:srgbClr val="3493B9"/>
          </a:solidFill>
        </p:spPr>
        <p:txBody>
          <a:bodyPr wrap="square" lIns="0" tIns="0" rIns="0" bIns="0" rtlCol="0"/>
          <a:lstStyle/>
          <a:p>
            <a:endParaRPr/>
          </a:p>
        </p:txBody>
      </p:sp>
      <p:sp>
        <p:nvSpPr>
          <p:cNvPr id="5" name="object 5"/>
          <p:cNvSpPr txBox="1"/>
          <p:nvPr/>
        </p:nvSpPr>
        <p:spPr>
          <a:xfrm>
            <a:off x="1140053" y="638683"/>
            <a:ext cx="10261600" cy="5431790"/>
          </a:xfrm>
          <a:prstGeom prst="rect">
            <a:avLst/>
          </a:prstGeom>
        </p:spPr>
        <p:txBody>
          <a:bodyPr vert="horz" wrap="square" lIns="0" tIns="12065" rIns="0" bIns="0" rtlCol="0">
            <a:spAutoFit/>
          </a:bodyPr>
          <a:lstStyle/>
          <a:p>
            <a:pPr marL="12700" marR="5080">
              <a:lnSpc>
                <a:spcPct val="100000"/>
              </a:lnSpc>
              <a:spcBef>
                <a:spcPts val="95"/>
              </a:spcBef>
            </a:pPr>
            <a:r>
              <a:rPr sz="2800" spc="15" dirty="0">
                <a:latin typeface="Trebuchet MS"/>
                <a:cs typeface="Trebuchet MS"/>
              </a:rPr>
              <a:t>Air</a:t>
            </a:r>
            <a:r>
              <a:rPr sz="2800" spc="-65" dirty="0">
                <a:latin typeface="Trebuchet MS"/>
                <a:cs typeface="Trebuchet MS"/>
              </a:rPr>
              <a:t> </a:t>
            </a:r>
            <a:r>
              <a:rPr sz="2800" spc="-210" dirty="0">
                <a:latin typeface="Trebuchet MS"/>
                <a:cs typeface="Trebuchet MS"/>
              </a:rPr>
              <a:t>way</a:t>
            </a:r>
            <a:r>
              <a:rPr sz="2800" spc="-70" dirty="0">
                <a:latin typeface="Trebuchet MS"/>
                <a:cs typeface="Trebuchet MS"/>
              </a:rPr>
              <a:t> </a:t>
            </a:r>
            <a:r>
              <a:rPr sz="2800" spc="-125" dirty="0">
                <a:latin typeface="Trebuchet MS"/>
                <a:cs typeface="Trebuchet MS"/>
              </a:rPr>
              <a:t>is</a:t>
            </a:r>
            <a:r>
              <a:rPr sz="2800" spc="-70" dirty="0">
                <a:latin typeface="Trebuchet MS"/>
                <a:cs typeface="Trebuchet MS"/>
              </a:rPr>
              <a:t> </a:t>
            </a:r>
            <a:r>
              <a:rPr sz="2800" spc="-185" dirty="0">
                <a:latin typeface="Trebuchet MS"/>
                <a:cs typeface="Trebuchet MS"/>
              </a:rPr>
              <a:t>defined</a:t>
            </a:r>
            <a:r>
              <a:rPr sz="2800" spc="-85" dirty="0">
                <a:latin typeface="Trebuchet MS"/>
                <a:cs typeface="Trebuchet MS"/>
              </a:rPr>
              <a:t> </a:t>
            </a:r>
            <a:r>
              <a:rPr sz="2800" spc="-170" dirty="0">
                <a:latin typeface="Trebuchet MS"/>
                <a:cs typeface="Trebuchet MS"/>
              </a:rPr>
              <a:t>as</a:t>
            </a:r>
            <a:r>
              <a:rPr sz="2800" spc="-65" dirty="0">
                <a:latin typeface="Trebuchet MS"/>
                <a:cs typeface="Trebuchet MS"/>
              </a:rPr>
              <a:t> </a:t>
            </a:r>
            <a:r>
              <a:rPr sz="2800" spc="-280" dirty="0">
                <a:latin typeface="Trebuchet MS"/>
                <a:cs typeface="Trebuchet MS"/>
              </a:rPr>
              <a:t>a</a:t>
            </a:r>
            <a:r>
              <a:rPr sz="2800" spc="-60" dirty="0">
                <a:latin typeface="Trebuchet MS"/>
                <a:cs typeface="Trebuchet MS"/>
              </a:rPr>
              <a:t> </a:t>
            </a:r>
            <a:r>
              <a:rPr sz="2800" spc="-180" dirty="0">
                <a:latin typeface="Trebuchet MS"/>
                <a:cs typeface="Trebuchet MS"/>
              </a:rPr>
              <a:t>passage</a:t>
            </a:r>
            <a:r>
              <a:rPr sz="2800" spc="-70" dirty="0">
                <a:latin typeface="Trebuchet MS"/>
                <a:cs typeface="Trebuchet MS"/>
              </a:rPr>
              <a:t> </a:t>
            </a:r>
            <a:r>
              <a:rPr sz="2800" spc="-114" dirty="0">
                <a:latin typeface="Trebuchet MS"/>
                <a:cs typeface="Trebuchet MS"/>
              </a:rPr>
              <a:t>through</a:t>
            </a:r>
            <a:r>
              <a:rPr sz="2800" spc="-50" dirty="0">
                <a:latin typeface="Trebuchet MS"/>
                <a:cs typeface="Trebuchet MS"/>
              </a:rPr>
              <a:t> </a:t>
            </a:r>
            <a:r>
              <a:rPr sz="2800" spc="-140" dirty="0">
                <a:latin typeface="Trebuchet MS"/>
                <a:cs typeface="Trebuchet MS"/>
              </a:rPr>
              <a:t>which</a:t>
            </a:r>
            <a:r>
              <a:rPr sz="2800" spc="-70" dirty="0">
                <a:latin typeface="Trebuchet MS"/>
                <a:cs typeface="Trebuchet MS"/>
              </a:rPr>
              <a:t> </a:t>
            </a:r>
            <a:r>
              <a:rPr sz="2800" spc="-170" dirty="0">
                <a:latin typeface="Trebuchet MS"/>
                <a:cs typeface="Trebuchet MS"/>
              </a:rPr>
              <a:t>the</a:t>
            </a:r>
            <a:r>
              <a:rPr sz="2800" spc="-70" dirty="0">
                <a:latin typeface="Trebuchet MS"/>
                <a:cs typeface="Trebuchet MS"/>
              </a:rPr>
              <a:t> </a:t>
            </a:r>
            <a:r>
              <a:rPr sz="2800" spc="-285" dirty="0">
                <a:latin typeface="Trebuchet MS"/>
                <a:cs typeface="Trebuchet MS"/>
              </a:rPr>
              <a:t>air/</a:t>
            </a:r>
            <a:r>
              <a:rPr sz="2800" spc="-50" dirty="0">
                <a:latin typeface="Trebuchet MS"/>
                <a:cs typeface="Trebuchet MS"/>
              </a:rPr>
              <a:t> </a:t>
            </a:r>
            <a:r>
              <a:rPr sz="2800" spc="-190" dirty="0">
                <a:latin typeface="Trebuchet MS"/>
                <a:cs typeface="Trebuchet MS"/>
              </a:rPr>
              <a:t>gas</a:t>
            </a:r>
            <a:r>
              <a:rPr sz="2800" spc="-50" dirty="0">
                <a:latin typeface="Trebuchet MS"/>
                <a:cs typeface="Trebuchet MS"/>
              </a:rPr>
              <a:t> </a:t>
            </a:r>
            <a:r>
              <a:rPr sz="2800" spc="-135" dirty="0">
                <a:latin typeface="Trebuchet MS"/>
                <a:cs typeface="Trebuchet MS"/>
              </a:rPr>
              <a:t>passes</a:t>
            </a:r>
            <a:r>
              <a:rPr sz="2800" spc="-85" dirty="0">
                <a:latin typeface="Trebuchet MS"/>
                <a:cs typeface="Trebuchet MS"/>
              </a:rPr>
              <a:t> </a:t>
            </a:r>
            <a:r>
              <a:rPr sz="2800" spc="-130" dirty="0">
                <a:latin typeface="Trebuchet MS"/>
                <a:cs typeface="Trebuchet MS"/>
              </a:rPr>
              <a:t>during </a:t>
            </a:r>
            <a:r>
              <a:rPr sz="2800" spc="-825" dirty="0">
                <a:latin typeface="Trebuchet MS"/>
                <a:cs typeface="Trebuchet MS"/>
              </a:rPr>
              <a:t> </a:t>
            </a:r>
            <a:r>
              <a:rPr sz="2800" spc="-150" dirty="0">
                <a:latin typeface="Trebuchet MS"/>
                <a:cs typeface="Trebuchet MS"/>
              </a:rPr>
              <a:t>respiration.</a:t>
            </a:r>
            <a:endParaRPr sz="2800">
              <a:latin typeface="Trebuchet MS"/>
              <a:cs typeface="Trebuchet MS"/>
            </a:endParaRPr>
          </a:p>
          <a:p>
            <a:pPr>
              <a:lnSpc>
                <a:spcPct val="100000"/>
              </a:lnSpc>
              <a:spcBef>
                <a:spcPts val="5"/>
              </a:spcBef>
            </a:pPr>
            <a:endParaRPr sz="4100">
              <a:latin typeface="Trebuchet MS"/>
              <a:cs typeface="Trebuchet MS"/>
            </a:endParaRPr>
          </a:p>
          <a:p>
            <a:pPr marL="12700">
              <a:lnSpc>
                <a:spcPct val="100000"/>
              </a:lnSpc>
            </a:pPr>
            <a:r>
              <a:rPr sz="2800" spc="-165" dirty="0">
                <a:latin typeface="Trebuchet MS"/>
                <a:cs typeface="Trebuchet MS"/>
              </a:rPr>
              <a:t>Functionally</a:t>
            </a:r>
            <a:r>
              <a:rPr sz="2800" spc="-70" dirty="0">
                <a:latin typeface="Trebuchet MS"/>
                <a:cs typeface="Trebuchet MS"/>
              </a:rPr>
              <a:t> </a:t>
            </a:r>
            <a:r>
              <a:rPr sz="2800" spc="-160" dirty="0">
                <a:latin typeface="Trebuchet MS"/>
                <a:cs typeface="Trebuchet MS"/>
              </a:rPr>
              <a:t>divided</a:t>
            </a:r>
            <a:r>
              <a:rPr sz="2800" spc="-60" dirty="0">
                <a:latin typeface="Trebuchet MS"/>
                <a:cs typeface="Trebuchet MS"/>
              </a:rPr>
              <a:t> </a:t>
            </a:r>
            <a:r>
              <a:rPr sz="2800" spc="-180" dirty="0">
                <a:latin typeface="Trebuchet MS"/>
                <a:cs typeface="Trebuchet MS"/>
              </a:rPr>
              <a:t>into:</a:t>
            </a:r>
            <a:r>
              <a:rPr sz="2800" spc="-345" dirty="0">
                <a:latin typeface="Trebuchet MS"/>
                <a:cs typeface="Trebuchet MS"/>
              </a:rPr>
              <a:t> </a:t>
            </a:r>
            <a:r>
              <a:rPr sz="2800" spc="-120" dirty="0">
                <a:latin typeface="Trebuchet MS"/>
                <a:cs typeface="Trebuchet MS"/>
              </a:rPr>
              <a:t>*conductive</a:t>
            </a:r>
            <a:r>
              <a:rPr sz="2800" spc="-65" dirty="0">
                <a:latin typeface="Trebuchet MS"/>
                <a:cs typeface="Trebuchet MS"/>
              </a:rPr>
              <a:t> </a:t>
            </a:r>
            <a:r>
              <a:rPr sz="2800" spc="-114" dirty="0">
                <a:latin typeface="Trebuchet MS"/>
                <a:cs typeface="Trebuchet MS"/>
              </a:rPr>
              <a:t>zone</a:t>
            </a:r>
            <a:r>
              <a:rPr sz="2800" spc="-45" dirty="0">
                <a:latin typeface="Trebuchet MS"/>
                <a:cs typeface="Trebuchet MS"/>
              </a:rPr>
              <a:t> </a:t>
            </a:r>
            <a:r>
              <a:rPr sz="2800" spc="365" dirty="0">
                <a:latin typeface="Trebuchet MS"/>
                <a:cs typeface="Trebuchet MS"/>
              </a:rPr>
              <a:t>–</a:t>
            </a:r>
            <a:r>
              <a:rPr sz="2800" spc="-65" dirty="0">
                <a:latin typeface="Trebuchet MS"/>
                <a:cs typeface="Trebuchet MS"/>
              </a:rPr>
              <a:t> </a:t>
            </a:r>
            <a:r>
              <a:rPr sz="2800" spc="-200" dirty="0">
                <a:latin typeface="Trebuchet MS"/>
                <a:cs typeface="Trebuchet MS"/>
              </a:rPr>
              <a:t>till</a:t>
            </a:r>
            <a:r>
              <a:rPr sz="2800" spc="-65" dirty="0">
                <a:latin typeface="Trebuchet MS"/>
                <a:cs typeface="Trebuchet MS"/>
              </a:rPr>
              <a:t> </a:t>
            </a:r>
            <a:r>
              <a:rPr sz="2800" spc="-165" dirty="0">
                <a:latin typeface="Trebuchet MS"/>
                <a:cs typeface="Trebuchet MS"/>
              </a:rPr>
              <a:t>terminal</a:t>
            </a:r>
            <a:r>
              <a:rPr sz="2800" spc="-60" dirty="0">
                <a:latin typeface="Trebuchet MS"/>
                <a:cs typeface="Trebuchet MS"/>
              </a:rPr>
              <a:t> </a:t>
            </a:r>
            <a:r>
              <a:rPr sz="2800" spc="-110" dirty="0">
                <a:latin typeface="Trebuchet MS"/>
                <a:cs typeface="Trebuchet MS"/>
              </a:rPr>
              <a:t>bronchioles</a:t>
            </a:r>
            <a:endParaRPr sz="2800">
              <a:latin typeface="Trebuchet MS"/>
              <a:cs typeface="Trebuchet MS"/>
            </a:endParaRPr>
          </a:p>
          <a:p>
            <a:pPr marL="12700" marR="812800" indent="3642995">
              <a:lnSpc>
                <a:spcPct val="100000"/>
              </a:lnSpc>
              <a:spcBef>
                <a:spcPts val="695"/>
              </a:spcBef>
            </a:pPr>
            <a:r>
              <a:rPr sz="2800" spc="-85" dirty="0">
                <a:latin typeface="Trebuchet MS"/>
                <a:cs typeface="Trebuchet MS"/>
              </a:rPr>
              <a:t>*respiratory</a:t>
            </a:r>
            <a:r>
              <a:rPr sz="2800" spc="-40" dirty="0">
                <a:latin typeface="Trebuchet MS"/>
                <a:cs typeface="Trebuchet MS"/>
              </a:rPr>
              <a:t> </a:t>
            </a:r>
            <a:r>
              <a:rPr sz="2800" spc="-110" dirty="0">
                <a:latin typeface="Trebuchet MS"/>
                <a:cs typeface="Trebuchet MS"/>
              </a:rPr>
              <a:t>zone</a:t>
            </a:r>
            <a:r>
              <a:rPr sz="2800" spc="-55" dirty="0">
                <a:latin typeface="Trebuchet MS"/>
                <a:cs typeface="Trebuchet MS"/>
              </a:rPr>
              <a:t> </a:t>
            </a:r>
            <a:r>
              <a:rPr sz="2800" spc="365" dirty="0">
                <a:latin typeface="Trebuchet MS"/>
                <a:cs typeface="Trebuchet MS"/>
              </a:rPr>
              <a:t>–</a:t>
            </a:r>
            <a:r>
              <a:rPr sz="2800" spc="-55" dirty="0">
                <a:latin typeface="Trebuchet MS"/>
                <a:cs typeface="Trebuchet MS"/>
              </a:rPr>
              <a:t> </a:t>
            </a:r>
            <a:r>
              <a:rPr sz="2800" spc="-155" dirty="0">
                <a:latin typeface="Trebuchet MS"/>
                <a:cs typeface="Trebuchet MS"/>
              </a:rPr>
              <a:t>includes</a:t>
            </a:r>
            <a:r>
              <a:rPr sz="2800" spc="-85" dirty="0">
                <a:latin typeface="Trebuchet MS"/>
                <a:cs typeface="Trebuchet MS"/>
              </a:rPr>
              <a:t> </a:t>
            </a:r>
            <a:r>
              <a:rPr sz="2800" spc="-105" dirty="0">
                <a:latin typeface="Trebuchet MS"/>
                <a:cs typeface="Trebuchet MS"/>
              </a:rPr>
              <a:t>respiratory </a:t>
            </a:r>
            <a:r>
              <a:rPr sz="2800" spc="-830" dirty="0">
                <a:latin typeface="Trebuchet MS"/>
                <a:cs typeface="Trebuchet MS"/>
              </a:rPr>
              <a:t> </a:t>
            </a:r>
            <a:r>
              <a:rPr sz="2800" spc="-150" dirty="0">
                <a:latin typeface="Trebuchet MS"/>
                <a:cs typeface="Trebuchet MS"/>
              </a:rPr>
              <a:t>bronchioles,alveolar</a:t>
            </a:r>
            <a:r>
              <a:rPr sz="2800" spc="-45" dirty="0">
                <a:latin typeface="Trebuchet MS"/>
                <a:cs typeface="Trebuchet MS"/>
              </a:rPr>
              <a:t> </a:t>
            </a:r>
            <a:r>
              <a:rPr sz="2800" spc="-180" dirty="0">
                <a:latin typeface="Trebuchet MS"/>
                <a:cs typeface="Trebuchet MS"/>
              </a:rPr>
              <a:t>ducts,alveoli</a:t>
            </a:r>
            <a:endParaRPr sz="2800">
              <a:latin typeface="Trebuchet MS"/>
              <a:cs typeface="Trebuchet MS"/>
            </a:endParaRPr>
          </a:p>
          <a:p>
            <a:pPr>
              <a:lnSpc>
                <a:spcPct val="100000"/>
              </a:lnSpc>
              <a:spcBef>
                <a:spcPts val="5"/>
              </a:spcBef>
            </a:pPr>
            <a:endParaRPr sz="4100">
              <a:latin typeface="Trebuchet MS"/>
              <a:cs typeface="Trebuchet MS"/>
            </a:endParaRPr>
          </a:p>
          <a:p>
            <a:pPr marL="12700">
              <a:lnSpc>
                <a:spcPct val="100000"/>
              </a:lnSpc>
            </a:pPr>
            <a:r>
              <a:rPr sz="2800" spc="-20" dirty="0">
                <a:latin typeface="Trebuchet MS"/>
                <a:cs typeface="Trebuchet MS"/>
              </a:rPr>
              <a:t>And</a:t>
            </a:r>
            <a:r>
              <a:rPr sz="2800" spc="-70" dirty="0">
                <a:latin typeface="Trebuchet MS"/>
                <a:cs typeface="Trebuchet MS"/>
              </a:rPr>
              <a:t> </a:t>
            </a:r>
            <a:r>
              <a:rPr sz="2800" spc="-295" dirty="0">
                <a:latin typeface="Trebuchet MS"/>
                <a:cs typeface="Trebuchet MS"/>
              </a:rPr>
              <a:t>a</a:t>
            </a:r>
            <a:r>
              <a:rPr sz="2800" spc="-135" dirty="0">
                <a:latin typeface="Trebuchet MS"/>
                <a:cs typeface="Trebuchet MS"/>
              </a:rPr>
              <a:t>nat</a:t>
            </a:r>
            <a:r>
              <a:rPr sz="2800" spc="-145" dirty="0">
                <a:latin typeface="Trebuchet MS"/>
                <a:cs typeface="Trebuchet MS"/>
              </a:rPr>
              <a:t>o</a:t>
            </a:r>
            <a:r>
              <a:rPr sz="2800" spc="-220" dirty="0">
                <a:latin typeface="Trebuchet MS"/>
                <a:cs typeface="Trebuchet MS"/>
              </a:rPr>
              <a:t>mical</a:t>
            </a:r>
            <a:r>
              <a:rPr sz="2800" spc="-165" dirty="0">
                <a:latin typeface="Trebuchet MS"/>
                <a:cs typeface="Trebuchet MS"/>
              </a:rPr>
              <a:t>l</a:t>
            </a:r>
            <a:r>
              <a:rPr sz="2800" spc="-160" dirty="0">
                <a:latin typeface="Trebuchet MS"/>
                <a:cs typeface="Trebuchet MS"/>
              </a:rPr>
              <a:t>y</a:t>
            </a:r>
            <a:r>
              <a:rPr sz="2800" spc="-30" dirty="0">
                <a:latin typeface="Trebuchet MS"/>
                <a:cs typeface="Trebuchet MS"/>
              </a:rPr>
              <a:t> </a:t>
            </a:r>
            <a:r>
              <a:rPr sz="2800" spc="-160" dirty="0">
                <a:latin typeface="Trebuchet MS"/>
                <a:cs typeface="Trebuchet MS"/>
              </a:rPr>
              <a:t>divided</a:t>
            </a:r>
            <a:r>
              <a:rPr sz="2800" spc="-85" dirty="0">
                <a:latin typeface="Trebuchet MS"/>
                <a:cs typeface="Trebuchet MS"/>
              </a:rPr>
              <a:t> </a:t>
            </a:r>
            <a:r>
              <a:rPr sz="2800" spc="-175" dirty="0">
                <a:latin typeface="Trebuchet MS"/>
                <a:cs typeface="Trebuchet MS"/>
              </a:rPr>
              <a:t>in</a:t>
            </a:r>
            <a:r>
              <a:rPr sz="2800" spc="-160" dirty="0">
                <a:latin typeface="Trebuchet MS"/>
                <a:cs typeface="Trebuchet MS"/>
              </a:rPr>
              <a:t>t</a:t>
            </a:r>
            <a:r>
              <a:rPr sz="2800" spc="-190" dirty="0">
                <a:latin typeface="Trebuchet MS"/>
                <a:cs typeface="Trebuchet MS"/>
              </a:rPr>
              <a:t>o:</a:t>
            </a:r>
            <a:endParaRPr sz="2800">
              <a:latin typeface="Trebuchet MS"/>
              <a:cs typeface="Trebuchet MS"/>
            </a:endParaRPr>
          </a:p>
          <a:p>
            <a:pPr marL="12700">
              <a:lnSpc>
                <a:spcPct val="100000"/>
              </a:lnSpc>
              <a:spcBef>
                <a:spcPts val="700"/>
              </a:spcBef>
            </a:pPr>
            <a:r>
              <a:rPr sz="2800" spc="-80" dirty="0">
                <a:latin typeface="Trebuchet MS"/>
                <a:cs typeface="Trebuchet MS"/>
              </a:rPr>
              <a:t>*upper</a:t>
            </a:r>
            <a:r>
              <a:rPr sz="2800" spc="-75" dirty="0">
                <a:latin typeface="Trebuchet MS"/>
                <a:cs typeface="Trebuchet MS"/>
              </a:rPr>
              <a:t> </a:t>
            </a:r>
            <a:r>
              <a:rPr sz="2800" spc="-180" dirty="0">
                <a:latin typeface="Trebuchet MS"/>
                <a:cs typeface="Trebuchet MS"/>
              </a:rPr>
              <a:t>airway</a:t>
            </a:r>
            <a:r>
              <a:rPr sz="2800" spc="-50" dirty="0">
                <a:latin typeface="Trebuchet MS"/>
                <a:cs typeface="Trebuchet MS"/>
              </a:rPr>
              <a:t> </a:t>
            </a:r>
            <a:r>
              <a:rPr sz="2800" spc="-120" dirty="0">
                <a:latin typeface="Trebuchet MS"/>
                <a:cs typeface="Trebuchet MS"/>
              </a:rPr>
              <a:t>(oral</a:t>
            </a:r>
            <a:r>
              <a:rPr sz="2800" spc="-35" dirty="0">
                <a:latin typeface="Trebuchet MS"/>
                <a:cs typeface="Trebuchet MS"/>
              </a:rPr>
              <a:t> </a:t>
            </a:r>
            <a:r>
              <a:rPr sz="2800" spc="-185" dirty="0">
                <a:latin typeface="Trebuchet MS"/>
                <a:cs typeface="Trebuchet MS"/>
              </a:rPr>
              <a:t>and</a:t>
            </a:r>
            <a:r>
              <a:rPr sz="2800" spc="-55" dirty="0">
                <a:latin typeface="Trebuchet MS"/>
                <a:cs typeface="Trebuchet MS"/>
              </a:rPr>
              <a:t> </a:t>
            </a:r>
            <a:r>
              <a:rPr sz="2800" spc="-195" dirty="0">
                <a:latin typeface="Trebuchet MS"/>
                <a:cs typeface="Trebuchet MS"/>
              </a:rPr>
              <a:t>nasal</a:t>
            </a:r>
            <a:r>
              <a:rPr sz="2800" spc="-35" dirty="0">
                <a:latin typeface="Trebuchet MS"/>
                <a:cs typeface="Trebuchet MS"/>
              </a:rPr>
              <a:t> </a:t>
            </a:r>
            <a:r>
              <a:rPr sz="2800" spc="-165" dirty="0">
                <a:latin typeface="Trebuchet MS"/>
                <a:cs typeface="Trebuchet MS"/>
              </a:rPr>
              <a:t>cavities,pharynx,larynx)</a:t>
            </a:r>
            <a:endParaRPr sz="2800">
              <a:latin typeface="Trebuchet MS"/>
              <a:cs typeface="Trebuchet MS"/>
            </a:endParaRPr>
          </a:p>
          <a:p>
            <a:pPr marL="504825">
              <a:lnSpc>
                <a:spcPct val="100000"/>
              </a:lnSpc>
              <a:spcBef>
                <a:spcPts val="710"/>
              </a:spcBef>
            </a:pPr>
            <a:r>
              <a:rPr sz="2800" b="1" spc="95" dirty="0">
                <a:latin typeface="Trebuchet MS"/>
                <a:cs typeface="Trebuchet MS"/>
              </a:rPr>
              <a:t>More</a:t>
            </a:r>
            <a:r>
              <a:rPr sz="2800" b="1" spc="-65" dirty="0">
                <a:latin typeface="Trebuchet MS"/>
                <a:cs typeface="Trebuchet MS"/>
              </a:rPr>
              <a:t> </a:t>
            </a:r>
            <a:r>
              <a:rPr sz="2800" b="1" spc="-35" dirty="0">
                <a:latin typeface="Trebuchet MS"/>
                <a:cs typeface="Trebuchet MS"/>
              </a:rPr>
              <a:t>vulnerable</a:t>
            </a:r>
            <a:r>
              <a:rPr sz="2800" b="1" spc="-55" dirty="0">
                <a:latin typeface="Trebuchet MS"/>
                <a:cs typeface="Trebuchet MS"/>
              </a:rPr>
              <a:t> </a:t>
            </a:r>
            <a:r>
              <a:rPr sz="2800" b="1" spc="50" dirty="0">
                <a:latin typeface="Trebuchet MS"/>
                <a:cs typeface="Trebuchet MS"/>
              </a:rPr>
              <a:t>to</a:t>
            </a:r>
            <a:r>
              <a:rPr sz="2800" b="1" spc="-80" dirty="0">
                <a:latin typeface="Trebuchet MS"/>
                <a:cs typeface="Trebuchet MS"/>
              </a:rPr>
              <a:t> </a:t>
            </a:r>
            <a:r>
              <a:rPr sz="2800" b="1" dirty="0">
                <a:latin typeface="Trebuchet MS"/>
                <a:cs typeface="Trebuchet MS"/>
              </a:rPr>
              <a:t>obstruction</a:t>
            </a:r>
            <a:endParaRPr sz="2800">
              <a:latin typeface="Trebuchet MS"/>
              <a:cs typeface="Trebuchet MS"/>
            </a:endParaRPr>
          </a:p>
          <a:p>
            <a:pPr marL="12700">
              <a:lnSpc>
                <a:spcPct val="100000"/>
              </a:lnSpc>
              <a:spcBef>
                <a:spcPts val="695"/>
              </a:spcBef>
            </a:pPr>
            <a:r>
              <a:rPr sz="2800" spc="-10" dirty="0">
                <a:latin typeface="Trebuchet MS"/>
                <a:cs typeface="Trebuchet MS"/>
              </a:rPr>
              <a:t>*l</a:t>
            </a:r>
            <a:r>
              <a:rPr sz="2800" spc="-45" dirty="0">
                <a:latin typeface="Trebuchet MS"/>
                <a:cs typeface="Trebuchet MS"/>
              </a:rPr>
              <a:t>o</a:t>
            </a:r>
            <a:r>
              <a:rPr sz="2800" spc="-130" dirty="0">
                <a:latin typeface="Trebuchet MS"/>
                <a:cs typeface="Trebuchet MS"/>
              </a:rPr>
              <a:t>w</a:t>
            </a:r>
            <a:r>
              <a:rPr sz="2800" spc="-85" dirty="0">
                <a:latin typeface="Trebuchet MS"/>
                <a:cs typeface="Trebuchet MS"/>
              </a:rPr>
              <a:t>er</a:t>
            </a:r>
            <a:r>
              <a:rPr sz="2800" spc="-70" dirty="0">
                <a:latin typeface="Trebuchet MS"/>
                <a:cs typeface="Trebuchet MS"/>
              </a:rPr>
              <a:t> </a:t>
            </a:r>
            <a:r>
              <a:rPr sz="2800" spc="-150" dirty="0">
                <a:latin typeface="Trebuchet MS"/>
                <a:cs typeface="Trebuchet MS"/>
              </a:rPr>
              <a:t>air</a:t>
            </a:r>
            <a:r>
              <a:rPr sz="2800" spc="-60" dirty="0">
                <a:latin typeface="Trebuchet MS"/>
                <a:cs typeface="Trebuchet MS"/>
              </a:rPr>
              <a:t> </a:t>
            </a:r>
            <a:r>
              <a:rPr sz="2800" spc="-80" dirty="0">
                <a:latin typeface="Trebuchet MS"/>
                <a:cs typeface="Trebuchet MS"/>
              </a:rPr>
              <a:t>w</a:t>
            </a:r>
            <a:r>
              <a:rPr sz="2800" spc="-390" dirty="0">
                <a:latin typeface="Trebuchet MS"/>
                <a:cs typeface="Trebuchet MS"/>
              </a:rPr>
              <a:t>a</a:t>
            </a:r>
            <a:r>
              <a:rPr sz="2800" spc="-160" dirty="0">
                <a:latin typeface="Trebuchet MS"/>
                <a:cs typeface="Trebuchet MS"/>
              </a:rPr>
              <a:t>y</a:t>
            </a:r>
            <a:r>
              <a:rPr sz="2800" spc="-70" dirty="0">
                <a:latin typeface="Trebuchet MS"/>
                <a:cs typeface="Trebuchet MS"/>
              </a:rPr>
              <a:t> </a:t>
            </a:r>
            <a:r>
              <a:rPr sz="2800" spc="-125" dirty="0">
                <a:latin typeface="Trebuchet MS"/>
                <a:cs typeface="Trebuchet MS"/>
              </a:rPr>
              <a:t>(</a:t>
            </a:r>
            <a:r>
              <a:rPr sz="2800" spc="-180" dirty="0">
                <a:latin typeface="Trebuchet MS"/>
                <a:cs typeface="Trebuchet MS"/>
              </a:rPr>
              <a:t>trachea,b</a:t>
            </a:r>
            <a:r>
              <a:rPr sz="2800" spc="-215" dirty="0">
                <a:latin typeface="Trebuchet MS"/>
                <a:cs typeface="Trebuchet MS"/>
              </a:rPr>
              <a:t>r</a:t>
            </a:r>
            <a:r>
              <a:rPr sz="2800" spc="-50" dirty="0">
                <a:latin typeface="Trebuchet MS"/>
                <a:cs typeface="Trebuchet MS"/>
              </a:rPr>
              <a:t>o</a:t>
            </a:r>
            <a:r>
              <a:rPr sz="2800" spc="-45" dirty="0">
                <a:latin typeface="Trebuchet MS"/>
                <a:cs typeface="Trebuchet MS"/>
              </a:rPr>
              <a:t>n</a:t>
            </a:r>
            <a:r>
              <a:rPr sz="2800" spc="-200" dirty="0">
                <a:latin typeface="Trebuchet MS"/>
                <a:cs typeface="Trebuchet MS"/>
              </a:rPr>
              <a:t>chi,</a:t>
            </a:r>
            <a:r>
              <a:rPr sz="2800" spc="-260" dirty="0">
                <a:latin typeface="Trebuchet MS"/>
                <a:cs typeface="Trebuchet MS"/>
              </a:rPr>
              <a:t>b</a:t>
            </a:r>
            <a:r>
              <a:rPr sz="2800" spc="-65" dirty="0">
                <a:latin typeface="Trebuchet MS"/>
                <a:cs typeface="Trebuchet MS"/>
              </a:rPr>
              <a:t>r</a:t>
            </a:r>
            <a:r>
              <a:rPr sz="2800" spc="-50" dirty="0">
                <a:latin typeface="Trebuchet MS"/>
                <a:cs typeface="Trebuchet MS"/>
              </a:rPr>
              <a:t>o</a:t>
            </a:r>
            <a:r>
              <a:rPr sz="2800" spc="-45" dirty="0">
                <a:latin typeface="Trebuchet MS"/>
                <a:cs typeface="Trebuchet MS"/>
              </a:rPr>
              <a:t>n</a:t>
            </a:r>
            <a:r>
              <a:rPr sz="2800" spc="-105" dirty="0">
                <a:latin typeface="Trebuchet MS"/>
                <a:cs typeface="Trebuchet MS"/>
              </a:rPr>
              <a:t>chi</a:t>
            </a:r>
            <a:r>
              <a:rPr sz="2800" spc="-125" dirty="0">
                <a:latin typeface="Trebuchet MS"/>
                <a:cs typeface="Trebuchet MS"/>
              </a:rPr>
              <a:t>o</a:t>
            </a:r>
            <a:r>
              <a:rPr sz="2800" spc="-215" dirty="0">
                <a:latin typeface="Trebuchet MS"/>
                <a:cs typeface="Trebuchet MS"/>
              </a:rPr>
              <a:t>les,al</a:t>
            </a:r>
            <a:r>
              <a:rPr sz="2800" spc="-315" dirty="0">
                <a:latin typeface="Trebuchet MS"/>
                <a:cs typeface="Trebuchet MS"/>
              </a:rPr>
              <a:t>v</a:t>
            </a:r>
            <a:r>
              <a:rPr sz="2800" spc="-75" dirty="0">
                <a:latin typeface="Trebuchet MS"/>
                <a:cs typeface="Trebuchet MS"/>
              </a:rPr>
              <a:t>e</a:t>
            </a:r>
            <a:r>
              <a:rPr sz="2800" spc="-70" dirty="0">
                <a:latin typeface="Trebuchet MS"/>
                <a:cs typeface="Trebuchet MS"/>
              </a:rPr>
              <a:t>o</a:t>
            </a:r>
            <a:r>
              <a:rPr sz="2800" spc="-210" dirty="0">
                <a:latin typeface="Trebuchet MS"/>
                <a:cs typeface="Trebuchet MS"/>
              </a:rPr>
              <a:t>l</a:t>
            </a:r>
            <a:r>
              <a:rPr sz="2800" spc="-180" dirty="0">
                <a:latin typeface="Trebuchet MS"/>
                <a:cs typeface="Trebuchet MS"/>
              </a:rPr>
              <a:t>i</a:t>
            </a:r>
            <a:r>
              <a:rPr sz="2800" spc="-125" dirty="0">
                <a:latin typeface="Trebuchet MS"/>
                <a:cs typeface="Trebuchet MS"/>
              </a:rPr>
              <a:t>)</a:t>
            </a:r>
            <a:endParaRPr sz="2800">
              <a:latin typeface="Trebuchet MS"/>
              <a:cs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FE2E4"/>
          </a:solidFill>
        </p:spPr>
        <p:txBody>
          <a:bodyPr wrap="square" lIns="0" tIns="0" rIns="0" bIns="0" rtlCol="0"/>
          <a:lstStyle/>
          <a:p>
            <a:endParaRPr/>
          </a:p>
        </p:txBody>
      </p:sp>
      <p:grpSp>
        <p:nvGrpSpPr>
          <p:cNvPr id="3" name="object 3"/>
          <p:cNvGrpSpPr/>
          <p:nvPr/>
        </p:nvGrpSpPr>
        <p:grpSpPr>
          <a:xfrm>
            <a:off x="673608" y="673608"/>
            <a:ext cx="5469890" cy="5518785"/>
            <a:chOff x="673608" y="673608"/>
            <a:chExt cx="5469890" cy="5518785"/>
          </a:xfrm>
        </p:grpSpPr>
        <p:pic>
          <p:nvPicPr>
            <p:cNvPr id="4" name="object 4"/>
            <p:cNvPicPr/>
            <p:nvPr/>
          </p:nvPicPr>
          <p:blipFill>
            <a:blip r:embed="rId2" cstate="print"/>
            <a:stretch>
              <a:fillRect/>
            </a:stretch>
          </p:blipFill>
          <p:spPr>
            <a:xfrm>
              <a:off x="673608" y="673608"/>
              <a:ext cx="5469636" cy="5518404"/>
            </a:xfrm>
            <a:prstGeom prst="rect">
              <a:avLst/>
            </a:prstGeom>
          </p:spPr>
        </p:pic>
        <p:sp>
          <p:nvSpPr>
            <p:cNvPr id="5" name="object 5"/>
            <p:cNvSpPr/>
            <p:nvPr/>
          </p:nvSpPr>
          <p:spPr>
            <a:xfrm>
              <a:off x="726948" y="726948"/>
              <a:ext cx="5367655" cy="5416550"/>
            </a:xfrm>
            <a:custGeom>
              <a:avLst/>
              <a:gdLst/>
              <a:ahLst/>
              <a:cxnLst/>
              <a:rect l="l" t="t" r="r" b="b"/>
              <a:pathLst>
                <a:path w="5367655" h="5416550">
                  <a:moveTo>
                    <a:pt x="5367528" y="0"/>
                  </a:moveTo>
                  <a:lnTo>
                    <a:pt x="0" y="0"/>
                  </a:lnTo>
                  <a:lnTo>
                    <a:pt x="0" y="5416296"/>
                  </a:lnTo>
                  <a:lnTo>
                    <a:pt x="5367528" y="5416296"/>
                  </a:lnTo>
                  <a:lnTo>
                    <a:pt x="5367528"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896112" y="1248156"/>
              <a:ext cx="5053584" cy="4078224"/>
            </a:xfrm>
            <a:prstGeom prst="rect">
              <a:avLst/>
            </a:prstGeom>
          </p:spPr>
        </p:pic>
        <p:sp>
          <p:nvSpPr>
            <p:cNvPr id="7" name="object 7"/>
            <p:cNvSpPr/>
            <p:nvPr/>
          </p:nvSpPr>
          <p:spPr>
            <a:xfrm>
              <a:off x="883920" y="886968"/>
              <a:ext cx="5055235" cy="5096510"/>
            </a:xfrm>
            <a:custGeom>
              <a:avLst/>
              <a:gdLst/>
              <a:ahLst/>
              <a:cxnLst/>
              <a:rect l="l" t="t" r="r" b="b"/>
              <a:pathLst>
                <a:path w="5055235" h="5096510">
                  <a:moveTo>
                    <a:pt x="0" y="5096256"/>
                  </a:moveTo>
                  <a:lnTo>
                    <a:pt x="5055108" y="5096256"/>
                  </a:lnTo>
                  <a:lnTo>
                    <a:pt x="5055108" y="0"/>
                  </a:lnTo>
                  <a:lnTo>
                    <a:pt x="0" y="0"/>
                  </a:lnTo>
                  <a:lnTo>
                    <a:pt x="0" y="5096256"/>
                  </a:lnTo>
                  <a:close/>
                </a:path>
              </a:pathLst>
            </a:custGeom>
            <a:ln w="6350">
              <a:solidFill>
                <a:srgbClr val="404040"/>
              </a:solidFill>
            </a:ln>
          </p:spPr>
          <p:txBody>
            <a:bodyPr wrap="square" lIns="0" tIns="0" rIns="0" bIns="0" rtlCol="0"/>
            <a:lstStyle/>
            <a:p>
              <a:endParaRPr/>
            </a:p>
          </p:txBody>
        </p:sp>
      </p:grpSp>
      <p:sp>
        <p:nvSpPr>
          <p:cNvPr id="8" name="object 8"/>
          <p:cNvSpPr txBox="1"/>
          <p:nvPr/>
        </p:nvSpPr>
        <p:spPr>
          <a:xfrm>
            <a:off x="6285103" y="2337638"/>
            <a:ext cx="5444490" cy="2399665"/>
          </a:xfrm>
          <a:prstGeom prst="rect">
            <a:avLst/>
          </a:prstGeom>
        </p:spPr>
        <p:txBody>
          <a:bodyPr vert="horz" wrap="square" lIns="0" tIns="13335" rIns="0" bIns="0" rtlCol="0">
            <a:spAutoFit/>
          </a:bodyPr>
          <a:lstStyle/>
          <a:p>
            <a:pPr marL="103505">
              <a:lnSpc>
                <a:spcPts val="2280"/>
              </a:lnSpc>
              <a:spcBef>
                <a:spcPts val="105"/>
              </a:spcBef>
            </a:pPr>
            <a:r>
              <a:rPr sz="2000" spc="-65" dirty="0">
                <a:latin typeface="Microsoft Sans Serif"/>
                <a:cs typeface="Microsoft Sans Serif"/>
              </a:rPr>
              <a:t>Idea</a:t>
            </a:r>
            <a:r>
              <a:rPr sz="2000" spc="-30" dirty="0">
                <a:latin typeface="Microsoft Sans Serif"/>
                <a:cs typeface="Microsoft Sans Serif"/>
              </a:rPr>
              <a:t>l</a:t>
            </a:r>
            <a:r>
              <a:rPr sz="2000" spc="-10" dirty="0">
                <a:latin typeface="Microsoft Sans Serif"/>
                <a:cs typeface="Microsoft Sans Serif"/>
              </a:rPr>
              <a:t>ly</a:t>
            </a:r>
            <a:r>
              <a:rPr sz="2000" spc="-20" dirty="0">
                <a:latin typeface="Microsoft Sans Serif"/>
                <a:cs typeface="Microsoft Sans Serif"/>
              </a:rPr>
              <a:t> </a:t>
            </a:r>
            <a:r>
              <a:rPr sz="2000" spc="-85" dirty="0">
                <a:latin typeface="Microsoft Sans Serif"/>
                <a:cs typeface="Microsoft Sans Serif"/>
              </a:rPr>
              <a:t>t</a:t>
            </a:r>
            <a:r>
              <a:rPr sz="2000" spc="-175" dirty="0">
                <a:latin typeface="Microsoft Sans Serif"/>
                <a:cs typeface="Microsoft Sans Serif"/>
              </a:rPr>
              <a:t>h</a:t>
            </a:r>
            <a:r>
              <a:rPr sz="2000" spc="-110" dirty="0">
                <a:latin typeface="Microsoft Sans Serif"/>
                <a:cs typeface="Microsoft Sans Serif"/>
              </a:rPr>
              <a:t>e</a:t>
            </a:r>
            <a:r>
              <a:rPr sz="2000" spc="10" dirty="0">
                <a:latin typeface="Microsoft Sans Serif"/>
                <a:cs typeface="Microsoft Sans Serif"/>
              </a:rPr>
              <a:t> </a:t>
            </a:r>
            <a:r>
              <a:rPr sz="2000" spc="-200" dirty="0">
                <a:latin typeface="Microsoft Sans Serif"/>
                <a:cs typeface="Microsoft Sans Serif"/>
              </a:rPr>
              <a:t>ne</a:t>
            </a:r>
            <a:r>
              <a:rPr sz="2000" spc="-150" dirty="0">
                <a:latin typeface="Microsoft Sans Serif"/>
                <a:cs typeface="Microsoft Sans Serif"/>
              </a:rPr>
              <a:t>c</a:t>
            </a:r>
            <a:r>
              <a:rPr sz="2000" spc="-125" dirty="0">
                <a:latin typeface="Microsoft Sans Serif"/>
                <a:cs typeface="Microsoft Sans Serif"/>
              </a:rPr>
              <a:t>k</a:t>
            </a:r>
            <a:r>
              <a:rPr sz="2000" spc="20" dirty="0">
                <a:latin typeface="Microsoft Sans Serif"/>
                <a:cs typeface="Microsoft Sans Serif"/>
              </a:rPr>
              <a:t> </a:t>
            </a:r>
            <a:r>
              <a:rPr sz="2000" spc="-155" dirty="0">
                <a:latin typeface="Microsoft Sans Serif"/>
                <a:cs typeface="Microsoft Sans Serif"/>
              </a:rPr>
              <a:t>should</a:t>
            </a:r>
            <a:r>
              <a:rPr sz="2000" spc="-20" dirty="0">
                <a:latin typeface="Microsoft Sans Serif"/>
                <a:cs typeface="Microsoft Sans Serif"/>
              </a:rPr>
              <a:t> </a:t>
            </a:r>
            <a:r>
              <a:rPr sz="2000" spc="-60" dirty="0">
                <a:latin typeface="Microsoft Sans Serif"/>
                <a:cs typeface="Microsoft Sans Serif"/>
              </a:rPr>
              <a:t>be</a:t>
            </a:r>
            <a:r>
              <a:rPr sz="2000" spc="10" dirty="0">
                <a:latin typeface="Microsoft Sans Serif"/>
                <a:cs typeface="Microsoft Sans Serif"/>
              </a:rPr>
              <a:t> </a:t>
            </a:r>
            <a:r>
              <a:rPr sz="2000" spc="-10" dirty="0">
                <a:latin typeface="Microsoft Sans Serif"/>
                <a:cs typeface="Microsoft Sans Serif"/>
              </a:rPr>
              <a:t>a</a:t>
            </a:r>
            <a:r>
              <a:rPr sz="2000" spc="-20" dirty="0">
                <a:latin typeface="Microsoft Sans Serif"/>
                <a:cs typeface="Microsoft Sans Serif"/>
              </a:rPr>
              <a:t>b</a:t>
            </a:r>
            <a:r>
              <a:rPr sz="2000" spc="-45" dirty="0">
                <a:latin typeface="Microsoft Sans Serif"/>
                <a:cs typeface="Microsoft Sans Serif"/>
              </a:rPr>
              <a:t>l</a:t>
            </a:r>
            <a:r>
              <a:rPr sz="2000" spc="-90" dirty="0">
                <a:latin typeface="Microsoft Sans Serif"/>
                <a:cs typeface="Microsoft Sans Serif"/>
              </a:rPr>
              <a:t>e</a:t>
            </a:r>
            <a:r>
              <a:rPr sz="2000" dirty="0">
                <a:latin typeface="Microsoft Sans Serif"/>
                <a:cs typeface="Microsoft Sans Serif"/>
              </a:rPr>
              <a:t> </a:t>
            </a:r>
            <a:r>
              <a:rPr sz="2000" spc="-65" dirty="0">
                <a:latin typeface="Microsoft Sans Serif"/>
                <a:cs typeface="Microsoft Sans Serif"/>
              </a:rPr>
              <a:t>to</a:t>
            </a:r>
            <a:r>
              <a:rPr sz="2000" spc="10" dirty="0">
                <a:latin typeface="Microsoft Sans Serif"/>
                <a:cs typeface="Microsoft Sans Serif"/>
              </a:rPr>
              <a:t> </a:t>
            </a:r>
            <a:r>
              <a:rPr sz="2000" spc="-170" dirty="0">
                <a:latin typeface="Microsoft Sans Serif"/>
                <a:cs typeface="Microsoft Sans Serif"/>
              </a:rPr>
              <a:t>e</a:t>
            </a:r>
            <a:r>
              <a:rPr sz="2000" spc="-75" dirty="0">
                <a:latin typeface="Microsoft Sans Serif"/>
                <a:cs typeface="Microsoft Sans Serif"/>
              </a:rPr>
              <a:t>xtend</a:t>
            </a:r>
            <a:r>
              <a:rPr sz="2000" spc="-20" dirty="0">
                <a:latin typeface="Microsoft Sans Serif"/>
                <a:cs typeface="Microsoft Sans Serif"/>
              </a:rPr>
              <a:t> </a:t>
            </a:r>
            <a:r>
              <a:rPr sz="2000" spc="-10" dirty="0">
                <a:latin typeface="Microsoft Sans Serif"/>
                <a:cs typeface="Microsoft Sans Serif"/>
              </a:rPr>
              <a:t>b</a:t>
            </a:r>
            <a:r>
              <a:rPr sz="2000" spc="-20" dirty="0">
                <a:latin typeface="Microsoft Sans Serif"/>
                <a:cs typeface="Microsoft Sans Serif"/>
              </a:rPr>
              <a:t>a</a:t>
            </a:r>
            <a:r>
              <a:rPr sz="2000" spc="-200" dirty="0">
                <a:latin typeface="Microsoft Sans Serif"/>
                <a:cs typeface="Microsoft Sans Serif"/>
              </a:rPr>
              <a:t>c</a:t>
            </a:r>
            <a:r>
              <a:rPr sz="2000" spc="-125" dirty="0">
                <a:latin typeface="Microsoft Sans Serif"/>
                <a:cs typeface="Microsoft Sans Serif"/>
              </a:rPr>
              <a:t>k</a:t>
            </a:r>
            <a:endParaRPr sz="2000">
              <a:latin typeface="Microsoft Sans Serif"/>
              <a:cs typeface="Microsoft Sans Serif"/>
            </a:endParaRPr>
          </a:p>
          <a:p>
            <a:pPr marL="103505">
              <a:lnSpc>
                <a:spcPts val="2280"/>
              </a:lnSpc>
            </a:pPr>
            <a:r>
              <a:rPr sz="2000" spc="-60" dirty="0">
                <a:latin typeface="Microsoft Sans Serif"/>
                <a:cs typeface="Microsoft Sans Serif"/>
              </a:rPr>
              <a:t>approximately</a:t>
            </a:r>
            <a:r>
              <a:rPr sz="2000" spc="-45" dirty="0">
                <a:latin typeface="Microsoft Sans Serif"/>
                <a:cs typeface="Microsoft Sans Serif"/>
              </a:rPr>
              <a:t> </a:t>
            </a:r>
            <a:r>
              <a:rPr sz="2000" spc="-35" dirty="0">
                <a:latin typeface="Microsoft Sans Serif"/>
                <a:cs typeface="Microsoft Sans Serif"/>
              </a:rPr>
              <a:t>35°.</a:t>
            </a:r>
            <a:endParaRPr sz="2000">
              <a:latin typeface="Microsoft Sans Serif"/>
              <a:cs typeface="Microsoft Sans Serif"/>
            </a:endParaRPr>
          </a:p>
          <a:p>
            <a:pPr marL="103505">
              <a:lnSpc>
                <a:spcPct val="100000"/>
              </a:lnSpc>
              <a:spcBef>
                <a:spcPts val="1165"/>
              </a:spcBef>
            </a:pPr>
            <a:r>
              <a:rPr sz="2000" spc="-120" dirty="0">
                <a:latin typeface="Microsoft Sans Serif"/>
                <a:cs typeface="Microsoft Sans Serif"/>
              </a:rPr>
              <a:t>the</a:t>
            </a:r>
            <a:r>
              <a:rPr sz="2000" spc="5" dirty="0">
                <a:latin typeface="Microsoft Sans Serif"/>
                <a:cs typeface="Microsoft Sans Serif"/>
              </a:rPr>
              <a:t> </a:t>
            </a:r>
            <a:r>
              <a:rPr sz="2000" spc="-114" dirty="0">
                <a:latin typeface="Microsoft Sans Serif"/>
                <a:cs typeface="Microsoft Sans Serif"/>
              </a:rPr>
              <a:t>best</a:t>
            </a:r>
            <a:r>
              <a:rPr sz="2000" spc="-5" dirty="0">
                <a:latin typeface="Microsoft Sans Serif"/>
                <a:cs typeface="Microsoft Sans Serif"/>
              </a:rPr>
              <a:t> </a:t>
            </a:r>
            <a:r>
              <a:rPr sz="2000" spc="-110" dirty="0">
                <a:latin typeface="Microsoft Sans Serif"/>
                <a:cs typeface="Microsoft Sans Serif"/>
              </a:rPr>
              <a:t>position</a:t>
            </a:r>
            <a:r>
              <a:rPr sz="2000" spc="-20" dirty="0">
                <a:latin typeface="Microsoft Sans Serif"/>
                <a:cs typeface="Microsoft Sans Serif"/>
              </a:rPr>
              <a:t> </a:t>
            </a:r>
            <a:r>
              <a:rPr sz="2000" spc="-15" dirty="0">
                <a:latin typeface="Microsoft Sans Serif"/>
                <a:cs typeface="Microsoft Sans Serif"/>
              </a:rPr>
              <a:t>for</a:t>
            </a:r>
            <a:r>
              <a:rPr sz="2000" spc="-10" dirty="0">
                <a:latin typeface="Microsoft Sans Serif"/>
                <a:cs typeface="Microsoft Sans Serif"/>
              </a:rPr>
              <a:t> </a:t>
            </a:r>
            <a:r>
              <a:rPr sz="2000" spc="-95" dirty="0">
                <a:latin typeface="Microsoft Sans Serif"/>
                <a:cs typeface="Microsoft Sans Serif"/>
              </a:rPr>
              <a:t>intubation</a:t>
            </a:r>
            <a:r>
              <a:rPr sz="2000" spc="-15" dirty="0">
                <a:latin typeface="Microsoft Sans Serif"/>
                <a:cs typeface="Microsoft Sans Serif"/>
              </a:rPr>
              <a:t> </a:t>
            </a:r>
            <a:r>
              <a:rPr sz="2000" spc="-180" dirty="0">
                <a:latin typeface="Microsoft Sans Serif"/>
                <a:cs typeface="Microsoft Sans Serif"/>
              </a:rPr>
              <a:t>is</a:t>
            </a:r>
            <a:r>
              <a:rPr sz="2000" spc="5" dirty="0">
                <a:latin typeface="Microsoft Sans Serif"/>
                <a:cs typeface="Microsoft Sans Serif"/>
              </a:rPr>
              <a:t> </a:t>
            </a:r>
            <a:r>
              <a:rPr sz="2000" spc="-120" dirty="0">
                <a:latin typeface="Microsoft Sans Serif"/>
                <a:cs typeface="Microsoft Sans Serif"/>
              </a:rPr>
              <a:t>the</a:t>
            </a:r>
            <a:r>
              <a:rPr sz="2000" spc="10" dirty="0">
                <a:latin typeface="Microsoft Sans Serif"/>
                <a:cs typeface="Microsoft Sans Serif"/>
              </a:rPr>
              <a:t> </a:t>
            </a:r>
            <a:r>
              <a:rPr sz="2000" spc="-80" dirty="0">
                <a:latin typeface="Microsoft Sans Serif"/>
                <a:cs typeface="Microsoft Sans Serif"/>
              </a:rPr>
              <a:t>sniffing</a:t>
            </a:r>
            <a:r>
              <a:rPr sz="2000" spc="-20" dirty="0">
                <a:latin typeface="Microsoft Sans Serif"/>
                <a:cs typeface="Microsoft Sans Serif"/>
              </a:rPr>
              <a:t> </a:t>
            </a:r>
            <a:r>
              <a:rPr sz="2000" spc="-110" dirty="0">
                <a:latin typeface="Microsoft Sans Serif"/>
                <a:cs typeface="Microsoft Sans Serif"/>
              </a:rPr>
              <a:t>position.</a:t>
            </a:r>
            <a:endParaRPr sz="2000">
              <a:latin typeface="Microsoft Sans Serif"/>
              <a:cs typeface="Microsoft Sans Serif"/>
            </a:endParaRPr>
          </a:p>
          <a:p>
            <a:pPr>
              <a:lnSpc>
                <a:spcPct val="100000"/>
              </a:lnSpc>
            </a:pPr>
            <a:endParaRPr sz="2200">
              <a:latin typeface="Microsoft Sans Serif"/>
              <a:cs typeface="Microsoft Sans Serif"/>
            </a:endParaRPr>
          </a:p>
          <a:p>
            <a:pPr>
              <a:lnSpc>
                <a:spcPct val="100000"/>
              </a:lnSpc>
              <a:spcBef>
                <a:spcPts val="35"/>
              </a:spcBef>
            </a:pPr>
            <a:endParaRPr sz="2550">
              <a:latin typeface="Microsoft Sans Serif"/>
              <a:cs typeface="Microsoft Sans Serif"/>
            </a:endParaRPr>
          </a:p>
          <a:p>
            <a:pPr marL="12700" marR="463550">
              <a:lnSpc>
                <a:spcPts val="2590"/>
              </a:lnSpc>
              <a:spcBef>
                <a:spcPts val="5"/>
              </a:spcBef>
            </a:pPr>
            <a:r>
              <a:rPr sz="2400" spc="-95" dirty="0">
                <a:latin typeface="Microsoft Sans Serif"/>
                <a:cs typeface="Microsoft Sans Serif"/>
              </a:rPr>
              <a:t>Atlanto-occipit</a:t>
            </a:r>
            <a:r>
              <a:rPr sz="2400" spc="-140" dirty="0">
                <a:latin typeface="Microsoft Sans Serif"/>
                <a:cs typeface="Microsoft Sans Serif"/>
              </a:rPr>
              <a:t>a</a:t>
            </a:r>
            <a:r>
              <a:rPr sz="2400" spc="-25" dirty="0">
                <a:latin typeface="Microsoft Sans Serif"/>
                <a:cs typeface="Microsoft Sans Serif"/>
              </a:rPr>
              <a:t>l</a:t>
            </a:r>
            <a:r>
              <a:rPr sz="2400" spc="20" dirty="0">
                <a:latin typeface="Microsoft Sans Serif"/>
                <a:cs typeface="Microsoft Sans Serif"/>
              </a:rPr>
              <a:t> </a:t>
            </a:r>
            <a:r>
              <a:rPr sz="2400" spc="-254" dirty="0">
                <a:latin typeface="Microsoft Sans Serif"/>
                <a:cs typeface="Microsoft Sans Serif"/>
              </a:rPr>
              <a:t>mo</a:t>
            </a:r>
            <a:r>
              <a:rPr sz="2400" spc="-235" dirty="0">
                <a:latin typeface="Microsoft Sans Serif"/>
                <a:cs typeface="Microsoft Sans Serif"/>
              </a:rPr>
              <a:t>v</a:t>
            </a:r>
            <a:r>
              <a:rPr sz="2400" spc="-195" dirty="0">
                <a:latin typeface="Microsoft Sans Serif"/>
                <a:cs typeface="Microsoft Sans Serif"/>
              </a:rPr>
              <a:t>ement</a:t>
            </a:r>
            <a:r>
              <a:rPr sz="2400" spc="20" dirty="0">
                <a:latin typeface="Microsoft Sans Serif"/>
                <a:cs typeface="Microsoft Sans Serif"/>
              </a:rPr>
              <a:t> </a:t>
            </a:r>
            <a:r>
              <a:rPr sz="2400" spc="-25" dirty="0">
                <a:latin typeface="Microsoft Sans Serif"/>
                <a:cs typeface="Microsoft Sans Serif"/>
              </a:rPr>
              <a:t>a</a:t>
            </a:r>
            <a:r>
              <a:rPr sz="2400" spc="-405" dirty="0">
                <a:latin typeface="Microsoft Sans Serif"/>
                <a:cs typeface="Microsoft Sans Serif"/>
              </a:rPr>
              <a:t>s</a:t>
            </a:r>
            <a:r>
              <a:rPr sz="2400" spc="-400" dirty="0">
                <a:latin typeface="Microsoft Sans Serif"/>
                <a:cs typeface="Microsoft Sans Serif"/>
              </a:rPr>
              <a:t>s</a:t>
            </a:r>
            <a:r>
              <a:rPr sz="2400" spc="-320" dirty="0">
                <a:latin typeface="Microsoft Sans Serif"/>
                <a:cs typeface="Microsoft Sans Serif"/>
              </a:rPr>
              <a:t>es</a:t>
            </a:r>
            <a:r>
              <a:rPr sz="2400" spc="-300" dirty="0">
                <a:latin typeface="Microsoft Sans Serif"/>
                <a:cs typeface="Microsoft Sans Serif"/>
              </a:rPr>
              <a:t>s</a:t>
            </a:r>
            <a:r>
              <a:rPr sz="2400" spc="-270" dirty="0">
                <a:latin typeface="Microsoft Sans Serif"/>
                <a:cs typeface="Microsoft Sans Serif"/>
              </a:rPr>
              <a:t>es</a:t>
            </a:r>
            <a:r>
              <a:rPr sz="2400" spc="15" dirty="0">
                <a:latin typeface="Microsoft Sans Serif"/>
                <a:cs typeface="Microsoft Sans Serif"/>
              </a:rPr>
              <a:t> </a:t>
            </a:r>
            <a:r>
              <a:rPr sz="2400" spc="-240" dirty="0">
                <a:latin typeface="Microsoft Sans Serif"/>
                <a:cs typeface="Microsoft Sans Serif"/>
              </a:rPr>
              <a:t>ne</a:t>
            </a:r>
            <a:r>
              <a:rPr sz="2400" spc="-170" dirty="0">
                <a:latin typeface="Microsoft Sans Serif"/>
                <a:cs typeface="Microsoft Sans Serif"/>
              </a:rPr>
              <a:t>c</a:t>
            </a:r>
            <a:r>
              <a:rPr sz="2400" spc="-105" dirty="0">
                <a:latin typeface="Microsoft Sans Serif"/>
                <a:cs typeface="Microsoft Sans Serif"/>
              </a:rPr>
              <a:t>k  </a:t>
            </a:r>
            <a:r>
              <a:rPr sz="2400" spc="-85" dirty="0">
                <a:latin typeface="Microsoft Sans Serif"/>
                <a:cs typeface="Microsoft Sans Serif"/>
              </a:rPr>
              <a:t>mobility</a:t>
            </a:r>
            <a:r>
              <a:rPr sz="2400" spc="15" dirty="0">
                <a:latin typeface="Microsoft Sans Serif"/>
                <a:cs typeface="Microsoft Sans Serif"/>
              </a:rPr>
              <a:t> </a:t>
            </a:r>
            <a:r>
              <a:rPr sz="2400" spc="-145" dirty="0">
                <a:latin typeface="Microsoft Sans Serif"/>
                <a:cs typeface="Microsoft Sans Serif"/>
              </a:rPr>
              <a:t>!!!!</a:t>
            </a:r>
            <a:endParaRPr sz="2400">
              <a:latin typeface="Microsoft Sans Serif"/>
              <a:cs typeface="Microsoft Sans Serif"/>
            </a:endParaRPr>
          </a:p>
        </p:txBody>
      </p:sp>
      <p:sp>
        <p:nvSpPr>
          <p:cNvPr id="9" name="object 9"/>
          <p:cNvSpPr txBox="1">
            <a:spLocks noGrp="1"/>
          </p:cNvSpPr>
          <p:nvPr>
            <p:ph type="title"/>
          </p:nvPr>
        </p:nvSpPr>
        <p:spPr>
          <a:xfrm>
            <a:off x="6586473" y="370168"/>
            <a:ext cx="3030220" cy="1440180"/>
          </a:xfrm>
          <a:prstGeom prst="rect">
            <a:avLst/>
          </a:prstGeom>
        </p:spPr>
        <p:txBody>
          <a:bodyPr vert="horz" wrap="square" lIns="0" tIns="55880" rIns="0" bIns="0" rtlCol="0">
            <a:spAutoFit/>
          </a:bodyPr>
          <a:lstStyle/>
          <a:p>
            <a:pPr marL="925830">
              <a:lnSpc>
                <a:spcPct val="100000"/>
              </a:lnSpc>
              <a:spcBef>
                <a:spcPts val="440"/>
              </a:spcBef>
            </a:pPr>
            <a:r>
              <a:rPr sz="3600" spc="-210" dirty="0">
                <a:latin typeface="Arial MT"/>
                <a:cs typeface="Arial MT"/>
              </a:rPr>
              <a:t>)</a:t>
            </a:r>
            <a:r>
              <a:rPr sz="3600" spc="-210" dirty="0"/>
              <a:t>LE</a:t>
            </a:r>
            <a:r>
              <a:rPr sz="3600" b="1" spc="-210" dirty="0">
                <a:latin typeface="Arial"/>
                <a:cs typeface="Arial"/>
              </a:rPr>
              <a:t>MO</a:t>
            </a:r>
            <a:r>
              <a:rPr sz="3600" spc="-210" dirty="0">
                <a:solidFill>
                  <a:srgbClr val="FF0000"/>
                </a:solidFill>
              </a:rPr>
              <a:t>N</a:t>
            </a:r>
            <a:r>
              <a:rPr sz="3600" spc="-210" dirty="0">
                <a:latin typeface="Arial MT"/>
                <a:cs typeface="Arial MT"/>
              </a:rPr>
              <a:t>(</a:t>
            </a:r>
            <a:endParaRPr sz="3600">
              <a:latin typeface="Arial MT"/>
              <a:cs typeface="Arial MT"/>
            </a:endParaRPr>
          </a:p>
          <a:p>
            <a:pPr marL="12700">
              <a:lnSpc>
                <a:spcPct val="100000"/>
              </a:lnSpc>
              <a:spcBef>
                <a:spcPts val="475"/>
              </a:spcBef>
            </a:pPr>
            <a:r>
              <a:rPr sz="5000" u="heavy" spc="-1015" dirty="0">
                <a:solidFill>
                  <a:srgbClr val="0D0D0D"/>
                </a:solidFill>
                <a:uFill>
                  <a:solidFill>
                    <a:srgbClr val="0D0D0D"/>
                  </a:solidFill>
                </a:uFill>
                <a:latin typeface="Trebuchet MS"/>
                <a:cs typeface="Trebuchet MS"/>
              </a:rPr>
              <a:t>N</a:t>
            </a:r>
            <a:r>
              <a:rPr sz="5000" u="heavy" spc="-975" dirty="0">
                <a:solidFill>
                  <a:srgbClr val="0D0D0D"/>
                </a:solidFill>
                <a:uFill>
                  <a:solidFill>
                    <a:srgbClr val="0D0D0D"/>
                  </a:solidFill>
                </a:uFill>
                <a:latin typeface="Trebuchet MS"/>
                <a:cs typeface="Trebuchet MS"/>
              </a:rPr>
              <a:t>E</a:t>
            </a:r>
            <a:r>
              <a:rPr sz="5000" u="heavy" spc="-1080" dirty="0">
                <a:solidFill>
                  <a:srgbClr val="0D0D0D"/>
                </a:solidFill>
                <a:uFill>
                  <a:solidFill>
                    <a:srgbClr val="0D0D0D"/>
                  </a:solidFill>
                </a:uFill>
                <a:latin typeface="Trebuchet MS"/>
                <a:cs typeface="Trebuchet MS"/>
              </a:rPr>
              <a:t>C</a:t>
            </a:r>
            <a:r>
              <a:rPr sz="5000" u="heavy" spc="-795" dirty="0">
                <a:solidFill>
                  <a:srgbClr val="0D0D0D"/>
                </a:solidFill>
                <a:uFill>
                  <a:solidFill>
                    <a:srgbClr val="0D0D0D"/>
                  </a:solidFill>
                </a:uFill>
                <a:latin typeface="Trebuchet MS"/>
                <a:cs typeface="Trebuchet MS"/>
              </a:rPr>
              <a:t>K</a:t>
            </a:r>
            <a:r>
              <a:rPr sz="5000" u="heavy" spc="-405" dirty="0">
                <a:solidFill>
                  <a:srgbClr val="0D0D0D"/>
                </a:solidFill>
                <a:uFill>
                  <a:solidFill>
                    <a:srgbClr val="0D0D0D"/>
                  </a:solidFill>
                </a:uFill>
                <a:latin typeface="Trebuchet MS"/>
                <a:cs typeface="Trebuchet MS"/>
              </a:rPr>
              <a:t> </a:t>
            </a:r>
            <a:r>
              <a:rPr sz="5000" u="heavy" spc="-905" dirty="0">
                <a:solidFill>
                  <a:srgbClr val="0D0D0D"/>
                </a:solidFill>
                <a:uFill>
                  <a:solidFill>
                    <a:srgbClr val="0D0D0D"/>
                  </a:solidFill>
                </a:uFill>
                <a:latin typeface="Trebuchet MS"/>
                <a:cs typeface="Trebuchet MS"/>
              </a:rPr>
              <a:t>M</a:t>
            </a:r>
            <a:r>
              <a:rPr sz="5000" u="heavy" spc="-990" dirty="0">
                <a:solidFill>
                  <a:srgbClr val="0D0D0D"/>
                </a:solidFill>
                <a:uFill>
                  <a:solidFill>
                    <a:srgbClr val="0D0D0D"/>
                  </a:solidFill>
                </a:uFill>
                <a:latin typeface="Trebuchet MS"/>
                <a:cs typeface="Trebuchet MS"/>
              </a:rPr>
              <a:t>O</a:t>
            </a:r>
            <a:r>
              <a:rPr sz="5000" u="heavy" spc="-919" dirty="0">
                <a:solidFill>
                  <a:srgbClr val="0D0D0D"/>
                </a:solidFill>
                <a:uFill>
                  <a:solidFill>
                    <a:srgbClr val="0D0D0D"/>
                  </a:solidFill>
                </a:uFill>
                <a:latin typeface="Trebuchet MS"/>
                <a:cs typeface="Trebuchet MS"/>
              </a:rPr>
              <a:t>B</a:t>
            </a:r>
            <a:r>
              <a:rPr sz="5000" u="heavy" spc="-165" dirty="0">
                <a:solidFill>
                  <a:srgbClr val="0D0D0D"/>
                </a:solidFill>
                <a:uFill>
                  <a:solidFill>
                    <a:srgbClr val="0D0D0D"/>
                  </a:solidFill>
                </a:uFill>
                <a:latin typeface="Trebuchet MS"/>
                <a:cs typeface="Trebuchet MS"/>
              </a:rPr>
              <a:t>I</a:t>
            </a:r>
            <a:r>
              <a:rPr sz="5000" u="heavy" spc="-825" dirty="0">
                <a:solidFill>
                  <a:srgbClr val="0D0D0D"/>
                </a:solidFill>
                <a:uFill>
                  <a:solidFill>
                    <a:srgbClr val="0D0D0D"/>
                  </a:solidFill>
                </a:uFill>
                <a:latin typeface="Trebuchet MS"/>
                <a:cs typeface="Trebuchet MS"/>
              </a:rPr>
              <a:t>L</a:t>
            </a:r>
            <a:r>
              <a:rPr sz="5000" u="heavy" spc="-165" dirty="0">
                <a:solidFill>
                  <a:srgbClr val="0D0D0D"/>
                </a:solidFill>
                <a:uFill>
                  <a:solidFill>
                    <a:srgbClr val="0D0D0D"/>
                  </a:solidFill>
                </a:uFill>
                <a:latin typeface="Trebuchet MS"/>
                <a:cs typeface="Trebuchet MS"/>
              </a:rPr>
              <a:t>I</a:t>
            </a:r>
            <a:r>
              <a:rPr sz="5000" u="heavy" spc="-1200" dirty="0">
                <a:solidFill>
                  <a:srgbClr val="0D0D0D"/>
                </a:solidFill>
                <a:uFill>
                  <a:solidFill>
                    <a:srgbClr val="0D0D0D"/>
                  </a:solidFill>
                </a:uFill>
                <a:latin typeface="Trebuchet MS"/>
                <a:cs typeface="Trebuchet MS"/>
              </a:rPr>
              <a:t>T</a:t>
            </a:r>
            <a:r>
              <a:rPr sz="5000" u="heavy" spc="-1025" dirty="0">
                <a:solidFill>
                  <a:srgbClr val="0D0D0D"/>
                </a:solidFill>
                <a:uFill>
                  <a:solidFill>
                    <a:srgbClr val="0D0D0D"/>
                  </a:solidFill>
                </a:uFill>
                <a:latin typeface="Trebuchet MS"/>
                <a:cs typeface="Trebuchet MS"/>
              </a:rPr>
              <a:t>Y</a:t>
            </a:r>
            <a:endParaRPr sz="5000">
              <a:latin typeface="Trebuchet MS"/>
              <a:cs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762" y="826769"/>
            <a:ext cx="0" cy="914400"/>
          </a:xfrm>
          <a:custGeom>
            <a:avLst/>
            <a:gdLst/>
            <a:ahLst/>
            <a:cxnLst/>
            <a:rect l="l" t="t" r="r" b="b"/>
            <a:pathLst>
              <a:path h="914400">
                <a:moveTo>
                  <a:pt x="0" y="914400"/>
                </a:moveTo>
                <a:lnTo>
                  <a:pt x="0" y="0"/>
                </a:lnTo>
              </a:path>
            </a:pathLst>
          </a:custGeom>
          <a:ln w="19050">
            <a:solidFill>
              <a:srgbClr val="1CACE3"/>
            </a:solidFill>
          </a:ln>
        </p:spPr>
        <p:txBody>
          <a:bodyPr wrap="square" lIns="0" tIns="0" rIns="0" bIns="0" rtlCol="0"/>
          <a:lstStyle/>
          <a:p>
            <a:endParaRPr/>
          </a:p>
        </p:txBody>
      </p:sp>
      <p:grpSp>
        <p:nvGrpSpPr>
          <p:cNvPr id="3" name="object 3"/>
          <p:cNvGrpSpPr/>
          <p:nvPr/>
        </p:nvGrpSpPr>
        <p:grpSpPr>
          <a:xfrm>
            <a:off x="0" y="1559052"/>
            <a:ext cx="12027535" cy="3790315"/>
            <a:chOff x="0" y="1559052"/>
            <a:chExt cx="12027535" cy="3790315"/>
          </a:xfrm>
        </p:grpSpPr>
        <p:pic>
          <p:nvPicPr>
            <p:cNvPr id="4" name="object 4"/>
            <p:cNvPicPr/>
            <p:nvPr/>
          </p:nvPicPr>
          <p:blipFill>
            <a:blip r:embed="rId2" cstate="print"/>
            <a:stretch>
              <a:fillRect/>
            </a:stretch>
          </p:blipFill>
          <p:spPr>
            <a:xfrm>
              <a:off x="5384292" y="1772412"/>
              <a:ext cx="6643115" cy="3339084"/>
            </a:xfrm>
            <a:prstGeom prst="rect">
              <a:avLst/>
            </a:prstGeom>
          </p:spPr>
        </p:pic>
        <p:pic>
          <p:nvPicPr>
            <p:cNvPr id="5" name="object 5"/>
            <p:cNvPicPr/>
            <p:nvPr/>
          </p:nvPicPr>
          <p:blipFill>
            <a:blip r:embed="rId3" cstate="print"/>
            <a:stretch>
              <a:fillRect/>
            </a:stretch>
          </p:blipFill>
          <p:spPr>
            <a:xfrm>
              <a:off x="0" y="1559052"/>
              <a:ext cx="6391655" cy="3790188"/>
            </a:xfrm>
            <a:prstGeom prst="rect">
              <a:avLst/>
            </a:prstGeom>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69074" y="472122"/>
            <a:ext cx="11254105" cy="5913755"/>
            <a:chOff x="469074" y="472122"/>
            <a:chExt cx="11254105" cy="5913755"/>
          </a:xfrm>
        </p:grpSpPr>
        <p:sp>
          <p:nvSpPr>
            <p:cNvPr id="3" name="object 3"/>
            <p:cNvSpPr/>
            <p:nvPr/>
          </p:nvSpPr>
          <p:spPr>
            <a:xfrm>
              <a:off x="477012" y="480059"/>
              <a:ext cx="11238230" cy="5897880"/>
            </a:xfrm>
            <a:custGeom>
              <a:avLst/>
              <a:gdLst/>
              <a:ahLst/>
              <a:cxnLst/>
              <a:rect l="l" t="t" r="r" b="b"/>
              <a:pathLst>
                <a:path w="11238230" h="5897880">
                  <a:moveTo>
                    <a:pt x="11237976" y="0"/>
                  </a:moveTo>
                  <a:lnTo>
                    <a:pt x="0" y="0"/>
                  </a:lnTo>
                  <a:lnTo>
                    <a:pt x="0" y="5897880"/>
                  </a:lnTo>
                  <a:lnTo>
                    <a:pt x="11237976" y="5897880"/>
                  </a:lnTo>
                  <a:lnTo>
                    <a:pt x="11237976" y="0"/>
                  </a:lnTo>
                  <a:close/>
                </a:path>
              </a:pathLst>
            </a:custGeom>
            <a:solidFill>
              <a:srgbClr val="DFE2E4"/>
            </a:solidFill>
          </p:spPr>
          <p:txBody>
            <a:bodyPr wrap="square" lIns="0" tIns="0" rIns="0" bIns="0" rtlCol="0"/>
            <a:lstStyle/>
            <a:p>
              <a:endParaRPr/>
            </a:p>
          </p:txBody>
        </p:sp>
        <p:sp>
          <p:nvSpPr>
            <p:cNvPr id="4" name="object 4"/>
            <p:cNvSpPr/>
            <p:nvPr/>
          </p:nvSpPr>
          <p:spPr>
            <a:xfrm>
              <a:off x="477012" y="480059"/>
              <a:ext cx="11238230" cy="5897880"/>
            </a:xfrm>
            <a:custGeom>
              <a:avLst/>
              <a:gdLst/>
              <a:ahLst/>
              <a:cxnLst/>
              <a:rect l="l" t="t" r="r" b="b"/>
              <a:pathLst>
                <a:path w="11238230" h="5897880">
                  <a:moveTo>
                    <a:pt x="0" y="5897880"/>
                  </a:moveTo>
                  <a:lnTo>
                    <a:pt x="11237976" y="5897880"/>
                  </a:lnTo>
                  <a:lnTo>
                    <a:pt x="11237976" y="0"/>
                  </a:lnTo>
                  <a:lnTo>
                    <a:pt x="0" y="0"/>
                  </a:lnTo>
                  <a:lnTo>
                    <a:pt x="0" y="5897880"/>
                  </a:lnTo>
                  <a:close/>
                </a:path>
              </a:pathLst>
            </a:custGeom>
            <a:ln w="15875">
              <a:solidFill>
                <a:srgbClr val="FFFFF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848868" y="600455"/>
              <a:ext cx="9177528" cy="3496055"/>
            </a:xfrm>
            <a:prstGeom prst="rect">
              <a:avLst/>
            </a:prstGeom>
          </p:spPr>
        </p:pic>
        <p:pic>
          <p:nvPicPr>
            <p:cNvPr id="6" name="object 6"/>
            <p:cNvPicPr/>
            <p:nvPr/>
          </p:nvPicPr>
          <p:blipFill>
            <a:blip r:embed="rId3" cstate="print"/>
            <a:stretch>
              <a:fillRect/>
            </a:stretch>
          </p:blipFill>
          <p:spPr>
            <a:xfrm>
              <a:off x="3665219" y="4096512"/>
              <a:ext cx="3759708" cy="2237232"/>
            </a:xfrm>
            <a:prstGeom prst="rect">
              <a:avLst/>
            </a:prstGeom>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FE2E4"/>
          </a:solidFill>
        </p:spPr>
        <p:txBody>
          <a:bodyPr wrap="square" lIns="0" tIns="0" rIns="0" bIns="0" rtlCol="0"/>
          <a:lstStyle/>
          <a:p>
            <a:endParaRPr/>
          </a:p>
        </p:txBody>
      </p:sp>
      <p:sp>
        <p:nvSpPr>
          <p:cNvPr id="3" name="object 3"/>
          <p:cNvSpPr/>
          <p:nvPr/>
        </p:nvSpPr>
        <p:spPr>
          <a:xfrm>
            <a:off x="762762" y="826769"/>
            <a:ext cx="0" cy="914400"/>
          </a:xfrm>
          <a:custGeom>
            <a:avLst/>
            <a:gdLst/>
            <a:ahLst/>
            <a:cxnLst/>
            <a:rect l="l" t="t" r="r" b="b"/>
            <a:pathLst>
              <a:path h="914400">
                <a:moveTo>
                  <a:pt x="0" y="914400"/>
                </a:moveTo>
                <a:lnTo>
                  <a:pt x="0" y="0"/>
                </a:lnTo>
              </a:path>
            </a:pathLst>
          </a:custGeom>
          <a:ln w="19050">
            <a:solidFill>
              <a:srgbClr val="1CACE3"/>
            </a:solidFill>
          </a:ln>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250" dirty="0"/>
              <a:t>Problems:</a:t>
            </a:r>
          </a:p>
          <a:p>
            <a:pPr marL="12700">
              <a:lnSpc>
                <a:spcPct val="100000"/>
              </a:lnSpc>
            </a:pPr>
            <a:r>
              <a:rPr dirty="0"/>
              <a:t>-</a:t>
            </a:r>
            <a:r>
              <a:rPr spc="25" dirty="0"/>
              <a:t> </a:t>
            </a:r>
            <a:r>
              <a:rPr spc="-220" dirty="0"/>
              <a:t>Ce</a:t>
            </a:r>
            <a:r>
              <a:rPr spc="15" dirty="0"/>
              <a:t>r</a:t>
            </a:r>
            <a:r>
              <a:rPr spc="-130" dirty="0"/>
              <a:t>vical</a:t>
            </a:r>
            <a:r>
              <a:rPr spc="20" dirty="0"/>
              <a:t> </a:t>
            </a:r>
            <a:r>
              <a:rPr spc="-229" dirty="0"/>
              <a:t>Spine</a:t>
            </a:r>
            <a:r>
              <a:rPr spc="10" dirty="0"/>
              <a:t> </a:t>
            </a:r>
            <a:r>
              <a:rPr spc="-375" dirty="0"/>
              <a:t>Imm</a:t>
            </a:r>
            <a:r>
              <a:rPr spc="-315" dirty="0"/>
              <a:t>o</a:t>
            </a:r>
            <a:r>
              <a:rPr spc="-30" dirty="0"/>
              <a:t>bil</a:t>
            </a:r>
            <a:r>
              <a:rPr spc="-10" dirty="0"/>
              <a:t>i</a:t>
            </a:r>
            <a:r>
              <a:rPr spc="-75" dirty="0"/>
              <a:t>zat</a:t>
            </a:r>
            <a:r>
              <a:rPr spc="-55" dirty="0"/>
              <a:t>i</a:t>
            </a:r>
            <a:r>
              <a:rPr spc="-280" dirty="0"/>
              <a:t>on</a:t>
            </a:r>
          </a:p>
        </p:txBody>
      </p:sp>
      <p:sp>
        <p:nvSpPr>
          <p:cNvPr id="5" name="object 5"/>
          <p:cNvSpPr txBox="1"/>
          <p:nvPr/>
        </p:nvSpPr>
        <p:spPr>
          <a:xfrm>
            <a:off x="1086408" y="1615186"/>
            <a:ext cx="4723130" cy="1977389"/>
          </a:xfrm>
          <a:prstGeom prst="rect">
            <a:avLst/>
          </a:prstGeom>
        </p:spPr>
        <p:txBody>
          <a:bodyPr vert="horz" wrap="square" lIns="0" tIns="13335" rIns="0" bIns="0" rtlCol="0">
            <a:spAutoFit/>
          </a:bodyPr>
          <a:lstStyle/>
          <a:p>
            <a:pPr marL="259715" indent="-247650">
              <a:lnSpc>
                <a:spcPct val="100000"/>
              </a:lnSpc>
              <a:spcBef>
                <a:spcPts val="105"/>
              </a:spcBef>
              <a:buChar char="-"/>
              <a:tabLst>
                <a:tab pos="260350" algn="l"/>
              </a:tabLst>
            </a:pPr>
            <a:r>
              <a:rPr sz="3200" spc="-185" dirty="0">
                <a:latin typeface="Microsoft Sans Serif"/>
                <a:cs typeface="Microsoft Sans Serif"/>
              </a:rPr>
              <a:t>Anky</a:t>
            </a:r>
            <a:r>
              <a:rPr sz="3200" spc="-70" dirty="0">
                <a:latin typeface="Microsoft Sans Serif"/>
                <a:cs typeface="Microsoft Sans Serif"/>
              </a:rPr>
              <a:t>l</a:t>
            </a:r>
            <a:r>
              <a:rPr sz="3200" spc="-305" dirty="0">
                <a:latin typeface="Microsoft Sans Serif"/>
                <a:cs typeface="Microsoft Sans Serif"/>
              </a:rPr>
              <a:t>os</a:t>
            </a:r>
            <a:r>
              <a:rPr sz="3200" spc="-130" dirty="0">
                <a:latin typeface="Microsoft Sans Serif"/>
                <a:cs typeface="Microsoft Sans Serif"/>
              </a:rPr>
              <a:t>i</a:t>
            </a:r>
            <a:r>
              <a:rPr sz="3200" spc="-195" dirty="0">
                <a:latin typeface="Microsoft Sans Serif"/>
                <a:cs typeface="Microsoft Sans Serif"/>
              </a:rPr>
              <a:t>ng</a:t>
            </a:r>
            <a:r>
              <a:rPr sz="3200" spc="-5" dirty="0">
                <a:latin typeface="Microsoft Sans Serif"/>
                <a:cs typeface="Microsoft Sans Serif"/>
              </a:rPr>
              <a:t> </a:t>
            </a:r>
            <a:r>
              <a:rPr sz="3200" spc="-225" dirty="0">
                <a:latin typeface="Microsoft Sans Serif"/>
                <a:cs typeface="Microsoft Sans Serif"/>
              </a:rPr>
              <a:t>Spon</a:t>
            </a:r>
            <a:r>
              <a:rPr sz="3200" spc="-310" dirty="0">
                <a:latin typeface="Microsoft Sans Serif"/>
                <a:cs typeface="Microsoft Sans Serif"/>
              </a:rPr>
              <a:t>d</a:t>
            </a:r>
            <a:r>
              <a:rPr sz="3200" spc="-110" dirty="0">
                <a:latin typeface="Microsoft Sans Serif"/>
                <a:cs typeface="Microsoft Sans Serif"/>
              </a:rPr>
              <a:t>ylitis</a:t>
            </a:r>
            <a:endParaRPr sz="3200">
              <a:latin typeface="Microsoft Sans Serif"/>
              <a:cs typeface="Microsoft Sans Serif"/>
            </a:endParaRPr>
          </a:p>
          <a:p>
            <a:pPr marL="259715" indent="-247650">
              <a:lnSpc>
                <a:spcPct val="100000"/>
              </a:lnSpc>
              <a:buChar char="-"/>
              <a:tabLst>
                <a:tab pos="260350" algn="l"/>
              </a:tabLst>
            </a:pPr>
            <a:r>
              <a:rPr sz="3200" spc="-440" dirty="0">
                <a:latin typeface="Microsoft Sans Serif"/>
                <a:cs typeface="Microsoft Sans Serif"/>
              </a:rPr>
              <a:t>Rh</a:t>
            </a:r>
            <a:r>
              <a:rPr sz="3200" spc="-380" dirty="0">
                <a:latin typeface="Microsoft Sans Serif"/>
                <a:cs typeface="Microsoft Sans Serif"/>
              </a:rPr>
              <a:t>e</a:t>
            </a:r>
            <a:r>
              <a:rPr sz="3200" spc="-165" dirty="0">
                <a:latin typeface="Microsoft Sans Serif"/>
                <a:cs typeface="Microsoft Sans Serif"/>
              </a:rPr>
              <a:t>umatoid</a:t>
            </a:r>
            <a:r>
              <a:rPr sz="3200" spc="-5" dirty="0">
                <a:latin typeface="Microsoft Sans Serif"/>
                <a:cs typeface="Microsoft Sans Serif"/>
              </a:rPr>
              <a:t> </a:t>
            </a:r>
            <a:r>
              <a:rPr sz="3200" spc="-135" dirty="0">
                <a:latin typeface="Microsoft Sans Serif"/>
                <a:cs typeface="Microsoft Sans Serif"/>
              </a:rPr>
              <a:t>A</a:t>
            </a:r>
            <a:r>
              <a:rPr sz="3200" spc="-20" dirty="0">
                <a:latin typeface="Microsoft Sans Serif"/>
                <a:cs typeface="Microsoft Sans Serif"/>
              </a:rPr>
              <a:t>r</a:t>
            </a:r>
            <a:r>
              <a:rPr sz="3200" spc="-145" dirty="0">
                <a:latin typeface="Microsoft Sans Serif"/>
                <a:cs typeface="Microsoft Sans Serif"/>
              </a:rPr>
              <a:t>thritis</a:t>
            </a:r>
            <a:endParaRPr sz="3200">
              <a:latin typeface="Microsoft Sans Serif"/>
              <a:cs typeface="Microsoft Sans Serif"/>
            </a:endParaRPr>
          </a:p>
          <a:p>
            <a:pPr marL="12700" marR="5080">
              <a:lnSpc>
                <a:spcPct val="100000"/>
              </a:lnSpc>
              <a:buChar char="-"/>
              <a:tabLst>
                <a:tab pos="260350" algn="l"/>
              </a:tabLst>
            </a:pPr>
            <a:r>
              <a:rPr sz="3200" spc="-150" dirty="0">
                <a:latin typeface="Microsoft Sans Serif"/>
                <a:cs typeface="Microsoft Sans Serif"/>
              </a:rPr>
              <a:t>Halo</a:t>
            </a:r>
            <a:r>
              <a:rPr sz="3200" spc="10" dirty="0">
                <a:latin typeface="Microsoft Sans Serif"/>
                <a:cs typeface="Microsoft Sans Serif"/>
              </a:rPr>
              <a:t> </a:t>
            </a:r>
            <a:r>
              <a:rPr sz="3200" spc="-60" dirty="0">
                <a:latin typeface="Microsoft Sans Serif"/>
                <a:cs typeface="Microsoft Sans Serif"/>
              </a:rPr>
              <a:t>fixation</a:t>
            </a:r>
            <a:r>
              <a:rPr sz="3200" spc="-20" dirty="0">
                <a:latin typeface="Microsoft Sans Serif"/>
                <a:cs typeface="Microsoft Sans Serif"/>
              </a:rPr>
              <a:t> </a:t>
            </a:r>
            <a:r>
              <a:rPr sz="3200" spc="-155" dirty="0">
                <a:latin typeface="Microsoft Sans Serif"/>
                <a:cs typeface="Microsoft Sans Serif"/>
              </a:rPr>
              <a:t>(treatment</a:t>
            </a:r>
            <a:r>
              <a:rPr sz="3200" spc="-20" dirty="0">
                <a:latin typeface="Microsoft Sans Serif"/>
                <a:cs typeface="Microsoft Sans Serif"/>
              </a:rPr>
              <a:t> for </a:t>
            </a:r>
            <a:r>
              <a:rPr sz="3200" spc="-835" dirty="0">
                <a:latin typeface="Microsoft Sans Serif"/>
                <a:cs typeface="Microsoft Sans Serif"/>
              </a:rPr>
              <a:t> </a:t>
            </a:r>
            <a:r>
              <a:rPr sz="3200" spc="-130" dirty="0">
                <a:latin typeface="Microsoft Sans Serif"/>
                <a:cs typeface="Microsoft Sans Serif"/>
              </a:rPr>
              <a:t>cervical</a:t>
            </a:r>
            <a:r>
              <a:rPr sz="3200" dirty="0">
                <a:latin typeface="Microsoft Sans Serif"/>
                <a:cs typeface="Microsoft Sans Serif"/>
              </a:rPr>
              <a:t> </a:t>
            </a:r>
            <a:r>
              <a:rPr sz="3200" spc="-229" dirty="0">
                <a:latin typeface="Microsoft Sans Serif"/>
                <a:cs typeface="Microsoft Sans Serif"/>
              </a:rPr>
              <a:t>spine</a:t>
            </a:r>
            <a:r>
              <a:rPr sz="3200" spc="20" dirty="0">
                <a:latin typeface="Microsoft Sans Serif"/>
                <a:cs typeface="Microsoft Sans Serif"/>
              </a:rPr>
              <a:t> </a:t>
            </a:r>
            <a:r>
              <a:rPr sz="3200" spc="-165" dirty="0">
                <a:latin typeface="Microsoft Sans Serif"/>
                <a:cs typeface="Microsoft Sans Serif"/>
              </a:rPr>
              <a:t>trauma</a:t>
            </a:r>
            <a:r>
              <a:rPr sz="3200" spc="30" dirty="0">
                <a:latin typeface="Microsoft Sans Serif"/>
                <a:cs typeface="Microsoft Sans Serif"/>
              </a:rPr>
              <a:t> </a:t>
            </a:r>
            <a:r>
              <a:rPr sz="3200" spc="-200" dirty="0">
                <a:latin typeface="Microsoft Sans Serif"/>
                <a:cs typeface="Microsoft Sans Serif"/>
              </a:rPr>
              <a:t>)</a:t>
            </a:r>
            <a:endParaRPr sz="3200">
              <a:latin typeface="Microsoft Sans Serif"/>
              <a:cs typeface="Microsoft Sans Serif"/>
            </a:endParaRPr>
          </a:p>
        </p:txBody>
      </p:sp>
      <p:pic>
        <p:nvPicPr>
          <p:cNvPr id="6" name="object 6"/>
          <p:cNvPicPr/>
          <p:nvPr/>
        </p:nvPicPr>
        <p:blipFill>
          <a:blip r:embed="rId2" cstate="print"/>
          <a:stretch>
            <a:fillRect/>
          </a:stretch>
        </p:blipFill>
        <p:spPr>
          <a:xfrm>
            <a:off x="6765035" y="492251"/>
            <a:ext cx="4572000" cy="4572000"/>
          </a:xfrm>
          <a:prstGeom prst="rect">
            <a:avLst/>
          </a:prstGeom>
        </p:spPr>
      </p:pic>
      <p:sp>
        <p:nvSpPr>
          <p:cNvPr id="7" name="object 7"/>
          <p:cNvSpPr txBox="1"/>
          <p:nvPr/>
        </p:nvSpPr>
        <p:spPr>
          <a:xfrm>
            <a:off x="7907273" y="5085410"/>
            <a:ext cx="2647950" cy="1397635"/>
          </a:xfrm>
          <a:prstGeom prst="rect">
            <a:avLst/>
          </a:prstGeom>
        </p:spPr>
        <p:txBody>
          <a:bodyPr vert="horz" wrap="square" lIns="0" tIns="12700" rIns="0" bIns="0" rtlCol="0">
            <a:spAutoFit/>
          </a:bodyPr>
          <a:lstStyle/>
          <a:p>
            <a:pPr marL="12700" marR="5080">
              <a:lnSpc>
                <a:spcPct val="100000"/>
              </a:lnSpc>
              <a:spcBef>
                <a:spcPts val="100"/>
              </a:spcBef>
            </a:pPr>
            <a:r>
              <a:rPr sz="1800" spc="-204" dirty="0">
                <a:latin typeface="Microsoft Sans Serif"/>
                <a:cs typeface="Microsoft Sans Serif"/>
              </a:rPr>
              <a:t>Use</a:t>
            </a:r>
            <a:r>
              <a:rPr sz="1800" spc="15" dirty="0">
                <a:latin typeface="Microsoft Sans Serif"/>
                <a:cs typeface="Microsoft Sans Serif"/>
              </a:rPr>
              <a:t> </a:t>
            </a:r>
            <a:r>
              <a:rPr sz="1800" spc="-60" dirty="0">
                <a:latin typeface="Microsoft Sans Serif"/>
                <a:cs typeface="Microsoft Sans Serif"/>
              </a:rPr>
              <a:t>to</a:t>
            </a:r>
            <a:r>
              <a:rPr sz="1800" spc="15" dirty="0">
                <a:latin typeface="Microsoft Sans Serif"/>
                <a:cs typeface="Microsoft Sans Serif"/>
              </a:rPr>
              <a:t> </a:t>
            </a:r>
            <a:r>
              <a:rPr sz="1800" spc="-210" dirty="0">
                <a:latin typeface="Microsoft Sans Serif"/>
                <a:cs typeface="Microsoft Sans Serif"/>
              </a:rPr>
              <a:t>h</a:t>
            </a:r>
            <a:r>
              <a:rPr sz="1800" spc="-110" dirty="0">
                <a:latin typeface="Microsoft Sans Serif"/>
                <a:cs typeface="Microsoft Sans Serif"/>
              </a:rPr>
              <a:t>olds</a:t>
            </a:r>
            <a:r>
              <a:rPr sz="1800" dirty="0">
                <a:latin typeface="Microsoft Sans Serif"/>
                <a:cs typeface="Microsoft Sans Serif"/>
              </a:rPr>
              <a:t> </a:t>
            </a:r>
            <a:r>
              <a:rPr sz="1800" spc="-114" dirty="0">
                <a:latin typeface="Microsoft Sans Serif"/>
                <a:cs typeface="Microsoft Sans Serif"/>
              </a:rPr>
              <a:t>th</a:t>
            </a:r>
            <a:r>
              <a:rPr sz="1800" spc="-100" dirty="0">
                <a:latin typeface="Microsoft Sans Serif"/>
                <a:cs typeface="Microsoft Sans Serif"/>
              </a:rPr>
              <a:t>e</a:t>
            </a:r>
            <a:r>
              <a:rPr sz="1800" spc="10" dirty="0">
                <a:latin typeface="Microsoft Sans Serif"/>
                <a:cs typeface="Microsoft Sans Serif"/>
              </a:rPr>
              <a:t> </a:t>
            </a:r>
            <a:r>
              <a:rPr sz="1800" spc="-85" dirty="0">
                <a:latin typeface="Microsoft Sans Serif"/>
                <a:cs typeface="Microsoft Sans Serif"/>
              </a:rPr>
              <a:t>head</a:t>
            </a:r>
            <a:r>
              <a:rPr sz="1800" spc="5" dirty="0">
                <a:latin typeface="Microsoft Sans Serif"/>
                <a:cs typeface="Microsoft Sans Serif"/>
              </a:rPr>
              <a:t> </a:t>
            </a:r>
            <a:r>
              <a:rPr sz="1800" spc="-60" dirty="0">
                <a:latin typeface="Microsoft Sans Serif"/>
                <a:cs typeface="Microsoft Sans Serif"/>
              </a:rPr>
              <a:t>and  </a:t>
            </a:r>
            <a:r>
              <a:rPr sz="1800" spc="-180" dirty="0">
                <a:latin typeface="Microsoft Sans Serif"/>
                <a:cs typeface="Microsoft Sans Serif"/>
              </a:rPr>
              <a:t>ne</a:t>
            </a:r>
            <a:r>
              <a:rPr sz="1800" spc="-125" dirty="0">
                <a:latin typeface="Microsoft Sans Serif"/>
                <a:cs typeface="Microsoft Sans Serif"/>
              </a:rPr>
              <a:t>c</a:t>
            </a:r>
            <a:r>
              <a:rPr sz="1800" spc="-114" dirty="0">
                <a:latin typeface="Microsoft Sans Serif"/>
                <a:cs typeface="Microsoft Sans Serif"/>
              </a:rPr>
              <a:t>k</a:t>
            </a:r>
            <a:r>
              <a:rPr sz="1800" spc="5" dirty="0">
                <a:latin typeface="Microsoft Sans Serif"/>
                <a:cs typeface="Microsoft Sans Serif"/>
              </a:rPr>
              <a:t> </a:t>
            </a:r>
            <a:r>
              <a:rPr sz="1800" spc="-75" dirty="0">
                <a:latin typeface="Microsoft Sans Serif"/>
                <a:cs typeface="Microsoft Sans Serif"/>
              </a:rPr>
              <a:t>i</a:t>
            </a:r>
            <a:r>
              <a:rPr sz="1800" spc="-165" dirty="0">
                <a:latin typeface="Microsoft Sans Serif"/>
                <a:cs typeface="Microsoft Sans Serif"/>
              </a:rPr>
              <a:t>n</a:t>
            </a:r>
            <a:r>
              <a:rPr sz="1800" spc="25" dirty="0">
                <a:latin typeface="Microsoft Sans Serif"/>
                <a:cs typeface="Microsoft Sans Serif"/>
              </a:rPr>
              <a:t> </a:t>
            </a:r>
            <a:r>
              <a:rPr sz="1800" spc="-10" dirty="0">
                <a:latin typeface="Microsoft Sans Serif"/>
                <a:cs typeface="Microsoft Sans Serif"/>
              </a:rPr>
              <a:t>pla</a:t>
            </a:r>
            <a:r>
              <a:rPr sz="1800" spc="-155" dirty="0">
                <a:latin typeface="Microsoft Sans Serif"/>
                <a:cs typeface="Microsoft Sans Serif"/>
              </a:rPr>
              <a:t>ce</a:t>
            </a:r>
            <a:r>
              <a:rPr sz="1800" spc="5" dirty="0">
                <a:latin typeface="Microsoft Sans Serif"/>
                <a:cs typeface="Microsoft Sans Serif"/>
              </a:rPr>
              <a:t> </a:t>
            </a:r>
            <a:r>
              <a:rPr sz="1800" spc="-204" dirty="0">
                <a:latin typeface="Microsoft Sans Serif"/>
                <a:cs typeface="Microsoft Sans Serif"/>
              </a:rPr>
              <a:t>so</a:t>
            </a:r>
            <a:r>
              <a:rPr sz="1800" spc="15" dirty="0">
                <a:latin typeface="Microsoft Sans Serif"/>
                <a:cs typeface="Microsoft Sans Serif"/>
              </a:rPr>
              <a:t> </a:t>
            </a:r>
            <a:r>
              <a:rPr sz="1800" spc="-80" dirty="0">
                <a:latin typeface="Microsoft Sans Serif"/>
                <a:cs typeface="Microsoft Sans Serif"/>
              </a:rPr>
              <a:t>tha</a:t>
            </a:r>
            <a:r>
              <a:rPr sz="1800" spc="-15" dirty="0">
                <a:latin typeface="Microsoft Sans Serif"/>
                <a:cs typeface="Microsoft Sans Serif"/>
              </a:rPr>
              <a:t>t</a:t>
            </a:r>
            <a:r>
              <a:rPr sz="1800" spc="5" dirty="0">
                <a:latin typeface="Microsoft Sans Serif"/>
                <a:cs typeface="Microsoft Sans Serif"/>
              </a:rPr>
              <a:t> </a:t>
            </a:r>
            <a:r>
              <a:rPr sz="1800" spc="-75" dirty="0">
                <a:latin typeface="Microsoft Sans Serif"/>
                <a:cs typeface="Microsoft Sans Serif"/>
              </a:rPr>
              <a:t>t</a:t>
            </a:r>
            <a:r>
              <a:rPr sz="1800" spc="-145" dirty="0">
                <a:latin typeface="Microsoft Sans Serif"/>
                <a:cs typeface="Microsoft Sans Serif"/>
              </a:rPr>
              <a:t>h</a:t>
            </a:r>
            <a:r>
              <a:rPr sz="1800" spc="-70" dirty="0">
                <a:latin typeface="Microsoft Sans Serif"/>
                <a:cs typeface="Microsoft Sans Serif"/>
              </a:rPr>
              <a:t>e  </a:t>
            </a:r>
            <a:r>
              <a:rPr sz="1800" spc="-110" dirty="0">
                <a:latin typeface="Microsoft Sans Serif"/>
                <a:cs typeface="Microsoft Sans Serif"/>
              </a:rPr>
              <a:t>bon</a:t>
            </a:r>
            <a:r>
              <a:rPr sz="1800" spc="-204" dirty="0">
                <a:latin typeface="Microsoft Sans Serif"/>
                <a:cs typeface="Microsoft Sans Serif"/>
              </a:rPr>
              <a:t>es</a:t>
            </a:r>
            <a:r>
              <a:rPr sz="1800" spc="15" dirty="0">
                <a:latin typeface="Microsoft Sans Serif"/>
                <a:cs typeface="Microsoft Sans Serif"/>
              </a:rPr>
              <a:t> </a:t>
            </a:r>
            <a:r>
              <a:rPr sz="1800" spc="-5" dirty="0">
                <a:latin typeface="Microsoft Sans Serif"/>
                <a:cs typeface="Microsoft Sans Serif"/>
              </a:rPr>
              <a:t>of</a:t>
            </a:r>
            <a:r>
              <a:rPr sz="1800" spc="65" dirty="0">
                <a:latin typeface="Microsoft Sans Serif"/>
                <a:cs typeface="Microsoft Sans Serif"/>
              </a:rPr>
              <a:t> </a:t>
            </a:r>
            <a:r>
              <a:rPr sz="1800" spc="-75" dirty="0">
                <a:latin typeface="Microsoft Sans Serif"/>
                <a:cs typeface="Microsoft Sans Serif"/>
              </a:rPr>
              <a:t>t</a:t>
            </a:r>
            <a:r>
              <a:rPr sz="1800" spc="-145" dirty="0">
                <a:latin typeface="Microsoft Sans Serif"/>
                <a:cs typeface="Microsoft Sans Serif"/>
              </a:rPr>
              <a:t>h</a:t>
            </a:r>
            <a:r>
              <a:rPr sz="1800" spc="-105" dirty="0">
                <a:latin typeface="Microsoft Sans Serif"/>
                <a:cs typeface="Microsoft Sans Serif"/>
              </a:rPr>
              <a:t>e</a:t>
            </a:r>
            <a:r>
              <a:rPr sz="1800" spc="15" dirty="0">
                <a:latin typeface="Microsoft Sans Serif"/>
                <a:cs typeface="Microsoft Sans Serif"/>
              </a:rPr>
              <a:t> </a:t>
            </a:r>
            <a:r>
              <a:rPr sz="1800" spc="-114" dirty="0">
                <a:latin typeface="Microsoft Sans Serif"/>
                <a:cs typeface="Microsoft Sans Serif"/>
              </a:rPr>
              <a:t>spine  </a:t>
            </a:r>
            <a:r>
              <a:rPr sz="1800" spc="-90" dirty="0">
                <a:latin typeface="Microsoft Sans Serif"/>
                <a:cs typeface="Microsoft Sans Serif"/>
              </a:rPr>
              <a:t>(</a:t>
            </a:r>
            <a:r>
              <a:rPr sz="1800" spc="-165" dirty="0">
                <a:latin typeface="Microsoft Sans Serif"/>
                <a:cs typeface="Microsoft Sans Serif"/>
              </a:rPr>
              <a:t>v</a:t>
            </a:r>
            <a:r>
              <a:rPr sz="1800" spc="-65" dirty="0">
                <a:latin typeface="Microsoft Sans Serif"/>
                <a:cs typeface="Microsoft Sans Serif"/>
              </a:rPr>
              <a:t>e</a:t>
            </a:r>
            <a:r>
              <a:rPr sz="1800" spc="-10" dirty="0">
                <a:latin typeface="Microsoft Sans Serif"/>
                <a:cs typeface="Microsoft Sans Serif"/>
              </a:rPr>
              <a:t>r</a:t>
            </a:r>
            <a:r>
              <a:rPr sz="1800" spc="-40" dirty="0">
                <a:latin typeface="Microsoft Sans Serif"/>
                <a:cs typeface="Microsoft Sans Serif"/>
              </a:rPr>
              <a:t>t</a:t>
            </a:r>
            <a:r>
              <a:rPr sz="1800" spc="-114" dirty="0">
                <a:latin typeface="Microsoft Sans Serif"/>
                <a:cs typeface="Microsoft Sans Serif"/>
              </a:rPr>
              <a:t>e</a:t>
            </a:r>
            <a:r>
              <a:rPr sz="1800" spc="-5" dirty="0">
                <a:latin typeface="Microsoft Sans Serif"/>
                <a:cs typeface="Microsoft Sans Serif"/>
              </a:rPr>
              <a:t>b</a:t>
            </a:r>
            <a:r>
              <a:rPr sz="1800" spc="-15" dirty="0">
                <a:latin typeface="Microsoft Sans Serif"/>
                <a:cs typeface="Microsoft Sans Serif"/>
              </a:rPr>
              <a:t>r</a:t>
            </a:r>
            <a:r>
              <a:rPr sz="1800" spc="-75" dirty="0">
                <a:latin typeface="Microsoft Sans Serif"/>
                <a:cs typeface="Microsoft Sans Serif"/>
              </a:rPr>
              <a:t>ae)</a:t>
            </a:r>
            <a:r>
              <a:rPr sz="1800" spc="-20" dirty="0">
                <a:latin typeface="Microsoft Sans Serif"/>
                <a:cs typeface="Microsoft Sans Serif"/>
              </a:rPr>
              <a:t> </a:t>
            </a:r>
            <a:r>
              <a:rPr sz="1800" spc="-110" dirty="0">
                <a:latin typeface="Microsoft Sans Serif"/>
                <a:cs typeface="Microsoft Sans Serif"/>
              </a:rPr>
              <a:t>ca</a:t>
            </a:r>
            <a:r>
              <a:rPr sz="1800" spc="-215" dirty="0">
                <a:latin typeface="Microsoft Sans Serif"/>
                <a:cs typeface="Microsoft Sans Serif"/>
              </a:rPr>
              <a:t>n</a:t>
            </a:r>
            <a:r>
              <a:rPr sz="1800" spc="5" dirty="0">
                <a:latin typeface="Microsoft Sans Serif"/>
                <a:cs typeface="Microsoft Sans Serif"/>
              </a:rPr>
              <a:t> </a:t>
            </a:r>
            <a:r>
              <a:rPr sz="1800" spc="-110" dirty="0">
                <a:latin typeface="Microsoft Sans Serif"/>
                <a:cs typeface="Microsoft Sans Serif"/>
              </a:rPr>
              <a:t>hea</a:t>
            </a:r>
            <a:r>
              <a:rPr sz="1800" spc="-20" dirty="0">
                <a:latin typeface="Microsoft Sans Serif"/>
                <a:cs typeface="Microsoft Sans Serif"/>
              </a:rPr>
              <a:t>l</a:t>
            </a:r>
            <a:r>
              <a:rPr sz="1800" spc="15" dirty="0">
                <a:latin typeface="Microsoft Sans Serif"/>
                <a:cs typeface="Microsoft Sans Serif"/>
              </a:rPr>
              <a:t> </a:t>
            </a:r>
            <a:r>
              <a:rPr sz="1800" spc="45" dirty="0">
                <a:latin typeface="Microsoft Sans Serif"/>
                <a:cs typeface="Microsoft Sans Serif"/>
              </a:rPr>
              <a:t>f</a:t>
            </a:r>
            <a:r>
              <a:rPr sz="1800" spc="10" dirty="0">
                <a:latin typeface="Microsoft Sans Serif"/>
                <a:cs typeface="Microsoft Sans Serif"/>
              </a:rPr>
              <a:t>r</a:t>
            </a:r>
            <a:r>
              <a:rPr sz="1800" spc="-200" dirty="0">
                <a:latin typeface="Microsoft Sans Serif"/>
                <a:cs typeface="Microsoft Sans Serif"/>
              </a:rPr>
              <a:t>om</a:t>
            </a:r>
            <a:r>
              <a:rPr sz="1800" spc="20" dirty="0">
                <a:latin typeface="Microsoft Sans Serif"/>
                <a:cs typeface="Microsoft Sans Serif"/>
              </a:rPr>
              <a:t> </a:t>
            </a:r>
            <a:r>
              <a:rPr sz="1800" spc="-85" dirty="0">
                <a:latin typeface="Microsoft Sans Serif"/>
                <a:cs typeface="Microsoft Sans Serif"/>
              </a:rPr>
              <a:t>an  </a:t>
            </a:r>
            <a:r>
              <a:rPr sz="1800" spc="-80" dirty="0">
                <a:latin typeface="Microsoft Sans Serif"/>
                <a:cs typeface="Microsoft Sans Serif"/>
              </a:rPr>
              <a:t>injury</a:t>
            </a:r>
            <a:r>
              <a:rPr sz="1800" spc="20" dirty="0">
                <a:latin typeface="Microsoft Sans Serif"/>
                <a:cs typeface="Microsoft Sans Serif"/>
              </a:rPr>
              <a:t> </a:t>
            </a:r>
            <a:r>
              <a:rPr sz="1800" spc="-55" dirty="0">
                <a:latin typeface="Microsoft Sans Serif"/>
                <a:cs typeface="Microsoft Sans Serif"/>
              </a:rPr>
              <a:t>or</a:t>
            </a:r>
            <a:r>
              <a:rPr sz="1800" spc="10" dirty="0">
                <a:latin typeface="Microsoft Sans Serif"/>
                <a:cs typeface="Microsoft Sans Serif"/>
              </a:rPr>
              <a:t> </a:t>
            </a:r>
            <a:r>
              <a:rPr sz="1800" spc="-95" dirty="0">
                <a:latin typeface="Microsoft Sans Serif"/>
                <a:cs typeface="Microsoft Sans Serif"/>
              </a:rPr>
              <a:t>surgery</a:t>
            </a:r>
            <a:endParaRPr sz="1800">
              <a:latin typeface="Microsoft Sans Serif"/>
              <a:cs typeface="Microsoft Sans Serif"/>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FE2E4"/>
          </a:solidFill>
        </p:spPr>
        <p:txBody>
          <a:bodyPr wrap="square" lIns="0" tIns="0" rIns="0" bIns="0" rtlCol="0"/>
          <a:lstStyle/>
          <a:p>
            <a:pPr algn="ctr"/>
            <a:r>
              <a:rPr lang="ar-SA" sz="2400" dirty="0"/>
              <a:t>"روح الروح هادي روح الروح"</a:t>
            </a:r>
          </a:p>
          <a:p>
            <a:pPr algn="ctr"/>
            <a:endParaRPr lang="ar-SA" sz="2400" dirty="0"/>
          </a:p>
          <a:p>
            <a:pPr algn="ctr"/>
            <a:r>
              <a:rPr lang="ar-SA" sz="2400" dirty="0"/>
              <a:t>"اسمه يوسف 7 سنين شعره كيرلي وأبيضاني وحلو.. بدي يوسف يابابا"</a:t>
            </a:r>
          </a:p>
          <a:p>
            <a:pPr algn="ctr"/>
            <a:endParaRPr lang="ar-SA" sz="2400" dirty="0"/>
          </a:p>
          <a:p>
            <a:pPr algn="ctr"/>
            <a:r>
              <a:rPr lang="ar-SA" sz="2400" dirty="0"/>
              <a:t>"كان يصرخ عليّ يا كمال يا كمال!</a:t>
            </a:r>
          </a:p>
          <a:p>
            <a:pPr algn="ctr"/>
            <a:r>
              <a:rPr lang="ar-SA" sz="2400" dirty="0"/>
              <a:t> كان عايش والله.. بدي أبوسه</a:t>
            </a:r>
          </a:p>
          <a:p>
            <a:pPr algn="ctr"/>
            <a:endParaRPr lang="ar-SA" sz="2400" dirty="0"/>
          </a:p>
          <a:p>
            <a:pPr algn="ctr"/>
            <a:r>
              <a:rPr lang="ar-SA" sz="2400" dirty="0"/>
              <a:t>" الولاد وين؟ الولاد ماتوا بدون ماياكلوا يشهد عليا الله"</a:t>
            </a:r>
          </a:p>
          <a:p>
            <a:pPr algn="ctr"/>
            <a:endParaRPr lang="ar-SA" sz="2400" dirty="0"/>
          </a:p>
          <a:p>
            <a:pPr algn="ctr"/>
            <a:r>
              <a:rPr lang="ar-SA" sz="2400" dirty="0"/>
              <a:t>"بدي شعرة منه.. شعرة واحدة بس قبل م تد.فنوه " </a:t>
            </a:r>
          </a:p>
          <a:p>
            <a:pPr algn="ctr"/>
            <a:endParaRPr lang="ar-SA" sz="2400" dirty="0"/>
          </a:p>
          <a:p>
            <a:pPr algn="ctr"/>
            <a:r>
              <a:rPr lang="ar-SA" sz="2400" dirty="0"/>
              <a:t>"يا عمـــااار.. حاسس فيني؟ مش راح أمشي قبل م تطلع من تحت الر.دم بستنى ليوم ليومين لسنة لحتى تطلع" </a:t>
            </a:r>
            <a:endParaRPr sz="2400" dirty="0"/>
          </a:p>
        </p:txBody>
      </p:sp>
      <p:sp>
        <p:nvSpPr>
          <p:cNvPr id="3" name="object 3"/>
          <p:cNvSpPr/>
          <p:nvPr/>
        </p:nvSpPr>
        <p:spPr>
          <a:xfrm>
            <a:off x="762762" y="826769"/>
            <a:ext cx="0" cy="914400"/>
          </a:xfrm>
          <a:custGeom>
            <a:avLst/>
            <a:gdLst/>
            <a:ahLst/>
            <a:cxnLst/>
            <a:rect l="l" t="t" r="r" b="b"/>
            <a:pathLst>
              <a:path h="914400">
                <a:moveTo>
                  <a:pt x="0" y="914400"/>
                </a:moveTo>
                <a:lnTo>
                  <a:pt x="0" y="0"/>
                </a:lnTo>
              </a:path>
            </a:pathLst>
          </a:custGeom>
          <a:ln w="19050">
            <a:solidFill>
              <a:srgbClr val="1CACE3"/>
            </a:solidFill>
          </a:ln>
        </p:spPr>
        <p:txBody>
          <a:bodyPr wrap="square" lIns="0" tIns="0" rIns="0" bIns="0" rtlCol="0"/>
          <a:lstStyle/>
          <a:p>
            <a:endParaRPr/>
          </a:p>
        </p:txBody>
      </p:sp>
      <p:sp>
        <p:nvSpPr>
          <p:cNvPr id="4" name="object 4"/>
          <p:cNvSpPr txBox="1">
            <a:spLocks noGrp="1"/>
          </p:cNvSpPr>
          <p:nvPr>
            <p:ph type="title"/>
          </p:nvPr>
        </p:nvSpPr>
        <p:spPr>
          <a:xfrm>
            <a:off x="1347724" y="5715000"/>
            <a:ext cx="9496552" cy="736548"/>
          </a:xfrm>
          <a:prstGeom prst="rect">
            <a:avLst/>
          </a:prstGeom>
        </p:spPr>
        <p:txBody>
          <a:bodyPr vert="horz" wrap="square" lIns="0" tIns="12700" rIns="0" bIns="0" rtlCol="0">
            <a:spAutoFit/>
          </a:bodyPr>
          <a:lstStyle/>
          <a:p>
            <a:pPr marL="12700" marR="5080">
              <a:lnSpc>
                <a:spcPct val="116500"/>
              </a:lnSpc>
              <a:spcBef>
                <a:spcPts val="100"/>
              </a:spcBef>
            </a:pPr>
            <a:r>
              <a:rPr sz="4400" b="1" i="1" spc="-290" dirty="0">
                <a:latin typeface="Trebuchet MS"/>
                <a:cs typeface="Trebuchet MS"/>
              </a:rPr>
              <a:t>Be</a:t>
            </a:r>
            <a:r>
              <a:rPr sz="4400" b="1" i="1" spc="-155" dirty="0">
                <a:latin typeface="Trebuchet MS"/>
                <a:cs typeface="Trebuchet MS"/>
              </a:rPr>
              <a:t> </a:t>
            </a:r>
            <a:r>
              <a:rPr sz="4400" b="1" i="1" spc="-459" dirty="0">
                <a:latin typeface="Trebuchet MS"/>
                <a:cs typeface="Trebuchet MS"/>
              </a:rPr>
              <a:t>safe</a:t>
            </a:r>
            <a:r>
              <a:rPr lang="en-GB" sz="4400" b="1" i="1" spc="-459" dirty="0">
                <a:latin typeface="Trebuchet MS"/>
                <a:cs typeface="Trebuchet MS"/>
              </a:rPr>
              <a:t>   </a:t>
            </a:r>
            <a:r>
              <a:rPr sz="4400" b="1" i="1" spc="-459" dirty="0">
                <a:latin typeface="Trebuchet MS"/>
                <a:cs typeface="Trebuchet MS"/>
              </a:rPr>
              <a:t> </a:t>
            </a:r>
            <a:r>
              <a:rPr lang="en-GB" sz="4400" b="1" i="1" spc="-459" dirty="0">
                <a:latin typeface="Trebuchet MS"/>
                <a:cs typeface="Trebuchet MS"/>
              </a:rPr>
              <a:t>        </a:t>
            </a:r>
            <a:r>
              <a:rPr sz="4400" b="1" i="1" spc="-459" dirty="0">
                <a:latin typeface="Trebuchet MS"/>
                <a:cs typeface="Trebuchet MS"/>
              </a:rPr>
              <a:t> </a:t>
            </a:r>
            <a:r>
              <a:rPr sz="4400" b="1" i="1" spc="-495" dirty="0">
                <a:latin typeface="Trebuchet MS"/>
                <a:cs typeface="Trebuchet MS"/>
              </a:rPr>
              <a:t>Stay</a:t>
            </a:r>
            <a:r>
              <a:rPr lang="en-GB" b="1" i="1" spc="-155" dirty="0">
                <a:latin typeface="Trebuchet MS"/>
                <a:cs typeface="Trebuchet MS"/>
              </a:rPr>
              <a:t> </a:t>
            </a:r>
            <a:r>
              <a:rPr sz="4400" b="1" i="1" spc="-535" dirty="0">
                <a:latin typeface="Trebuchet MS"/>
                <a:cs typeface="Trebuchet MS"/>
              </a:rPr>
              <a:t>hap</a:t>
            </a:r>
            <a:r>
              <a:rPr sz="4400" b="1" i="1" spc="-635" dirty="0">
                <a:latin typeface="Trebuchet MS"/>
                <a:cs typeface="Trebuchet MS"/>
              </a:rPr>
              <a:t>p</a:t>
            </a:r>
            <a:r>
              <a:rPr sz="4400" b="1" i="1" spc="-320" dirty="0">
                <a:latin typeface="Trebuchet MS"/>
                <a:cs typeface="Trebuchet MS"/>
              </a:rPr>
              <a:t>y  </a:t>
            </a:r>
            <a:r>
              <a:rPr lang="en-GB" sz="4400" b="1" i="1" spc="-320" dirty="0">
                <a:latin typeface="Trebuchet MS"/>
                <a:cs typeface="Trebuchet MS"/>
              </a:rPr>
              <a:t>          </a:t>
            </a:r>
            <a:r>
              <a:rPr sz="4400" b="1" i="1" spc="-470" dirty="0">
                <a:latin typeface="Trebuchet MS"/>
                <a:cs typeface="Trebuchet MS"/>
              </a:rPr>
              <a:t>Study</a:t>
            </a:r>
            <a:r>
              <a:rPr sz="4400" b="1" i="1" spc="-155" dirty="0">
                <a:latin typeface="Trebuchet MS"/>
                <a:cs typeface="Trebuchet MS"/>
              </a:rPr>
              <a:t> </a:t>
            </a:r>
            <a:r>
              <a:rPr sz="4400" b="1" i="1" spc="-550" dirty="0">
                <a:latin typeface="Trebuchet MS"/>
                <a:cs typeface="Trebuchet MS"/>
              </a:rPr>
              <a:t>hard</a:t>
            </a:r>
            <a:endParaRPr sz="4400" dirty="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908790" cy="6858000"/>
          </a:xfrm>
          <a:custGeom>
            <a:avLst/>
            <a:gdLst/>
            <a:ahLst/>
            <a:cxnLst/>
            <a:rect l="l" t="t" r="r" b="b"/>
            <a:pathLst>
              <a:path w="11908790" h="6858000">
                <a:moveTo>
                  <a:pt x="0" y="6858000"/>
                </a:moveTo>
                <a:lnTo>
                  <a:pt x="11908536" y="6858000"/>
                </a:lnTo>
                <a:lnTo>
                  <a:pt x="11908536" y="0"/>
                </a:lnTo>
                <a:lnTo>
                  <a:pt x="0" y="0"/>
                </a:lnTo>
                <a:lnTo>
                  <a:pt x="0" y="6858000"/>
                </a:lnTo>
                <a:close/>
              </a:path>
            </a:pathLst>
          </a:custGeom>
          <a:solidFill>
            <a:srgbClr val="E2F1EC"/>
          </a:solidFill>
        </p:spPr>
        <p:txBody>
          <a:bodyPr wrap="square" lIns="0" tIns="0" rIns="0" bIns="0" rtlCol="0"/>
          <a:lstStyle/>
          <a:p>
            <a:endParaRPr/>
          </a:p>
        </p:txBody>
      </p:sp>
      <p:sp>
        <p:nvSpPr>
          <p:cNvPr id="3" name="object 3"/>
          <p:cNvSpPr/>
          <p:nvPr/>
        </p:nvSpPr>
        <p:spPr>
          <a:xfrm>
            <a:off x="0" y="0"/>
            <a:ext cx="885825" cy="6858000"/>
          </a:xfrm>
          <a:custGeom>
            <a:avLst/>
            <a:gdLst/>
            <a:ahLst/>
            <a:cxnLst/>
            <a:rect l="l" t="t" r="r" b="b"/>
            <a:pathLst>
              <a:path w="885825" h="6858000">
                <a:moveTo>
                  <a:pt x="709307" y="0"/>
                </a:moveTo>
                <a:lnTo>
                  <a:pt x="0" y="0"/>
                </a:lnTo>
                <a:lnTo>
                  <a:pt x="0" y="6857999"/>
                </a:lnTo>
                <a:lnTo>
                  <a:pt x="709307" y="6857999"/>
                </a:lnTo>
                <a:lnTo>
                  <a:pt x="710895" y="6789736"/>
                </a:lnTo>
                <a:lnTo>
                  <a:pt x="718832" y="6729412"/>
                </a:lnTo>
                <a:lnTo>
                  <a:pt x="729932" y="6677025"/>
                </a:lnTo>
                <a:lnTo>
                  <a:pt x="744220" y="6630987"/>
                </a:lnTo>
                <a:lnTo>
                  <a:pt x="760082" y="6589712"/>
                </a:lnTo>
                <a:lnTo>
                  <a:pt x="779132" y="6553200"/>
                </a:lnTo>
                <a:lnTo>
                  <a:pt x="817206" y="6477000"/>
                </a:lnTo>
                <a:lnTo>
                  <a:pt x="833081" y="6440487"/>
                </a:lnTo>
                <a:lnTo>
                  <a:pt x="848944" y="6399212"/>
                </a:lnTo>
                <a:lnTo>
                  <a:pt x="864819" y="6353175"/>
                </a:lnTo>
                <a:lnTo>
                  <a:pt x="875919" y="6300787"/>
                </a:lnTo>
                <a:lnTo>
                  <a:pt x="882269" y="6240462"/>
                </a:lnTo>
                <a:lnTo>
                  <a:pt x="885444" y="6172200"/>
                </a:lnTo>
                <a:lnTo>
                  <a:pt x="882269" y="6103937"/>
                </a:lnTo>
                <a:lnTo>
                  <a:pt x="875919" y="6043612"/>
                </a:lnTo>
                <a:lnTo>
                  <a:pt x="864819" y="5991225"/>
                </a:lnTo>
                <a:lnTo>
                  <a:pt x="848944" y="5945187"/>
                </a:lnTo>
                <a:lnTo>
                  <a:pt x="833081" y="5903912"/>
                </a:lnTo>
                <a:lnTo>
                  <a:pt x="817206" y="5867400"/>
                </a:lnTo>
                <a:lnTo>
                  <a:pt x="779132" y="5791200"/>
                </a:lnTo>
                <a:lnTo>
                  <a:pt x="760082" y="5754687"/>
                </a:lnTo>
                <a:lnTo>
                  <a:pt x="744220" y="5713412"/>
                </a:lnTo>
                <a:lnTo>
                  <a:pt x="729932" y="5667375"/>
                </a:lnTo>
                <a:lnTo>
                  <a:pt x="718832" y="5614987"/>
                </a:lnTo>
                <a:lnTo>
                  <a:pt x="710895" y="5554599"/>
                </a:lnTo>
                <a:lnTo>
                  <a:pt x="709307" y="5486400"/>
                </a:lnTo>
                <a:lnTo>
                  <a:pt x="710895" y="5418074"/>
                </a:lnTo>
                <a:lnTo>
                  <a:pt x="718832" y="5357749"/>
                </a:lnTo>
                <a:lnTo>
                  <a:pt x="729932" y="5305425"/>
                </a:lnTo>
                <a:lnTo>
                  <a:pt x="744220" y="5259324"/>
                </a:lnTo>
                <a:lnTo>
                  <a:pt x="760082" y="5218049"/>
                </a:lnTo>
                <a:lnTo>
                  <a:pt x="779132" y="5181600"/>
                </a:lnTo>
                <a:lnTo>
                  <a:pt x="817206" y="5105400"/>
                </a:lnTo>
                <a:lnTo>
                  <a:pt x="833081" y="5068824"/>
                </a:lnTo>
                <a:lnTo>
                  <a:pt x="848944" y="5027549"/>
                </a:lnTo>
                <a:lnTo>
                  <a:pt x="864819" y="4981575"/>
                </a:lnTo>
                <a:lnTo>
                  <a:pt x="875919" y="4929124"/>
                </a:lnTo>
                <a:lnTo>
                  <a:pt x="882269" y="4868799"/>
                </a:lnTo>
                <a:lnTo>
                  <a:pt x="885444" y="4800600"/>
                </a:lnTo>
                <a:lnTo>
                  <a:pt x="882269" y="4732274"/>
                </a:lnTo>
                <a:lnTo>
                  <a:pt x="875919" y="4671949"/>
                </a:lnTo>
                <a:lnTo>
                  <a:pt x="864819" y="4619625"/>
                </a:lnTo>
                <a:lnTo>
                  <a:pt x="848944" y="4573524"/>
                </a:lnTo>
                <a:lnTo>
                  <a:pt x="833081" y="4532249"/>
                </a:lnTo>
                <a:lnTo>
                  <a:pt x="817206" y="4495800"/>
                </a:lnTo>
                <a:lnTo>
                  <a:pt x="779132" y="4419600"/>
                </a:lnTo>
                <a:lnTo>
                  <a:pt x="760082" y="4383024"/>
                </a:lnTo>
                <a:lnTo>
                  <a:pt x="744220" y="4341749"/>
                </a:lnTo>
                <a:lnTo>
                  <a:pt x="729932" y="4295775"/>
                </a:lnTo>
                <a:lnTo>
                  <a:pt x="718832" y="4243324"/>
                </a:lnTo>
                <a:lnTo>
                  <a:pt x="710895" y="4182999"/>
                </a:lnTo>
                <a:lnTo>
                  <a:pt x="709307" y="4114800"/>
                </a:lnTo>
                <a:lnTo>
                  <a:pt x="710895" y="4046474"/>
                </a:lnTo>
                <a:lnTo>
                  <a:pt x="718832" y="3986149"/>
                </a:lnTo>
                <a:lnTo>
                  <a:pt x="729932" y="3933825"/>
                </a:lnTo>
                <a:lnTo>
                  <a:pt x="744220" y="3887724"/>
                </a:lnTo>
                <a:lnTo>
                  <a:pt x="760082" y="3846449"/>
                </a:lnTo>
                <a:lnTo>
                  <a:pt x="779132" y="3810000"/>
                </a:lnTo>
                <a:lnTo>
                  <a:pt x="817206" y="3733800"/>
                </a:lnTo>
                <a:lnTo>
                  <a:pt x="833081" y="3697224"/>
                </a:lnTo>
                <a:lnTo>
                  <a:pt x="848944" y="3655949"/>
                </a:lnTo>
                <a:lnTo>
                  <a:pt x="864819" y="3609975"/>
                </a:lnTo>
                <a:lnTo>
                  <a:pt x="875919" y="3557524"/>
                </a:lnTo>
                <a:lnTo>
                  <a:pt x="882269" y="3497199"/>
                </a:lnTo>
                <a:lnTo>
                  <a:pt x="885444" y="3427349"/>
                </a:lnTo>
                <a:lnTo>
                  <a:pt x="882269" y="3360674"/>
                </a:lnTo>
                <a:lnTo>
                  <a:pt x="875919" y="3300349"/>
                </a:lnTo>
                <a:lnTo>
                  <a:pt x="864819" y="3248025"/>
                </a:lnTo>
                <a:lnTo>
                  <a:pt x="848944" y="3201924"/>
                </a:lnTo>
                <a:lnTo>
                  <a:pt x="833081" y="3160649"/>
                </a:lnTo>
                <a:lnTo>
                  <a:pt x="817206" y="3124200"/>
                </a:lnTo>
                <a:lnTo>
                  <a:pt x="779132" y="3048000"/>
                </a:lnTo>
                <a:lnTo>
                  <a:pt x="760082" y="3011424"/>
                </a:lnTo>
                <a:lnTo>
                  <a:pt x="744220" y="2970149"/>
                </a:lnTo>
                <a:lnTo>
                  <a:pt x="729932" y="2924175"/>
                </a:lnTo>
                <a:lnTo>
                  <a:pt x="718832" y="2871724"/>
                </a:lnTo>
                <a:lnTo>
                  <a:pt x="710895" y="2811399"/>
                </a:lnTo>
                <a:lnTo>
                  <a:pt x="709307" y="2743200"/>
                </a:lnTo>
                <a:lnTo>
                  <a:pt x="710895" y="2674874"/>
                </a:lnTo>
                <a:lnTo>
                  <a:pt x="718832" y="2614549"/>
                </a:lnTo>
                <a:lnTo>
                  <a:pt x="729932" y="2562225"/>
                </a:lnTo>
                <a:lnTo>
                  <a:pt x="744220" y="2516124"/>
                </a:lnTo>
                <a:lnTo>
                  <a:pt x="760082" y="2474849"/>
                </a:lnTo>
                <a:lnTo>
                  <a:pt x="779132" y="2438400"/>
                </a:lnTo>
                <a:lnTo>
                  <a:pt x="817206" y="2362200"/>
                </a:lnTo>
                <a:lnTo>
                  <a:pt x="833081" y="2325624"/>
                </a:lnTo>
                <a:lnTo>
                  <a:pt x="848944" y="2284349"/>
                </a:lnTo>
                <a:lnTo>
                  <a:pt x="864819" y="2238375"/>
                </a:lnTo>
                <a:lnTo>
                  <a:pt x="875919" y="2185924"/>
                </a:lnTo>
                <a:lnTo>
                  <a:pt x="882269" y="2125599"/>
                </a:lnTo>
                <a:lnTo>
                  <a:pt x="885444" y="2057400"/>
                </a:lnTo>
                <a:lnTo>
                  <a:pt x="882269" y="1989074"/>
                </a:lnTo>
                <a:lnTo>
                  <a:pt x="875919" y="1928749"/>
                </a:lnTo>
                <a:lnTo>
                  <a:pt x="864819" y="1876425"/>
                </a:lnTo>
                <a:lnTo>
                  <a:pt x="848944" y="1830324"/>
                </a:lnTo>
                <a:lnTo>
                  <a:pt x="833081" y="1789049"/>
                </a:lnTo>
                <a:lnTo>
                  <a:pt x="817206" y="1752600"/>
                </a:lnTo>
                <a:lnTo>
                  <a:pt x="779132" y="1676400"/>
                </a:lnTo>
                <a:lnTo>
                  <a:pt x="760082" y="1639824"/>
                </a:lnTo>
                <a:lnTo>
                  <a:pt x="744220" y="1598549"/>
                </a:lnTo>
                <a:lnTo>
                  <a:pt x="729932" y="1552575"/>
                </a:lnTo>
                <a:lnTo>
                  <a:pt x="718832" y="1500124"/>
                </a:lnTo>
                <a:lnTo>
                  <a:pt x="710895" y="1439799"/>
                </a:lnTo>
                <a:lnTo>
                  <a:pt x="709307" y="1371600"/>
                </a:lnTo>
                <a:lnTo>
                  <a:pt x="710895" y="1303274"/>
                </a:lnTo>
                <a:lnTo>
                  <a:pt x="718832" y="1242949"/>
                </a:lnTo>
                <a:lnTo>
                  <a:pt x="729932" y="1190625"/>
                </a:lnTo>
                <a:lnTo>
                  <a:pt x="744220" y="1144524"/>
                </a:lnTo>
                <a:lnTo>
                  <a:pt x="760082" y="1103249"/>
                </a:lnTo>
                <a:lnTo>
                  <a:pt x="779132" y="1066800"/>
                </a:lnTo>
                <a:lnTo>
                  <a:pt x="817206" y="990600"/>
                </a:lnTo>
                <a:lnTo>
                  <a:pt x="833081" y="954024"/>
                </a:lnTo>
                <a:lnTo>
                  <a:pt x="848944" y="912749"/>
                </a:lnTo>
                <a:lnTo>
                  <a:pt x="864819" y="866775"/>
                </a:lnTo>
                <a:lnTo>
                  <a:pt x="875919" y="814324"/>
                </a:lnTo>
                <a:lnTo>
                  <a:pt x="882269" y="753999"/>
                </a:lnTo>
                <a:lnTo>
                  <a:pt x="885444" y="685800"/>
                </a:lnTo>
                <a:lnTo>
                  <a:pt x="882269" y="617474"/>
                </a:lnTo>
                <a:lnTo>
                  <a:pt x="875919" y="557149"/>
                </a:lnTo>
                <a:lnTo>
                  <a:pt x="864819" y="504825"/>
                </a:lnTo>
                <a:lnTo>
                  <a:pt x="848944" y="458724"/>
                </a:lnTo>
                <a:lnTo>
                  <a:pt x="833081" y="417449"/>
                </a:lnTo>
                <a:lnTo>
                  <a:pt x="817206" y="381000"/>
                </a:lnTo>
                <a:lnTo>
                  <a:pt x="779132" y="304800"/>
                </a:lnTo>
                <a:lnTo>
                  <a:pt x="760082" y="268224"/>
                </a:lnTo>
                <a:lnTo>
                  <a:pt x="744220" y="226949"/>
                </a:lnTo>
                <a:lnTo>
                  <a:pt x="729932" y="180975"/>
                </a:lnTo>
                <a:lnTo>
                  <a:pt x="718832" y="128524"/>
                </a:lnTo>
                <a:lnTo>
                  <a:pt x="710895" y="68199"/>
                </a:lnTo>
                <a:lnTo>
                  <a:pt x="709307" y="0"/>
                </a:lnTo>
                <a:close/>
              </a:path>
            </a:pathLst>
          </a:custGeom>
          <a:solidFill>
            <a:srgbClr val="373545"/>
          </a:solidFill>
        </p:spPr>
        <p:txBody>
          <a:bodyPr wrap="square" lIns="0" tIns="0" rIns="0" bIns="0" rtlCol="0"/>
          <a:lstStyle/>
          <a:p>
            <a:endParaRPr/>
          </a:p>
        </p:txBody>
      </p:sp>
      <p:sp>
        <p:nvSpPr>
          <p:cNvPr id="4" name="object 4"/>
          <p:cNvSpPr/>
          <p:nvPr/>
        </p:nvSpPr>
        <p:spPr>
          <a:xfrm>
            <a:off x="11908535" y="0"/>
            <a:ext cx="283845" cy="6858000"/>
          </a:xfrm>
          <a:custGeom>
            <a:avLst/>
            <a:gdLst/>
            <a:ahLst/>
            <a:cxnLst/>
            <a:rect l="l" t="t" r="r" b="b"/>
            <a:pathLst>
              <a:path w="283845" h="6858000">
                <a:moveTo>
                  <a:pt x="283464" y="0"/>
                </a:moveTo>
                <a:lnTo>
                  <a:pt x="0" y="0"/>
                </a:lnTo>
                <a:lnTo>
                  <a:pt x="0" y="6858000"/>
                </a:lnTo>
                <a:lnTo>
                  <a:pt x="283464" y="6858000"/>
                </a:lnTo>
                <a:lnTo>
                  <a:pt x="283464" y="0"/>
                </a:lnTo>
                <a:close/>
              </a:path>
            </a:pathLst>
          </a:custGeom>
          <a:solidFill>
            <a:srgbClr val="3493B9"/>
          </a:solidFill>
        </p:spPr>
        <p:txBody>
          <a:bodyPr wrap="square" lIns="0" tIns="0" rIns="0" bIns="0" rtlCol="0"/>
          <a:lstStyle/>
          <a:p>
            <a:endParaRPr/>
          </a:p>
        </p:txBody>
      </p:sp>
      <p:sp>
        <p:nvSpPr>
          <p:cNvPr id="5" name="object 5"/>
          <p:cNvSpPr txBox="1">
            <a:spLocks noGrp="1"/>
          </p:cNvSpPr>
          <p:nvPr>
            <p:ph type="title"/>
          </p:nvPr>
        </p:nvSpPr>
        <p:spPr>
          <a:xfrm>
            <a:off x="997102" y="139065"/>
            <a:ext cx="3488054" cy="802640"/>
          </a:xfrm>
          <a:prstGeom prst="rect">
            <a:avLst/>
          </a:prstGeom>
        </p:spPr>
        <p:txBody>
          <a:bodyPr vert="horz" wrap="square" lIns="0" tIns="12700" rIns="0" bIns="0" rtlCol="0">
            <a:spAutoFit/>
          </a:bodyPr>
          <a:lstStyle/>
          <a:p>
            <a:pPr marL="12700">
              <a:lnSpc>
                <a:spcPct val="100000"/>
              </a:lnSpc>
              <a:spcBef>
                <a:spcPts val="100"/>
              </a:spcBef>
            </a:pPr>
            <a:r>
              <a:rPr sz="5100" spc="145" dirty="0">
                <a:latin typeface="Impact"/>
                <a:cs typeface="Impact"/>
              </a:rPr>
              <a:t>ORAL</a:t>
            </a:r>
            <a:r>
              <a:rPr sz="5100" spc="290" dirty="0">
                <a:latin typeface="Impact"/>
                <a:cs typeface="Impact"/>
              </a:rPr>
              <a:t> </a:t>
            </a:r>
            <a:r>
              <a:rPr sz="5100" spc="165" dirty="0">
                <a:latin typeface="Impact"/>
                <a:cs typeface="Impact"/>
              </a:rPr>
              <a:t>CAVITY</a:t>
            </a:r>
            <a:endParaRPr sz="5100">
              <a:latin typeface="Impact"/>
              <a:cs typeface="Impact"/>
            </a:endParaRPr>
          </a:p>
        </p:txBody>
      </p:sp>
      <p:pic>
        <p:nvPicPr>
          <p:cNvPr id="6" name="object 6"/>
          <p:cNvPicPr/>
          <p:nvPr/>
        </p:nvPicPr>
        <p:blipFill>
          <a:blip r:embed="rId2" cstate="print"/>
          <a:stretch>
            <a:fillRect/>
          </a:stretch>
        </p:blipFill>
        <p:spPr>
          <a:xfrm>
            <a:off x="185928" y="3299459"/>
            <a:ext cx="4075176" cy="3238500"/>
          </a:xfrm>
          <a:prstGeom prst="rect">
            <a:avLst/>
          </a:prstGeom>
        </p:spPr>
      </p:pic>
      <p:sp>
        <p:nvSpPr>
          <p:cNvPr id="7" name="object 7"/>
          <p:cNvSpPr txBox="1"/>
          <p:nvPr/>
        </p:nvSpPr>
        <p:spPr>
          <a:xfrm>
            <a:off x="1006551" y="1185798"/>
            <a:ext cx="5335270" cy="1850389"/>
          </a:xfrm>
          <a:prstGeom prst="rect">
            <a:avLst/>
          </a:prstGeom>
        </p:spPr>
        <p:txBody>
          <a:bodyPr vert="horz" wrap="square" lIns="0" tIns="12700" rIns="0" bIns="0" rtlCol="0">
            <a:spAutoFit/>
          </a:bodyPr>
          <a:lstStyle/>
          <a:p>
            <a:pPr marL="12700" marR="511809">
              <a:lnSpc>
                <a:spcPct val="100000"/>
              </a:lnSpc>
              <a:spcBef>
                <a:spcPts val="100"/>
              </a:spcBef>
            </a:pPr>
            <a:r>
              <a:rPr sz="2400" spc="-100" dirty="0">
                <a:latin typeface="Trebuchet MS"/>
                <a:cs typeface="Trebuchet MS"/>
              </a:rPr>
              <a:t>Exte</a:t>
            </a:r>
            <a:r>
              <a:rPr sz="2400" spc="-135" dirty="0">
                <a:latin typeface="Trebuchet MS"/>
                <a:cs typeface="Trebuchet MS"/>
              </a:rPr>
              <a:t>nding</a:t>
            </a:r>
            <a:r>
              <a:rPr sz="2400" spc="-70" dirty="0">
                <a:latin typeface="Trebuchet MS"/>
                <a:cs typeface="Trebuchet MS"/>
              </a:rPr>
              <a:t> </a:t>
            </a:r>
            <a:r>
              <a:rPr sz="2400" spc="-135" dirty="0">
                <a:latin typeface="Trebuchet MS"/>
                <a:cs typeface="Trebuchet MS"/>
              </a:rPr>
              <a:t>f</a:t>
            </a:r>
            <a:r>
              <a:rPr sz="2400" spc="-204" dirty="0">
                <a:latin typeface="Trebuchet MS"/>
                <a:cs typeface="Trebuchet MS"/>
              </a:rPr>
              <a:t>r</a:t>
            </a:r>
            <a:r>
              <a:rPr sz="2400" spc="-55" dirty="0">
                <a:latin typeface="Trebuchet MS"/>
                <a:cs typeface="Trebuchet MS"/>
              </a:rPr>
              <a:t>om</a:t>
            </a:r>
            <a:r>
              <a:rPr sz="2400" spc="-65" dirty="0">
                <a:latin typeface="Trebuchet MS"/>
                <a:cs typeface="Trebuchet MS"/>
              </a:rPr>
              <a:t> </a:t>
            </a:r>
            <a:r>
              <a:rPr sz="2400" spc="-185" dirty="0">
                <a:latin typeface="Trebuchet MS"/>
                <a:cs typeface="Trebuchet MS"/>
              </a:rPr>
              <a:t>l</a:t>
            </a:r>
            <a:r>
              <a:rPr sz="2400" spc="-125" dirty="0">
                <a:latin typeface="Trebuchet MS"/>
                <a:cs typeface="Trebuchet MS"/>
              </a:rPr>
              <a:t>ip</a:t>
            </a:r>
            <a:r>
              <a:rPr sz="2400" spc="-114" dirty="0">
                <a:latin typeface="Trebuchet MS"/>
                <a:cs typeface="Trebuchet MS"/>
              </a:rPr>
              <a:t>s</a:t>
            </a:r>
            <a:r>
              <a:rPr sz="2400" spc="-60" dirty="0">
                <a:latin typeface="Trebuchet MS"/>
                <a:cs typeface="Trebuchet MS"/>
              </a:rPr>
              <a:t> </a:t>
            </a:r>
            <a:r>
              <a:rPr sz="2400" spc="-95" dirty="0">
                <a:latin typeface="Trebuchet MS"/>
                <a:cs typeface="Trebuchet MS"/>
              </a:rPr>
              <a:t>int</a:t>
            </a:r>
            <a:r>
              <a:rPr sz="2400" spc="-120" dirty="0">
                <a:latin typeface="Trebuchet MS"/>
                <a:cs typeface="Trebuchet MS"/>
              </a:rPr>
              <a:t>o</a:t>
            </a:r>
            <a:r>
              <a:rPr sz="2400" spc="-55" dirty="0">
                <a:latin typeface="Trebuchet MS"/>
                <a:cs typeface="Trebuchet MS"/>
              </a:rPr>
              <a:t> </a:t>
            </a:r>
            <a:r>
              <a:rPr sz="2400" spc="30" dirty="0">
                <a:latin typeface="Trebuchet MS"/>
                <a:cs typeface="Trebuchet MS"/>
              </a:rPr>
              <a:t>o</a:t>
            </a:r>
            <a:r>
              <a:rPr sz="2400" spc="-50" dirty="0">
                <a:latin typeface="Trebuchet MS"/>
                <a:cs typeface="Trebuchet MS"/>
              </a:rPr>
              <a:t>r</a:t>
            </a:r>
            <a:r>
              <a:rPr sz="2400" spc="-114" dirty="0">
                <a:latin typeface="Trebuchet MS"/>
                <a:cs typeface="Trebuchet MS"/>
              </a:rPr>
              <a:t>oph</a:t>
            </a:r>
            <a:r>
              <a:rPr sz="2400" spc="-120" dirty="0">
                <a:latin typeface="Trebuchet MS"/>
                <a:cs typeface="Trebuchet MS"/>
              </a:rPr>
              <a:t>a</a:t>
            </a:r>
            <a:r>
              <a:rPr sz="2400" spc="80" dirty="0">
                <a:latin typeface="Trebuchet MS"/>
                <a:cs typeface="Trebuchet MS"/>
              </a:rPr>
              <a:t>r</a:t>
            </a:r>
            <a:r>
              <a:rPr sz="2400" spc="-155" dirty="0">
                <a:latin typeface="Trebuchet MS"/>
                <a:cs typeface="Trebuchet MS"/>
              </a:rPr>
              <a:t>yngeal  </a:t>
            </a:r>
            <a:r>
              <a:rPr sz="2400" spc="-150" dirty="0">
                <a:latin typeface="Trebuchet MS"/>
                <a:cs typeface="Trebuchet MS"/>
              </a:rPr>
              <a:t>isthmus.</a:t>
            </a:r>
            <a:endParaRPr sz="2400">
              <a:latin typeface="Trebuchet MS"/>
              <a:cs typeface="Trebuchet MS"/>
            </a:endParaRPr>
          </a:p>
          <a:p>
            <a:pPr marL="12700" marR="5080">
              <a:lnSpc>
                <a:spcPct val="99400"/>
              </a:lnSpc>
              <a:spcBef>
                <a:spcPts val="20"/>
              </a:spcBef>
            </a:pPr>
            <a:r>
              <a:rPr sz="2400" spc="-40" dirty="0">
                <a:latin typeface="Trebuchet MS"/>
                <a:cs typeface="Trebuchet MS"/>
              </a:rPr>
              <a:t>During</a:t>
            </a:r>
            <a:r>
              <a:rPr sz="2400" spc="-60" dirty="0">
                <a:latin typeface="Trebuchet MS"/>
                <a:cs typeface="Trebuchet MS"/>
              </a:rPr>
              <a:t> </a:t>
            </a:r>
            <a:r>
              <a:rPr sz="2400" spc="-150" dirty="0">
                <a:latin typeface="Trebuchet MS"/>
                <a:cs typeface="Trebuchet MS"/>
              </a:rPr>
              <a:t>evaluation</a:t>
            </a:r>
            <a:r>
              <a:rPr sz="2400" spc="-75" dirty="0">
                <a:latin typeface="Trebuchet MS"/>
                <a:cs typeface="Trebuchet MS"/>
              </a:rPr>
              <a:t> </a:t>
            </a:r>
            <a:r>
              <a:rPr sz="2400" spc="-90" dirty="0">
                <a:latin typeface="Trebuchet MS"/>
                <a:cs typeface="Trebuchet MS"/>
              </a:rPr>
              <a:t>for</a:t>
            </a:r>
            <a:r>
              <a:rPr sz="2400" spc="-55" dirty="0">
                <a:latin typeface="Trebuchet MS"/>
                <a:cs typeface="Trebuchet MS"/>
              </a:rPr>
              <a:t> </a:t>
            </a:r>
            <a:r>
              <a:rPr sz="2400" spc="-155" dirty="0">
                <a:latin typeface="Trebuchet MS"/>
                <a:cs typeface="Trebuchet MS"/>
              </a:rPr>
              <a:t>airway</a:t>
            </a:r>
            <a:r>
              <a:rPr sz="2400" spc="-50" dirty="0">
                <a:latin typeface="Trebuchet MS"/>
                <a:cs typeface="Trebuchet MS"/>
              </a:rPr>
              <a:t> </a:t>
            </a:r>
            <a:r>
              <a:rPr sz="2400" spc="-140" dirty="0">
                <a:latin typeface="Trebuchet MS"/>
                <a:cs typeface="Trebuchet MS"/>
              </a:rPr>
              <a:t>assessment, </a:t>
            </a:r>
            <a:r>
              <a:rPr sz="2400" spc="-135" dirty="0">
                <a:latin typeface="Trebuchet MS"/>
                <a:cs typeface="Trebuchet MS"/>
              </a:rPr>
              <a:t> </a:t>
            </a:r>
            <a:r>
              <a:rPr sz="2400" spc="-35" dirty="0">
                <a:latin typeface="Microsoft Sans Serif"/>
                <a:cs typeface="Microsoft Sans Serif"/>
              </a:rPr>
              <a:t>mouth</a:t>
            </a:r>
            <a:r>
              <a:rPr sz="2400" spc="90" dirty="0">
                <a:latin typeface="Microsoft Sans Serif"/>
                <a:cs typeface="Microsoft Sans Serif"/>
              </a:rPr>
              <a:t> </a:t>
            </a:r>
            <a:r>
              <a:rPr sz="2400" spc="-50" dirty="0">
                <a:latin typeface="Microsoft Sans Serif"/>
                <a:cs typeface="Microsoft Sans Serif"/>
              </a:rPr>
              <a:t>openening</a:t>
            </a:r>
            <a:r>
              <a:rPr sz="2400" spc="95" dirty="0">
                <a:latin typeface="Microsoft Sans Serif"/>
                <a:cs typeface="Microsoft Sans Serif"/>
              </a:rPr>
              <a:t> </a:t>
            </a:r>
            <a:r>
              <a:rPr sz="2400" spc="-60" dirty="0">
                <a:latin typeface="Microsoft Sans Serif"/>
                <a:cs typeface="Microsoft Sans Serif"/>
              </a:rPr>
              <a:t>must</a:t>
            </a:r>
            <a:r>
              <a:rPr sz="2400" spc="80" dirty="0">
                <a:latin typeface="Microsoft Sans Serif"/>
                <a:cs typeface="Microsoft Sans Serif"/>
              </a:rPr>
              <a:t> </a:t>
            </a:r>
            <a:r>
              <a:rPr sz="2400" spc="-30" dirty="0">
                <a:latin typeface="Microsoft Sans Serif"/>
                <a:cs typeface="Microsoft Sans Serif"/>
              </a:rPr>
              <a:t>at</a:t>
            </a:r>
            <a:r>
              <a:rPr sz="2400" spc="85" dirty="0">
                <a:latin typeface="Microsoft Sans Serif"/>
                <a:cs typeface="Microsoft Sans Serif"/>
              </a:rPr>
              <a:t> </a:t>
            </a:r>
            <a:r>
              <a:rPr sz="2400" spc="-65" dirty="0">
                <a:latin typeface="Microsoft Sans Serif"/>
                <a:cs typeface="Microsoft Sans Serif"/>
              </a:rPr>
              <a:t>least</a:t>
            </a:r>
            <a:r>
              <a:rPr sz="2400" spc="70" dirty="0">
                <a:latin typeface="Microsoft Sans Serif"/>
                <a:cs typeface="Microsoft Sans Serif"/>
              </a:rPr>
              <a:t> </a:t>
            </a:r>
            <a:r>
              <a:rPr sz="2400" spc="110" dirty="0">
                <a:latin typeface="Microsoft Sans Serif"/>
                <a:cs typeface="Microsoft Sans Serif"/>
              </a:rPr>
              <a:t>3</a:t>
            </a:r>
            <a:r>
              <a:rPr sz="2400" spc="80" dirty="0">
                <a:latin typeface="Microsoft Sans Serif"/>
                <a:cs typeface="Microsoft Sans Serif"/>
              </a:rPr>
              <a:t> </a:t>
            </a:r>
            <a:r>
              <a:rPr sz="2400" spc="-40" dirty="0">
                <a:latin typeface="Microsoft Sans Serif"/>
                <a:cs typeface="Microsoft Sans Serif"/>
              </a:rPr>
              <a:t>fingers </a:t>
            </a:r>
            <a:r>
              <a:rPr sz="2400" spc="-625" dirty="0">
                <a:latin typeface="Microsoft Sans Serif"/>
                <a:cs typeface="Microsoft Sans Serif"/>
              </a:rPr>
              <a:t> </a:t>
            </a:r>
            <a:r>
              <a:rPr sz="2400" spc="5" dirty="0">
                <a:latin typeface="Microsoft Sans Serif"/>
                <a:cs typeface="Microsoft Sans Serif"/>
              </a:rPr>
              <a:t>width</a:t>
            </a:r>
            <a:r>
              <a:rPr sz="2400" spc="65" dirty="0">
                <a:latin typeface="Microsoft Sans Serif"/>
                <a:cs typeface="Microsoft Sans Serif"/>
              </a:rPr>
              <a:t> </a:t>
            </a:r>
            <a:r>
              <a:rPr sz="2400" spc="-45" dirty="0">
                <a:latin typeface="Microsoft Sans Serif"/>
                <a:cs typeface="Microsoft Sans Serif"/>
              </a:rPr>
              <a:t>(&gt;6cm)</a:t>
            </a:r>
            <a:endParaRPr sz="2400">
              <a:latin typeface="Microsoft Sans Serif"/>
              <a:cs typeface="Microsoft Sans Serif"/>
            </a:endParaRPr>
          </a:p>
        </p:txBody>
      </p:sp>
      <p:pic>
        <p:nvPicPr>
          <p:cNvPr id="8" name="object 8"/>
          <p:cNvPicPr/>
          <p:nvPr/>
        </p:nvPicPr>
        <p:blipFill>
          <a:blip r:embed="rId3" cstate="print"/>
          <a:stretch>
            <a:fillRect/>
          </a:stretch>
        </p:blipFill>
        <p:spPr>
          <a:xfrm>
            <a:off x="4352544" y="3695700"/>
            <a:ext cx="2983992" cy="2689860"/>
          </a:xfrm>
          <a:prstGeom prst="rect">
            <a:avLst/>
          </a:prstGeom>
        </p:spPr>
      </p:pic>
      <p:sp>
        <p:nvSpPr>
          <p:cNvPr id="9" name="object 9"/>
          <p:cNvSpPr txBox="1"/>
          <p:nvPr/>
        </p:nvSpPr>
        <p:spPr>
          <a:xfrm>
            <a:off x="6805041" y="0"/>
            <a:ext cx="3931920" cy="1717675"/>
          </a:xfrm>
          <a:prstGeom prst="rect">
            <a:avLst/>
          </a:prstGeom>
        </p:spPr>
        <p:txBody>
          <a:bodyPr vert="horz" wrap="square" lIns="0" tIns="283210" rIns="0" bIns="0" rtlCol="0">
            <a:spAutoFit/>
          </a:bodyPr>
          <a:lstStyle/>
          <a:p>
            <a:pPr marL="12700">
              <a:lnSpc>
                <a:spcPct val="100000"/>
              </a:lnSpc>
              <a:spcBef>
                <a:spcPts val="2230"/>
              </a:spcBef>
            </a:pPr>
            <a:r>
              <a:rPr sz="5100" spc="155" dirty="0">
                <a:latin typeface="Impact"/>
                <a:cs typeface="Impact"/>
              </a:rPr>
              <a:t>NASAL</a:t>
            </a:r>
            <a:r>
              <a:rPr sz="5100" spc="310" dirty="0">
                <a:latin typeface="Impact"/>
                <a:cs typeface="Impact"/>
              </a:rPr>
              <a:t> </a:t>
            </a:r>
            <a:r>
              <a:rPr sz="5100" spc="165" dirty="0">
                <a:latin typeface="Impact"/>
                <a:cs typeface="Impact"/>
              </a:rPr>
              <a:t>CAVITY</a:t>
            </a:r>
            <a:endParaRPr sz="5100">
              <a:latin typeface="Impact"/>
              <a:cs typeface="Impact"/>
            </a:endParaRPr>
          </a:p>
          <a:p>
            <a:pPr marL="50800" marR="5080">
              <a:lnSpc>
                <a:spcPct val="100000"/>
              </a:lnSpc>
              <a:spcBef>
                <a:spcPts val="750"/>
              </a:spcBef>
            </a:pPr>
            <a:r>
              <a:rPr sz="1800" spc="-90" dirty="0">
                <a:latin typeface="Trebuchet MS"/>
                <a:cs typeface="Trebuchet MS"/>
              </a:rPr>
              <a:t>Extending</a:t>
            </a:r>
            <a:r>
              <a:rPr sz="1800" spc="-55" dirty="0">
                <a:latin typeface="Trebuchet MS"/>
                <a:cs typeface="Trebuchet MS"/>
              </a:rPr>
              <a:t> </a:t>
            </a:r>
            <a:r>
              <a:rPr sz="1800" spc="-85" dirty="0">
                <a:latin typeface="Trebuchet MS"/>
                <a:cs typeface="Trebuchet MS"/>
              </a:rPr>
              <a:t>from</a:t>
            </a:r>
            <a:r>
              <a:rPr sz="1800" spc="-45" dirty="0">
                <a:latin typeface="Trebuchet MS"/>
                <a:cs typeface="Trebuchet MS"/>
              </a:rPr>
              <a:t> </a:t>
            </a:r>
            <a:r>
              <a:rPr sz="1800" spc="-65" dirty="0">
                <a:latin typeface="Trebuchet MS"/>
                <a:cs typeface="Trebuchet MS"/>
              </a:rPr>
              <a:t>nostrils</a:t>
            </a:r>
            <a:r>
              <a:rPr sz="1800" spc="-50" dirty="0">
                <a:latin typeface="Trebuchet MS"/>
                <a:cs typeface="Trebuchet MS"/>
              </a:rPr>
              <a:t> </a:t>
            </a:r>
            <a:r>
              <a:rPr sz="1800" spc="-45" dirty="0">
                <a:latin typeface="Trebuchet MS"/>
                <a:cs typeface="Trebuchet MS"/>
              </a:rPr>
              <a:t>to</a:t>
            </a:r>
            <a:r>
              <a:rPr sz="1800" spc="-50" dirty="0">
                <a:latin typeface="Trebuchet MS"/>
                <a:cs typeface="Trebuchet MS"/>
              </a:rPr>
              <a:t> posterior</a:t>
            </a:r>
            <a:r>
              <a:rPr sz="1800" spc="-70" dirty="0">
                <a:latin typeface="Trebuchet MS"/>
                <a:cs typeface="Trebuchet MS"/>
              </a:rPr>
              <a:t> </a:t>
            </a:r>
            <a:r>
              <a:rPr sz="1800" spc="-125" dirty="0">
                <a:latin typeface="Trebuchet MS"/>
                <a:cs typeface="Trebuchet MS"/>
              </a:rPr>
              <a:t>nasal </a:t>
            </a:r>
            <a:r>
              <a:rPr sz="1800" spc="-530" dirty="0">
                <a:latin typeface="Trebuchet MS"/>
                <a:cs typeface="Trebuchet MS"/>
              </a:rPr>
              <a:t> </a:t>
            </a:r>
            <a:r>
              <a:rPr sz="1800" spc="-110" dirty="0">
                <a:latin typeface="Trebuchet MS"/>
                <a:cs typeface="Trebuchet MS"/>
              </a:rPr>
              <a:t>aperture.</a:t>
            </a:r>
            <a:endParaRPr sz="1800">
              <a:latin typeface="Trebuchet MS"/>
              <a:cs typeface="Trebuchet MS"/>
            </a:endParaRPr>
          </a:p>
        </p:txBody>
      </p:sp>
      <p:sp>
        <p:nvSpPr>
          <p:cNvPr id="10" name="object 10"/>
          <p:cNvSpPr txBox="1"/>
          <p:nvPr/>
        </p:nvSpPr>
        <p:spPr>
          <a:xfrm>
            <a:off x="6843776" y="1842008"/>
            <a:ext cx="4224020" cy="1397000"/>
          </a:xfrm>
          <a:prstGeom prst="rect">
            <a:avLst/>
          </a:prstGeom>
        </p:spPr>
        <p:txBody>
          <a:bodyPr vert="horz" wrap="square" lIns="0" tIns="12700" rIns="0" bIns="0" rtlCol="0">
            <a:spAutoFit/>
          </a:bodyPr>
          <a:lstStyle/>
          <a:p>
            <a:pPr marL="12700" marR="171450">
              <a:lnSpc>
                <a:spcPct val="100000"/>
              </a:lnSpc>
              <a:spcBef>
                <a:spcPts val="100"/>
              </a:spcBef>
            </a:pPr>
            <a:r>
              <a:rPr sz="1800" spc="245" dirty="0">
                <a:latin typeface="Trebuchet MS"/>
                <a:cs typeface="Trebuchet MS"/>
              </a:rPr>
              <a:t>D</a:t>
            </a:r>
            <a:r>
              <a:rPr sz="1800" spc="-130" dirty="0">
                <a:latin typeface="Trebuchet MS"/>
                <a:cs typeface="Trebuchet MS"/>
              </a:rPr>
              <a:t>iv</a:t>
            </a:r>
            <a:r>
              <a:rPr sz="1800" spc="-85" dirty="0">
                <a:latin typeface="Trebuchet MS"/>
                <a:cs typeface="Trebuchet MS"/>
              </a:rPr>
              <a:t>i</a:t>
            </a:r>
            <a:r>
              <a:rPr sz="1800" spc="-95" dirty="0">
                <a:latin typeface="Trebuchet MS"/>
                <a:cs typeface="Trebuchet MS"/>
              </a:rPr>
              <a:t>d</a:t>
            </a:r>
            <a:r>
              <a:rPr sz="1800" spc="-105" dirty="0">
                <a:latin typeface="Trebuchet MS"/>
                <a:cs typeface="Trebuchet MS"/>
              </a:rPr>
              <a:t>ed</a:t>
            </a:r>
            <a:r>
              <a:rPr sz="1800" spc="-55" dirty="0">
                <a:latin typeface="Trebuchet MS"/>
                <a:cs typeface="Trebuchet MS"/>
              </a:rPr>
              <a:t> </a:t>
            </a:r>
            <a:r>
              <a:rPr sz="1800" spc="-120" dirty="0">
                <a:latin typeface="Trebuchet MS"/>
                <a:cs typeface="Trebuchet MS"/>
              </a:rPr>
              <a:t>b</a:t>
            </a:r>
            <a:r>
              <a:rPr sz="1800" spc="-100" dirty="0">
                <a:latin typeface="Trebuchet MS"/>
                <a:cs typeface="Trebuchet MS"/>
              </a:rPr>
              <a:t>y</a:t>
            </a:r>
            <a:r>
              <a:rPr sz="1800" spc="-45" dirty="0">
                <a:latin typeface="Trebuchet MS"/>
                <a:cs typeface="Trebuchet MS"/>
              </a:rPr>
              <a:t> </a:t>
            </a:r>
            <a:r>
              <a:rPr sz="1800" spc="-125" dirty="0">
                <a:latin typeface="Trebuchet MS"/>
                <a:cs typeface="Trebuchet MS"/>
              </a:rPr>
              <a:t>nasal</a:t>
            </a:r>
            <a:r>
              <a:rPr sz="1800" spc="-55" dirty="0">
                <a:latin typeface="Trebuchet MS"/>
                <a:cs typeface="Trebuchet MS"/>
              </a:rPr>
              <a:t> </a:t>
            </a:r>
            <a:r>
              <a:rPr sz="1800" spc="-95" dirty="0">
                <a:latin typeface="Trebuchet MS"/>
                <a:cs typeface="Trebuchet MS"/>
              </a:rPr>
              <a:t>septum</a:t>
            </a:r>
            <a:r>
              <a:rPr sz="1800" spc="-55" dirty="0">
                <a:latin typeface="Trebuchet MS"/>
                <a:cs typeface="Trebuchet MS"/>
              </a:rPr>
              <a:t> </a:t>
            </a:r>
            <a:r>
              <a:rPr sz="1800" spc="-75" dirty="0">
                <a:latin typeface="Trebuchet MS"/>
                <a:cs typeface="Trebuchet MS"/>
              </a:rPr>
              <a:t>int</a:t>
            </a:r>
            <a:r>
              <a:rPr sz="1800" spc="-90" dirty="0">
                <a:latin typeface="Trebuchet MS"/>
                <a:cs typeface="Trebuchet MS"/>
              </a:rPr>
              <a:t>o</a:t>
            </a:r>
            <a:r>
              <a:rPr sz="1800" spc="-40" dirty="0">
                <a:latin typeface="Trebuchet MS"/>
                <a:cs typeface="Trebuchet MS"/>
              </a:rPr>
              <a:t> </a:t>
            </a:r>
            <a:r>
              <a:rPr sz="1800" spc="-45" dirty="0">
                <a:latin typeface="Trebuchet MS"/>
                <a:cs typeface="Trebuchet MS"/>
              </a:rPr>
              <a:t>2</a:t>
            </a:r>
            <a:r>
              <a:rPr sz="1800" spc="-40" dirty="0">
                <a:latin typeface="Trebuchet MS"/>
                <a:cs typeface="Trebuchet MS"/>
              </a:rPr>
              <a:t> </a:t>
            </a:r>
            <a:r>
              <a:rPr sz="1800" spc="-125" dirty="0">
                <a:latin typeface="Trebuchet MS"/>
                <a:cs typeface="Trebuchet MS"/>
              </a:rPr>
              <a:t>hal</a:t>
            </a:r>
            <a:r>
              <a:rPr sz="1800" spc="-165" dirty="0">
                <a:latin typeface="Trebuchet MS"/>
                <a:cs typeface="Trebuchet MS"/>
              </a:rPr>
              <a:t>v</a:t>
            </a:r>
            <a:r>
              <a:rPr sz="1800" spc="-80" dirty="0">
                <a:latin typeface="Trebuchet MS"/>
                <a:cs typeface="Trebuchet MS"/>
              </a:rPr>
              <a:t>es</a:t>
            </a:r>
            <a:r>
              <a:rPr sz="1800" spc="-60" dirty="0">
                <a:latin typeface="Trebuchet MS"/>
                <a:cs typeface="Trebuchet MS"/>
              </a:rPr>
              <a:t> </a:t>
            </a:r>
            <a:r>
              <a:rPr sz="1800" spc="-90" dirty="0">
                <a:latin typeface="Trebuchet MS"/>
                <a:cs typeface="Trebuchet MS"/>
              </a:rPr>
              <a:t>(</a:t>
            </a:r>
            <a:r>
              <a:rPr sz="1800" spc="-85" dirty="0">
                <a:latin typeface="Trebuchet MS"/>
                <a:cs typeface="Trebuchet MS"/>
              </a:rPr>
              <a:t>right  </a:t>
            </a:r>
            <a:r>
              <a:rPr sz="1800" spc="-120" dirty="0">
                <a:latin typeface="Trebuchet MS"/>
                <a:cs typeface="Trebuchet MS"/>
              </a:rPr>
              <a:t>and</a:t>
            </a:r>
            <a:r>
              <a:rPr sz="1800" spc="-60" dirty="0">
                <a:latin typeface="Trebuchet MS"/>
                <a:cs typeface="Trebuchet MS"/>
              </a:rPr>
              <a:t> </a:t>
            </a:r>
            <a:r>
              <a:rPr sz="1800" spc="-170" dirty="0">
                <a:latin typeface="Trebuchet MS"/>
                <a:cs typeface="Trebuchet MS"/>
              </a:rPr>
              <a:t>le</a:t>
            </a:r>
            <a:r>
              <a:rPr sz="1800" spc="-140" dirty="0">
                <a:latin typeface="Trebuchet MS"/>
                <a:cs typeface="Trebuchet MS"/>
              </a:rPr>
              <a:t>f</a:t>
            </a:r>
            <a:r>
              <a:rPr sz="1800" spc="-100" dirty="0">
                <a:latin typeface="Trebuchet MS"/>
                <a:cs typeface="Trebuchet MS"/>
              </a:rPr>
              <a:t>t)</a:t>
            </a:r>
            <a:endParaRPr sz="1800">
              <a:latin typeface="Trebuchet MS"/>
              <a:cs typeface="Trebuchet MS"/>
            </a:endParaRPr>
          </a:p>
          <a:p>
            <a:pPr>
              <a:lnSpc>
                <a:spcPct val="100000"/>
              </a:lnSpc>
              <a:spcBef>
                <a:spcPts val="10"/>
              </a:spcBef>
            </a:pPr>
            <a:endParaRPr sz="1850">
              <a:latin typeface="Trebuchet MS"/>
              <a:cs typeface="Trebuchet MS"/>
            </a:endParaRPr>
          </a:p>
          <a:p>
            <a:pPr marL="12700" marR="5080">
              <a:lnSpc>
                <a:spcPct val="100000"/>
              </a:lnSpc>
            </a:pPr>
            <a:r>
              <a:rPr sz="1800" spc="-35" dirty="0">
                <a:latin typeface="Trebuchet MS"/>
                <a:cs typeface="Trebuchet MS"/>
              </a:rPr>
              <a:t>Aims</a:t>
            </a:r>
            <a:r>
              <a:rPr sz="1800" spc="-45" dirty="0">
                <a:latin typeface="Trebuchet MS"/>
                <a:cs typeface="Trebuchet MS"/>
              </a:rPr>
              <a:t> </a:t>
            </a:r>
            <a:r>
              <a:rPr sz="1800" spc="-75" dirty="0">
                <a:latin typeface="Trebuchet MS"/>
                <a:cs typeface="Trebuchet MS"/>
              </a:rPr>
              <a:t>i</a:t>
            </a:r>
            <a:r>
              <a:rPr sz="1800" spc="-135" dirty="0">
                <a:latin typeface="Trebuchet MS"/>
                <a:cs typeface="Trebuchet MS"/>
              </a:rPr>
              <a:t>n</a:t>
            </a:r>
            <a:r>
              <a:rPr sz="1800" spc="-40" dirty="0">
                <a:latin typeface="Trebuchet MS"/>
                <a:cs typeface="Trebuchet MS"/>
              </a:rPr>
              <a:t> </a:t>
            </a:r>
            <a:r>
              <a:rPr sz="1800" spc="-100" dirty="0">
                <a:latin typeface="Trebuchet MS"/>
                <a:cs typeface="Trebuchet MS"/>
              </a:rPr>
              <a:t>humi</a:t>
            </a:r>
            <a:r>
              <a:rPr sz="1800" spc="-95" dirty="0">
                <a:latin typeface="Trebuchet MS"/>
                <a:cs typeface="Trebuchet MS"/>
              </a:rPr>
              <a:t>d</a:t>
            </a:r>
            <a:r>
              <a:rPr sz="1800" spc="-155" dirty="0">
                <a:latin typeface="Trebuchet MS"/>
                <a:cs typeface="Trebuchet MS"/>
              </a:rPr>
              <a:t>i</a:t>
            </a:r>
            <a:r>
              <a:rPr sz="1800" spc="-185" dirty="0">
                <a:latin typeface="Trebuchet MS"/>
                <a:cs typeface="Trebuchet MS"/>
              </a:rPr>
              <a:t>f</a:t>
            </a:r>
            <a:r>
              <a:rPr sz="1800" spc="-145" dirty="0">
                <a:latin typeface="Trebuchet MS"/>
                <a:cs typeface="Trebuchet MS"/>
              </a:rPr>
              <a:t>icat</a:t>
            </a:r>
            <a:r>
              <a:rPr sz="1800" spc="-90" dirty="0">
                <a:latin typeface="Trebuchet MS"/>
                <a:cs typeface="Trebuchet MS"/>
              </a:rPr>
              <a:t>i</a:t>
            </a:r>
            <a:r>
              <a:rPr sz="1800" spc="-110" dirty="0">
                <a:latin typeface="Trebuchet MS"/>
                <a:cs typeface="Trebuchet MS"/>
              </a:rPr>
              <a:t>on,</a:t>
            </a:r>
            <a:r>
              <a:rPr sz="1800" spc="-229" dirty="0">
                <a:latin typeface="Trebuchet MS"/>
                <a:cs typeface="Trebuchet MS"/>
              </a:rPr>
              <a:t> </a:t>
            </a:r>
            <a:r>
              <a:rPr sz="1800" spc="-120" dirty="0">
                <a:latin typeface="Trebuchet MS"/>
                <a:cs typeface="Trebuchet MS"/>
              </a:rPr>
              <a:t>heating</a:t>
            </a:r>
            <a:r>
              <a:rPr sz="1800" spc="-45" dirty="0">
                <a:latin typeface="Trebuchet MS"/>
                <a:cs typeface="Trebuchet MS"/>
              </a:rPr>
              <a:t> </a:t>
            </a:r>
            <a:r>
              <a:rPr sz="1800" spc="-185" dirty="0">
                <a:latin typeface="Trebuchet MS"/>
                <a:cs typeface="Trebuchet MS"/>
              </a:rPr>
              <a:t>a</a:t>
            </a:r>
            <a:r>
              <a:rPr sz="1800" spc="-85" dirty="0">
                <a:latin typeface="Trebuchet MS"/>
                <a:cs typeface="Trebuchet MS"/>
              </a:rPr>
              <a:t>nd</a:t>
            </a:r>
            <a:r>
              <a:rPr sz="1800" spc="-60" dirty="0">
                <a:latin typeface="Trebuchet MS"/>
                <a:cs typeface="Trebuchet MS"/>
              </a:rPr>
              <a:t> </a:t>
            </a:r>
            <a:r>
              <a:rPr sz="1800" spc="-220" dirty="0">
                <a:latin typeface="Trebuchet MS"/>
                <a:cs typeface="Trebuchet MS"/>
              </a:rPr>
              <a:t>f</a:t>
            </a:r>
            <a:r>
              <a:rPr sz="1800" spc="-110" dirty="0">
                <a:latin typeface="Trebuchet MS"/>
                <a:cs typeface="Trebuchet MS"/>
              </a:rPr>
              <a:t>ilt</a:t>
            </a:r>
            <a:r>
              <a:rPr sz="1800" spc="-180" dirty="0">
                <a:latin typeface="Trebuchet MS"/>
                <a:cs typeface="Trebuchet MS"/>
              </a:rPr>
              <a:t>e</a:t>
            </a:r>
            <a:r>
              <a:rPr sz="1800" spc="-85" dirty="0">
                <a:latin typeface="Trebuchet MS"/>
                <a:cs typeface="Trebuchet MS"/>
              </a:rPr>
              <a:t>ring</a:t>
            </a:r>
            <a:r>
              <a:rPr sz="1800" spc="-45" dirty="0">
                <a:latin typeface="Trebuchet MS"/>
                <a:cs typeface="Trebuchet MS"/>
              </a:rPr>
              <a:t> </a:t>
            </a:r>
            <a:r>
              <a:rPr sz="1800" spc="-80" dirty="0">
                <a:latin typeface="Trebuchet MS"/>
                <a:cs typeface="Trebuchet MS"/>
              </a:rPr>
              <a:t>of  </a:t>
            </a:r>
            <a:r>
              <a:rPr sz="1800" spc="-105" dirty="0">
                <a:latin typeface="Trebuchet MS"/>
                <a:cs typeface="Trebuchet MS"/>
              </a:rPr>
              <a:t>insp</a:t>
            </a:r>
            <a:r>
              <a:rPr sz="1800" spc="-60" dirty="0">
                <a:latin typeface="Trebuchet MS"/>
                <a:cs typeface="Trebuchet MS"/>
              </a:rPr>
              <a:t>i</a:t>
            </a:r>
            <a:r>
              <a:rPr sz="1800" spc="-35" dirty="0">
                <a:latin typeface="Trebuchet MS"/>
                <a:cs typeface="Trebuchet MS"/>
              </a:rPr>
              <a:t>r</a:t>
            </a:r>
            <a:r>
              <a:rPr sz="1800" spc="-105" dirty="0">
                <a:latin typeface="Trebuchet MS"/>
                <a:cs typeface="Trebuchet MS"/>
              </a:rPr>
              <a:t>ed</a:t>
            </a:r>
            <a:r>
              <a:rPr sz="1800" spc="-45" dirty="0">
                <a:latin typeface="Trebuchet MS"/>
                <a:cs typeface="Trebuchet MS"/>
              </a:rPr>
              <a:t> </a:t>
            </a:r>
            <a:r>
              <a:rPr sz="1800" spc="-150" dirty="0">
                <a:latin typeface="Trebuchet MS"/>
                <a:cs typeface="Trebuchet MS"/>
              </a:rPr>
              <a:t>ai</a:t>
            </a:r>
            <a:r>
              <a:rPr sz="1800" spc="-175" dirty="0">
                <a:latin typeface="Trebuchet MS"/>
                <a:cs typeface="Trebuchet MS"/>
              </a:rPr>
              <a:t>r</a:t>
            </a:r>
            <a:r>
              <a:rPr sz="1800" spc="-270" dirty="0">
                <a:latin typeface="Trebuchet MS"/>
                <a:cs typeface="Trebuchet MS"/>
              </a:rPr>
              <a:t>.</a:t>
            </a:r>
            <a:endParaRPr sz="1800">
              <a:latin typeface="Trebuchet MS"/>
              <a:cs typeface="Trebuchet MS"/>
            </a:endParaRPr>
          </a:p>
        </p:txBody>
      </p:sp>
      <p:pic>
        <p:nvPicPr>
          <p:cNvPr id="11" name="object 11"/>
          <p:cNvPicPr/>
          <p:nvPr/>
        </p:nvPicPr>
        <p:blipFill>
          <a:blip r:embed="rId4" cstate="print"/>
          <a:stretch>
            <a:fillRect/>
          </a:stretch>
        </p:blipFill>
        <p:spPr>
          <a:xfrm>
            <a:off x="7444740" y="3299458"/>
            <a:ext cx="4319015" cy="34823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0629" y="83646"/>
            <a:ext cx="6005295" cy="797654"/>
          </a:xfrm>
          <a:prstGeom prst="rect">
            <a:avLst/>
          </a:prstGeom>
        </p:spPr>
        <p:txBody>
          <a:bodyPr vert="horz" wrap="square" lIns="0" tIns="12700" rIns="0" bIns="0" rtlCol="0">
            <a:spAutoFit/>
          </a:bodyPr>
          <a:lstStyle/>
          <a:p>
            <a:pPr marL="12700">
              <a:lnSpc>
                <a:spcPct val="100000"/>
              </a:lnSpc>
              <a:spcBef>
                <a:spcPts val="100"/>
              </a:spcBef>
              <a:tabLst>
                <a:tab pos="3175000" algn="l"/>
              </a:tabLst>
            </a:pPr>
            <a:r>
              <a:rPr sz="5100" spc="190" dirty="0">
                <a:latin typeface="Impact"/>
                <a:cs typeface="Impact"/>
              </a:rPr>
              <a:t>P</a:t>
            </a:r>
            <a:r>
              <a:rPr sz="5100" spc="195" dirty="0">
                <a:latin typeface="Impact"/>
                <a:cs typeface="Impact"/>
              </a:rPr>
              <a:t>HA</a:t>
            </a:r>
            <a:r>
              <a:rPr sz="5100" spc="200" dirty="0">
                <a:latin typeface="Impact"/>
                <a:cs typeface="Impact"/>
              </a:rPr>
              <a:t>R</a:t>
            </a:r>
            <a:r>
              <a:rPr sz="5100" spc="195" dirty="0">
                <a:latin typeface="Impact"/>
                <a:cs typeface="Impact"/>
              </a:rPr>
              <a:t>YN</a:t>
            </a:r>
            <a:r>
              <a:rPr sz="5100" dirty="0">
                <a:latin typeface="Impact"/>
                <a:cs typeface="Impact"/>
              </a:rPr>
              <a:t>X</a:t>
            </a:r>
            <a:r>
              <a:rPr sz="5100" spc="380" dirty="0">
                <a:latin typeface="Impact"/>
                <a:cs typeface="Impact"/>
              </a:rPr>
              <a:t> </a:t>
            </a:r>
            <a:r>
              <a:rPr sz="5100" dirty="0">
                <a:latin typeface="Impact"/>
                <a:cs typeface="Impact"/>
              </a:rPr>
              <a:t>=</a:t>
            </a:r>
            <a:r>
              <a:rPr spc="195" dirty="0">
                <a:latin typeface="Impact"/>
                <a:cs typeface="Impact"/>
              </a:rPr>
              <a:t>TH</a:t>
            </a:r>
            <a:r>
              <a:rPr spc="200" dirty="0">
                <a:latin typeface="Impact"/>
                <a:cs typeface="Impact"/>
              </a:rPr>
              <a:t>RO</a:t>
            </a:r>
            <a:r>
              <a:rPr spc="25" dirty="0">
                <a:latin typeface="Impact"/>
                <a:cs typeface="Impact"/>
              </a:rPr>
              <a:t>A</a:t>
            </a:r>
            <a:r>
              <a:rPr dirty="0">
                <a:latin typeface="Impact"/>
                <a:cs typeface="Impact"/>
              </a:rPr>
              <a:t>T</a:t>
            </a:r>
            <a:endParaRPr sz="5100" dirty="0">
              <a:latin typeface="Impact"/>
              <a:cs typeface="Impact"/>
            </a:endParaRPr>
          </a:p>
        </p:txBody>
      </p:sp>
      <p:sp>
        <p:nvSpPr>
          <p:cNvPr id="3" name="object 3"/>
          <p:cNvSpPr txBox="1"/>
          <p:nvPr/>
        </p:nvSpPr>
        <p:spPr>
          <a:xfrm>
            <a:off x="741680" y="1043753"/>
            <a:ext cx="5689600" cy="1489075"/>
          </a:xfrm>
          <a:prstGeom prst="rect">
            <a:avLst/>
          </a:prstGeom>
        </p:spPr>
        <p:txBody>
          <a:bodyPr vert="horz" wrap="square" lIns="0" tIns="12700" rIns="0" bIns="0" rtlCol="0">
            <a:spAutoFit/>
          </a:bodyPr>
          <a:lstStyle/>
          <a:p>
            <a:pPr marL="96520" marR="5080" indent="-83820">
              <a:lnSpc>
                <a:spcPct val="100000"/>
              </a:lnSpc>
              <a:spcBef>
                <a:spcPts val="100"/>
              </a:spcBef>
            </a:pPr>
            <a:r>
              <a:rPr sz="2400" spc="185" dirty="0">
                <a:latin typeface="Trebuchet MS"/>
                <a:cs typeface="Trebuchet MS"/>
              </a:rPr>
              <a:t>A</a:t>
            </a:r>
            <a:r>
              <a:rPr sz="2400" spc="-60" dirty="0">
                <a:latin typeface="Trebuchet MS"/>
                <a:cs typeface="Trebuchet MS"/>
              </a:rPr>
              <a:t> </a:t>
            </a:r>
            <a:r>
              <a:rPr sz="2400" spc="-80" dirty="0">
                <a:latin typeface="Trebuchet MS"/>
                <a:cs typeface="Trebuchet MS"/>
              </a:rPr>
              <a:t>holl</a:t>
            </a:r>
            <a:r>
              <a:rPr sz="2400" spc="-130" dirty="0">
                <a:latin typeface="Trebuchet MS"/>
                <a:cs typeface="Trebuchet MS"/>
              </a:rPr>
              <a:t>o</a:t>
            </a:r>
            <a:r>
              <a:rPr sz="2400" spc="-60" dirty="0">
                <a:latin typeface="Trebuchet MS"/>
                <a:cs typeface="Trebuchet MS"/>
              </a:rPr>
              <a:t>w </a:t>
            </a:r>
            <a:r>
              <a:rPr sz="2400" spc="-180" dirty="0">
                <a:latin typeface="Trebuchet MS"/>
                <a:cs typeface="Trebuchet MS"/>
              </a:rPr>
              <a:t>m</a:t>
            </a:r>
            <a:r>
              <a:rPr sz="2400" spc="-120" dirty="0">
                <a:latin typeface="Trebuchet MS"/>
                <a:cs typeface="Trebuchet MS"/>
              </a:rPr>
              <a:t>uscular</a:t>
            </a:r>
            <a:r>
              <a:rPr sz="2400" spc="-65" dirty="0">
                <a:latin typeface="Trebuchet MS"/>
                <a:cs typeface="Trebuchet MS"/>
              </a:rPr>
              <a:t> </a:t>
            </a:r>
            <a:r>
              <a:rPr sz="2400" spc="-140" dirty="0">
                <a:latin typeface="Trebuchet MS"/>
                <a:cs typeface="Trebuchet MS"/>
              </a:rPr>
              <a:t>tube</a:t>
            </a:r>
            <a:r>
              <a:rPr sz="2400" spc="-55" dirty="0">
                <a:latin typeface="Trebuchet MS"/>
                <a:cs typeface="Trebuchet MS"/>
              </a:rPr>
              <a:t> </a:t>
            </a:r>
            <a:r>
              <a:rPr sz="2400" spc="-125" dirty="0">
                <a:latin typeface="Trebuchet MS"/>
                <a:cs typeface="Trebuchet MS"/>
              </a:rPr>
              <a:t>insid</a:t>
            </a:r>
            <a:r>
              <a:rPr sz="2400" spc="-160" dirty="0">
                <a:latin typeface="Trebuchet MS"/>
                <a:cs typeface="Trebuchet MS"/>
              </a:rPr>
              <a:t>e</a:t>
            </a:r>
            <a:r>
              <a:rPr sz="2400" spc="-60" dirty="0">
                <a:latin typeface="Trebuchet MS"/>
                <a:cs typeface="Trebuchet MS"/>
              </a:rPr>
              <a:t> </a:t>
            </a:r>
            <a:r>
              <a:rPr sz="2400" spc="-145" dirty="0">
                <a:latin typeface="Trebuchet MS"/>
                <a:cs typeface="Trebuchet MS"/>
              </a:rPr>
              <a:t>the</a:t>
            </a:r>
            <a:r>
              <a:rPr sz="2400" spc="-80" dirty="0">
                <a:latin typeface="Trebuchet MS"/>
                <a:cs typeface="Trebuchet MS"/>
              </a:rPr>
              <a:t> </a:t>
            </a:r>
            <a:r>
              <a:rPr sz="2400" spc="-140" dirty="0">
                <a:latin typeface="Trebuchet MS"/>
                <a:cs typeface="Trebuchet MS"/>
              </a:rPr>
              <a:t>nec</a:t>
            </a:r>
            <a:r>
              <a:rPr sz="2400" spc="-65" dirty="0">
                <a:latin typeface="Trebuchet MS"/>
                <a:cs typeface="Trebuchet MS"/>
              </a:rPr>
              <a:t>k</a:t>
            </a:r>
            <a:r>
              <a:rPr sz="2400" spc="-60" dirty="0">
                <a:latin typeface="Trebuchet MS"/>
                <a:cs typeface="Trebuchet MS"/>
              </a:rPr>
              <a:t> </a:t>
            </a:r>
            <a:r>
              <a:rPr sz="2400" spc="-145" dirty="0">
                <a:latin typeface="Trebuchet MS"/>
                <a:cs typeface="Trebuchet MS"/>
              </a:rPr>
              <a:t>that  </a:t>
            </a:r>
            <a:r>
              <a:rPr sz="2400" spc="-105" dirty="0">
                <a:latin typeface="Trebuchet MS"/>
                <a:cs typeface="Trebuchet MS"/>
              </a:rPr>
              <a:t>connects</a:t>
            </a:r>
            <a:r>
              <a:rPr sz="2400" spc="-75" dirty="0">
                <a:latin typeface="Trebuchet MS"/>
                <a:cs typeface="Trebuchet MS"/>
              </a:rPr>
              <a:t> </a:t>
            </a:r>
            <a:r>
              <a:rPr sz="2400" spc="-140" dirty="0">
                <a:latin typeface="Trebuchet MS"/>
                <a:cs typeface="Trebuchet MS"/>
              </a:rPr>
              <a:t>the</a:t>
            </a:r>
            <a:r>
              <a:rPr sz="2400" spc="-60" dirty="0">
                <a:latin typeface="Trebuchet MS"/>
                <a:cs typeface="Trebuchet MS"/>
              </a:rPr>
              <a:t> </a:t>
            </a:r>
            <a:r>
              <a:rPr sz="2400" spc="-50" dirty="0">
                <a:latin typeface="Trebuchet MS"/>
                <a:cs typeface="Trebuchet MS"/>
              </a:rPr>
              <a:t>p</a:t>
            </a:r>
            <a:r>
              <a:rPr sz="2400" spc="-65" dirty="0">
                <a:latin typeface="Trebuchet MS"/>
                <a:cs typeface="Trebuchet MS"/>
              </a:rPr>
              <a:t>osterior</a:t>
            </a:r>
            <a:r>
              <a:rPr sz="2400" spc="-55" dirty="0">
                <a:latin typeface="Trebuchet MS"/>
                <a:cs typeface="Trebuchet MS"/>
              </a:rPr>
              <a:t> </a:t>
            </a:r>
            <a:r>
              <a:rPr sz="2400" spc="-180" dirty="0">
                <a:latin typeface="Trebuchet MS"/>
                <a:cs typeface="Trebuchet MS"/>
              </a:rPr>
              <a:t>na</a:t>
            </a:r>
            <a:r>
              <a:rPr sz="2400" spc="-155" dirty="0">
                <a:latin typeface="Trebuchet MS"/>
                <a:cs typeface="Trebuchet MS"/>
              </a:rPr>
              <a:t>sal</a:t>
            </a:r>
            <a:r>
              <a:rPr sz="2400" spc="-55" dirty="0">
                <a:latin typeface="Trebuchet MS"/>
                <a:cs typeface="Trebuchet MS"/>
              </a:rPr>
              <a:t> </a:t>
            </a:r>
            <a:r>
              <a:rPr sz="2400" spc="-170" dirty="0">
                <a:latin typeface="Trebuchet MS"/>
                <a:cs typeface="Trebuchet MS"/>
              </a:rPr>
              <a:t>a</a:t>
            </a:r>
            <a:r>
              <a:rPr sz="2400" spc="-190" dirty="0">
                <a:latin typeface="Trebuchet MS"/>
                <a:cs typeface="Trebuchet MS"/>
              </a:rPr>
              <a:t>n</a:t>
            </a:r>
            <a:r>
              <a:rPr sz="2400" spc="-114" dirty="0">
                <a:latin typeface="Trebuchet MS"/>
                <a:cs typeface="Trebuchet MS"/>
              </a:rPr>
              <a:t>d</a:t>
            </a:r>
            <a:r>
              <a:rPr sz="2400" spc="-65" dirty="0">
                <a:latin typeface="Trebuchet MS"/>
                <a:cs typeface="Trebuchet MS"/>
              </a:rPr>
              <a:t> </a:t>
            </a:r>
            <a:r>
              <a:rPr sz="2400" spc="30" dirty="0">
                <a:latin typeface="Trebuchet MS"/>
                <a:cs typeface="Trebuchet MS"/>
              </a:rPr>
              <a:t>o</a:t>
            </a:r>
            <a:r>
              <a:rPr sz="2400" spc="10" dirty="0">
                <a:latin typeface="Trebuchet MS"/>
                <a:cs typeface="Trebuchet MS"/>
              </a:rPr>
              <a:t>r</a:t>
            </a:r>
            <a:r>
              <a:rPr sz="2400" spc="-210" dirty="0">
                <a:latin typeface="Trebuchet MS"/>
                <a:cs typeface="Trebuchet MS"/>
              </a:rPr>
              <a:t>al</a:t>
            </a:r>
            <a:r>
              <a:rPr sz="2400" spc="-55" dirty="0">
                <a:latin typeface="Trebuchet MS"/>
                <a:cs typeface="Trebuchet MS"/>
              </a:rPr>
              <a:t> </a:t>
            </a:r>
            <a:r>
              <a:rPr sz="2400" spc="-185" dirty="0">
                <a:latin typeface="Trebuchet MS"/>
                <a:cs typeface="Trebuchet MS"/>
              </a:rPr>
              <a:t>c</a:t>
            </a:r>
            <a:r>
              <a:rPr sz="2400" spc="-285" dirty="0">
                <a:latin typeface="Trebuchet MS"/>
                <a:cs typeface="Trebuchet MS"/>
              </a:rPr>
              <a:t>a</a:t>
            </a:r>
            <a:r>
              <a:rPr sz="2400" spc="-145" dirty="0">
                <a:latin typeface="Trebuchet MS"/>
                <a:cs typeface="Trebuchet MS"/>
              </a:rPr>
              <a:t>vit</a:t>
            </a:r>
            <a:r>
              <a:rPr sz="2400" spc="-114" dirty="0">
                <a:latin typeface="Trebuchet MS"/>
                <a:cs typeface="Trebuchet MS"/>
              </a:rPr>
              <a:t>ies  </a:t>
            </a:r>
            <a:r>
              <a:rPr sz="2400" spc="-60" dirty="0">
                <a:latin typeface="Trebuchet MS"/>
                <a:cs typeface="Trebuchet MS"/>
              </a:rPr>
              <a:t>to</a:t>
            </a:r>
            <a:r>
              <a:rPr sz="2400" spc="-65" dirty="0">
                <a:latin typeface="Trebuchet MS"/>
                <a:cs typeface="Trebuchet MS"/>
              </a:rPr>
              <a:t> </a:t>
            </a:r>
            <a:r>
              <a:rPr sz="2400" spc="-145" dirty="0">
                <a:latin typeface="Trebuchet MS"/>
                <a:cs typeface="Trebuchet MS"/>
              </a:rPr>
              <a:t>the</a:t>
            </a:r>
            <a:r>
              <a:rPr sz="2400" spc="-55" dirty="0">
                <a:latin typeface="Trebuchet MS"/>
                <a:cs typeface="Trebuchet MS"/>
              </a:rPr>
              <a:t> </a:t>
            </a:r>
            <a:r>
              <a:rPr sz="2400" spc="-145" dirty="0">
                <a:latin typeface="Trebuchet MS"/>
                <a:cs typeface="Trebuchet MS"/>
              </a:rPr>
              <a:t>la</a:t>
            </a:r>
            <a:r>
              <a:rPr sz="2400" spc="-70" dirty="0">
                <a:latin typeface="Trebuchet MS"/>
                <a:cs typeface="Trebuchet MS"/>
              </a:rPr>
              <a:t>r</a:t>
            </a:r>
            <a:r>
              <a:rPr sz="2400" spc="-125" dirty="0">
                <a:latin typeface="Trebuchet MS"/>
                <a:cs typeface="Trebuchet MS"/>
              </a:rPr>
              <a:t>yn</a:t>
            </a:r>
            <a:r>
              <a:rPr sz="2400" spc="-5" dirty="0">
                <a:latin typeface="Trebuchet MS"/>
                <a:cs typeface="Trebuchet MS"/>
              </a:rPr>
              <a:t>x</a:t>
            </a:r>
            <a:r>
              <a:rPr sz="2400" spc="-60" dirty="0">
                <a:latin typeface="Trebuchet MS"/>
                <a:cs typeface="Trebuchet MS"/>
              </a:rPr>
              <a:t> </a:t>
            </a:r>
            <a:r>
              <a:rPr sz="2400" spc="-250" dirty="0">
                <a:latin typeface="Trebuchet MS"/>
                <a:cs typeface="Trebuchet MS"/>
              </a:rPr>
              <a:t>a</a:t>
            </a:r>
            <a:r>
              <a:rPr sz="2400" spc="-114" dirty="0">
                <a:latin typeface="Trebuchet MS"/>
                <a:cs typeface="Trebuchet MS"/>
              </a:rPr>
              <a:t>nd</a:t>
            </a:r>
            <a:r>
              <a:rPr sz="2400" spc="-50" dirty="0">
                <a:latin typeface="Trebuchet MS"/>
                <a:cs typeface="Trebuchet MS"/>
              </a:rPr>
              <a:t> </a:t>
            </a:r>
            <a:r>
              <a:rPr sz="2400" spc="-140" dirty="0">
                <a:latin typeface="Trebuchet MS"/>
                <a:cs typeface="Trebuchet MS"/>
              </a:rPr>
              <a:t>esophagus.</a:t>
            </a:r>
            <a:endParaRPr sz="2400" dirty="0">
              <a:latin typeface="Trebuchet MS"/>
              <a:cs typeface="Trebuchet MS"/>
            </a:endParaRPr>
          </a:p>
          <a:p>
            <a:pPr marL="12700">
              <a:lnSpc>
                <a:spcPct val="100000"/>
              </a:lnSpc>
            </a:pPr>
            <a:r>
              <a:rPr sz="2400" spc="110" dirty="0">
                <a:latin typeface="Trebuchet MS"/>
                <a:cs typeface="Trebuchet MS"/>
              </a:rPr>
              <a:t>*</a:t>
            </a:r>
            <a:r>
              <a:rPr sz="2400" spc="-60" dirty="0">
                <a:latin typeface="Trebuchet MS"/>
                <a:cs typeface="Trebuchet MS"/>
              </a:rPr>
              <a:t>12</a:t>
            </a:r>
            <a:r>
              <a:rPr sz="2400" spc="-110" dirty="0">
                <a:latin typeface="Trebuchet MS"/>
                <a:cs typeface="Trebuchet MS"/>
              </a:rPr>
              <a:t>-</a:t>
            </a:r>
            <a:r>
              <a:rPr sz="2400" spc="-60" dirty="0">
                <a:latin typeface="Trebuchet MS"/>
                <a:cs typeface="Trebuchet MS"/>
              </a:rPr>
              <a:t>14</a:t>
            </a:r>
            <a:r>
              <a:rPr sz="2400" spc="-65" dirty="0">
                <a:latin typeface="Trebuchet MS"/>
                <a:cs typeface="Trebuchet MS"/>
              </a:rPr>
              <a:t> </a:t>
            </a:r>
            <a:r>
              <a:rPr sz="2400" spc="-140" dirty="0">
                <a:latin typeface="Trebuchet MS"/>
                <a:cs typeface="Trebuchet MS"/>
              </a:rPr>
              <a:t>cm</a:t>
            </a:r>
            <a:r>
              <a:rPr sz="2400" spc="-60" dirty="0">
                <a:latin typeface="Trebuchet MS"/>
                <a:cs typeface="Trebuchet MS"/>
              </a:rPr>
              <a:t> </a:t>
            </a:r>
            <a:r>
              <a:rPr sz="2400" spc="-100" dirty="0">
                <a:latin typeface="Trebuchet MS"/>
                <a:cs typeface="Trebuchet MS"/>
              </a:rPr>
              <a:t>i</a:t>
            </a:r>
            <a:r>
              <a:rPr sz="2400" spc="-180" dirty="0">
                <a:latin typeface="Trebuchet MS"/>
                <a:cs typeface="Trebuchet MS"/>
              </a:rPr>
              <a:t>n</a:t>
            </a:r>
            <a:r>
              <a:rPr sz="2400" spc="-70" dirty="0">
                <a:latin typeface="Trebuchet MS"/>
                <a:cs typeface="Trebuchet MS"/>
              </a:rPr>
              <a:t> </a:t>
            </a:r>
            <a:r>
              <a:rPr sz="2400" spc="-155" dirty="0">
                <a:latin typeface="Trebuchet MS"/>
                <a:cs typeface="Trebuchet MS"/>
              </a:rPr>
              <a:t>length</a:t>
            </a:r>
            <a:endParaRPr sz="2400" dirty="0">
              <a:latin typeface="Trebuchet MS"/>
              <a:cs typeface="Trebuchet MS"/>
            </a:endParaRPr>
          </a:p>
        </p:txBody>
      </p:sp>
      <p:graphicFrame>
        <p:nvGraphicFramePr>
          <p:cNvPr id="4" name="object 4"/>
          <p:cNvGraphicFramePr>
            <a:graphicFrameLocks noGrp="1"/>
          </p:cNvGraphicFramePr>
          <p:nvPr/>
        </p:nvGraphicFramePr>
        <p:xfrm>
          <a:off x="482091" y="2695282"/>
          <a:ext cx="6553834" cy="2278798"/>
        </p:xfrm>
        <a:graphic>
          <a:graphicData uri="http://schemas.openxmlformats.org/drawingml/2006/table">
            <a:tbl>
              <a:tblPr firstRow="1" bandRow="1">
                <a:tableStyleId>{2D5ABB26-0587-4C30-8999-92F81FD0307C}</a:tableStyleId>
              </a:tblPr>
              <a:tblGrid>
                <a:gridCol w="2123440">
                  <a:extLst>
                    <a:ext uri="{9D8B030D-6E8A-4147-A177-3AD203B41FA5}">
                      <a16:colId xmlns:a16="http://schemas.microsoft.com/office/drawing/2014/main" val="20000"/>
                    </a:ext>
                  </a:extLst>
                </a:gridCol>
                <a:gridCol w="2145665">
                  <a:extLst>
                    <a:ext uri="{9D8B030D-6E8A-4147-A177-3AD203B41FA5}">
                      <a16:colId xmlns:a16="http://schemas.microsoft.com/office/drawing/2014/main" val="20001"/>
                    </a:ext>
                  </a:extLst>
                </a:gridCol>
                <a:gridCol w="2284729">
                  <a:extLst>
                    <a:ext uri="{9D8B030D-6E8A-4147-A177-3AD203B41FA5}">
                      <a16:colId xmlns:a16="http://schemas.microsoft.com/office/drawing/2014/main" val="20002"/>
                    </a:ext>
                  </a:extLst>
                </a:gridCol>
              </a:tblGrid>
              <a:tr h="601764">
                <a:tc>
                  <a:txBody>
                    <a:bodyPr/>
                    <a:lstStyle/>
                    <a:p>
                      <a:pPr marL="338455">
                        <a:lnSpc>
                          <a:spcPct val="100000"/>
                        </a:lnSpc>
                        <a:spcBef>
                          <a:spcPts val="285"/>
                        </a:spcBef>
                      </a:pPr>
                      <a:r>
                        <a:rPr sz="2000" b="1" dirty="0">
                          <a:solidFill>
                            <a:srgbClr val="FFFFFF"/>
                          </a:solidFill>
                          <a:latin typeface="Trebuchet MS"/>
                          <a:cs typeface="Trebuchet MS"/>
                        </a:rPr>
                        <a:t>nasopharynx</a:t>
                      </a:r>
                      <a:endParaRPr sz="2000">
                        <a:latin typeface="Trebuchet MS"/>
                        <a:cs typeface="Trebuchet MS"/>
                      </a:endParaRPr>
                    </a:p>
                  </a:txBody>
                  <a:tcPr marL="0" marR="0" marT="36195" marB="0">
                    <a:solidFill>
                      <a:srgbClr val="000000"/>
                    </a:solidFill>
                  </a:tcPr>
                </a:tc>
                <a:tc>
                  <a:txBody>
                    <a:bodyPr/>
                    <a:lstStyle/>
                    <a:p>
                      <a:pPr marL="538480">
                        <a:lnSpc>
                          <a:spcPct val="100000"/>
                        </a:lnSpc>
                        <a:spcBef>
                          <a:spcPts val="290"/>
                        </a:spcBef>
                      </a:pPr>
                      <a:r>
                        <a:rPr sz="1800" b="1" dirty="0">
                          <a:solidFill>
                            <a:srgbClr val="FFFFFF"/>
                          </a:solidFill>
                          <a:latin typeface="Trebuchet MS"/>
                          <a:cs typeface="Trebuchet MS"/>
                        </a:rPr>
                        <a:t>oropharynx</a:t>
                      </a:r>
                      <a:endParaRPr sz="1800">
                        <a:latin typeface="Trebuchet MS"/>
                        <a:cs typeface="Trebuchet MS"/>
                      </a:endParaRPr>
                    </a:p>
                  </a:txBody>
                  <a:tcPr marL="0" marR="0" marT="36830" marB="0">
                    <a:solidFill>
                      <a:srgbClr val="000000"/>
                    </a:solidFill>
                  </a:tcPr>
                </a:tc>
                <a:tc>
                  <a:txBody>
                    <a:bodyPr/>
                    <a:lstStyle/>
                    <a:p>
                      <a:pPr marL="323215">
                        <a:lnSpc>
                          <a:spcPct val="100000"/>
                        </a:lnSpc>
                        <a:spcBef>
                          <a:spcPts val="290"/>
                        </a:spcBef>
                      </a:pPr>
                      <a:r>
                        <a:rPr sz="1800" b="1" spc="10" dirty="0">
                          <a:solidFill>
                            <a:srgbClr val="FFFFFF"/>
                          </a:solidFill>
                          <a:latin typeface="Trebuchet MS"/>
                          <a:cs typeface="Trebuchet MS"/>
                        </a:rPr>
                        <a:t>Laryngopharynx</a:t>
                      </a:r>
                      <a:endParaRPr sz="1800">
                        <a:latin typeface="Trebuchet MS"/>
                        <a:cs typeface="Trebuchet MS"/>
                      </a:endParaRPr>
                    </a:p>
                  </a:txBody>
                  <a:tcPr marL="0" marR="0" marT="36830" marB="0">
                    <a:solidFill>
                      <a:srgbClr val="000000"/>
                    </a:solidFill>
                  </a:tcPr>
                </a:tc>
                <a:extLst>
                  <a:ext uri="{0D108BD9-81ED-4DB2-BD59-A6C34878D82A}">
                    <a16:rowId xmlns:a16="http://schemas.microsoft.com/office/drawing/2014/main" val="10000"/>
                  </a:ext>
                </a:extLst>
              </a:tr>
              <a:tr h="1459865">
                <a:tc>
                  <a:txBody>
                    <a:bodyPr/>
                    <a:lstStyle/>
                    <a:p>
                      <a:pPr marL="94615" marR="148590">
                        <a:lnSpc>
                          <a:spcPct val="100000"/>
                        </a:lnSpc>
                        <a:spcBef>
                          <a:spcPts val="244"/>
                        </a:spcBef>
                      </a:pPr>
                      <a:r>
                        <a:rPr sz="1800" spc="-10" dirty="0">
                          <a:latin typeface="Trebuchet MS"/>
                          <a:cs typeface="Trebuchet MS"/>
                        </a:rPr>
                        <a:t>B</a:t>
                      </a:r>
                      <a:r>
                        <a:rPr sz="1800" dirty="0">
                          <a:latin typeface="Trebuchet MS"/>
                          <a:cs typeface="Trebuchet MS"/>
                        </a:rPr>
                        <a:t>ehind</a:t>
                      </a:r>
                      <a:r>
                        <a:rPr sz="1800" spc="-45" dirty="0">
                          <a:latin typeface="Trebuchet MS"/>
                          <a:cs typeface="Trebuchet MS"/>
                        </a:rPr>
                        <a:t> </a:t>
                      </a:r>
                      <a:r>
                        <a:rPr sz="1800" dirty="0">
                          <a:latin typeface="Trebuchet MS"/>
                          <a:cs typeface="Trebuchet MS"/>
                        </a:rPr>
                        <a:t>the</a:t>
                      </a:r>
                      <a:r>
                        <a:rPr sz="1800" spc="-40" dirty="0">
                          <a:latin typeface="Trebuchet MS"/>
                          <a:cs typeface="Trebuchet MS"/>
                        </a:rPr>
                        <a:t> </a:t>
                      </a:r>
                      <a:r>
                        <a:rPr sz="1800" dirty="0">
                          <a:latin typeface="Trebuchet MS"/>
                          <a:cs typeface="Trebuchet MS"/>
                        </a:rPr>
                        <a:t>nasal  c</a:t>
                      </a:r>
                      <a:r>
                        <a:rPr sz="1800" spc="-60" dirty="0">
                          <a:latin typeface="Trebuchet MS"/>
                          <a:cs typeface="Trebuchet MS"/>
                        </a:rPr>
                        <a:t>a</a:t>
                      </a:r>
                      <a:r>
                        <a:rPr sz="1800" dirty="0">
                          <a:latin typeface="Trebuchet MS"/>
                          <a:cs typeface="Trebuchet MS"/>
                        </a:rPr>
                        <a:t>vity</a:t>
                      </a:r>
                      <a:r>
                        <a:rPr sz="1800" spc="-60" dirty="0">
                          <a:latin typeface="Trebuchet MS"/>
                          <a:cs typeface="Trebuchet MS"/>
                        </a:rPr>
                        <a:t> </a:t>
                      </a:r>
                      <a:r>
                        <a:rPr sz="1800" dirty="0">
                          <a:latin typeface="Trebuchet MS"/>
                          <a:cs typeface="Trebuchet MS"/>
                        </a:rPr>
                        <a:t>and</a:t>
                      </a:r>
                      <a:r>
                        <a:rPr sz="1800" spc="-55" dirty="0">
                          <a:latin typeface="Trebuchet MS"/>
                          <a:cs typeface="Trebuchet MS"/>
                        </a:rPr>
                        <a:t> </a:t>
                      </a:r>
                      <a:r>
                        <a:rPr sz="1800" dirty="0">
                          <a:latin typeface="Trebuchet MS"/>
                          <a:cs typeface="Trebuchet MS"/>
                        </a:rPr>
                        <a:t>ab</a:t>
                      </a:r>
                      <a:r>
                        <a:rPr sz="1800" spc="-15" dirty="0">
                          <a:latin typeface="Trebuchet MS"/>
                          <a:cs typeface="Trebuchet MS"/>
                        </a:rPr>
                        <a:t>o</a:t>
                      </a:r>
                      <a:r>
                        <a:rPr sz="1800" spc="-35" dirty="0">
                          <a:latin typeface="Trebuchet MS"/>
                          <a:cs typeface="Trebuchet MS"/>
                        </a:rPr>
                        <a:t>v</a:t>
                      </a:r>
                      <a:r>
                        <a:rPr sz="1800" dirty="0">
                          <a:latin typeface="Trebuchet MS"/>
                          <a:cs typeface="Trebuchet MS"/>
                        </a:rPr>
                        <a:t>e</a:t>
                      </a:r>
                      <a:r>
                        <a:rPr sz="1800" spc="-60" dirty="0">
                          <a:latin typeface="Trebuchet MS"/>
                          <a:cs typeface="Trebuchet MS"/>
                        </a:rPr>
                        <a:t> </a:t>
                      </a:r>
                      <a:r>
                        <a:rPr sz="1800" dirty="0">
                          <a:latin typeface="Trebuchet MS"/>
                          <a:cs typeface="Trebuchet MS"/>
                        </a:rPr>
                        <a:t>the  soft</a:t>
                      </a:r>
                      <a:r>
                        <a:rPr sz="1800" spc="-65" dirty="0">
                          <a:latin typeface="Trebuchet MS"/>
                          <a:cs typeface="Trebuchet MS"/>
                        </a:rPr>
                        <a:t> </a:t>
                      </a:r>
                      <a:r>
                        <a:rPr sz="1800" dirty="0">
                          <a:latin typeface="Trebuchet MS"/>
                          <a:cs typeface="Trebuchet MS"/>
                        </a:rPr>
                        <a:t>palat</a:t>
                      </a:r>
                      <a:r>
                        <a:rPr sz="1800" spc="35" dirty="0">
                          <a:latin typeface="Trebuchet MS"/>
                          <a:cs typeface="Trebuchet MS"/>
                        </a:rPr>
                        <a:t>e</a:t>
                      </a:r>
                      <a:r>
                        <a:rPr sz="1800" dirty="0">
                          <a:latin typeface="Trebuchet MS"/>
                          <a:cs typeface="Trebuchet MS"/>
                        </a:rPr>
                        <a:t>.</a:t>
                      </a:r>
                      <a:endParaRPr sz="1800">
                        <a:latin typeface="Trebuchet MS"/>
                        <a:cs typeface="Trebuchet MS"/>
                      </a:endParaRPr>
                    </a:p>
                  </a:txBody>
                  <a:tcPr marL="0" marR="0" marT="31114" marB="0">
                    <a:lnL w="6350">
                      <a:solidFill>
                        <a:srgbClr val="000000"/>
                      </a:solidFill>
                      <a:prstDash val="solid"/>
                    </a:lnL>
                    <a:lnB w="6350">
                      <a:solidFill>
                        <a:srgbClr val="000000"/>
                      </a:solidFill>
                      <a:prstDash val="solid"/>
                    </a:lnB>
                    <a:solidFill>
                      <a:srgbClr val="E2F1EC"/>
                    </a:solidFill>
                  </a:tcPr>
                </a:tc>
                <a:tc>
                  <a:txBody>
                    <a:bodyPr/>
                    <a:lstStyle/>
                    <a:p>
                      <a:pPr marL="156210" marR="187325">
                        <a:lnSpc>
                          <a:spcPct val="100000"/>
                        </a:lnSpc>
                        <a:spcBef>
                          <a:spcPts val="244"/>
                        </a:spcBef>
                      </a:pPr>
                      <a:r>
                        <a:rPr sz="1800" spc="-10" dirty="0">
                          <a:latin typeface="Trebuchet MS"/>
                          <a:cs typeface="Trebuchet MS"/>
                        </a:rPr>
                        <a:t>B</a:t>
                      </a:r>
                      <a:r>
                        <a:rPr sz="1800" dirty="0">
                          <a:latin typeface="Trebuchet MS"/>
                          <a:cs typeface="Trebuchet MS"/>
                        </a:rPr>
                        <a:t>ehind</a:t>
                      </a:r>
                      <a:r>
                        <a:rPr sz="1800" spc="-45" dirty="0">
                          <a:latin typeface="Trebuchet MS"/>
                          <a:cs typeface="Trebuchet MS"/>
                        </a:rPr>
                        <a:t> </a:t>
                      </a:r>
                      <a:r>
                        <a:rPr sz="1800" dirty="0">
                          <a:latin typeface="Trebuchet MS"/>
                          <a:cs typeface="Trebuchet MS"/>
                        </a:rPr>
                        <a:t>the</a:t>
                      </a:r>
                      <a:r>
                        <a:rPr sz="1800" spc="-40" dirty="0">
                          <a:latin typeface="Trebuchet MS"/>
                          <a:cs typeface="Trebuchet MS"/>
                        </a:rPr>
                        <a:t> </a:t>
                      </a:r>
                      <a:r>
                        <a:rPr sz="1800" dirty="0">
                          <a:latin typeface="Trebuchet MS"/>
                          <a:cs typeface="Trebuchet MS"/>
                        </a:rPr>
                        <a:t>oral  c</a:t>
                      </a:r>
                      <a:r>
                        <a:rPr sz="1800" spc="-60" dirty="0">
                          <a:latin typeface="Trebuchet MS"/>
                          <a:cs typeface="Trebuchet MS"/>
                        </a:rPr>
                        <a:t>a</a:t>
                      </a:r>
                      <a:r>
                        <a:rPr sz="1800" dirty="0">
                          <a:latin typeface="Trebuchet MS"/>
                          <a:cs typeface="Trebuchet MS"/>
                        </a:rPr>
                        <a:t>vit</a:t>
                      </a:r>
                      <a:r>
                        <a:rPr sz="1800" spc="-145" dirty="0">
                          <a:latin typeface="Trebuchet MS"/>
                          <a:cs typeface="Trebuchet MS"/>
                        </a:rPr>
                        <a:t>y</a:t>
                      </a:r>
                      <a:r>
                        <a:rPr sz="1800" dirty="0">
                          <a:latin typeface="Trebuchet MS"/>
                          <a:cs typeface="Trebuchet MS"/>
                        </a:rPr>
                        <a:t>,</a:t>
                      </a:r>
                      <a:r>
                        <a:rPr sz="1800" spc="-240" dirty="0">
                          <a:latin typeface="Trebuchet MS"/>
                          <a:cs typeface="Trebuchet MS"/>
                        </a:rPr>
                        <a:t> </a:t>
                      </a:r>
                      <a:r>
                        <a:rPr sz="1800" dirty="0">
                          <a:latin typeface="Trebuchet MS"/>
                          <a:cs typeface="Trebuchet MS"/>
                        </a:rPr>
                        <a:t>bet</a:t>
                      </a:r>
                      <a:r>
                        <a:rPr sz="1800" spc="-35" dirty="0">
                          <a:latin typeface="Trebuchet MS"/>
                          <a:cs typeface="Trebuchet MS"/>
                        </a:rPr>
                        <a:t>w</a:t>
                      </a:r>
                      <a:r>
                        <a:rPr sz="1800" dirty="0">
                          <a:latin typeface="Trebuchet MS"/>
                          <a:cs typeface="Trebuchet MS"/>
                        </a:rPr>
                        <a:t>een</a:t>
                      </a:r>
                      <a:r>
                        <a:rPr sz="1800" spc="-40" dirty="0">
                          <a:latin typeface="Trebuchet MS"/>
                          <a:cs typeface="Trebuchet MS"/>
                        </a:rPr>
                        <a:t> </a:t>
                      </a:r>
                      <a:r>
                        <a:rPr sz="1800" dirty="0">
                          <a:latin typeface="Trebuchet MS"/>
                          <a:cs typeface="Trebuchet MS"/>
                        </a:rPr>
                        <a:t>soft  palate</a:t>
                      </a:r>
                      <a:r>
                        <a:rPr sz="1800" spc="-50" dirty="0">
                          <a:latin typeface="Trebuchet MS"/>
                          <a:cs typeface="Trebuchet MS"/>
                        </a:rPr>
                        <a:t> </a:t>
                      </a:r>
                      <a:r>
                        <a:rPr sz="1800" dirty="0">
                          <a:latin typeface="Trebuchet MS"/>
                          <a:cs typeface="Trebuchet MS"/>
                        </a:rPr>
                        <a:t>and</a:t>
                      </a:r>
                      <a:r>
                        <a:rPr sz="1800" spc="-60" dirty="0">
                          <a:latin typeface="Trebuchet MS"/>
                          <a:cs typeface="Trebuchet MS"/>
                        </a:rPr>
                        <a:t> </a:t>
                      </a:r>
                      <a:r>
                        <a:rPr sz="1800" dirty="0">
                          <a:latin typeface="Trebuchet MS"/>
                          <a:cs typeface="Trebuchet MS"/>
                        </a:rPr>
                        <a:t>top</a:t>
                      </a:r>
                      <a:r>
                        <a:rPr sz="1800" spc="-50" dirty="0">
                          <a:latin typeface="Trebuchet MS"/>
                          <a:cs typeface="Trebuchet MS"/>
                        </a:rPr>
                        <a:t> </a:t>
                      </a:r>
                      <a:r>
                        <a:rPr sz="1800" dirty="0">
                          <a:latin typeface="Trebuchet MS"/>
                          <a:cs typeface="Trebuchet MS"/>
                        </a:rPr>
                        <a:t>of  </a:t>
                      </a:r>
                      <a:r>
                        <a:rPr sz="1800" spc="-60" dirty="0">
                          <a:latin typeface="Trebuchet MS"/>
                          <a:cs typeface="Trebuchet MS"/>
                        </a:rPr>
                        <a:t>h</a:t>
                      </a:r>
                      <a:r>
                        <a:rPr sz="1800" spc="-35" dirty="0">
                          <a:latin typeface="Trebuchet MS"/>
                          <a:cs typeface="Trebuchet MS"/>
                        </a:rPr>
                        <a:t>y</a:t>
                      </a:r>
                      <a:r>
                        <a:rPr sz="1800" dirty="0">
                          <a:latin typeface="Trebuchet MS"/>
                          <a:cs typeface="Trebuchet MS"/>
                        </a:rPr>
                        <a:t>oid</a:t>
                      </a:r>
                      <a:r>
                        <a:rPr sz="1800" spc="-55" dirty="0">
                          <a:latin typeface="Trebuchet MS"/>
                          <a:cs typeface="Trebuchet MS"/>
                        </a:rPr>
                        <a:t> </a:t>
                      </a:r>
                      <a:r>
                        <a:rPr sz="1800" dirty="0">
                          <a:latin typeface="Trebuchet MS"/>
                          <a:cs typeface="Trebuchet MS"/>
                        </a:rPr>
                        <a:t>bon</a:t>
                      </a:r>
                      <a:r>
                        <a:rPr sz="1800" spc="35" dirty="0">
                          <a:latin typeface="Trebuchet MS"/>
                          <a:cs typeface="Trebuchet MS"/>
                        </a:rPr>
                        <a:t>e</a:t>
                      </a:r>
                      <a:r>
                        <a:rPr sz="1800" dirty="0">
                          <a:latin typeface="Trebuchet MS"/>
                          <a:cs typeface="Trebuchet MS"/>
                        </a:rPr>
                        <a:t>.</a:t>
                      </a:r>
                      <a:endParaRPr sz="1800">
                        <a:latin typeface="Trebuchet MS"/>
                        <a:cs typeface="Trebuchet MS"/>
                      </a:endParaRPr>
                    </a:p>
                  </a:txBody>
                  <a:tcPr marL="0" marR="0" marT="31114" marB="0">
                    <a:lnB w="6350">
                      <a:solidFill>
                        <a:srgbClr val="000000"/>
                      </a:solidFill>
                      <a:prstDash val="solid"/>
                    </a:lnB>
                    <a:solidFill>
                      <a:srgbClr val="E2F1EC"/>
                    </a:solidFill>
                  </a:tcPr>
                </a:tc>
                <a:tc>
                  <a:txBody>
                    <a:bodyPr/>
                    <a:lstStyle/>
                    <a:p>
                      <a:pPr marL="194945" marR="448945">
                        <a:lnSpc>
                          <a:spcPct val="100000"/>
                        </a:lnSpc>
                        <a:spcBef>
                          <a:spcPts val="244"/>
                        </a:spcBef>
                      </a:pPr>
                      <a:r>
                        <a:rPr sz="1800" spc="-10" dirty="0">
                          <a:latin typeface="Trebuchet MS"/>
                          <a:cs typeface="Trebuchet MS"/>
                        </a:rPr>
                        <a:t>B</a:t>
                      </a:r>
                      <a:r>
                        <a:rPr sz="1800" dirty="0">
                          <a:latin typeface="Trebuchet MS"/>
                          <a:cs typeface="Trebuchet MS"/>
                        </a:rPr>
                        <a:t>ehind</a:t>
                      </a:r>
                      <a:r>
                        <a:rPr sz="1800" spc="-45" dirty="0">
                          <a:latin typeface="Trebuchet MS"/>
                          <a:cs typeface="Trebuchet MS"/>
                        </a:rPr>
                        <a:t> </a:t>
                      </a:r>
                      <a:r>
                        <a:rPr sz="1800" dirty="0">
                          <a:latin typeface="Trebuchet MS"/>
                          <a:cs typeface="Trebuchet MS"/>
                        </a:rPr>
                        <a:t>the</a:t>
                      </a:r>
                      <a:r>
                        <a:rPr sz="1800" spc="-35" dirty="0">
                          <a:latin typeface="Trebuchet MS"/>
                          <a:cs typeface="Trebuchet MS"/>
                        </a:rPr>
                        <a:t> </a:t>
                      </a:r>
                      <a:r>
                        <a:rPr sz="1800" spc="-5" dirty="0">
                          <a:latin typeface="Trebuchet MS"/>
                          <a:cs typeface="Trebuchet MS"/>
                        </a:rPr>
                        <a:t>la</a:t>
                      </a:r>
                      <a:r>
                        <a:rPr sz="1800" spc="40" dirty="0">
                          <a:latin typeface="Trebuchet MS"/>
                          <a:cs typeface="Trebuchet MS"/>
                        </a:rPr>
                        <a:t>r</a:t>
                      </a:r>
                      <a:r>
                        <a:rPr sz="1800" dirty="0">
                          <a:latin typeface="Trebuchet MS"/>
                          <a:cs typeface="Trebuchet MS"/>
                        </a:rPr>
                        <a:t>ynx  and</a:t>
                      </a:r>
                      <a:r>
                        <a:rPr sz="1800" spc="-60" dirty="0">
                          <a:latin typeface="Trebuchet MS"/>
                          <a:cs typeface="Trebuchet MS"/>
                        </a:rPr>
                        <a:t> </a:t>
                      </a:r>
                      <a:r>
                        <a:rPr sz="1800" dirty="0">
                          <a:latin typeface="Trebuchet MS"/>
                          <a:cs typeface="Trebuchet MS"/>
                        </a:rPr>
                        <a:t>bel</a:t>
                      </a:r>
                      <a:r>
                        <a:rPr sz="1800" spc="-10" dirty="0">
                          <a:latin typeface="Trebuchet MS"/>
                          <a:cs typeface="Trebuchet MS"/>
                        </a:rPr>
                        <a:t>o</a:t>
                      </a:r>
                      <a:r>
                        <a:rPr sz="1800" dirty="0">
                          <a:latin typeface="Trebuchet MS"/>
                          <a:cs typeface="Trebuchet MS"/>
                        </a:rPr>
                        <a:t>w</a:t>
                      </a:r>
                      <a:r>
                        <a:rPr sz="1800" spc="-50" dirty="0">
                          <a:latin typeface="Trebuchet MS"/>
                          <a:cs typeface="Trebuchet MS"/>
                        </a:rPr>
                        <a:t> </a:t>
                      </a:r>
                      <a:r>
                        <a:rPr sz="1800" dirty="0">
                          <a:latin typeface="Trebuchet MS"/>
                          <a:cs typeface="Trebuchet MS"/>
                        </a:rPr>
                        <a:t>the  epigl</a:t>
                      </a:r>
                      <a:r>
                        <a:rPr sz="1800" spc="5" dirty="0">
                          <a:latin typeface="Trebuchet MS"/>
                          <a:cs typeface="Trebuchet MS"/>
                        </a:rPr>
                        <a:t>o</a:t>
                      </a:r>
                      <a:r>
                        <a:rPr sz="1800" dirty="0">
                          <a:latin typeface="Trebuchet MS"/>
                          <a:cs typeface="Trebuchet MS"/>
                        </a:rPr>
                        <a:t>ttis</a:t>
                      </a:r>
                      <a:r>
                        <a:rPr sz="1800" spc="-50" dirty="0">
                          <a:latin typeface="Trebuchet MS"/>
                          <a:cs typeface="Trebuchet MS"/>
                        </a:rPr>
                        <a:t> </a:t>
                      </a:r>
                      <a:r>
                        <a:rPr sz="1800" dirty="0">
                          <a:latin typeface="Trebuchet MS"/>
                          <a:cs typeface="Trebuchet MS"/>
                        </a:rPr>
                        <a:t>to</a:t>
                      </a:r>
                      <a:r>
                        <a:rPr sz="1800" spc="-50" dirty="0">
                          <a:latin typeface="Trebuchet MS"/>
                          <a:cs typeface="Trebuchet MS"/>
                        </a:rPr>
                        <a:t> </a:t>
                      </a:r>
                      <a:r>
                        <a:rPr sz="1800" dirty="0">
                          <a:latin typeface="Trebuchet MS"/>
                          <a:cs typeface="Trebuchet MS"/>
                        </a:rPr>
                        <a:t>the  beginning</a:t>
                      </a:r>
                      <a:r>
                        <a:rPr sz="1800" spc="-45" dirty="0">
                          <a:latin typeface="Trebuchet MS"/>
                          <a:cs typeface="Trebuchet MS"/>
                        </a:rPr>
                        <a:t> </a:t>
                      </a:r>
                      <a:r>
                        <a:rPr sz="1800" dirty="0">
                          <a:latin typeface="Trebuchet MS"/>
                          <a:cs typeface="Trebuchet MS"/>
                        </a:rPr>
                        <a:t>of  </a:t>
                      </a:r>
                      <a:r>
                        <a:rPr sz="1800" spc="-105" dirty="0">
                          <a:latin typeface="Trebuchet MS"/>
                          <a:cs typeface="Trebuchet MS"/>
                        </a:rPr>
                        <a:t>esophagus.</a:t>
                      </a:r>
                      <a:endParaRPr sz="1800">
                        <a:latin typeface="Trebuchet MS"/>
                        <a:cs typeface="Trebuchet MS"/>
                      </a:endParaRPr>
                    </a:p>
                  </a:txBody>
                  <a:tcPr marL="0" marR="0" marT="31114" marB="0">
                    <a:lnR w="6350">
                      <a:solidFill>
                        <a:srgbClr val="000000"/>
                      </a:solidFill>
                      <a:prstDash val="solid"/>
                    </a:lnR>
                    <a:lnB w="6350">
                      <a:solidFill>
                        <a:srgbClr val="000000"/>
                      </a:solidFill>
                      <a:prstDash val="solid"/>
                    </a:lnB>
                    <a:solidFill>
                      <a:srgbClr val="E2F1EC"/>
                    </a:solidFill>
                  </a:tcPr>
                </a:tc>
                <a:extLst>
                  <a:ext uri="{0D108BD9-81ED-4DB2-BD59-A6C34878D82A}">
                    <a16:rowId xmlns:a16="http://schemas.microsoft.com/office/drawing/2014/main" val="10001"/>
                  </a:ext>
                </a:extLst>
              </a:tr>
            </a:tbl>
          </a:graphicData>
        </a:graphic>
      </p:graphicFrame>
      <p:grpSp>
        <p:nvGrpSpPr>
          <p:cNvPr id="5" name="object 5"/>
          <p:cNvGrpSpPr/>
          <p:nvPr/>
        </p:nvGrpSpPr>
        <p:grpSpPr>
          <a:xfrm>
            <a:off x="7068311" y="534923"/>
            <a:ext cx="5070475" cy="6160135"/>
            <a:chOff x="7068311" y="534923"/>
            <a:chExt cx="5070475" cy="6160135"/>
          </a:xfrm>
        </p:grpSpPr>
        <p:pic>
          <p:nvPicPr>
            <p:cNvPr id="6" name="object 6"/>
            <p:cNvPicPr/>
            <p:nvPr/>
          </p:nvPicPr>
          <p:blipFill>
            <a:blip r:embed="rId2" cstate="print"/>
            <a:stretch>
              <a:fillRect/>
            </a:stretch>
          </p:blipFill>
          <p:spPr>
            <a:xfrm>
              <a:off x="7068311" y="534923"/>
              <a:ext cx="5070348" cy="6160008"/>
            </a:xfrm>
            <a:prstGeom prst="rect">
              <a:avLst/>
            </a:prstGeom>
          </p:spPr>
        </p:pic>
        <p:sp>
          <p:nvSpPr>
            <p:cNvPr id="7" name="object 7"/>
            <p:cNvSpPr/>
            <p:nvPr/>
          </p:nvSpPr>
          <p:spPr>
            <a:xfrm>
              <a:off x="7194804" y="1685543"/>
              <a:ext cx="2409825" cy="2993390"/>
            </a:xfrm>
            <a:custGeom>
              <a:avLst/>
              <a:gdLst/>
              <a:ahLst/>
              <a:cxnLst/>
              <a:rect l="l" t="t" r="r" b="b"/>
              <a:pathLst>
                <a:path w="2409825" h="2993390">
                  <a:moveTo>
                    <a:pt x="827532" y="1423416"/>
                  </a:moveTo>
                  <a:lnTo>
                    <a:pt x="770382" y="1423416"/>
                  </a:lnTo>
                  <a:lnTo>
                    <a:pt x="770382" y="1480566"/>
                  </a:lnTo>
                  <a:lnTo>
                    <a:pt x="770382" y="1658874"/>
                  </a:lnTo>
                  <a:lnTo>
                    <a:pt x="95250" y="1658874"/>
                  </a:lnTo>
                  <a:lnTo>
                    <a:pt x="95250" y="1480566"/>
                  </a:lnTo>
                  <a:lnTo>
                    <a:pt x="770382" y="1480566"/>
                  </a:lnTo>
                  <a:lnTo>
                    <a:pt x="770382" y="1423416"/>
                  </a:lnTo>
                  <a:lnTo>
                    <a:pt x="95250" y="1423416"/>
                  </a:lnTo>
                  <a:lnTo>
                    <a:pt x="38100" y="1423416"/>
                  </a:lnTo>
                  <a:lnTo>
                    <a:pt x="38100" y="1480566"/>
                  </a:lnTo>
                  <a:lnTo>
                    <a:pt x="38100" y="1658874"/>
                  </a:lnTo>
                  <a:lnTo>
                    <a:pt x="38100" y="1716024"/>
                  </a:lnTo>
                  <a:lnTo>
                    <a:pt x="95250" y="1716024"/>
                  </a:lnTo>
                  <a:lnTo>
                    <a:pt x="770382" y="1716024"/>
                  </a:lnTo>
                  <a:lnTo>
                    <a:pt x="827532" y="1716024"/>
                  </a:lnTo>
                  <a:lnTo>
                    <a:pt x="827532" y="1658874"/>
                  </a:lnTo>
                  <a:lnTo>
                    <a:pt x="827532" y="1480566"/>
                  </a:lnTo>
                  <a:lnTo>
                    <a:pt x="827532" y="1423416"/>
                  </a:lnTo>
                  <a:close/>
                </a:path>
                <a:path w="2409825" h="2993390">
                  <a:moveTo>
                    <a:pt x="890016" y="0"/>
                  </a:moveTo>
                  <a:lnTo>
                    <a:pt x="832866" y="0"/>
                  </a:lnTo>
                  <a:lnTo>
                    <a:pt x="832866" y="57150"/>
                  </a:lnTo>
                  <a:lnTo>
                    <a:pt x="832866" y="236982"/>
                  </a:lnTo>
                  <a:lnTo>
                    <a:pt x="57150" y="236982"/>
                  </a:lnTo>
                  <a:lnTo>
                    <a:pt x="57150" y="57150"/>
                  </a:lnTo>
                  <a:lnTo>
                    <a:pt x="832866" y="57150"/>
                  </a:lnTo>
                  <a:lnTo>
                    <a:pt x="832866" y="0"/>
                  </a:lnTo>
                  <a:lnTo>
                    <a:pt x="57150" y="0"/>
                  </a:lnTo>
                  <a:lnTo>
                    <a:pt x="0" y="0"/>
                  </a:lnTo>
                  <a:lnTo>
                    <a:pt x="0" y="57150"/>
                  </a:lnTo>
                  <a:lnTo>
                    <a:pt x="0" y="236982"/>
                  </a:lnTo>
                  <a:lnTo>
                    <a:pt x="0" y="294132"/>
                  </a:lnTo>
                  <a:lnTo>
                    <a:pt x="57150" y="294132"/>
                  </a:lnTo>
                  <a:lnTo>
                    <a:pt x="832866" y="294132"/>
                  </a:lnTo>
                  <a:lnTo>
                    <a:pt x="890016" y="294132"/>
                  </a:lnTo>
                  <a:lnTo>
                    <a:pt x="890016" y="236982"/>
                  </a:lnTo>
                  <a:lnTo>
                    <a:pt x="890016" y="57150"/>
                  </a:lnTo>
                  <a:lnTo>
                    <a:pt x="890016" y="0"/>
                  </a:lnTo>
                  <a:close/>
                </a:path>
                <a:path w="2409825" h="2993390">
                  <a:moveTo>
                    <a:pt x="1024128" y="2589276"/>
                  </a:moveTo>
                  <a:lnTo>
                    <a:pt x="966978" y="2589276"/>
                  </a:lnTo>
                  <a:lnTo>
                    <a:pt x="966978" y="2646426"/>
                  </a:lnTo>
                  <a:lnTo>
                    <a:pt x="966978" y="2935986"/>
                  </a:lnTo>
                  <a:lnTo>
                    <a:pt x="61722" y="2935986"/>
                  </a:lnTo>
                  <a:lnTo>
                    <a:pt x="61722" y="2646426"/>
                  </a:lnTo>
                  <a:lnTo>
                    <a:pt x="966978" y="2646426"/>
                  </a:lnTo>
                  <a:lnTo>
                    <a:pt x="966978" y="2589276"/>
                  </a:lnTo>
                  <a:lnTo>
                    <a:pt x="61722" y="2589276"/>
                  </a:lnTo>
                  <a:lnTo>
                    <a:pt x="4572" y="2589276"/>
                  </a:lnTo>
                  <a:lnTo>
                    <a:pt x="4572" y="2646426"/>
                  </a:lnTo>
                  <a:lnTo>
                    <a:pt x="4572" y="2935986"/>
                  </a:lnTo>
                  <a:lnTo>
                    <a:pt x="4572" y="2993136"/>
                  </a:lnTo>
                  <a:lnTo>
                    <a:pt x="61722" y="2993136"/>
                  </a:lnTo>
                  <a:lnTo>
                    <a:pt x="966978" y="2993136"/>
                  </a:lnTo>
                  <a:lnTo>
                    <a:pt x="1024128" y="2993136"/>
                  </a:lnTo>
                  <a:lnTo>
                    <a:pt x="1024128" y="2935986"/>
                  </a:lnTo>
                  <a:lnTo>
                    <a:pt x="1024128" y="2646426"/>
                  </a:lnTo>
                  <a:lnTo>
                    <a:pt x="1024128" y="2589276"/>
                  </a:lnTo>
                  <a:close/>
                </a:path>
                <a:path w="2409825" h="2993390">
                  <a:moveTo>
                    <a:pt x="2409393" y="2006473"/>
                  </a:moveTo>
                  <a:lnTo>
                    <a:pt x="2405761" y="1963420"/>
                  </a:lnTo>
                  <a:lnTo>
                    <a:pt x="2394966" y="1921129"/>
                  </a:lnTo>
                  <a:lnTo>
                    <a:pt x="2377694" y="1881378"/>
                  </a:lnTo>
                  <a:lnTo>
                    <a:pt x="2354453" y="1844687"/>
                  </a:lnTo>
                  <a:lnTo>
                    <a:pt x="2352294" y="1841919"/>
                  </a:lnTo>
                  <a:lnTo>
                    <a:pt x="2352294" y="2009648"/>
                  </a:lnTo>
                  <a:lnTo>
                    <a:pt x="2351913" y="2021459"/>
                  </a:lnTo>
                  <a:lnTo>
                    <a:pt x="2343912" y="2066925"/>
                  </a:lnTo>
                  <a:lnTo>
                    <a:pt x="2326640" y="2108835"/>
                  </a:lnTo>
                  <a:lnTo>
                    <a:pt x="2300605" y="2147316"/>
                  </a:lnTo>
                  <a:lnTo>
                    <a:pt x="2256028" y="2189099"/>
                  </a:lnTo>
                  <a:lnTo>
                    <a:pt x="2215007" y="2213610"/>
                  </a:lnTo>
                  <a:lnTo>
                    <a:pt x="2179193" y="2228215"/>
                  </a:lnTo>
                  <a:lnTo>
                    <a:pt x="2140712" y="2237867"/>
                  </a:lnTo>
                  <a:lnTo>
                    <a:pt x="2100326" y="2242312"/>
                  </a:lnTo>
                  <a:lnTo>
                    <a:pt x="2086610" y="2242566"/>
                  </a:lnTo>
                  <a:lnTo>
                    <a:pt x="2072640" y="2242185"/>
                  </a:lnTo>
                  <a:lnTo>
                    <a:pt x="2032254" y="2237359"/>
                  </a:lnTo>
                  <a:lnTo>
                    <a:pt x="1994027" y="2227326"/>
                  </a:lnTo>
                  <a:lnTo>
                    <a:pt x="1958721" y="2212721"/>
                  </a:lnTo>
                  <a:lnTo>
                    <a:pt x="1915414" y="2185797"/>
                  </a:lnTo>
                  <a:lnTo>
                    <a:pt x="1880108" y="2153158"/>
                  </a:lnTo>
                  <a:lnTo>
                    <a:pt x="1853438" y="2116455"/>
                  </a:lnTo>
                  <a:lnTo>
                    <a:pt x="1834388" y="2074799"/>
                  </a:lnTo>
                  <a:lnTo>
                    <a:pt x="1824482" y="2029587"/>
                  </a:lnTo>
                  <a:lnTo>
                    <a:pt x="1823466" y="2006473"/>
                  </a:lnTo>
                  <a:lnTo>
                    <a:pt x="1823847" y="1994281"/>
                  </a:lnTo>
                  <a:lnTo>
                    <a:pt x="1831848" y="1948688"/>
                  </a:lnTo>
                  <a:lnTo>
                    <a:pt x="1849120" y="1907032"/>
                  </a:lnTo>
                  <a:lnTo>
                    <a:pt x="1875155" y="1868563"/>
                  </a:lnTo>
                  <a:lnTo>
                    <a:pt x="1919732" y="1826768"/>
                  </a:lnTo>
                  <a:lnTo>
                    <a:pt x="1961134" y="1801876"/>
                  </a:lnTo>
                  <a:lnTo>
                    <a:pt x="1996567" y="1787525"/>
                  </a:lnTo>
                  <a:lnTo>
                    <a:pt x="2034667" y="1777873"/>
                  </a:lnTo>
                  <a:lnTo>
                    <a:pt x="2075307" y="1773428"/>
                  </a:lnTo>
                  <a:lnTo>
                    <a:pt x="2089150" y="1773174"/>
                  </a:lnTo>
                  <a:lnTo>
                    <a:pt x="2103120" y="1773555"/>
                  </a:lnTo>
                  <a:lnTo>
                    <a:pt x="2143633" y="1778381"/>
                  </a:lnTo>
                  <a:lnTo>
                    <a:pt x="2181733" y="1788414"/>
                  </a:lnTo>
                  <a:lnTo>
                    <a:pt x="2228215" y="1808988"/>
                  </a:lnTo>
                  <a:lnTo>
                    <a:pt x="2260346" y="1829943"/>
                  </a:lnTo>
                  <a:lnTo>
                    <a:pt x="2295652" y="1862582"/>
                  </a:lnTo>
                  <a:lnTo>
                    <a:pt x="2322449" y="1899412"/>
                  </a:lnTo>
                  <a:lnTo>
                    <a:pt x="2341372" y="1941068"/>
                  </a:lnTo>
                  <a:lnTo>
                    <a:pt x="2351151" y="1985772"/>
                  </a:lnTo>
                  <a:lnTo>
                    <a:pt x="2352294" y="2009648"/>
                  </a:lnTo>
                  <a:lnTo>
                    <a:pt x="2352294" y="1841919"/>
                  </a:lnTo>
                  <a:lnTo>
                    <a:pt x="2315210" y="1801495"/>
                  </a:lnTo>
                  <a:lnTo>
                    <a:pt x="2278507" y="1773174"/>
                  </a:lnTo>
                  <a:lnTo>
                    <a:pt x="2267712" y="1765808"/>
                  </a:lnTo>
                  <a:lnTo>
                    <a:pt x="2227326" y="1744726"/>
                  </a:lnTo>
                  <a:lnTo>
                    <a:pt x="2183511" y="1729105"/>
                  </a:lnTo>
                  <a:lnTo>
                    <a:pt x="2136775" y="1719326"/>
                  </a:lnTo>
                  <a:lnTo>
                    <a:pt x="2087880" y="1716024"/>
                  </a:lnTo>
                  <a:lnTo>
                    <a:pt x="2071243" y="1716405"/>
                  </a:lnTo>
                  <a:lnTo>
                    <a:pt x="2023110" y="1721866"/>
                  </a:lnTo>
                  <a:lnTo>
                    <a:pt x="1977263" y="1733677"/>
                  </a:lnTo>
                  <a:lnTo>
                    <a:pt x="1934591" y="1751203"/>
                  </a:lnTo>
                  <a:lnTo>
                    <a:pt x="1883410" y="1782699"/>
                  </a:lnTo>
                  <a:lnTo>
                    <a:pt x="1839722" y="1822196"/>
                  </a:lnTo>
                  <a:lnTo>
                    <a:pt x="1812925" y="1856486"/>
                  </a:lnTo>
                  <a:lnTo>
                    <a:pt x="1791589" y="1894205"/>
                  </a:lnTo>
                  <a:lnTo>
                    <a:pt x="1776349" y="1934845"/>
                  </a:lnTo>
                  <a:lnTo>
                    <a:pt x="1767967" y="1978025"/>
                  </a:lnTo>
                  <a:lnTo>
                    <a:pt x="1766341" y="2006473"/>
                  </a:lnTo>
                  <a:lnTo>
                    <a:pt x="1766354" y="2009648"/>
                  </a:lnTo>
                  <a:lnTo>
                    <a:pt x="1769999" y="2052320"/>
                  </a:lnTo>
                  <a:lnTo>
                    <a:pt x="1780794" y="2094611"/>
                  </a:lnTo>
                  <a:lnTo>
                    <a:pt x="1798066" y="2134489"/>
                  </a:lnTo>
                  <a:lnTo>
                    <a:pt x="1821307" y="2171065"/>
                  </a:lnTo>
                  <a:lnTo>
                    <a:pt x="1860550" y="2214245"/>
                  </a:lnTo>
                  <a:lnTo>
                    <a:pt x="1908175" y="2249932"/>
                  </a:lnTo>
                  <a:lnTo>
                    <a:pt x="1948561" y="2270887"/>
                  </a:lnTo>
                  <a:lnTo>
                    <a:pt x="1992249" y="2286508"/>
                  </a:lnTo>
                  <a:lnTo>
                    <a:pt x="2038858" y="2296414"/>
                  </a:lnTo>
                  <a:lnTo>
                    <a:pt x="2087880" y="2299716"/>
                  </a:lnTo>
                  <a:lnTo>
                    <a:pt x="2104390" y="2299335"/>
                  </a:lnTo>
                  <a:lnTo>
                    <a:pt x="2152650" y="2293747"/>
                  </a:lnTo>
                  <a:lnTo>
                    <a:pt x="2198497" y="2281936"/>
                  </a:lnTo>
                  <a:lnTo>
                    <a:pt x="2241169" y="2264410"/>
                  </a:lnTo>
                  <a:lnTo>
                    <a:pt x="2278583" y="2242566"/>
                  </a:lnTo>
                  <a:lnTo>
                    <a:pt x="2292477" y="2233168"/>
                  </a:lnTo>
                  <a:lnTo>
                    <a:pt x="2336038" y="2193544"/>
                  </a:lnTo>
                  <a:lnTo>
                    <a:pt x="2362835" y="2159254"/>
                  </a:lnTo>
                  <a:lnTo>
                    <a:pt x="2384171" y="2121535"/>
                  </a:lnTo>
                  <a:lnTo>
                    <a:pt x="2399284" y="2080768"/>
                  </a:lnTo>
                  <a:lnTo>
                    <a:pt x="2407793" y="2037715"/>
                  </a:lnTo>
                  <a:lnTo>
                    <a:pt x="2409393" y="2009648"/>
                  </a:lnTo>
                  <a:lnTo>
                    <a:pt x="2409393" y="2006473"/>
                  </a:lnTo>
                  <a:close/>
                </a:path>
              </a:pathLst>
            </a:custGeom>
            <a:solidFill>
              <a:srgbClr val="FFFF00"/>
            </a:solidFill>
          </p:spPr>
          <p:txBody>
            <a:bodyPr wrap="square" lIns="0" tIns="0" rIns="0" bIns="0" rtlCol="0"/>
            <a:lstStyle/>
            <a:p>
              <a:endParaRPr/>
            </a:p>
          </p:txBody>
        </p:sp>
      </p:grpSp>
      <p:sp>
        <p:nvSpPr>
          <p:cNvPr id="8" name="object 8"/>
          <p:cNvSpPr txBox="1"/>
          <p:nvPr/>
        </p:nvSpPr>
        <p:spPr>
          <a:xfrm>
            <a:off x="2362200" y="4767492"/>
            <a:ext cx="2448560" cy="2020570"/>
          </a:xfrm>
          <a:prstGeom prst="rect">
            <a:avLst/>
          </a:prstGeom>
          <a:solidFill>
            <a:srgbClr val="E2F1EC"/>
          </a:solidFill>
          <a:ln w="12700">
            <a:solidFill>
              <a:srgbClr val="000000"/>
            </a:solidFill>
          </a:ln>
        </p:spPr>
        <p:txBody>
          <a:bodyPr vert="horz" wrap="square" lIns="0" tIns="179070" rIns="0" bIns="0" rtlCol="0">
            <a:spAutoFit/>
          </a:bodyPr>
          <a:lstStyle/>
          <a:p>
            <a:pPr marL="86995" marR="108585">
              <a:lnSpc>
                <a:spcPct val="100000"/>
              </a:lnSpc>
              <a:spcBef>
                <a:spcPts val="1410"/>
              </a:spcBef>
            </a:pPr>
            <a:r>
              <a:rPr sz="1800" b="1" spc="-40" dirty="0">
                <a:latin typeface="Trebuchet MS"/>
                <a:cs typeface="Trebuchet MS"/>
              </a:rPr>
              <a:t>v</a:t>
            </a:r>
            <a:r>
              <a:rPr sz="1800" b="1" spc="-30" dirty="0">
                <a:latin typeface="Trebuchet MS"/>
                <a:cs typeface="Trebuchet MS"/>
              </a:rPr>
              <a:t>a</a:t>
            </a:r>
            <a:r>
              <a:rPr sz="1800" b="1" spc="-15" dirty="0">
                <a:latin typeface="Trebuchet MS"/>
                <a:cs typeface="Trebuchet MS"/>
              </a:rPr>
              <a:t>l</a:t>
            </a:r>
            <a:r>
              <a:rPr sz="1800" b="1" spc="-30" dirty="0">
                <a:latin typeface="Trebuchet MS"/>
                <a:cs typeface="Trebuchet MS"/>
              </a:rPr>
              <a:t>l</a:t>
            </a:r>
            <a:r>
              <a:rPr sz="1800" b="1" spc="-55" dirty="0">
                <a:latin typeface="Trebuchet MS"/>
                <a:cs typeface="Trebuchet MS"/>
              </a:rPr>
              <a:t>e</a:t>
            </a:r>
            <a:r>
              <a:rPr sz="1800" b="1" spc="-20" dirty="0">
                <a:latin typeface="Trebuchet MS"/>
                <a:cs typeface="Trebuchet MS"/>
              </a:rPr>
              <a:t>c</a:t>
            </a:r>
            <a:r>
              <a:rPr sz="1800" b="1" spc="-30" dirty="0">
                <a:latin typeface="Trebuchet MS"/>
                <a:cs typeface="Trebuchet MS"/>
              </a:rPr>
              <a:t>u</a:t>
            </a:r>
            <a:r>
              <a:rPr sz="1800" b="1" spc="-20" dirty="0">
                <a:latin typeface="Trebuchet MS"/>
                <a:cs typeface="Trebuchet MS"/>
              </a:rPr>
              <a:t>la</a:t>
            </a:r>
            <a:r>
              <a:rPr sz="1800" b="1" spc="-175" dirty="0">
                <a:latin typeface="Trebuchet MS"/>
                <a:cs typeface="Trebuchet MS"/>
              </a:rPr>
              <a:t>:</a:t>
            </a:r>
            <a:r>
              <a:rPr sz="1800" b="1" spc="-265" dirty="0">
                <a:latin typeface="Trebuchet MS"/>
                <a:cs typeface="Trebuchet MS"/>
              </a:rPr>
              <a:t> </a:t>
            </a:r>
            <a:r>
              <a:rPr sz="1800" b="1" spc="-5" dirty="0">
                <a:latin typeface="Trebuchet MS"/>
                <a:cs typeface="Trebuchet MS"/>
              </a:rPr>
              <a:t>a  </a:t>
            </a:r>
            <a:r>
              <a:rPr sz="1800" b="1" spc="-15" dirty="0">
                <a:latin typeface="Trebuchet MS"/>
                <a:cs typeface="Trebuchet MS"/>
              </a:rPr>
              <a:t>depression </a:t>
            </a:r>
            <a:r>
              <a:rPr sz="1800" b="1" spc="-25" dirty="0">
                <a:latin typeface="Trebuchet MS"/>
                <a:cs typeface="Trebuchet MS"/>
              </a:rPr>
              <a:t>between </a:t>
            </a:r>
            <a:r>
              <a:rPr sz="1800" b="1" spc="-20" dirty="0">
                <a:latin typeface="Trebuchet MS"/>
                <a:cs typeface="Trebuchet MS"/>
              </a:rPr>
              <a:t> </a:t>
            </a:r>
            <a:r>
              <a:rPr sz="1800" b="1" spc="-5" dirty="0">
                <a:latin typeface="Trebuchet MS"/>
                <a:cs typeface="Trebuchet MS"/>
              </a:rPr>
              <a:t>epiglottis</a:t>
            </a:r>
            <a:r>
              <a:rPr sz="1800" b="1" spc="-90" dirty="0">
                <a:latin typeface="Trebuchet MS"/>
                <a:cs typeface="Trebuchet MS"/>
              </a:rPr>
              <a:t> </a:t>
            </a:r>
            <a:r>
              <a:rPr sz="1800" b="1" spc="-5" dirty="0">
                <a:latin typeface="Trebuchet MS"/>
                <a:cs typeface="Trebuchet MS"/>
              </a:rPr>
              <a:t>and</a:t>
            </a:r>
            <a:r>
              <a:rPr sz="1800" b="1" spc="-80" dirty="0">
                <a:latin typeface="Trebuchet MS"/>
                <a:cs typeface="Trebuchet MS"/>
              </a:rPr>
              <a:t> </a:t>
            </a:r>
            <a:r>
              <a:rPr sz="1800" b="1" spc="-15" dirty="0">
                <a:latin typeface="Trebuchet MS"/>
                <a:cs typeface="Trebuchet MS"/>
              </a:rPr>
              <a:t>base</a:t>
            </a:r>
            <a:r>
              <a:rPr sz="1800" b="1" spc="-70" dirty="0">
                <a:latin typeface="Trebuchet MS"/>
                <a:cs typeface="Trebuchet MS"/>
              </a:rPr>
              <a:t> </a:t>
            </a:r>
            <a:r>
              <a:rPr sz="1800" b="1" spc="-45" dirty="0">
                <a:latin typeface="Trebuchet MS"/>
                <a:cs typeface="Trebuchet MS"/>
              </a:rPr>
              <a:t>of </a:t>
            </a:r>
            <a:r>
              <a:rPr sz="1800" b="1" spc="-530" dirty="0">
                <a:latin typeface="Trebuchet MS"/>
                <a:cs typeface="Trebuchet MS"/>
              </a:rPr>
              <a:t> </a:t>
            </a:r>
            <a:r>
              <a:rPr sz="1800" b="1" spc="-20" dirty="0">
                <a:latin typeface="Trebuchet MS"/>
                <a:cs typeface="Trebuchet MS"/>
              </a:rPr>
              <a:t>the</a:t>
            </a:r>
            <a:r>
              <a:rPr sz="1800" b="1" spc="-55" dirty="0">
                <a:latin typeface="Trebuchet MS"/>
                <a:cs typeface="Trebuchet MS"/>
              </a:rPr>
              <a:t> </a:t>
            </a:r>
            <a:r>
              <a:rPr sz="1800" b="1" spc="5" dirty="0">
                <a:latin typeface="Trebuchet MS"/>
                <a:cs typeface="Trebuchet MS"/>
              </a:rPr>
              <a:t>tongue</a:t>
            </a:r>
            <a:endParaRPr sz="1800" dirty="0">
              <a:latin typeface="Trebuchet MS"/>
              <a:cs typeface="Trebuchet MS"/>
            </a:endParaRPr>
          </a:p>
          <a:p>
            <a:pPr marL="86995" marR="311150">
              <a:lnSpc>
                <a:spcPct val="100000"/>
              </a:lnSpc>
              <a:spcBef>
                <a:spcPts val="5"/>
              </a:spcBef>
            </a:pPr>
            <a:r>
              <a:rPr sz="1800" b="1" spc="-15" dirty="0">
                <a:latin typeface="Trebuchet MS"/>
                <a:cs typeface="Trebuchet MS"/>
              </a:rPr>
              <a:t>*where </a:t>
            </a:r>
            <a:r>
              <a:rPr sz="1800" b="1" spc="-25" dirty="0">
                <a:latin typeface="Trebuchet MS"/>
                <a:cs typeface="Trebuchet MS"/>
              </a:rPr>
              <a:t>blade </a:t>
            </a:r>
            <a:r>
              <a:rPr sz="1800" b="1" spc="-45" dirty="0">
                <a:latin typeface="Trebuchet MS"/>
                <a:cs typeface="Trebuchet MS"/>
              </a:rPr>
              <a:t>of </a:t>
            </a:r>
            <a:r>
              <a:rPr sz="1800" b="1" spc="-40" dirty="0">
                <a:latin typeface="Trebuchet MS"/>
                <a:cs typeface="Trebuchet MS"/>
              </a:rPr>
              <a:t> </a:t>
            </a:r>
            <a:r>
              <a:rPr sz="1800" b="1" dirty="0">
                <a:latin typeface="Trebuchet MS"/>
                <a:cs typeface="Trebuchet MS"/>
              </a:rPr>
              <a:t>laryngoscope</a:t>
            </a:r>
            <a:r>
              <a:rPr sz="1800" b="1" spc="-90" dirty="0">
                <a:latin typeface="Trebuchet MS"/>
                <a:cs typeface="Trebuchet MS"/>
              </a:rPr>
              <a:t> </a:t>
            </a:r>
            <a:r>
              <a:rPr sz="1800" b="1" spc="-40" dirty="0">
                <a:latin typeface="Trebuchet MS"/>
                <a:cs typeface="Trebuchet MS"/>
              </a:rPr>
              <a:t>rests.</a:t>
            </a:r>
            <a:endParaRPr sz="1800" dirty="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150352" y="0"/>
            <a:ext cx="4041775" cy="6858000"/>
            <a:chOff x="8150352" y="0"/>
            <a:chExt cx="4041775" cy="6858000"/>
          </a:xfrm>
        </p:grpSpPr>
        <p:pic>
          <p:nvPicPr>
            <p:cNvPr id="3" name="object 3"/>
            <p:cNvPicPr/>
            <p:nvPr/>
          </p:nvPicPr>
          <p:blipFill>
            <a:blip r:embed="rId2" cstate="print"/>
            <a:stretch>
              <a:fillRect/>
            </a:stretch>
          </p:blipFill>
          <p:spPr>
            <a:xfrm>
              <a:off x="8150352" y="64007"/>
              <a:ext cx="3927348" cy="6793990"/>
            </a:xfrm>
            <a:prstGeom prst="rect">
              <a:avLst/>
            </a:prstGeom>
          </p:spPr>
        </p:pic>
        <p:sp>
          <p:nvSpPr>
            <p:cNvPr id="4" name="object 4"/>
            <p:cNvSpPr/>
            <p:nvPr/>
          </p:nvSpPr>
          <p:spPr>
            <a:xfrm>
              <a:off x="11097034" y="994663"/>
              <a:ext cx="982980" cy="908050"/>
            </a:xfrm>
            <a:custGeom>
              <a:avLst/>
              <a:gdLst/>
              <a:ahLst/>
              <a:cxnLst/>
              <a:rect l="l" t="t" r="r" b="b"/>
              <a:pathLst>
                <a:path w="982979" h="908050">
                  <a:moveTo>
                    <a:pt x="491461" y="0"/>
                  </a:moveTo>
                  <a:lnTo>
                    <a:pt x="441169" y="2539"/>
                  </a:lnTo>
                  <a:lnTo>
                    <a:pt x="345284" y="20319"/>
                  </a:lnTo>
                  <a:lnTo>
                    <a:pt x="300199" y="35560"/>
                  </a:lnTo>
                  <a:lnTo>
                    <a:pt x="278355" y="45719"/>
                  </a:lnTo>
                  <a:lnTo>
                    <a:pt x="257273" y="54610"/>
                  </a:lnTo>
                  <a:lnTo>
                    <a:pt x="216633" y="77469"/>
                  </a:lnTo>
                  <a:lnTo>
                    <a:pt x="178787" y="104139"/>
                  </a:lnTo>
                  <a:lnTo>
                    <a:pt x="143989" y="133350"/>
                  </a:lnTo>
                  <a:lnTo>
                    <a:pt x="112239" y="165100"/>
                  </a:lnTo>
                  <a:lnTo>
                    <a:pt x="83918" y="200660"/>
                  </a:lnTo>
                  <a:lnTo>
                    <a:pt x="59280" y="237489"/>
                  </a:lnTo>
                  <a:lnTo>
                    <a:pt x="38579" y="278129"/>
                  </a:lnTo>
                  <a:lnTo>
                    <a:pt x="22069" y="320039"/>
                  </a:lnTo>
                  <a:lnTo>
                    <a:pt x="10004" y="363220"/>
                  </a:lnTo>
                  <a:lnTo>
                    <a:pt x="2511" y="407670"/>
                  </a:lnTo>
                  <a:lnTo>
                    <a:pt x="7" y="453389"/>
                  </a:lnTo>
                  <a:lnTo>
                    <a:pt x="0" y="455929"/>
                  </a:lnTo>
                  <a:lnTo>
                    <a:pt x="479" y="477520"/>
                  </a:lnTo>
                  <a:lnTo>
                    <a:pt x="5559" y="523239"/>
                  </a:lnTo>
                  <a:lnTo>
                    <a:pt x="15338" y="567689"/>
                  </a:lnTo>
                  <a:lnTo>
                    <a:pt x="29816" y="610870"/>
                  </a:lnTo>
                  <a:lnTo>
                    <a:pt x="48485" y="651510"/>
                  </a:lnTo>
                  <a:lnTo>
                    <a:pt x="71091" y="689610"/>
                  </a:lnTo>
                  <a:lnTo>
                    <a:pt x="97634" y="726439"/>
                  </a:lnTo>
                  <a:lnTo>
                    <a:pt x="127733" y="759460"/>
                  </a:lnTo>
                  <a:lnTo>
                    <a:pt x="161007" y="791210"/>
                  </a:lnTo>
                  <a:lnTo>
                    <a:pt x="197456" y="819150"/>
                  </a:lnTo>
                  <a:lnTo>
                    <a:pt x="216633" y="830579"/>
                  </a:lnTo>
                  <a:lnTo>
                    <a:pt x="236699" y="843279"/>
                  </a:lnTo>
                  <a:lnTo>
                    <a:pt x="278355" y="863600"/>
                  </a:lnTo>
                  <a:lnTo>
                    <a:pt x="322424" y="881379"/>
                  </a:lnTo>
                  <a:lnTo>
                    <a:pt x="368652" y="894079"/>
                  </a:lnTo>
                  <a:lnTo>
                    <a:pt x="441296" y="906779"/>
                  </a:lnTo>
                  <a:lnTo>
                    <a:pt x="466188" y="908050"/>
                  </a:lnTo>
                  <a:lnTo>
                    <a:pt x="516734" y="908050"/>
                  </a:lnTo>
                  <a:lnTo>
                    <a:pt x="590521" y="899160"/>
                  </a:lnTo>
                  <a:lnTo>
                    <a:pt x="660371" y="881379"/>
                  </a:lnTo>
                  <a:lnTo>
                    <a:pt x="689055" y="869950"/>
                  </a:lnTo>
                  <a:lnTo>
                    <a:pt x="467077" y="869950"/>
                  </a:lnTo>
                  <a:lnTo>
                    <a:pt x="443963" y="868679"/>
                  </a:lnTo>
                  <a:lnTo>
                    <a:pt x="398624" y="862329"/>
                  </a:lnTo>
                  <a:lnTo>
                    <a:pt x="333854" y="844550"/>
                  </a:lnTo>
                  <a:lnTo>
                    <a:pt x="292960" y="828039"/>
                  </a:lnTo>
                  <a:lnTo>
                    <a:pt x="254606" y="808989"/>
                  </a:lnTo>
                  <a:lnTo>
                    <a:pt x="218411" y="786129"/>
                  </a:lnTo>
                  <a:lnTo>
                    <a:pt x="201266" y="774700"/>
                  </a:lnTo>
                  <a:lnTo>
                    <a:pt x="169262" y="746760"/>
                  </a:lnTo>
                  <a:lnTo>
                    <a:pt x="139925" y="717550"/>
                  </a:lnTo>
                  <a:lnTo>
                    <a:pt x="126590" y="701039"/>
                  </a:lnTo>
                  <a:lnTo>
                    <a:pt x="114017" y="685800"/>
                  </a:lnTo>
                  <a:lnTo>
                    <a:pt x="91665" y="651510"/>
                  </a:lnTo>
                  <a:lnTo>
                    <a:pt x="72742" y="614679"/>
                  </a:lnTo>
                  <a:lnTo>
                    <a:pt x="57883" y="576579"/>
                  </a:lnTo>
                  <a:lnTo>
                    <a:pt x="46961" y="537210"/>
                  </a:lnTo>
                  <a:lnTo>
                    <a:pt x="40230" y="495300"/>
                  </a:lnTo>
                  <a:lnTo>
                    <a:pt x="38071" y="453389"/>
                  </a:lnTo>
                  <a:lnTo>
                    <a:pt x="38706" y="431800"/>
                  </a:lnTo>
                  <a:lnTo>
                    <a:pt x="43405" y="389889"/>
                  </a:lnTo>
                  <a:lnTo>
                    <a:pt x="52422" y="350520"/>
                  </a:lnTo>
                  <a:lnTo>
                    <a:pt x="65503" y="311150"/>
                  </a:lnTo>
                  <a:lnTo>
                    <a:pt x="82648" y="274320"/>
                  </a:lnTo>
                  <a:lnTo>
                    <a:pt x="103476" y="238760"/>
                  </a:lnTo>
                  <a:lnTo>
                    <a:pt x="127733" y="205739"/>
                  </a:lnTo>
                  <a:lnTo>
                    <a:pt x="155546" y="175260"/>
                  </a:lnTo>
                  <a:lnTo>
                    <a:pt x="186280" y="147320"/>
                  </a:lnTo>
                  <a:lnTo>
                    <a:pt x="219808" y="121920"/>
                  </a:lnTo>
                  <a:lnTo>
                    <a:pt x="237588" y="109220"/>
                  </a:lnTo>
                  <a:lnTo>
                    <a:pt x="275180" y="88900"/>
                  </a:lnTo>
                  <a:lnTo>
                    <a:pt x="314804" y="71119"/>
                  </a:lnTo>
                  <a:lnTo>
                    <a:pt x="356714" y="57150"/>
                  </a:lnTo>
                  <a:lnTo>
                    <a:pt x="400275" y="46989"/>
                  </a:lnTo>
                  <a:lnTo>
                    <a:pt x="445741" y="40639"/>
                  </a:lnTo>
                  <a:lnTo>
                    <a:pt x="492350" y="38100"/>
                  </a:lnTo>
                  <a:lnTo>
                    <a:pt x="688280" y="38100"/>
                  </a:lnTo>
                  <a:lnTo>
                    <a:pt x="682850" y="35560"/>
                  </a:lnTo>
                  <a:lnTo>
                    <a:pt x="637638" y="20319"/>
                  </a:lnTo>
                  <a:lnTo>
                    <a:pt x="566264" y="5080"/>
                  </a:lnTo>
                  <a:lnTo>
                    <a:pt x="541753" y="2539"/>
                  </a:lnTo>
                  <a:lnTo>
                    <a:pt x="491461" y="0"/>
                  </a:lnTo>
                  <a:close/>
                </a:path>
                <a:path w="982979" h="908050">
                  <a:moveTo>
                    <a:pt x="688280" y="38100"/>
                  </a:moveTo>
                  <a:lnTo>
                    <a:pt x="492350" y="38100"/>
                  </a:lnTo>
                  <a:lnTo>
                    <a:pt x="538959" y="40639"/>
                  </a:lnTo>
                  <a:lnTo>
                    <a:pt x="561946" y="43180"/>
                  </a:lnTo>
                  <a:lnTo>
                    <a:pt x="627986" y="57150"/>
                  </a:lnTo>
                  <a:lnTo>
                    <a:pt x="669769" y="72389"/>
                  </a:lnTo>
                  <a:lnTo>
                    <a:pt x="709393" y="90169"/>
                  </a:lnTo>
                  <a:lnTo>
                    <a:pt x="746858" y="110489"/>
                  </a:lnTo>
                  <a:lnTo>
                    <a:pt x="781656" y="134620"/>
                  </a:lnTo>
                  <a:lnTo>
                    <a:pt x="813787" y="162560"/>
                  </a:lnTo>
                  <a:lnTo>
                    <a:pt x="842997" y="191770"/>
                  </a:lnTo>
                  <a:lnTo>
                    <a:pt x="868905" y="223520"/>
                  </a:lnTo>
                  <a:lnTo>
                    <a:pt x="891257" y="257810"/>
                  </a:lnTo>
                  <a:lnTo>
                    <a:pt x="910180" y="294639"/>
                  </a:lnTo>
                  <a:lnTo>
                    <a:pt x="925039" y="332739"/>
                  </a:lnTo>
                  <a:lnTo>
                    <a:pt x="935961" y="372110"/>
                  </a:lnTo>
                  <a:lnTo>
                    <a:pt x="942565" y="412750"/>
                  </a:lnTo>
                  <a:lnTo>
                    <a:pt x="944851" y="455929"/>
                  </a:lnTo>
                  <a:lnTo>
                    <a:pt x="944216" y="476250"/>
                  </a:lnTo>
                  <a:lnTo>
                    <a:pt x="939517" y="518160"/>
                  </a:lnTo>
                  <a:lnTo>
                    <a:pt x="930500" y="558800"/>
                  </a:lnTo>
                  <a:lnTo>
                    <a:pt x="917292" y="598170"/>
                  </a:lnTo>
                  <a:lnTo>
                    <a:pt x="900274" y="635000"/>
                  </a:lnTo>
                  <a:lnTo>
                    <a:pt x="879446" y="670560"/>
                  </a:lnTo>
                  <a:lnTo>
                    <a:pt x="855189" y="703579"/>
                  </a:lnTo>
                  <a:lnTo>
                    <a:pt x="827503" y="734060"/>
                  </a:lnTo>
                  <a:lnTo>
                    <a:pt x="796769" y="762000"/>
                  </a:lnTo>
                  <a:lnTo>
                    <a:pt x="763114" y="787400"/>
                  </a:lnTo>
                  <a:lnTo>
                    <a:pt x="726919" y="810260"/>
                  </a:lnTo>
                  <a:lnTo>
                    <a:pt x="688311" y="829310"/>
                  </a:lnTo>
                  <a:lnTo>
                    <a:pt x="647290" y="845820"/>
                  </a:lnTo>
                  <a:lnTo>
                    <a:pt x="582647" y="862329"/>
                  </a:lnTo>
                  <a:lnTo>
                    <a:pt x="537308" y="868679"/>
                  </a:lnTo>
                  <a:lnTo>
                    <a:pt x="514067" y="869950"/>
                  </a:lnTo>
                  <a:lnTo>
                    <a:pt x="689055" y="869950"/>
                  </a:lnTo>
                  <a:lnTo>
                    <a:pt x="704567" y="863600"/>
                  </a:lnTo>
                  <a:lnTo>
                    <a:pt x="725776" y="853439"/>
                  </a:lnTo>
                  <a:lnTo>
                    <a:pt x="746350" y="843279"/>
                  </a:lnTo>
                  <a:lnTo>
                    <a:pt x="766289" y="830579"/>
                  </a:lnTo>
                  <a:lnTo>
                    <a:pt x="785466" y="819150"/>
                  </a:lnTo>
                  <a:lnTo>
                    <a:pt x="821915" y="791210"/>
                  </a:lnTo>
                  <a:lnTo>
                    <a:pt x="855316" y="759460"/>
                  </a:lnTo>
                  <a:lnTo>
                    <a:pt x="885288" y="726439"/>
                  </a:lnTo>
                  <a:lnTo>
                    <a:pt x="911831" y="689610"/>
                  </a:lnTo>
                  <a:lnTo>
                    <a:pt x="934437" y="651510"/>
                  </a:lnTo>
                  <a:lnTo>
                    <a:pt x="953106" y="610870"/>
                  </a:lnTo>
                  <a:lnTo>
                    <a:pt x="967457" y="567689"/>
                  </a:lnTo>
                  <a:lnTo>
                    <a:pt x="977363" y="523239"/>
                  </a:lnTo>
                  <a:lnTo>
                    <a:pt x="982316" y="477520"/>
                  </a:lnTo>
                  <a:lnTo>
                    <a:pt x="982918" y="453389"/>
                  </a:lnTo>
                  <a:lnTo>
                    <a:pt x="982316" y="430529"/>
                  </a:lnTo>
                  <a:lnTo>
                    <a:pt x="977363" y="384810"/>
                  </a:lnTo>
                  <a:lnTo>
                    <a:pt x="967457" y="341629"/>
                  </a:lnTo>
                  <a:lnTo>
                    <a:pt x="953106" y="298450"/>
                  </a:lnTo>
                  <a:lnTo>
                    <a:pt x="934437" y="257810"/>
                  </a:lnTo>
                  <a:lnTo>
                    <a:pt x="911831" y="218439"/>
                  </a:lnTo>
                  <a:lnTo>
                    <a:pt x="885288" y="182879"/>
                  </a:lnTo>
                  <a:lnTo>
                    <a:pt x="855316" y="148589"/>
                  </a:lnTo>
                  <a:lnTo>
                    <a:pt x="821915" y="118110"/>
                  </a:lnTo>
                  <a:lnTo>
                    <a:pt x="785466" y="90169"/>
                  </a:lnTo>
                  <a:lnTo>
                    <a:pt x="746350" y="66039"/>
                  </a:lnTo>
                  <a:lnTo>
                    <a:pt x="704567" y="45719"/>
                  </a:lnTo>
                  <a:lnTo>
                    <a:pt x="688280" y="38100"/>
                  </a:lnTo>
                  <a:close/>
                </a:path>
              </a:pathLst>
            </a:custGeom>
            <a:solidFill>
              <a:srgbClr val="FFFF00"/>
            </a:solidFill>
          </p:spPr>
          <p:txBody>
            <a:bodyPr wrap="square" lIns="0" tIns="0" rIns="0" bIns="0" rtlCol="0"/>
            <a:lstStyle/>
            <a:p>
              <a:endParaRPr/>
            </a:p>
          </p:txBody>
        </p:sp>
      </p:grpSp>
      <p:sp>
        <p:nvSpPr>
          <p:cNvPr id="5" name="object 5"/>
          <p:cNvSpPr txBox="1">
            <a:spLocks noGrp="1"/>
          </p:cNvSpPr>
          <p:nvPr>
            <p:ph type="title"/>
          </p:nvPr>
        </p:nvSpPr>
        <p:spPr>
          <a:xfrm>
            <a:off x="381000" y="64007"/>
            <a:ext cx="7082155" cy="1415415"/>
          </a:xfrm>
          <a:prstGeom prst="rect">
            <a:avLst/>
          </a:prstGeom>
        </p:spPr>
        <p:txBody>
          <a:bodyPr vert="horz" wrap="square" lIns="0" tIns="12700" rIns="0" bIns="0" rtlCol="0">
            <a:spAutoFit/>
          </a:bodyPr>
          <a:lstStyle/>
          <a:p>
            <a:pPr marL="12700">
              <a:lnSpc>
                <a:spcPts val="5470"/>
              </a:lnSpc>
              <a:spcBef>
                <a:spcPts val="100"/>
              </a:spcBef>
            </a:pPr>
            <a:r>
              <a:rPr sz="4800" spc="190" dirty="0">
                <a:latin typeface="Impact"/>
                <a:cs typeface="Impact"/>
              </a:rPr>
              <a:t>LARYNGOSCOPY</a:t>
            </a:r>
            <a:endParaRPr sz="4800" dirty="0">
              <a:latin typeface="Impact"/>
              <a:cs typeface="Impact"/>
            </a:endParaRPr>
          </a:p>
          <a:p>
            <a:pPr marL="144780">
              <a:lnSpc>
                <a:spcPts val="5470"/>
              </a:lnSpc>
              <a:tabLst>
                <a:tab pos="3987165" algn="l"/>
              </a:tabLst>
            </a:pPr>
            <a:r>
              <a:rPr sz="4800" spc="130" dirty="0">
                <a:latin typeface="Impact"/>
                <a:cs typeface="Impact"/>
              </a:rPr>
              <a:t>FOR</a:t>
            </a:r>
            <a:r>
              <a:rPr sz="4800" spc="434" dirty="0">
                <a:latin typeface="Impact"/>
                <a:cs typeface="Impact"/>
              </a:rPr>
              <a:t> </a:t>
            </a:r>
            <a:r>
              <a:rPr sz="4800" spc="165" dirty="0">
                <a:latin typeface="Impact"/>
                <a:cs typeface="Impact"/>
              </a:rPr>
              <a:t>TRACHEAL	</a:t>
            </a:r>
            <a:r>
              <a:rPr sz="4800" spc="150" dirty="0">
                <a:latin typeface="Impact"/>
                <a:cs typeface="Impact"/>
              </a:rPr>
              <a:t>INTUBATION</a:t>
            </a:r>
            <a:endParaRPr sz="4800" dirty="0">
              <a:latin typeface="Impact"/>
              <a:cs typeface="Impact"/>
            </a:endParaRPr>
          </a:p>
        </p:txBody>
      </p:sp>
      <p:grpSp>
        <p:nvGrpSpPr>
          <p:cNvPr id="6" name="object 6"/>
          <p:cNvGrpSpPr/>
          <p:nvPr/>
        </p:nvGrpSpPr>
        <p:grpSpPr>
          <a:xfrm>
            <a:off x="381000" y="2609796"/>
            <a:ext cx="4159809" cy="4019603"/>
            <a:chOff x="3649979" y="2628898"/>
            <a:chExt cx="4406265" cy="4229100"/>
          </a:xfrm>
        </p:grpSpPr>
        <p:pic>
          <p:nvPicPr>
            <p:cNvPr id="7" name="object 7"/>
            <p:cNvPicPr/>
            <p:nvPr/>
          </p:nvPicPr>
          <p:blipFill>
            <a:blip r:embed="rId3" cstate="print"/>
            <a:stretch>
              <a:fillRect/>
            </a:stretch>
          </p:blipFill>
          <p:spPr>
            <a:xfrm>
              <a:off x="3649979" y="2628898"/>
              <a:ext cx="4405883" cy="4229099"/>
            </a:xfrm>
            <a:prstGeom prst="rect">
              <a:avLst/>
            </a:prstGeom>
          </p:spPr>
        </p:pic>
        <p:sp>
          <p:nvSpPr>
            <p:cNvPr id="8" name="object 8"/>
            <p:cNvSpPr/>
            <p:nvPr/>
          </p:nvSpPr>
          <p:spPr>
            <a:xfrm>
              <a:off x="4292374" y="4354829"/>
              <a:ext cx="524510" cy="439420"/>
            </a:xfrm>
            <a:custGeom>
              <a:avLst/>
              <a:gdLst/>
              <a:ahLst/>
              <a:cxnLst/>
              <a:rect l="l" t="t" r="r" b="b"/>
              <a:pathLst>
                <a:path w="524510" h="439420">
                  <a:moveTo>
                    <a:pt x="262099" y="0"/>
                  </a:moveTo>
                  <a:lnTo>
                    <a:pt x="209267" y="4445"/>
                  </a:lnTo>
                  <a:lnTo>
                    <a:pt x="160118" y="17272"/>
                  </a:lnTo>
                  <a:lnTo>
                    <a:pt x="115541" y="37465"/>
                  </a:lnTo>
                  <a:lnTo>
                    <a:pt x="76679" y="64262"/>
                  </a:lnTo>
                  <a:lnTo>
                    <a:pt x="44675" y="96774"/>
                  </a:lnTo>
                  <a:lnTo>
                    <a:pt x="20545" y="133985"/>
                  </a:lnTo>
                  <a:lnTo>
                    <a:pt x="5305" y="175260"/>
                  </a:lnTo>
                  <a:lnTo>
                    <a:pt x="5" y="218440"/>
                  </a:lnTo>
                  <a:lnTo>
                    <a:pt x="0" y="220726"/>
                  </a:lnTo>
                  <a:lnTo>
                    <a:pt x="236" y="230759"/>
                  </a:lnTo>
                  <a:lnTo>
                    <a:pt x="8226" y="274320"/>
                  </a:lnTo>
                  <a:lnTo>
                    <a:pt x="31594" y="323977"/>
                  </a:lnTo>
                  <a:lnTo>
                    <a:pt x="59915" y="359029"/>
                  </a:lnTo>
                  <a:lnTo>
                    <a:pt x="95348" y="388747"/>
                  </a:lnTo>
                  <a:lnTo>
                    <a:pt x="137258" y="412369"/>
                  </a:lnTo>
                  <a:lnTo>
                    <a:pt x="184121" y="429006"/>
                  </a:lnTo>
                  <a:lnTo>
                    <a:pt x="235302" y="437769"/>
                  </a:lnTo>
                  <a:lnTo>
                    <a:pt x="262099" y="438912"/>
                  </a:lnTo>
                  <a:lnTo>
                    <a:pt x="275561" y="438658"/>
                  </a:lnTo>
                  <a:lnTo>
                    <a:pt x="314931" y="434467"/>
                  </a:lnTo>
                  <a:lnTo>
                    <a:pt x="364080" y="421640"/>
                  </a:lnTo>
                  <a:lnTo>
                    <a:pt x="408657" y="401447"/>
                  </a:lnTo>
                  <a:lnTo>
                    <a:pt x="409666" y="400812"/>
                  </a:lnTo>
                  <a:lnTo>
                    <a:pt x="261337" y="400812"/>
                  </a:lnTo>
                  <a:lnTo>
                    <a:pt x="249399" y="400558"/>
                  </a:lnTo>
                  <a:lnTo>
                    <a:pt x="192249" y="391795"/>
                  </a:lnTo>
                  <a:lnTo>
                    <a:pt x="151482" y="377063"/>
                  </a:lnTo>
                  <a:lnTo>
                    <a:pt x="115668" y="356489"/>
                  </a:lnTo>
                  <a:lnTo>
                    <a:pt x="85696" y="331089"/>
                  </a:lnTo>
                  <a:lnTo>
                    <a:pt x="53565" y="285877"/>
                  </a:lnTo>
                  <a:lnTo>
                    <a:pt x="40103" y="244602"/>
                  </a:lnTo>
                  <a:lnTo>
                    <a:pt x="38071" y="218440"/>
                  </a:lnTo>
                  <a:lnTo>
                    <a:pt x="38452" y="209423"/>
                  </a:lnTo>
                  <a:lnTo>
                    <a:pt x="47850" y="166497"/>
                  </a:lnTo>
                  <a:lnTo>
                    <a:pt x="75536" y="119126"/>
                  </a:lnTo>
                  <a:lnTo>
                    <a:pt x="102587" y="92202"/>
                  </a:lnTo>
                  <a:lnTo>
                    <a:pt x="135734" y="69850"/>
                  </a:lnTo>
                  <a:lnTo>
                    <a:pt x="174342" y="52578"/>
                  </a:lnTo>
                  <a:lnTo>
                    <a:pt x="217268" y="41656"/>
                  </a:lnTo>
                  <a:lnTo>
                    <a:pt x="262861" y="38100"/>
                  </a:lnTo>
                  <a:lnTo>
                    <a:pt x="409676" y="38100"/>
                  </a:lnTo>
                  <a:lnTo>
                    <a:pt x="408657" y="37465"/>
                  </a:lnTo>
                  <a:lnTo>
                    <a:pt x="364080" y="17272"/>
                  </a:lnTo>
                  <a:lnTo>
                    <a:pt x="314931" y="4445"/>
                  </a:lnTo>
                  <a:lnTo>
                    <a:pt x="275561" y="254"/>
                  </a:lnTo>
                  <a:lnTo>
                    <a:pt x="262099" y="0"/>
                  </a:lnTo>
                  <a:close/>
                </a:path>
                <a:path w="524510" h="439420">
                  <a:moveTo>
                    <a:pt x="409676" y="38100"/>
                  </a:moveTo>
                  <a:lnTo>
                    <a:pt x="262861" y="38100"/>
                  </a:lnTo>
                  <a:lnTo>
                    <a:pt x="274799" y="38354"/>
                  </a:lnTo>
                  <a:lnTo>
                    <a:pt x="286356" y="39116"/>
                  </a:lnTo>
                  <a:lnTo>
                    <a:pt x="331949" y="47117"/>
                  </a:lnTo>
                  <a:lnTo>
                    <a:pt x="372843" y="61849"/>
                  </a:lnTo>
                  <a:lnTo>
                    <a:pt x="408784" y="82423"/>
                  </a:lnTo>
                  <a:lnTo>
                    <a:pt x="438629" y="107950"/>
                  </a:lnTo>
                  <a:lnTo>
                    <a:pt x="470633" y="153035"/>
                  </a:lnTo>
                  <a:lnTo>
                    <a:pt x="483968" y="193929"/>
                  </a:lnTo>
                  <a:lnTo>
                    <a:pt x="486127" y="220726"/>
                  </a:lnTo>
                  <a:lnTo>
                    <a:pt x="485746" y="229489"/>
                  </a:lnTo>
                  <a:lnTo>
                    <a:pt x="476348" y="272415"/>
                  </a:lnTo>
                  <a:lnTo>
                    <a:pt x="448662" y="319786"/>
                  </a:lnTo>
                  <a:lnTo>
                    <a:pt x="405736" y="358521"/>
                  </a:lnTo>
                  <a:lnTo>
                    <a:pt x="369795" y="378460"/>
                  </a:lnTo>
                  <a:lnTo>
                    <a:pt x="328901" y="392557"/>
                  </a:lnTo>
                  <a:lnTo>
                    <a:pt x="284070" y="399923"/>
                  </a:lnTo>
                  <a:lnTo>
                    <a:pt x="261337" y="400812"/>
                  </a:lnTo>
                  <a:lnTo>
                    <a:pt x="409666" y="400812"/>
                  </a:lnTo>
                  <a:lnTo>
                    <a:pt x="447392" y="374650"/>
                  </a:lnTo>
                  <a:lnTo>
                    <a:pt x="479396" y="342138"/>
                  </a:lnTo>
                  <a:lnTo>
                    <a:pt x="503653" y="304927"/>
                  </a:lnTo>
                  <a:lnTo>
                    <a:pt x="518893" y="263652"/>
                  </a:lnTo>
                  <a:lnTo>
                    <a:pt x="524184" y="220726"/>
                  </a:lnTo>
                  <a:lnTo>
                    <a:pt x="524192" y="218440"/>
                  </a:lnTo>
                  <a:lnTo>
                    <a:pt x="523846" y="208153"/>
                  </a:lnTo>
                  <a:lnTo>
                    <a:pt x="515972" y="164592"/>
                  </a:lnTo>
                  <a:lnTo>
                    <a:pt x="492604" y="114808"/>
                  </a:lnTo>
                  <a:lnTo>
                    <a:pt x="464410" y="79883"/>
                  </a:lnTo>
                  <a:lnTo>
                    <a:pt x="428850" y="50038"/>
                  </a:lnTo>
                  <a:lnTo>
                    <a:pt x="409676" y="38100"/>
                  </a:lnTo>
                  <a:close/>
                </a:path>
              </a:pathLst>
            </a:custGeom>
            <a:solidFill>
              <a:srgbClr val="FFFF00"/>
            </a:solidFill>
          </p:spPr>
          <p:txBody>
            <a:bodyPr wrap="square" lIns="0" tIns="0" rIns="0" bIns="0" rtlCol="0"/>
            <a:lstStyle/>
            <a:p>
              <a:endParaRPr/>
            </a:p>
          </p:txBody>
        </p:sp>
      </p:grpSp>
      <p:sp>
        <p:nvSpPr>
          <p:cNvPr id="9" name="object 9"/>
          <p:cNvSpPr txBox="1"/>
          <p:nvPr/>
        </p:nvSpPr>
        <p:spPr>
          <a:xfrm>
            <a:off x="381000" y="1620429"/>
            <a:ext cx="5297170" cy="848360"/>
          </a:xfrm>
          <a:prstGeom prst="rect">
            <a:avLst/>
          </a:prstGeom>
        </p:spPr>
        <p:txBody>
          <a:bodyPr vert="horz" wrap="square" lIns="0" tIns="12700" rIns="0" bIns="0" rtlCol="0">
            <a:spAutoFit/>
          </a:bodyPr>
          <a:lstStyle/>
          <a:p>
            <a:pPr marL="12700">
              <a:lnSpc>
                <a:spcPct val="100000"/>
              </a:lnSpc>
              <a:spcBef>
                <a:spcPts val="100"/>
              </a:spcBef>
            </a:pPr>
            <a:r>
              <a:rPr sz="1800" b="1" dirty="0">
                <a:latin typeface="Trebuchet MS"/>
                <a:cs typeface="Trebuchet MS"/>
              </a:rPr>
              <a:t>Endoscopy</a:t>
            </a:r>
            <a:r>
              <a:rPr sz="1800" b="1" spc="-40" dirty="0">
                <a:latin typeface="Trebuchet MS"/>
                <a:cs typeface="Trebuchet MS"/>
              </a:rPr>
              <a:t> of</a:t>
            </a:r>
            <a:r>
              <a:rPr sz="1800" b="1" spc="-45" dirty="0">
                <a:latin typeface="Trebuchet MS"/>
                <a:cs typeface="Trebuchet MS"/>
              </a:rPr>
              <a:t> </a:t>
            </a:r>
            <a:r>
              <a:rPr sz="1800" b="1" spc="-20" dirty="0">
                <a:latin typeface="Trebuchet MS"/>
                <a:cs typeface="Trebuchet MS"/>
              </a:rPr>
              <a:t>the</a:t>
            </a:r>
            <a:r>
              <a:rPr sz="1800" b="1" spc="-50" dirty="0">
                <a:latin typeface="Trebuchet MS"/>
                <a:cs typeface="Trebuchet MS"/>
              </a:rPr>
              <a:t> </a:t>
            </a:r>
            <a:r>
              <a:rPr sz="1800" b="1" spc="-10" dirty="0">
                <a:latin typeface="Trebuchet MS"/>
                <a:cs typeface="Trebuchet MS"/>
              </a:rPr>
              <a:t>larynx</a:t>
            </a:r>
            <a:r>
              <a:rPr sz="1800" b="1" spc="-40" dirty="0">
                <a:latin typeface="Trebuchet MS"/>
                <a:cs typeface="Trebuchet MS"/>
              </a:rPr>
              <a:t> </a:t>
            </a:r>
            <a:r>
              <a:rPr sz="1800" b="1" spc="30" dirty="0">
                <a:latin typeface="Trebuchet MS"/>
                <a:cs typeface="Trebuchet MS"/>
              </a:rPr>
              <a:t>to</a:t>
            </a:r>
            <a:r>
              <a:rPr sz="1800" b="1" spc="-50" dirty="0">
                <a:latin typeface="Trebuchet MS"/>
                <a:cs typeface="Trebuchet MS"/>
              </a:rPr>
              <a:t> </a:t>
            </a:r>
            <a:r>
              <a:rPr sz="1800" b="1" spc="-5" dirty="0">
                <a:latin typeface="Trebuchet MS"/>
                <a:cs typeface="Trebuchet MS"/>
              </a:rPr>
              <a:t>obtain</a:t>
            </a:r>
            <a:endParaRPr sz="1800" dirty="0">
              <a:latin typeface="Trebuchet MS"/>
              <a:cs typeface="Trebuchet MS"/>
            </a:endParaRPr>
          </a:p>
          <a:p>
            <a:pPr marL="12700">
              <a:lnSpc>
                <a:spcPct val="100000"/>
              </a:lnSpc>
            </a:pPr>
            <a:r>
              <a:rPr sz="1800" b="1" spc="-5" dirty="0">
                <a:latin typeface="Trebuchet MS"/>
                <a:cs typeface="Trebuchet MS"/>
              </a:rPr>
              <a:t>a</a:t>
            </a:r>
            <a:r>
              <a:rPr sz="1800" b="1" spc="-55" dirty="0">
                <a:latin typeface="Trebuchet MS"/>
                <a:cs typeface="Trebuchet MS"/>
              </a:rPr>
              <a:t> </a:t>
            </a:r>
            <a:r>
              <a:rPr sz="1800" b="1" spc="35" dirty="0">
                <a:latin typeface="Trebuchet MS"/>
                <a:cs typeface="Trebuchet MS"/>
              </a:rPr>
              <a:t>good</a:t>
            </a:r>
            <a:r>
              <a:rPr sz="1800" b="1" spc="-45" dirty="0">
                <a:latin typeface="Trebuchet MS"/>
                <a:cs typeface="Trebuchet MS"/>
              </a:rPr>
              <a:t> </a:t>
            </a:r>
            <a:r>
              <a:rPr sz="1800" b="1" spc="-40" dirty="0">
                <a:latin typeface="Trebuchet MS"/>
                <a:cs typeface="Trebuchet MS"/>
              </a:rPr>
              <a:t>view</a:t>
            </a:r>
            <a:r>
              <a:rPr sz="1800" b="1" spc="-75" dirty="0">
                <a:latin typeface="Trebuchet MS"/>
                <a:cs typeface="Trebuchet MS"/>
              </a:rPr>
              <a:t> </a:t>
            </a:r>
            <a:r>
              <a:rPr sz="1800" b="1" spc="-20" dirty="0">
                <a:latin typeface="Trebuchet MS"/>
                <a:cs typeface="Trebuchet MS"/>
              </a:rPr>
              <a:t>for</a:t>
            </a:r>
            <a:r>
              <a:rPr sz="1800" b="1" spc="-50" dirty="0">
                <a:latin typeface="Trebuchet MS"/>
                <a:cs typeface="Trebuchet MS"/>
              </a:rPr>
              <a:t> </a:t>
            </a:r>
            <a:r>
              <a:rPr sz="1800" b="1" spc="-25" dirty="0">
                <a:latin typeface="Trebuchet MS"/>
                <a:cs typeface="Trebuchet MS"/>
              </a:rPr>
              <a:t>vocal</a:t>
            </a:r>
            <a:r>
              <a:rPr sz="1800" b="1" spc="-55" dirty="0">
                <a:latin typeface="Trebuchet MS"/>
                <a:cs typeface="Trebuchet MS"/>
              </a:rPr>
              <a:t> </a:t>
            </a:r>
            <a:r>
              <a:rPr sz="1800" b="1" spc="5" dirty="0">
                <a:latin typeface="Trebuchet MS"/>
                <a:cs typeface="Trebuchet MS"/>
              </a:rPr>
              <a:t>cords</a:t>
            </a:r>
            <a:r>
              <a:rPr sz="1800" b="1" spc="-40" dirty="0">
                <a:latin typeface="Trebuchet MS"/>
                <a:cs typeface="Trebuchet MS"/>
              </a:rPr>
              <a:t> </a:t>
            </a:r>
            <a:r>
              <a:rPr sz="1800" b="1" spc="-5" dirty="0">
                <a:latin typeface="Trebuchet MS"/>
                <a:cs typeface="Trebuchet MS"/>
              </a:rPr>
              <a:t>and</a:t>
            </a:r>
            <a:r>
              <a:rPr sz="1800" b="1" spc="-55" dirty="0">
                <a:latin typeface="Trebuchet MS"/>
                <a:cs typeface="Trebuchet MS"/>
              </a:rPr>
              <a:t> </a:t>
            </a:r>
            <a:r>
              <a:rPr sz="1800" b="1" spc="-15" dirty="0">
                <a:latin typeface="Trebuchet MS"/>
                <a:cs typeface="Trebuchet MS"/>
              </a:rPr>
              <a:t>glottis.</a:t>
            </a:r>
            <a:endParaRPr sz="1800" dirty="0">
              <a:latin typeface="Trebuchet MS"/>
              <a:cs typeface="Trebuchet MS"/>
            </a:endParaRPr>
          </a:p>
          <a:p>
            <a:pPr marL="12700">
              <a:lnSpc>
                <a:spcPct val="100000"/>
              </a:lnSpc>
            </a:pPr>
            <a:r>
              <a:rPr sz="1800" b="1" spc="50" dirty="0">
                <a:latin typeface="Trebuchet MS"/>
                <a:cs typeface="Trebuchet MS"/>
              </a:rPr>
              <a:t>*Used</a:t>
            </a:r>
            <a:r>
              <a:rPr sz="1800" b="1" spc="-35" dirty="0">
                <a:latin typeface="Trebuchet MS"/>
                <a:cs typeface="Trebuchet MS"/>
              </a:rPr>
              <a:t> </a:t>
            </a:r>
            <a:r>
              <a:rPr sz="1800" b="1" spc="-20" dirty="0">
                <a:latin typeface="Trebuchet MS"/>
                <a:cs typeface="Trebuchet MS"/>
              </a:rPr>
              <a:t>for</a:t>
            </a:r>
            <a:r>
              <a:rPr sz="1800" b="1" spc="-45" dirty="0">
                <a:latin typeface="Trebuchet MS"/>
                <a:cs typeface="Trebuchet MS"/>
              </a:rPr>
              <a:t> </a:t>
            </a:r>
            <a:r>
              <a:rPr sz="1800" b="1" dirty="0">
                <a:latin typeface="Trebuchet MS"/>
                <a:cs typeface="Trebuchet MS"/>
              </a:rPr>
              <a:t>placement</a:t>
            </a:r>
            <a:r>
              <a:rPr sz="1800" b="1" spc="-75" dirty="0">
                <a:latin typeface="Trebuchet MS"/>
                <a:cs typeface="Trebuchet MS"/>
              </a:rPr>
              <a:t> </a:t>
            </a:r>
            <a:r>
              <a:rPr sz="1800" b="1" spc="-40" dirty="0">
                <a:latin typeface="Trebuchet MS"/>
                <a:cs typeface="Trebuchet MS"/>
              </a:rPr>
              <a:t>of</a:t>
            </a:r>
            <a:r>
              <a:rPr sz="1800" b="1" spc="-45" dirty="0">
                <a:latin typeface="Trebuchet MS"/>
                <a:cs typeface="Trebuchet MS"/>
              </a:rPr>
              <a:t> </a:t>
            </a:r>
            <a:r>
              <a:rPr sz="1800" b="1" spc="-20" dirty="0">
                <a:latin typeface="Trebuchet MS"/>
                <a:cs typeface="Trebuchet MS"/>
              </a:rPr>
              <a:t>the</a:t>
            </a:r>
            <a:r>
              <a:rPr sz="1800" b="1" spc="-45" dirty="0">
                <a:latin typeface="Trebuchet MS"/>
                <a:cs typeface="Trebuchet MS"/>
              </a:rPr>
              <a:t> </a:t>
            </a:r>
            <a:r>
              <a:rPr sz="1800" b="1" spc="165" dirty="0">
                <a:latin typeface="Trebuchet MS"/>
                <a:cs typeface="Trebuchet MS"/>
              </a:rPr>
              <a:t>ETT</a:t>
            </a:r>
            <a:r>
              <a:rPr sz="1800" b="1" spc="-40" dirty="0">
                <a:latin typeface="Trebuchet MS"/>
                <a:cs typeface="Trebuchet MS"/>
              </a:rPr>
              <a:t> </a:t>
            </a:r>
            <a:r>
              <a:rPr sz="1800" b="1" dirty="0">
                <a:latin typeface="Trebuchet MS"/>
                <a:cs typeface="Trebuchet MS"/>
              </a:rPr>
              <a:t>into</a:t>
            </a:r>
            <a:r>
              <a:rPr sz="1800" b="1" spc="-45" dirty="0">
                <a:latin typeface="Trebuchet MS"/>
                <a:cs typeface="Trebuchet MS"/>
              </a:rPr>
              <a:t> </a:t>
            </a:r>
            <a:r>
              <a:rPr sz="1800" b="1" spc="-15" dirty="0">
                <a:latin typeface="Trebuchet MS"/>
                <a:cs typeface="Trebuchet MS"/>
              </a:rPr>
              <a:t>the</a:t>
            </a:r>
            <a:r>
              <a:rPr sz="1800" b="1" spc="-45" dirty="0">
                <a:latin typeface="Trebuchet MS"/>
                <a:cs typeface="Trebuchet MS"/>
              </a:rPr>
              <a:t> </a:t>
            </a:r>
            <a:r>
              <a:rPr sz="1800" b="1" spc="-30" dirty="0">
                <a:latin typeface="Trebuchet MS"/>
                <a:cs typeface="Trebuchet MS"/>
              </a:rPr>
              <a:t>trachea.</a:t>
            </a:r>
            <a:endParaRPr sz="1800" dirty="0">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381000"/>
            <a:ext cx="6480810" cy="802640"/>
          </a:xfrm>
          <a:prstGeom prst="rect">
            <a:avLst/>
          </a:prstGeom>
        </p:spPr>
        <p:txBody>
          <a:bodyPr vert="horz" wrap="square" lIns="0" tIns="12700" rIns="0" bIns="0" rtlCol="0">
            <a:spAutoFit/>
          </a:bodyPr>
          <a:lstStyle/>
          <a:p>
            <a:pPr marL="12700">
              <a:lnSpc>
                <a:spcPct val="100000"/>
              </a:lnSpc>
              <a:spcBef>
                <a:spcPts val="100"/>
              </a:spcBef>
            </a:pPr>
            <a:r>
              <a:rPr lang="en-US" sz="5100" spc="100" dirty="0">
                <a:latin typeface="Impact"/>
                <a:cs typeface="Impact"/>
              </a:rPr>
              <a:t>JAW</a:t>
            </a:r>
            <a:r>
              <a:rPr lang="en-US" sz="5100" spc="335" dirty="0">
                <a:latin typeface="Impact"/>
                <a:cs typeface="Impact"/>
              </a:rPr>
              <a:t> </a:t>
            </a:r>
            <a:r>
              <a:rPr lang="en-US" sz="5100" spc="160" dirty="0">
                <a:latin typeface="Impact"/>
                <a:cs typeface="Impact"/>
              </a:rPr>
              <a:t>THRUST</a:t>
            </a:r>
            <a:r>
              <a:rPr lang="en-US" sz="5100" spc="345" dirty="0">
                <a:latin typeface="Impact"/>
                <a:cs typeface="Impact"/>
              </a:rPr>
              <a:t> </a:t>
            </a:r>
            <a:r>
              <a:rPr lang="en-US" sz="5100" spc="170" dirty="0">
                <a:latin typeface="Impact"/>
                <a:cs typeface="Impact"/>
              </a:rPr>
              <a:t>MANEUVER</a:t>
            </a:r>
            <a:endParaRPr lang="en-US" sz="5100" dirty="0">
              <a:latin typeface="Impact"/>
              <a:cs typeface="Impact"/>
            </a:endParaRPr>
          </a:p>
        </p:txBody>
      </p:sp>
      <p:pic>
        <p:nvPicPr>
          <p:cNvPr id="3" name="object 3"/>
          <p:cNvPicPr/>
          <p:nvPr/>
        </p:nvPicPr>
        <p:blipFill>
          <a:blip r:embed="rId2" cstate="print"/>
          <a:stretch>
            <a:fillRect/>
          </a:stretch>
        </p:blipFill>
        <p:spPr>
          <a:xfrm>
            <a:off x="1458467" y="3209542"/>
            <a:ext cx="2982468" cy="3037447"/>
          </a:xfrm>
          <a:prstGeom prst="rect">
            <a:avLst/>
          </a:prstGeom>
        </p:spPr>
      </p:pic>
      <p:sp>
        <p:nvSpPr>
          <p:cNvPr id="4" name="object 4"/>
          <p:cNvSpPr txBox="1"/>
          <p:nvPr/>
        </p:nvSpPr>
        <p:spPr>
          <a:xfrm>
            <a:off x="1088390" y="1676400"/>
            <a:ext cx="10015220" cy="3848735"/>
          </a:xfrm>
          <a:prstGeom prst="rect">
            <a:avLst/>
          </a:prstGeom>
        </p:spPr>
        <p:txBody>
          <a:bodyPr vert="horz" wrap="square" lIns="0" tIns="12700" rIns="0" bIns="0" rtlCol="0">
            <a:spAutoFit/>
          </a:bodyPr>
          <a:lstStyle/>
          <a:p>
            <a:pPr marL="12700" marR="5080">
              <a:lnSpc>
                <a:spcPct val="110000"/>
              </a:lnSpc>
              <a:spcBef>
                <a:spcPts val="100"/>
              </a:spcBef>
            </a:pPr>
            <a:r>
              <a:rPr lang="en-US" sz="2400" spc="-90" dirty="0">
                <a:latin typeface="Trebuchet MS"/>
                <a:cs typeface="Trebuchet MS"/>
              </a:rPr>
              <a:t>In</a:t>
            </a:r>
            <a:r>
              <a:rPr lang="en-US" sz="2400" spc="-60" dirty="0">
                <a:latin typeface="Trebuchet MS"/>
                <a:cs typeface="Trebuchet MS"/>
              </a:rPr>
              <a:t> </a:t>
            </a:r>
            <a:r>
              <a:rPr lang="en-US" sz="2400" spc="-130" dirty="0">
                <a:latin typeface="Trebuchet MS"/>
                <a:cs typeface="Trebuchet MS"/>
              </a:rPr>
              <a:t>cases</a:t>
            </a:r>
            <a:r>
              <a:rPr lang="en-US" sz="2400" spc="-55" dirty="0">
                <a:latin typeface="Trebuchet MS"/>
                <a:cs typeface="Trebuchet MS"/>
              </a:rPr>
              <a:t> </a:t>
            </a:r>
            <a:r>
              <a:rPr lang="en-US" sz="2400" spc="-135" dirty="0">
                <a:latin typeface="Trebuchet MS"/>
                <a:cs typeface="Trebuchet MS"/>
              </a:rPr>
              <a:t>of</a:t>
            </a:r>
            <a:r>
              <a:rPr lang="en-US" sz="2400" spc="-55" dirty="0">
                <a:latin typeface="Trebuchet MS"/>
                <a:cs typeface="Trebuchet MS"/>
              </a:rPr>
              <a:t> </a:t>
            </a:r>
            <a:r>
              <a:rPr lang="en-US" sz="2400" spc="-130" dirty="0">
                <a:latin typeface="Trebuchet MS"/>
                <a:cs typeface="Trebuchet MS"/>
              </a:rPr>
              <a:t>decreased</a:t>
            </a:r>
            <a:r>
              <a:rPr lang="en-US" sz="2400" spc="-60" dirty="0">
                <a:latin typeface="Trebuchet MS"/>
                <a:cs typeface="Trebuchet MS"/>
              </a:rPr>
              <a:t> </a:t>
            </a:r>
            <a:r>
              <a:rPr lang="en-US" sz="2400" spc="-85" dirty="0">
                <a:latin typeface="Trebuchet MS"/>
                <a:cs typeface="Trebuchet MS"/>
              </a:rPr>
              <a:t>consciousness</a:t>
            </a:r>
            <a:r>
              <a:rPr lang="en-US" sz="2400" spc="-60" dirty="0">
                <a:latin typeface="Trebuchet MS"/>
                <a:cs typeface="Trebuchet MS"/>
              </a:rPr>
              <a:t> </a:t>
            </a:r>
            <a:r>
              <a:rPr lang="en-US" sz="2400" spc="-145" dirty="0">
                <a:latin typeface="Trebuchet MS"/>
                <a:cs typeface="Trebuchet MS"/>
              </a:rPr>
              <a:t>as</a:t>
            </a:r>
            <a:r>
              <a:rPr lang="en-US" sz="2400" spc="-50" dirty="0">
                <a:latin typeface="Trebuchet MS"/>
                <a:cs typeface="Trebuchet MS"/>
              </a:rPr>
              <a:t> </a:t>
            </a:r>
            <a:r>
              <a:rPr lang="en-US" sz="2400" spc="-140" dirty="0">
                <a:latin typeface="Trebuchet MS"/>
                <a:cs typeface="Trebuchet MS"/>
              </a:rPr>
              <a:t>in</a:t>
            </a:r>
            <a:r>
              <a:rPr lang="en-US" sz="2400" spc="-55" dirty="0">
                <a:latin typeface="Trebuchet MS"/>
                <a:cs typeface="Trebuchet MS"/>
              </a:rPr>
              <a:t> </a:t>
            </a:r>
            <a:r>
              <a:rPr lang="en-US" sz="2400" spc="165" dirty="0">
                <a:latin typeface="Trebuchet MS"/>
                <a:cs typeface="Trebuchet MS"/>
              </a:rPr>
              <a:t>GA</a:t>
            </a:r>
            <a:r>
              <a:rPr lang="en-US" sz="2400" spc="-65" dirty="0">
                <a:latin typeface="Trebuchet MS"/>
                <a:cs typeface="Trebuchet MS"/>
              </a:rPr>
              <a:t> </a:t>
            </a:r>
            <a:r>
              <a:rPr lang="en-US" sz="2400" spc="-160" dirty="0">
                <a:latin typeface="Trebuchet MS"/>
                <a:cs typeface="Trebuchet MS"/>
              </a:rPr>
              <a:t>and</a:t>
            </a:r>
            <a:r>
              <a:rPr lang="en-US" sz="2400" spc="-55" dirty="0">
                <a:latin typeface="Trebuchet MS"/>
                <a:cs typeface="Trebuchet MS"/>
              </a:rPr>
              <a:t> </a:t>
            </a:r>
            <a:r>
              <a:rPr lang="en-US" sz="2400" spc="-130" dirty="0">
                <a:latin typeface="Trebuchet MS"/>
                <a:cs typeface="Trebuchet MS"/>
              </a:rPr>
              <a:t>due</a:t>
            </a:r>
            <a:r>
              <a:rPr lang="en-US" sz="2400" spc="-50" dirty="0">
                <a:latin typeface="Trebuchet MS"/>
                <a:cs typeface="Trebuchet MS"/>
              </a:rPr>
              <a:t> </a:t>
            </a:r>
            <a:r>
              <a:rPr lang="en-US" sz="2400" spc="-60" dirty="0">
                <a:latin typeface="Trebuchet MS"/>
                <a:cs typeface="Trebuchet MS"/>
              </a:rPr>
              <a:t>to</a:t>
            </a:r>
            <a:r>
              <a:rPr lang="en-US" sz="2400" spc="-70" dirty="0">
                <a:latin typeface="Trebuchet MS"/>
                <a:cs typeface="Trebuchet MS"/>
              </a:rPr>
              <a:t> </a:t>
            </a:r>
            <a:r>
              <a:rPr lang="en-US" sz="2400" spc="-130" dirty="0">
                <a:latin typeface="Trebuchet MS"/>
                <a:cs typeface="Trebuchet MS"/>
              </a:rPr>
              <a:t>decreased</a:t>
            </a:r>
            <a:r>
              <a:rPr lang="en-US" sz="2400" spc="-60" dirty="0">
                <a:latin typeface="Trebuchet MS"/>
                <a:cs typeface="Trebuchet MS"/>
              </a:rPr>
              <a:t> </a:t>
            </a:r>
            <a:r>
              <a:rPr lang="en-US" sz="2400" spc="-135" dirty="0">
                <a:latin typeface="Trebuchet MS"/>
                <a:cs typeface="Trebuchet MS"/>
              </a:rPr>
              <a:t>muscle</a:t>
            </a:r>
            <a:r>
              <a:rPr lang="en-US" sz="2400" spc="-55" dirty="0">
                <a:latin typeface="Trebuchet MS"/>
                <a:cs typeface="Trebuchet MS"/>
              </a:rPr>
              <a:t> </a:t>
            </a:r>
            <a:r>
              <a:rPr lang="en-US" sz="2400" spc="-145" dirty="0">
                <a:latin typeface="Trebuchet MS"/>
                <a:cs typeface="Trebuchet MS"/>
              </a:rPr>
              <a:t>tone, </a:t>
            </a:r>
            <a:r>
              <a:rPr lang="en-US" sz="2400" spc="-710" dirty="0">
                <a:latin typeface="Trebuchet MS"/>
                <a:cs typeface="Trebuchet MS"/>
              </a:rPr>
              <a:t> </a:t>
            </a:r>
            <a:r>
              <a:rPr lang="en-US" sz="2400" spc="-114" dirty="0">
                <a:latin typeface="Trebuchet MS"/>
                <a:cs typeface="Trebuchet MS"/>
              </a:rPr>
              <a:t>tongue</a:t>
            </a:r>
            <a:r>
              <a:rPr lang="en-US" sz="2400" spc="-60" dirty="0">
                <a:latin typeface="Trebuchet MS"/>
                <a:cs typeface="Trebuchet MS"/>
              </a:rPr>
              <a:t> </a:t>
            </a:r>
            <a:r>
              <a:rPr lang="en-US" sz="2400" spc="-210" dirty="0">
                <a:latin typeface="Trebuchet MS"/>
                <a:cs typeface="Trebuchet MS"/>
              </a:rPr>
              <a:t>may</a:t>
            </a:r>
            <a:r>
              <a:rPr lang="en-US" sz="2400" spc="-55" dirty="0">
                <a:latin typeface="Trebuchet MS"/>
                <a:cs typeface="Trebuchet MS"/>
              </a:rPr>
              <a:t> </a:t>
            </a:r>
            <a:r>
              <a:rPr lang="en-US" sz="2400" spc="-150" dirty="0">
                <a:latin typeface="Trebuchet MS"/>
                <a:cs typeface="Trebuchet MS"/>
              </a:rPr>
              <a:t>be</a:t>
            </a:r>
            <a:r>
              <a:rPr lang="en-US" sz="2400" spc="-60" dirty="0">
                <a:latin typeface="Trebuchet MS"/>
                <a:cs typeface="Trebuchet MS"/>
              </a:rPr>
              <a:t> </a:t>
            </a:r>
            <a:r>
              <a:rPr lang="en-US" sz="2400" spc="-85" dirty="0">
                <a:latin typeface="Trebuchet MS"/>
                <a:cs typeface="Trebuchet MS"/>
              </a:rPr>
              <a:t>posteriorly</a:t>
            </a:r>
            <a:r>
              <a:rPr lang="en-US" sz="2400" spc="-60" dirty="0">
                <a:latin typeface="Trebuchet MS"/>
                <a:cs typeface="Trebuchet MS"/>
              </a:rPr>
              <a:t> </a:t>
            </a:r>
            <a:r>
              <a:rPr lang="en-US" sz="2400" spc="-145" dirty="0">
                <a:latin typeface="Trebuchet MS"/>
                <a:cs typeface="Trebuchet MS"/>
              </a:rPr>
              <a:t>displaced</a:t>
            </a:r>
            <a:r>
              <a:rPr lang="en-US" sz="2400" spc="-50" dirty="0">
                <a:latin typeface="Trebuchet MS"/>
                <a:cs typeface="Trebuchet MS"/>
              </a:rPr>
              <a:t> </a:t>
            </a:r>
            <a:r>
              <a:rPr lang="en-US" sz="2400" spc="-105" dirty="0">
                <a:latin typeface="Trebuchet MS"/>
                <a:cs typeface="Trebuchet MS"/>
              </a:rPr>
              <a:t>into</a:t>
            </a:r>
            <a:r>
              <a:rPr lang="en-US" sz="2400" spc="-55" dirty="0">
                <a:latin typeface="Trebuchet MS"/>
                <a:cs typeface="Trebuchet MS"/>
              </a:rPr>
              <a:t> </a:t>
            </a:r>
            <a:r>
              <a:rPr lang="en-US" sz="2400" spc="-65" dirty="0">
                <a:latin typeface="Trebuchet MS"/>
                <a:cs typeface="Trebuchet MS"/>
              </a:rPr>
              <a:t>oropharynx</a:t>
            </a:r>
            <a:r>
              <a:rPr lang="en-US" sz="2400" spc="-50" dirty="0">
                <a:latin typeface="Trebuchet MS"/>
                <a:cs typeface="Trebuchet MS"/>
              </a:rPr>
              <a:t> </a:t>
            </a:r>
            <a:r>
              <a:rPr lang="en-US" sz="2400" spc="-105" dirty="0">
                <a:latin typeface="Trebuchet MS"/>
                <a:cs typeface="Trebuchet MS"/>
              </a:rPr>
              <a:t>obstructing</a:t>
            </a:r>
            <a:r>
              <a:rPr lang="en-US" sz="2400" spc="-65" dirty="0">
                <a:latin typeface="Trebuchet MS"/>
                <a:cs typeface="Trebuchet MS"/>
              </a:rPr>
              <a:t> </a:t>
            </a:r>
            <a:r>
              <a:rPr lang="en-US" sz="2400" spc="-145" dirty="0">
                <a:latin typeface="Trebuchet MS"/>
                <a:cs typeface="Trebuchet MS"/>
              </a:rPr>
              <a:t>the</a:t>
            </a:r>
            <a:r>
              <a:rPr lang="en-US" sz="2400" spc="-70" dirty="0">
                <a:latin typeface="Trebuchet MS"/>
                <a:cs typeface="Trebuchet MS"/>
              </a:rPr>
              <a:t> </a:t>
            </a:r>
            <a:r>
              <a:rPr lang="en-US" sz="2400" spc="-210" dirty="0">
                <a:latin typeface="Trebuchet MS"/>
                <a:cs typeface="Trebuchet MS"/>
              </a:rPr>
              <a:t>airway.</a:t>
            </a:r>
            <a:endParaRPr lang="en-US" sz="2400" dirty="0">
              <a:latin typeface="Trebuchet MS"/>
              <a:cs typeface="Trebuchet MS"/>
            </a:endParaRPr>
          </a:p>
          <a:p>
            <a:pPr marL="12700">
              <a:lnSpc>
                <a:spcPct val="100000"/>
              </a:lnSpc>
              <a:spcBef>
                <a:spcPts val="994"/>
              </a:spcBef>
            </a:pPr>
            <a:r>
              <a:rPr lang="en-US" sz="2400" spc="-85" dirty="0">
                <a:latin typeface="Trebuchet MS"/>
                <a:cs typeface="Trebuchet MS"/>
              </a:rPr>
              <a:t>These</a:t>
            </a:r>
            <a:r>
              <a:rPr lang="en-US" sz="2400" spc="-55" dirty="0">
                <a:latin typeface="Trebuchet MS"/>
                <a:cs typeface="Trebuchet MS"/>
              </a:rPr>
              <a:t> </a:t>
            </a:r>
            <a:r>
              <a:rPr lang="en-US" sz="2400" spc="-130" dirty="0">
                <a:latin typeface="Trebuchet MS"/>
                <a:cs typeface="Trebuchet MS"/>
              </a:rPr>
              <a:t>maneuvers</a:t>
            </a:r>
            <a:r>
              <a:rPr lang="en-US" sz="2400" spc="-65" dirty="0">
                <a:latin typeface="Trebuchet MS"/>
                <a:cs typeface="Trebuchet MS"/>
              </a:rPr>
              <a:t> </a:t>
            </a:r>
            <a:r>
              <a:rPr lang="en-US" sz="2400" spc="-145" dirty="0">
                <a:latin typeface="Trebuchet MS"/>
                <a:cs typeface="Trebuchet MS"/>
              </a:rPr>
              <a:t>are</a:t>
            </a:r>
            <a:r>
              <a:rPr lang="en-US" sz="2400" spc="-50" dirty="0">
                <a:latin typeface="Trebuchet MS"/>
                <a:cs typeface="Trebuchet MS"/>
              </a:rPr>
              <a:t> </a:t>
            </a:r>
            <a:r>
              <a:rPr lang="en-US" sz="2400" spc="-110" dirty="0">
                <a:latin typeface="Trebuchet MS"/>
                <a:cs typeface="Trebuchet MS"/>
              </a:rPr>
              <a:t>used</a:t>
            </a:r>
            <a:r>
              <a:rPr lang="en-US" sz="2400" spc="-60" dirty="0">
                <a:latin typeface="Trebuchet MS"/>
                <a:cs typeface="Trebuchet MS"/>
              </a:rPr>
              <a:t> to</a:t>
            </a:r>
            <a:r>
              <a:rPr lang="en-US" sz="2400" spc="-65" dirty="0">
                <a:latin typeface="Trebuchet MS"/>
                <a:cs typeface="Trebuchet MS"/>
              </a:rPr>
              <a:t> </a:t>
            </a:r>
            <a:r>
              <a:rPr lang="en-US" sz="2400" spc="-170" dirty="0">
                <a:latin typeface="Trebuchet MS"/>
                <a:cs typeface="Trebuchet MS"/>
              </a:rPr>
              <a:t>maintain</a:t>
            </a:r>
            <a:r>
              <a:rPr lang="en-US" sz="2400" spc="-50" dirty="0">
                <a:latin typeface="Trebuchet MS"/>
                <a:cs typeface="Trebuchet MS"/>
              </a:rPr>
              <a:t> </a:t>
            </a:r>
            <a:r>
              <a:rPr lang="en-US" sz="2400" spc="-190" dirty="0">
                <a:latin typeface="Trebuchet MS"/>
                <a:cs typeface="Trebuchet MS"/>
              </a:rPr>
              <a:t>patient’s</a:t>
            </a:r>
            <a:r>
              <a:rPr lang="en-US" sz="2400" spc="-70" dirty="0">
                <a:latin typeface="Trebuchet MS"/>
                <a:cs typeface="Trebuchet MS"/>
              </a:rPr>
              <a:t> </a:t>
            </a:r>
            <a:r>
              <a:rPr lang="en-US" sz="2400" spc="-210" dirty="0">
                <a:latin typeface="Trebuchet MS"/>
                <a:cs typeface="Trebuchet MS"/>
              </a:rPr>
              <a:t>airway.</a:t>
            </a:r>
            <a:endParaRPr lang="en-US" sz="2400" dirty="0">
              <a:latin typeface="Trebuchet MS"/>
              <a:cs typeface="Trebuchet MS"/>
            </a:endParaRPr>
          </a:p>
          <a:p>
            <a:pPr>
              <a:lnSpc>
                <a:spcPct val="100000"/>
              </a:lnSpc>
            </a:pPr>
            <a:endParaRPr lang="en-US" sz="2800" dirty="0">
              <a:latin typeface="Trebuchet MS"/>
              <a:cs typeface="Trebuchet MS"/>
            </a:endParaRPr>
          </a:p>
          <a:p>
            <a:pPr marL="3857625" marR="793750" indent="83820">
              <a:lnSpc>
                <a:spcPct val="100000"/>
              </a:lnSpc>
              <a:spcBef>
                <a:spcPts val="2235"/>
              </a:spcBef>
            </a:pPr>
            <a:r>
              <a:rPr lang="en-US" sz="2400" spc="-155" dirty="0">
                <a:latin typeface="Trebuchet MS"/>
                <a:cs typeface="Trebuchet MS"/>
              </a:rPr>
              <a:t>per</a:t>
            </a:r>
            <a:r>
              <a:rPr lang="en-US" sz="2400" spc="-140" dirty="0">
                <a:latin typeface="Trebuchet MS"/>
                <a:cs typeface="Trebuchet MS"/>
              </a:rPr>
              <a:t>f</a:t>
            </a:r>
            <a:r>
              <a:rPr lang="en-US" sz="2400" spc="-25" dirty="0">
                <a:latin typeface="Trebuchet MS"/>
                <a:cs typeface="Trebuchet MS"/>
              </a:rPr>
              <a:t>or</a:t>
            </a:r>
            <a:r>
              <a:rPr lang="en-US" sz="2400" spc="-55" dirty="0">
                <a:latin typeface="Trebuchet MS"/>
                <a:cs typeface="Trebuchet MS"/>
              </a:rPr>
              <a:t>m</a:t>
            </a:r>
            <a:r>
              <a:rPr lang="en-US" sz="2400" spc="-140" dirty="0">
                <a:latin typeface="Trebuchet MS"/>
                <a:cs typeface="Trebuchet MS"/>
              </a:rPr>
              <a:t>ed</a:t>
            </a:r>
            <a:r>
              <a:rPr lang="en-US" sz="2400" spc="-55" dirty="0">
                <a:latin typeface="Trebuchet MS"/>
                <a:cs typeface="Trebuchet MS"/>
              </a:rPr>
              <a:t> </a:t>
            </a:r>
            <a:r>
              <a:rPr lang="en-US" sz="2400" spc="-165" dirty="0">
                <a:latin typeface="Trebuchet MS"/>
                <a:cs typeface="Trebuchet MS"/>
              </a:rPr>
              <a:t>b</a:t>
            </a:r>
            <a:r>
              <a:rPr lang="en-US" sz="2400" spc="-135" dirty="0">
                <a:latin typeface="Trebuchet MS"/>
                <a:cs typeface="Trebuchet MS"/>
              </a:rPr>
              <a:t>y</a:t>
            </a:r>
            <a:r>
              <a:rPr lang="en-US" sz="2400" spc="-55" dirty="0">
                <a:latin typeface="Trebuchet MS"/>
                <a:cs typeface="Trebuchet MS"/>
              </a:rPr>
              <a:t> </a:t>
            </a:r>
            <a:r>
              <a:rPr lang="en-US" sz="2400" spc="-165" dirty="0">
                <a:latin typeface="Trebuchet MS"/>
                <a:cs typeface="Trebuchet MS"/>
              </a:rPr>
              <a:t>placing</a:t>
            </a:r>
            <a:r>
              <a:rPr lang="en-US" sz="2400" spc="-65" dirty="0">
                <a:latin typeface="Trebuchet MS"/>
                <a:cs typeface="Trebuchet MS"/>
              </a:rPr>
              <a:t> </a:t>
            </a:r>
            <a:r>
              <a:rPr lang="en-US" sz="2400" spc="-145" dirty="0">
                <a:latin typeface="Trebuchet MS"/>
                <a:cs typeface="Trebuchet MS"/>
              </a:rPr>
              <a:t>the</a:t>
            </a:r>
            <a:r>
              <a:rPr lang="en-US" sz="2400" spc="-55" dirty="0">
                <a:latin typeface="Trebuchet MS"/>
                <a:cs typeface="Trebuchet MS"/>
              </a:rPr>
              <a:t> </a:t>
            </a:r>
            <a:r>
              <a:rPr lang="en-US" sz="2400" spc="-114" dirty="0">
                <a:latin typeface="Trebuchet MS"/>
                <a:cs typeface="Trebuchet MS"/>
              </a:rPr>
              <a:t>index</a:t>
            </a:r>
            <a:r>
              <a:rPr lang="en-US" sz="2400" spc="-70" dirty="0">
                <a:latin typeface="Trebuchet MS"/>
                <a:cs typeface="Trebuchet MS"/>
              </a:rPr>
              <a:t> </a:t>
            </a:r>
            <a:r>
              <a:rPr lang="en-US" sz="2400" spc="-155" dirty="0">
                <a:latin typeface="Trebuchet MS"/>
                <a:cs typeface="Trebuchet MS"/>
              </a:rPr>
              <a:t>and</a:t>
            </a:r>
            <a:r>
              <a:rPr lang="en-US" sz="2400" spc="-70" dirty="0">
                <a:latin typeface="Trebuchet MS"/>
                <a:cs typeface="Trebuchet MS"/>
              </a:rPr>
              <a:t> </a:t>
            </a:r>
            <a:r>
              <a:rPr lang="en-US" sz="2400" spc="-140" dirty="0">
                <a:latin typeface="Trebuchet MS"/>
                <a:cs typeface="Trebuchet MS"/>
              </a:rPr>
              <a:t>mi</a:t>
            </a:r>
            <a:r>
              <a:rPr lang="en-US" sz="2400" spc="-165" dirty="0">
                <a:latin typeface="Trebuchet MS"/>
                <a:cs typeface="Trebuchet MS"/>
              </a:rPr>
              <a:t>d</a:t>
            </a:r>
            <a:r>
              <a:rPr lang="en-US" sz="2400" spc="-135" dirty="0">
                <a:latin typeface="Trebuchet MS"/>
                <a:cs typeface="Trebuchet MS"/>
              </a:rPr>
              <a:t>dle  fingers</a:t>
            </a:r>
            <a:r>
              <a:rPr lang="en-US" sz="2400" spc="-70" dirty="0">
                <a:latin typeface="Trebuchet MS"/>
                <a:cs typeface="Trebuchet MS"/>
              </a:rPr>
              <a:t> </a:t>
            </a:r>
            <a:r>
              <a:rPr lang="en-US" sz="2400" spc="-60" dirty="0">
                <a:latin typeface="Trebuchet MS"/>
                <a:cs typeface="Trebuchet MS"/>
              </a:rPr>
              <a:t>to </a:t>
            </a:r>
            <a:r>
              <a:rPr lang="en-US" sz="2400" spc="-160" dirty="0">
                <a:latin typeface="Trebuchet MS"/>
                <a:cs typeface="Trebuchet MS"/>
              </a:rPr>
              <a:t>physically</a:t>
            </a:r>
            <a:r>
              <a:rPr lang="en-US" sz="2400" spc="-85" dirty="0">
                <a:latin typeface="Trebuchet MS"/>
                <a:cs typeface="Trebuchet MS"/>
              </a:rPr>
              <a:t> </a:t>
            </a:r>
            <a:r>
              <a:rPr lang="en-US" sz="2400" spc="-105" dirty="0">
                <a:latin typeface="Trebuchet MS"/>
                <a:cs typeface="Trebuchet MS"/>
              </a:rPr>
              <a:t>push</a:t>
            </a:r>
            <a:r>
              <a:rPr lang="en-US" sz="2400" spc="-55" dirty="0">
                <a:latin typeface="Trebuchet MS"/>
                <a:cs typeface="Trebuchet MS"/>
              </a:rPr>
              <a:t> </a:t>
            </a:r>
            <a:r>
              <a:rPr lang="en-US" sz="2400" spc="-140" dirty="0">
                <a:latin typeface="Trebuchet MS"/>
                <a:cs typeface="Trebuchet MS"/>
              </a:rPr>
              <a:t>the</a:t>
            </a:r>
            <a:r>
              <a:rPr lang="en-US" sz="2400" spc="-75" dirty="0">
                <a:latin typeface="Trebuchet MS"/>
                <a:cs typeface="Trebuchet MS"/>
              </a:rPr>
              <a:t> </a:t>
            </a:r>
            <a:r>
              <a:rPr lang="en-US" sz="2400" spc="-65" dirty="0">
                <a:latin typeface="Trebuchet MS"/>
                <a:cs typeface="Trebuchet MS"/>
              </a:rPr>
              <a:t>posterior </a:t>
            </a:r>
            <a:r>
              <a:rPr lang="en-US" sz="2400" spc="-60" dirty="0">
                <a:latin typeface="Trebuchet MS"/>
                <a:cs typeface="Trebuchet MS"/>
              </a:rPr>
              <a:t> </a:t>
            </a:r>
            <a:r>
              <a:rPr lang="en-US" sz="2400" spc="-135" dirty="0">
                <a:latin typeface="Trebuchet MS"/>
                <a:cs typeface="Trebuchet MS"/>
              </a:rPr>
              <a:t>aspects </a:t>
            </a:r>
            <a:r>
              <a:rPr lang="en-US" sz="2400" spc="-130" dirty="0">
                <a:latin typeface="Trebuchet MS"/>
                <a:cs typeface="Trebuchet MS"/>
              </a:rPr>
              <a:t>of </a:t>
            </a:r>
            <a:r>
              <a:rPr lang="en-US" sz="2400" spc="-145" dirty="0">
                <a:latin typeface="Trebuchet MS"/>
                <a:cs typeface="Trebuchet MS"/>
              </a:rPr>
              <a:t>the </a:t>
            </a:r>
            <a:r>
              <a:rPr lang="en-US" sz="2400" spc="-90" dirty="0">
                <a:latin typeface="Trebuchet MS"/>
                <a:cs typeface="Trebuchet MS"/>
              </a:rPr>
              <a:t>lower </a:t>
            </a:r>
            <a:r>
              <a:rPr lang="en-US" sz="2400" spc="-250" dirty="0">
                <a:latin typeface="Trebuchet MS"/>
                <a:cs typeface="Trebuchet MS"/>
              </a:rPr>
              <a:t>jaw</a:t>
            </a:r>
            <a:r>
              <a:rPr lang="en-US" sz="2400" spc="-245" dirty="0">
                <a:latin typeface="Trebuchet MS"/>
                <a:cs typeface="Trebuchet MS"/>
              </a:rPr>
              <a:t> </a:t>
            </a:r>
            <a:r>
              <a:rPr lang="en-US" sz="2400" b="1" spc="-5" dirty="0">
                <a:latin typeface="Trebuchet MS"/>
                <a:cs typeface="Trebuchet MS"/>
              </a:rPr>
              <a:t>upwards </a:t>
            </a:r>
            <a:r>
              <a:rPr lang="en-US" sz="2400" b="1" spc="-10" dirty="0">
                <a:latin typeface="Trebuchet MS"/>
                <a:cs typeface="Trebuchet MS"/>
              </a:rPr>
              <a:t>and </a:t>
            </a:r>
            <a:r>
              <a:rPr lang="en-US" sz="2400" b="1" spc="-5" dirty="0">
                <a:latin typeface="Trebuchet MS"/>
                <a:cs typeface="Trebuchet MS"/>
              </a:rPr>
              <a:t> </a:t>
            </a:r>
            <a:r>
              <a:rPr lang="en-US" sz="2400" b="1" spc="15" dirty="0">
                <a:latin typeface="Trebuchet MS"/>
                <a:cs typeface="Trebuchet MS"/>
              </a:rPr>
              <a:t>outwa</a:t>
            </a:r>
            <a:r>
              <a:rPr lang="en-US" sz="2400" b="1" spc="-25" dirty="0">
                <a:latin typeface="Trebuchet MS"/>
                <a:cs typeface="Trebuchet MS"/>
              </a:rPr>
              <a:t>r</a:t>
            </a:r>
            <a:r>
              <a:rPr lang="en-US" sz="2400" b="1" spc="-5" dirty="0">
                <a:latin typeface="Trebuchet MS"/>
                <a:cs typeface="Trebuchet MS"/>
              </a:rPr>
              <a:t>ds</a:t>
            </a:r>
            <a:r>
              <a:rPr lang="en-US" sz="2400" b="1" spc="-60" dirty="0">
                <a:latin typeface="Trebuchet MS"/>
                <a:cs typeface="Trebuchet MS"/>
              </a:rPr>
              <a:t> </a:t>
            </a:r>
            <a:r>
              <a:rPr lang="en-US" sz="2400" spc="-135" dirty="0">
                <a:latin typeface="Trebuchet MS"/>
                <a:cs typeface="Trebuchet MS"/>
              </a:rPr>
              <a:t>whil</a:t>
            </a:r>
            <a:r>
              <a:rPr lang="en-US" sz="2400" spc="-155" dirty="0">
                <a:latin typeface="Trebuchet MS"/>
                <a:cs typeface="Trebuchet MS"/>
              </a:rPr>
              <a:t>e</a:t>
            </a:r>
            <a:r>
              <a:rPr lang="en-US" sz="2400" spc="-75" dirty="0">
                <a:latin typeface="Trebuchet MS"/>
                <a:cs typeface="Trebuchet MS"/>
              </a:rPr>
              <a:t> </a:t>
            </a:r>
            <a:r>
              <a:rPr lang="en-US" sz="2400" spc="-114" dirty="0">
                <a:latin typeface="Trebuchet MS"/>
                <a:cs typeface="Trebuchet MS"/>
              </a:rPr>
              <a:t>their</a:t>
            </a:r>
            <a:r>
              <a:rPr lang="en-US" sz="2400" spc="-60" dirty="0">
                <a:latin typeface="Trebuchet MS"/>
                <a:cs typeface="Trebuchet MS"/>
              </a:rPr>
              <a:t> </a:t>
            </a:r>
            <a:r>
              <a:rPr lang="en-US" sz="2400" spc="-110" dirty="0">
                <a:latin typeface="Trebuchet MS"/>
                <a:cs typeface="Trebuchet MS"/>
              </a:rPr>
              <a:t>thu</a:t>
            </a:r>
            <a:r>
              <a:rPr lang="en-US" sz="2400" spc="-195" dirty="0">
                <a:latin typeface="Trebuchet MS"/>
                <a:cs typeface="Trebuchet MS"/>
              </a:rPr>
              <a:t>m</a:t>
            </a:r>
            <a:r>
              <a:rPr lang="en-US" sz="2400" spc="-95" dirty="0">
                <a:latin typeface="Trebuchet MS"/>
                <a:cs typeface="Trebuchet MS"/>
              </a:rPr>
              <a:t>bs</a:t>
            </a:r>
            <a:r>
              <a:rPr lang="en-US" sz="2400" spc="-65" dirty="0">
                <a:latin typeface="Trebuchet MS"/>
                <a:cs typeface="Trebuchet MS"/>
              </a:rPr>
              <a:t> </a:t>
            </a:r>
            <a:r>
              <a:rPr lang="en-US" sz="2400" spc="-105" dirty="0">
                <a:latin typeface="Trebuchet MS"/>
                <a:cs typeface="Trebuchet MS"/>
              </a:rPr>
              <a:t>push</a:t>
            </a:r>
            <a:r>
              <a:rPr lang="en-US" sz="2400" spc="-70" dirty="0">
                <a:latin typeface="Trebuchet MS"/>
                <a:cs typeface="Trebuchet MS"/>
              </a:rPr>
              <a:t> </a:t>
            </a:r>
            <a:r>
              <a:rPr lang="en-US" sz="2400" spc="-40" dirty="0">
                <a:latin typeface="Trebuchet MS"/>
                <a:cs typeface="Trebuchet MS"/>
              </a:rPr>
              <a:t>d</a:t>
            </a:r>
            <a:r>
              <a:rPr lang="en-US" sz="2400" spc="-75" dirty="0">
                <a:latin typeface="Trebuchet MS"/>
                <a:cs typeface="Trebuchet MS"/>
              </a:rPr>
              <a:t>o</a:t>
            </a:r>
            <a:r>
              <a:rPr lang="en-US" sz="2400" spc="-70" dirty="0">
                <a:latin typeface="Trebuchet MS"/>
                <a:cs typeface="Trebuchet MS"/>
              </a:rPr>
              <a:t>wn  </a:t>
            </a:r>
            <a:r>
              <a:rPr lang="en-US" sz="2400" spc="-40" dirty="0">
                <a:latin typeface="Trebuchet MS"/>
                <a:cs typeface="Trebuchet MS"/>
              </a:rPr>
              <a:t>on</a:t>
            </a:r>
            <a:r>
              <a:rPr lang="en-US" sz="2400" spc="-55" dirty="0">
                <a:latin typeface="Trebuchet MS"/>
                <a:cs typeface="Trebuchet MS"/>
              </a:rPr>
              <a:t> </a:t>
            </a:r>
            <a:r>
              <a:rPr lang="en-US" sz="2400" spc="-145" dirty="0">
                <a:latin typeface="Trebuchet MS"/>
                <a:cs typeface="Trebuchet MS"/>
              </a:rPr>
              <a:t>the</a:t>
            </a:r>
            <a:r>
              <a:rPr lang="en-US" sz="2400" spc="-70" dirty="0">
                <a:latin typeface="Trebuchet MS"/>
                <a:cs typeface="Trebuchet MS"/>
              </a:rPr>
              <a:t> </a:t>
            </a:r>
            <a:r>
              <a:rPr lang="en-US" sz="2400" spc="-140" dirty="0">
                <a:latin typeface="Trebuchet MS"/>
                <a:cs typeface="Trebuchet MS"/>
              </a:rPr>
              <a:t>chi</a:t>
            </a:r>
            <a:r>
              <a:rPr lang="en-US" sz="2400" spc="-114" dirty="0">
                <a:latin typeface="Trebuchet MS"/>
                <a:cs typeface="Trebuchet MS"/>
              </a:rPr>
              <a:t>n</a:t>
            </a:r>
            <a:r>
              <a:rPr lang="en-US" sz="2400" spc="-65" dirty="0">
                <a:latin typeface="Trebuchet MS"/>
                <a:cs typeface="Trebuchet MS"/>
              </a:rPr>
              <a:t> </a:t>
            </a:r>
            <a:r>
              <a:rPr lang="en-US" sz="2400" spc="-60" dirty="0">
                <a:latin typeface="Trebuchet MS"/>
                <a:cs typeface="Trebuchet MS"/>
              </a:rPr>
              <a:t>to</a:t>
            </a:r>
            <a:r>
              <a:rPr lang="en-US" sz="2400" spc="-65" dirty="0">
                <a:latin typeface="Trebuchet MS"/>
                <a:cs typeface="Trebuchet MS"/>
              </a:rPr>
              <a:t> </a:t>
            </a:r>
            <a:r>
              <a:rPr lang="en-US" sz="2400" spc="-95" dirty="0">
                <a:latin typeface="Trebuchet MS"/>
                <a:cs typeface="Trebuchet MS"/>
              </a:rPr>
              <a:t>open</a:t>
            </a:r>
            <a:r>
              <a:rPr lang="en-US" sz="2400" spc="-55" dirty="0">
                <a:latin typeface="Trebuchet MS"/>
                <a:cs typeface="Trebuchet MS"/>
              </a:rPr>
              <a:t> </a:t>
            </a:r>
            <a:r>
              <a:rPr lang="en-US" sz="2400" spc="-155" dirty="0">
                <a:latin typeface="Trebuchet MS"/>
                <a:cs typeface="Trebuchet MS"/>
              </a:rPr>
              <a:t>t</a:t>
            </a:r>
            <a:r>
              <a:rPr lang="en-US" sz="2400" spc="-140" dirty="0">
                <a:latin typeface="Trebuchet MS"/>
                <a:cs typeface="Trebuchet MS"/>
              </a:rPr>
              <a:t>he</a:t>
            </a:r>
            <a:r>
              <a:rPr lang="en-US" sz="2400" spc="-75" dirty="0">
                <a:latin typeface="Trebuchet MS"/>
                <a:cs typeface="Trebuchet MS"/>
              </a:rPr>
              <a:t> </a:t>
            </a:r>
            <a:r>
              <a:rPr lang="en-US" sz="2400" spc="-65" dirty="0">
                <a:latin typeface="Trebuchet MS"/>
                <a:cs typeface="Trebuchet MS"/>
              </a:rPr>
              <a:t>m</a:t>
            </a:r>
            <a:r>
              <a:rPr lang="en-US" sz="2400" spc="-55" dirty="0">
                <a:latin typeface="Trebuchet MS"/>
                <a:cs typeface="Trebuchet MS"/>
              </a:rPr>
              <a:t>o</a:t>
            </a:r>
            <a:r>
              <a:rPr lang="en-US" sz="2400" spc="-185" dirty="0">
                <a:latin typeface="Trebuchet MS"/>
                <a:cs typeface="Trebuchet MS"/>
              </a:rPr>
              <a:t>uth.</a:t>
            </a:r>
            <a:endParaRPr lang="en-US" sz="2400" dirty="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1330" y="143256"/>
            <a:ext cx="5791200" cy="802640"/>
          </a:xfrm>
          <a:prstGeom prst="rect">
            <a:avLst/>
          </a:prstGeom>
        </p:spPr>
        <p:txBody>
          <a:bodyPr vert="horz" wrap="square" lIns="0" tIns="12700" rIns="0" bIns="0" rtlCol="0">
            <a:spAutoFit/>
          </a:bodyPr>
          <a:lstStyle/>
          <a:p>
            <a:pPr marL="12700">
              <a:lnSpc>
                <a:spcPct val="100000"/>
              </a:lnSpc>
              <a:spcBef>
                <a:spcPts val="100"/>
              </a:spcBef>
            </a:pPr>
            <a:r>
              <a:rPr sz="5100" spc="185" dirty="0">
                <a:latin typeface="Impact"/>
                <a:cs typeface="Impact"/>
              </a:rPr>
              <a:t>LARYNX</a:t>
            </a:r>
            <a:r>
              <a:rPr sz="5100" spc="325" dirty="0">
                <a:latin typeface="Impact"/>
                <a:cs typeface="Impact"/>
              </a:rPr>
              <a:t> </a:t>
            </a:r>
            <a:r>
              <a:rPr sz="5100" dirty="0">
                <a:latin typeface="Impact"/>
                <a:cs typeface="Impact"/>
              </a:rPr>
              <a:t>=</a:t>
            </a:r>
            <a:r>
              <a:rPr sz="5100" spc="409" dirty="0">
                <a:latin typeface="Impact"/>
                <a:cs typeface="Impact"/>
              </a:rPr>
              <a:t> </a:t>
            </a:r>
            <a:r>
              <a:rPr spc="160" dirty="0">
                <a:latin typeface="Impact"/>
                <a:cs typeface="Impact"/>
              </a:rPr>
              <a:t>SOUND</a:t>
            </a:r>
            <a:r>
              <a:rPr spc="350" dirty="0">
                <a:latin typeface="Impact"/>
                <a:cs typeface="Impact"/>
              </a:rPr>
              <a:t> </a:t>
            </a:r>
            <a:r>
              <a:rPr spc="130" dirty="0">
                <a:latin typeface="Impact"/>
                <a:cs typeface="Impact"/>
              </a:rPr>
              <a:t>BOX</a:t>
            </a:r>
            <a:endParaRPr sz="5100" dirty="0">
              <a:latin typeface="Impact"/>
              <a:cs typeface="Impact"/>
            </a:endParaRPr>
          </a:p>
        </p:txBody>
      </p:sp>
      <p:sp>
        <p:nvSpPr>
          <p:cNvPr id="3" name="object 3"/>
          <p:cNvSpPr txBox="1"/>
          <p:nvPr/>
        </p:nvSpPr>
        <p:spPr>
          <a:xfrm>
            <a:off x="481330" y="1218882"/>
            <a:ext cx="6809740" cy="4450715"/>
          </a:xfrm>
          <a:prstGeom prst="rect">
            <a:avLst/>
          </a:prstGeom>
        </p:spPr>
        <p:txBody>
          <a:bodyPr vert="horz" wrap="square" lIns="0" tIns="12700" rIns="0" bIns="0" rtlCol="0">
            <a:spAutoFit/>
          </a:bodyPr>
          <a:lstStyle/>
          <a:p>
            <a:pPr marL="344805" marR="428625" indent="-229235">
              <a:lnSpc>
                <a:spcPct val="110000"/>
              </a:lnSpc>
              <a:spcBef>
                <a:spcPts val="100"/>
              </a:spcBef>
              <a:buClr>
                <a:srgbClr val="373545"/>
              </a:buClr>
              <a:buFont typeface="Arial MT"/>
              <a:buChar char="•"/>
              <a:tabLst>
                <a:tab pos="344805" algn="l"/>
                <a:tab pos="345440" algn="l"/>
              </a:tabLst>
            </a:pPr>
            <a:r>
              <a:rPr sz="2000" b="1" spc="45" dirty="0">
                <a:latin typeface="Trebuchet MS"/>
                <a:cs typeface="Trebuchet MS"/>
              </a:rPr>
              <a:t>The</a:t>
            </a:r>
            <a:r>
              <a:rPr sz="2000" b="1" spc="-80" dirty="0">
                <a:latin typeface="Trebuchet MS"/>
                <a:cs typeface="Trebuchet MS"/>
              </a:rPr>
              <a:t> </a:t>
            </a:r>
            <a:r>
              <a:rPr sz="2000" b="1" spc="-25" dirty="0">
                <a:latin typeface="Trebuchet MS"/>
                <a:cs typeface="Trebuchet MS"/>
              </a:rPr>
              <a:t>passageway</a:t>
            </a:r>
            <a:r>
              <a:rPr sz="2000" b="1" spc="-60" dirty="0">
                <a:latin typeface="Trebuchet MS"/>
                <a:cs typeface="Trebuchet MS"/>
              </a:rPr>
              <a:t> </a:t>
            </a:r>
            <a:r>
              <a:rPr sz="2000" b="1" spc="-25" dirty="0">
                <a:latin typeface="Trebuchet MS"/>
                <a:cs typeface="Trebuchet MS"/>
              </a:rPr>
              <a:t>for</a:t>
            </a:r>
            <a:r>
              <a:rPr sz="2000" b="1" spc="-55" dirty="0">
                <a:latin typeface="Trebuchet MS"/>
                <a:cs typeface="Trebuchet MS"/>
              </a:rPr>
              <a:t> </a:t>
            </a:r>
            <a:r>
              <a:rPr sz="2000" b="1" spc="-5" dirty="0">
                <a:latin typeface="Trebuchet MS"/>
                <a:cs typeface="Trebuchet MS"/>
              </a:rPr>
              <a:t>air</a:t>
            </a:r>
            <a:r>
              <a:rPr sz="2000" b="1" spc="-70" dirty="0">
                <a:latin typeface="Trebuchet MS"/>
                <a:cs typeface="Trebuchet MS"/>
              </a:rPr>
              <a:t> </a:t>
            </a:r>
            <a:r>
              <a:rPr sz="2000" b="1" spc="-25" dirty="0">
                <a:latin typeface="Trebuchet MS"/>
                <a:cs typeface="Trebuchet MS"/>
              </a:rPr>
              <a:t>between</a:t>
            </a:r>
            <a:r>
              <a:rPr sz="2000" b="1" spc="-90" dirty="0">
                <a:latin typeface="Trebuchet MS"/>
                <a:cs typeface="Trebuchet MS"/>
              </a:rPr>
              <a:t> </a:t>
            </a:r>
            <a:r>
              <a:rPr sz="2000" b="1" spc="-15" dirty="0">
                <a:latin typeface="Trebuchet MS"/>
                <a:cs typeface="Trebuchet MS"/>
              </a:rPr>
              <a:t>the</a:t>
            </a:r>
            <a:r>
              <a:rPr sz="2000" b="1" spc="-75" dirty="0">
                <a:latin typeface="Trebuchet MS"/>
                <a:cs typeface="Trebuchet MS"/>
              </a:rPr>
              <a:t> </a:t>
            </a:r>
            <a:r>
              <a:rPr sz="2000" b="1" dirty="0">
                <a:latin typeface="Trebuchet MS"/>
                <a:cs typeface="Trebuchet MS"/>
              </a:rPr>
              <a:t>pharynx</a:t>
            </a:r>
            <a:r>
              <a:rPr sz="2000" b="1" spc="-65" dirty="0">
                <a:latin typeface="Trebuchet MS"/>
                <a:cs typeface="Trebuchet MS"/>
              </a:rPr>
              <a:t> </a:t>
            </a:r>
            <a:r>
              <a:rPr sz="2000" b="1" spc="-30" dirty="0">
                <a:latin typeface="Trebuchet MS"/>
                <a:cs typeface="Trebuchet MS"/>
              </a:rPr>
              <a:t>above </a:t>
            </a:r>
            <a:r>
              <a:rPr sz="2000" b="1" spc="-590" dirty="0">
                <a:latin typeface="Trebuchet MS"/>
                <a:cs typeface="Trebuchet MS"/>
              </a:rPr>
              <a:t> </a:t>
            </a:r>
            <a:r>
              <a:rPr sz="2000" b="1" spc="-5" dirty="0">
                <a:latin typeface="Trebuchet MS"/>
                <a:cs typeface="Trebuchet MS"/>
              </a:rPr>
              <a:t>and</a:t>
            </a:r>
            <a:r>
              <a:rPr sz="2000" b="1" spc="-75" dirty="0">
                <a:latin typeface="Trebuchet MS"/>
                <a:cs typeface="Trebuchet MS"/>
              </a:rPr>
              <a:t> </a:t>
            </a:r>
            <a:r>
              <a:rPr sz="2000" b="1" spc="-15" dirty="0">
                <a:latin typeface="Trebuchet MS"/>
                <a:cs typeface="Trebuchet MS"/>
              </a:rPr>
              <a:t>the</a:t>
            </a:r>
            <a:r>
              <a:rPr sz="2000" b="1" spc="-70" dirty="0">
                <a:latin typeface="Trebuchet MS"/>
                <a:cs typeface="Trebuchet MS"/>
              </a:rPr>
              <a:t> </a:t>
            </a:r>
            <a:r>
              <a:rPr sz="2000" b="1" spc="-5" dirty="0">
                <a:latin typeface="Trebuchet MS"/>
                <a:cs typeface="Trebuchet MS"/>
              </a:rPr>
              <a:t>trachea</a:t>
            </a:r>
            <a:r>
              <a:rPr sz="2000" b="1" spc="-75" dirty="0">
                <a:latin typeface="Trebuchet MS"/>
                <a:cs typeface="Trebuchet MS"/>
              </a:rPr>
              <a:t> below.</a:t>
            </a:r>
            <a:endParaRPr sz="2000" dirty="0">
              <a:latin typeface="Trebuchet MS"/>
              <a:cs typeface="Trebuchet MS"/>
            </a:endParaRPr>
          </a:p>
          <a:p>
            <a:pPr marL="344805" indent="-229235">
              <a:lnSpc>
                <a:spcPct val="100000"/>
              </a:lnSpc>
              <a:spcBef>
                <a:spcPts val="935"/>
              </a:spcBef>
              <a:buClr>
                <a:srgbClr val="373545"/>
              </a:buClr>
              <a:buFont typeface="Arial MT"/>
              <a:buChar char="•"/>
              <a:tabLst>
                <a:tab pos="344805" algn="l"/>
                <a:tab pos="345440" algn="l"/>
              </a:tabLst>
            </a:pPr>
            <a:r>
              <a:rPr sz="2000" b="1" spc="10" dirty="0">
                <a:latin typeface="Trebuchet MS"/>
                <a:cs typeface="Trebuchet MS"/>
              </a:rPr>
              <a:t>Extends</a:t>
            </a:r>
            <a:r>
              <a:rPr sz="2000" b="1" spc="-85" dirty="0">
                <a:latin typeface="Trebuchet MS"/>
                <a:cs typeface="Trebuchet MS"/>
              </a:rPr>
              <a:t> </a:t>
            </a:r>
            <a:r>
              <a:rPr sz="2000" b="1" spc="25" dirty="0">
                <a:latin typeface="Trebuchet MS"/>
                <a:cs typeface="Trebuchet MS"/>
              </a:rPr>
              <a:t>from</a:t>
            </a:r>
            <a:r>
              <a:rPr sz="2000" b="1" spc="-75" dirty="0">
                <a:latin typeface="Trebuchet MS"/>
                <a:cs typeface="Trebuchet MS"/>
              </a:rPr>
              <a:t> </a:t>
            </a:r>
            <a:r>
              <a:rPr sz="2000" b="1" spc="85" dirty="0">
                <a:solidFill>
                  <a:srgbClr val="FF0000"/>
                </a:solidFill>
                <a:latin typeface="Trebuchet MS"/>
                <a:cs typeface="Trebuchet MS"/>
              </a:rPr>
              <a:t>C3-C6</a:t>
            </a:r>
            <a:r>
              <a:rPr sz="2000" b="1" spc="-114" dirty="0">
                <a:solidFill>
                  <a:srgbClr val="FF0000"/>
                </a:solidFill>
                <a:latin typeface="Trebuchet MS"/>
                <a:cs typeface="Trebuchet MS"/>
              </a:rPr>
              <a:t> </a:t>
            </a:r>
            <a:r>
              <a:rPr sz="2000" b="1" spc="-35" dirty="0">
                <a:solidFill>
                  <a:srgbClr val="FF0000"/>
                </a:solidFill>
                <a:latin typeface="Trebuchet MS"/>
                <a:cs typeface="Trebuchet MS"/>
              </a:rPr>
              <a:t>in</a:t>
            </a:r>
            <a:r>
              <a:rPr sz="2000" b="1" spc="-60" dirty="0">
                <a:solidFill>
                  <a:srgbClr val="FF0000"/>
                </a:solidFill>
                <a:latin typeface="Trebuchet MS"/>
                <a:cs typeface="Trebuchet MS"/>
              </a:rPr>
              <a:t> </a:t>
            </a:r>
            <a:r>
              <a:rPr sz="2000" b="1" spc="-35" dirty="0">
                <a:solidFill>
                  <a:srgbClr val="FF0000"/>
                </a:solidFill>
                <a:latin typeface="Trebuchet MS"/>
                <a:cs typeface="Trebuchet MS"/>
              </a:rPr>
              <a:t>adults.</a:t>
            </a:r>
            <a:endParaRPr sz="2000" dirty="0">
              <a:latin typeface="Trebuchet MS"/>
              <a:cs typeface="Trebuchet MS"/>
            </a:endParaRPr>
          </a:p>
          <a:p>
            <a:pPr marL="344805" marR="5080" indent="-229235">
              <a:lnSpc>
                <a:spcPct val="110100"/>
              </a:lnSpc>
              <a:spcBef>
                <a:spcPts val="705"/>
              </a:spcBef>
              <a:buClr>
                <a:srgbClr val="373545"/>
              </a:buClr>
              <a:buFont typeface="Arial MT"/>
              <a:buChar char="•"/>
              <a:tabLst>
                <a:tab pos="344805" algn="l"/>
                <a:tab pos="345440" algn="l"/>
              </a:tabLst>
            </a:pPr>
            <a:r>
              <a:rPr sz="2000" b="1" spc="65" dirty="0">
                <a:latin typeface="Trebuchet MS"/>
                <a:cs typeface="Trebuchet MS"/>
              </a:rPr>
              <a:t>It </a:t>
            </a:r>
            <a:r>
              <a:rPr sz="2000" b="1" spc="-30" dirty="0">
                <a:latin typeface="Trebuchet MS"/>
                <a:cs typeface="Trebuchet MS"/>
              </a:rPr>
              <a:t>is </a:t>
            </a:r>
            <a:r>
              <a:rPr sz="2000" b="1" spc="10" dirty="0">
                <a:latin typeface="Trebuchet MS"/>
                <a:cs typeface="Trebuchet MS"/>
              </a:rPr>
              <a:t>formed </a:t>
            </a:r>
            <a:r>
              <a:rPr sz="2000" b="1" spc="-5" dirty="0">
                <a:latin typeface="Trebuchet MS"/>
                <a:cs typeface="Trebuchet MS"/>
              </a:rPr>
              <a:t>a </a:t>
            </a:r>
            <a:r>
              <a:rPr sz="2000" b="1" spc="20" dirty="0">
                <a:latin typeface="Trebuchet MS"/>
                <a:cs typeface="Trebuchet MS"/>
              </a:rPr>
              <a:t>number </a:t>
            </a:r>
            <a:r>
              <a:rPr sz="2000" b="1" spc="-40" dirty="0">
                <a:latin typeface="Trebuchet MS"/>
                <a:cs typeface="Trebuchet MS"/>
              </a:rPr>
              <a:t>of </a:t>
            </a:r>
            <a:r>
              <a:rPr sz="2000" b="1" spc="-10" dirty="0">
                <a:latin typeface="Trebuchet MS"/>
                <a:cs typeface="Trebuchet MS"/>
              </a:rPr>
              <a:t>cartilages </a:t>
            </a:r>
            <a:r>
              <a:rPr sz="2000" b="1" spc="-30" dirty="0">
                <a:latin typeface="Trebuchet MS"/>
                <a:cs typeface="Trebuchet MS"/>
              </a:rPr>
              <a:t>which </a:t>
            </a:r>
            <a:r>
              <a:rPr sz="2000" b="1" spc="-10" dirty="0">
                <a:latin typeface="Trebuchet MS"/>
                <a:cs typeface="Trebuchet MS"/>
              </a:rPr>
              <a:t>articulates </a:t>
            </a:r>
            <a:r>
              <a:rPr sz="2000" b="1" spc="-5" dirty="0">
                <a:latin typeface="Trebuchet MS"/>
                <a:cs typeface="Trebuchet MS"/>
              </a:rPr>
              <a:t> </a:t>
            </a:r>
            <a:r>
              <a:rPr sz="2000" b="1" spc="-50" dirty="0">
                <a:latin typeface="Trebuchet MS"/>
                <a:cs typeface="Trebuchet MS"/>
              </a:rPr>
              <a:t>by</a:t>
            </a:r>
            <a:r>
              <a:rPr sz="2000" b="1" spc="-55" dirty="0">
                <a:latin typeface="Trebuchet MS"/>
                <a:cs typeface="Trebuchet MS"/>
              </a:rPr>
              <a:t> </a:t>
            </a:r>
            <a:r>
              <a:rPr sz="2000" b="1" spc="-35" dirty="0">
                <a:latin typeface="Trebuchet MS"/>
                <a:cs typeface="Trebuchet MS"/>
              </a:rPr>
              <a:t>synovial</a:t>
            </a:r>
            <a:r>
              <a:rPr sz="2000" b="1" spc="-50" dirty="0">
                <a:latin typeface="Trebuchet MS"/>
                <a:cs typeface="Trebuchet MS"/>
              </a:rPr>
              <a:t> </a:t>
            </a:r>
            <a:r>
              <a:rPr sz="2000" b="1" spc="-35" dirty="0">
                <a:latin typeface="Trebuchet MS"/>
                <a:cs typeface="Trebuchet MS"/>
              </a:rPr>
              <a:t>joints</a:t>
            </a:r>
            <a:r>
              <a:rPr sz="2000" b="1" spc="-65" dirty="0">
                <a:latin typeface="Trebuchet MS"/>
                <a:cs typeface="Trebuchet MS"/>
              </a:rPr>
              <a:t> </a:t>
            </a:r>
            <a:r>
              <a:rPr sz="2000" b="1" spc="-5" dirty="0">
                <a:latin typeface="Trebuchet MS"/>
                <a:cs typeface="Trebuchet MS"/>
              </a:rPr>
              <a:t>and</a:t>
            </a:r>
            <a:r>
              <a:rPr sz="2000" b="1" spc="-75" dirty="0">
                <a:latin typeface="Trebuchet MS"/>
                <a:cs typeface="Trebuchet MS"/>
              </a:rPr>
              <a:t> </a:t>
            </a:r>
            <a:r>
              <a:rPr sz="2000" b="1" spc="-10" dirty="0">
                <a:latin typeface="Trebuchet MS"/>
                <a:cs typeface="Trebuchet MS"/>
              </a:rPr>
              <a:t>connected</a:t>
            </a:r>
            <a:r>
              <a:rPr sz="2000" b="1" spc="-90" dirty="0">
                <a:latin typeface="Trebuchet MS"/>
                <a:cs typeface="Trebuchet MS"/>
              </a:rPr>
              <a:t> </a:t>
            </a:r>
            <a:r>
              <a:rPr sz="2000" b="1" spc="5" dirty="0">
                <a:latin typeface="Trebuchet MS"/>
                <a:cs typeface="Trebuchet MS"/>
              </a:rPr>
              <a:t>together</a:t>
            </a:r>
            <a:r>
              <a:rPr sz="2000" b="1" spc="-55" dirty="0">
                <a:latin typeface="Trebuchet MS"/>
                <a:cs typeface="Trebuchet MS"/>
              </a:rPr>
              <a:t> </a:t>
            </a:r>
            <a:r>
              <a:rPr sz="2000" b="1" spc="-50" dirty="0">
                <a:latin typeface="Trebuchet MS"/>
                <a:cs typeface="Trebuchet MS"/>
              </a:rPr>
              <a:t>by</a:t>
            </a:r>
            <a:r>
              <a:rPr sz="2000" b="1" spc="-55" dirty="0">
                <a:latin typeface="Trebuchet MS"/>
                <a:cs typeface="Trebuchet MS"/>
              </a:rPr>
              <a:t> </a:t>
            </a:r>
            <a:r>
              <a:rPr sz="2000" b="1" spc="10" dirty="0">
                <a:latin typeface="Trebuchet MS"/>
                <a:cs typeface="Trebuchet MS"/>
              </a:rPr>
              <a:t>ligaments </a:t>
            </a:r>
            <a:r>
              <a:rPr sz="2000" b="1" spc="-585" dirty="0">
                <a:latin typeface="Trebuchet MS"/>
                <a:cs typeface="Trebuchet MS"/>
              </a:rPr>
              <a:t> </a:t>
            </a:r>
            <a:r>
              <a:rPr sz="2000" b="1" spc="-5" dirty="0">
                <a:latin typeface="Trebuchet MS"/>
                <a:cs typeface="Trebuchet MS"/>
              </a:rPr>
              <a:t>and</a:t>
            </a:r>
            <a:r>
              <a:rPr sz="2000" b="1" spc="-75" dirty="0">
                <a:latin typeface="Trebuchet MS"/>
                <a:cs typeface="Trebuchet MS"/>
              </a:rPr>
              <a:t> </a:t>
            </a:r>
            <a:r>
              <a:rPr sz="2000" b="1" spc="35" dirty="0">
                <a:latin typeface="Trebuchet MS"/>
                <a:cs typeface="Trebuchet MS"/>
              </a:rPr>
              <a:t>membranes</a:t>
            </a:r>
            <a:r>
              <a:rPr sz="2000" b="1" spc="-90" dirty="0">
                <a:latin typeface="Trebuchet MS"/>
                <a:cs typeface="Trebuchet MS"/>
              </a:rPr>
              <a:t> </a:t>
            </a:r>
            <a:r>
              <a:rPr sz="2000" b="1" spc="-5" dirty="0">
                <a:latin typeface="Trebuchet MS"/>
                <a:cs typeface="Trebuchet MS"/>
              </a:rPr>
              <a:t>and</a:t>
            </a:r>
            <a:r>
              <a:rPr sz="2000" b="1" spc="-70" dirty="0">
                <a:latin typeface="Trebuchet MS"/>
                <a:cs typeface="Trebuchet MS"/>
              </a:rPr>
              <a:t> </a:t>
            </a:r>
            <a:r>
              <a:rPr sz="2000" b="1" spc="10" dirty="0">
                <a:latin typeface="Trebuchet MS"/>
                <a:cs typeface="Trebuchet MS"/>
              </a:rPr>
              <a:t>moved</a:t>
            </a:r>
            <a:r>
              <a:rPr sz="2000" b="1" spc="-70" dirty="0">
                <a:latin typeface="Trebuchet MS"/>
                <a:cs typeface="Trebuchet MS"/>
              </a:rPr>
              <a:t> </a:t>
            </a:r>
            <a:r>
              <a:rPr sz="2000" b="1" spc="-50" dirty="0">
                <a:latin typeface="Trebuchet MS"/>
                <a:cs typeface="Trebuchet MS"/>
              </a:rPr>
              <a:t>by</a:t>
            </a:r>
            <a:r>
              <a:rPr sz="2000" b="1" spc="-55" dirty="0">
                <a:latin typeface="Trebuchet MS"/>
                <a:cs typeface="Trebuchet MS"/>
              </a:rPr>
              <a:t> </a:t>
            </a:r>
            <a:r>
              <a:rPr sz="2000" b="1" spc="20" dirty="0">
                <a:latin typeface="Trebuchet MS"/>
                <a:cs typeface="Trebuchet MS"/>
              </a:rPr>
              <a:t>number</a:t>
            </a:r>
            <a:r>
              <a:rPr sz="2000" b="1" spc="-65" dirty="0">
                <a:latin typeface="Trebuchet MS"/>
                <a:cs typeface="Trebuchet MS"/>
              </a:rPr>
              <a:t> </a:t>
            </a:r>
            <a:r>
              <a:rPr sz="2000" b="1" spc="-45" dirty="0">
                <a:latin typeface="Trebuchet MS"/>
                <a:cs typeface="Trebuchet MS"/>
              </a:rPr>
              <a:t>of</a:t>
            </a:r>
            <a:r>
              <a:rPr sz="2000" b="1" spc="-55" dirty="0">
                <a:latin typeface="Trebuchet MS"/>
                <a:cs typeface="Trebuchet MS"/>
              </a:rPr>
              <a:t> </a:t>
            </a:r>
            <a:r>
              <a:rPr sz="2000" b="1" spc="-25" dirty="0">
                <a:latin typeface="Trebuchet MS"/>
                <a:cs typeface="Trebuchet MS"/>
              </a:rPr>
              <a:t>muscles.</a:t>
            </a:r>
            <a:endParaRPr sz="2000" dirty="0">
              <a:latin typeface="Trebuchet MS"/>
              <a:cs typeface="Trebuchet MS"/>
            </a:endParaRPr>
          </a:p>
          <a:p>
            <a:pPr>
              <a:lnSpc>
                <a:spcPct val="100000"/>
              </a:lnSpc>
            </a:pPr>
            <a:endParaRPr sz="2750" dirty="0">
              <a:latin typeface="Trebuchet MS"/>
              <a:cs typeface="Trebuchet MS"/>
            </a:endParaRPr>
          </a:p>
          <a:p>
            <a:pPr marL="12700" marR="3256279" algn="just">
              <a:lnSpc>
                <a:spcPct val="100000"/>
              </a:lnSpc>
            </a:pPr>
            <a:r>
              <a:rPr sz="2000" b="1" spc="10" dirty="0">
                <a:solidFill>
                  <a:srgbClr val="FF0000"/>
                </a:solidFill>
                <a:latin typeface="Trebuchet MS"/>
                <a:cs typeface="Trebuchet MS"/>
              </a:rPr>
              <a:t>Laryngeal</a:t>
            </a:r>
            <a:r>
              <a:rPr sz="2000" b="1" spc="-85" dirty="0">
                <a:solidFill>
                  <a:srgbClr val="FF0000"/>
                </a:solidFill>
                <a:latin typeface="Trebuchet MS"/>
                <a:cs typeface="Trebuchet MS"/>
              </a:rPr>
              <a:t> </a:t>
            </a:r>
            <a:r>
              <a:rPr sz="2000" b="1" spc="-35" dirty="0">
                <a:solidFill>
                  <a:srgbClr val="FF0000"/>
                </a:solidFill>
                <a:latin typeface="Trebuchet MS"/>
                <a:cs typeface="Trebuchet MS"/>
              </a:rPr>
              <a:t>cavity</a:t>
            </a:r>
            <a:r>
              <a:rPr sz="2000" b="1" spc="-80" dirty="0">
                <a:solidFill>
                  <a:srgbClr val="FF0000"/>
                </a:solidFill>
                <a:latin typeface="Trebuchet MS"/>
                <a:cs typeface="Trebuchet MS"/>
              </a:rPr>
              <a:t> </a:t>
            </a:r>
            <a:r>
              <a:rPr sz="2000" b="1" spc="-10" dirty="0">
                <a:solidFill>
                  <a:srgbClr val="FF0000"/>
                </a:solidFill>
                <a:latin typeface="Trebuchet MS"/>
                <a:cs typeface="Trebuchet MS"/>
              </a:rPr>
              <a:t>has</a:t>
            </a:r>
            <a:r>
              <a:rPr sz="2000" b="1" spc="-70" dirty="0">
                <a:solidFill>
                  <a:srgbClr val="FF0000"/>
                </a:solidFill>
                <a:latin typeface="Trebuchet MS"/>
                <a:cs typeface="Trebuchet MS"/>
              </a:rPr>
              <a:t> 2</a:t>
            </a:r>
            <a:r>
              <a:rPr sz="2000" b="1" spc="-65" dirty="0">
                <a:solidFill>
                  <a:srgbClr val="FF0000"/>
                </a:solidFill>
                <a:latin typeface="Trebuchet MS"/>
                <a:cs typeface="Trebuchet MS"/>
              </a:rPr>
              <a:t> </a:t>
            </a:r>
            <a:r>
              <a:rPr sz="2000" b="1" spc="-5" dirty="0">
                <a:solidFill>
                  <a:srgbClr val="FF0000"/>
                </a:solidFill>
                <a:latin typeface="Trebuchet MS"/>
                <a:cs typeface="Trebuchet MS"/>
              </a:rPr>
              <a:t>pairs</a:t>
            </a:r>
            <a:r>
              <a:rPr sz="2000" b="1" spc="-85" dirty="0">
                <a:solidFill>
                  <a:srgbClr val="FF0000"/>
                </a:solidFill>
                <a:latin typeface="Trebuchet MS"/>
                <a:cs typeface="Trebuchet MS"/>
              </a:rPr>
              <a:t> </a:t>
            </a:r>
            <a:r>
              <a:rPr sz="2000" b="1" spc="-45" dirty="0">
                <a:solidFill>
                  <a:srgbClr val="FF0000"/>
                </a:solidFill>
                <a:latin typeface="Trebuchet MS"/>
                <a:cs typeface="Trebuchet MS"/>
              </a:rPr>
              <a:t>of </a:t>
            </a:r>
            <a:r>
              <a:rPr sz="2000" b="1" spc="-595" dirty="0">
                <a:solidFill>
                  <a:srgbClr val="FF0000"/>
                </a:solidFill>
                <a:latin typeface="Trebuchet MS"/>
                <a:cs typeface="Trebuchet MS"/>
              </a:rPr>
              <a:t> </a:t>
            </a:r>
            <a:r>
              <a:rPr sz="2000" b="1" spc="30" dirty="0">
                <a:solidFill>
                  <a:srgbClr val="FF0000"/>
                </a:solidFill>
                <a:latin typeface="Trebuchet MS"/>
                <a:cs typeface="Trebuchet MS"/>
              </a:rPr>
              <a:t>mucous</a:t>
            </a:r>
            <a:r>
              <a:rPr sz="2000" b="1" spc="-95" dirty="0">
                <a:solidFill>
                  <a:srgbClr val="FF0000"/>
                </a:solidFill>
                <a:latin typeface="Trebuchet MS"/>
                <a:cs typeface="Trebuchet MS"/>
              </a:rPr>
              <a:t> </a:t>
            </a:r>
            <a:r>
              <a:rPr sz="2000" b="1" spc="40" dirty="0">
                <a:solidFill>
                  <a:srgbClr val="FF0000"/>
                </a:solidFill>
                <a:latin typeface="Trebuchet MS"/>
                <a:cs typeface="Trebuchet MS"/>
              </a:rPr>
              <a:t>membrane</a:t>
            </a:r>
            <a:r>
              <a:rPr sz="2000" b="1" spc="-90" dirty="0">
                <a:solidFill>
                  <a:srgbClr val="FF0000"/>
                </a:solidFill>
                <a:latin typeface="Trebuchet MS"/>
                <a:cs typeface="Trebuchet MS"/>
              </a:rPr>
              <a:t> </a:t>
            </a:r>
            <a:r>
              <a:rPr sz="2000" b="1" spc="-40" dirty="0">
                <a:solidFill>
                  <a:srgbClr val="FF0000"/>
                </a:solidFill>
                <a:latin typeface="Trebuchet MS"/>
                <a:cs typeface="Trebuchet MS"/>
              </a:rPr>
              <a:t>folds</a:t>
            </a:r>
            <a:r>
              <a:rPr sz="2000" b="1" spc="-70" dirty="0">
                <a:solidFill>
                  <a:srgbClr val="FF0000"/>
                </a:solidFill>
                <a:latin typeface="Trebuchet MS"/>
                <a:cs typeface="Trebuchet MS"/>
              </a:rPr>
              <a:t> </a:t>
            </a:r>
            <a:r>
              <a:rPr sz="2000" b="1" spc="-195" dirty="0">
                <a:solidFill>
                  <a:srgbClr val="FF0000"/>
                </a:solidFill>
                <a:latin typeface="Trebuchet MS"/>
                <a:cs typeface="Trebuchet MS"/>
              </a:rPr>
              <a:t>:</a:t>
            </a:r>
            <a:endParaRPr sz="2000" dirty="0">
              <a:latin typeface="Trebuchet MS"/>
              <a:cs typeface="Trebuchet MS"/>
            </a:endParaRPr>
          </a:p>
          <a:p>
            <a:pPr marL="12700" algn="just">
              <a:lnSpc>
                <a:spcPct val="100000"/>
              </a:lnSpc>
            </a:pPr>
            <a:r>
              <a:rPr sz="2000" b="1" spc="5" dirty="0">
                <a:latin typeface="Trebuchet MS"/>
                <a:cs typeface="Trebuchet MS"/>
              </a:rPr>
              <a:t>*</a:t>
            </a:r>
            <a:r>
              <a:rPr sz="2000" b="1" u="heavy" spc="5" dirty="0">
                <a:uFill>
                  <a:solidFill>
                    <a:srgbClr val="000000"/>
                  </a:solidFill>
                </a:uFill>
                <a:latin typeface="Trebuchet MS"/>
                <a:cs typeface="Trebuchet MS"/>
              </a:rPr>
              <a:t>upper</a:t>
            </a:r>
            <a:r>
              <a:rPr sz="2000" b="1" u="heavy" spc="-75" dirty="0">
                <a:uFill>
                  <a:solidFill>
                    <a:srgbClr val="000000"/>
                  </a:solidFill>
                </a:uFill>
                <a:latin typeface="Trebuchet MS"/>
                <a:cs typeface="Trebuchet MS"/>
              </a:rPr>
              <a:t> </a:t>
            </a:r>
            <a:r>
              <a:rPr sz="2000" b="1" u="heavy" spc="-40" dirty="0">
                <a:uFill>
                  <a:solidFill>
                    <a:srgbClr val="000000"/>
                  </a:solidFill>
                </a:uFill>
                <a:latin typeface="Trebuchet MS"/>
                <a:cs typeface="Trebuchet MS"/>
              </a:rPr>
              <a:t>folds</a:t>
            </a:r>
            <a:r>
              <a:rPr sz="2000" b="1" spc="-40" dirty="0">
                <a:latin typeface="Trebuchet MS"/>
                <a:cs typeface="Trebuchet MS"/>
              </a:rPr>
              <a:t>=false</a:t>
            </a:r>
            <a:r>
              <a:rPr sz="2000" b="1" spc="-85" dirty="0">
                <a:latin typeface="Trebuchet MS"/>
                <a:cs typeface="Trebuchet MS"/>
              </a:rPr>
              <a:t> </a:t>
            </a:r>
            <a:r>
              <a:rPr sz="2000" b="1" spc="-20" dirty="0">
                <a:latin typeface="Trebuchet MS"/>
                <a:cs typeface="Trebuchet MS"/>
              </a:rPr>
              <a:t>vocal</a:t>
            </a:r>
            <a:r>
              <a:rPr sz="2000" b="1" spc="-85" dirty="0">
                <a:latin typeface="Trebuchet MS"/>
                <a:cs typeface="Trebuchet MS"/>
              </a:rPr>
              <a:t> </a:t>
            </a:r>
            <a:r>
              <a:rPr sz="2000" b="1" spc="5" dirty="0">
                <a:latin typeface="Trebuchet MS"/>
                <a:cs typeface="Trebuchet MS"/>
              </a:rPr>
              <a:t>cords</a:t>
            </a:r>
            <a:endParaRPr sz="2000" dirty="0">
              <a:latin typeface="Trebuchet MS"/>
              <a:cs typeface="Trebuchet MS"/>
            </a:endParaRPr>
          </a:p>
          <a:p>
            <a:pPr marL="12700" marR="3211195" algn="just">
              <a:lnSpc>
                <a:spcPct val="100000"/>
              </a:lnSpc>
            </a:pPr>
            <a:r>
              <a:rPr sz="2000" b="1" spc="-10" dirty="0">
                <a:latin typeface="Trebuchet MS"/>
                <a:cs typeface="Trebuchet MS"/>
              </a:rPr>
              <a:t>*</a:t>
            </a:r>
            <a:r>
              <a:rPr sz="2000" b="1" u="heavy" spc="-10" dirty="0">
                <a:uFill>
                  <a:solidFill>
                    <a:srgbClr val="000000"/>
                  </a:solidFill>
                </a:uFill>
                <a:latin typeface="Trebuchet MS"/>
                <a:cs typeface="Trebuchet MS"/>
              </a:rPr>
              <a:t>lower</a:t>
            </a:r>
            <a:r>
              <a:rPr sz="2000" b="1" u="heavy" spc="-75" dirty="0">
                <a:uFill>
                  <a:solidFill>
                    <a:srgbClr val="000000"/>
                  </a:solidFill>
                </a:uFill>
                <a:latin typeface="Trebuchet MS"/>
                <a:cs typeface="Trebuchet MS"/>
              </a:rPr>
              <a:t> </a:t>
            </a:r>
            <a:r>
              <a:rPr sz="2000" b="1" u="heavy" spc="-30" dirty="0">
                <a:uFill>
                  <a:solidFill>
                    <a:srgbClr val="000000"/>
                  </a:solidFill>
                </a:uFill>
                <a:latin typeface="Trebuchet MS"/>
                <a:cs typeface="Trebuchet MS"/>
              </a:rPr>
              <a:t>folds</a:t>
            </a:r>
            <a:r>
              <a:rPr sz="2000" b="1" spc="-30" dirty="0">
                <a:latin typeface="Trebuchet MS"/>
                <a:cs typeface="Trebuchet MS"/>
              </a:rPr>
              <a:t>=</a:t>
            </a:r>
            <a:r>
              <a:rPr sz="2000" b="1" spc="-70" dirty="0">
                <a:latin typeface="Trebuchet MS"/>
                <a:cs typeface="Trebuchet MS"/>
              </a:rPr>
              <a:t> </a:t>
            </a:r>
            <a:r>
              <a:rPr sz="2000" b="1" dirty="0">
                <a:latin typeface="Trebuchet MS"/>
                <a:cs typeface="Trebuchet MS"/>
              </a:rPr>
              <a:t>true</a:t>
            </a:r>
            <a:r>
              <a:rPr sz="2000" b="1" spc="-75" dirty="0">
                <a:latin typeface="Trebuchet MS"/>
                <a:cs typeface="Trebuchet MS"/>
              </a:rPr>
              <a:t> </a:t>
            </a:r>
            <a:r>
              <a:rPr sz="2000" b="1" spc="-20" dirty="0">
                <a:latin typeface="Trebuchet MS"/>
                <a:cs typeface="Trebuchet MS"/>
              </a:rPr>
              <a:t>vocal</a:t>
            </a:r>
            <a:r>
              <a:rPr sz="2000" b="1" spc="-80" dirty="0">
                <a:latin typeface="Trebuchet MS"/>
                <a:cs typeface="Trebuchet MS"/>
              </a:rPr>
              <a:t> </a:t>
            </a:r>
            <a:r>
              <a:rPr sz="2000" b="1" spc="-30" dirty="0">
                <a:latin typeface="Trebuchet MS"/>
                <a:cs typeface="Trebuchet MS"/>
              </a:rPr>
              <a:t>cords, </a:t>
            </a:r>
            <a:r>
              <a:rPr sz="2000" b="1" spc="-590" dirty="0">
                <a:latin typeface="Trebuchet MS"/>
                <a:cs typeface="Trebuchet MS"/>
              </a:rPr>
              <a:t> </a:t>
            </a:r>
            <a:r>
              <a:rPr sz="2000" b="1" spc="-25" dirty="0">
                <a:latin typeface="Trebuchet MS"/>
                <a:cs typeface="Trebuchet MS"/>
              </a:rPr>
              <a:t>which</a:t>
            </a:r>
            <a:r>
              <a:rPr sz="2000" b="1" spc="-80" dirty="0">
                <a:latin typeface="Trebuchet MS"/>
                <a:cs typeface="Trebuchet MS"/>
              </a:rPr>
              <a:t> </a:t>
            </a:r>
            <a:r>
              <a:rPr sz="2000" b="1" spc="-5" dirty="0">
                <a:latin typeface="Trebuchet MS"/>
                <a:cs typeface="Trebuchet MS"/>
              </a:rPr>
              <a:t>could</a:t>
            </a:r>
            <a:r>
              <a:rPr sz="2000" b="1" spc="-85" dirty="0">
                <a:latin typeface="Trebuchet MS"/>
                <a:cs typeface="Trebuchet MS"/>
              </a:rPr>
              <a:t> </a:t>
            </a:r>
            <a:r>
              <a:rPr sz="2000" b="1" spc="-20" dirty="0">
                <a:latin typeface="Trebuchet MS"/>
                <a:cs typeface="Trebuchet MS"/>
              </a:rPr>
              <a:t>be</a:t>
            </a:r>
            <a:r>
              <a:rPr sz="2000" b="1" spc="-85" dirty="0">
                <a:latin typeface="Trebuchet MS"/>
                <a:cs typeface="Trebuchet MS"/>
              </a:rPr>
              <a:t> </a:t>
            </a:r>
            <a:r>
              <a:rPr sz="2000" b="1" spc="-45" dirty="0">
                <a:latin typeface="Trebuchet MS"/>
                <a:cs typeface="Trebuchet MS"/>
              </a:rPr>
              <a:t>injuried</a:t>
            </a:r>
            <a:r>
              <a:rPr sz="2000" b="1" spc="-90" dirty="0">
                <a:latin typeface="Trebuchet MS"/>
                <a:cs typeface="Trebuchet MS"/>
              </a:rPr>
              <a:t> </a:t>
            </a:r>
            <a:r>
              <a:rPr sz="2000" b="1" dirty="0">
                <a:latin typeface="Trebuchet MS"/>
                <a:cs typeface="Trebuchet MS"/>
              </a:rPr>
              <a:t>during </a:t>
            </a:r>
            <a:r>
              <a:rPr sz="2000" b="1" spc="-590" dirty="0">
                <a:latin typeface="Trebuchet MS"/>
                <a:cs typeface="Trebuchet MS"/>
              </a:rPr>
              <a:t> </a:t>
            </a:r>
            <a:r>
              <a:rPr sz="2000" b="1" spc="-25" dirty="0">
                <a:latin typeface="Trebuchet MS"/>
                <a:cs typeface="Trebuchet MS"/>
              </a:rPr>
              <a:t>intubation.</a:t>
            </a:r>
            <a:endParaRPr sz="2000" dirty="0">
              <a:latin typeface="Trebuchet MS"/>
              <a:cs typeface="Trebuchet MS"/>
            </a:endParaRPr>
          </a:p>
        </p:txBody>
      </p:sp>
      <p:grpSp>
        <p:nvGrpSpPr>
          <p:cNvPr id="4" name="object 4"/>
          <p:cNvGrpSpPr/>
          <p:nvPr/>
        </p:nvGrpSpPr>
        <p:grpSpPr>
          <a:xfrm>
            <a:off x="6109138" y="3418490"/>
            <a:ext cx="5501640" cy="3385185"/>
            <a:chOff x="6191250" y="3387090"/>
            <a:chExt cx="5501640" cy="3385185"/>
          </a:xfrm>
        </p:grpSpPr>
        <p:pic>
          <p:nvPicPr>
            <p:cNvPr id="5" name="object 5"/>
            <p:cNvPicPr/>
            <p:nvPr/>
          </p:nvPicPr>
          <p:blipFill>
            <a:blip r:embed="rId2" cstate="print"/>
            <a:stretch>
              <a:fillRect/>
            </a:stretch>
          </p:blipFill>
          <p:spPr>
            <a:xfrm>
              <a:off x="6248400" y="3444240"/>
              <a:ext cx="5387340" cy="3270504"/>
            </a:xfrm>
            <a:prstGeom prst="rect">
              <a:avLst/>
            </a:prstGeom>
          </p:spPr>
        </p:pic>
        <p:pic>
          <p:nvPicPr>
            <p:cNvPr id="6" name="object 6"/>
            <p:cNvPicPr/>
            <p:nvPr/>
          </p:nvPicPr>
          <p:blipFill>
            <a:blip r:embed="rId3" cstate="print"/>
            <a:stretch>
              <a:fillRect/>
            </a:stretch>
          </p:blipFill>
          <p:spPr>
            <a:xfrm>
              <a:off x="6191250" y="3387090"/>
              <a:ext cx="5501640" cy="3384804"/>
            </a:xfrm>
            <a:prstGeom prst="rect">
              <a:avLst/>
            </a:prstGeom>
          </p:spPr>
        </p:pic>
      </p:grpSp>
      <p:grpSp>
        <p:nvGrpSpPr>
          <p:cNvPr id="7" name="object 7"/>
          <p:cNvGrpSpPr/>
          <p:nvPr/>
        </p:nvGrpSpPr>
        <p:grpSpPr>
          <a:xfrm>
            <a:off x="7728826" y="457200"/>
            <a:ext cx="3578860" cy="2291080"/>
            <a:chOff x="7911845" y="320802"/>
            <a:chExt cx="3578860" cy="2291080"/>
          </a:xfrm>
        </p:grpSpPr>
        <p:pic>
          <p:nvPicPr>
            <p:cNvPr id="8" name="object 8"/>
            <p:cNvPicPr/>
            <p:nvPr/>
          </p:nvPicPr>
          <p:blipFill>
            <a:blip r:embed="rId4" cstate="print"/>
            <a:stretch>
              <a:fillRect/>
            </a:stretch>
          </p:blipFill>
          <p:spPr>
            <a:xfrm>
              <a:off x="7968995" y="377952"/>
              <a:ext cx="3464052" cy="2176272"/>
            </a:xfrm>
            <a:prstGeom prst="rect">
              <a:avLst/>
            </a:prstGeom>
          </p:spPr>
        </p:pic>
        <p:pic>
          <p:nvPicPr>
            <p:cNvPr id="9" name="object 9"/>
            <p:cNvPicPr/>
            <p:nvPr/>
          </p:nvPicPr>
          <p:blipFill>
            <a:blip r:embed="rId5" cstate="print"/>
            <a:stretch>
              <a:fillRect/>
            </a:stretch>
          </p:blipFill>
          <p:spPr>
            <a:xfrm>
              <a:off x="7911845" y="320802"/>
              <a:ext cx="3578352" cy="2290572"/>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TotalTime>
  <Words>1561</Words>
  <Application>Microsoft Office PowerPoint</Application>
  <PresentationFormat>Widescreen</PresentationFormat>
  <Paragraphs>197</Paragraphs>
  <Slides>44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Arial MT</vt:lpstr>
      <vt:lpstr>Calibri</vt:lpstr>
      <vt:lpstr>Calibri Light</vt:lpstr>
      <vt:lpstr>Cambria</vt:lpstr>
      <vt:lpstr>Courier New</vt:lpstr>
      <vt:lpstr>Impact</vt:lpstr>
      <vt:lpstr>Microsoft Sans Serif</vt:lpstr>
      <vt:lpstr>Tahoma</vt:lpstr>
      <vt:lpstr>Trebuchet MS</vt:lpstr>
      <vt:lpstr>Wingdings</vt:lpstr>
      <vt:lpstr>Office Theme</vt:lpstr>
      <vt:lpstr>PowerPoint Presentation</vt:lpstr>
      <vt:lpstr>AIR WAY ANATOMY SIGNIFICANCE IN  ANESTHESIA AND ICU</vt:lpstr>
      <vt:lpstr>PowerPoint Presentation</vt:lpstr>
      <vt:lpstr>PowerPoint Presentation</vt:lpstr>
      <vt:lpstr>ORAL CAVITY</vt:lpstr>
      <vt:lpstr>PHARYNX =THROAT</vt:lpstr>
      <vt:lpstr>LARYNGOSCOPY FOR TRACHEAL INTUBATION</vt:lpstr>
      <vt:lpstr>JAW THRUST MANEUVER</vt:lpstr>
      <vt:lpstr>LARYNX = SOUND BOX</vt:lpstr>
      <vt:lpstr>CRICOTHYROTOMY</vt:lpstr>
      <vt:lpstr>INDICATIONS AND CONTRAINDICATIONS</vt:lpstr>
      <vt:lpstr>THE TRACHEA</vt:lpstr>
      <vt:lpstr>TRACHEOSTOMY</vt:lpstr>
      <vt:lpstr>LEVELS OF TRACHEOSTOMY</vt:lpstr>
      <vt:lpstr>INDICATIONS OF TRACHEOSTOMY</vt:lpstr>
      <vt:lpstr>INDICATIONS :</vt:lpstr>
      <vt:lpstr>BRONCHI</vt:lpstr>
      <vt:lpstr>Carina clinical signifance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)LEMON( MALLAMPATI SCORE</vt:lpstr>
      <vt:lpstr>CORMACK-LEHANE GRADING ’’LARYNGOSCOPIC VIEW GRADES</vt:lpstr>
      <vt:lpstr>PowerPoint Presentation</vt:lpstr>
      <vt:lpstr>PowerPoint Presentation</vt:lpstr>
      <vt:lpstr>Airway obstruction</vt:lpstr>
      <vt:lpstr>PARTIAL &amp; COMPLETE AIRWAY  OBSTRUCTION SYMPTOMS.</vt:lpstr>
      <vt:lpstr>rib cage  retraction</vt:lpstr>
      <vt:lpstr>AIRWAY OBSTRUCTION  MANAGEMENT</vt:lpstr>
      <vt:lpstr>)LEMON( NECK MOBILITY</vt:lpstr>
      <vt:lpstr>PowerPoint Presentation</vt:lpstr>
      <vt:lpstr>PowerPoint Presentation</vt:lpstr>
      <vt:lpstr>Problems: - Cervical Spine Immobilization</vt:lpstr>
      <vt:lpstr>Be safe             Stay happy            Study hard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ABDALLAH AL-AYASRAH</cp:lastModifiedBy>
  <cp:revision>2</cp:revision>
  <dcterms:created xsi:type="dcterms:W3CDTF">2023-12-04T16:48:49Z</dcterms:created>
  <dcterms:modified xsi:type="dcterms:W3CDTF">2023-12-06T17:52:21Z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2023-12-04T00:00:00Z</vt:filetime>
  </property>
</Properties>
</file>