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4" r:id="rId6"/>
    <p:sldId id="258" r:id="rId7"/>
    <p:sldId id="261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68F663-2F64-4D0A-AECB-49FC52046FB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A64589-AD96-427E-B9EF-FFAA786E1C49}">
      <dgm:prSet custT="1"/>
      <dgm:spPr/>
      <dgm:t>
        <a:bodyPr/>
        <a:lstStyle/>
        <a:p>
          <a:endParaRPr lang="en-US" sz="2000" dirty="0"/>
        </a:p>
      </dgm:t>
    </dgm:pt>
    <dgm:pt modelId="{2EABB959-1DB0-40DE-9C04-A5758E8AAEC5}" type="parTrans" cxnId="{869022A3-1B32-414C-BC32-3770C647ECD5}">
      <dgm:prSet/>
      <dgm:spPr/>
      <dgm:t>
        <a:bodyPr/>
        <a:lstStyle/>
        <a:p>
          <a:endParaRPr lang="en-US"/>
        </a:p>
      </dgm:t>
    </dgm:pt>
    <dgm:pt modelId="{A5145C55-5ED0-4AD0-B82F-59DB15BCD3F8}" type="sibTrans" cxnId="{869022A3-1B32-414C-BC32-3770C647ECD5}">
      <dgm:prSet/>
      <dgm:spPr/>
      <dgm:t>
        <a:bodyPr/>
        <a:lstStyle/>
        <a:p>
          <a:endParaRPr lang="en-US"/>
        </a:p>
      </dgm:t>
    </dgm:pt>
    <dgm:pt modelId="{E20AAB04-1365-44AE-B60D-135D9B5981F6}">
      <dgm:prSet custT="1"/>
      <dgm:spPr/>
      <dgm:t>
        <a:bodyPr/>
        <a:lstStyle/>
        <a:p>
          <a:r>
            <a:rPr lang="en-US" sz="2000"/>
            <a:t>Ventricular systole in big artery / ventricular diastole in big artery</a:t>
          </a:r>
          <a:endParaRPr lang="en-US" sz="2000" dirty="0"/>
        </a:p>
      </dgm:t>
    </dgm:pt>
    <dgm:pt modelId="{FA4603D3-156C-4A0E-AA7B-A4C772E53F0B}" type="parTrans" cxnId="{64815A06-8B6D-4189-825B-CD81CC549981}">
      <dgm:prSet/>
      <dgm:spPr/>
      <dgm:t>
        <a:bodyPr/>
        <a:lstStyle/>
        <a:p>
          <a:endParaRPr lang="en-US"/>
        </a:p>
      </dgm:t>
    </dgm:pt>
    <dgm:pt modelId="{E283037F-20B0-4EB4-8381-6476F79B2FF6}" type="sibTrans" cxnId="{64815A06-8B6D-4189-825B-CD81CC549981}">
      <dgm:prSet/>
      <dgm:spPr/>
      <dgm:t>
        <a:bodyPr/>
        <a:lstStyle/>
        <a:p>
          <a:endParaRPr lang="en-US"/>
        </a:p>
      </dgm:t>
    </dgm:pt>
    <dgm:pt modelId="{D9823EDD-948D-4A97-9188-E2BA77E7B290}">
      <dgm:prSet custT="1"/>
      <dgm:spPr/>
      <dgm:t>
        <a:bodyPr/>
        <a:lstStyle/>
        <a:p>
          <a:r>
            <a:rPr lang="en-US" sz="2000"/>
            <a:t>5/0 10/0 mmHg atrium </a:t>
          </a:r>
          <a:endParaRPr lang="en-US" sz="2000" dirty="0"/>
        </a:p>
      </dgm:t>
    </dgm:pt>
    <dgm:pt modelId="{6CB4D0B0-4602-4591-B10E-7F160221DB99}" type="parTrans" cxnId="{9AB2ED1C-C2D6-424E-B0C2-9CD9AE358616}">
      <dgm:prSet/>
      <dgm:spPr/>
      <dgm:t>
        <a:bodyPr/>
        <a:lstStyle/>
        <a:p>
          <a:endParaRPr lang="en-US"/>
        </a:p>
      </dgm:t>
    </dgm:pt>
    <dgm:pt modelId="{3D5F31D8-A80F-402F-A8F5-A2C2B80DEEEE}" type="sibTrans" cxnId="{9AB2ED1C-C2D6-424E-B0C2-9CD9AE358616}">
      <dgm:prSet/>
      <dgm:spPr/>
      <dgm:t>
        <a:bodyPr/>
        <a:lstStyle/>
        <a:p>
          <a:endParaRPr lang="en-US"/>
        </a:p>
      </dgm:t>
    </dgm:pt>
    <dgm:pt modelId="{51E41385-846F-4AEC-8AC6-8E7607F16D6D}">
      <dgm:prSet custT="1"/>
      <dgm:spPr/>
      <dgm:t>
        <a:bodyPr/>
        <a:lstStyle/>
        <a:p>
          <a:r>
            <a:rPr lang="en-US" sz="2000"/>
            <a:t>25/0 120/0 mmHg ventricles</a:t>
          </a:r>
          <a:endParaRPr lang="en-US" sz="2000" dirty="0"/>
        </a:p>
      </dgm:t>
    </dgm:pt>
    <dgm:pt modelId="{4DEBC0B8-0E14-44EE-B0AE-7E8E290A65EA}" type="parTrans" cxnId="{364E1F06-6A46-4743-A729-099F3633D7D5}">
      <dgm:prSet/>
      <dgm:spPr/>
      <dgm:t>
        <a:bodyPr/>
        <a:lstStyle/>
        <a:p>
          <a:endParaRPr lang="en-US"/>
        </a:p>
      </dgm:t>
    </dgm:pt>
    <dgm:pt modelId="{42967EA1-C80A-4279-843A-A29562206AC9}" type="sibTrans" cxnId="{364E1F06-6A46-4743-A729-099F3633D7D5}">
      <dgm:prSet/>
      <dgm:spPr/>
      <dgm:t>
        <a:bodyPr/>
        <a:lstStyle/>
        <a:p>
          <a:endParaRPr lang="en-US"/>
        </a:p>
      </dgm:t>
    </dgm:pt>
    <dgm:pt modelId="{F743740A-8BBF-42BC-9AC5-73DD57DD725C}">
      <dgm:prSet custT="1"/>
      <dgm:spPr/>
      <dgm:t>
        <a:bodyPr/>
        <a:lstStyle/>
        <a:p>
          <a:r>
            <a:rPr lang="en-US" sz="2000"/>
            <a:t>80mmHg??? </a:t>
          </a:r>
        </a:p>
      </dgm:t>
    </dgm:pt>
    <dgm:pt modelId="{CD6EB34C-0518-4586-8B3D-ED29B7EEC52B}" type="parTrans" cxnId="{FB0E6AD8-F95C-42D7-A3EA-F77C5260B041}">
      <dgm:prSet/>
      <dgm:spPr/>
      <dgm:t>
        <a:bodyPr/>
        <a:lstStyle/>
        <a:p>
          <a:endParaRPr lang="en-US"/>
        </a:p>
      </dgm:t>
    </dgm:pt>
    <dgm:pt modelId="{9B91FB4F-B85D-4824-BE3F-E1E3FAD39090}" type="sibTrans" cxnId="{FB0E6AD8-F95C-42D7-A3EA-F77C5260B041}">
      <dgm:prSet/>
      <dgm:spPr/>
      <dgm:t>
        <a:bodyPr/>
        <a:lstStyle/>
        <a:p>
          <a:endParaRPr lang="en-US"/>
        </a:p>
      </dgm:t>
    </dgm:pt>
    <dgm:pt modelId="{243A773F-F2CF-4505-BEA1-5662542AD9E9}">
      <dgm:prSet custT="1"/>
      <dgm:spPr/>
      <dgm:t>
        <a:bodyPr/>
        <a:lstStyle/>
        <a:p>
          <a:r>
            <a:rPr lang="en-US" sz="2000"/>
            <a:t>The vessels vasoconstriction </a:t>
          </a:r>
        </a:p>
      </dgm:t>
    </dgm:pt>
    <dgm:pt modelId="{69B932FD-E0DF-400A-B896-A94D3354E4FA}" type="parTrans" cxnId="{8DFA7DA0-94C5-4F63-89B8-27305400FA1D}">
      <dgm:prSet/>
      <dgm:spPr/>
      <dgm:t>
        <a:bodyPr/>
        <a:lstStyle/>
        <a:p>
          <a:endParaRPr lang="en-US"/>
        </a:p>
      </dgm:t>
    </dgm:pt>
    <dgm:pt modelId="{1F953754-EFFE-41A2-AFD8-25024701C682}" type="sibTrans" cxnId="{8DFA7DA0-94C5-4F63-89B8-27305400FA1D}">
      <dgm:prSet/>
      <dgm:spPr/>
      <dgm:t>
        <a:bodyPr/>
        <a:lstStyle/>
        <a:p>
          <a:endParaRPr lang="en-US"/>
        </a:p>
      </dgm:t>
    </dgm:pt>
    <dgm:pt modelId="{B4CE4B07-C2E4-44E1-B2FC-5D02472BED1E}">
      <dgm:prSet custT="1"/>
      <dgm:spPr/>
      <dgm:t>
        <a:bodyPr/>
        <a:lstStyle/>
        <a:p>
          <a:r>
            <a:rPr lang="en-US" sz="2000" dirty="0"/>
            <a:t>coronary fills during diastole   5% of cardiac output</a:t>
          </a:r>
        </a:p>
        <a:p>
          <a:endParaRPr lang="en-US" sz="2000" dirty="0"/>
        </a:p>
        <a:p>
          <a:r>
            <a:rPr lang="en-US" sz="2000" dirty="0"/>
            <a:t>Constant blood supply the heart and   brain cells</a:t>
          </a:r>
        </a:p>
      </dgm:t>
    </dgm:pt>
    <dgm:pt modelId="{7AC4F9B0-88A8-4C6C-ACF8-DB0BDF2A2221}" type="parTrans" cxnId="{CE780D65-ED7C-492C-A8A6-8F2E4748F9A6}">
      <dgm:prSet/>
      <dgm:spPr/>
      <dgm:t>
        <a:bodyPr/>
        <a:lstStyle/>
        <a:p>
          <a:endParaRPr lang="en-US"/>
        </a:p>
      </dgm:t>
    </dgm:pt>
    <dgm:pt modelId="{794373EC-8142-4E08-BAFD-AE70F2A0B18C}" type="sibTrans" cxnId="{CE780D65-ED7C-492C-A8A6-8F2E4748F9A6}">
      <dgm:prSet/>
      <dgm:spPr/>
      <dgm:t>
        <a:bodyPr/>
        <a:lstStyle/>
        <a:p>
          <a:endParaRPr lang="en-US"/>
        </a:p>
      </dgm:t>
    </dgm:pt>
    <dgm:pt modelId="{C28B79DA-C1A4-4FC9-8D68-C7E574EE588C}" type="pres">
      <dgm:prSet presAssocID="{F068F663-2F64-4D0A-AECB-49FC52046FB0}" presName="vert0" presStyleCnt="0">
        <dgm:presLayoutVars>
          <dgm:dir/>
          <dgm:animOne val="branch"/>
          <dgm:animLvl val="lvl"/>
        </dgm:presLayoutVars>
      </dgm:prSet>
      <dgm:spPr/>
    </dgm:pt>
    <dgm:pt modelId="{BAE59C93-4205-46C6-8A83-F9E8AE721998}" type="pres">
      <dgm:prSet presAssocID="{2CA64589-AD96-427E-B9EF-FFAA786E1C49}" presName="thickLine" presStyleLbl="alignNode1" presStyleIdx="0" presStyleCnt="7"/>
      <dgm:spPr/>
    </dgm:pt>
    <dgm:pt modelId="{95FA86B7-DDF0-4B00-B6AD-37621E639505}" type="pres">
      <dgm:prSet presAssocID="{2CA64589-AD96-427E-B9EF-FFAA786E1C49}" presName="horz1" presStyleCnt="0"/>
      <dgm:spPr/>
    </dgm:pt>
    <dgm:pt modelId="{863B9C73-E045-4461-A658-1EE7A3766225}" type="pres">
      <dgm:prSet presAssocID="{2CA64589-AD96-427E-B9EF-FFAA786E1C49}" presName="tx1" presStyleLbl="revTx" presStyleIdx="0" presStyleCnt="7" custLinFactNeighborX="-3647" custLinFactNeighborY="-71798"/>
      <dgm:spPr/>
    </dgm:pt>
    <dgm:pt modelId="{4B68A1B4-5A61-43D8-9F93-D2EC7D96B26D}" type="pres">
      <dgm:prSet presAssocID="{2CA64589-AD96-427E-B9EF-FFAA786E1C49}" presName="vert1" presStyleCnt="0"/>
      <dgm:spPr/>
    </dgm:pt>
    <dgm:pt modelId="{1442756F-64F6-4AA0-833A-03D16DD4AB6A}" type="pres">
      <dgm:prSet presAssocID="{E20AAB04-1365-44AE-B60D-135D9B5981F6}" presName="thickLine" presStyleLbl="alignNode1" presStyleIdx="1" presStyleCnt="7"/>
      <dgm:spPr/>
    </dgm:pt>
    <dgm:pt modelId="{DDD42938-ADFD-48F5-9572-D466068039BE}" type="pres">
      <dgm:prSet presAssocID="{E20AAB04-1365-44AE-B60D-135D9B5981F6}" presName="horz1" presStyleCnt="0"/>
      <dgm:spPr/>
    </dgm:pt>
    <dgm:pt modelId="{EE530623-B784-40C6-8830-594706A4AA1F}" type="pres">
      <dgm:prSet presAssocID="{E20AAB04-1365-44AE-B60D-135D9B5981F6}" presName="tx1" presStyleLbl="revTx" presStyleIdx="1" presStyleCnt="7"/>
      <dgm:spPr/>
    </dgm:pt>
    <dgm:pt modelId="{75A73ABF-FC86-4937-8646-8A0552987725}" type="pres">
      <dgm:prSet presAssocID="{E20AAB04-1365-44AE-B60D-135D9B5981F6}" presName="vert1" presStyleCnt="0"/>
      <dgm:spPr/>
    </dgm:pt>
    <dgm:pt modelId="{6F85DADE-1AFF-4CFE-B651-B6C3DE641B14}" type="pres">
      <dgm:prSet presAssocID="{D9823EDD-948D-4A97-9188-E2BA77E7B290}" presName="thickLine" presStyleLbl="alignNode1" presStyleIdx="2" presStyleCnt="7"/>
      <dgm:spPr/>
    </dgm:pt>
    <dgm:pt modelId="{64ADAD4E-580A-47CE-97AB-3A7FB635C1B5}" type="pres">
      <dgm:prSet presAssocID="{D9823EDD-948D-4A97-9188-E2BA77E7B290}" presName="horz1" presStyleCnt="0"/>
      <dgm:spPr/>
    </dgm:pt>
    <dgm:pt modelId="{7E82ED55-FE8A-401D-BA3B-2A444F4B80C6}" type="pres">
      <dgm:prSet presAssocID="{D9823EDD-948D-4A97-9188-E2BA77E7B290}" presName="tx1" presStyleLbl="revTx" presStyleIdx="2" presStyleCnt="7"/>
      <dgm:spPr/>
    </dgm:pt>
    <dgm:pt modelId="{FEE6DFEB-398F-43FB-B815-C245244314E2}" type="pres">
      <dgm:prSet presAssocID="{D9823EDD-948D-4A97-9188-E2BA77E7B290}" presName="vert1" presStyleCnt="0"/>
      <dgm:spPr/>
    </dgm:pt>
    <dgm:pt modelId="{6C8789DA-AE77-4CB8-9FD1-2BDAE761A2A2}" type="pres">
      <dgm:prSet presAssocID="{51E41385-846F-4AEC-8AC6-8E7607F16D6D}" presName="thickLine" presStyleLbl="alignNode1" presStyleIdx="3" presStyleCnt="7"/>
      <dgm:spPr/>
    </dgm:pt>
    <dgm:pt modelId="{8EE36DB4-ADE1-4669-B9D4-F586F36B5D70}" type="pres">
      <dgm:prSet presAssocID="{51E41385-846F-4AEC-8AC6-8E7607F16D6D}" presName="horz1" presStyleCnt="0"/>
      <dgm:spPr/>
    </dgm:pt>
    <dgm:pt modelId="{6B547940-1781-4FAF-B22F-DE4B6E9093CB}" type="pres">
      <dgm:prSet presAssocID="{51E41385-846F-4AEC-8AC6-8E7607F16D6D}" presName="tx1" presStyleLbl="revTx" presStyleIdx="3" presStyleCnt="7"/>
      <dgm:spPr/>
    </dgm:pt>
    <dgm:pt modelId="{DB43CAD7-0E69-4440-B5E8-E314915EB629}" type="pres">
      <dgm:prSet presAssocID="{51E41385-846F-4AEC-8AC6-8E7607F16D6D}" presName="vert1" presStyleCnt="0"/>
      <dgm:spPr/>
    </dgm:pt>
    <dgm:pt modelId="{3E13C0E8-54C2-470F-8DFC-BEB40FE73BEA}" type="pres">
      <dgm:prSet presAssocID="{F743740A-8BBF-42BC-9AC5-73DD57DD725C}" presName="thickLine" presStyleLbl="alignNode1" presStyleIdx="4" presStyleCnt="7"/>
      <dgm:spPr/>
    </dgm:pt>
    <dgm:pt modelId="{DCCDD3DE-4946-41D9-BFBA-51332C5BC759}" type="pres">
      <dgm:prSet presAssocID="{F743740A-8BBF-42BC-9AC5-73DD57DD725C}" presName="horz1" presStyleCnt="0"/>
      <dgm:spPr/>
    </dgm:pt>
    <dgm:pt modelId="{17CCDBA9-F740-4DB1-9A8E-A692AB99F949}" type="pres">
      <dgm:prSet presAssocID="{F743740A-8BBF-42BC-9AC5-73DD57DD725C}" presName="tx1" presStyleLbl="revTx" presStyleIdx="4" presStyleCnt="7"/>
      <dgm:spPr/>
    </dgm:pt>
    <dgm:pt modelId="{9A66F9EF-0F4B-4494-BA73-C8EFC53C64B0}" type="pres">
      <dgm:prSet presAssocID="{F743740A-8BBF-42BC-9AC5-73DD57DD725C}" presName="vert1" presStyleCnt="0"/>
      <dgm:spPr/>
    </dgm:pt>
    <dgm:pt modelId="{7840A407-B56A-470F-BB24-658E913950B0}" type="pres">
      <dgm:prSet presAssocID="{243A773F-F2CF-4505-BEA1-5662542AD9E9}" presName="thickLine" presStyleLbl="alignNode1" presStyleIdx="5" presStyleCnt="7"/>
      <dgm:spPr/>
    </dgm:pt>
    <dgm:pt modelId="{9F8E57D7-8A34-4CFE-9029-C2EFC09425B7}" type="pres">
      <dgm:prSet presAssocID="{243A773F-F2CF-4505-BEA1-5662542AD9E9}" presName="horz1" presStyleCnt="0"/>
      <dgm:spPr/>
    </dgm:pt>
    <dgm:pt modelId="{5DEABFC3-E898-4E4A-9ADB-96828EF9BB17}" type="pres">
      <dgm:prSet presAssocID="{243A773F-F2CF-4505-BEA1-5662542AD9E9}" presName="tx1" presStyleLbl="revTx" presStyleIdx="5" presStyleCnt="7"/>
      <dgm:spPr/>
    </dgm:pt>
    <dgm:pt modelId="{F098258F-23A2-414D-BBC0-23D20A14DED7}" type="pres">
      <dgm:prSet presAssocID="{243A773F-F2CF-4505-BEA1-5662542AD9E9}" presName="vert1" presStyleCnt="0"/>
      <dgm:spPr/>
    </dgm:pt>
    <dgm:pt modelId="{446ED1B5-C3D3-45DB-BB67-314D821E5CA4}" type="pres">
      <dgm:prSet presAssocID="{B4CE4B07-C2E4-44E1-B2FC-5D02472BED1E}" presName="thickLine" presStyleLbl="alignNode1" presStyleIdx="6" presStyleCnt="7"/>
      <dgm:spPr/>
    </dgm:pt>
    <dgm:pt modelId="{6B27D8E4-2262-4969-9798-FC7B27A71CF3}" type="pres">
      <dgm:prSet presAssocID="{B4CE4B07-C2E4-44E1-B2FC-5D02472BED1E}" presName="horz1" presStyleCnt="0"/>
      <dgm:spPr/>
    </dgm:pt>
    <dgm:pt modelId="{B662AF0F-B8A6-4AB1-9636-19FCEC43BACB}" type="pres">
      <dgm:prSet presAssocID="{B4CE4B07-C2E4-44E1-B2FC-5D02472BED1E}" presName="tx1" presStyleLbl="revTx" presStyleIdx="6" presStyleCnt="7"/>
      <dgm:spPr/>
    </dgm:pt>
    <dgm:pt modelId="{D770B168-E1BB-4136-B9F0-AF6C4F37A63C}" type="pres">
      <dgm:prSet presAssocID="{B4CE4B07-C2E4-44E1-B2FC-5D02472BED1E}" presName="vert1" presStyleCnt="0"/>
      <dgm:spPr/>
    </dgm:pt>
  </dgm:ptLst>
  <dgm:cxnLst>
    <dgm:cxn modelId="{364E1F06-6A46-4743-A729-099F3633D7D5}" srcId="{F068F663-2F64-4D0A-AECB-49FC52046FB0}" destId="{51E41385-846F-4AEC-8AC6-8E7607F16D6D}" srcOrd="3" destOrd="0" parTransId="{4DEBC0B8-0E14-44EE-B0AE-7E8E290A65EA}" sibTransId="{42967EA1-C80A-4279-843A-A29562206AC9}"/>
    <dgm:cxn modelId="{64815A06-8B6D-4189-825B-CD81CC549981}" srcId="{F068F663-2F64-4D0A-AECB-49FC52046FB0}" destId="{E20AAB04-1365-44AE-B60D-135D9B5981F6}" srcOrd="1" destOrd="0" parTransId="{FA4603D3-156C-4A0E-AA7B-A4C772E53F0B}" sibTransId="{E283037F-20B0-4EB4-8381-6476F79B2FF6}"/>
    <dgm:cxn modelId="{9AB2ED1C-C2D6-424E-B0C2-9CD9AE358616}" srcId="{F068F663-2F64-4D0A-AECB-49FC52046FB0}" destId="{D9823EDD-948D-4A97-9188-E2BA77E7B290}" srcOrd="2" destOrd="0" parTransId="{6CB4D0B0-4602-4591-B10E-7F160221DB99}" sibTransId="{3D5F31D8-A80F-402F-A8F5-A2C2B80DEEEE}"/>
    <dgm:cxn modelId="{5787FD40-C580-4123-A319-9E4C4C53685D}" type="presOf" srcId="{F068F663-2F64-4D0A-AECB-49FC52046FB0}" destId="{C28B79DA-C1A4-4FC9-8D68-C7E574EE588C}" srcOrd="0" destOrd="0" presId="urn:microsoft.com/office/officeart/2008/layout/LinedList"/>
    <dgm:cxn modelId="{CE780D65-ED7C-492C-A8A6-8F2E4748F9A6}" srcId="{F068F663-2F64-4D0A-AECB-49FC52046FB0}" destId="{B4CE4B07-C2E4-44E1-B2FC-5D02472BED1E}" srcOrd="6" destOrd="0" parTransId="{7AC4F9B0-88A8-4C6C-ACF8-DB0BDF2A2221}" sibTransId="{794373EC-8142-4E08-BAFD-AE70F2A0B18C}"/>
    <dgm:cxn modelId="{7D0EAF69-1F4D-4FE3-B7BA-55905360BBE5}" type="presOf" srcId="{D9823EDD-948D-4A97-9188-E2BA77E7B290}" destId="{7E82ED55-FE8A-401D-BA3B-2A444F4B80C6}" srcOrd="0" destOrd="0" presId="urn:microsoft.com/office/officeart/2008/layout/LinedList"/>
    <dgm:cxn modelId="{D72A704F-A329-4C12-A2B2-66544B13BAD1}" type="presOf" srcId="{E20AAB04-1365-44AE-B60D-135D9B5981F6}" destId="{EE530623-B784-40C6-8830-594706A4AA1F}" srcOrd="0" destOrd="0" presId="urn:microsoft.com/office/officeart/2008/layout/LinedList"/>
    <dgm:cxn modelId="{5234EC92-ED64-4F2D-9B46-545F2B3A5ECD}" type="presOf" srcId="{B4CE4B07-C2E4-44E1-B2FC-5D02472BED1E}" destId="{B662AF0F-B8A6-4AB1-9636-19FCEC43BACB}" srcOrd="0" destOrd="0" presId="urn:microsoft.com/office/officeart/2008/layout/LinedList"/>
    <dgm:cxn modelId="{51B77594-E0B4-4EA0-B63E-9E987DFAD0DE}" type="presOf" srcId="{243A773F-F2CF-4505-BEA1-5662542AD9E9}" destId="{5DEABFC3-E898-4E4A-9ADB-96828EF9BB17}" srcOrd="0" destOrd="0" presId="urn:microsoft.com/office/officeart/2008/layout/LinedList"/>
    <dgm:cxn modelId="{8DFA7DA0-94C5-4F63-89B8-27305400FA1D}" srcId="{F068F663-2F64-4D0A-AECB-49FC52046FB0}" destId="{243A773F-F2CF-4505-BEA1-5662542AD9E9}" srcOrd="5" destOrd="0" parTransId="{69B932FD-E0DF-400A-B896-A94D3354E4FA}" sibTransId="{1F953754-EFFE-41A2-AFD8-25024701C682}"/>
    <dgm:cxn modelId="{869022A3-1B32-414C-BC32-3770C647ECD5}" srcId="{F068F663-2F64-4D0A-AECB-49FC52046FB0}" destId="{2CA64589-AD96-427E-B9EF-FFAA786E1C49}" srcOrd="0" destOrd="0" parTransId="{2EABB959-1DB0-40DE-9C04-A5758E8AAEC5}" sibTransId="{A5145C55-5ED0-4AD0-B82F-59DB15BCD3F8}"/>
    <dgm:cxn modelId="{F07762B5-EB3D-499B-8AEF-F31BA72199AF}" type="presOf" srcId="{51E41385-846F-4AEC-8AC6-8E7607F16D6D}" destId="{6B547940-1781-4FAF-B22F-DE4B6E9093CB}" srcOrd="0" destOrd="0" presId="urn:microsoft.com/office/officeart/2008/layout/LinedList"/>
    <dgm:cxn modelId="{17A639D1-1C65-48AC-83CF-9215E8C3F50C}" type="presOf" srcId="{F743740A-8BBF-42BC-9AC5-73DD57DD725C}" destId="{17CCDBA9-F740-4DB1-9A8E-A692AB99F949}" srcOrd="0" destOrd="0" presId="urn:microsoft.com/office/officeart/2008/layout/LinedList"/>
    <dgm:cxn modelId="{FB0E6AD8-F95C-42D7-A3EA-F77C5260B041}" srcId="{F068F663-2F64-4D0A-AECB-49FC52046FB0}" destId="{F743740A-8BBF-42BC-9AC5-73DD57DD725C}" srcOrd="4" destOrd="0" parTransId="{CD6EB34C-0518-4586-8B3D-ED29B7EEC52B}" sibTransId="{9B91FB4F-B85D-4824-BE3F-E1E3FAD39090}"/>
    <dgm:cxn modelId="{EB1C90E8-4D36-4127-A14A-CA7F4FF1E162}" type="presOf" srcId="{2CA64589-AD96-427E-B9EF-FFAA786E1C49}" destId="{863B9C73-E045-4461-A658-1EE7A3766225}" srcOrd="0" destOrd="0" presId="urn:microsoft.com/office/officeart/2008/layout/LinedList"/>
    <dgm:cxn modelId="{FF305AE4-0086-4E3A-A3C8-231A44915166}" type="presParOf" srcId="{C28B79DA-C1A4-4FC9-8D68-C7E574EE588C}" destId="{BAE59C93-4205-46C6-8A83-F9E8AE721998}" srcOrd="0" destOrd="0" presId="urn:microsoft.com/office/officeart/2008/layout/LinedList"/>
    <dgm:cxn modelId="{ABF32359-1CDA-4D35-90C1-379349C5D995}" type="presParOf" srcId="{C28B79DA-C1A4-4FC9-8D68-C7E574EE588C}" destId="{95FA86B7-DDF0-4B00-B6AD-37621E639505}" srcOrd="1" destOrd="0" presId="urn:microsoft.com/office/officeart/2008/layout/LinedList"/>
    <dgm:cxn modelId="{00538BBD-1D5E-4554-A365-C2E60CF4D0BF}" type="presParOf" srcId="{95FA86B7-DDF0-4B00-B6AD-37621E639505}" destId="{863B9C73-E045-4461-A658-1EE7A3766225}" srcOrd="0" destOrd="0" presId="urn:microsoft.com/office/officeart/2008/layout/LinedList"/>
    <dgm:cxn modelId="{B9BD50DF-5104-4AC2-8313-6F5F4A04CA2E}" type="presParOf" srcId="{95FA86B7-DDF0-4B00-B6AD-37621E639505}" destId="{4B68A1B4-5A61-43D8-9F93-D2EC7D96B26D}" srcOrd="1" destOrd="0" presId="urn:microsoft.com/office/officeart/2008/layout/LinedList"/>
    <dgm:cxn modelId="{9559BE6F-269A-4A4E-955A-93C6C428AF39}" type="presParOf" srcId="{C28B79DA-C1A4-4FC9-8D68-C7E574EE588C}" destId="{1442756F-64F6-4AA0-833A-03D16DD4AB6A}" srcOrd="2" destOrd="0" presId="urn:microsoft.com/office/officeart/2008/layout/LinedList"/>
    <dgm:cxn modelId="{205ACD5D-E84E-481C-AFF6-029A4DCCB5AA}" type="presParOf" srcId="{C28B79DA-C1A4-4FC9-8D68-C7E574EE588C}" destId="{DDD42938-ADFD-48F5-9572-D466068039BE}" srcOrd="3" destOrd="0" presId="urn:microsoft.com/office/officeart/2008/layout/LinedList"/>
    <dgm:cxn modelId="{B435AEB7-C0B6-4A59-AC6D-BF4133687621}" type="presParOf" srcId="{DDD42938-ADFD-48F5-9572-D466068039BE}" destId="{EE530623-B784-40C6-8830-594706A4AA1F}" srcOrd="0" destOrd="0" presId="urn:microsoft.com/office/officeart/2008/layout/LinedList"/>
    <dgm:cxn modelId="{C9785EFC-649C-44D2-BFDD-143C62901B18}" type="presParOf" srcId="{DDD42938-ADFD-48F5-9572-D466068039BE}" destId="{75A73ABF-FC86-4937-8646-8A0552987725}" srcOrd="1" destOrd="0" presId="urn:microsoft.com/office/officeart/2008/layout/LinedList"/>
    <dgm:cxn modelId="{DA356814-05A1-403A-AA3A-954D966D2539}" type="presParOf" srcId="{C28B79DA-C1A4-4FC9-8D68-C7E574EE588C}" destId="{6F85DADE-1AFF-4CFE-B651-B6C3DE641B14}" srcOrd="4" destOrd="0" presId="urn:microsoft.com/office/officeart/2008/layout/LinedList"/>
    <dgm:cxn modelId="{31F2983F-9D8A-49C8-B8F8-1CE2BBBC317A}" type="presParOf" srcId="{C28B79DA-C1A4-4FC9-8D68-C7E574EE588C}" destId="{64ADAD4E-580A-47CE-97AB-3A7FB635C1B5}" srcOrd="5" destOrd="0" presId="urn:microsoft.com/office/officeart/2008/layout/LinedList"/>
    <dgm:cxn modelId="{13A20122-B96C-4757-A8C8-71FA108B8E7F}" type="presParOf" srcId="{64ADAD4E-580A-47CE-97AB-3A7FB635C1B5}" destId="{7E82ED55-FE8A-401D-BA3B-2A444F4B80C6}" srcOrd="0" destOrd="0" presId="urn:microsoft.com/office/officeart/2008/layout/LinedList"/>
    <dgm:cxn modelId="{32140C3D-9492-4F9E-9AD0-D3AAA334F80C}" type="presParOf" srcId="{64ADAD4E-580A-47CE-97AB-3A7FB635C1B5}" destId="{FEE6DFEB-398F-43FB-B815-C245244314E2}" srcOrd="1" destOrd="0" presId="urn:microsoft.com/office/officeart/2008/layout/LinedList"/>
    <dgm:cxn modelId="{A52E8BDF-32C1-4AC3-9947-650DCCCF4F14}" type="presParOf" srcId="{C28B79DA-C1A4-4FC9-8D68-C7E574EE588C}" destId="{6C8789DA-AE77-4CB8-9FD1-2BDAE761A2A2}" srcOrd="6" destOrd="0" presId="urn:microsoft.com/office/officeart/2008/layout/LinedList"/>
    <dgm:cxn modelId="{332B5A3C-7B30-4683-9E07-CB60FD18ABF4}" type="presParOf" srcId="{C28B79DA-C1A4-4FC9-8D68-C7E574EE588C}" destId="{8EE36DB4-ADE1-4669-B9D4-F586F36B5D70}" srcOrd="7" destOrd="0" presId="urn:microsoft.com/office/officeart/2008/layout/LinedList"/>
    <dgm:cxn modelId="{E8311C8D-352D-417E-B289-77B17BD215D9}" type="presParOf" srcId="{8EE36DB4-ADE1-4669-B9D4-F586F36B5D70}" destId="{6B547940-1781-4FAF-B22F-DE4B6E9093CB}" srcOrd="0" destOrd="0" presId="urn:microsoft.com/office/officeart/2008/layout/LinedList"/>
    <dgm:cxn modelId="{1DF6DEBA-1B13-4A8D-8F4C-A8D6FAB61128}" type="presParOf" srcId="{8EE36DB4-ADE1-4669-B9D4-F586F36B5D70}" destId="{DB43CAD7-0E69-4440-B5E8-E314915EB629}" srcOrd="1" destOrd="0" presId="urn:microsoft.com/office/officeart/2008/layout/LinedList"/>
    <dgm:cxn modelId="{CFD6E8BB-6C1D-4579-907B-87E317B1D39C}" type="presParOf" srcId="{C28B79DA-C1A4-4FC9-8D68-C7E574EE588C}" destId="{3E13C0E8-54C2-470F-8DFC-BEB40FE73BEA}" srcOrd="8" destOrd="0" presId="urn:microsoft.com/office/officeart/2008/layout/LinedList"/>
    <dgm:cxn modelId="{58058F1A-4258-4E02-A55C-10BD1F36D0D4}" type="presParOf" srcId="{C28B79DA-C1A4-4FC9-8D68-C7E574EE588C}" destId="{DCCDD3DE-4946-41D9-BFBA-51332C5BC759}" srcOrd="9" destOrd="0" presId="urn:microsoft.com/office/officeart/2008/layout/LinedList"/>
    <dgm:cxn modelId="{AF662172-35B8-463F-AB1E-280D9140C49B}" type="presParOf" srcId="{DCCDD3DE-4946-41D9-BFBA-51332C5BC759}" destId="{17CCDBA9-F740-4DB1-9A8E-A692AB99F949}" srcOrd="0" destOrd="0" presId="urn:microsoft.com/office/officeart/2008/layout/LinedList"/>
    <dgm:cxn modelId="{20E0D1DF-E618-4E78-A6B9-6321C2A0FFD1}" type="presParOf" srcId="{DCCDD3DE-4946-41D9-BFBA-51332C5BC759}" destId="{9A66F9EF-0F4B-4494-BA73-C8EFC53C64B0}" srcOrd="1" destOrd="0" presId="urn:microsoft.com/office/officeart/2008/layout/LinedList"/>
    <dgm:cxn modelId="{7DA845BC-96ED-44F4-AB1B-E2634137B22B}" type="presParOf" srcId="{C28B79DA-C1A4-4FC9-8D68-C7E574EE588C}" destId="{7840A407-B56A-470F-BB24-658E913950B0}" srcOrd="10" destOrd="0" presId="urn:microsoft.com/office/officeart/2008/layout/LinedList"/>
    <dgm:cxn modelId="{C0ABFDCF-2925-4363-A674-294AF8EB3376}" type="presParOf" srcId="{C28B79DA-C1A4-4FC9-8D68-C7E574EE588C}" destId="{9F8E57D7-8A34-4CFE-9029-C2EFC09425B7}" srcOrd="11" destOrd="0" presId="urn:microsoft.com/office/officeart/2008/layout/LinedList"/>
    <dgm:cxn modelId="{49945335-A254-491F-841F-AF2D98E11EBB}" type="presParOf" srcId="{9F8E57D7-8A34-4CFE-9029-C2EFC09425B7}" destId="{5DEABFC3-E898-4E4A-9ADB-96828EF9BB17}" srcOrd="0" destOrd="0" presId="urn:microsoft.com/office/officeart/2008/layout/LinedList"/>
    <dgm:cxn modelId="{37E45285-47BC-4695-8053-B7C06F5B5DA5}" type="presParOf" srcId="{9F8E57D7-8A34-4CFE-9029-C2EFC09425B7}" destId="{F098258F-23A2-414D-BBC0-23D20A14DED7}" srcOrd="1" destOrd="0" presId="urn:microsoft.com/office/officeart/2008/layout/LinedList"/>
    <dgm:cxn modelId="{CBC45BBF-9319-479D-8CC0-DB8E5D00094B}" type="presParOf" srcId="{C28B79DA-C1A4-4FC9-8D68-C7E574EE588C}" destId="{446ED1B5-C3D3-45DB-BB67-314D821E5CA4}" srcOrd="12" destOrd="0" presId="urn:microsoft.com/office/officeart/2008/layout/LinedList"/>
    <dgm:cxn modelId="{3BAE8415-C09B-4784-8FAB-C604D0B1CEB6}" type="presParOf" srcId="{C28B79DA-C1A4-4FC9-8D68-C7E574EE588C}" destId="{6B27D8E4-2262-4969-9798-FC7B27A71CF3}" srcOrd="13" destOrd="0" presId="urn:microsoft.com/office/officeart/2008/layout/LinedList"/>
    <dgm:cxn modelId="{FB0BDF8E-B088-49E7-913B-F5C32D1034B8}" type="presParOf" srcId="{6B27D8E4-2262-4969-9798-FC7B27A71CF3}" destId="{B662AF0F-B8A6-4AB1-9636-19FCEC43BACB}" srcOrd="0" destOrd="0" presId="urn:microsoft.com/office/officeart/2008/layout/LinedList"/>
    <dgm:cxn modelId="{0CA0E33B-F8AB-4EFC-A3BC-F36E4C011AE8}" type="presParOf" srcId="{6B27D8E4-2262-4969-9798-FC7B27A71CF3}" destId="{D770B168-E1BB-4136-B9F0-AF6C4F37A63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5E23F1-018C-427E-ACB3-AE335DF889B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3381078-DC43-41ED-8C81-1B1FB748E060}">
      <dgm:prSet/>
      <dgm:spPr/>
      <dgm:t>
        <a:bodyPr/>
        <a:lstStyle/>
        <a:p>
          <a:r>
            <a:rPr lang="en-US"/>
            <a:t>Systolic &gt;180mmHg</a:t>
          </a:r>
        </a:p>
      </dgm:t>
    </dgm:pt>
    <dgm:pt modelId="{D2D6D6E8-0B58-4138-966B-70BBFC87AF82}" type="parTrans" cxnId="{BF56EEE8-91D8-4C8A-930D-557559750E49}">
      <dgm:prSet/>
      <dgm:spPr/>
      <dgm:t>
        <a:bodyPr/>
        <a:lstStyle/>
        <a:p>
          <a:endParaRPr lang="en-US"/>
        </a:p>
      </dgm:t>
    </dgm:pt>
    <dgm:pt modelId="{3D743EB4-3D97-479A-BADE-FC9B94F51D5A}" type="sibTrans" cxnId="{BF56EEE8-91D8-4C8A-930D-557559750E49}">
      <dgm:prSet/>
      <dgm:spPr/>
      <dgm:t>
        <a:bodyPr/>
        <a:lstStyle/>
        <a:p>
          <a:endParaRPr lang="en-US"/>
        </a:p>
      </dgm:t>
    </dgm:pt>
    <dgm:pt modelId="{AC966270-7A12-4122-A5EB-FEAD198BC8C8}">
      <dgm:prSet/>
      <dgm:spPr/>
      <dgm:t>
        <a:bodyPr/>
        <a:lstStyle/>
        <a:p>
          <a:r>
            <a:rPr lang="en-US"/>
            <a:t>Diastolic &gt; 120mmHg </a:t>
          </a:r>
        </a:p>
      </dgm:t>
    </dgm:pt>
    <dgm:pt modelId="{E030A4F1-9A4F-4F56-BE7F-1171EBDBEB08}" type="parTrans" cxnId="{537C6051-8F57-4E43-BC3D-F34CD9D9DF29}">
      <dgm:prSet/>
      <dgm:spPr/>
      <dgm:t>
        <a:bodyPr/>
        <a:lstStyle/>
        <a:p>
          <a:endParaRPr lang="en-US"/>
        </a:p>
      </dgm:t>
    </dgm:pt>
    <dgm:pt modelId="{F5F7D6B4-DF14-49DF-BC8D-A63E2AEFD62F}" type="sibTrans" cxnId="{537C6051-8F57-4E43-BC3D-F34CD9D9DF29}">
      <dgm:prSet/>
      <dgm:spPr/>
      <dgm:t>
        <a:bodyPr/>
        <a:lstStyle/>
        <a:p>
          <a:endParaRPr lang="en-US"/>
        </a:p>
      </dgm:t>
    </dgm:pt>
    <dgm:pt modelId="{26D77107-0CA3-4048-9F35-673A8858CCB8}">
      <dgm:prSet/>
      <dgm:spPr/>
      <dgm:t>
        <a:bodyPr/>
        <a:lstStyle/>
        <a:p>
          <a:r>
            <a:rPr lang="en-US"/>
            <a:t>Urgency not damaged</a:t>
          </a:r>
        </a:p>
      </dgm:t>
    </dgm:pt>
    <dgm:pt modelId="{00C60BF2-723D-44B3-AC58-11F47D5411F4}" type="parTrans" cxnId="{7FFB7A13-DC12-4410-A26E-BB2146487C3F}">
      <dgm:prSet/>
      <dgm:spPr/>
      <dgm:t>
        <a:bodyPr/>
        <a:lstStyle/>
        <a:p>
          <a:endParaRPr lang="en-US"/>
        </a:p>
      </dgm:t>
    </dgm:pt>
    <dgm:pt modelId="{041F3A0B-87B0-4876-8D82-B67205D341A7}" type="sibTrans" cxnId="{7FFB7A13-DC12-4410-A26E-BB2146487C3F}">
      <dgm:prSet/>
      <dgm:spPr/>
      <dgm:t>
        <a:bodyPr/>
        <a:lstStyle/>
        <a:p>
          <a:endParaRPr lang="en-US"/>
        </a:p>
      </dgm:t>
    </dgm:pt>
    <dgm:pt modelId="{73B3BD31-AFE8-42C2-B042-9D84BCA9819D}">
      <dgm:prSet/>
      <dgm:spPr/>
      <dgm:t>
        <a:bodyPr/>
        <a:lstStyle/>
        <a:p>
          <a:r>
            <a:rPr lang="en-US"/>
            <a:t>Emergency damaged end organs  </a:t>
          </a:r>
        </a:p>
      </dgm:t>
    </dgm:pt>
    <dgm:pt modelId="{89D51D3C-C0DE-4441-BF80-6D74D1A9131D}" type="parTrans" cxnId="{C3797BBC-7458-498A-882C-A09A100F4878}">
      <dgm:prSet/>
      <dgm:spPr/>
      <dgm:t>
        <a:bodyPr/>
        <a:lstStyle/>
        <a:p>
          <a:endParaRPr lang="en-US"/>
        </a:p>
      </dgm:t>
    </dgm:pt>
    <dgm:pt modelId="{F0F29CFD-3AEC-4C2C-AB46-6FB3E672F5BB}" type="sibTrans" cxnId="{C3797BBC-7458-498A-882C-A09A100F4878}">
      <dgm:prSet/>
      <dgm:spPr/>
      <dgm:t>
        <a:bodyPr/>
        <a:lstStyle/>
        <a:p>
          <a:endParaRPr lang="en-US"/>
        </a:p>
      </dgm:t>
    </dgm:pt>
    <dgm:pt modelId="{1CFCB70D-655C-4BBC-B5CF-22F980221BCD}">
      <dgm:prSet/>
      <dgm:spPr/>
      <dgm:t>
        <a:bodyPr/>
        <a:lstStyle/>
        <a:p>
          <a:r>
            <a:rPr lang="en-US"/>
            <a:t>myocardial infarctions , aneurysms and brain stroke </a:t>
          </a:r>
        </a:p>
      </dgm:t>
    </dgm:pt>
    <dgm:pt modelId="{B105D1A3-01E5-4B66-B2F4-BFC89617554A}" type="parTrans" cxnId="{E7A0A016-D6EA-43C1-A6A5-E6ED3EEAFB34}">
      <dgm:prSet/>
      <dgm:spPr/>
      <dgm:t>
        <a:bodyPr/>
        <a:lstStyle/>
        <a:p>
          <a:endParaRPr lang="en-US"/>
        </a:p>
      </dgm:t>
    </dgm:pt>
    <dgm:pt modelId="{5F8AEE40-6002-40F2-A36B-85680A233506}" type="sibTrans" cxnId="{E7A0A016-D6EA-43C1-A6A5-E6ED3EEAFB34}">
      <dgm:prSet/>
      <dgm:spPr/>
      <dgm:t>
        <a:bodyPr/>
        <a:lstStyle/>
        <a:p>
          <a:endParaRPr lang="en-US"/>
        </a:p>
      </dgm:t>
    </dgm:pt>
    <dgm:pt modelId="{33620619-0F99-4643-9072-241F4DE36990}" type="pres">
      <dgm:prSet presAssocID="{DB5E23F1-018C-427E-ACB3-AE335DF889B5}" presName="vert0" presStyleCnt="0">
        <dgm:presLayoutVars>
          <dgm:dir/>
          <dgm:animOne val="branch"/>
          <dgm:animLvl val="lvl"/>
        </dgm:presLayoutVars>
      </dgm:prSet>
      <dgm:spPr/>
    </dgm:pt>
    <dgm:pt modelId="{F0CD96AF-5B05-49DE-8A70-FD0A79732C62}" type="pres">
      <dgm:prSet presAssocID="{73381078-DC43-41ED-8C81-1B1FB748E060}" presName="thickLine" presStyleLbl="alignNode1" presStyleIdx="0" presStyleCnt="5"/>
      <dgm:spPr/>
    </dgm:pt>
    <dgm:pt modelId="{0ACB358B-3BEE-401F-AD54-4AED5CF701CE}" type="pres">
      <dgm:prSet presAssocID="{73381078-DC43-41ED-8C81-1B1FB748E060}" presName="horz1" presStyleCnt="0"/>
      <dgm:spPr/>
    </dgm:pt>
    <dgm:pt modelId="{DE3446CA-6047-43DD-8198-5A59DC32DAAF}" type="pres">
      <dgm:prSet presAssocID="{73381078-DC43-41ED-8C81-1B1FB748E060}" presName="tx1" presStyleLbl="revTx" presStyleIdx="0" presStyleCnt="5"/>
      <dgm:spPr/>
    </dgm:pt>
    <dgm:pt modelId="{D05DEB5E-5704-4FBA-982B-6C6C71D374A8}" type="pres">
      <dgm:prSet presAssocID="{73381078-DC43-41ED-8C81-1B1FB748E060}" presName="vert1" presStyleCnt="0"/>
      <dgm:spPr/>
    </dgm:pt>
    <dgm:pt modelId="{1C90C345-1860-42AF-92B3-5CDCD8BD08F0}" type="pres">
      <dgm:prSet presAssocID="{AC966270-7A12-4122-A5EB-FEAD198BC8C8}" presName="thickLine" presStyleLbl="alignNode1" presStyleIdx="1" presStyleCnt="5"/>
      <dgm:spPr/>
    </dgm:pt>
    <dgm:pt modelId="{4F33912A-268D-49EE-89E9-2665DAD8FA52}" type="pres">
      <dgm:prSet presAssocID="{AC966270-7A12-4122-A5EB-FEAD198BC8C8}" presName="horz1" presStyleCnt="0"/>
      <dgm:spPr/>
    </dgm:pt>
    <dgm:pt modelId="{A296D8DF-105D-43AC-BDE0-2383073290B3}" type="pres">
      <dgm:prSet presAssocID="{AC966270-7A12-4122-A5EB-FEAD198BC8C8}" presName="tx1" presStyleLbl="revTx" presStyleIdx="1" presStyleCnt="5"/>
      <dgm:spPr/>
    </dgm:pt>
    <dgm:pt modelId="{FEADACCE-00AD-421E-B6EB-E68539745F29}" type="pres">
      <dgm:prSet presAssocID="{AC966270-7A12-4122-A5EB-FEAD198BC8C8}" presName="vert1" presStyleCnt="0"/>
      <dgm:spPr/>
    </dgm:pt>
    <dgm:pt modelId="{8F091B55-A1C4-490B-9A37-5FD3DD8E5C4D}" type="pres">
      <dgm:prSet presAssocID="{26D77107-0CA3-4048-9F35-673A8858CCB8}" presName="thickLine" presStyleLbl="alignNode1" presStyleIdx="2" presStyleCnt="5"/>
      <dgm:spPr/>
    </dgm:pt>
    <dgm:pt modelId="{5F91EA2A-A4B4-46AC-A3A1-EC3ECB7D39D0}" type="pres">
      <dgm:prSet presAssocID="{26D77107-0CA3-4048-9F35-673A8858CCB8}" presName="horz1" presStyleCnt="0"/>
      <dgm:spPr/>
    </dgm:pt>
    <dgm:pt modelId="{430A663D-D3A0-4744-B3FA-88D3C05813C9}" type="pres">
      <dgm:prSet presAssocID="{26D77107-0CA3-4048-9F35-673A8858CCB8}" presName="tx1" presStyleLbl="revTx" presStyleIdx="2" presStyleCnt="5"/>
      <dgm:spPr/>
    </dgm:pt>
    <dgm:pt modelId="{E5C824DC-5F6B-4609-84F0-45056DFCE7D7}" type="pres">
      <dgm:prSet presAssocID="{26D77107-0CA3-4048-9F35-673A8858CCB8}" presName="vert1" presStyleCnt="0"/>
      <dgm:spPr/>
    </dgm:pt>
    <dgm:pt modelId="{5CC89F11-BE9C-4FE2-BDCF-2EA96C313C3F}" type="pres">
      <dgm:prSet presAssocID="{73B3BD31-AFE8-42C2-B042-9D84BCA9819D}" presName="thickLine" presStyleLbl="alignNode1" presStyleIdx="3" presStyleCnt="5"/>
      <dgm:spPr/>
    </dgm:pt>
    <dgm:pt modelId="{14193D31-6469-4424-AA0B-0D4D66C137B5}" type="pres">
      <dgm:prSet presAssocID="{73B3BD31-AFE8-42C2-B042-9D84BCA9819D}" presName="horz1" presStyleCnt="0"/>
      <dgm:spPr/>
    </dgm:pt>
    <dgm:pt modelId="{5E11B862-D2CB-476C-A425-E7067E2B317E}" type="pres">
      <dgm:prSet presAssocID="{73B3BD31-AFE8-42C2-B042-9D84BCA9819D}" presName="tx1" presStyleLbl="revTx" presStyleIdx="3" presStyleCnt="5"/>
      <dgm:spPr/>
    </dgm:pt>
    <dgm:pt modelId="{AF66EB24-08C5-4514-8651-3330FCDF411E}" type="pres">
      <dgm:prSet presAssocID="{73B3BD31-AFE8-42C2-B042-9D84BCA9819D}" presName="vert1" presStyleCnt="0"/>
      <dgm:spPr/>
    </dgm:pt>
    <dgm:pt modelId="{4CB01BB7-FB18-4AA5-8DA5-221DC6416E53}" type="pres">
      <dgm:prSet presAssocID="{1CFCB70D-655C-4BBC-B5CF-22F980221BCD}" presName="thickLine" presStyleLbl="alignNode1" presStyleIdx="4" presStyleCnt="5"/>
      <dgm:spPr/>
    </dgm:pt>
    <dgm:pt modelId="{A4D3B0E5-C8E5-457C-A2DB-73BC20BDBEC0}" type="pres">
      <dgm:prSet presAssocID="{1CFCB70D-655C-4BBC-B5CF-22F980221BCD}" presName="horz1" presStyleCnt="0"/>
      <dgm:spPr/>
    </dgm:pt>
    <dgm:pt modelId="{B616E99A-FD45-4408-A9CC-95C5873C5A02}" type="pres">
      <dgm:prSet presAssocID="{1CFCB70D-655C-4BBC-B5CF-22F980221BCD}" presName="tx1" presStyleLbl="revTx" presStyleIdx="4" presStyleCnt="5"/>
      <dgm:spPr/>
    </dgm:pt>
    <dgm:pt modelId="{F44629F6-EA9E-45CE-999D-18DD7C5F3EE2}" type="pres">
      <dgm:prSet presAssocID="{1CFCB70D-655C-4BBC-B5CF-22F980221BCD}" presName="vert1" presStyleCnt="0"/>
      <dgm:spPr/>
    </dgm:pt>
  </dgm:ptLst>
  <dgm:cxnLst>
    <dgm:cxn modelId="{F2CF2E06-1B4E-4BC7-B3E7-FF1D3DDDCE90}" type="presOf" srcId="{AC966270-7A12-4122-A5EB-FEAD198BC8C8}" destId="{A296D8DF-105D-43AC-BDE0-2383073290B3}" srcOrd="0" destOrd="0" presId="urn:microsoft.com/office/officeart/2008/layout/LinedList"/>
    <dgm:cxn modelId="{7FFB7A13-DC12-4410-A26E-BB2146487C3F}" srcId="{DB5E23F1-018C-427E-ACB3-AE335DF889B5}" destId="{26D77107-0CA3-4048-9F35-673A8858CCB8}" srcOrd="2" destOrd="0" parTransId="{00C60BF2-723D-44B3-AC58-11F47D5411F4}" sibTransId="{041F3A0B-87B0-4876-8D82-B67205D341A7}"/>
    <dgm:cxn modelId="{E7A0A016-D6EA-43C1-A6A5-E6ED3EEAFB34}" srcId="{DB5E23F1-018C-427E-ACB3-AE335DF889B5}" destId="{1CFCB70D-655C-4BBC-B5CF-22F980221BCD}" srcOrd="4" destOrd="0" parTransId="{B105D1A3-01E5-4B66-B2F4-BFC89617554A}" sibTransId="{5F8AEE40-6002-40F2-A36B-85680A233506}"/>
    <dgm:cxn modelId="{537C6051-8F57-4E43-BC3D-F34CD9D9DF29}" srcId="{DB5E23F1-018C-427E-ACB3-AE335DF889B5}" destId="{AC966270-7A12-4122-A5EB-FEAD198BC8C8}" srcOrd="1" destOrd="0" parTransId="{E030A4F1-9A4F-4F56-BE7F-1171EBDBEB08}" sibTransId="{F5F7D6B4-DF14-49DF-BC8D-A63E2AEFD62F}"/>
    <dgm:cxn modelId="{C3797BBC-7458-498A-882C-A09A100F4878}" srcId="{DB5E23F1-018C-427E-ACB3-AE335DF889B5}" destId="{73B3BD31-AFE8-42C2-B042-9D84BCA9819D}" srcOrd="3" destOrd="0" parTransId="{89D51D3C-C0DE-4441-BF80-6D74D1A9131D}" sibTransId="{F0F29CFD-3AEC-4C2C-AB46-6FB3E672F5BB}"/>
    <dgm:cxn modelId="{C525B0CC-0274-435A-8524-81CA1F9FD3C9}" type="presOf" srcId="{73B3BD31-AFE8-42C2-B042-9D84BCA9819D}" destId="{5E11B862-D2CB-476C-A425-E7067E2B317E}" srcOrd="0" destOrd="0" presId="urn:microsoft.com/office/officeart/2008/layout/LinedList"/>
    <dgm:cxn modelId="{EF6226E7-51D9-45B8-BB30-6B24FF86AC8D}" type="presOf" srcId="{1CFCB70D-655C-4BBC-B5CF-22F980221BCD}" destId="{B616E99A-FD45-4408-A9CC-95C5873C5A02}" srcOrd="0" destOrd="0" presId="urn:microsoft.com/office/officeart/2008/layout/LinedList"/>
    <dgm:cxn modelId="{BF56EEE8-91D8-4C8A-930D-557559750E49}" srcId="{DB5E23F1-018C-427E-ACB3-AE335DF889B5}" destId="{73381078-DC43-41ED-8C81-1B1FB748E060}" srcOrd="0" destOrd="0" parTransId="{D2D6D6E8-0B58-4138-966B-70BBFC87AF82}" sibTransId="{3D743EB4-3D97-479A-BADE-FC9B94F51D5A}"/>
    <dgm:cxn modelId="{2F43DDEF-4F3D-4A8B-805F-B7717C9EFB15}" type="presOf" srcId="{73381078-DC43-41ED-8C81-1B1FB748E060}" destId="{DE3446CA-6047-43DD-8198-5A59DC32DAAF}" srcOrd="0" destOrd="0" presId="urn:microsoft.com/office/officeart/2008/layout/LinedList"/>
    <dgm:cxn modelId="{C8C5F2F5-936A-437F-96CC-60AC02D016C7}" type="presOf" srcId="{DB5E23F1-018C-427E-ACB3-AE335DF889B5}" destId="{33620619-0F99-4643-9072-241F4DE36990}" srcOrd="0" destOrd="0" presId="urn:microsoft.com/office/officeart/2008/layout/LinedList"/>
    <dgm:cxn modelId="{4C9C81FB-CAE6-4C2E-B597-44E5B0C17020}" type="presOf" srcId="{26D77107-0CA3-4048-9F35-673A8858CCB8}" destId="{430A663D-D3A0-4744-B3FA-88D3C05813C9}" srcOrd="0" destOrd="0" presId="urn:microsoft.com/office/officeart/2008/layout/LinedList"/>
    <dgm:cxn modelId="{2CA64AAE-1179-4C77-8D1C-099DA3F8E7B7}" type="presParOf" srcId="{33620619-0F99-4643-9072-241F4DE36990}" destId="{F0CD96AF-5B05-49DE-8A70-FD0A79732C62}" srcOrd="0" destOrd="0" presId="urn:microsoft.com/office/officeart/2008/layout/LinedList"/>
    <dgm:cxn modelId="{ADD2699E-2256-4FF5-AC42-0FDD0CC5DEEC}" type="presParOf" srcId="{33620619-0F99-4643-9072-241F4DE36990}" destId="{0ACB358B-3BEE-401F-AD54-4AED5CF701CE}" srcOrd="1" destOrd="0" presId="urn:microsoft.com/office/officeart/2008/layout/LinedList"/>
    <dgm:cxn modelId="{531BE267-EBDD-4B6F-9275-64C7C1C75750}" type="presParOf" srcId="{0ACB358B-3BEE-401F-AD54-4AED5CF701CE}" destId="{DE3446CA-6047-43DD-8198-5A59DC32DAAF}" srcOrd="0" destOrd="0" presId="urn:microsoft.com/office/officeart/2008/layout/LinedList"/>
    <dgm:cxn modelId="{D666E2AA-FC23-439B-880D-9D2EE0143129}" type="presParOf" srcId="{0ACB358B-3BEE-401F-AD54-4AED5CF701CE}" destId="{D05DEB5E-5704-4FBA-982B-6C6C71D374A8}" srcOrd="1" destOrd="0" presId="urn:microsoft.com/office/officeart/2008/layout/LinedList"/>
    <dgm:cxn modelId="{390AE033-1349-49A5-803A-AF66A0B28AC9}" type="presParOf" srcId="{33620619-0F99-4643-9072-241F4DE36990}" destId="{1C90C345-1860-42AF-92B3-5CDCD8BD08F0}" srcOrd="2" destOrd="0" presId="urn:microsoft.com/office/officeart/2008/layout/LinedList"/>
    <dgm:cxn modelId="{CA9F3B95-C14C-4FF9-92C6-41460C0C8039}" type="presParOf" srcId="{33620619-0F99-4643-9072-241F4DE36990}" destId="{4F33912A-268D-49EE-89E9-2665DAD8FA52}" srcOrd="3" destOrd="0" presId="urn:microsoft.com/office/officeart/2008/layout/LinedList"/>
    <dgm:cxn modelId="{AF01E62F-36EE-4C3F-851B-4A757B12D946}" type="presParOf" srcId="{4F33912A-268D-49EE-89E9-2665DAD8FA52}" destId="{A296D8DF-105D-43AC-BDE0-2383073290B3}" srcOrd="0" destOrd="0" presId="urn:microsoft.com/office/officeart/2008/layout/LinedList"/>
    <dgm:cxn modelId="{35815F1C-4D67-4446-8201-58540CB9DC19}" type="presParOf" srcId="{4F33912A-268D-49EE-89E9-2665DAD8FA52}" destId="{FEADACCE-00AD-421E-B6EB-E68539745F29}" srcOrd="1" destOrd="0" presId="urn:microsoft.com/office/officeart/2008/layout/LinedList"/>
    <dgm:cxn modelId="{6052A675-CD07-4385-A1D0-D9B90CF3156C}" type="presParOf" srcId="{33620619-0F99-4643-9072-241F4DE36990}" destId="{8F091B55-A1C4-490B-9A37-5FD3DD8E5C4D}" srcOrd="4" destOrd="0" presId="urn:microsoft.com/office/officeart/2008/layout/LinedList"/>
    <dgm:cxn modelId="{08A1EC9F-CEE9-4642-A53D-8CC628675645}" type="presParOf" srcId="{33620619-0F99-4643-9072-241F4DE36990}" destId="{5F91EA2A-A4B4-46AC-A3A1-EC3ECB7D39D0}" srcOrd="5" destOrd="0" presId="urn:microsoft.com/office/officeart/2008/layout/LinedList"/>
    <dgm:cxn modelId="{B990E1B4-F705-43EB-9BE4-4F47DFDEF44A}" type="presParOf" srcId="{5F91EA2A-A4B4-46AC-A3A1-EC3ECB7D39D0}" destId="{430A663D-D3A0-4744-B3FA-88D3C05813C9}" srcOrd="0" destOrd="0" presId="urn:microsoft.com/office/officeart/2008/layout/LinedList"/>
    <dgm:cxn modelId="{AEADC88B-741D-4FBD-87A6-41748D9D090B}" type="presParOf" srcId="{5F91EA2A-A4B4-46AC-A3A1-EC3ECB7D39D0}" destId="{E5C824DC-5F6B-4609-84F0-45056DFCE7D7}" srcOrd="1" destOrd="0" presId="urn:microsoft.com/office/officeart/2008/layout/LinedList"/>
    <dgm:cxn modelId="{8BADD246-C507-413E-8F69-45750262707D}" type="presParOf" srcId="{33620619-0F99-4643-9072-241F4DE36990}" destId="{5CC89F11-BE9C-4FE2-BDCF-2EA96C313C3F}" srcOrd="6" destOrd="0" presId="urn:microsoft.com/office/officeart/2008/layout/LinedList"/>
    <dgm:cxn modelId="{40AD1123-DBAB-41AC-AC9C-5E24C13CBDB9}" type="presParOf" srcId="{33620619-0F99-4643-9072-241F4DE36990}" destId="{14193D31-6469-4424-AA0B-0D4D66C137B5}" srcOrd="7" destOrd="0" presId="urn:microsoft.com/office/officeart/2008/layout/LinedList"/>
    <dgm:cxn modelId="{A056AE04-4D9D-4A00-B0C0-A4D6F77DB055}" type="presParOf" srcId="{14193D31-6469-4424-AA0B-0D4D66C137B5}" destId="{5E11B862-D2CB-476C-A425-E7067E2B317E}" srcOrd="0" destOrd="0" presId="urn:microsoft.com/office/officeart/2008/layout/LinedList"/>
    <dgm:cxn modelId="{164533B1-5C6E-4166-9234-283C380BE0D3}" type="presParOf" srcId="{14193D31-6469-4424-AA0B-0D4D66C137B5}" destId="{AF66EB24-08C5-4514-8651-3330FCDF411E}" srcOrd="1" destOrd="0" presId="urn:microsoft.com/office/officeart/2008/layout/LinedList"/>
    <dgm:cxn modelId="{293E02A7-804B-4B15-BF16-E8197616646A}" type="presParOf" srcId="{33620619-0F99-4643-9072-241F4DE36990}" destId="{4CB01BB7-FB18-4AA5-8DA5-221DC6416E53}" srcOrd="8" destOrd="0" presId="urn:microsoft.com/office/officeart/2008/layout/LinedList"/>
    <dgm:cxn modelId="{FCC6E65A-4F28-4354-B367-A972AEDFCF9D}" type="presParOf" srcId="{33620619-0F99-4643-9072-241F4DE36990}" destId="{A4D3B0E5-C8E5-457C-A2DB-73BC20BDBEC0}" srcOrd="9" destOrd="0" presId="urn:microsoft.com/office/officeart/2008/layout/LinedList"/>
    <dgm:cxn modelId="{69871D17-2D0B-480F-95EA-CD4345D46C45}" type="presParOf" srcId="{A4D3B0E5-C8E5-457C-A2DB-73BC20BDBEC0}" destId="{B616E99A-FD45-4408-A9CC-95C5873C5A02}" srcOrd="0" destOrd="0" presId="urn:microsoft.com/office/officeart/2008/layout/LinedList"/>
    <dgm:cxn modelId="{CD6DACA6-F8CD-47D5-85AF-4FEC9D7F7336}" type="presParOf" srcId="{A4D3B0E5-C8E5-457C-A2DB-73BC20BDBEC0}" destId="{F44629F6-EA9E-45CE-999D-18DD7C5F3E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59C93-4205-46C6-8A83-F9E8AE721998}">
      <dsp:nvSpPr>
        <dsp:cNvPr id="0" name=""/>
        <dsp:cNvSpPr/>
      </dsp:nvSpPr>
      <dsp:spPr>
        <a:xfrm>
          <a:off x="0" y="59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B9C73-E045-4461-A658-1EE7A3766225}">
      <dsp:nvSpPr>
        <dsp:cNvPr id="0" name=""/>
        <dsp:cNvSpPr/>
      </dsp:nvSpPr>
      <dsp:spPr>
        <a:xfrm>
          <a:off x="0" y="0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0" y="0"/>
        <a:ext cx="10515600" cy="693458"/>
      </dsp:txXfrm>
    </dsp:sp>
    <dsp:sp modelId="{1442756F-64F6-4AA0-833A-03D16DD4AB6A}">
      <dsp:nvSpPr>
        <dsp:cNvPr id="0" name=""/>
        <dsp:cNvSpPr/>
      </dsp:nvSpPr>
      <dsp:spPr>
        <a:xfrm>
          <a:off x="0" y="6940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30623-B784-40C6-8830-594706A4AA1F}">
      <dsp:nvSpPr>
        <dsp:cNvPr id="0" name=""/>
        <dsp:cNvSpPr/>
      </dsp:nvSpPr>
      <dsp:spPr>
        <a:xfrm>
          <a:off x="0" y="694051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Ventricular systole in big artery / ventricular diastole in big artery</a:t>
          </a:r>
          <a:endParaRPr lang="en-US" sz="2000" kern="1200" dirty="0"/>
        </a:p>
      </dsp:txBody>
      <dsp:txXfrm>
        <a:off x="0" y="694051"/>
        <a:ext cx="10515600" cy="693458"/>
      </dsp:txXfrm>
    </dsp:sp>
    <dsp:sp modelId="{6F85DADE-1AFF-4CFE-B651-B6C3DE641B14}">
      <dsp:nvSpPr>
        <dsp:cNvPr id="0" name=""/>
        <dsp:cNvSpPr/>
      </dsp:nvSpPr>
      <dsp:spPr>
        <a:xfrm>
          <a:off x="0" y="138750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82ED55-FE8A-401D-BA3B-2A444F4B80C6}">
      <dsp:nvSpPr>
        <dsp:cNvPr id="0" name=""/>
        <dsp:cNvSpPr/>
      </dsp:nvSpPr>
      <dsp:spPr>
        <a:xfrm>
          <a:off x="0" y="1387509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5/0 10/0 mmHg atrium </a:t>
          </a:r>
          <a:endParaRPr lang="en-US" sz="2000" kern="1200" dirty="0"/>
        </a:p>
      </dsp:txBody>
      <dsp:txXfrm>
        <a:off x="0" y="1387509"/>
        <a:ext cx="10515600" cy="693458"/>
      </dsp:txXfrm>
    </dsp:sp>
    <dsp:sp modelId="{6C8789DA-AE77-4CB8-9FD1-2BDAE761A2A2}">
      <dsp:nvSpPr>
        <dsp:cNvPr id="0" name=""/>
        <dsp:cNvSpPr/>
      </dsp:nvSpPr>
      <dsp:spPr>
        <a:xfrm>
          <a:off x="0" y="208096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47940-1781-4FAF-B22F-DE4B6E9093CB}">
      <dsp:nvSpPr>
        <dsp:cNvPr id="0" name=""/>
        <dsp:cNvSpPr/>
      </dsp:nvSpPr>
      <dsp:spPr>
        <a:xfrm>
          <a:off x="0" y="2080967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25/0 120/0 mmHg ventricles</a:t>
          </a:r>
          <a:endParaRPr lang="en-US" sz="2000" kern="1200" dirty="0"/>
        </a:p>
      </dsp:txBody>
      <dsp:txXfrm>
        <a:off x="0" y="2080967"/>
        <a:ext cx="10515600" cy="693458"/>
      </dsp:txXfrm>
    </dsp:sp>
    <dsp:sp modelId="{3E13C0E8-54C2-470F-8DFC-BEB40FE73BEA}">
      <dsp:nvSpPr>
        <dsp:cNvPr id="0" name=""/>
        <dsp:cNvSpPr/>
      </dsp:nvSpPr>
      <dsp:spPr>
        <a:xfrm>
          <a:off x="0" y="277442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CDBA9-F740-4DB1-9A8E-A692AB99F949}">
      <dsp:nvSpPr>
        <dsp:cNvPr id="0" name=""/>
        <dsp:cNvSpPr/>
      </dsp:nvSpPr>
      <dsp:spPr>
        <a:xfrm>
          <a:off x="0" y="2774426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80mmHg??? </a:t>
          </a:r>
        </a:p>
      </dsp:txBody>
      <dsp:txXfrm>
        <a:off x="0" y="2774426"/>
        <a:ext cx="10515600" cy="693458"/>
      </dsp:txXfrm>
    </dsp:sp>
    <dsp:sp modelId="{7840A407-B56A-470F-BB24-658E913950B0}">
      <dsp:nvSpPr>
        <dsp:cNvPr id="0" name=""/>
        <dsp:cNvSpPr/>
      </dsp:nvSpPr>
      <dsp:spPr>
        <a:xfrm>
          <a:off x="0" y="346788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ABFC3-E898-4E4A-9ADB-96828EF9BB17}">
      <dsp:nvSpPr>
        <dsp:cNvPr id="0" name=""/>
        <dsp:cNvSpPr/>
      </dsp:nvSpPr>
      <dsp:spPr>
        <a:xfrm>
          <a:off x="0" y="3467884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 vessels vasoconstriction </a:t>
          </a:r>
        </a:p>
      </dsp:txBody>
      <dsp:txXfrm>
        <a:off x="0" y="3467884"/>
        <a:ext cx="10515600" cy="693458"/>
      </dsp:txXfrm>
    </dsp:sp>
    <dsp:sp modelId="{446ED1B5-C3D3-45DB-BB67-314D821E5CA4}">
      <dsp:nvSpPr>
        <dsp:cNvPr id="0" name=""/>
        <dsp:cNvSpPr/>
      </dsp:nvSpPr>
      <dsp:spPr>
        <a:xfrm>
          <a:off x="0" y="416134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2AF0F-B8A6-4AB1-9636-19FCEC43BACB}">
      <dsp:nvSpPr>
        <dsp:cNvPr id="0" name=""/>
        <dsp:cNvSpPr/>
      </dsp:nvSpPr>
      <dsp:spPr>
        <a:xfrm>
          <a:off x="0" y="4161342"/>
          <a:ext cx="10515600" cy="693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coronary fills during diastole   5% of cardiac output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Constant blood supply the heart and   brain cells</a:t>
          </a:r>
        </a:p>
      </dsp:txBody>
      <dsp:txXfrm>
        <a:off x="0" y="4161342"/>
        <a:ext cx="10515600" cy="693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D96AF-5B05-49DE-8A70-FD0A79732C62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446CA-6047-43DD-8198-5A59DC32DAAF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Systolic &gt;180mmHg</a:t>
          </a:r>
        </a:p>
      </dsp:txBody>
      <dsp:txXfrm>
        <a:off x="0" y="531"/>
        <a:ext cx="10515600" cy="870055"/>
      </dsp:txXfrm>
    </dsp:sp>
    <dsp:sp modelId="{1C90C345-1860-42AF-92B3-5CDCD8BD08F0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6D8DF-105D-43AC-BDE0-2383073290B3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Diastolic &gt; 120mmHg </a:t>
          </a:r>
        </a:p>
      </dsp:txBody>
      <dsp:txXfrm>
        <a:off x="0" y="870586"/>
        <a:ext cx="10515600" cy="870055"/>
      </dsp:txXfrm>
    </dsp:sp>
    <dsp:sp modelId="{8F091B55-A1C4-490B-9A37-5FD3DD8E5C4D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A663D-D3A0-4744-B3FA-88D3C05813C9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Urgency not damaged</a:t>
          </a:r>
        </a:p>
      </dsp:txBody>
      <dsp:txXfrm>
        <a:off x="0" y="1740641"/>
        <a:ext cx="10515600" cy="870055"/>
      </dsp:txXfrm>
    </dsp:sp>
    <dsp:sp modelId="{5CC89F11-BE9C-4FE2-BDCF-2EA96C313C3F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1B862-D2CB-476C-A425-E7067E2B317E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Emergency damaged end organs  </a:t>
          </a:r>
        </a:p>
      </dsp:txBody>
      <dsp:txXfrm>
        <a:off x="0" y="2610696"/>
        <a:ext cx="10515600" cy="870055"/>
      </dsp:txXfrm>
    </dsp:sp>
    <dsp:sp modelId="{4CB01BB7-FB18-4AA5-8DA5-221DC6416E53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6E99A-FD45-4408-A9CC-95C5873C5A02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myocardial infarctions , aneurysms and brain stroke </a:t>
          </a:r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3242-1080-E242-1B67-6927ADF1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3E5A0-2BA4-1595-0B5D-14798EA3F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C13A4-9823-49E0-E6AC-96197478E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A8F0B-71BC-7EFF-B803-85192545C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A70F1-59EA-DFF0-CF94-26CE8F1CE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9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9C1FB-8B41-B1D5-BFDB-AA05C6728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A3FABD-5258-AD04-26AB-E9AA75D58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0AEFD-51CE-1CB9-DC7C-01516EF6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09D82-BA69-6069-257A-1A513009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09EE5-6074-8701-8DBA-06723E98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9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9109DB-7225-08BD-E906-1149C7184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0D8DC-C8DC-3522-E791-23EEA55EC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AB0F6-5296-B7E9-226B-D92C3A6C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30D2-4ACF-963A-6D3A-AB8356A1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BF94-7B70-54FC-534E-AC737520B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2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71744-872D-B8FB-00C9-8639756A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5F5B0-6B00-8150-720C-D61E3E329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9F17D-2316-06A7-DEC7-D0E08CDE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8712F-E6DE-B9B4-B37E-DEE78673B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FFF7C-784A-33F2-4462-50E7AD2E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4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9D2CE-CE4B-ED90-F167-883482FF6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7FFC6-F25C-98FB-90EB-B958E9B89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F6E2B-45B4-905A-89B2-DB670E62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B1AB3-9846-1108-CB88-06921BB16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150A8-6674-65FA-D80A-B426BD6B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2F27F-711E-E597-19BC-5E39719A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2E752-DCAC-D8A8-8A2D-7416F8E99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6D2E5-D43C-B59B-D308-E7A0D7964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35099-458E-A965-E37E-E75CC9A3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31CB6-2E7F-C0FD-429F-0AC14FC3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DBF21-383C-9CDA-87D5-8785D03C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8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B472D-7AF9-F219-6A25-59595A4D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EDD82-5D02-EFF4-1871-9B42DF2E4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5AB76-FD21-6B02-16BD-5AE9CC438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FAA16-8820-2901-DC8B-F8803F1767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D2500-CC7E-5736-0F79-C205C93F7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3155BE-B7AB-10E7-1665-40672C0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DCDE3E-0CB8-AF8B-94D2-8B7166D25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064C3C-D294-8EDF-F88A-0F80834A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0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D630-E58E-2EF1-F98E-46473280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4BF60-BCA2-082D-6B12-066EB45A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6A644D-19B2-B3B2-F245-48FDD14B8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64044-AFE9-5C53-D263-F9B492609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1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842BBD-D96C-C2AF-2B0B-95668D028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83786F-26BC-1481-1E36-57AFD26E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7B906-969A-47C4-1A7C-4E598F20E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6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CBCF-67EA-27EF-8EC4-CDE120885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8A246-3992-1370-9C93-0016B3AD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23339-B49C-1BF4-FAD1-76FBE6A67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BCE01-8452-2992-29ED-4311147B2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725D5-5B54-C52E-23A6-E1ED77515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C8A4E-FE1C-FB5B-0345-632B22D9B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5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1292-F77A-9FB6-A669-137064BA5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3D76C-5025-2737-1A57-6F7A742C9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B5E43-627B-CBF3-0CF6-A4454152D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18D56-EC9C-2BA9-3626-281F5308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86E5C-14C3-0078-E3AA-75528E6A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EADC3-0BA9-3883-FF69-6535BDAC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7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70C9A3-1C6E-D01E-CBF5-1850F930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BD83E-197B-4091-FFE7-B5BCD9239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80875-2E44-86A5-6D10-CA416F5C7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A0A2-357C-4541-AA56-ED1E5FC7A947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04766-0AA5-A3BE-4DF2-82D52D8EE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7B60-8E24-FFFA-A214-69E1AD1A6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B5A8-1920-4FD8-B0A9-C7E1AD243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8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opwatch">
            <a:extLst>
              <a:ext uri="{FF2B5EF4-FFF2-40B4-BE49-F238E27FC236}">
                <a16:creationId xmlns:a16="http://schemas.microsoft.com/office/drawing/2014/main" id="{EA62C546-958A-15E3-4A1B-394692C8E8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5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E8F4267-8F09-4862-9D16-E1CB530D4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374" y="988990"/>
            <a:ext cx="6227626" cy="5869010"/>
          </a:xfrm>
          <a:custGeom>
            <a:avLst/>
            <a:gdLst>
              <a:gd name="connsiteX0" fmla="*/ 4279392 w 6227626"/>
              <a:gd name="connsiteY0" fmla="*/ 0 h 5869010"/>
              <a:gd name="connsiteX1" fmla="*/ 6087757 w 6227626"/>
              <a:gd name="connsiteY1" fmla="*/ 399734 h 5869010"/>
              <a:gd name="connsiteX2" fmla="*/ 6227626 w 6227626"/>
              <a:gd name="connsiteY2" fmla="*/ 470299 h 5869010"/>
              <a:gd name="connsiteX3" fmla="*/ 6227626 w 6227626"/>
              <a:gd name="connsiteY3" fmla="*/ 5869010 h 5869010"/>
              <a:gd name="connsiteX4" fmla="*/ 305640 w 6227626"/>
              <a:gd name="connsiteY4" fmla="*/ 5869010 h 5869010"/>
              <a:gd name="connsiteX5" fmla="*/ 296834 w 6227626"/>
              <a:gd name="connsiteY5" fmla="*/ 5848538 h 5869010"/>
              <a:gd name="connsiteX6" fmla="*/ 0 w 6227626"/>
              <a:gd name="connsiteY6" fmla="*/ 4279392 h 5869010"/>
              <a:gd name="connsiteX7" fmla="*/ 4279392 w 6227626"/>
              <a:gd name="connsiteY7" fmla="*/ 0 h 586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27626" h="5869010">
                <a:moveTo>
                  <a:pt x="4279392" y="0"/>
                </a:moveTo>
                <a:cubicBezTo>
                  <a:pt x="4925646" y="0"/>
                  <a:pt x="5538441" y="143252"/>
                  <a:pt x="6087757" y="399734"/>
                </a:cubicBezTo>
                <a:lnTo>
                  <a:pt x="6227626" y="470299"/>
                </a:lnTo>
                <a:lnTo>
                  <a:pt x="6227626" y="5869010"/>
                </a:lnTo>
                <a:lnTo>
                  <a:pt x="305640" y="5869010"/>
                </a:lnTo>
                <a:lnTo>
                  <a:pt x="296834" y="5848538"/>
                </a:lnTo>
                <a:cubicBezTo>
                  <a:pt x="105247" y="5362675"/>
                  <a:pt x="0" y="4833324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E74D013-6AA3-44E4-A5DD-EEC216898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8968" y="1153582"/>
            <a:ext cx="6063033" cy="5704418"/>
          </a:xfrm>
          <a:custGeom>
            <a:avLst/>
            <a:gdLst>
              <a:gd name="connsiteX0" fmla="*/ 4114799 w 6063033"/>
              <a:gd name="connsiteY0" fmla="*/ 0 h 5704418"/>
              <a:gd name="connsiteX1" fmla="*/ 6010208 w 6063033"/>
              <a:gd name="connsiteY1" fmla="*/ 461583 h 5704418"/>
              <a:gd name="connsiteX2" fmla="*/ 6063033 w 6063033"/>
              <a:gd name="connsiteY2" fmla="*/ 491321 h 5704418"/>
              <a:gd name="connsiteX3" fmla="*/ 6063033 w 6063033"/>
              <a:gd name="connsiteY3" fmla="*/ 5704418 h 5704418"/>
              <a:gd name="connsiteX4" fmla="*/ 320183 w 6063033"/>
              <a:gd name="connsiteY4" fmla="*/ 5704418 h 5704418"/>
              <a:gd name="connsiteX5" fmla="*/ 285416 w 6063033"/>
              <a:gd name="connsiteY5" fmla="*/ 5623594 h 5704418"/>
              <a:gd name="connsiteX6" fmla="*/ 0 w 6063033"/>
              <a:gd name="connsiteY6" fmla="*/ 4114800 h 5704418"/>
              <a:gd name="connsiteX7" fmla="*/ 4114799 w 6063033"/>
              <a:gd name="connsiteY7" fmla="*/ 0 h 570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63033" h="5704418">
                <a:moveTo>
                  <a:pt x="4114799" y="0"/>
                </a:moveTo>
                <a:cubicBezTo>
                  <a:pt x="4798337" y="0"/>
                  <a:pt x="5442947" y="166668"/>
                  <a:pt x="6010208" y="461583"/>
                </a:cubicBezTo>
                <a:lnTo>
                  <a:pt x="6063033" y="491321"/>
                </a:lnTo>
                <a:lnTo>
                  <a:pt x="6063033" y="5704418"/>
                </a:lnTo>
                <a:lnTo>
                  <a:pt x="320183" y="5704418"/>
                </a:lnTo>
                <a:lnTo>
                  <a:pt x="285416" y="5623594"/>
                </a:lnTo>
                <a:cubicBezTo>
                  <a:pt x="101198" y="5156418"/>
                  <a:pt x="0" y="4647427"/>
                  <a:pt x="0" y="4114800"/>
                </a:cubicBezTo>
                <a:cubicBezTo>
                  <a:pt x="0" y="1842259"/>
                  <a:pt x="1842258" y="0"/>
                  <a:pt x="41147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29C6C-E28D-F2DA-EF81-9EC09FD7C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4280" y="2887580"/>
            <a:ext cx="4996329" cy="2038998"/>
          </a:xfrm>
        </p:spPr>
        <p:txBody>
          <a:bodyPr>
            <a:normAutofit/>
          </a:bodyPr>
          <a:lstStyle/>
          <a:p>
            <a:r>
              <a:rPr lang="en-US" sz="4800"/>
              <a:t>Arterial blood pressure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25A82-B0CB-1CAB-C0D9-1D98BC980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4280" y="5040569"/>
            <a:ext cx="4996328" cy="599315"/>
          </a:xfrm>
        </p:spPr>
        <p:txBody>
          <a:bodyPr>
            <a:normAutofit/>
          </a:bodyPr>
          <a:lstStyle/>
          <a:p>
            <a:r>
              <a:rPr lang="en-US" sz="2000" dirty="0"/>
              <a:t>DR. ARWA RAWASHDEH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0276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7B161D-0DD8-E72D-F66A-F52246BFE4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20724"/>
            <a:ext cx="10905066" cy="441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43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E67FA-DE2D-4F3E-CAC0-14571AF6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Arterial blood pressure 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5038AC7-CB26-7A09-70FB-6F4F587650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951004"/>
              </p:ext>
            </p:extLst>
          </p:nvPr>
        </p:nvGraphicFramePr>
        <p:xfrm>
          <a:off x="557980" y="616257"/>
          <a:ext cx="10515600" cy="48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236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4A39D4-C31F-CED1-B547-F3607928A1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4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F5CB0C-8EF7-E452-AAD6-11D655DB4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25194"/>
            <a:ext cx="10905066" cy="400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64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C907F6-1B72-EE05-EAFE-ABA029811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17985"/>
          </a:xfrm>
        </p:spPr>
        <p:txBody>
          <a:bodyPr/>
          <a:lstStyle/>
          <a:p>
            <a:r>
              <a:rPr lang="en-US" dirty="0"/>
              <a:t>Blood hypertension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B7FDE-03F4-EFE9-6B38-D11AE7E17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9915" y="1416310"/>
            <a:ext cx="5157787" cy="47453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8000" dirty="0">
                <a:highlight>
                  <a:srgbClr val="FFFF00"/>
                </a:highlight>
              </a:rPr>
              <a:t>White coat and masked hypertension  </a:t>
            </a:r>
          </a:p>
          <a:p>
            <a:pPr marL="0" indent="0">
              <a:buNone/>
            </a:pPr>
            <a:r>
              <a:rPr lang="en-US" sz="8000" dirty="0"/>
              <a:t>Ambulatory 24hr blood pressure </a:t>
            </a:r>
          </a:p>
          <a:p>
            <a:pPr marL="0" indent="0">
              <a:buNone/>
            </a:pPr>
            <a:r>
              <a:rPr lang="en-US" sz="8000" dirty="0">
                <a:highlight>
                  <a:srgbClr val="FFFF00"/>
                </a:highlight>
              </a:rPr>
              <a:t>Essential primary hypertension  silent killer </a:t>
            </a:r>
          </a:p>
          <a:p>
            <a:r>
              <a:rPr lang="en-US" sz="8000" dirty="0"/>
              <a:t>95% </a:t>
            </a:r>
          </a:p>
          <a:p>
            <a:r>
              <a:rPr lang="en-US" sz="8000" dirty="0"/>
              <a:t>25-50yr</a:t>
            </a:r>
          </a:p>
          <a:p>
            <a:r>
              <a:rPr lang="en-US" sz="8000" dirty="0"/>
              <a:t>Increase SNS</a:t>
            </a:r>
          </a:p>
          <a:p>
            <a:pPr marL="0" indent="0">
              <a:buNone/>
            </a:pPr>
            <a:r>
              <a:rPr lang="en-US" sz="8000" dirty="0"/>
              <a:t>HR, SV, Vasoconstriction, Renin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8000" dirty="0"/>
              <a:t>increase renin by RAAS </a:t>
            </a:r>
          </a:p>
          <a:p>
            <a:pPr marL="0" indent="0">
              <a:buNone/>
            </a:pPr>
            <a:r>
              <a:rPr lang="en-US" sz="8000" dirty="0"/>
              <a:t>Insulin type 2</a:t>
            </a:r>
          </a:p>
          <a:p>
            <a:pPr marL="0" indent="0">
              <a:buNone/>
            </a:pPr>
            <a:r>
              <a:rPr lang="en-US" sz="8000" dirty="0"/>
              <a:t>Age </a:t>
            </a:r>
          </a:p>
          <a:p>
            <a:pPr marL="0" indent="0">
              <a:buNone/>
            </a:pPr>
            <a:r>
              <a:rPr lang="en-US" sz="8000" dirty="0"/>
              <a:t>Sedentary life </a:t>
            </a:r>
          </a:p>
          <a:p>
            <a:pPr marL="0" indent="0">
              <a:buNone/>
            </a:pPr>
            <a:r>
              <a:rPr lang="en-US" sz="8000" dirty="0"/>
              <a:t>Obesity </a:t>
            </a:r>
          </a:p>
          <a:p>
            <a:pPr marL="0" indent="0">
              <a:buNone/>
            </a:pPr>
            <a:r>
              <a:rPr lang="en-US" sz="8000" dirty="0"/>
              <a:t>Alcohol </a:t>
            </a:r>
          </a:p>
          <a:p>
            <a:pPr marL="0" indent="0">
              <a:buNone/>
            </a:pPr>
            <a:r>
              <a:rPr lang="en-US" sz="8000" dirty="0"/>
              <a:t>Smoking</a:t>
            </a:r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AD1211-C009-9342-7DD8-7EB84F8C7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43627" y="1416310"/>
            <a:ext cx="5825613" cy="51636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>
                <a:highlight>
                  <a:srgbClr val="FFFF00"/>
                </a:highlight>
              </a:rPr>
              <a:t>Secondary hypertension </a:t>
            </a:r>
          </a:p>
          <a:p>
            <a:pPr marL="0" indent="0">
              <a:buNone/>
            </a:pPr>
            <a:r>
              <a:rPr lang="en-US" sz="7200" dirty="0"/>
              <a:t>Younger 5%</a:t>
            </a:r>
          </a:p>
          <a:p>
            <a:pPr marL="0" indent="0">
              <a:buNone/>
            </a:pPr>
            <a:r>
              <a:rPr lang="en-US" sz="7200" dirty="0"/>
              <a:t>Sudden </a:t>
            </a:r>
          </a:p>
          <a:p>
            <a:pPr marL="0" indent="0">
              <a:buNone/>
            </a:pPr>
            <a:r>
              <a:rPr lang="en-US" sz="7200" dirty="0"/>
              <a:t>Refractory   not respond to medication</a:t>
            </a:r>
          </a:p>
          <a:p>
            <a:pPr marL="0" indent="0">
              <a:buNone/>
            </a:pPr>
            <a:r>
              <a:rPr lang="en-US" sz="7200" dirty="0"/>
              <a:t>Low renal blood flow </a:t>
            </a:r>
          </a:p>
          <a:p>
            <a:pPr marL="0" indent="0">
              <a:buNone/>
            </a:pPr>
            <a:r>
              <a:rPr lang="en-US" sz="7200" dirty="0"/>
              <a:t>   atherosclerosis </a:t>
            </a:r>
          </a:p>
          <a:p>
            <a:pPr marL="0" indent="0">
              <a:buNone/>
            </a:pPr>
            <a:r>
              <a:rPr lang="en-US" sz="7200" dirty="0"/>
              <a:t>   vasculitis </a:t>
            </a:r>
          </a:p>
          <a:p>
            <a:pPr marL="0" indent="0">
              <a:buNone/>
            </a:pPr>
            <a:r>
              <a:rPr lang="en-US" sz="7200" dirty="0"/>
              <a:t>  aortic dissection </a:t>
            </a:r>
          </a:p>
          <a:p>
            <a:pPr marL="0" indent="0">
              <a:buNone/>
            </a:pPr>
            <a:r>
              <a:rPr lang="en-US" sz="7200" dirty="0"/>
              <a:t>Fibromuscular dysplasia young women</a:t>
            </a:r>
          </a:p>
          <a:p>
            <a:pPr marL="0" indent="0">
              <a:buNone/>
            </a:pPr>
            <a:r>
              <a:rPr lang="en-US" sz="7200" dirty="0"/>
              <a:t>Adrenal glands  aldosterone, cortisol, epi and </a:t>
            </a:r>
            <a:r>
              <a:rPr lang="en-US" sz="7200" dirty="0" err="1"/>
              <a:t>norepi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Hyperthyroidism T3 and T4 </a:t>
            </a:r>
            <a:r>
              <a:rPr lang="en-US" sz="7200" dirty="0" err="1"/>
              <a:t>hr</a:t>
            </a:r>
            <a:r>
              <a:rPr lang="en-US" sz="7200" dirty="0"/>
              <a:t> SV increase</a:t>
            </a:r>
          </a:p>
          <a:p>
            <a:pPr marL="0" indent="0">
              <a:buNone/>
            </a:pPr>
            <a:r>
              <a:rPr lang="en-US" sz="7200" dirty="0"/>
              <a:t>Hypothyroidism T3, T4 increase TPR</a:t>
            </a:r>
          </a:p>
          <a:p>
            <a:pPr marL="0" indent="0">
              <a:buNone/>
            </a:pPr>
            <a:r>
              <a:rPr lang="en-US" sz="7200" dirty="0"/>
              <a:t>Hyperparathyroidism increase TPR Ca+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F1F917-7B76-23FC-E133-C6BE1F303C6F}"/>
              </a:ext>
            </a:extLst>
          </p:cNvPr>
          <p:cNvSpPr txBox="1"/>
          <p:nvPr/>
        </p:nvSpPr>
        <p:spPr>
          <a:xfrm>
            <a:off x="5743627" y="5766308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Obstructive apnea less O2 increase sympathetic</a:t>
            </a:r>
          </a:p>
        </p:txBody>
      </p:sp>
    </p:spTree>
    <p:extLst>
      <p:ext uri="{BB962C8B-B14F-4D97-AF65-F5344CB8AC3E}">
        <p14:creationId xmlns:p14="http://schemas.microsoft.com/office/powerpoint/2010/main" val="4166509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456F-EBA1-4ACD-9190-73AF2B25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368" y="333116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 dirty="0"/>
              <a:t>Factors affecting Blood pressure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A47DE8-5D6C-49F5-B715-0AC2BC29D4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1784556"/>
                <a:ext cx="11551920" cy="5073444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Blood pressure =cardiac output X total peripheral resistance 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𝑩𝑷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𝑪𝑶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𝑻𝑷𝑹</m:t>
                    </m:r>
                  </m:oMath>
                </a14:m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1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BP = F/A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depends on radius</a:t>
                </a:r>
              </a:p>
              <a:p>
                <a:pPr marL="0" indent="0">
                  <a:buNone/>
                </a:pPr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First, we want to decide what CO and TPR is , then we get to the right meaning of BP</a:t>
                </a:r>
              </a:p>
              <a:p>
                <a:pPr marL="0" indent="0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Cardiac output (Flow)= Heart rate ( fast) X Stroke volume ( strong)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𝑪𝑶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)=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𝑯𝑹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𝑺𝑽</m:t>
                    </m:r>
                  </m:oMath>
                </a14:m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ml/min= Beat/min X ml/ Beat 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BP= HR X SV ( preload) X TPR ( afterload)  </a:t>
                </a:r>
              </a:p>
              <a:p>
                <a:pPr marL="0" indent="0">
                  <a:buNone/>
                </a:pPr>
                <a:endParaRPr lang="en-US" sz="700" dirty="0"/>
              </a:p>
              <a:p>
                <a:pPr marL="0" indent="0">
                  <a:buNone/>
                </a:pPr>
                <a:endParaRPr lang="en-US" sz="700" dirty="0"/>
              </a:p>
              <a:p>
                <a:pPr marL="0" indent="0">
                  <a:buNone/>
                </a:pPr>
                <a:endParaRPr lang="en-US" sz="700" dirty="0"/>
              </a:p>
              <a:p>
                <a:pPr marL="0" indent="0">
                  <a:buNone/>
                </a:pPr>
                <a:endParaRPr lang="en-US" sz="700" dirty="0"/>
              </a:p>
              <a:p>
                <a:pPr marL="0" indent="0">
                  <a:buNone/>
                </a:pPr>
                <a:r>
                  <a:rPr lang="en-US" sz="700" dirty="0"/>
                  <a:t>              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sz="700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sz="700" dirty="0"/>
              </a:p>
              <a:p>
                <a:pPr marL="0" indent="0">
                  <a:buNone/>
                </a:pPr>
                <a:endParaRPr lang="en-US" sz="700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sz="700" dirty="0"/>
              </a:p>
              <a:p>
                <a:pPr marL="0" indent="0">
                  <a:buNone/>
                </a:pPr>
                <a:endParaRPr lang="en-US" sz="700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sz="700" dirty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en-US" sz="700" dirty="0"/>
              </a:p>
              <a:p>
                <a:endParaRPr lang="en-US" sz="7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A47DE8-5D6C-49F5-B715-0AC2BC29D4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1784556"/>
                <a:ext cx="11551920" cy="5073444"/>
              </a:xfrm>
              <a:blipFill>
                <a:blip r:embed="rId2"/>
                <a:stretch>
                  <a:fillRect l="-475" t="-2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FF8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762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E2F29-8421-2EFF-EE0E-1068024A5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Hypertension treatments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83B38-CFB5-C11A-AD78-FB215CC11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0"/>
            <a:ext cx="5008901" cy="5277979"/>
          </a:xfrm>
        </p:spPr>
        <p:txBody>
          <a:bodyPr anchor="ctr">
            <a:no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Angiotensin- converting enzymes inhibitors( ACE) lisinopril    TPR, SV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 Vasoconstriction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  Sodium/H2o reabsorption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  Aldosterone release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  ADH release  </a:t>
            </a:r>
          </a:p>
          <a:p>
            <a:r>
              <a:rPr lang="en-US" sz="1800" dirty="0">
                <a:solidFill>
                  <a:schemeClr val="bg1"/>
                </a:solidFill>
              </a:rPr>
              <a:t>ARBs     block angiotensin receptors II    losartan   TPR, SV</a:t>
            </a:r>
          </a:p>
          <a:p>
            <a:r>
              <a:rPr lang="en-US" sz="1800" dirty="0">
                <a:solidFill>
                  <a:schemeClr val="bg1"/>
                </a:solidFill>
              </a:rPr>
              <a:t>Alpha Blockers                      Doxazosin    TPR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  epi and </a:t>
            </a:r>
            <a:r>
              <a:rPr lang="en-US" sz="1800" dirty="0" err="1">
                <a:solidFill>
                  <a:schemeClr val="bg1"/>
                </a:solidFill>
              </a:rPr>
              <a:t>norepi</a:t>
            </a:r>
            <a:r>
              <a:rPr lang="en-US" sz="1800" dirty="0">
                <a:solidFill>
                  <a:schemeClr val="bg1"/>
                </a:solidFill>
              </a:rPr>
              <a:t>             vasoconstriction </a:t>
            </a:r>
          </a:p>
          <a:p>
            <a:r>
              <a:rPr lang="en-US" sz="1800" dirty="0">
                <a:solidFill>
                  <a:schemeClr val="bg1"/>
                </a:solidFill>
              </a:rPr>
              <a:t>Beta Blockers                          Metoprolol    HR, SV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  heart </a:t>
            </a:r>
          </a:p>
          <a:p>
            <a:r>
              <a:rPr lang="en-US" sz="1800" dirty="0">
                <a:solidFill>
                  <a:schemeClr val="bg1"/>
                </a:solidFill>
              </a:rPr>
              <a:t>Calcium Channel Blockers        </a:t>
            </a:r>
            <a:r>
              <a:rPr lang="en-US" sz="1800" dirty="0" err="1">
                <a:solidFill>
                  <a:schemeClr val="bg1"/>
                </a:solidFill>
              </a:rPr>
              <a:t>Amiodipine</a:t>
            </a:r>
            <a:r>
              <a:rPr lang="en-US" sz="1800" dirty="0">
                <a:solidFill>
                  <a:schemeClr val="bg1"/>
                </a:solidFill>
              </a:rPr>
              <a:t>  TPR,HR ,SV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vascular and heart </a:t>
            </a:r>
          </a:p>
          <a:p>
            <a:r>
              <a:rPr lang="en-US" sz="1800" dirty="0">
                <a:solidFill>
                  <a:schemeClr val="bg1"/>
                </a:solidFill>
              </a:rPr>
              <a:t>Diuretics           furosemide   SV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  sodium and water reabsorption  </a:t>
            </a:r>
          </a:p>
        </p:txBody>
      </p:sp>
    </p:spTree>
    <p:extLst>
      <p:ext uri="{BB962C8B-B14F-4D97-AF65-F5344CB8AC3E}">
        <p14:creationId xmlns:p14="http://schemas.microsoft.com/office/powerpoint/2010/main" val="157007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66A7-1B64-3DB7-6959-BBAF70B0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hypertension crisis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BC204D-DADE-E567-75F9-CB3F4B06BB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7981" y="147166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38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B6F31-3074-C1A2-FEB0-46AC6AB83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Orthostatic hypotension / postural hypotension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DD2E4-A74B-C832-C00B-4E8C82941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Atypical drop in blood pressure when a person stands up from sitting or lying down, gravity causes arterial pressure to drop </a:t>
            </a:r>
          </a:p>
          <a:p>
            <a:r>
              <a:rPr lang="en-US" dirty="0"/>
              <a:t>Transient lasting only through few cardiac cycles </a:t>
            </a:r>
          </a:p>
          <a:p>
            <a:r>
              <a:rPr lang="en-US" dirty="0"/>
              <a:t>Less oxygen dizziness or syncope </a:t>
            </a:r>
          </a:p>
          <a:p>
            <a:r>
              <a:rPr lang="en-US" dirty="0"/>
              <a:t> Hypovolemic  urination diuretics vomiting  immobilization </a:t>
            </a:r>
          </a:p>
          <a:p>
            <a:r>
              <a:rPr lang="en-US" dirty="0"/>
              <a:t>Heart conditions </a:t>
            </a:r>
          </a:p>
          <a:p>
            <a:r>
              <a:rPr lang="en-US" dirty="0"/>
              <a:t>Addison’s disease low cortisol </a:t>
            </a:r>
          </a:p>
          <a:p>
            <a:r>
              <a:rPr lang="en-US" dirty="0"/>
              <a:t>medications of hypertension </a:t>
            </a:r>
          </a:p>
          <a:p>
            <a:r>
              <a:rPr lang="en-US" dirty="0"/>
              <a:t>Decreasing in baroreceptors mechanism </a:t>
            </a:r>
          </a:p>
          <a:p>
            <a:pPr marL="0" indent="0">
              <a:buNone/>
            </a:pPr>
            <a:r>
              <a:rPr lang="en-US" dirty="0"/>
              <a:t>Age diabetes type II  or nervous system complication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3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411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Arterial blood pressure </vt:lpstr>
      <vt:lpstr>Arterial blood pressure </vt:lpstr>
      <vt:lpstr>PowerPoint Presentation</vt:lpstr>
      <vt:lpstr>PowerPoint Presentation</vt:lpstr>
      <vt:lpstr>Blood hypertension </vt:lpstr>
      <vt:lpstr>Factors affecting Blood pressure </vt:lpstr>
      <vt:lpstr>Hypertension treatments </vt:lpstr>
      <vt:lpstr>hypertension crisis  </vt:lpstr>
      <vt:lpstr>Orthostatic hypotension / postural hypotension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16</cp:revision>
  <dcterms:created xsi:type="dcterms:W3CDTF">2022-11-19T15:47:12Z</dcterms:created>
  <dcterms:modified xsi:type="dcterms:W3CDTF">2022-11-20T13:18:10Z</dcterms:modified>
</cp:coreProperties>
</file>