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517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624" y="-77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56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9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2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7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3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0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16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7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9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1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11528-21A9-426E-A802-AABEC713CDA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31D7B-3D2B-4D98-A5BD-99ECE85BD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4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Dell\Pictures\Screenshots\Screenshot (24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Dell\Pictures\Screenshots\Screenshot (25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Dell\Pictures\Screenshots\Screenshot (25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6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Dell\Pictures\Screenshots\Screenshot (26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Dell\Pictures\Screenshots\Screenshot (26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Dell\Pictures\Screenshots\Screenshot (26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3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Dell\Pictures\Screenshots\Screenshot (26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Dell\Pictures\Screenshots\Screenshot (26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2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Dell\Pictures\Screenshots\Screenshot (26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Dell\Pictures\Screenshots\Screenshot (26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Dell\Pictures\Screenshots\Screenshot (27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Dell\Pictures\Screenshots\Screenshot (24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Dell\Pictures\Screenshots\Screenshot (27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Dell\Pictures\Screenshots\Screenshot (27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Dell\Pictures\Screenshots\Screenshot (27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4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Dell\Pictures\Screenshots\Screenshot (27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Dell\Pictures\Screenshots\Screenshot (27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Dell\Pictures\Screenshots\Screenshot (27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4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Dell\Pictures\Screenshots\Screenshot (27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9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Dell\Pictures\Screenshots\Screenshot (27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Dell\Pictures\Screenshots\Screenshot (27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9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Dell\Pictures\Screenshots\Screenshot (28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Dell\Pictures\Screenshots\Screenshot (24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Dell\Pictures\Screenshots\Screenshot (28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Dell\Pictures\Screenshots\Screenshot (28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Dell\Pictures\Screenshots\Screenshot (28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9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Dell\Pictures\Screenshots\Screenshot (28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Dell\Pictures\Screenshots\Screenshot (28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2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Dell\Pictures\Screenshots\Screenshot (28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47" y="274638"/>
            <a:ext cx="11248470" cy="6178698"/>
          </a:xfrm>
        </p:spPr>
        <p:txBody>
          <a:bodyPr>
            <a:noAutofit/>
          </a:bodyPr>
          <a:lstStyle/>
          <a:p>
            <a:pPr fontAlgn="base"/>
            <a:r>
              <a:rPr lang="ar-JO" sz="3200" dirty="0" smtClean="0"/>
              <a:t>قال تعالى: (فَقُلْتُ اسْتَغْفِرُوا رَبَّكُمْ إِنَّهُ كَانَ غَفَّارًا*يُرْسِلِ السَّمَاءَ عَلَيْكُم </a:t>
            </a:r>
            <a:r>
              <a:rPr lang="ar-JO" sz="3200" dirty="0" smtClean="0"/>
              <a:t>مِّدْرَارًا*وَيُمْدِدْكُم بِأَمْوَالٍ </a:t>
            </a:r>
            <a:r>
              <a:rPr lang="ar-JO" sz="3200" dirty="0" smtClean="0"/>
              <a:t>وَبَنِينَ وَيَجْعَل لَّكُمْ جَنَّاتٍ وَيَجْعَل لَّكُمْ أَنْهَارًا</a:t>
            </a:r>
            <a:r>
              <a:rPr lang="ar-JO" sz="3200" dirty="0" smtClean="0"/>
              <a:t>).</a:t>
            </a:r>
            <a:r>
              <a:rPr lang="ar-JO" sz="3200" dirty="0" smtClean="0"/>
              <a:t/>
            </a:r>
            <a:br>
              <a:rPr lang="ar-JO" sz="3200" dirty="0" smtClean="0"/>
            </a:br>
            <a:r>
              <a:rPr lang="ar-JO" sz="3200" dirty="0" smtClean="0"/>
              <a:t/>
            </a:r>
            <a:br>
              <a:rPr lang="ar-JO" sz="3200" dirty="0" smtClean="0"/>
            </a:br>
            <a:r>
              <a:rPr lang="ar-JO" sz="3200" dirty="0" smtClean="0"/>
              <a:t/>
            </a:r>
            <a:br>
              <a:rPr lang="ar-JO" sz="3200" dirty="0" smtClean="0"/>
            </a:br>
            <a:r>
              <a:rPr lang="ar-JO" sz="3200" dirty="0" smtClean="0"/>
              <a:t>ا</a:t>
            </a:r>
            <a:r>
              <a:rPr lang="ps-AF" sz="3200" dirty="0" smtClean="0"/>
              <a:t>سـّﭥﻏڤـړ آلْـلْـھ آلْـﻋظـﭜﻤ ۈ أﭥۈﭔ إلْـﭜھ - اسـﭠغﭬژ اﻟﻟھَہّ اﻟﻋظﯾم ۆ أﭠۆﺑ إﻟﯾھَہّ</a:t>
            </a:r>
            <a:br>
              <a:rPr lang="ps-AF" sz="3200" dirty="0" smtClean="0"/>
            </a:br>
            <a:r>
              <a:rPr lang="ps-AF" sz="3200" dirty="0" smtClean="0"/>
              <a:t>اٌسُتْغَفّرُ اٌلِـلِـهٌ اٌلِـعٍظَيٌـمِـ وِ أتْوِبّـ إلِـيٌـهٌ - ٱسﭤڠـﭰږ ٱڵـڵـھ ٱڵـعـظﯾ̃مـ ۅ أﭤۅﭜ إڵـلھ</a:t>
            </a:r>
            <a:br>
              <a:rPr lang="ps-AF" sz="3200" dirty="0" smtClean="0"/>
            </a:br>
            <a:r>
              <a:rPr lang="ps-AF" sz="3200" dirty="0" smtClean="0"/>
              <a:t>اسہتہغہفُہر الہلہه الہعہظيہم و أتہوب إلہيہه - اسہٰتہٰغفہٰر الہٰلہٰه الہٰعظيٰم و أتہٰوبٰ إلہٰيٰه</a:t>
            </a:r>
            <a:br>
              <a:rPr lang="ps-AF" sz="3200" dirty="0" smtClean="0"/>
            </a:br>
            <a:r>
              <a:rPr lang="ps-AF" sz="3200" b="1" dirty="0" smtClean="0">
                <a:solidFill>
                  <a:srgbClr val="FF0000"/>
                </a:solidFill>
              </a:rPr>
              <a:t>آإستـ♥̨̥̬̩غ♥̨̥̬̩فر آإللهـ♥̨̥̬̩ آإلعظ♥̨̥̬̩يمـ♥̨̥̬̩ و أتـ♥̨̥̬̩وبـ♥̨̥̬̩ إليهـ♥̨̥̬̩</a:t>
            </a:r>
            <a:r>
              <a:rPr lang="ps-AF" sz="3200" dirty="0" smtClean="0"/>
              <a:t/>
            </a:r>
            <a:br>
              <a:rPr lang="ps-AF" sz="3200" dirty="0" smtClean="0"/>
            </a:br>
            <a:r>
              <a:rPr lang="ps-AF" sz="3200" dirty="0" smtClean="0"/>
              <a:t/>
            </a:r>
            <a:br>
              <a:rPr lang="ps-AF" sz="32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732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Dell\Pictures\Screenshots\Screenshot (25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390" y="4989736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Dell\Pictures\Screenshots\Screenshot (25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7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Dell\Pictures\Screenshots\Screenshot (25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Dell\Pictures\Screenshots\Screenshot (25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9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Dell\Pictures\Screenshots\Screenshot (25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Dell\Pictures\Screenshots\Screenshot (25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432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1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22</Words>
  <Application>Microsoft Office PowerPoint</Application>
  <PresentationFormat>Custom</PresentationFormat>
  <Paragraphs>1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قال تعالى: (فَقُلْتُ اسْتَغْفِرُوا رَبَّكُمْ إِنَّهُ كَانَ غَفَّارًا*يُرْسِلِ السَّمَاءَ عَلَيْكُم مِّدْرَارًا*وَيُمْدِدْكُم بِأَمْوَالٍ وَبَنِينَ وَيَجْعَل لَّكُمْ جَنَّاتٍ وَيَجْعَل لَّكُمْ أَنْهَارًا).   اسـّﭥﻏڤـړ آلْـلْـھ آلْـﻋظـﭜﻤ ۈ أﭥۈﭔ إلْـﭜھ - اسـﭠغﭬژ اﻟﻟھَہّ اﻟﻋظﯾم ۆ أﭠۆﺑ إﻟﯾھَہّ اٌسُتْغَفّرُ اٌلِـلِـهٌ اٌلِـعٍظَيٌـمِـ وِ أتْوِبّـ إلِـيٌـهٌ - ٱسﭤڠـﭰږ ٱڵـڵـھ ٱڵـعـظﯾ̃مـ ۅ أﭤۅﭜ إڵـلھ اسہتہغہفُہر الہلہه الہعہظيہم و أتہوب إلہيہه - اسہٰتہٰغفہٰر الہٰلہٰه الہٰعظيٰم و أتہٰوبٰ إلہٰيٰه آإستـ♥̨̥̬̩غ♥̨̥̬̩فر آإللهـ♥̨̥̬̩ آإلعظ♥̨̥̬̩يمـ♥̨̥̬̩ و أتـ♥̨̥̬̩وبـ♥̨̥̬̩ إليهـ♥̨̥̬̩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4</cp:revision>
  <dcterms:created xsi:type="dcterms:W3CDTF">2021-04-17T11:35:59Z</dcterms:created>
  <dcterms:modified xsi:type="dcterms:W3CDTF">2021-04-20T18:00:35Z</dcterms:modified>
</cp:coreProperties>
</file>