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jpg" ContentType="image/jpeg"/>
  <Default Extension="gif" ContentType="image/gif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20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</p:sldMasterIdLst>
  <p:notesMasterIdLst>
    <p:notesMasterId r:id="rId52"/>
  </p:notesMasterIdLst>
  <p:handoutMasterIdLst>
    <p:handoutMasterId r:id="rId53"/>
  </p:handoutMasterIdLst>
  <p:sldIdLst>
    <p:sldId id="256" r:id="rId2"/>
    <p:sldId id="313" r:id="rId3"/>
    <p:sldId id="336" r:id="rId4"/>
    <p:sldId id="268" r:id="rId5"/>
    <p:sldId id="360" r:id="rId6"/>
    <p:sldId id="314" r:id="rId7"/>
    <p:sldId id="315" r:id="rId8"/>
    <p:sldId id="316" r:id="rId9"/>
    <p:sldId id="318" r:id="rId10"/>
    <p:sldId id="319" r:id="rId11"/>
    <p:sldId id="320" r:id="rId12"/>
    <p:sldId id="317" r:id="rId13"/>
    <p:sldId id="321" r:id="rId14"/>
    <p:sldId id="322" r:id="rId15"/>
    <p:sldId id="323" r:id="rId16"/>
    <p:sldId id="324" r:id="rId17"/>
    <p:sldId id="325" r:id="rId18"/>
    <p:sldId id="326" r:id="rId19"/>
    <p:sldId id="327" r:id="rId20"/>
    <p:sldId id="328" r:id="rId21"/>
    <p:sldId id="363" r:id="rId22"/>
    <p:sldId id="329" r:id="rId23"/>
    <p:sldId id="362" r:id="rId24"/>
    <p:sldId id="331" r:id="rId25"/>
    <p:sldId id="332" r:id="rId26"/>
    <p:sldId id="333" r:id="rId27"/>
    <p:sldId id="334" r:id="rId28"/>
    <p:sldId id="335" r:id="rId29"/>
    <p:sldId id="337" r:id="rId30"/>
    <p:sldId id="338" r:id="rId31"/>
    <p:sldId id="339" r:id="rId32"/>
    <p:sldId id="340" r:id="rId33"/>
    <p:sldId id="341" r:id="rId34"/>
    <p:sldId id="342" r:id="rId35"/>
    <p:sldId id="343" r:id="rId36"/>
    <p:sldId id="344" r:id="rId37"/>
    <p:sldId id="361" r:id="rId38"/>
    <p:sldId id="345" r:id="rId39"/>
    <p:sldId id="346" r:id="rId40"/>
    <p:sldId id="348" r:id="rId41"/>
    <p:sldId id="349" r:id="rId42"/>
    <p:sldId id="350" r:id="rId43"/>
    <p:sldId id="351" r:id="rId44"/>
    <p:sldId id="352" r:id="rId45"/>
    <p:sldId id="359" r:id="rId46"/>
    <p:sldId id="353" r:id="rId47"/>
    <p:sldId id="355" r:id="rId48"/>
    <p:sldId id="356" r:id="rId49"/>
    <p:sldId id="357" r:id="rId50"/>
    <p:sldId id="358" r:id="rId51"/>
  </p:sldIdLst>
  <p:sldSz cx="9144000" cy="6858000" type="screen4x3"/>
  <p:notesSz cx="6858000" cy="9144000"/>
  <p:defaultTextStyle>
    <a:defPPr>
      <a:defRPr lang="ar-JO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E23B4"/>
    <a:srgbClr val="0000FF"/>
    <a:srgbClr val="F587D8"/>
    <a:srgbClr val="00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نمط متوسط 2 - تميي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5335" autoAdjust="0"/>
    <p:restoredTop sz="94630" autoAdjust="0"/>
  </p:normalViewPr>
  <p:slideViewPr>
    <p:cSldViewPr>
      <p:cViewPr>
        <p:scale>
          <a:sx n="89" d="100"/>
          <a:sy n="89" d="100"/>
        </p:scale>
        <p:origin x="1224" y="22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12" y="2562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73" d="100"/>
          <a:sy n="73" d="100"/>
        </p:scale>
        <p:origin x="3520" y="20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50" Type="http://schemas.openxmlformats.org/officeDocument/2006/relationships/slide" Target="slides/slide49.xml"/><Relationship Id="rId51" Type="http://schemas.openxmlformats.org/officeDocument/2006/relationships/slide" Target="slides/slide50.xml"/><Relationship Id="rId52" Type="http://schemas.openxmlformats.org/officeDocument/2006/relationships/notesMaster" Target="notesMasters/notesMaster1.xml"/><Relationship Id="rId53" Type="http://schemas.openxmlformats.org/officeDocument/2006/relationships/handoutMaster" Target="handoutMasters/handoutMaster1.xml"/><Relationship Id="rId54" Type="http://schemas.openxmlformats.org/officeDocument/2006/relationships/presProps" Target="presProps.xml"/><Relationship Id="rId55" Type="http://schemas.openxmlformats.org/officeDocument/2006/relationships/viewProps" Target="viewProps.xml"/><Relationship Id="rId56" Type="http://schemas.openxmlformats.org/officeDocument/2006/relationships/theme" Target="theme/theme1.xml"/><Relationship Id="rId57" Type="http://schemas.openxmlformats.org/officeDocument/2006/relationships/tableStyles" Target="tableStyles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43" Type="http://schemas.openxmlformats.org/officeDocument/2006/relationships/slide" Target="slides/slide42.xml"/><Relationship Id="rId44" Type="http://schemas.openxmlformats.org/officeDocument/2006/relationships/slide" Target="slides/slide43.xml"/><Relationship Id="rId45" Type="http://schemas.openxmlformats.org/officeDocument/2006/relationships/slide" Target="slides/slide44.xml"/><Relationship Id="rId46" Type="http://schemas.openxmlformats.org/officeDocument/2006/relationships/slide" Target="slides/slide45.xml"/><Relationship Id="rId47" Type="http://schemas.openxmlformats.org/officeDocument/2006/relationships/slide" Target="slides/slide46.xml"/><Relationship Id="rId48" Type="http://schemas.openxmlformats.org/officeDocument/2006/relationships/slide" Target="slides/slide47.xml"/><Relationship Id="rId49" Type="http://schemas.openxmlformats.org/officeDocument/2006/relationships/slide" Target="slides/slide4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3">
  <dgm:title val=""/>
  <dgm:desc val=""/>
  <dgm:catLst>
    <dgm:cat type="accent1" pri="11300"/>
  </dgm:catLst>
  <dgm:styleLbl name="node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shade val="80000"/>
      </a:schemeClr>
      <a:schemeClr val="accent1">
        <a:tint val="7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/>
    <dgm:txEffectClrLst/>
  </dgm:styleLbl>
  <dgm:styleLbl name="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9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8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3_4">
  <dgm:title val=""/>
  <dgm:desc val=""/>
  <dgm:catLst>
    <dgm:cat type="accent3" pri="11400"/>
  </dgm:catLst>
  <dgm:styleLbl name="node0">
    <dgm:fillClrLst meth="cycle">
      <a:schemeClr val="accent3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3">
        <a:shade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3">
        <a:shade val="50000"/>
      </a:schemeClr>
      <a:schemeClr val="accent3">
        <a:tint val="55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3">
        <a:shade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3">
        <a:shade val="80000"/>
        <a:alpha val="50000"/>
      </a:schemeClr>
      <a:schemeClr val="accent3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3">
        <a:shade val="8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55000"/>
      </a:schemeClr>
    </dgm:fillClrLst>
    <dgm:linClrLst meth="repeat">
      <a:schemeClr val="accent3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55000"/>
      </a:schemeClr>
    </dgm:fillClrLst>
    <dgm:linClrLst meth="repeat">
      <a:schemeClr val="accent3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55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3">
  <dgm:title val=""/>
  <dgm:desc val=""/>
  <dgm:catLst>
    <dgm:cat type="accent1" pri="11300"/>
  </dgm:catLst>
  <dgm:styleLbl name="node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shade val="80000"/>
      </a:schemeClr>
      <a:schemeClr val="accent1">
        <a:tint val="7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/>
    <dgm:txEffectClrLst/>
  </dgm:styleLbl>
  <dgm:styleLbl name="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9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8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F5BDC42-47E7-A84C-A880-603F6BB56395}" type="doc">
      <dgm:prSet loTypeId="urn:microsoft.com/office/officeart/2005/8/layout/StepDownProcess" loCatId="process" qsTypeId="urn:microsoft.com/office/officeart/2005/8/quickstyle/simple3" qsCatId="simple" csTypeId="urn:microsoft.com/office/officeart/2005/8/colors/accent1_3" csCatId="accent1" phldr="1"/>
      <dgm:spPr/>
    </dgm:pt>
    <dgm:pt modelId="{AD1B404A-3EA5-6B49-AC05-97BD91210074}">
      <dgm:prSet phldrT="[Text]"/>
      <dgm:spPr/>
      <dgm:t>
        <a:bodyPr/>
        <a:lstStyle/>
        <a:p>
          <a:r>
            <a:rPr lang="en-US" dirty="0" smtClean="0"/>
            <a:t>DNA damage</a:t>
          </a:r>
          <a:endParaRPr lang="en-US" dirty="0"/>
        </a:p>
      </dgm:t>
    </dgm:pt>
    <dgm:pt modelId="{0A062D88-08B3-BA4B-A857-F2EDF525153D}" type="parTrans" cxnId="{98FF72E9-AAA2-D547-9099-0AC90F518167}">
      <dgm:prSet/>
      <dgm:spPr/>
      <dgm:t>
        <a:bodyPr/>
        <a:lstStyle/>
        <a:p>
          <a:endParaRPr lang="en-US"/>
        </a:p>
      </dgm:t>
    </dgm:pt>
    <dgm:pt modelId="{07E1F4E7-44EC-8246-8CAA-1110471D05AE}" type="sibTrans" cxnId="{98FF72E9-AAA2-D547-9099-0AC90F518167}">
      <dgm:prSet/>
      <dgm:spPr/>
      <dgm:t>
        <a:bodyPr/>
        <a:lstStyle/>
        <a:p>
          <a:endParaRPr lang="en-US"/>
        </a:p>
      </dgm:t>
    </dgm:pt>
    <dgm:pt modelId="{8DE29688-6247-4444-B606-7679786B0F3A}">
      <dgm:prSet phldrT="[Text]"/>
      <dgm:spPr/>
      <dgm:t>
        <a:bodyPr/>
        <a:lstStyle/>
        <a:p>
          <a:r>
            <a:rPr lang="en-US" dirty="0" smtClean="0"/>
            <a:t>Repair enzymes</a:t>
          </a:r>
          <a:r>
            <a:rPr lang="en-US" baseline="0" dirty="0" smtClean="0"/>
            <a:t> </a:t>
          </a:r>
          <a:endParaRPr lang="en-US" dirty="0"/>
        </a:p>
      </dgm:t>
    </dgm:pt>
    <dgm:pt modelId="{A36ADE6F-32D9-8146-87E7-960B248C2D1E}" type="parTrans" cxnId="{B3236069-EC37-FD44-96E4-DC5536196A75}">
      <dgm:prSet/>
      <dgm:spPr/>
      <dgm:t>
        <a:bodyPr/>
        <a:lstStyle/>
        <a:p>
          <a:endParaRPr lang="en-US"/>
        </a:p>
      </dgm:t>
    </dgm:pt>
    <dgm:pt modelId="{0EEFE66A-8C67-A743-B0A9-33D12AAEC0BA}" type="sibTrans" cxnId="{B3236069-EC37-FD44-96E4-DC5536196A75}">
      <dgm:prSet/>
      <dgm:spPr/>
      <dgm:t>
        <a:bodyPr/>
        <a:lstStyle/>
        <a:p>
          <a:endParaRPr lang="en-US"/>
        </a:p>
      </dgm:t>
    </dgm:pt>
    <dgm:pt modelId="{C4A423AA-5B15-3249-87A1-775E16CFF89A}">
      <dgm:prSet phldrT="[Text]"/>
      <dgm:spPr/>
      <dgm:t>
        <a:bodyPr/>
        <a:lstStyle/>
        <a:p>
          <a:r>
            <a:rPr lang="en-US" dirty="0" smtClean="0"/>
            <a:t>Normal cells </a:t>
          </a:r>
          <a:endParaRPr lang="en-US" dirty="0"/>
        </a:p>
      </dgm:t>
    </dgm:pt>
    <dgm:pt modelId="{17571417-9ADA-4547-A8DA-35CE272B631B}" type="parTrans" cxnId="{83902F4F-7A43-A345-919C-B2D32691ECD4}">
      <dgm:prSet/>
      <dgm:spPr/>
      <dgm:t>
        <a:bodyPr/>
        <a:lstStyle/>
        <a:p>
          <a:endParaRPr lang="en-US"/>
        </a:p>
      </dgm:t>
    </dgm:pt>
    <dgm:pt modelId="{7DE51959-9F4C-674E-BB22-8CEC13E3B4CE}" type="sibTrans" cxnId="{83902F4F-7A43-A345-919C-B2D32691ECD4}">
      <dgm:prSet/>
      <dgm:spPr/>
      <dgm:t>
        <a:bodyPr/>
        <a:lstStyle/>
        <a:p>
          <a:endParaRPr lang="en-US"/>
        </a:p>
      </dgm:t>
    </dgm:pt>
    <dgm:pt modelId="{C8964236-D24C-9544-91A0-59F4F213413A}" type="pres">
      <dgm:prSet presAssocID="{4F5BDC42-47E7-A84C-A880-603F6BB56395}" presName="rootnode" presStyleCnt="0">
        <dgm:presLayoutVars>
          <dgm:chMax/>
          <dgm:chPref/>
          <dgm:dir/>
          <dgm:animLvl val="lvl"/>
        </dgm:presLayoutVars>
      </dgm:prSet>
      <dgm:spPr/>
    </dgm:pt>
    <dgm:pt modelId="{7253C677-298B-CA49-B9B7-293E513C40B2}" type="pres">
      <dgm:prSet presAssocID="{AD1B404A-3EA5-6B49-AC05-97BD91210074}" presName="composite" presStyleCnt="0"/>
      <dgm:spPr/>
    </dgm:pt>
    <dgm:pt modelId="{041DDEB1-A406-6340-A84D-825C831AE2F9}" type="pres">
      <dgm:prSet presAssocID="{AD1B404A-3EA5-6B49-AC05-97BD91210074}" presName="bentUpArrow1" presStyleLbl="alignImgPlace1" presStyleIdx="0" presStyleCnt="2"/>
      <dgm:spPr/>
    </dgm:pt>
    <dgm:pt modelId="{15893EE8-75A5-504B-96A5-7EC931ED36F6}" type="pres">
      <dgm:prSet presAssocID="{AD1B404A-3EA5-6B49-AC05-97BD91210074}" presName="ParentText" presStyleLbl="node1" presStyleIdx="0" presStyleCnt="3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AE9499D-2666-8A46-B623-A83627BE14A1}" type="pres">
      <dgm:prSet presAssocID="{AD1B404A-3EA5-6B49-AC05-97BD91210074}" presName="ChildText" presStyleLbl="revTx" presStyleIdx="0" presStyleCnt="2">
        <dgm:presLayoutVars>
          <dgm:chMax val="0"/>
          <dgm:chPref val="0"/>
          <dgm:bulletEnabled val="1"/>
        </dgm:presLayoutVars>
      </dgm:prSet>
      <dgm:spPr/>
    </dgm:pt>
    <dgm:pt modelId="{10DCB151-6601-B442-ACB1-42BE46014A61}" type="pres">
      <dgm:prSet presAssocID="{07E1F4E7-44EC-8246-8CAA-1110471D05AE}" presName="sibTrans" presStyleCnt="0"/>
      <dgm:spPr/>
    </dgm:pt>
    <dgm:pt modelId="{30D5D773-7721-174F-80D5-E4185F2985DB}" type="pres">
      <dgm:prSet presAssocID="{8DE29688-6247-4444-B606-7679786B0F3A}" presName="composite" presStyleCnt="0"/>
      <dgm:spPr/>
    </dgm:pt>
    <dgm:pt modelId="{6478CA51-BE05-1F47-B8C7-1F304F4D193C}" type="pres">
      <dgm:prSet presAssocID="{8DE29688-6247-4444-B606-7679786B0F3A}" presName="bentUpArrow1" presStyleLbl="alignImgPlace1" presStyleIdx="1" presStyleCnt="2"/>
      <dgm:spPr/>
    </dgm:pt>
    <dgm:pt modelId="{7ACD752D-6A4B-E34F-BED5-06B3C0AED718}" type="pres">
      <dgm:prSet presAssocID="{8DE29688-6247-4444-B606-7679786B0F3A}" presName="ParentText" presStyleLbl="node1" presStyleIdx="1" presStyleCnt="3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8C36398-03DD-2948-B46E-3CE9DBBE83CE}" type="pres">
      <dgm:prSet presAssocID="{8DE29688-6247-4444-B606-7679786B0F3A}" presName="ChildText" presStyleLbl="revTx" presStyleIdx="1" presStyleCnt="2">
        <dgm:presLayoutVars>
          <dgm:chMax val="0"/>
          <dgm:chPref val="0"/>
          <dgm:bulletEnabled val="1"/>
        </dgm:presLayoutVars>
      </dgm:prSet>
      <dgm:spPr/>
    </dgm:pt>
    <dgm:pt modelId="{5354B930-6323-B448-8390-8F3DBDBD757E}" type="pres">
      <dgm:prSet presAssocID="{0EEFE66A-8C67-A743-B0A9-33D12AAEC0BA}" presName="sibTrans" presStyleCnt="0"/>
      <dgm:spPr/>
    </dgm:pt>
    <dgm:pt modelId="{363A0639-C82A-F448-AB27-678F3383307B}" type="pres">
      <dgm:prSet presAssocID="{C4A423AA-5B15-3249-87A1-775E16CFF89A}" presName="composite" presStyleCnt="0"/>
      <dgm:spPr/>
    </dgm:pt>
    <dgm:pt modelId="{CABDAFFC-8E93-7841-AE50-33FC5F3392A7}" type="pres">
      <dgm:prSet presAssocID="{C4A423AA-5B15-3249-87A1-775E16CFF89A}" presName="ParentText" presStyleLbl="node1" presStyleIdx="2" presStyleCnt="3" custLinFactNeighborY="-456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04E8C48E-B79E-BC4C-8565-38D1851EC7E2}" type="presOf" srcId="{8DE29688-6247-4444-B606-7679786B0F3A}" destId="{7ACD752D-6A4B-E34F-BED5-06B3C0AED718}" srcOrd="0" destOrd="0" presId="urn:microsoft.com/office/officeart/2005/8/layout/StepDownProcess"/>
    <dgm:cxn modelId="{AD1ADE6C-1D3C-CA4D-BA5D-79E91B96E363}" type="presOf" srcId="{4F5BDC42-47E7-A84C-A880-603F6BB56395}" destId="{C8964236-D24C-9544-91A0-59F4F213413A}" srcOrd="0" destOrd="0" presId="urn:microsoft.com/office/officeart/2005/8/layout/StepDownProcess"/>
    <dgm:cxn modelId="{98FF72E9-AAA2-D547-9099-0AC90F518167}" srcId="{4F5BDC42-47E7-A84C-A880-603F6BB56395}" destId="{AD1B404A-3EA5-6B49-AC05-97BD91210074}" srcOrd="0" destOrd="0" parTransId="{0A062D88-08B3-BA4B-A857-F2EDF525153D}" sibTransId="{07E1F4E7-44EC-8246-8CAA-1110471D05AE}"/>
    <dgm:cxn modelId="{8443C358-9D0A-8B45-A5FB-B1BEC56CB396}" type="presOf" srcId="{AD1B404A-3EA5-6B49-AC05-97BD91210074}" destId="{15893EE8-75A5-504B-96A5-7EC931ED36F6}" srcOrd="0" destOrd="0" presId="urn:microsoft.com/office/officeart/2005/8/layout/StepDownProcess"/>
    <dgm:cxn modelId="{83902F4F-7A43-A345-919C-B2D32691ECD4}" srcId="{4F5BDC42-47E7-A84C-A880-603F6BB56395}" destId="{C4A423AA-5B15-3249-87A1-775E16CFF89A}" srcOrd="2" destOrd="0" parTransId="{17571417-9ADA-4547-A8DA-35CE272B631B}" sibTransId="{7DE51959-9F4C-674E-BB22-8CEC13E3B4CE}"/>
    <dgm:cxn modelId="{4C248170-FA65-1E43-AD16-987814F93119}" type="presOf" srcId="{C4A423AA-5B15-3249-87A1-775E16CFF89A}" destId="{CABDAFFC-8E93-7841-AE50-33FC5F3392A7}" srcOrd="0" destOrd="0" presId="urn:microsoft.com/office/officeart/2005/8/layout/StepDownProcess"/>
    <dgm:cxn modelId="{B3236069-EC37-FD44-96E4-DC5536196A75}" srcId="{4F5BDC42-47E7-A84C-A880-603F6BB56395}" destId="{8DE29688-6247-4444-B606-7679786B0F3A}" srcOrd="1" destOrd="0" parTransId="{A36ADE6F-32D9-8146-87E7-960B248C2D1E}" sibTransId="{0EEFE66A-8C67-A743-B0A9-33D12AAEC0BA}"/>
    <dgm:cxn modelId="{A23DAE72-28D8-7A48-BAD6-94582526E0EA}" type="presParOf" srcId="{C8964236-D24C-9544-91A0-59F4F213413A}" destId="{7253C677-298B-CA49-B9B7-293E513C40B2}" srcOrd="0" destOrd="0" presId="urn:microsoft.com/office/officeart/2005/8/layout/StepDownProcess"/>
    <dgm:cxn modelId="{22ABC475-627B-8E43-8842-D7DB93D02596}" type="presParOf" srcId="{7253C677-298B-CA49-B9B7-293E513C40B2}" destId="{041DDEB1-A406-6340-A84D-825C831AE2F9}" srcOrd="0" destOrd="0" presId="urn:microsoft.com/office/officeart/2005/8/layout/StepDownProcess"/>
    <dgm:cxn modelId="{942B358B-141C-FA4B-A687-9B48752CAE27}" type="presParOf" srcId="{7253C677-298B-CA49-B9B7-293E513C40B2}" destId="{15893EE8-75A5-504B-96A5-7EC931ED36F6}" srcOrd="1" destOrd="0" presId="urn:microsoft.com/office/officeart/2005/8/layout/StepDownProcess"/>
    <dgm:cxn modelId="{AF2EE892-3A4B-2646-A994-1419018126AB}" type="presParOf" srcId="{7253C677-298B-CA49-B9B7-293E513C40B2}" destId="{EAE9499D-2666-8A46-B623-A83627BE14A1}" srcOrd="2" destOrd="0" presId="urn:microsoft.com/office/officeart/2005/8/layout/StepDownProcess"/>
    <dgm:cxn modelId="{C4B054AF-3467-BC44-BFAF-F2AF8A3CED21}" type="presParOf" srcId="{C8964236-D24C-9544-91A0-59F4F213413A}" destId="{10DCB151-6601-B442-ACB1-42BE46014A61}" srcOrd="1" destOrd="0" presId="urn:microsoft.com/office/officeart/2005/8/layout/StepDownProcess"/>
    <dgm:cxn modelId="{5B03EE0E-47D9-1C43-AD92-5D01F4D646E5}" type="presParOf" srcId="{C8964236-D24C-9544-91A0-59F4F213413A}" destId="{30D5D773-7721-174F-80D5-E4185F2985DB}" srcOrd="2" destOrd="0" presId="urn:microsoft.com/office/officeart/2005/8/layout/StepDownProcess"/>
    <dgm:cxn modelId="{611AD995-6C04-0947-99E1-5E7B5702DD5A}" type="presParOf" srcId="{30D5D773-7721-174F-80D5-E4185F2985DB}" destId="{6478CA51-BE05-1F47-B8C7-1F304F4D193C}" srcOrd="0" destOrd="0" presId="urn:microsoft.com/office/officeart/2005/8/layout/StepDownProcess"/>
    <dgm:cxn modelId="{2279A6BE-A651-3E41-B12A-F9BF569F9379}" type="presParOf" srcId="{30D5D773-7721-174F-80D5-E4185F2985DB}" destId="{7ACD752D-6A4B-E34F-BED5-06B3C0AED718}" srcOrd="1" destOrd="0" presId="urn:microsoft.com/office/officeart/2005/8/layout/StepDownProcess"/>
    <dgm:cxn modelId="{C2442704-CF2D-5C45-AF1E-976C450E3E17}" type="presParOf" srcId="{30D5D773-7721-174F-80D5-E4185F2985DB}" destId="{F8C36398-03DD-2948-B46E-3CE9DBBE83CE}" srcOrd="2" destOrd="0" presId="urn:microsoft.com/office/officeart/2005/8/layout/StepDownProcess"/>
    <dgm:cxn modelId="{5ECE9BDC-ECF9-5840-AB7C-0BE112048B11}" type="presParOf" srcId="{C8964236-D24C-9544-91A0-59F4F213413A}" destId="{5354B930-6323-B448-8390-8F3DBDBD757E}" srcOrd="3" destOrd="0" presId="urn:microsoft.com/office/officeart/2005/8/layout/StepDownProcess"/>
    <dgm:cxn modelId="{C0D37C98-F547-874F-ACA1-C81265071612}" type="presParOf" srcId="{C8964236-D24C-9544-91A0-59F4F213413A}" destId="{363A0639-C82A-F448-AB27-678F3383307B}" srcOrd="4" destOrd="0" presId="urn:microsoft.com/office/officeart/2005/8/layout/StepDownProcess"/>
    <dgm:cxn modelId="{8F313FE4-1DF8-6944-824D-0C483A4F9BC9}" type="presParOf" srcId="{363A0639-C82A-F448-AB27-678F3383307B}" destId="{CABDAFFC-8E93-7841-AE50-33FC5F3392A7}" srcOrd="0" destOrd="0" presId="urn:microsoft.com/office/officeart/2005/8/layout/StepDownProcess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4F5BDC42-47E7-A84C-A880-603F6BB56395}" type="doc">
      <dgm:prSet loTypeId="urn:microsoft.com/office/officeart/2005/8/layout/StepDownProcess" loCatId="process" qsTypeId="urn:microsoft.com/office/officeart/2005/8/quickstyle/simple3" qsCatId="simple" csTypeId="urn:microsoft.com/office/officeart/2005/8/colors/accent3_4" csCatId="accent3" phldr="1"/>
      <dgm:spPr/>
    </dgm:pt>
    <dgm:pt modelId="{AD1B404A-3EA5-6B49-AC05-97BD91210074}">
      <dgm:prSet phldrT="[Text]"/>
      <dgm:spPr/>
      <dgm:t>
        <a:bodyPr/>
        <a:lstStyle/>
        <a:p>
          <a:r>
            <a:rPr lang="en-US" dirty="0" smtClean="0"/>
            <a:t>DNA damage</a:t>
          </a:r>
          <a:endParaRPr lang="en-US" dirty="0"/>
        </a:p>
      </dgm:t>
    </dgm:pt>
    <dgm:pt modelId="{0A062D88-08B3-BA4B-A857-F2EDF525153D}" type="parTrans" cxnId="{98FF72E9-AAA2-D547-9099-0AC90F518167}">
      <dgm:prSet/>
      <dgm:spPr/>
      <dgm:t>
        <a:bodyPr/>
        <a:lstStyle/>
        <a:p>
          <a:endParaRPr lang="en-US"/>
        </a:p>
      </dgm:t>
    </dgm:pt>
    <dgm:pt modelId="{07E1F4E7-44EC-8246-8CAA-1110471D05AE}" type="sibTrans" cxnId="{98FF72E9-AAA2-D547-9099-0AC90F518167}">
      <dgm:prSet/>
      <dgm:spPr/>
      <dgm:t>
        <a:bodyPr/>
        <a:lstStyle/>
        <a:p>
          <a:endParaRPr lang="en-US"/>
        </a:p>
      </dgm:t>
    </dgm:pt>
    <dgm:pt modelId="{8DE29688-6247-4444-B606-7679786B0F3A}">
      <dgm:prSet phldrT="[Text]"/>
      <dgm:spPr/>
      <dgm:t>
        <a:bodyPr/>
        <a:lstStyle/>
        <a:p>
          <a:r>
            <a:rPr lang="en-US" dirty="0" smtClean="0"/>
            <a:t>Defective Repair systems</a:t>
          </a:r>
          <a:r>
            <a:rPr lang="en-US" baseline="0" dirty="0" smtClean="0"/>
            <a:t> </a:t>
          </a:r>
          <a:endParaRPr lang="en-US" dirty="0"/>
        </a:p>
      </dgm:t>
    </dgm:pt>
    <dgm:pt modelId="{A36ADE6F-32D9-8146-87E7-960B248C2D1E}" type="parTrans" cxnId="{B3236069-EC37-FD44-96E4-DC5536196A75}">
      <dgm:prSet/>
      <dgm:spPr/>
      <dgm:t>
        <a:bodyPr/>
        <a:lstStyle/>
        <a:p>
          <a:endParaRPr lang="en-US"/>
        </a:p>
      </dgm:t>
    </dgm:pt>
    <dgm:pt modelId="{0EEFE66A-8C67-A743-B0A9-33D12AAEC0BA}" type="sibTrans" cxnId="{B3236069-EC37-FD44-96E4-DC5536196A75}">
      <dgm:prSet/>
      <dgm:spPr/>
      <dgm:t>
        <a:bodyPr/>
        <a:lstStyle/>
        <a:p>
          <a:endParaRPr lang="en-US"/>
        </a:p>
      </dgm:t>
    </dgm:pt>
    <dgm:pt modelId="{C4A423AA-5B15-3249-87A1-775E16CFF89A}">
      <dgm:prSet phldrT="[Text]"/>
      <dgm:spPr/>
      <dgm:t>
        <a:bodyPr/>
        <a:lstStyle/>
        <a:p>
          <a:r>
            <a:rPr lang="en-US" dirty="0" smtClean="0"/>
            <a:t>Mutation</a:t>
          </a:r>
          <a:r>
            <a:rPr lang="en-US" baseline="0" dirty="0" smtClean="0"/>
            <a:t> </a:t>
          </a:r>
          <a:endParaRPr lang="en-US" dirty="0"/>
        </a:p>
      </dgm:t>
    </dgm:pt>
    <dgm:pt modelId="{17571417-9ADA-4547-A8DA-35CE272B631B}" type="parTrans" cxnId="{83902F4F-7A43-A345-919C-B2D32691ECD4}">
      <dgm:prSet/>
      <dgm:spPr/>
      <dgm:t>
        <a:bodyPr/>
        <a:lstStyle/>
        <a:p>
          <a:endParaRPr lang="en-US"/>
        </a:p>
      </dgm:t>
    </dgm:pt>
    <dgm:pt modelId="{7DE51959-9F4C-674E-BB22-8CEC13E3B4CE}" type="sibTrans" cxnId="{83902F4F-7A43-A345-919C-B2D32691ECD4}">
      <dgm:prSet/>
      <dgm:spPr/>
      <dgm:t>
        <a:bodyPr/>
        <a:lstStyle/>
        <a:p>
          <a:endParaRPr lang="en-US"/>
        </a:p>
      </dgm:t>
    </dgm:pt>
    <dgm:pt modelId="{F3C947E5-60C3-7040-AAF1-BC31CF2683DB}">
      <dgm:prSet phldrT="[Text]"/>
      <dgm:spPr/>
      <dgm:t>
        <a:bodyPr/>
        <a:lstStyle/>
        <a:p>
          <a:r>
            <a:rPr lang="en-US" dirty="0" smtClean="0"/>
            <a:t>Diseased cells </a:t>
          </a:r>
          <a:endParaRPr lang="en-US" dirty="0"/>
        </a:p>
      </dgm:t>
    </dgm:pt>
    <dgm:pt modelId="{463609DF-DE41-0843-8C05-D2A2FEF28C39}" type="parTrans" cxnId="{206278D1-86B1-FF49-B5E6-9A960E6BDCD3}">
      <dgm:prSet/>
      <dgm:spPr/>
      <dgm:t>
        <a:bodyPr/>
        <a:lstStyle/>
        <a:p>
          <a:endParaRPr lang="en-US"/>
        </a:p>
      </dgm:t>
    </dgm:pt>
    <dgm:pt modelId="{C8435E4B-24BB-BB4D-914C-6210114ACB78}" type="sibTrans" cxnId="{206278D1-86B1-FF49-B5E6-9A960E6BDCD3}">
      <dgm:prSet/>
      <dgm:spPr/>
      <dgm:t>
        <a:bodyPr/>
        <a:lstStyle/>
        <a:p>
          <a:endParaRPr lang="en-US"/>
        </a:p>
      </dgm:t>
    </dgm:pt>
    <dgm:pt modelId="{E98D1F08-5F2B-4C43-B6F9-16A2CFEC805D}" type="pres">
      <dgm:prSet presAssocID="{4F5BDC42-47E7-A84C-A880-603F6BB56395}" presName="rootnode" presStyleCnt="0">
        <dgm:presLayoutVars>
          <dgm:chMax/>
          <dgm:chPref/>
          <dgm:dir/>
          <dgm:animLvl val="lvl"/>
        </dgm:presLayoutVars>
      </dgm:prSet>
      <dgm:spPr/>
    </dgm:pt>
    <dgm:pt modelId="{41307B2A-B454-6645-AE95-5541557FBCAB}" type="pres">
      <dgm:prSet presAssocID="{AD1B404A-3EA5-6B49-AC05-97BD91210074}" presName="composite" presStyleCnt="0"/>
      <dgm:spPr/>
    </dgm:pt>
    <dgm:pt modelId="{DCDE3904-1791-C444-A74F-289810C6086B}" type="pres">
      <dgm:prSet presAssocID="{AD1B404A-3EA5-6B49-AC05-97BD91210074}" presName="bentUpArrow1" presStyleLbl="alignImgPlace1" presStyleIdx="0" presStyleCnt="3"/>
      <dgm:spPr/>
    </dgm:pt>
    <dgm:pt modelId="{65988AFB-F953-7D4C-A421-34364086CEA4}" type="pres">
      <dgm:prSet presAssocID="{AD1B404A-3EA5-6B49-AC05-97BD91210074}" presName="ParentText" presStyleLbl="node1" presStyleIdx="0" presStyleCnt="4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3D48C43-2CCD-9D4A-B3DC-6CCA4BC79A9F}" type="pres">
      <dgm:prSet presAssocID="{AD1B404A-3EA5-6B49-AC05-97BD91210074}" presName="ChildText" presStyleLbl="revTx" presStyleIdx="0" presStyleCnt="3">
        <dgm:presLayoutVars>
          <dgm:chMax val="0"/>
          <dgm:chPref val="0"/>
          <dgm:bulletEnabled val="1"/>
        </dgm:presLayoutVars>
      </dgm:prSet>
      <dgm:spPr/>
    </dgm:pt>
    <dgm:pt modelId="{4C37B0D4-D749-8345-9579-C2910E543EDC}" type="pres">
      <dgm:prSet presAssocID="{07E1F4E7-44EC-8246-8CAA-1110471D05AE}" presName="sibTrans" presStyleCnt="0"/>
      <dgm:spPr/>
    </dgm:pt>
    <dgm:pt modelId="{689F9ECB-40BD-B14D-8279-7F44C21A5A78}" type="pres">
      <dgm:prSet presAssocID="{8DE29688-6247-4444-B606-7679786B0F3A}" presName="composite" presStyleCnt="0"/>
      <dgm:spPr/>
    </dgm:pt>
    <dgm:pt modelId="{F13DD0F1-BD13-FC4C-97F3-F41002867DEF}" type="pres">
      <dgm:prSet presAssocID="{8DE29688-6247-4444-B606-7679786B0F3A}" presName="bentUpArrow1" presStyleLbl="alignImgPlace1" presStyleIdx="1" presStyleCnt="3"/>
      <dgm:spPr/>
    </dgm:pt>
    <dgm:pt modelId="{0E7F5522-53F8-BB44-9F1A-C274F250B2B2}" type="pres">
      <dgm:prSet presAssocID="{8DE29688-6247-4444-B606-7679786B0F3A}" presName="ParentText" presStyleLbl="node1" presStyleIdx="1" presStyleCnt="4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4B1FFA7-D25E-584D-A248-88B8815CFE67}" type="pres">
      <dgm:prSet presAssocID="{8DE29688-6247-4444-B606-7679786B0F3A}" presName="ChildText" presStyleLbl="revTx" presStyleIdx="1" presStyleCnt="3">
        <dgm:presLayoutVars>
          <dgm:chMax val="0"/>
          <dgm:chPref val="0"/>
          <dgm:bulletEnabled val="1"/>
        </dgm:presLayoutVars>
      </dgm:prSet>
      <dgm:spPr/>
    </dgm:pt>
    <dgm:pt modelId="{FE8DBEDF-A557-9B47-9EBB-FCE596A327F4}" type="pres">
      <dgm:prSet presAssocID="{0EEFE66A-8C67-A743-B0A9-33D12AAEC0BA}" presName="sibTrans" presStyleCnt="0"/>
      <dgm:spPr/>
    </dgm:pt>
    <dgm:pt modelId="{2E76D9C0-F725-9144-A0B6-2B4C33927DE9}" type="pres">
      <dgm:prSet presAssocID="{C4A423AA-5B15-3249-87A1-775E16CFF89A}" presName="composite" presStyleCnt="0"/>
      <dgm:spPr/>
    </dgm:pt>
    <dgm:pt modelId="{F325125E-CD5C-1048-A46B-BFB56FA02EB0}" type="pres">
      <dgm:prSet presAssocID="{C4A423AA-5B15-3249-87A1-775E16CFF89A}" presName="bentUpArrow1" presStyleLbl="alignImgPlace1" presStyleIdx="2" presStyleCnt="3"/>
      <dgm:spPr/>
    </dgm:pt>
    <dgm:pt modelId="{76FBA25D-296C-A74E-86BB-564820301306}" type="pres">
      <dgm:prSet presAssocID="{C4A423AA-5B15-3249-87A1-775E16CFF89A}" presName="ParentText" presStyleLbl="node1" presStyleIdx="2" presStyleCnt="4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627F51E-5434-3D45-80C7-276999D11EE6}" type="pres">
      <dgm:prSet presAssocID="{C4A423AA-5B15-3249-87A1-775E16CFF89A}" presName="ChildText" presStyleLbl="revTx" presStyleIdx="2" presStyleCnt="3">
        <dgm:presLayoutVars>
          <dgm:chMax val="0"/>
          <dgm:chPref val="0"/>
          <dgm:bulletEnabled val="1"/>
        </dgm:presLayoutVars>
      </dgm:prSet>
      <dgm:spPr/>
    </dgm:pt>
    <dgm:pt modelId="{5B4A9F9D-FBC8-CE43-BA61-B92642193951}" type="pres">
      <dgm:prSet presAssocID="{7DE51959-9F4C-674E-BB22-8CEC13E3B4CE}" presName="sibTrans" presStyleCnt="0"/>
      <dgm:spPr/>
    </dgm:pt>
    <dgm:pt modelId="{56A9C344-F51B-A44E-B96E-1BD4063AA0F2}" type="pres">
      <dgm:prSet presAssocID="{F3C947E5-60C3-7040-AAF1-BC31CF2683DB}" presName="composite" presStyleCnt="0"/>
      <dgm:spPr/>
    </dgm:pt>
    <dgm:pt modelId="{A79C5871-F861-754E-BF6D-2AD7C6173F74}" type="pres">
      <dgm:prSet presAssocID="{F3C947E5-60C3-7040-AAF1-BC31CF2683DB}" presName="ParentText" presStyleLbl="node1" presStyleIdx="3" presStyleCnt="4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57C1B476-4323-4348-98FB-C8C0402F4790}" type="presOf" srcId="{4F5BDC42-47E7-A84C-A880-603F6BB56395}" destId="{E98D1F08-5F2B-4C43-B6F9-16A2CFEC805D}" srcOrd="0" destOrd="0" presId="urn:microsoft.com/office/officeart/2005/8/layout/StepDownProcess"/>
    <dgm:cxn modelId="{01599A13-10CC-BB46-9C00-152E0C29A99F}" type="presOf" srcId="{C4A423AA-5B15-3249-87A1-775E16CFF89A}" destId="{76FBA25D-296C-A74E-86BB-564820301306}" srcOrd="0" destOrd="0" presId="urn:microsoft.com/office/officeart/2005/8/layout/StepDownProcess"/>
    <dgm:cxn modelId="{206278D1-86B1-FF49-B5E6-9A960E6BDCD3}" srcId="{4F5BDC42-47E7-A84C-A880-603F6BB56395}" destId="{F3C947E5-60C3-7040-AAF1-BC31CF2683DB}" srcOrd="3" destOrd="0" parTransId="{463609DF-DE41-0843-8C05-D2A2FEF28C39}" sibTransId="{C8435E4B-24BB-BB4D-914C-6210114ACB78}"/>
    <dgm:cxn modelId="{B9EE131A-5DC7-7647-B9E6-FDEFA3698D0F}" type="presOf" srcId="{F3C947E5-60C3-7040-AAF1-BC31CF2683DB}" destId="{A79C5871-F861-754E-BF6D-2AD7C6173F74}" srcOrd="0" destOrd="0" presId="urn:microsoft.com/office/officeart/2005/8/layout/StepDownProcess"/>
    <dgm:cxn modelId="{98FF72E9-AAA2-D547-9099-0AC90F518167}" srcId="{4F5BDC42-47E7-A84C-A880-603F6BB56395}" destId="{AD1B404A-3EA5-6B49-AC05-97BD91210074}" srcOrd="0" destOrd="0" parTransId="{0A062D88-08B3-BA4B-A857-F2EDF525153D}" sibTransId="{07E1F4E7-44EC-8246-8CAA-1110471D05AE}"/>
    <dgm:cxn modelId="{83902F4F-7A43-A345-919C-B2D32691ECD4}" srcId="{4F5BDC42-47E7-A84C-A880-603F6BB56395}" destId="{C4A423AA-5B15-3249-87A1-775E16CFF89A}" srcOrd="2" destOrd="0" parTransId="{17571417-9ADA-4547-A8DA-35CE272B631B}" sibTransId="{7DE51959-9F4C-674E-BB22-8CEC13E3B4CE}"/>
    <dgm:cxn modelId="{CADF4A29-4196-CB40-9351-C59671647A39}" type="presOf" srcId="{AD1B404A-3EA5-6B49-AC05-97BD91210074}" destId="{65988AFB-F953-7D4C-A421-34364086CEA4}" srcOrd="0" destOrd="0" presId="urn:microsoft.com/office/officeart/2005/8/layout/StepDownProcess"/>
    <dgm:cxn modelId="{9558FEB8-0078-E94A-A699-9331D4E3FB8A}" type="presOf" srcId="{8DE29688-6247-4444-B606-7679786B0F3A}" destId="{0E7F5522-53F8-BB44-9F1A-C274F250B2B2}" srcOrd="0" destOrd="0" presId="urn:microsoft.com/office/officeart/2005/8/layout/StepDownProcess"/>
    <dgm:cxn modelId="{B3236069-EC37-FD44-96E4-DC5536196A75}" srcId="{4F5BDC42-47E7-A84C-A880-603F6BB56395}" destId="{8DE29688-6247-4444-B606-7679786B0F3A}" srcOrd="1" destOrd="0" parTransId="{A36ADE6F-32D9-8146-87E7-960B248C2D1E}" sibTransId="{0EEFE66A-8C67-A743-B0A9-33D12AAEC0BA}"/>
    <dgm:cxn modelId="{EE7D2133-8940-D946-B110-F5C832E00C2E}" type="presParOf" srcId="{E98D1F08-5F2B-4C43-B6F9-16A2CFEC805D}" destId="{41307B2A-B454-6645-AE95-5541557FBCAB}" srcOrd="0" destOrd="0" presId="urn:microsoft.com/office/officeart/2005/8/layout/StepDownProcess"/>
    <dgm:cxn modelId="{465FFE6E-9276-BC42-ABFB-BC5425B3B22D}" type="presParOf" srcId="{41307B2A-B454-6645-AE95-5541557FBCAB}" destId="{DCDE3904-1791-C444-A74F-289810C6086B}" srcOrd="0" destOrd="0" presId="urn:microsoft.com/office/officeart/2005/8/layout/StepDownProcess"/>
    <dgm:cxn modelId="{129E2DA5-7C32-7D4B-BC59-C0690F21F35F}" type="presParOf" srcId="{41307B2A-B454-6645-AE95-5541557FBCAB}" destId="{65988AFB-F953-7D4C-A421-34364086CEA4}" srcOrd="1" destOrd="0" presId="urn:microsoft.com/office/officeart/2005/8/layout/StepDownProcess"/>
    <dgm:cxn modelId="{6E15C6E9-FDC0-9F45-A4C0-0E2211786728}" type="presParOf" srcId="{41307B2A-B454-6645-AE95-5541557FBCAB}" destId="{A3D48C43-2CCD-9D4A-B3DC-6CCA4BC79A9F}" srcOrd="2" destOrd="0" presId="urn:microsoft.com/office/officeart/2005/8/layout/StepDownProcess"/>
    <dgm:cxn modelId="{1D244184-630D-3245-8200-F7745CFE964E}" type="presParOf" srcId="{E98D1F08-5F2B-4C43-B6F9-16A2CFEC805D}" destId="{4C37B0D4-D749-8345-9579-C2910E543EDC}" srcOrd="1" destOrd="0" presId="urn:microsoft.com/office/officeart/2005/8/layout/StepDownProcess"/>
    <dgm:cxn modelId="{662F722A-7545-D742-907B-402FC566CBB4}" type="presParOf" srcId="{E98D1F08-5F2B-4C43-B6F9-16A2CFEC805D}" destId="{689F9ECB-40BD-B14D-8279-7F44C21A5A78}" srcOrd="2" destOrd="0" presId="urn:microsoft.com/office/officeart/2005/8/layout/StepDownProcess"/>
    <dgm:cxn modelId="{2675FD96-279F-E643-AA0C-943F2C63814B}" type="presParOf" srcId="{689F9ECB-40BD-B14D-8279-7F44C21A5A78}" destId="{F13DD0F1-BD13-FC4C-97F3-F41002867DEF}" srcOrd="0" destOrd="0" presId="urn:microsoft.com/office/officeart/2005/8/layout/StepDownProcess"/>
    <dgm:cxn modelId="{F3F6810E-F125-C748-8722-BC0D6E6E9540}" type="presParOf" srcId="{689F9ECB-40BD-B14D-8279-7F44C21A5A78}" destId="{0E7F5522-53F8-BB44-9F1A-C274F250B2B2}" srcOrd="1" destOrd="0" presId="urn:microsoft.com/office/officeart/2005/8/layout/StepDownProcess"/>
    <dgm:cxn modelId="{2CCBD961-BA45-FB49-A30A-89938D72BA98}" type="presParOf" srcId="{689F9ECB-40BD-B14D-8279-7F44C21A5A78}" destId="{54B1FFA7-D25E-584D-A248-88B8815CFE67}" srcOrd="2" destOrd="0" presId="urn:microsoft.com/office/officeart/2005/8/layout/StepDownProcess"/>
    <dgm:cxn modelId="{0E0C24C5-22AE-414C-BA56-D44FC6180F44}" type="presParOf" srcId="{E98D1F08-5F2B-4C43-B6F9-16A2CFEC805D}" destId="{FE8DBEDF-A557-9B47-9EBB-FCE596A327F4}" srcOrd="3" destOrd="0" presId="urn:microsoft.com/office/officeart/2005/8/layout/StepDownProcess"/>
    <dgm:cxn modelId="{562BD035-E081-EE49-8FC5-B4D12502BA35}" type="presParOf" srcId="{E98D1F08-5F2B-4C43-B6F9-16A2CFEC805D}" destId="{2E76D9C0-F725-9144-A0B6-2B4C33927DE9}" srcOrd="4" destOrd="0" presId="urn:microsoft.com/office/officeart/2005/8/layout/StepDownProcess"/>
    <dgm:cxn modelId="{1E88C734-27BD-1D48-96F0-5A434CD9BF68}" type="presParOf" srcId="{2E76D9C0-F725-9144-A0B6-2B4C33927DE9}" destId="{F325125E-CD5C-1048-A46B-BFB56FA02EB0}" srcOrd="0" destOrd="0" presId="urn:microsoft.com/office/officeart/2005/8/layout/StepDownProcess"/>
    <dgm:cxn modelId="{3EE7CF8E-CDD2-494B-8705-57E784E6DBD4}" type="presParOf" srcId="{2E76D9C0-F725-9144-A0B6-2B4C33927DE9}" destId="{76FBA25D-296C-A74E-86BB-564820301306}" srcOrd="1" destOrd="0" presId="urn:microsoft.com/office/officeart/2005/8/layout/StepDownProcess"/>
    <dgm:cxn modelId="{240110DF-EB10-E042-B068-F3CD598953C9}" type="presParOf" srcId="{2E76D9C0-F725-9144-A0B6-2B4C33927DE9}" destId="{6627F51E-5434-3D45-80C7-276999D11EE6}" srcOrd="2" destOrd="0" presId="urn:microsoft.com/office/officeart/2005/8/layout/StepDownProcess"/>
    <dgm:cxn modelId="{293F1E60-21C9-8E48-B38A-E8F7A06597C9}" type="presParOf" srcId="{E98D1F08-5F2B-4C43-B6F9-16A2CFEC805D}" destId="{5B4A9F9D-FBC8-CE43-BA61-B92642193951}" srcOrd="5" destOrd="0" presId="urn:microsoft.com/office/officeart/2005/8/layout/StepDownProcess"/>
    <dgm:cxn modelId="{1E930B63-BE2B-264D-BF6A-4C2FCF43135F}" type="presParOf" srcId="{E98D1F08-5F2B-4C43-B6F9-16A2CFEC805D}" destId="{56A9C344-F51B-A44E-B96E-1BD4063AA0F2}" srcOrd="6" destOrd="0" presId="urn:microsoft.com/office/officeart/2005/8/layout/StepDownProcess"/>
    <dgm:cxn modelId="{4BF31C2F-4ED6-2F45-89A0-FDB7972B4C40}" type="presParOf" srcId="{56A9C344-F51B-A44E-B96E-1BD4063AA0F2}" destId="{A79C5871-F861-754E-BF6D-2AD7C6173F74}" srcOrd="0" destOrd="0" presId="urn:microsoft.com/office/officeart/2005/8/layout/StepDownProcess"/>
  </dgm:cxnLst>
  <dgm:bg/>
  <dgm:whole/>
  <dgm:extLst>
    <a:ext uri="http://schemas.microsoft.com/office/drawing/2008/diagram">
      <dsp:dataModelExt xmlns:dsp="http://schemas.microsoft.com/office/drawing/2008/diagram" relId="rId13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260BE1D5-0589-1D4F-AD48-CDFCD8D3D72C}" type="doc">
      <dgm:prSet loTypeId="urn:microsoft.com/office/officeart/2005/8/layout/hierarchy6" loCatId="hierarchy" qsTypeId="urn:microsoft.com/office/officeart/2005/8/quickstyle/3D3" qsCatId="3D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419DB542-13B6-D247-8F44-0DA942931C2D}">
      <dgm:prSet phldrT="[Text]" custT="1"/>
      <dgm:spPr>
        <a:solidFill>
          <a:schemeClr val="accent1">
            <a:lumMod val="60000"/>
            <a:lumOff val="40000"/>
          </a:schemeClr>
        </a:solidFill>
      </dgm:spPr>
      <dgm:t>
        <a:bodyPr/>
        <a:lstStyle/>
        <a:p>
          <a:r>
            <a:rPr lang="en-US" sz="3200" b="0" smtClean="0">
              <a:solidFill>
                <a:schemeClr val="tx1"/>
              </a:solidFill>
            </a:rPr>
            <a:t>Mutation </a:t>
          </a:r>
          <a:endParaRPr lang="en-US" sz="2400" b="0" dirty="0">
            <a:solidFill>
              <a:schemeClr val="tx1"/>
            </a:solidFill>
          </a:endParaRPr>
        </a:p>
      </dgm:t>
    </dgm:pt>
    <dgm:pt modelId="{6F51F783-33FA-8148-B536-D43B1DE67B5C}" type="parTrans" cxnId="{DDC123BC-7B78-2246-B066-3794CC3ADD4B}">
      <dgm:prSet/>
      <dgm:spPr/>
      <dgm:t>
        <a:bodyPr/>
        <a:lstStyle/>
        <a:p>
          <a:endParaRPr lang="en-US"/>
        </a:p>
      </dgm:t>
    </dgm:pt>
    <dgm:pt modelId="{E9F4E892-E42F-574E-9BA4-A3A6B414CCD9}" type="sibTrans" cxnId="{DDC123BC-7B78-2246-B066-3794CC3ADD4B}">
      <dgm:prSet/>
      <dgm:spPr/>
      <dgm:t>
        <a:bodyPr/>
        <a:lstStyle/>
        <a:p>
          <a:endParaRPr lang="en-US"/>
        </a:p>
      </dgm:t>
    </dgm:pt>
    <dgm:pt modelId="{5D8884E4-ECC7-484A-A959-41ACF06183EE}">
      <dgm:prSet phldrT="[Text]"/>
      <dgm:spPr>
        <a:solidFill>
          <a:schemeClr val="accent3">
            <a:lumMod val="60000"/>
            <a:lumOff val="40000"/>
          </a:schemeClr>
        </a:solidFill>
      </dgm:spPr>
      <dgm:t>
        <a:bodyPr/>
        <a:lstStyle/>
        <a:p>
          <a:r>
            <a:rPr lang="en-US" dirty="0" smtClean="0">
              <a:solidFill>
                <a:schemeClr val="tx1"/>
              </a:solidFill>
            </a:rPr>
            <a:t>Frameshift mutation</a:t>
          </a:r>
          <a:r>
            <a:rPr lang="en-US" baseline="0" dirty="0" smtClean="0">
              <a:solidFill>
                <a:schemeClr val="tx1"/>
              </a:solidFill>
            </a:rPr>
            <a:t> </a:t>
          </a:r>
          <a:endParaRPr lang="en-US" dirty="0">
            <a:solidFill>
              <a:schemeClr val="tx1"/>
            </a:solidFill>
          </a:endParaRPr>
        </a:p>
      </dgm:t>
    </dgm:pt>
    <dgm:pt modelId="{9210E644-D764-D248-91BA-4FF34B534A37}" type="parTrans" cxnId="{FDABF630-932C-DD4E-83FC-1FC222F6298D}">
      <dgm:prSet/>
      <dgm:spPr/>
      <dgm:t>
        <a:bodyPr/>
        <a:lstStyle/>
        <a:p>
          <a:endParaRPr lang="en-US"/>
        </a:p>
      </dgm:t>
    </dgm:pt>
    <dgm:pt modelId="{4379589B-ABCD-8C4E-ABE4-99B211216ABB}" type="sibTrans" cxnId="{FDABF630-932C-DD4E-83FC-1FC222F6298D}">
      <dgm:prSet/>
      <dgm:spPr/>
      <dgm:t>
        <a:bodyPr/>
        <a:lstStyle/>
        <a:p>
          <a:endParaRPr lang="en-US"/>
        </a:p>
      </dgm:t>
    </dgm:pt>
    <dgm:pt modelId="{B778B6DA-2D18-074A-8DF4-39F013F23DFA}">
      <dgm:prSet phldrT="[Text]"/>
      <dgm:spPr>
        <a:solidFill>
          <a:schemeClr val="accent4">
            <a:lumMod val="40000"/>
            <a:lumOff val="60000"/>
          </a:schemeClr>
        </a:solidFill>
      </dgm:spPr>
      <dgm:t>
        <a:bodyPr/>
        <a:lstStyle/>
        <a:p>
          <a:r>
            <a:rPr lang="en-US" smtClean="0">
              <a:solidFill>
                <a:schemeClr val="tx1"/>
              </a:solidFill>
            </a:rPr>
            <a:t>Insertion </a:t>
          </a:r>
          <a:endParaRPr lang="en-US" dirty="0">
            <a:solidFill>
              <a:schemeClr val="tx1"/>
            </a:solidFill>
          </a:endParaRPr>
        </a:p>
      </dgm:t>
    </dgm:pt>
    <dgm:pt modelId="{AE69D788-F713-094F-8633-CA2D3AC30A8F}" type="parTrans" cxnId="{15A3BD80-60EE-9E4C-B437-4A3BD554DAA6}">
      <dgm:prSet/>
      <dgm:spPr/>
      <dgm:t>
        <a:bodyPr/>
        <a:lstStyle/>
        <a:p>
          <a:endParaRPr lang="en-US"/>
        </a:p>
      </dgm:t>
    </dgm:pt>
    <dgm:pt modelId="{B757E096-91A5-C742-98F6-16BDF5379DBA}" type="sibTrans" cxnId="{15A3BD80-60EE-9E4C-B437-4A3BD554DAA6}">
      <dgm:prSet/>
      <dgm:spPr/>
      <dgm:t>
        <a:bodyPr/>
        <a:lstStyle/>
        <a:p>
          <a:endParaRPr lang="en-US"/>
        </a:p>
      </dgm:t>
    </dgm:pt>
    <dgm:pt modelId="{C609E4CB-C6C7-B84A-B7FD-A8615BFE59EE}">
      <dgm:prSet phldrT="[Text]"/>
      <dgm:spPr>
        <a:solidFill>
          <a:schemeClr val="accent4">
            <a:lumMod val="40000"/>
            <a:lumOff val="60000"/>
          </a:schemeClr>
        </a:solidFill>
      </dgm:spPr>
      <dgm:t>
        <a:bodyPr/>
        <a:lstStyle/>
        <a:p>
          <a:r>
            <a:rPr lang="en-US" smtClean="0">
              <a:solidFill>
                <a:schemeClr val="tx1"/>
              </a:solidFill>
            </a:rPr>
            <a:t>Deletion </a:t>
          </a:r>
          <a:endParaRPr lang="en-US" dirty="0">
            <a:solidFill>
              <a:schemeClr val="tx1"/>
            </a:solidFill>
          </a:endParaRPr>
        </a:p>
      </dgm:t>
    </dgm:pt>
    <dgm:pt modelId="{364C00ED-245B-1B43-914B-FF61ACC15B1F}" type="parTrans" cxnId="{5D11621E-DCAD-B741-BC8A-51B1AB566765}">
      <dgm:prSet/>
      <dgm:spPr/>
      <dgm:t>
        <a:bodyPr/>
        <a:lstStyle/>
        <a:p>
          <a:endParaRPr lang="en-US"/>
        </a:p>
      </dgm:t>
    </dgm:pt>
    <dgm:pt modelId="{BFAEE016-49E9-7B47-B2A5-1060156BBC34}" type="sibTrans" cxnId="{5D11621E-DCAD-B741-BC8A-51B1AB566765}">
      <dgm:prSet/>
      <dgm:spPr/>
      <dgm:t>
        <a:bodyPr/>
        <a:lstStyle/>
        <a:p>
          <a:endParaRPr lang="en-US"/>
        </a:p>
      </dgm:t>
    </dgm:pt>
    <dgm:pt modelId="{E609E073-1AEB-C644-BCBA-67DD52FD73CE}">
      <dgm:prSet phldrT="[Text]"/>
      <dgm:spPr>
        <a:solidFill>
          <a:schemeClr val="accent3">
            <a:lumMod val="60000"/>
            <a:lumOff val="40000"/>
          </a:schemeClr>
        </a:solidFill>
      </dgm:spPr>
      <dgm:t>
        <a:bodyPr/>
        <a:lstStyle/>
        <a:p>
          <a:r>
            <a:rPr lang="en-US" smtClean="0">
              <a:solidFill>
                <a:schemeClr val="tx1"/>
              </a:solidFill>
            </a:rPr>
            <a:t>Point mutation </a:t>
          </a:r>
          <a:endParaRPr lang="en-US" dirty="0">
            <a:solidFill>
              <a:schemeClr val="tx1"/>
            </a:solidFill>
          </a:endParaRPr>
        </a:p>
      </dgm:t>
    </dgm:pt>
    <dgm:pt modelId="{E8A4C581-964D-8D49-A3B9-69D1606D0FFE}" type="parTrans" cxnId="{8BBE43D8-E7A8-B342-AAA6-FB4DCDAF4B42}">
      <dgm:prSet/>
      <dgm:spPr/>
      <dgm:t>
        <a:bodyPr/>
        <a:lstStyle/>
        <a:p>
          <a:endParaRPr lang="en-US"/>
        </a:p>
      </dgm:t>
    </dgm:pt>
    <dgm:pt modelId="{AD0BADF8-3999-FD45-9DAE-EE9C7C3FCC17}" type="sibTrans" cxnId="{8BBE43D8-E7A8-B342-AAA6-FB4DCDAF4B42}">
      <dgm:prSet/>
      <dgm:spPr/>
      <dgm:t>
        <a:bodyPr/>
        <a:lstStyle/>
        <a:p>
          <a:endParaRPr lang="en-US"/>
        </a:p>
      </dgm:t>
    </dgm:pt>
    <dgm:pt modelId="{927E6458-02FF-864E-9750-EECEC5B1F601}">
      <dgm:prSet phldrT="[Text]"/>
      <dgm:spPr>
        <a:solidFill>
          <a:schemeClr val="accent4">
            <a:lumMod val="40000"/>
            <a:lumOff val="60000"/>
          </a:schemeClr>
        </a:solidFill>
      </dgm:spPr>
      <dgm:t>
        <a:bodyPr/>
        <a:lstStyle/>
        <a:p>
          <a:r>
            <a:rPr lang="en-US" smtClean="0">
              <a:solidFill>
                <a:schemeClr val="tx1"/>
              </a:solidFill>
            </a:rPr>
            <a:t>Substitution</a:t>
          </a:r>
          <a:r>
            <a:rPr lang="en-US" baseline="0" smtClean="0">
              <a:solidFill>
                <a:schemeClr val="tx1"/>
              </a:solidFill>
            </a:rPr>
            <a:t> </a:t>
          </a:r>
          <a:endParaRPr lang="en-US" dirty="0">
            <a:solidFill>
              <a:schemeClr val="tx1"/>
            </a:solidFill>
          </a:endParaRPr>
        </a:p>
      </dgm:t>
    </dgm:pt>
    <dgm:pt modelId="{7AC1D21B-02D5-E24C-A4FD-1C752D815C8C}" type="parTrans" cxnId="{EF35915E-C8F5-D543-AF76-389357502990}">
      <dgm:prSet/>
      <dgm:spPr/>
      <dgm:t>
        <a:bodyPr/>
        <a:lstStyle/>
        <a:p>
          <a:endParaRPr lang="en-US"/>
        </a:p>
      </dgm:t>
    </dgm:pt>
    <dgm:pt modelId="{8FF1EB66-54A8-0B49-B25D-51EFF0990145}" type="sibTrans" cxnId="{EF35915E-C8F5-D543-AF76-389357502990}">
      <dgm:prSet/>
      <dgm:spPr/>
      <dgm:t>
        <a:bodyPr/>
        <a:lstStyle/>
        <a:p>
          <a:endParaRPr lang="en-US"/>
        </a:p>
      </dgm:t>
    </dgm:pt>
    <dgm:pt modelId="{10242351-E336-FE40-892A-799660C175B3}">
      <dgm:prSet/>
      <dgm:spPr>
        <a:solidFill>
          <a:schemeClr val="accent5">
            <a:lumMod val="40000"/>
            <a:lumOff val="60000"/>
          </a:schemeClr>
        </a:solidFill>
      </dgm:spPr>
      <dgm:t>
        <a:bodyPr/>
        <a:lstStyle/>
        <a:p>
          <a:r>
            <a:rPr lang="en-US" dirty="0" smtClean="0">
              <a:solidFill>
                <a:schemeClr val="tx1"/>
              </a:solidFill>
            </a:rPr>
            <a:t>Transition </a:t>
          </a:r>
          <a:endParaRPr lang="en-US" dirty="0">
            <a:solidFill>
              <a:schemeClr val="tx1"/>
            </a:solidFill>
          </a:endParaRPr>
        </a:p>
      </dgm:t>
    </dgm:pt>
    <dgm:pt modelId="{65FCE777-5F35-FD4D-818F-1811D09BE865}" type="parTrans" cxnId="{9AD2C19D-9F21-894D-8D01-1F283AF08B25}">
      <dgm:prSet/>
      <dgm:spPr/>
      <dgm:t>
        <a:bodyPr/>
        <a:lstStyle/>
        <a:p>
          <a:endParaRPr lang="en-US"/>
        </a:p>
      </dgm:t>
    </dgm:pt>
    <dgm:pt modelId="{74E0F8B6-CF8C-2741-BCCC-9B1C69982C9F}" type="sibTrans" cxnId="{9AD2C19D-9F21-894D-8D01-1F283AF08B25}">
      <dgm:prSet/>
      <dgm:spPr/>
      <dgm:t>
        <a:bodyPr/>
        <a:lstStyle/>
        <a:p>
          <a:endParaRPr lang="en-US"/>
        </a:p>
      </dgm:t>
    </dgm:pt>
    <dgm:pt modelId="{DFB39C11-5C8E-0E4D-8B0E-F9E470CD0AC1}">
      <dgm:prSet/>
      <dgm:spPr>
        <a:solidFill>
          <a:schemeClr val="accent5">
            <a:lumMod val="40000"/>
            <a:lumOff val="60000"/>
          </a:schemeClr>
        </a:solidFill>
      </dgm:spPr>
      <dgm:t>
        <a:bodyPr/>
        <a:lstStyle/>
        <a:p>
          <a:r>
            <a:rPr lang="en-US" dirty="0" smtClean="0">
              <a:solidFill>
                <a:schemeClr val="tx1"/>
              </a:solidFill>
            </a:rPr>
            <a:t>Transversion </a:t>
          </a:r>
          <a:endParaRPr lang="en-US" dirty="0">
            <a:solidFill>
              <a:schemeClr val="tx1"/>
            </a:solidFill>
          </a:endParaRPr>
        </a:p>
      </dgm:t>
    </dgm:pt>
    <dgm:pt modelId="{4B3ABE5A-6ACC-0141-ACB9-C92C62DD0204}" type="parTrans" cxnId="{01E7A766-C9F3-4441-BB76-34913E7DFA20}">
      <dgm:prSet/>
      <dgm:spPr/>
      <dgm:t>
        <a:bodyPr/>
        <a:lstStyle/>
        <a:p>
          <a:endParaRPr lang="en-US"/>
        </a:p>
      </dgm:t>
    </dgm:pt>
    <dgm:pt modelId="{7DF82EC7-C6AB-224F-9000-2B546CF8F0DB}" type="sibTrans" cxnId="{01E7A766-C9F3-4441-BB76-34913E7DFA20}">
      <dgm:prSet/>
      <dgm:spPr/>
      <dgm:t>
        <a:bodyPr/>
        <a:lstStyle/>
        <a:p>
          <a:endParaRPr lang="en-US"/>
        </a:p>
      </dgm:t>
    </dgm:pt>
    <dgm:pt modelId="{B45C8A35-7236-1049-9D91-91C922643E97}" type="pres">
      <dgm:prSet presAssocID="{260BE1D5-0589-1D4F-AD48-CDFCD8D3D72C}" presName="mainComposite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12A9964D-FA53-5644-9C18-45B6274E0D19}" type="pres">
      <dgm:prSet presAssocID="{260BE1D5-0589-1D4F-AD48-CDFCD8D3D72C}" presName="hierFlow" presStyleCnt="0"/>
      <dgm:spPr/>
      <dgm:t>
        <a:bodyPr/>
        <a:lstStyle/>
        <a:p>
          <a:endParaRPr lang="en-US"/>
        </a:p>
      </dgm:t>
    </dgm:pt>
    <dgm:pt modelId="{0A8B14CF-CFBB-5F41-A647-F792D4CF1DDE}" type="pres">
      <dgm:prSet presAssocID="{260BE1D5-0589-1D4F-AD48-CDFCD8D3D72C}" presName="hierChild1" presStyleCnt="0">
        <dgm:presLayoutVars>
          <dgm:chPref val="1"/>
          <dgm:animOne val="branch"/>
          <dgm:animLvl val="lvl"/>
        </dgm:presLayoutVars>
      </dgm:prSet>
      <dgm:spPr/>
      <dgm:t>
        <a:bodyPr/>
        <a:lstStyle/>
        <a:p>
          <a:endParaRPr lang="en-US"/>
        </a:p>
      </dgm:t>
    </dgm:pt>
    <dgm:pt modelId="{4852FCF4-761E-174E-AE34-A6FD84F01B22}" type="pres">
      <dgm:prSet presAssocID="{419DB542-13B6-D247-8F44-0DA942931C2D}" presName="Name14" presStyleCnt="0"/>
      <dgm:spPr/>
      <dgm:t>
        <a:bodyPr/>
        <a:lstStyle/>
        <a:p>
          <a:endParaRPr lang="en-US"/>
        </a:p>
      </dgm:t>
    </dgm:pt>
    <dgm:pt modelId="{C6BE30E4-B7EF-7648-9497-B06EE47EFC6B}" type="pres">
      <dgm:prSet presAssocID="{419DB542-13B6-D247-8F44-0DA942931C2D}" presName="level1Shape" presStyleLbl="node0" presStyleIdx="0" presStyleCnt="1" custScaleX="128097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88B935D0-3FBA-6242-A805-45EB10C23303}" type="pres">
      <dgm:prSet presAssocID="{419DB542-13B6-D247-8F44-0DA942931C2D}" presName="hierChild2" presStyleCnt="0"/>
      <dgm:spPr/>
      <dgm:t>
        <a:bodyPr/>
        <a:lstStyle/>
        <a:p>
          <a:endParaRPr lang="en-US"/>
        </a:p>
      </dgm:t>
    </dgm:pt>
    <dgm:pt modelId="{518492C8-A3B4-5B47-B0C7-6758D22354C9}" type="pres">
      <dgm:prSet presAssocID="{E8A4C581-964D-8D49-A3B9-69D1606D0FFE}" presName="Name19" presStyleLbl="parChTrans1D2" presStyleIdx="0" presStyleCnt="2"/>
      <dgm:spPr/>
      <dgm:t>
        <a:bodyPr/>
        <a:lstStyle/>
        <a:p>
          <a:endParaRPr lang="en-US"/>
        </a:p>
      </dgm:t>
    </dgm:pt>
    <dgm:pt modelId="{849D3DFB-6142-9B40-A3E9-769B70C4327F}" type="pres">
      <dgm:prSet presAssocID="{E609E073-1AEB-C644-BCBA-67DD52FD73CE}" presName="Name21" presStyleCnt="0"/>
      <dgm:spPr/>
      <dgm:t>
        <a:bodyPr/>
        <a:lstStyle/>
        <a:p>
          <a:endParaRPr lang="en-US"/>
        </a:p>
      </dgm:t>
    </dgm:pt>
    <dgm:pt modelId="{6957468A-F731-1D41-8F84-170C00A35A23}" type="pres">
      <dgm:prSet presAssocID="{E609E073-1AEB-C644-BCBA-67DD52FD73CE}" presName="level2Shape" presStyleLbl="node2" presStyleIdx="0" presStyleCnt="2"/>
      <dgm:spPr/>
      <dgm:t>
        <a:bodyPr/>
        <a:lstStyle/>
        <a:p>
          <a:endParaRPr lang="en-US"/>
        </a:p>
      </dgm:t>
    </dgm:pt>
    <dgm:pt modelId="{A5C74B12-A188-DC47-A349-2A76F067B992}" type="pres">
      <dgm:prSet presAssocID="{E609E073-1AEB-C644-BCBA-67DD52FD73CE}" presName="hierChild3" presStyleCnt="0"/>
      <dgm:spPr/>
      <dgm:t>
        <a:bodyPr/>
        <a:lstStyle/>
        <a:p>
          <a:endParaRPr lang="en-US"/>
        </a:p>
      </dgm:t>
    </dgm:pt>
    <dgm:pt modelId="{487E2B88-FB2B-2C43-B482-267189AD7AE6}" type="pres">
      <dgm:prSet presAssocID="{7AC1D21B-02D5-E24C-A4FD-1C752D815C8C}" presName="Name19" presStyleLbl="parChTrans1D3" presStyleIdx="0" presStyleCnt="3"/>
      <dgm:spPr/>
      <dgm:t>
        <a:bodyPr/>
        <a:lstStyle/>
        <a:p>
          <a:endParaRPr lang="en-US"/>
        </a:p>
      </dgm:t>
    </dgm:pt>
    <dgm:pt modelId="{E181CEA8-2A8D-DC41-B143-8D48C3FE899A}" type="pres">
      <dgm:prSet presAssocID="{927E6458-02FF-864E-9750-EECEC5B1F601}" presName="Name21" presStyleCnt="0"/>
      <dgm:spPr/>
      <dgm:t>
        <a:bodyPr/>
        <a:lstStyle/>
        <a:p>
          <a:endParaRPr lang="en-US"/>
        </a:p>
      </dgm:t>
    </dgm:pt>
    <dgm:pt modelId="{4C4781A7-439E-BF49-B0B1-341E0EE09DCA}" type="pres">
      <dgm:prSet presAssocID="{927E6458-02FF-864E-9750-EECEC5B1F601}" presName="level2Shape" presStyleLbl="node3" presStyleIdx="0" presStyleCnt="3"/>
      <dgm:spPr/>
      <dgm:t>
        <a:bodyPr/>
        <a:lstStyle/>
        <a:p>
          <a:endParaRPr lang="en-US"/>
        </a:p>
      </dgm:t>
    </dgm:pt>
    <dgm:pt modelId="{695C07ED-63EA-F645-806E-3D627730E1DD}" type="pres">
      <dgm:prSet presAssocID="{927E6458-02FF-864E-9750-EECEC5B1F601}" presName="hierChild3" presStyleCnt="0"/>
      <dgm:spPr/>
      <dgm:t>
        <a:bodyPr/>
        <a:lstStyle/>
        <a:p>
          <a:endParaRPr lang="en-US"/>
        </a:p>
      </dgm:t>
    </dgm:pt>
    <dgm:pt modelId="{F4C88841-1169-F649-8F5A-1A7081C35CF4}" type="pres">
      <dgm:prSet presAssocID="{65FCE777-5F35-FD4D-818F-1811D09BE865}" presName="Name19" presStyleLbl="parChTrans1D4" presStyleIdx="0" presStyleCnt="2"/>
      <dgm:spPr/>
      <dgm:t>
        <a:bodyPr/>
        <a:lstStyle/>
        <a:p>
          <a:endParaRPr lang="en-US"/>
        </a:p>
      </dgm:t>
    </dgm:pt>
    <dgm:pt modelId="{762C7DAA-D923-7246-84FA-707B4493DA7E}" type="pres">
      <dgm:prSet presAssocID="{10242351-E336-FE40-892A-799660C175B3}" presName="Name21" presStyleCnt="0"/>
      <dgm:spPr/>
      <dgm:t>
        <a:bodyPr/>
        <a:lstStyle/>
        <a:p>
          <a:endParaRPr lang="en-US"/>
        </a:p>
      </dgm:t>
    </dgm:pt>
    <dgm:pt modelId="{3F43C44F-DD51-B44B-9502-C9EC45D59F7A}" type="pres">
      <dgm:prSet presAssocID="{10242351-E336-FE40-892A-799660C175B3}" presName="level2Shape" presStyleLbl="node4" presStyleIdx="0" presStyleCnt="2"/>
      <dgm:spPr/>
      <dgm:t>
        <a:bodyPr/>
        <a:lstStyle/>
        <a:p>
          <a:endParaRPr lang="en-US"/>
        </a:p>
      </dgm:t>
    </dgm:pt>
    <dgm:pt modelId="{ED4D8618-BB4D-3D44-A894-B19ED8DB6685}" type="pres">
      <dgm:prSet presAssocID="{10242351-E336-FE40-892A-799660C175B3}" presName="hierChild3" presStyleCnt="0"/>
      <dgm:spPr/>
      <dgm:t>
        <a:bodyPr/>
        <a:lstStyle/>
        <a:p>
          <a:endParaRPr lang="en-US"/>
        </a:p>
      </dgm:t>
    </dgm:pt>
    <dgm:pt modelId="{F3ACFBF9-6A3C-AB42-A615-ABF82D117B07}" type="pres">
      <dgm:prSet presAssocID="{4B3ABE5A-6ACC-0141-ACB9-C92C62DD0204}" presName="Name19" presStyleLbl="parChTrans1D4" presStyleIdx="1" presStyleCnt="2"/>
      <dgm:spPr/>
      <dgm:t>
        <a:bodyPr/>
        <a:lstStyle/>
        <a:p>
          <a:endParaRPr lang="en-US"/>
        </a:p>
      </dgm:t>
    </dgm:pt>
    <dgm:pt modelId="{72C44993-9A88-7A4A-90EA-9632F67E8F01}" type="pres">
      <dgm:prSet presAssocID="{DFB39C11-5C8E-0E4D-8B0E-F9E470CD0AC1}" presName="Name21" presStyleCnt="0"/>
      <dgm:spPr/>
      <dgm:t>
        <a:bodyPr/>
        <a:lstStyle/>
        <a:p>
          <a:endParaRPr lang="en-US"/>
        </a:p>
      </dgm:t>
    </dgm:pt>
    <dgm:pt modelId="{8C1E6A4E-FD1B-0E40-93AD-6EF3A616654D}" type="pres">
      <dgm:prSet presAssocID="{DFB39C11-5C8E-0E4D-8B0E-F9E470CD0AC1}" presName="level2Shape" presStyleLbl="node4" presStyleIdx="1" presStyleCnt="2"/>
      <dgm:spPr/>
      <dgm:t>
        <a:bodyPr/>
        <a:lstStyle/>
        <a:p>
          <a:endParaRPr lang="en-US"/>
        </a:p>
      </dgm:t>
    </dgm:pt>
    <dgm:pt modelId="{682D31C6-98E0-D645-9387-3DBC5A1E743E}" type="pres">
      <dgm:prSet presAssocID="{DFB39C11-5C8E-0E4D-8B0E-F9E470CD0AC1}" presName="hierChild3" presStyleCnt="0"/>
      <dgm:spPr/>
      <dgm:t>
        <a:bodyPr/>
        <a:lstStyle/>
        <a:p>
          <a:endParaRPr lang="en-US"/>
        </a:p>
      </dgm:t>
    </dgm:pt>
    <dgm:pt modelId="{46A06537-E8DA-9343-B2D8-1839E5BA2F74}" type="pres">
      <dgm:prSet presAssocID="{9210E644-D764-D248-91BA-4FF34B534A37}" presName="Name19" presStyleLbl="parChTrans1D2" presStyleIdx="1" presStyleCnt="2"/>
      <dgm:spPr/>
      <dgm:t>
        <a:bodyPr/>
        <a:lstStyle/>
        <a:p>
          <a:endParaRPr lang="en-US"/>
        </a:p>
      </dgm:t>
    </dgm:pt>
    <dgm:pt modelId="{224C33E7-F2E5-4844-8B64-3396343DEFB3}" type="pres">
      <dgm:prSet presAssocID="{5D8884E4-ECC7-484A-A959-41ACF06183EE}" presName="Name21" presStyleCnt="0"/>
      <dgm:spPr/>
      <dgm:t>
        <a:bodyPr/>
        <a:lstStyle/>
        <a:p>
          <a:endParaRPr lang="en-US"/>
        </a:p>
      </dgm:t>
    </dgm:pt>
    <dgm:pt modelId="{74C30510-76CF-7049-8E92-6466BDFC921D}" type="pres">
      <dgm:prSet presAssocID="{5D8884E4-ECC7-484A-A959-41ACF06183EE}" presName="level2Shape" presStyleLbl="node2" presStyleIdx="1" presStyleCnt="2"/>
      <dgm:spPr/>
      <dgm:t>
        <a:bodyPr/>
        <a:lstStyle/>
        <a:p>
          <a:endParaRPr lang="en-US"/>
        </a:p>
      </dgm:t>
    </dgm:pt>
    <dgm:pt modelId="{3C033807-6743-BB4A-BD9C-AA41C3F5DA5F}" type="pres">
      <dgm:prSet presAssocID="{5D8884E4-ECC7-484A-A959-41ACF06183EE}" presName="hierChild3" presStyleCnt="0"/>
      <dgm:spPr/>
      <dgm:t>
        <a:bodyPr/>
        <a:lstStyle/>
        <a:p>
          <a:endParaRPr lang="en-US"/>
        </a:p>
      </dgm:t>
    </dgm:pt>
    <dgm:pt modelId="{9FC296A4-FCF2-4047-BA75-2BF83C396626}" type="pres">
      <dgm:prSet presAssocID="{AE69D788-F713-094F-8633-CA2D3AC30A8F}" presName="Name19" presStyleLbl="parChTrans1D3" presStyleIdx="1" presStyleCnt="3"/>
      <dgm:spPr/>
      <dgm:t>
        <a:bodyPr/>
        <a:lstStyle/>
        <a:p>
          <a:endParaRPr lang="en-US"/>
        </a:p>
      </dgm:t>
    </dgm:pt>
    <dgm:pt modelId="{B145F485-4EC0-C647-80E8-7AD6FC0FF1E3}" type="pres">
      <dgm:prSet presAssocID="{B778B6DA-2D18-074A-8DF4-39F013F23DFA}" presName="Name21" presStyleCnt="0"/>
      <dgm:spPr/>
      <dgm:t>
        <a:bodyPr/>
        <a:lstStyle/>
        <a:p>
          <a:endParaRPr lang="en-US"/>
        </a:p>
      </dgm:t>
    </dgm:pt>
    <dgm:pt modelId="{4A7C49A1-B42D-7040-AB8A-A47396D5AC94}" type="pres">
      <dgm:prSet presAssocID="{B778B6DA-2D18-074A-8DF4-39F013F23DFA}" presName="level2Shape" presStyleLbl="node3" presStyleIdx="1" presStyleCnt="3"/>
      <dgm:spPr/>
      <dgm:t>
        <a:bodyPr/>
        <a:lstStyle/>
        <a:p>
          <a:endParaRPr lang="en-US"/>
        </a:p>
      </dgm:t>
    </dgm:pt>
    <dgm:pt modelId="{7B20AE4F-8AA6-EC49-B714-7C34D27562BB}" type="pres">
      <dgm:prSet presAssocID="{B778B6DA-2D18-074A-8DF4-39F013F23DFA}" presName="hierChild3" presStyleCnt="0"/>
      <dgm:spPr/>
      <dgm:t>
        <a:bodyPr/>
        <a:lstStyle/>
        <a:p>
          <a:endParaRPr lang="en-US"/>
        </a:p>
      </dgm:t>
    </dgm:pt>
    <dgm:pt modelId="{F94B06D5-D27C-1B42-9407-C578B605C997}" type="pres">
      <dgm:prSet presAssocID="{364C00ED-245B-1B43-914B-FF61ACC15B1F}" presName="Name19" presStyleLbl="parChTrans1D3" presStyleIdx="2" presStyleCnt="3"/>
      <dgm:spPr/>
      <dgm:t>
        <a:bodyPr/>
        <a:lstStyle/>
        <a:p>
          <a:endParaRPr lang="en-US"/>
        </a:p>
      </dgm:t>
    </dgm:pt>
    <dgm:pt modelId="{1E3B4D83-E416-DB49-9440-56B1F4DC840B}" type="pres">
      <dgm:prSet presAssocID="{C609E4CB-C6C7-B84A-B7FD-A8615BFE59EE}" presName="Name21" presStyleCnt="0"/>
      <dgm:spPr/>
      <dgm:t>
        <a:bodyPr/>
        <a:lstStyle/>
        <a:p>
          <a:endParaRPr lang="en-US"/>
        </a:p>
      </dgm:t>
    </dgm:pt>
    <dgm:pt modelId="{DC306052-65C7-264B-B1A8-D18D8BD7F91D}" type="pres">
      <dgm:prSet presAssocID="{C609E4CB-C6C7-B84A-B7FD-A8615BFE59EE}" presName="level2Shape" presStyleLbl="node3" presStyleIdx="2" presStyleCnt="3"/>
      <dgm:spPr/>
      <dgm:t>
        <a:bodyPr/>
        <a:lstStyle/>
        <a:p>
          <a:endParaRPr lang="en-US"/>
        </a:p>
      </dgm:t>
    </dgm:pt>
    <dgm:pt modelId="{51CD6F04-E730-B742-941A-57FB8718A14D}" type="pres">
      <dgm:prSet presAssocID="{C609E4CB-C6C7-B84A-B7FD-A8615BFE59EE}" presName="hierChild3" presStyleCnt="0"/>
      <dgm:spPr/>
      <dgm:t>
        <a:bodyPr/>
        <a:lstStyle/>
        <a:p>
          <a:endParaRPr lang="en-US"/>
        </a:p>
      </dgm:t>
    </dgm:pt>
    <dgm:pt modelId="{C43D3B8D-7360-274C-9FF5-0044F1E8A8B0}" type="pres">
      <dgm:prSet presAssocID="{260BE1D5-0589-1D4F-AD48-CDFCD8D3D72C}" presName="bgShapesFlow" presStyleCnt="0"/>
      <dgm:spPr/>
      <dgm:t>
        <a:bodyPr/>
        <a:lstStyle/>
        <a:p>
          <a:endParaRPr lang="en-US"/>
        </a:p>
      </dgm:t>
    </dgm:pt>
  </dgm:ptLst>
  <dgm:cxnLst>
    <dgm:cxn modelId="{F493F059-5646-FE43-BAC7-51D8C2EF161B}" type="presOf" srcId="{DFB39C11-5C8E-0E4D-8B0E-F9E470CD0AC1}" destId="{8C1E6A4E-FD1B-0E40-93AD-6EF3A616654D}" srcOrd="0" destOrd="0" presId="urn:microsoft.com/office/officeart/2005/8/layout/hierarchy6"/>
    <dgm:cxn modelId="{01E7A766-C9F3-4441-BB76-34913E7DFA20}" srcId="{927E6458-02FF-864E-9750-EECEC5B1F601}" destId="{DFB39C11-5C8E-0E4D-8B0E-F9E470CD0AC1}" srcOrd="1" destOrd="0" parTransId="{4B3ABE5A-6ACC-0141-ACB9-C92C62DD0204}" sibTransId="{7DF82EC7-C6AB-224F-9000-2B546CF8F0DB}"/>
    <dgm:cxn modelId="{8BBE43D8-E7A8-B342-AAA6-FB4DCDAF4B42}" srcId="{419DB542-13B6-D247-8F44-0DA942931C2D}" destId="{E609E073-1AEB-C644-BCBA-67DD52FD73CE}" srcOrd="0" destOrd="0" parTransId="{E8A4C581-964D-8D49-A3B9-69D1606D0FFE}" sibTransId="{AD0BADF8-3999-FD45-9DAE-EE9C7C3FCC17}"/>
    <dgm:cxn modelId="{15A3BD80-60EE-9E4C-B437-4A3BD554DAA6}" srcId="{5D8884E4-ECC7-484A-A959-41ACF06183EE}" destId="{B778B6DA-2D18-074A-8DF4-39F013F23DFA}" srcOrd="0" destOrd="0" parTransId="{AE69D788-F713-094F-8633-CA2D3AC30A8F}" sibTransId="{B757E096-91A5-C742-98F6-16BDF5379DBA}"/>
    <dgm:cxn modelId="{A038A5AC-29BF-A54B-BAE9-1E69F23B266D}" type="presOf" srcId="{9210E644-D764-D248-91BA-4FF34B534A37}" destId="{46A06537-E8DA-9343-B2D8-1839E5BA2F74}" srcOrd="0" destOrd="0" presId="urn:microsoft.com/office/officeart/2005/8/layout/hierarchy6"/>
    <dgm:cxn modelId="{5D11621E-DCAD-B741-BC8A-51B1AB566765}" srcId="{5D8884E4-ECC7-484A-A959-41ACF06183EE}" destId="{C609E4CB-C6C7-B84A-B7FD-A8615BFE59EE}" srcOrd="1" destOrd="0" parTransId="{364C00ED-245B-1B43-914B-FF61ACC15B1F}" sibTransId="{BFAEE016-49E9-7B47-B2A5-1060156BBC34}"/>
    <dgm:cxn modelId="{7482F7BC-54BB-6C45-8FF8-7E43D7A3B0D3}" type="presOf" srcId="{AE69D788-F713-094F-8633-CA2D3AC30A8F}" destId="{9FC296A4-FCF2-4047-BA75-2BF83C396626}" srcOrd="0" destOrd="0" presId="urn:microsoft.com/office/officeart/2005/8/layout/hierarchy6"/>
    <dgm:cxn modelId="{6D37FAC1-FCC7-9647-8C35-CE8F3969CBD4}" type="presOf" srcId="{E8A4C581-964D-8D49-A3B9-69D1606D0FFE}" destId="{518492C8-A3B4-5B47-B0C7-6758D22354C9}" srcOrd="0" destOrd="0" presId="urn:microsoft.com/office/officeart/2005/8/layout/hierarchy6"/>
    <dgm:cxn modelId="{1352A9E1-91D4-4445-A96E-23637FE07F5A}" type="presOf" srcId="{419DB542-13B6-D247-8F44-0DA942931C2D}" destId="{C6BE30E4-B7EF-7648-9497-B06EE47EFC6B}" srcOrd="0" destOrd="0" presId="urn:microsoft.com/office/officeart/2005/8/layout/hierarchy6"/>
    <dgm:cxn modelId="{D13D29A9-5A8D-3F4C-A0ED-31AB6F4E2132}" type="presOf" srcId="{5D8884E4-ECC7-484A-A959-41ACF06183EE}" destId="{74C30510-76CF-7049-8E92-6466BDFC921D}" srcOrd="0" destOrd="0" presId="urn:microsoft.com/office/officeart/2005/8/layout/hierarchy6"/>
    <dgm:cxn modelId="{FABBB8D3-91FF-F14F-9F51-10E8EDFD1C4C}" type="presOf" srcId="{B778B6DA-2D18-074A-8DF4-39F013F23DFA}" destId="{4A7C49A1-B42D-7040-AB8A-A47396D5AC94}" srcOrd="0" destOrd="0" presId="urn:microsoft.com/office/officeart/2005/8/layout/hierarchy6"/>
    <dgm:cxn modelId="{DDC123BC-7B78-2246-B066-3794CC3ADD4B}" srcId="{260BE1D5-0589-1D4F-AD48-CDFCD8D3D72C}" destId="{419DB542-13B6-D247-8F44-0DA942931C2D}" srcOrd="0" destOrd="0" parTransId="{6F51F783-33FA-8148-B536-D43B1DE67B5C}" sibTransId="{E9F4E892-E42F-574E-9BA4-A3A6B414CCD9}"/>
    <dgm:cxn modelId="{FDABF630-932C-DD4E-83FC-1FC222F6298D}" srcId="{419DB542-13B6-D247-8F44-0DA942931C2D}" destId="{5D8884E4-ECC7-484A-A959-41ACF06183EE}" srcOrd="1" destOrd="0" parTransId="{9210E644-D764-D248-91BA-4FF34B534A37}" sibTransId="{4379589B-ABCD-8C4E-ABE4-99B211216ABB}"/>
    <dgm:cxn modelId="{6CDCC726-BF2E-EC4C-A846-D3723F34E491}" type="presOf" srcId="{65FCE777-5F35-FD4D-818F-1811D09BE865}" destId="{F4C88841-1169-F649-8F5A-1A7081C35CF4}" srcOrd="0" destOrd="0" presId="urn:microsoft.com/office/officeart/2005/8/layout/hierarchy6"/>
    <dgm:cxn modelId="{685DC29D-FEC9-ED4F-8349-25005D4074CA}" type="presOf" srcId="{7AC1D21B-02D5-E24C-A4FD-1C752D815C8C}" destId="{487E2B88-FB2B-2C43-B482-267189AD7AE6}" srcOrd="0" destOrd="0" presId="urn:microsoft.com/office/officeart/2005/8/layout/hierarchy6"/>
    <dgm:cxn modelId="{EF35915E-C8F5-D543-AF76-389357502990}" srcId="{E609E073-1AEB-C644-BCBA-67DD52FD73CE}" destId="{927E6458-02FF-864E-9750-EECEC5B1F601}" srcOrd="0" destOrd="0" parTransId="{7AC1D21B-02D5-E24C-A4FD-1C752D815C8C}" sibTransId="{8FF1EB66-54A8-0B49-B25D-51EFF0990145}"/>
    <dgm:cxn modelId="{54EB2B94-A3DD-1747-81E2-7D9D09D1A450}" type="presOf" srcId="{C609E4CB-C6C7-B84A-B7FD-A8615BFE59EE}" destId="{DC306052-65C7-264B-B1A8-D18D8BD7F91D}" srcOrd="0" destOrd="0" presId="urn:microsoft.com/office/officeart/2005/8/layout/hierarchy6"/>
    <dgm:cxn modelId="{16D6C70B-A872-8B4C-9B73-31582ED652F9}" type="presOf" srcId="{927E6458-02FF-864E-9750-EECEC5B1F601}" destId="{4C4781A7-439E-BF49-B0B1-341E0EE09DCA}" srcOrd="0" destOrd="0" presId="urn:microsoft.com/office/officeart/2005/8/layout/hierarchy6"/>
    <dgm:cxn modelId="{6701382C-DECD-EE41-AD44-83F622D79751}" type="presOf" srcId="{260BE1D5-0589-1D4F-AD48-CDFCD8D3D72C}" destId="{B45C8A35-7236-1049-9D91-91C922643E97}" srcOrd="0" destOrd="0" presId="urn:microsoft.com/office/officeart/2005/8/layout/hierarchy6"/>
    <dgm:cxn modelId="{513E9E59-8C25-5444-8666-C02C4224D5EF}" type="presOf" srcId="{10242351-E336-FE40-892A-799660C175B3}" destId="{3F43C44F-DD51-B44B-9502-C9EC45D59F7A}" srcOrd="0" destOrd="0" presId="urn:microsoft.com/office/officeart/2005/8/layout/hierarchy6"/>
    <dgm:cxn modelId="{5E6332B2-BDBF-574E-8F47-EE1FB37F49E1}" type="presOf" srcId="{4B3ABE5A-6ACC-0141-ACB9-C92C62DD0204}" destId="{F3ACFBF9-6A3C-AB42-A615-ABF82D117B07}" srcOrd="0" destOrd="0" presId="urn:microsoft.com/office/officeart/2005/8/layout/hierarchy6"/>
    <dgm:cxn modelId="{9AD2C19D-9F21-894D-8D01-1F283AF08B25}" srcId="{927E6458-02FF-864E-9750-EECEC5B1F601}" destId="{10242351-E336-FE40-892A-799660C175B3}" srcOrd="0" destOrd="0" parTransId="{65FCE777-5F35-FD4D-818F-1811D09BE865}" sibTransId="{74E0F8B6-CF8C-2741-BCCC-9B1C69982C9F}"/>
    <dgm:cxn modelId="{580760FD-46ED-F34B-B047-ADB14E8D65EE}" type="presOf" srcId="{E609E073-1AEB-C644-BCBA-67DD52FD73CE}" destId="{6957468A-F731-1D41-8F84-170C00A35A23}" srcOrd="0" destOrd="0" presId="urn:microsoft.com/office/officeart/2005/8/layout/hierarchy6"/>
    <dgm:cxn modelId="{121D71FF-508A-0D4E-AB2D-F9D00F958DA1}" type="presOf" srcId="{364C00ED-245B-1B43-914B-FF61ACC15B1F}" destId="{F94B06D5-D27C-1B42-9407-C578B605C997}" srcOrd="0" destOrd="0" presId="urn:microsoft.com/office/officeart/2005/8/layout/hierarchy6"/>
    <dgm:cxn modelId="{E56B292E-7628-9440-9E71-9D0356391E8F}" type="presParOf" srcId="{B45C8A35-7236-1049-9D91-91C922643E97}" destId="{12A9964D-FA53-5644-9C18-45B6274E0D19}" srcOrd="0" destOrd="0" presId="urn:microsoft.com/office/officeart/2005/8/layout/hierarchy6"/>
    <dgm:cxn modelId="{85F7042A-DFAE-5448-98FE-D0591408EC3B}" type="presParOf" srcId="{12A9964D-FA53-5644-9C18-45B6274E0D19}" destId="{0A8B14CF-CFBB-5F41-A647-F792D4CF1DDE}" srcOrd="0" destOrd="0" presId="urn:microsoft.com/office/officeart/2005/8/layout/hierarchy6"/>
    <dgm:cxn modelId="{8342905F-4FF1-1748-B27F-ACE7193A3D69}" type="presParOf" srcId="{0A8B14CF-CFBB-5F41-A647-F792D4CF1DDE}" destId="{4852FCF4-761E-174E-AE34-A6FD84F01B22}" srcOrd="0" destOrd="0" presId="urn:microsoft.com/office/officeart/2005/8/layout/hierarchy6"/>
    <dgm:cxn modelId="{00B5B1A1-1DCF-BA48-A13C-9DC70653AED7}" type="presParOf" srcId="{4852FCF4-761E-174E-AE34-A6FD84F01B22}" destId="{C6BE30E4-B7EF-7648-9497-B06EE47EFC6B}" srcOrd="0" destOrd="0" presId="urn:microsoft.com/office/officeart/2005/8/layout/hierarchy6"/>
    <dgm:cxn modelId="{E5543DBC-51DB-8146-B407-641FD9EE89FF}" type="presParOf" srcId="{4852FCF4-761E-174E-AE34-A6FD84F01B22}" destId="{88B935D0-3FBA-6242-A805-45EB10C23303}" srcOrd="1" destOrd="0" presId="urn:microsoft.com/office/officeart/2005/8/layout/hierarchy6"/>
    <dgm:cxn modelId="{B0EBB21F-6421-D14C-815F-4B078E0D1353}" type="presParOf" srcId="{88B935D0-3FBA-6242-A805-45EB10C23303}" destId="{518492C8-A3B4-5B47-B0C7-6758D22354C9}" srcOrd="0" destOrd="0" presId="urn:microsoft.com/office/officeart/2005/8/layout/hierarchy6"/>
    <dgm:cxn modelId="{4B8D64CD-3AE3-6D48-A70D-EDE6EB677066}" type="presParOf" srcId="{88B935D0-3FBA-6242-A805-45EB10C23303}" destId="{849D3DFB-6142-9B40-A3E9-769B70C4327F}" srcOrd="1" destOrd="0" presId="urn:microsoft.com/office/officeart/2005/8/layout/hierarchy6"/>
    <dgm:cxn modelId="{7BFDD312-E55F-BA41-9601-6400B842F01B}" type="presParOf" srcId="{849D3DFB-6142-9B40-A3E9-769B70C4327F}" destId="{6957468A-F731-1D41-8F84-170C00A35A23}" srcOrd="0" destOrd="0" presId="urn:microsoft.com/office/officeart/2005/8/layout/hierarchy6"/>
    <dgm:cxn modelId="{9B0B9EF8-159D-DA49-8305-835A60322B7E}" type="presParOf" srcId="{849D3DFB-6142-9B40-A3E9-769B70C4327F}" destId="{A5C74B12-A188-DC47-A349-2A76F067B992}" srcOrd="1" destOrd="0" presId="urn:microsoft.com/office/officeart/2005/8/layout/hierarchy6"/>
    <dgm:cxn modelId="{A7F921E6-1C3A-5348-98BC-77DFD7BF1000}" type="presParOf" srcId="{A5C74B12-A188-DC47-A349-2A76F067B992}" destId="{487E2B88-FB2B-2C43-B482-267189AD7AE6}" srcOrd="0" destOrd="0" presId="urn:microsoft.com/office/officeart/2005/8/layout/hierarchy6"/>
    <dgm:cxn modelId="{963684E4-1EE8-0D47-87D9-0C934C9909F1}" type="presParOf" srcId="{A5C74B12-A188-DC47-A349-2A76F067B992}" destId="{E181CEA8-2A8D-DC41-B143-8D48C3FE899A}" srcOrd="1" destOrd="0" presId="urn:microsoft.com/office/officeart/2005/8/layout/hierarchy6"/>
    <dgm:cxn modelId="{ECCADD92-FCDF-0040-89BC-3AE49A96DACE}" type="presParOf" srcId="{E181CEA8-2A8D-DC41-B143-8D48C3FE899A}" destId="{4C4781A7-439E-BF49-B0B1-341E0EE09DCA}" srcOrd="0" destOrd="0" presId="urn:microsoft.com/office/officeart/2005/8/layout/hierarchy6"/>
    <dgm:cxn modelId="{6B592EFE-2A3B-5545-80CC-FA0CC298020E}" type="presParOf" srcId="{E181CEA8-2A8D-DC41-B143-8D48C3FE899A}" destId="{695C07ED-63EA-F645-806E-3D627730E1DD}" srcOrd="1" destOrd="0" presId="urn:microsoft.com/office/officeart/2005/8/layout/hierarchy6"/>
    <dgm:cxn modelId="{37173348-0F6F-C449-AB25-FEE43E98AFF4}" type="presParOf" srcId="{695C07ED-63EA-F645-806E-3D627730E1DD}" destId="{F4C88841-1169-F649-8F5A-1A7081C35CF4}" srcOrd="0" destOrd="0" presId="urn:microsoft.com/office/officeart/2005/8/layout/hierarchy6"/>
    <dgm:cxn modelId="{D0054439-0793-A34A-9AFD-8C86CDD3A71A}" type="presParOf" srcId="{695C07ED-63EA-F645-806E-3D627730E1DD}" destId="{762C7DAA-D923-7246-84FA-707B4493DA7E}" srcOrd="1" destOrd="0" presId="urn:microsoft.com/office/officeart/2005/8/layout/hierarchy6"/>
    <dgm:cxn modelId="{DAD06972-731A-DB4F-9216-5B740E69FC3F}" type="presParOf" srcId="{762C7DAA-D923-7246-84FA-707B4493DA7E}" destId="{3F43C44F-DD51-B44B-9502-C9EC45D59F7A}" srcOrd="0" destOrd="0" presId="urn:microsoft.com/office/officeart/2005/8/layout/hierarchy6"/>
    <dgm:cxn modelId="{AC35CC51-6CCE-CA40-92E6-60D3FDF2037A}" type="presParOf" srcId="{762C7DAA-D923-7246-84FA-707B4493DA7E}" destId="{ED4D8618-BB4D-3D44-A894-B19ED8DB6685}" srcOrd="1" destOrd="0" presId="urn:microsoft.com/office/officeart/2005/8/layout/hierarchy6"/>
    <dgm:cxn modelId="{FA1DBEB3-546F-3149-A653-D27BEBDAEFE3}" type="presParOf" srcId="{695C07ED-63EA-F645-806E-3D627730E1DD}" destId="{F3ACFBF9-6A3C-AB42-A615-ABF82D117B07}" srcOrd="2" destOrd="0" presId="urn:microsoft.com/office/officeart/2005/8/layout/hierarchy6"/>
    <dgm:cxn modelId="{0D9CD1A8-5831-F643-A2B8-F53F803FC954}" type="presParOf" srcId="{695C07ED-63EA-F645-806E-3D627730E1DD}" destId="{72C44993-9A88-7A4A-90EA-9632F67E8F01}" srcOrd="3" destOrd="0" presId="urn:microsoft.com/office/officeart/2005/8/layout/hierarchy6"/>
    <dgm:cxn modelId="{C6B68337-8310-CD47-A948-49B7FF3D779A}" type="presParOf" srcId="{72C44993-9A88-7A4A-90EA-9632F67E8F01}" destId="{8C1E6A4E-FD1B-0E40-93AD-6EF3A616654D}" srcOrd="0" destOrd="0" presId="urn:microsoft.com/office/officeart/2005/8/layout/hierarchy6"/>
    <dgm:cxn modelId="{8F9B85AF-2A9A-574E-AFCE-0A475111F945}" type="presParOf" srcId="{72C44993-9A88-7A4A-90EA-9632F67E8F01}" destId="{682D31C6-98E0-D645-9387-3DBC5A1E743E}" srcOrd="1" destOrd="0" presId="urn:microsoft.com/office/officeart/2005/8/layout/hierarchy6"/>
    <dgm:cxn modelId="{3511A57E-94EA-2E45-9653-7B7ADF15FB75}" type="presParOf" srcId="{88B935D0-3FBA-6242-A805-45EB10C23303}" destId="{46A06537-E8DA-9343-B2D8-1839E5BA2F74}" srcOrd="2" destOrd="0" presId="urn:microsoft.com/office/officeart/2005/8/layout/hierarchy6"/>
    <dgm:cxn modelId="{054B3C64-2739-E34F-8BA8-DF63733ED743}" type="presParOf" srcId="{88B935D0-3FBA-6242-A805-45EB10C23303}" destId="{224C33E7-F2E5-4844-8B64-3396343DEFB3}" srcOrd="3" destOrd="0" presId="urn:microsoft.com/office/officeart/2005/8/layout/hierarchy6"/>
    <dgm:cxn modelId="{2CF1A11F-FBF1-DC4D-8ED5-A1CA6F5BE3B6}" type="presParOf" srcId="{224C33E7-F2E5-4844-8B64-3396343DEFB3}" destId="{74C30510-76CF-7049-8E92-6466BDFC921D}" srcOrd="0" destOrd="0" presId="urn:microsoft.com/office/officeart/2005/8/layout/hierarchy6"/>
    <dgm:cxn modelId="{734D9BEE-6041-FC42-8C86-B09BCB6A3F5D}" type="presParOf" srcId="{224C33E7-F2E5-4844-8B64-3396343DEFB3}" destId="{3C033807-6743-BB4A-BD9C-AA41C3F5DA5F}" srcOrd="1" destOrd="0" presId="urn:microsoft.com/office/officeart/2005/8/layout/hierarchy6"/>
    <dgm:cxn modelId="{B9F259F9-1D51-404A-8534-C8C6151AB5D2}" type="presParOf" srcId="{3C033807-6743-BB4A-BD9C-AA41C3F5DA5F}" destId="{9FC296A4-FCF2-4047-BA75-2BF83C396626}" srcOrd="0" destOrd="0" presId="urn:microsoft.com/office/officeart/2005/8/layout/hierarchy6"/>
    <dgm:cxn modelId="{035B0331-9142-3744-88AB-0356A20B7C38}" type="presParOf" srcId="{3C033807-6743-BB4A-BD9C-AA41C3F5DA5F}" destId="{B145F485-4EC0-C647-80E8-7AD6FC0FF1E3}" srcOrd="1" destOrd="0" presId="urn:microsoft.com/office/officeart/2005/8/layout/hierarchy6"/>
    <dgm:cxn modelId="{E3653754-D5AD-5D4F-8E9C-93196A37597F}" type="presParOf" srcId="{B145F485-4EC0-C647-80E8-7AD6FC0FF1E3}" destId="{4A7C49A1-B42D-7040-AB8A-A47396D5AC94}" srcOrd="0" destOrd="0" presId="urn:microsoft.com/office/officeart/2005/8/layout/hierarchy6"/>
    <dgm:cxn modelId="{96328FF8-8953-9645-A131-5B117C9451E1}" type="presParOf" srcId="{B145F485-4EC0-C647-80E8-7AD6FC0FF1E3}" destId="{7B20AE4F-8AA6-EC49-B714-7C34D27562BB}" srcOrd="1" destOrd="0" presId="urn:microsoft.com/office/officeart/2005/8/layout/hierarchy6"/>
    <dgm:cxn modelId="{451FBB0A-4718-F740-8259-1A73D4D7094C}" type="presParOf" srcId="{3C033807-6743-BB4A-BD9C-AA41C3F5DA5F}" destId="{F94B06D5-D27C-1B42-9407-C578B605C997}" srcOrd="2" destOrd="0" presId="urn:microsoft.com/office/officeart/2005/8/layout/hierarchy6"/>
    <dgm:cxn modelId="{375C54D1-F9A2-3646-A62F-62F9D9A27FF8}" type="presParOf" srcId="{3C033807-6743-BB4A-BD9C-AA41C3F5DA5F}" destId="{1E3B4D83-E416-DB49-9440-56B1F4DC840B}" srcOrd="3" destOrd="0" presId="urn:microsoft.com/office/officeart/2005/8/layout/hierarchy6"/>
    <dgm:cxn modelId="{BA362C9A-2B76-4D4B-8599-7072446AA500}" type="presParOf" srcId="{1E3B4D83-E416-DB49-9440-56B1F4DC840B}" destId="{DC306052-65C7-264B-B1A8-D18D8BD7F91D}" srcOrd="0" destOrd="0" presId="urn:microsoft.com/office/officeart/2005/8/layout/hierarchy6"/>
    <dgm:cxn modelId="{8100411A-69FB-6B4A-B4E3-96A5CB354BF0}" type="presParOf" srcId="{1E3B4D83-E416-DB49-9440-56B1F4DC840B}" destId="{51CD6F04-E730-B742-941A-57FB8718A14D}" srcOrd="1" destOrd="0" presId="urn:microsoft.com/office/officeart/2005/8/layout/hierarchy6"/>
    <dgm:cxn modelId="{17EC6F33-A9C0-104D-9D2A-1F1953B1D0DF}" type="presParOf" srcId="{B45C8A35-7236-1049-9D91-91C922643E97}" destId="{C43D3B8D-7360-274C-9FF5-0044F1E8A8B0}" srcOrd="1" destOrd="0" presId="urn:microsoft.com/office/officeart/2005/8/layout/hierarchy6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260BE1D5-0589-1D4F-AD48-CDFCD8D3D72C}" type="doc">
      <dgm:prSet loTypeId="urn:microsoft.com/office/officeart/2005/8/layout/hierarchy6" loCatId="hierarchy" qsTypeId="urn:microsoft.com/office/officeart/2005/8/quickstyle/3D2" qsCatId="3D" csTypeId="urn:microsoft.com/office/officeart/2005/8/colors/accent1_3" csCatId="accent1" phldr="1"/>
      <dgm:spPr/>
      <dgm:t>
        <a:bodyPr/>
        <a:lstStyle/>
        <a:p>
          <a:endParaRPr lang="en-US"/>
        </a:p>
      </dgm:t>
    </dgm:pt>
    <dgm:pt modelId="{419DB542-13B6-D247-8F44-0DA942931C2D}">
      <dgm:prSet phldrT="[Text]" custT="1"/>
      <dgm:spPr/>
      <dgm:t>
        <a:bodyPr/>
        <a:lstStyle/>
        <a:p>
          <a:r>
            <a:rPr lang="en-US" sz="2800" b="0" dirty="0" smtClean="0"/>
            <a:t>Point</a:t>
          </a:r>
          <a:r>
            <a:rPr lang="en-US" sz="2400" b="0" dirty="0" smtClean="0"/>
            <a:t> </a:t>
          </a:r>
          <a:r>
            <a:rPr lang="en-US" sz="2800" b="0" dirty="0" smtClean="0"/>
            <a:t>mutation</a:t>
          </a:r>
          <a:r>
            <a:rPr lang="en-US" sz="2400" b="0" dirty="0" smtClean="0"/>
            <a:t> </a:t>
          </a:r>
          <a:endParaRPr lang="en-US" sz="2400" b="0" dirty="0"/>
        </a:p>
      </dgm:t>
    </dgm:pt>
    <dgm:pt modelId="{6F51F783-33FA-8148-B536-D43B1DE67B5C}" type="parTrans" cxnId="{DDC123BC-7B78-2246-B066-3794CC3ADD4B}">
      <dgm:prSet/>
      <dgm:spPr/>
      <dgm:t>
        <a:bodyPr/>
        <a:lstStyle/>
        <a:p>
          <a:endParaRPr lang="en-US"/>
        </a:p>
      </dgm:t>
    </dgm:pt>
    <dgm:pt modelId="{E9F4E892-E42F-574E-9BA4-A3A6B414CCD9}" type="sibTrans" cxnId="{DDC123BC-7B78-2246-B066-3794CC3ADD4B}">
      <dgm:prSet/>
      <dgm:spPr/>
      <dgm:t>
        <a:bodyPr/>
        <a:lstStyle/>
        <a:p>
          <a:endParaRPr lang="en-US"/>
        </a:p>
      </dgm:t>
    </dgm:pt>
    <dgm:pt modelId="{5D8884E4-ECC7-484A-A959-41ACF06183EE}">
      <dgm:prSet phldrT="[Text]" custT="1"/>
      <dgm:spPr/>
      <dgm:t>
        <a:bodyPr/>
        <a:lstStyle/>
        <a:p>
          <a:r>
            <a:rPr lang="en-US" sz="2400" dirty="0" smtClean="0"/>
            <a:t>Silent</a:t>
          </a:r>
          <a:r>
            <a:rPr lang="en-US" sz="3000" baseline="0" dirty="0" smtClean="0"/>
            <a:t> </a:t>
          </a:r>
          <a:endParaRPr lang="en-US" sz="3000" dirty="0"/>
        </a:p>
      </dgm:t>
    </dgm:pt>
    <dgm:pt modelId="{9210E644-D764-D248-91BA-4FF34B534A37}" type="parTrans" cxnId="{FDABF630-932C-DD4E-83FC-1FC222F6298D}">
      <dgm:prSet/>
      <dgm:spPr/>
      <dgm:t>
        <a:bodyPr/>
        <a:lstStyle/>
        <a:p>
          <a:endParaRPr lang="en-US"/>
        </a:p>
      </dgm:t>
    </dgm:pt>
    <dgm:pt modelId="{4379589B-ABCD-8C4E-ABE4-99B211216ABB}" type="sibTrans" cxnId="{FDABF630-932C-DD4E-83FC-1FC222F6298D}">
      <dgm:prSet/>
      <dgm:spPr/>
      <dgm:t>
        <a:bodyPr/>
        <a:lstStyle/>
        <a:p>
          <a:endParaRPr lang="en-US"/>
        </a:p>
      </dgm:t>
    </dgm:pt>
    <dgm:pt modelId="{E609E073-1AEB-C644-BCBA-67DD52FD73CE}">
      <dgm:prSet phldrT="[Text]" custT="1"/>
      <dgm:spPr/>
      <dgm:t>
        <a:bodyPr/>
        <a:lstStyle/>
        <a:p>
          <a:r>
            <a:rPr lang="en-US" sz="2400" dirty="0" smtClean="0"/>
            <a:t>Nonsense</a:t>
          </a:r>
          <a:r>
            <a:rPr lang="en-US" sz="2000" dirty="0" smtClean="0"/>
            <a:t> </a:t>
          </a:r>
          <a:endParaRPr lang="en-US" sz="1100" dirty="0"/>
        </a:p>
      </dgm:t>
    </dgm:pt>
    <dgm:pt modelId="{E8A4C581-964D-8D49-A3B9-69D1606D0FFE}" type="parTrans" cxnId="{8BBE43D8-E7A8-B342-AAA6-FB4DCDAF4B42}">
      <dgm:prSet/>
      <dgm:spPr/>
      <dgm:t>
        <a:bodyPr/>
        <a:lstStyle/>
        <a:p>
          <a:endParaRPr lang="en-US"/>
        </a:p>
      </dgm:t>
    </dgm:pt>
    <dgm:pt modelId="{AD0BADF8-3999-FD45-9DAE-EE9C7C3FCC17}" type="sibTrans" cxnId="{8BBE43D8-E7A8-B342-AAA6-FB4DCDAF4B42}">
      <dgm:prSet/>
      <dgm:spPr/>
      <dgm:t>
        <a:bodyPr/>
        <a:lstStyle/>
        <a:p>
          <a:endParaRPr lang="en-US"/>
        </a:p>
      </dgm:t>
    </dgm:pt>
    <dgm:pt modelId="{10242351-E336-FE40-892A-799660C175B3}">
      <dgm:prSet custT="1"/>
      <dgm:spPr/>
      <dgm:t>
        <a:bodyPr/>
        <a:lstStyle/>
        <a:p>
          <a:r>
            <a:rPr lang="en-US" sz="2400" dirty="0" smtClean="0"/>
            <a:t>Missense</a:t>
          </a:r>
          <a:r>
            <a:rPr lang="en-US" sz="2600" dirty="0" smtClean="0"/>
            <a:t> </a:t>
          </a:r>
          <a:endParaRPr lang="en-US" sz="2600" dirty="0"/>
        </a:p>
      </dgm:t>
    </dgm:pt>
    <dgm:pt modelId="{65FCE777-5F35-FD4D-818F-1811D09BE865}" type="parTrans" cxnId="{9AD2C19D-9F21-894D-8D01-1F283AF08B25}">
      <dgm:prSet/>
      <dgm:spPr/>
      <dgm:t>
        <a:bodyPr/>
        <a:lstStyle/>
        <a:p>
          <a:endParaRPr lang="en-US"/>
        </a:p>
      </dgm:t>
    </dgm:pt>
    <dgm:pt modelId="{74E0F8B6-CF8C-2741-BCCC-9B1C69982C9F}" type="sibTrans" cxnId="{9AD2C19D-9F21-894D-8D01-1F283AF08B25}">
      <dgm:prSet/>
      <dgm:spPr/>
      <dgm:t>
        <a:bodyPr/>
        <a:lstStyle/>
        <a:p>
          <a:endParaRPr lang="en-US"/>
        </a:p>
      </dgm:t>
    </dgm:pt>
    <dgm:pt modelId="{A7DF73EA-FFA4-FC45-A4E5-46626B09DEEF}">
      <dgm:prSet/>
      <dgm:spPr/>
      <dgm:t>
        <a:bodyPr/>
        <a:lstStyle/>
        <a:p>
          <a:r>
            <a:rPr lang="en-US" dirty="0" smtClean="0"/>
            <a:t>Conservative </a:t>
          </a:r>
          <a:endParaRPr lang="en-US" dirty="0"/>
        </a:p>
      </dgm:t>
    </dgm:pt>
    <dgm:pt modelId="{DEE8AC04-3AC5-234E-A463-CA16542BA918}" type="parTrans" cxnId="{074B95F0-87E5-1345-979F-4E724BA81856}">
      <dgm:prSet/>
      <dgm:spPr/>
      <dgm:t>
        <a:bodyPr/>
        <a:lstStyle/>
        <a:p>
          <a:endParaRPr lang="en-US"/>
        </a:p>
      </dgm:t>
    </dgm:pt>
    <dgm:pt modelId="{6D6B28BA-E4E3-0447-9970-839FC74DE56F}" type="sibTrans" cxnId="{074B95F0-87E5-1345-979F-4E724BA81856}">
      <dgm:prSet/>
      <dgm:spPr/>
      <dgm:t>
        <a:bodyPr/>
        <a:lstStyle/>
        <a:p>
          <a:endParaRPr lang="en-US"/>
        </a:p>
      </dgm:t>
    </dgm:pt>
    <dgm:pt modelId="{57E25F78-0F74-B145-82F7-4A6F1346F64D}">
      <dgm:prSet/>
      <dgm:spPr/>
      <dgm:t>
        <a:bodyPr/>
        <a:lstStyle/>
        <a:p>
          <a:r>
            <a:rPr lang="en-US" dirty="0" smtClean="0"/>
            <a:t>Non-conservative</a:t>
          </a:r>
          <a:r>
            <a:rPr lang="en-US" baseline="0" dirty="0" smtClean="0"/>
            <a:t> </a:t>
          </a:r>
          <a:endParaRPr lang="en-US" dirty="0"/>
        </a:p>
      </dgm:t>
    </dgm:pt>
    <dgm:pt modelId="{B5D89728-E4AB-364C-98F9-9C29ADAE8FA7}" type="parTrans" cxnId="{11DFF1EB-B2F9-9745-B562-E58D860E9102}">
      <dgm:prSet/>
      <dgm:spPr/>
      <dgm:t>
        <a:bodyPr/>
        <a:lstStyle/>
        <a:p>
          <a:endParaRPr lang="en-US"/>
        </a:p>
      </dgm:t>
    </dgm:pt>
    <dgm:pt modelId="{2D38CD71-233A-C14C-9F95-A5CAEDD4D79F}" type="sibTrans" cxnId="{11DFF1EB-B2F9-9745-B562-E58D860E9102}">
      <dgm:prSet/>
      <dgm:spPr/>
      <dgm:t>
        <a:bodyPr/>
        <a:lstStyle/>
        <a:p>
          <a:endParaRPr lang="en-US"/>
        </a:p>
      </dgm:t>
    </dgm:pt>
    <dgm:pt modelId="{B45C8A35-7236-1049-9D91-91C922643E97}" type="pres">
      <dgm:prSet presAssocID="{260BE1D5-0589-1D4F-AD48-CDFCD8D3D72C}" presName="mainComposite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12A9964D-FA53-5644-9C18-45B6274E0D19}" type="pres">
      <dgm:prSet presAssocID="{260BE1D5-0589-1D4F-AD48-CDFCD8D3D72C}" presName="hierFlow" presStyleCnt="0"/>
      <dgm:spPr/>
    </dgm:pt>
    <dgm:pt modelId="{0A8B14CF-CFBB-5F41-A647-F792D4CF1DDE}" type="pres">
      <dgm:prSet presAssocID="{260BE1D5-0589-1D4F-AD48-CDFCD8D3D72C}" presName="hierChild1" presStyleCnt="0">
        <dgm:presLayoutVars>
          <dgm:chPref val="1"/>
          <dgm:animOne val="branch"/>
          <dgm:animLvl val="lvl"/>
        </dgm:presLayoutVars>
      </dgm:prSet>
      <dgm:spPr/>
    </dgm:pt>
    <dgm:pt modelId="{4852FCF4-761E-174E-AE34-A6FD84F01B22}" type="pres">
      <dgm:prSet presAssocID="{419DB542-13B6-D247-8F44-0DA942931C2D}" presName="Name14" presStyleCnt="0"/>
      <dgm:spPr/>
    </dgm:pt>
    <dgm:pt modelId="{C6BE30E4-B7EF-7648-9497-B06EE47EFC6B}" type="pres">
      <dgm:prSet presAssocID="{419DB542-13B6-D247-8F44-0DA942931C2D}" presName="level1Shape" presStyleLbl="node0" presStyleIdx="0" presStyleCnt="1" custScaleX="172875" custLinFactNeighborY="-5262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88B935D0-3FBA-6242-A805-45EB10C23303}" type="pres">
      <dgm:prSet presAssocID="{419DB542-13B6-D247-8F44-0DA942931C2D}" presName="hierChild2" presStyleCnt="0"/>
      <dgm:spPr/>
    </dgm:pt>
    <dgm:pt modelId="{518492C8-A3B4-5B47-B0C7-6758D22354C9}" type="pres">
      <dgm:prSet presAssocID="{E8A4C581-964D-8D49-A3B9-69D1606D0FFE}" presName="Name19" presStyleLbl="parChTrans1D2" presStyleIdx="0" presStyleCnt="3"/>
      <dgm:spPr/>
      <dgm:t>
        <a:bodyPr/>
        <a:lstStyle/>
        <a:p>
          <a:endParaRPr lang="en-US"/>
        </a:p>
      </dgm:t>
    </dgm:pt>
    <dgm:pt modelId="{849D3DFB-6142-9B40-A3E9-769B70C4327F}" type="pres">
      <dgm:prSet presAssocID="{E609E073-1AEB-C644-BCBA-67DD52FD73CE}" presName="Name21" presStyleCnt="0"/>
      <dgm:spPr/>
    </dgm:pt>
    <dgm:pt modelId="{6957468A-F731-1D41-8F84-170C00A35A23}" type="pres">
      <dgm:prSet presAssocID="{E609E073-1AEB-C644-BCBA-67DD52FD73CE}" presName="level2Shape" presStyleLbl="node2" presStyleIdx="0" presStyleCnt="3" custScaleX="123347"/>
      <dgm:spPr/>
      <dgm:t>
        <a:bodyPr/>
        <a:lstStyle/>
        <a:p>
          <a:endParaRPr lang="en-US"/>
        </a:p>
      </dgm:t>
    </dgm:pt>
    <dgm:pt modelId="{A5C74B12-A188-DC47-A349-2A76F067B992}" type="pres">
      <dgm:prSet presAssocID="{E609E073-1AEB-C644-BCBA-67DD52FD73CE}" presName="hierChild3" presStyleCnt="0"/>
      <dgm:spPr/>
    </dgm:pt>
    <dgm:pt modelId="{F4C88841-1169-F649-8F5A-1A7081C35CF4}" type="pres">
      <dgm:prSet presAssocID="{65FCE777-5F35-FD4D-818F-1811D09BE865}" presName="Name19" presStyleLbl="parChTrans1D2" presStyleIdx="1" presStyleCnt="3"/>
      <dgm:spPr/>
      <dgm:t>
        <a:bodyPr/>
        <a:lstStyle/>
        <a:p>
          <a:endParaRPr lang="en-US"/>
        </a:p>
      </dgm:t>
    </dgm:pt>
    <dgm:pt modelId="{762C7DAA-D923-7246-84FA-707B4493DA7E}" type="pres">
      <dgm:prSet presAssocID="{10242351-E336-FE40-892A-799660C175B3}" presName="Name21" presStyleCnt="0"/>
      <dgm:spPr/>
    </dgm:pt>
    <dgm:pt modelId="{3F43C44F-DD51-B44B-9502-C9EC45D59F7A}" type="pres">
      <dgm:prSet presAssocID="{10242351-E336-FE40-892A-799660C175B3}" presName="level2Shape" presStyleLbl="node2" presStyleIdx="1" presStyleCnt="3"/>
      <dgm:spPr/>
      <dgm:t>
        <a:bodyPr/>
        <a:lstStyle/>
        <a:p>
          <a:endParaRPr lang="en-US"/>
        </a:p>
      </dgm:t>
    </dgm:pt>
    <dgm:pt modelId="{ED4D8618-BB4D-3D44-A894-B19ED8DB6685}" type="pres">
      <dgm:prSet presAssocID="{10242351-E336-FE40-892A-799660C175B3}" presName="hierChild3" presStyleCnt="0"/>
      <dgm:spPr/>
    </dgm:pt>
    <dgm:pt modelId="{97951412-6372-6D49-AE75-02D95D0CEE32}" type="pres">
      <dgm:prSet presAssocID="{DEE8AC04-3AC5-234E-A463-CA16542BA918}" presName="Name19" presStyleLbl="parChTrans1D3" presStyleIdx="0" presStyleCnt="2"/>
      <dgm:spPr/>
      <dgm:t>
        <a:bodyPr/>
        <a:lstStyle/>
        <a:p>
          <a:endParaRPr lang="en-US"/>
        </a:p>
      </dgm:t>
    </dgm:pt>
    <dgm:pt modelId="{0F43B614-3A82-7148-A4F6-056F8CB18578}" type="pres">
      <dgm:prSet presAssocID="{A7DF73EA-FFA4-FC45-A4E5-46626B09DEEF}" presName="Name21" presStyleCnt="0"/>
      <dgm:spPr/>
    </dgm:pt>
    <dgm:pt modelId="{A6D3337A-9C40-6F44-A497-B5A348AC5B3F}" type="pres">
      <dgm:prSet presAssocID="{A7DF73EA-FFA4-FC45-A4E5-46626B09DEEF}" presName="level2Shape" presStyleLbl="node3" presStyleIdx="0" presStyleCnt="2"/>
      <dgm:spPr/>
      <dgm:t>
        <a:bodyPr/>
        <a:lstStyle/>
        <a:p>
          <a:endParaRPr lang="en-US"/>
        </a:p>
      </dgm:t>
    </dgm:pt>
    <dgm:pt modelId="{916E844D-DDF3-6649-B5F0-2B010BF98F42}" type="pres">
      <dgm:prSet presAssocID="{A7DF73EA-FFA4-FC45-A4E5-46626B09DEEF}" presName="hierChild3" presStyleCnt="0"/>
      <dgm:spPr/>
    </dgm:pt>
    <dgm:pt modelId="{DD7F9629-4960-A142-BBCE-65647ED53CC6}" type="pres">
      <dgm:prSet presAssocID="{B5D89728-E4AB-364C-98F9-9C29ADAE8FA7}" presName="Name19" presStyleLbl="parChTrans1D3" presStyleIdx="1" presStyleCnt="2"/>
      <dgm:spPr/>
      <dgm:t>
        <a:bodyPr/>
        <a:lstStyle/>
        <a:p>
          <a:endParaRPr lang="en-US"/>
        </a:p>
      </dgm:t>
    </dgm:pt>
    <dgm:pt modelId="{52FA0A1A-A4C4-5B46-9C8F-DAD72A4C00FF}" type="pres">
      <dgm:prSet presAssocID="{57E25F78-0F74-B145-82F7-4A6F1346F64D}" presName="Name21" presStyleCnt="0"/>
      <dgm:spPr/>
    </dgm:pt>
    <dgm:pt modelId="{47B751B2-F27F-7745-9AE9-B72EBA34A7DD}" type="pres">
      <dgm:prSet presAssocID="{57E25F78-0F74-B145-82F7-4A6F1346F64D}" presName="level2Shape" presStyleLbl="node3" presStyleIdx="1" presStyleCnt="2"/>
      <dgm:spPr/>
      <dgm:t>
        <a:bodyPr/>
        <a:lstStyle/>
        <a:p>
          <a:endParaRPr lang="en-US"/>
        </a:p>
      </dgm:t>
    </dgm:pt>
    <dgm:pt modelId="{4BC446BE-929F-134B-A881-F794CB63B812}" type="pres">
      <dgm:prSet presAssocID="{57E25F78-0F74-B145-82F7-4A6F1346F64D}" presName="hierChild3" presStyleCnt="0"/>
      <dgm:spPr/>
    </dgm:pt>
    <dgm:pt modelId="{46A06537-E8DA-9343-B2D8-1839E5BA2F74}" type="pres">
      <dgm:prSet presAssocID="{9210E644-D764-D248-91BA-4FF34B534A37}" presName="Name19" presStyleLbl="parChTrans1D2" presStyleIdx="2" presStyleCnt="3"/>
      <dgm:spPr/>
      <dgm:t>
        <a:bodyPr/>
        <a:lstStyle/>
        <a:p>
          <a:endParaRPr lang="en-US"/>
        </a:p>
      </dgm:t>
    </dgm:pt>
    <dgm:pt modelId="{224C33E7-F2E5-4844-8B64-3396343DEFB3}" type="pres">
      <dgm:prSet presAssocID="{5D8884E4-ECC7-484A-A959-41ACF06183EE}" presName="Name21" presStyleCnt="0"/>
      <dgm:spPr/>
    </dgm:pt>
    <dgm:pt modelId="{74C30510-76CF-7049-8E92-6466BDFC921D}" type="pres">
      <dgm:prSet presAssocID="{5D8884E4-ECC7-484A-A959-41ACF06183EE}" presName="level2Shape" presStyleLbl="node2" presStyleIdx="2" presStyleCnt="3"/>
      <dgm:spPr/>
      <dgm:t>
        <a:bodyPr/>
        <a:lstStyle/>
        <a:p>
          <a:endParaRPr lang="en-US"/>
        </a:p>
      </dgm:t>
    </dgm:pt>
    <dgm:pt modelId="{3C033807-6743-BB4A-BD9C-AA41C3F5DA5F}" type="pres">
      <dgm:prSet presAssocID="{5D8884E4-ECC7-484A-A959-41ACF06183EE}" presName="hierChild3" presStyleCnt="0"/>
      <dgm:spPr/>
    </dgm:pt>
    <dgm:pt modelId="{C43D3B8D-7360-274C-9FF5-0044F1E8A8B0}" type="pres">
      <dgm:prSet presAssocID="{260BE1D5-0589-1D4F-AD48-CDFCD8D3D72C}" presName="bgShapesFlow" presStyleCnt="0"/>
      <dgm:spPr/>
    </dgm:pt>
  </dgm:ptLst>
  <dgm:cxnLst>
    <dgm:cxn modelId="{B2241F1E-A264-1347-9DD4-FA6A9E92A84F}" type="presOf" srcId="{E8A4C581-964D-8D49-A3B9-69D1606D0FFE}" destId="{518492C8-A3B4-5B47-B0C7-6758D22354C9}" srcOrd="0" destOrd="0" presId="urn:microsoft.com/office/officeart/2005/8/layout/hierarchy6"/>
    <dgm:cxn modelId="{8BBE43D8-E7A8-B342-AAA6-FB4DCDAF4B42}" srcId="{419DB542-13B6-D247-8F44-0DA942931C2D}" destId="{E609E073-1AEB-C644-BCBA-67DD52FD73CE}" srcOrd="0" destOrd="0" parTransId="{E8A4C581-964D-8D49-A3B9-69D1606D0FFE}" sibTransId="{AD0BADF8-3999-FD45-9DAE-EE9C7C3FCC17}"/>
    <dgm:cxn modelId="{855CAA7A-E533-9C47-A89A-06572381A7A1}" type="presOf" srcId="{419DB542-13B6-D247-8F44-0DA942931C2D}" destId="{C6BE30E4-B7EF-7648-9497-B06EE47EFC6B}" srcOrd="0" destOrd="0" presId="urn:microsoft.com/office/officeart/2005/8/layout/hierarchy6"/>
    <dgm:cxn modelId="{B4B28242-7ABA-4E41-83D1-6F0E90B09C14}" type="presOf" srcId="{57E25F78-0F74-B145-82F7-4A6F1346F64D}" destId="{47B751B2-F27F-7745-9AE9-B72EBA34A7DD}" srcOrd="0" destOrd="0" presId="urn:microsoft.com/office/officeart/2005/8/layout/hierarchy6"/>
    <dgm:cxn modelId="{62A2AE01-7CDA-7942-A899-32181E033E50}" type="presOf" srcId="{A7DF73EA-FFA4-FC45-A4E5-46626B09DEEF}" destId="{A6D3337A-9C40-6F44-A497-B5A348AC5B3F}" srcOrd="0" destOrd="0" presId="urn:microsoft.com/office/officeart/2005/8/layout/hierarchy6"/>
    <dgm:cxn modelId="{380A7BBE-5EFC-D14E-B881-9402B48491AE}" type="presOf" srcId="{65FCE777-5F35-FD4D-818F-1811D09BE865}" destId="{F4C88841-1169-F649-8F5A-1A7081C35CF4}" srcOrd="0" destOrd="0" presId="urn:microsoft.com/office/officeart/2005/8/layout/hierarchy6"/>
    <dgm:cxn modelId="{BE6EB53F-5BD3-EC4B-AAD9-6832AFD4430C}" type="presOf" srcId="{10242351-E336-FE40-892A-799660C175B3}" destId="{3F43C44F-DD51-B44B-9502-C9EC45D59F7A}" srcOrd="0" destOrd="0" presId="urn:microsoft.com/office/officeart/2005/8/layout/hierarchy6"/>
    <dgm:cxn modelId="{75DB2F06-6F4D-BD46-8B9D-24DD37D8A38C}" type="presOf" srcId="{E609E073-1AEB-C644-BCBA-67DD52FD73CE}" destId="{6957468A-F731-1D41-8F84-170C00A35A23}" srcOrd="0" destOrd="0" presId="urn:microsoft.com/office/officeart/2005/8/layout/hierarchy6"/>
    <dgm:cxn modelId="{82F26580-F4DC-D649-A2F0-11EF790570C3}" type="presOf" srcId="{5D8884E4-ECC7-484A-A959-41ACF06183EE}" destId="{74C30510-76CF-7049-8E92-6466BDFC921D}" srcOrd="0" destOrd="0" presId="urn:microsoft.com/office/officeart/2005/8/layout/hierarchy6"/>
    <dgm:cxn modelId="{126F9B9B-D79F-5A48-A9CD-F3F617989DBC}" type="presOf" srcId="{B5D89728-E4AB-364C-98F9-9C29ADAE8FA7}" destId="{DD7F9629-4960-A142-BBCE-65647ED53CC6}" srcOrd="0" destOrd="0" presId="urn:microsoft.com/office/officeart/2005/8/layout/hierarchy6"/>
    <dgm:cxn modelId="{074B95F0-87E5-1345-979F-4E724BA81856}" srcId="{10242351-E336-FE40-892A-799660C175B3}" destId="{A7DF73EA-FFA4-FC45-A4E5-46626B09DEEF}" srcOrd="0" destOrd="0" parTransId="{DEE8AC04-3AC5-234E-A463-CA16542BA918}" sibTransId="{6D6B28BA-E4E3-0447-9970-839FC74DE56F}"/>
    <dgm:cxn modelId="{F4F132C2-6AC5-2A44-92D3-6912BDEDA3EB}" type="presOf" srcId="{260BE1D5-0589-1D4F-AD48-CDFCD8D3D72C}" destId="{B45C8A35-7236-1049-9D91-91C922643E97}" srcOrd="0" destOrd="0" presId="urn:microsoft.com/office/officeart/2005/8/layout/hierarchy6"/>
    <dgm:cxn modelId="{DDC123BC-7B78-2246-B066-3794CC3ADD4B}" srcId="{260BE1D5-0589-1D4F-AD48-CDFCD8D3D72C}" destId="{419DB542-13B6-D247-8F44-0DA942931C2D}" srcOrd="0" destOrd="0" parTransId="{6F51F783-33FA-8148-B536-D43B1DE67B5C}" sibTransId="{E9F4E892-E42F-574E-9BA4-A3A6B414CCD9}"/>
    <dgm:cxn modelId="{FDABF630-932C-DD4E-83FC-1FC222F6298D}" srcId="{419DB542-13B6-D247-8F44-0DA942931C2D}" destId="{5D8884E4-ECC7-484A-A959-41ACF06183EE}" srcOrd="2" destOrd="0" parTransId="{9210E644-D764-D248-91BA-4FF34B534A37}" sibTransId="{4379589B-ABCD-8C4E-ABE4-99B211216ABB}"/>
    <dgm:cxn modelId="{11DFF1EB-B2F9-9745-B562-E58D860E9102}" srcId="{10242351-E336-FE40-892A-799660C175B3}" destId="{57E25F78-0F74-B145-82F7-4A6F1346F64D}" srcOrd="1" destOrd="0" parTransId="{B5D89728-E4AB-364C-98F9-9C29ADAE8FA7}" sibTransId="{2D38CD71-233A-C14C-9F95-A5CAEDD4D79F}"/>
    <dgm:cxn modelId="{6F0F7C9E-6D97-7745-9FFB-F5642E0D74DA}" type="presOf" srcId="{9210E644-D764-D248-91BA-4FF34B534A37}" destId="{46A06537-E8DA-9343-B2D8-1839E5BA2F74}" srcOrd="0" destOrd="0" presId="urn:microsoft.com/office/officeart/2005/8/layout/hierarchy6"/>
    <dgm:cxn modelId="{9AD2C19D-9F21-894D-8D01-1F283AF08B25}" srcId="{419DB542-13B6-D247-8F44-0DA942931C2D}" destId="{10242351-E336-FE40-892A-799660C175B3}" srcOrd="1" destOrd="0" parTransId="{65FCE777-5F35-FD4D-818F-1811D09BE865}" sibTransId="{74E0F8B6-CF8C-2741-BCCC-9B1C69982C9F}"/>
    <dgm:cxn modelId="{B376C486-5E06-9140-829C-4E48AD4B9A0B}" type="presOf" srcId="{DEE8AC04-3AC5-234E-A463-CA16542BA918}" destId="{97951412-6372-6D49-AE75-02D95D0CEE32}" srcOrd="0" destOrd="0" presId="urn:microsoft.com/office/officeart/2005/8/layout/hierarchy6"/>
    <dgm:cxn modelId="{5821B456-0DC7-0F4F-A763-78DCF6652693}" type="presParOf" srcId="{B45C8A35-7236-1049-9D91-91C922643E97}" destId="{12A9964D-FA53-5644-9C18-45B6274E0D19}" srcOrd="0" destOrd="0" presId="urn:microsoft.com/office/officeart/2005/8/layout/hierarchy6"/>
    <dgm:cxn modelId="{54091B72-E67D-D346-8AD5-7F41D72F70BE}" type="presParOf" srcId="{12A9964D-FA53-5644-9C18-45B6274E0D19}" destId="{0A8B14CF-CFBB-5F41-A647-F792D4CF1DDE}" srcOrd="0" destOrd="0" presId="urn:microsoft.com/office/officeart/2005/8/layout/hierarchy6"/>
    <dgm:cxn modelId="{1439121E-ED89-0840-93A1-7AA73F8C5A64}" type="presParOf" srcId="{0A8B14CF-CFBB-5F41-A647-F792D4CF1DDE}" destId="{4852FCF4-761E-174E-AE34-A6FD84F01B22}" srcOrd="0" destOrd="0" presId="urn:microsoft.com/office/officeart/2005/8/layout/hierarchy6"/>
    <dgm:cxn modelId="{4414C3B6-89AA-EC4A-9CB3-5A865794B547}" type="presParOf" srcId="{4852FCF4-761E-174E-AE34-A6FD84F01B22}" destId="{C6BE30E4-B7EF-7648-9497-B06EE47EFC6B}" srcOrd="0" destOrd="0" presId="urn:microsoft.com/office/officeart/2005/8/layout/hierarchy6"/>
    <dgm:cxn modelId="{EC3415F3-A9F7-9443-935B-DF4BAFED17A3}" type="presParOf" srcId="{4852FCF4-761E-174E-AE34-A6FD84F01B22}" destId="{88B935D0-3FBA-6242-A805-45EB10C23303}" srcOrd="1" destOrd="0" presId="urn:microsoft.com/office/officeart/2005/8/layout/hierarchy6"/>
    <dgm:cxn modelId="{C8997CCB-DBAC-C049-9604-3FC65AE653F5}" type="presParOf" srcId="{88B935D0-3FBA-6242-A805-45EB10C23303}" destId="{518492C8-A3B4-5B47-B0C7-6758D22354C9}" srcOrd="0" destOrd="0" presId="urn:microsoft.com/office/officeart/2005/8/layout/hierarchy6"/>
    <dgm:cxn modelId="{990E6C19-EC51-2D4B-AD6B-91DCF539AE99}" type="presParOf" srcId="{88B935D0-3FBA-6242-A805-45EB10C23303}" destId="{849D3DFB-6142-9B40-A3E9-769B70C4327F}" srcOrd="1" destOrd="0" presId="urn:microsoft.com/office/officeart/2005/8/layout/hierarchy6"/>
    <dgm:cxn modelId="{BD6EAE49-DABC-3044-8D51-C202A512C371}" type="presParOf" srcId="{849D3DFB-6142-9B40-A3E9-769B70C4327F}" destId="{6957468A-F731-1D41-8F84-170C00A35A23}" srcOrd="0" destOrd="0" presId="urn:microsoft.com/office/officeart/2005/8/layout/hierarchy6"/>
    <dgm:cxn modelId="{BFFB3D87-894D-1441-9ADB-F8AAAF759204}" type="presParOf" srcId="{849D3DFB-6142-9B40-A3E9-769B70C4327F}" destId="{A5C74B12-A188-DC47-A349-2A76F067B992}" srcOrd="1" destOrd="0" presId="urn:microsoft.com/office/officeart/2005/8/layout/hierarchy6"/>
    <dgm:cxn modelId="{59D686EC-9E65-C248-8245-BB6CC5E9CD50}" type="presParOf" srcId="{88B935D0-3FBA-6242-A805-45EB10C23303}" destId="{F4C88841-1169-F649-8F5A-1A7081C35CF4}" srcOrd="2" destOrd="0" presId="urn:microsoft.com/office/officeart/2005/8/layout/hierarchy6"/>
    <dgm:cxn modelId="{D16E0B8A-D325-5D47-ABF1-DD4E79D29F06}" type="presParOf" srcId="{88B935D0-3FBA-6242-A805-45EB10C23303}" destId="{762C7DAA-D923-7246-84FA-707B4493DA7E}" srcOrd="3" destOrd="0" presId="urn:microsoft.com/office/officeart/2005/8/layout/hierarchy6"/>
    <dgm:cxn modelId="{2781A901-0A9D-8141-BACD-0CD48F78F88A}" type="presParOf" srcId="{762C7DAA-D923-7246-84FA-707B4493DA7E}" destId="{3F43C44F-DD51-B44B-9502-C9EC45D59F7A}" srcOrd="0" destOrd="0" presId="urn:microsoft.com/office/officeart/2005/8/layout/hierarchy6"/>
    <dgm:cxn modelId="{57BBF441-9B1E-C645-B289-BF43E3724BFE}" type="presParOf" srcId="{762C7DAA-D923-7246-84FA-707B4493DA7E}" destId="{ED4D8618-BB4D-3D44-A894-B19ED8DB6685}" srcOrd="1" destOrd="0" presId="urn:microsoft.com/office/officeart/2005/8/layout/hierarchy6"/>
    <dgm:cxn modelId="{9BABB11E-8D2C-E948-95A4-DE5F5A933C00}" type="presParOf" srcId="{ED4D8618-BB4D-3D44-A894-B19ED8DB6685}" destId="{97951412-6372-6D49-AE75-02D95D0CEE32}" srcOrd="0" destOrd="0" presId="urn:microsoft.com/office/officeart/2005/8/layout/hierarchy6"/>
    <dgm:cxn modelId="{532878A2-91C9-A44C-A85C-9E57815004B9}" type="presParOf" srcId="{ED4D8618-BB4D-3D44-A894-B19ED8DB6685}" destId="{0F43B614-3A82-7148-A4F6-056F8CB18578}" srcOrd="1" destOrd="0" presId="urn:microsoft.com/office/officeart/2005/8/layout/hierarchy6"/>
    <dgm:cxn modelId="{CF0C4321-ADD1-C445-86D9-C7F9B20BBD3D}" type="presParOf" srcId="{0F43B614-3A82-7148-A4F6-056F8CB18578}" destId="{A6D3337A-9C40-6F44-A497-B5A348AC5B3F}" srcOrd="0" destOrd="0" presId="urn:microsoft.com/office/officeart/2005/8/layout/hierarchy6"/>
    <dgm:cxn modelId="{BEBA3DED-C310-294B-BD1C-CF7450F18CE5}" type="presParOf" srcId="{0F43B614-3A82-7148-A4F6-056F8CB18578}" destId="{916E844D-DDF3-6649-B5F0-2B010BF98F42}" srcOrd="1" destOrd="0" presId="urn:microsoft.com/office/officeart/2005/8/layout/hierarchy6"/>
    <dgm:cxn modelId="{80A6842E-4293-5349-965A-ECD4EA5D399C}" type="presParOf" srcId="{ED4D8618-BB4D-3D44-A894-B19ED8DB6685}" destId="{DD7F9629-4960-A142-BBCE-65647ED53CC6}" srcOrd="2" destOrd="0" presId="urn:microsoft.com/office/officeart/2005/8/layout/hierarchy6"/>
    <dgm:cxn modelId="{5D67E818-AF03-D742-B1CF-A0302B5508E3}" type="presParOf" srcId="{ED4D8618-BB4D-3D44-A894-B19ED8DB6685}" destId="{52FA0A1A-A4C4-5B46-9C8F-DAD72A4C00FF}" srcOrd="3" destOrd="0" presId="urn:microsoft.com/office/officeart/2005/8/layout/hierarchy6"/>
    <dgm:cxn modelId="{28842142-6DAA-DF4C-BC23-9E028C78A8C2}" type="presParOf" srcId="{52FA0A1A-A4C4-5B46-9C8F-DAD72A4C00FF}" destId="{47B751B2-F27F-7745-9AE9-B72EBA34A7DD}" srcOrd="0" destOrd="0" presId="urn:microsoft.com/office/officeart/2005/8/layout/hierarchy6"/>
    <dgm:cxn modelId="{60BDA468-7093-E24D-B33A-195488D0BFD8}" type="presParOf" srcId="{52FA0A1A-A4C4-5B46-9C8F-DAD72A4C00FF}" destId="{4BC446BE-929F-134B-A881-F794CB63B812}" srcOrd="1" destOrd="0" presId="urn:microsoft.com/office/officeart/2005/8/layout/hierarchy6"/>
    <dgm:cxn modelId="{0F897025-286F-B245-A094-6782748E784A}" type="presParOf" srcId="{88B935D0-3FBA-6242-A805-45EB10C23303}" destId="{46A06537-E8DA-9343-B2D8-1839E5BA2F74}" srcOrd="4" destOrd="0" presId="urn:microsoft.com/office/officeart/2005/8/layout/hierarchy6"/>
    <dgm:cxn modelId="{04E60CC3-3617-4A45-90EA-AD6E79EB20FF}" type="presParOf" srcId="{88B935D0-3FBA-6242-A805-45EB10C23303}" destId="{224C33E7-F2E5-4844-8B64-3396343DEFB3}" srcOrd="5" destOrd="0" presId="urn:microsoft.com/office/officeart/2005/8/layout/hierarchy6"/>
    <dgm:cxn modelId="{9616F697-83E2-B840-BEE0-A08CC97BB3E1}" type="presParOf" srcId="{224C33E7-F2E5-4844-8B64-3396343DEFB3}" destId="{74C30510-76CF-7049-8E92-6466BDFC921D}" srcOrd="0" destOrd="0" presId="urn:microsoft.com/office/officeart/2005/8/layout/hierarchy6"/>
    <dgm:cxn modelId="{FAE7563B-0D16-084F-8B68-5E9AAF602D64}" type="presParOf" srcId="{224C33E7-F2E5-4844-8B64-3396343DEFB3}" destId="{3C033807-6743-BB4A-BD9C-AA41C3F5DA5F}" srcOrd="1" destOrd="0" presId="urn:microsoft.com/office/officeart/2005/8/layout/hierarchy6"/>
    <dgm:cxn modelId="{A2F0414F-FC68-3043-9982-0446E7B67140}" type="presParOf" srcId="{B45C8A35-7236-1049-9D91-91C922643E97}" destId="{C43D3B8D-7360-274C-9FF5-0044F1E8A8B0}" srcOrd="1" destOrd="0" presId="urn:microsoft.com/office/officeart/2005/8/layout/hierarchy6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41DDEB1-A406-6340-A84D-825C831AE2F9}">
      <dsp:nvSpPr>
        <dsp:cNvPr id="0" name=""/>
        <dsp:cNvSpPr/>
      </dsp:nvSpPr>
      <dsp:spPr>
        <a:xfrm rot="5400000">
          <a:off x="178631" y="1367598"/>
          <a:ext cx="668157" cy="760673"/>
        </a:xfrm>
        <a:prstGeom prst="bentUpArrow">
          <a:avLst>
            <a:gd name="adj1" fmla="val 32840"/>
            <a:gd name="adj2" fmla="val 25000"/>
            <a:gd name="adj3" fmla="val 35780"/>
          </a:avLst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15893EE8-75A5-504B-96A5-7EC931ED36F6}">
      <dsp:nvSpPr>
        <dsp:cNvPr id="0" name=""/>
        <dsp:cNvSpPr/>
      </dsp:nvSpPr>
      <dsp:spPr>
        <a:xfrm>
          <a:off x="1610" y="626932"/>
          <a:ext cx="1124784" cy="787312"/>
        </a:xfrm>
        <a:prstGeom prst="roundRect">
          <a:avLst>
            <a:gd name="adj" fmla="val 16670"/>
          </a:avLst>
        </a:prstGeom>
        <a:gradFill rotWithShape="0">
          <a:gsLst>
            <a:gs pos="0">
              <a:schemeClr val="accent1">
                <a:shade val="80000"/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shade val="80000"/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shade val="80000"/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kern="1200" dirty="0" smtClean="0"/>
            <a:t>DNA damage</a:t>
          </a:r>
          <a:endParaRPr lang="en-US" sz="1900" kern="1200" dirty="0"/>
        </a:p>
      </dsp:txBody>
      <dsp:txXfrm>
        <a:off x="40050" y="665372"/>
        <a:ext cx="1047904" cy="710432"/>
      </dsp:txXfrm>
    </dsp:sp>
    <dsp:sp modelId="{EAE9499D-2666-8A46-B623-A83627BE14A1}">
      <dsp:nvSpPr>
        <dsp:cNvPr id="0" name=""/>
        <dsp:cNvSpPr/>
      </dsp:nvSpPr>
      <dsp:spPr>
        <a:xfrm>
          <a:off x="1126394" y="702020"/>
          <a:ext cx="818060" cy="63634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478CA51-BE05-1F47-B8C7-1F304F4D193C}">
      <dsp:nvSpPr>
        <dsp:cNvPr id="0" name=""/>
        <dsp:cNvSpPr/>
      </dsp:nvSpPr>
      <dsp:spPr>
        <a:xfrm rot="5400000">
          <a:off x="1111197" y="2252009"/>
          <a:ext cx="668157" cy="760673"/>
        </a:xfrm>
        <a:prstGeom prst="bentUpArrow">
          <a:avLst>
            <a:gd name="adj1" fmla="val 32840"/>
            <a:gd name="adj2" fmla="val 25000"/>
            <a:gd name="adj3" fmla="val 35780"/>
          </a:avLst>
        </a:prstGeom>
        <a:solidFill>
          <a:schemeClr val="accent1">
            <a:tint val="50000"/>
            <a:hueOff val="56391"/>
            <a:satOff val="-2645"/>
            <a:lumOff val="11299"/>
            <a:alphaOff val="0"/>
          </a:schemeClr>
        </a:solidFill>
        <a:ln w="95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7ACD752D-6A4B-E34F-BED5-06B3C0AED718}">
      <dsp:nvSpPr>
        <dsp:cNvPr id="0" name=""/>
        <dsp:cNvSpPr/>
      </dsp:nvSpPr>
      <dsp:spPr>
        <a:xfrm>
          <a:off x="934175" y="1511343"/>
          <a:ext cx="1124784" cy="787312"/>
        </a:xfrm>
        <a:prstGeom prst="roundRect">
          <a:avLst>
            <a:gd name="adj" fmla="val 16670"/>
          </a:avLst>
        </a:prstGeom>
        <a:gradFill rotWithShape="0">
          <a:gsLst>
            <a:gs pos="0">
              <a:schemeClr val="accent1">
                <a:shade val="80000"/>
                <a:hueOff val="153123"/>
                <a:satOff val="-2196"/>
                <a:lumOff val="12807"/>
                <a:alphaOff val="0"/>
                <a:tint val="50000"/>
                <a:satMod val="300000"/>
              </a:schemeClr>
            </a:gs>
            <a:gs pos="35000">
              <a:schemeClr val="accent1">
                <a:shade val="80000"/>
                <a:hueOff val="153123"/>
                <a:satOff val="-2196"/>
                <a:lumOff val="12807"/>
                <a:alphaOff val="0"/>
                <a:tint val="37000"/>
                <a:satMod val="300000"/>
              </a:schemeClr>
            </a:gs>
            <a:gs pos="100000">
              <a:schemeClr val="accent1">
                <a:shade val="80000"/>
                <a:hueOff val="153123"/>
                <a:satOff val="-2196"/>
                <a:lumOff val="12807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kern="1200" dirty="0" smtClean="0"/>
            <a:t>Repair enzymes</a:t>
          </a:r>
          <a:r>
            <a:rPr lang="en-US" sz="1900" kern="1200" baseline="0" dirty="0" smtClean="0"/>
            <a:t> </a:t>
          </a:r>
          <a:endParaRPr lang="en-US" sz="1900" kern="1200" dirty="0"/>
        </a:p>
      </dsp:txBody>
      <dsp:txXfrm>
        <a:off x="972615" y="1549783"/>
        <a:ext cx="1047904" cy="710432"/>
      </dsp:txXfrm>
    </dsp:sp>
    <dsp:sp modelId="{F8C36398-03DD-2948-B46E-3CE9DBBE83CE}">
      <dsp:nvSpPr>
        <dsp:cNvPr id="0" name=""/>
        <dsp:cNvSpPr/>
      </dsp:nvSpPr>
      <dsp:spPr>
        <a:xfrm>
          <a:off x="2058960" y="1586431"/>
          <a:ext cx="818060" cy="63634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ABDAFFC-8E93-7841-AE50-33FC5F3392A7}">
      <dsp:nvSpPr>
        <dsp:cNvPr id="0" name=""/>
        <dsp:cNvSpPr/>
      </dsp:nvSpPr>
      <dsp:spPr>
        <a:xfrm>
          <a:off x="1866741" y="2392165"/>
          <a:ext cx="1124784" cy="787312"/>
        </a:xfrm>
        <a:prstGeom prst="roundRect">
          <a:avLst>
            <a:gd name="adj" fmla="val 16670"/>
          </a:avLst>
        </a:prstGeom>
        <a:gradFill rotWithShape="0">
          <a:gsLst>
            <a:gs pos="0">
              <a:schemeClr val="accent1">
                <a:shade val="80000"/>
                <a:hueOff val="306247"/>
                <a:satOff val="-4392"/>
                <a:lumOff val="25615"/>
                <a:alphaOff val="0"/>
                <a:tint val="50000"/>
                <a:satMod val="300000"/>
              </a:schemeClr>
            </a:gs>
            <a:gs pos="35000">
              <a:schemeClr val="accent1">
                <a:shade val="80000"/>
                <a:hueOff val="306247"/>
                <a:satOff val="-4392"/>
                <a:lumOff val="25615"/>
                <a:alphaOff val="0"/>
                <a:tint val="37000"/>
                <a:satMod val="300000"/>
              </a:schemeClr>
            </a:gs>
            <a:gs pos="100000">
              <a:schemeClr val="accent1">
                <a:shade val="80000"/>
                <a:hueOff val="306247"/>
                <a:satOff val="-4392"/>
                <a:lumOff val="25615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kern="1200" dirty="0" smtClean="0"/>
            <a:t>Normal cells </a:t>
          </a:r>
          <a:endParaRPr lang="en-US" sz="1900" kern="1200" dirty="0"/>
        </a:p>
      </dsp:txBody>
      <dsp:txXfrm>
        <a:off x="1905181" y="2430605"/>
        <a:ext cx="1047904" cy="710432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CDE3904-1791-C444-A74F-289810C6086B}">
      <dsp:nvSpPr>
        <dsp:cNvPr id="0" name=""/>
        <dsp:cNvSpPr/>
      </dsp:nvSpPr>
      <dsp:spPr>
        <a:xfrm rot="5400000">
          <a:off x="198311" y="1050130"/>
          <a:ext cx="738998" cy="841323"/>
        </a:xfrm>
        <a:prstGeom prst="bentUpArrow">
          <a:avLst>
            <a:gd name="adj1" fmla="val 32840"/>
            <a:gd name="adj2" fmla="val 25000"/>
            <a:gd name="adj3" fmla="val 35780"/>
          </a:avLst>
        </a:prstGeom>
        <a:solidFill>
          <a:schemeClr val="accent3">
            <a:tint val="5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65988AFB-F953-7D4C-A421-34364086CEA4}">
      <dsp:nvSpPr>
        <dsp:cNvPr id="0" name=""/>
        <dsp:cNvSpPr/>
      </dsp:nvSpPr>
      <dsp:spPr>
        <a:xfrm>
          <a:off x="2521" y="230936"/>
          <a:ext cx="1244037" cy="870786"/>
        </a:xfrm>
        <a:prstGeom prst="roundRect">
          <a:avLst>
            <a:gd name="adj" fmla="val 16670"/>
          </a:avLst>
        </a:prstGeom>
        <a:gradFill rotWithShape="0">
          <a:gsLst>
            <a:gs pos="0">
              <a:schemeClr val="accent3">
                <a:shade val="50000"/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3">
                <a:shade val="50000"/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3">
                <a:shade val="50000"/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dirty="0" smtClean="0"/>
            <a:t>DNA damage</a:t>
          </a:r>
          <a:endParaRPr lang="en-US" sz="1500" kern="1200" dirty="0"/>
        </a:p>
      </dsp:txBody>
      <dsp:txXfrm>
        <a:off x="45037" y="273452"/>
        <a:ext cx="1159005" cy="785754"/>
      </dsp:txXfrm>
    </dsp:sp>
    <dsp:sp modelId="{A3D48C43-2CCD-9D4A-B3DC-6CCA4BC79A9F}">
      <dsp:nvSpPr>
        <dsp:cNvPr id="0" name=""/>
        <dsp:cNvSpPr/>
      </dsp:nvSpPr>
      <dsp:spPr>
        <a:xfrm>
          <a:off x="1246559" y="313985"/>
          <a:ext cx="904794" cy="70380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13DD0F1-BD13-FC4C-97F3-F41002867DEF}">
      <dsp:nvSpPr>
        <dsp:cNvPr id="0" name=""/>
        <dsp:cNvSpPr/>
      </dsp:nvSpPr>
      <dsp:spPr>
        <a:xfrm rot="5400000">
          <a:off x="1229750" y="2028311"/>
          <a:ext cx="738998" cy="841323"/>
        </a:xfrm>
        <a:prstGeom prst="bentUpArrow">
          <a:avLst>
            <a:gd name="adj1" fmla="val 32840"/>
            <a:gd name="adj2" fmla="val 25000"/>
            <a:gd name="adj3" fmla="val 35780"/>
          </a:avLst>
        </a:prstGeom>
        <a:solidFill>
          <a:schemeClr val="accent3">
            <a:tint val="50000"/>
            <a:hueOff val="-6387"/>
            <a:satOff val="266"/>
            <a:lumOff val="-1050"/>
            <a:alphaOff val="0"/>
          </a:schemeClr>
        </a:solidFill>
        <a:ln w="95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0E7F5522-53F8-BB44-9F1A-C274F250B2B2}">
      <dsp:nvSpPr>
        <dsp:cNvPr id="0" name=""/>
        <dsp:cNvSpPr/>
      </dsp:nvSpPr>
      <dsp:spPr>
        <a:xfrm>
          <a:off x="1033961" y="1209116"/>
          <a:ext cx="1244037" cy="870786"/>
        </a:xfrm>
        <a:prstGeom prst="roundRect">
          <a:avLst>
            <a:gd name="adj" fmla="val 16670"/>
          </a:avLst>
        </a:prstGeom>
        <a:gradFill rotWithShape="0">
          <a:gsLst>
            <a:gs pos="0">
              <a:schemeClr val="accent3">
                <a:shade val="50000"/>
                <a:hueOff val="133778"/>
                <a:satOff val="-2135"/>
                <a:lumOff val="20553"/>
                <a:alphaOff val="0"/>
                <a:tint val="50000"/>
                <a:satMod val="300000"/>
              </a:schemeClr>
            </a:gs>
            <a:gs pos="35000">
              <a:schemeClr val="accent3">
                <a:shade val="50000"/>
                <a:hueOff val="133778"/>
                <a:satOff val="-2135"/>
                <a:lumOff val="20553"/>
                <a:alphaOff val="0"/>
                <a:tint val="37000"/>
                <a:satMod val="300000"/>
              </a:schemeClr>
            </a:gs>
            <a:gs pos="100000">
              <a:schemeClr val="accent3">
                <a:shade val="50000"/>
                <a:hueOff val="133778"/>
                <a:satOff val="-2135"/>
                <a:lumOff val="20553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dirty="0" smtClean="0"/>
            <a:t>Defective Repair systems</a:t>
          </a:r>
          <a:r>
            <a:rPr lang="en-US" sz="1500" kern="1200" baseline="0" dirty="0" smtClean="0"/>
            <a:t> </a:t>
          </a:r>
          <a:endParaRPr lang="en-US" sz="1500" kern="1200" dirty="0"/>
        </a:p>
      </dsp:txBody>
      <dsp:txXfrm>
        <a:off x="1076477" y="1251632"/>
        <a:ext cx="1159005" cy="785754"/>
      </dsp:txXfrm>
    </dsp:sp>
    <dsp:sp modelId="{54B1FFA7-D25E-584D-A248-88B8815CFE67}">
      <dsp:nvSpPr>
        <dsp:cNvPr id="0" name=""/>
        <dsp:cNvSpPr/>
      </dsp:nvSpPr>
      <dsp:spPr>
        <a:xfrm>
          <a:off x="2277999" y="1292166"/>
          <a:ext cx="904794" cy="70380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325125E-CD5C-1048-A46B-BFB56FA02EB0}">
      <dsp:nvSpPr>
        <dsp:cNvPr id="0" name=""/>
        <dsp:cNvSpPr/>
      </dsp:nvSpPr>
      <dsp:spPr>
        <a:xfrm rot="5400000">
          <a:off x="2261190" y="3006491"/>
          <a:ext cx="738998" cy="841323"/>
        </a:xfrm>
        <a:prstGeom prst="bentUpArrow">
          <a:avLst>
            <a:gd name="adj1" fmla="val 32840"/>
            <a:gd name="adj2" fmla="val 25000"/>
            <a:gd name="adj3" fmla="val 35780"/>
          </a:avLst>
        </a:prstGeom>
        <a:solidFill>
          <a:schemeClr val="accent3">
            <a:tint val="50000"/>
            <a:hueOff val="-12774"/>
            <a:satOff val="533"/>
            <a:lumOff val="-2099"/>
            <a:alphaOff val="0"/>
          </a:schemeClr>
        </a:solidFill>
        <a:ln w="95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76FBA25D-296C-A74E-86BB-564820301306}">
      <dsp:nvSpPr>
        <dsp:cNvPr id="0" name=""/>
        <dsp:cNvSpPr/>
      </dsp:nvSpPr>
      <dsp:spPr>
        <a:xfrm>
          <a:off x="2065400" y="2187297"/>
          <a:ext cx="1244037" cy="870786"/>
        </a:xfrm>
        <a:prstGeom prst="roundRect">
          <a:avLst>
            <a:gd name="adj" fmla="val 16670"/>
          </a:avLst>
        </a:prstGeom>
        <a:gradFill rotWithShape="0">
          <a:gsLst>
            <a:gs pos="0">
              <a:schemeClr val="accent3">
                <a:shade val="50000"/>
                <a:hueOff val="267556"/>
                <a:satOff val="-4269"/>
                <a:lumOff val="41107"/>
                <a:alphaOff val="0"/>
                <a:tint val="50000"/>
                <a:satMod val="300000"/>
              </a:schemeClr>
            </a:gs>
            <a:gs pos="35000">
              <a:schemeClr val="accent3">
                <a:shade val="50000"/>
                <a:hueOff val="267556"/>
                <a:satOff val="-4269"/>
                <a:lumOff val="41107"/>
                <a:alphaOff val="0"/>
                <a:tint val="37000"/>
                <a:satMod val="300000"/>
              </a:schemeClr>
            </a:gs>
            <a:gs pos="100000">
              <a:schemeClr val="accent3">
                <a:shade val="50000"/>
                <a:hueOff val="267556"/>
                <a:satOff val="-4269"/>
                <a:lumOff val="41107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dirty="0" smtClean="0"/>
            <a:t>Mutation</a:t>
          </a:r>
          <a:r>
            <a:rPr lang="en-US" sz="1500" kern="1200" baseline="0" dirty="0" smtClean="0"/>
            <a:t> </a:t>
          </a:r>
          <a:endParaRPr lang="en-US" sz="1500" kern="1200" dirty="0"/>
        </a:p>
      </dsp:txBody>
      <dsp:txXfrm>
        <a:off x="2107916" y="2229813"/>
        <a:ext cx="1159005" cy="785754"/>
      </dsp:txXfrm>
    </dsp:sp>
    <dsp:sp modelId="{6627F51E-5434-3D45-80C7-276999D11EE6}">
      <dsp:nvSpPr>
        <dsp:cNvPr id="0" name=""/>
        <dsp:cNvSpPr/>
      </dsp:nvSpPr>
      <dsp:spPr>
        <a:xfrm>
          <a:off x="3309438" y="2270346"/>
          <a:ext cx="904794" cy="70380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79C5871-F861-754E-BF6D-2AD7C6173F74}">
      <dsp:nvSpPr>
        <dsp:cNvPr id="0" name=""/>
        <dsp:cNvSpPr/>
      </dsp:nvSpPr>
      <dsp:spPr>
        <a:xfrm>
          <a:off x="3096840" y="3165477"/>
          <a:ext cx="1244037" cy="870786"/>
        </a:xfrm>
        <a:prstGeom prst="roundRect">
          <a:avLst>
            <a:gd name="adj" fmla="val 16670"/>
          </a:avLst>
        </a:prstGeom>
        <a:gradFill rotWithShape="0">
          <a:gsLst>
            <a:gs pos="0">
              <a:schemeClr val="accent3">
                <a:shade val="50000"/>
                <a:hueOff val="133778"/>
                <a:satOff val="-2135"/>
                <a:lumOff val="20553"/>
                <a:alphaOff val="0"/>
                <a:tint val="50000"/>
                <a:satMod val="300000"/>
              </a:schemeClr>
            </a:gs>
            <a:gs pos="35000">
              <a:schemeClr val="accent3">
                <a:shade val="50000"/>
                <a:hueOff val="133778"/>
                <a:satOff val="-2135"/>
                <a:lumOff val="20553"/>
                <a:alphaOff val="0"/>
                <a:tint val="37000"/>
                <a:satMod val="300000"/>
              </a:schemeClr>
            </a:gs>
            <a:gs pos="100000">
              <a:schemeClr val="accent3">
                <a:shade val="50000"/>
                <a:hueOff val="133778"/>
                <a:satOff val="-2135"/>
                <a:lumOff val="20553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dirty="0" smtClean="0"/>
            <a:t>Diseased cells </a:t>
          </a:r>
          <a:endParaRPr lang="en-US" sz="1500" kern="1200" dirty="0"/>
        </a:p>
      </dsp:txBody>
      <dsp:txXfrm>
        <a:off x="3139356" y="3207993"/>
        <a:ext cx="1159005" cy="785754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6BE30E4-B7EF-7648-9497-B06EE47EFC6B}">
      <dsp:nvSpPr>
        <dsp:cNvPr id="0" name=""/>
        <dsp:cNvSpPr/>
      </dsp:nvSpPr>
      <dsp:spPr>
        <a:xfrm>
          <a:off x="2412742" y="517"/>
          <a:ext cx="2015275" cy="1048827"/>
        </a:xfrm>
        <a:prstGeom prst="roundRect">
          <a:avLst>
            <a:gd name="adj" fmla="val 10000"/>
          </a:avLst>
        </a:prstGeom>
        <a:solidFill>
          <a:schemeClr val="accent1">
            <a:lumMod val="60000"/>
            <a:lumOff val="4000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b="0" kern="1200" smtClean="0">
              <a:solidFill>
                <a:schemeClr val="tx1"/>
              </a:solidFill>
            </a:rPr>
            <a:t>Mutation </a:t>
          </a:r>
          <a:endParaRPr lang="en-US" sz="2400" b="0" kern="1200" dirty="0">
            <a:solidFill>
              <a:schemeClr val="tx1"/>
            </a:solidFill>
          </a:endParaRPr>
        </a:p>
      </dsp:txBody>
      <dsp:txXfrm>
        <a:off x="2443461" y="31236"/>
        <a:ext cx="1953837" cy="987389"/>
      </dsp:txXfrm>
    </dsp:sp>
    <dsp:sp modelId="{518492C8-A3B4-5B47-B0C7-6758D22354C9}">
      <dsp:nvSpPr>
        <dsp:cNvPr id="0" name=""/>
        <dsp:cNvSpPr/>
      </dsp:nvSpPr>
      <dsp:spPr>
        <a:xfrm>
          <a:off x="1886470" y="1049344"/>
          <a:ext cx="1533910" cy="419531"/>
        </a:xfrm>
        <a:custGeom>
          <a:avLst/>
          <a:gdLst/>
          <a:ahLst/>
          <a:cxnLst/>
          <a:rect l="0" t="0" r="0" b="0"/>
          <a:pathLst>
            <a:path>
              <a:moveTo>
                <a:pt x="1533910" y="0"/>
              </a:moveTo>
              <a:lnTo>
                <a:pt x="1533910" y="209765"/>
              </a:lnTo>
              <a:lnTo>
                <a:pt x="0" y="209765"/>
              </a:lnTo>
              <a:lnTo>
                <a:pt x="0" y="419531"/>
              </a:lnTo>
            </a:path>
          </a:pathLst>
        </a:custGeom>
        <a:noFill/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957468A-F731-1D41-8F84-170C00A35A23}">
      <dsp:nvSpPr>
        <dsp:cNvPr id="0" name=""/>
        <dsp:cNvSpPr/>
      </dsp:nvSpPr>
      <dsp:spPr>
        <a:xfrm>
          <a:off x="1099849" y="1468875"/>
          <a:ext cx="1573241" cy="1048827"/>
        </a:xfrm>
        <a:prstGeom prst="roundRect">
          <a:avLst>
            <a:gd name="adj" fmla="val 10000"/>
          </a:avLst>
        </a:prstGeom>
        <a:solidFill>
          <a:schemeClr val="accent3">
            <a:lumMod val="60000"/>
            <a:lumOff val="4000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smtClean="0">
              <a:solidFill>
                <a:schemeClr val="tx1"/>
              </a:solidFill>
            </a:rPr>
            <a:t>Point mutation </a:t>
          </a:r>
          <a:endParaRPr lang="en-US" sz="2000" kern="1200" dirty="0">
            <a:solidFill>
              <a:schemeClr val="tx1"/>
            </a:solidFill>
          </a:endParaRPr>
        </a:p>
      </dsp:txBody>
      <dsp:txXfrm>
        <a:off x="1130568" y="1499594"/>
        <a:ext cx="1511803" cy="987389"/>
      </dsp:txXfrm>
    </dsp:sp>
    <dsp:sp modelId="{487E2B88-FB2B-2C43-B482-267189AD7AE6}">
      <dsp:nvSpPr>
        <dsp:cNvPr id="0" name=""/>
        <dsp:cNvSpPr/>
      </dsp:nvSpPr>
      <dsp:spPr>
        <a:xfrm>
          <a:off x="1840750" y="2517703"/>
          <a:ext cx="91440" cy="419531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419531"/>
              </a:lnTo>
            </a:path>
          </a:pathLst>
        </a:custGeom>
        <a:noFill/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C4781A7-439E-BF49-B0B1-341E0EE09DCA}">
      <dsp:nvSpPr>
        <dsp:cNvPr id="0" name=""/>
        <dsp:cNvSpPr/>
      </dsp:nvSpPr>
      <dsp:spPr>
        <a:xfrm>
          <a:off x="1099849" y="2937234"/>
          <a:ext cx="1573241" cy="1048827"/>
        </a:xfrm>
        <a:prstGeom prst="roundRect">
          <a:avLst>
            <a:gd name="adj" fmla="val 10000"/>
          </a:avLst>
        </a:prstGeom>
        <a:solidFill>
          <a:schemeClr val="accent4">
            <a:lumMod val="40000"/>
            <a:lumOff val="6000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smtClean="0">
              <a:solidFill>
                <a:schemeClr val="tx1"/>
              </a:solidFill>
            </a:rPr>
            <a:t>Substitution</a:t>
          </a:r>
          <a:r>
            <a:rPr lang="en-US" sz="2000" kern="1200" baseline="0" smtClean="0">
              <a:solidFill>
                <a:schemeClr val="tx1"/>
              </a:solidFill>
            </a:rPr>
            <a:t> </a:t>
          </a:r>
          <a:endParaRPr lang="en-US" sz="2000" kern="1200" dirty="0">
            <a:solidFill>
              <a:schemeClr val="tx1"/>
            </a:solidFill>
          </a:endParaRPr>
        </a:p>
      </dsp:txBody>
      <dsp:txXfrm>
        <a:off x="1130568" y="2967953"/>
        <a:ext cx="1511803" cy="987389"/>
      </dsp:txXfrm>
    </dsp:sp>
    <dsp:sp modelId="{F4C88841-1169-F649-8F5A-1A7081C35CF4}">
      <dsp:nvSpPr>
        <dsp:cNvPr id="0" name=""/>
        <dsp:cNvSpPr/>
      </dsp:nvSpPr>
      <dsp:spPr>
        <a:xfrm>
          <a:off x="863863" y="3986062"/>
          <a:ext cx="1022606" cy="419531"/>
        </a:xfrm>
        <a:custGeom>
          <a:avLst/>
          <a:gdLst/>
          <a:ahLst/>
          <a:cxnLst/>
          <a:rect l="0" t="0" r="0" b="0"/>
          <a:pathLst>
            <a:path>
              <a:moveTo>
                <a:pt x="1022606" y="0"/>
              </a:moveTo>
              <a:lnTo>
                <a:pt x="1022606" y="209765"/>
              </a:lnTo>
              <a:lnTo>
                <a:pt x="0" y="209765"/>
              </a:lnTo>
              <a:lnTo>
                <a:pt x="0" y="419531"/>
              </a:lnTo>
            </a:path>
          </a:pathLst>
        </a:custGeom>
        <a:noFill/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F43C44F-DD51-B44B-9502-C9EC45D59F7A}">
      <dsp:nvSpPr>
        <dsp:cNvPr id="0" name=""/>
        <dsp:cNvSpPr/>
      </dsp:nvSpPr>
      <dsp:spPr>
        <a:xfrm>
          <a:off x="77242" y="4405593"/>
          <a:ext cx="1573241" cy="1048827"/>
        </a:xfrm>
        <a:prstGeom prst="roundRect">
          <a:avLst>
            <a:gd name="adj" fmla="val 10000"/>
          </a:avLst>
        </a:prstGeom>
        <a:solidFill>
          <a:schemeClr val="accent5">
            <a:lumMod val="40000"/>
            <a:lumOff val="6000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>
              <a:solidFill>
                <a:schemeClr val="tx1"/>
              </a:solidFill>
            </a:rPr>
            <a:t>Transition </a:t>
          </a:r>
          <a:endParaRPr lang="en-US" sz="2000" kern="1200" dirty="0">
            <a:solidFill>
              <a:schemeClr val="tx1"/>
            </a:solidFill>
          </a:endParaRPr>
        </a:p>
      </dsp:txBody>
      <dsp:txXfrm>
        <a:off x="107961" y="4436312"/>
        <a:ext cx="1511803" cy="987389"/>
      </dsp:txXfrm>
    </dsp:sp>
    <dsp:sp modelId="{F3ACFBF9-6A3C-AB42-A615-ABF82D117B07}">
      <dsp:nvSpPr>
        <dsp:cNvPr id="0" name=""/>
        <dsp:cNvSpPr/>
      </dsp:nvSpPr>
      <dsp:spPr>
        <a:xfrm>
          <a:off x="1886470" y="3986062"/>
          <a:ext cx="1022606" cy="41953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09765"/>
              </a:lnTo>
              <a:lnTo>
                <a:pt x="1022606" y="209765"/>
              </a:lnTo>
              <a:lnTo>
                <a:pt x="1022606" y="419531"/>
              </a:lnTo>
            </a:path>
          </a:pathLst>
        </a:custGeom>
        <a:noFill/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C1E6A4E-FD1B-0E40-93AD-6EF3A616654D}">
      <dsp:nvSpPr>
        <dsp:cNvPr id="0" name=""/>
        <dsp:cNvSpPr/>
      </dsp:nvSpPr>
      <dsp:spPr>
        <a:xfrm>
          <a:off x="2122456" y="4405593"/>
          <a:ext cx="1573241" cy="1048827"/>
        </a:xfrm>
        <a:prstGeom prst="roundRect">
          <a:avLst>
            <a:gd name="adj" fmla="val 10000"/>
          </a:avLst>
        </a:prstGeom>
        <a:solidFill>
          <a:schemeClr val="accent5">
            <a:lumMod val="40000"/>
            <a:lumOff val="6000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>
              <a:solidFill>
                <a:schemeClr val="tx1"/>
              </a:solidFill>
            </a:rPr>
            <a:t>Transversion </a:t>
          </a:r>
          <a:endParaRPr lang="en-US" sz="2000" kern="1200" dirty="0">
            <a:solidFill>
              <a:schemeClr val="tx1"/>
            </a:solidFill>
          </a:endParaRPr>
        </a:p>
      </dsp:txBody>
      <dsp:txXfrm>
        <a:off x="2153175" y="4436312"/>
        <a:ext cx="1511803" cy="987389"/>
      </dsp:txXfrm>
    </dsp:sp>
    <dsp:sp modelId="{46A06537-E8DA-9343-B2D8-1839E5BA2F74}">
      <dsp:nvSpPr>
        <dsp:cNvPr id="0" name=""/>
        <dsp:cNvSpPr/>
      </dsp:nvSpPr>
      <dsp:spPr>
        <a:xfrm>
          <a:off x="3420380" y="1049344"/>
          <a:ext cx="1533910" cy="41953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09765"/>
              </a:lnTo>
              <a:lnTo>
                <a:pt x="1533910" y="209765"/>
              </a:lnTo>
              <a:lnTo>
                <a:pt x="1533910" y="419531"/>
              </a:lnTo>
            </a:path>
          </a:pathLst>
        </a:custGeom>
        <a:noFill/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4C30510-76CF-7049-8E92-6466BDFC921D}">
      <dsp:nvSpPr>
        <dsp:cNvPr id="0" name=""/>
        <dsp:cNvSpPr/>
      </dsp:nvSpPr>
      <dsp:spPr>
        <a:xfrm>
          <a:off x="4167670" y="1468875"/>
          <a:ext cx="1573241" cy="1048827"/>
        </a:xfrm>
        <a:prstGeom prst="roundRect">
          <a:avLst>
            <a:gd name="adj" fmla="val 10000"/>
          </a:avLst>
        </a:prstGeom>
        <a:solidFill>
          <a:schemeClr val="accent3">
            <a:lumMod val="60000"/>
            <a:lumOff val="4000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>
              <a:solidFill>
                <a:schemeClr val="tx1"/>
              </a:solidFill>
            </a:rPr>
            <a:t>Frameshift mutation</a:t>
          </a:r>
          <a:r>
            <a:rPr lang="en-US" sz="2000" kern="1200" baseline="0" dirty="0" smtClean="0">
              <a:solidFill>
                <a:schemeClr val="tx1"/>
              </a:solidFill>
            </a:rPr>
            <a:t> </a:t>
          </a:r>
          <a:endParaRPr lang="en-US" sz="2000" kern="1200" dirty="0">
            <a:solidFill>
              <a:schemeClr val="tx1"/>
            </a:solidFill>
          </a:endParaRPr>
        </a:p>
      </dsp:txBody>
      <dsp:txXfrm>
        <a:off x="4198389" y="1499594"/>
        <a:ext cx="1511803" cy="987389"/>
      </dsp:txXfrm>
    </dsp:sp>
    <dsp:sp modelId="{9FC296A4-FCF2-4047-BA75-2BF83C396626}">
      <dsp:nvSpPr>
        <dsp:cNvPr id="0" name=""/>
        <dsp:cNvSpPr/>
      </dsp:nvSpPr>
      <dsp:spPr>
        <a:xfrm>
          <a:off x="3931683" y="2517703"/>
          <a:ext cx="1022606" cy="419531"/>
        </a:xfrm>
        <a:custGeom>
          <a:avLst/>
          <a:gdLst/>
          <a:ahLst/>
          <a:cxnLst/>
          <a:rect l="0" t="0" r="0" b="0"/>
          <a:pathLst>
            <a:path>
              <a:moveTo>
                <a:pt x="1022606" y="0"/>
              </a:moveTo>
              <a:lnTo>
                <a:pt x="1022606" y="209765"/>
              </a:lnTo>
              <a:lnTo>
                <a:pt x="0" y="209765"/>
              </a:lnTo>
              <a:lnTo>
                <a:pt x="0" y="419531"/>
              </a:lnTo>
            </a:path>
          </a:pathLst>
        </a:custGeom>
        <a:noFill/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A7C49A1-B42D-7040-AB8A-A47396D5AC94}">
      <dsp:nvSpPr>
        <dsp:cNvPr id="0" name=""/>
        <dsp:cNvSpPr/>
      </dsp:nvSpPr>
      <dsp:spPr>
        <a:xfrm>
          <a:off x="3145063" y="2937234"/>
          <a:ext cx="1573241" cy="1048827"/>
        </a:xfrm>
        <a:prstGeom prst="roundRect">
          <a:avLst>
            <a:gd name="adj" fmla="val 10000"/>
          </a:avLst>
        </a:prstGeom>
        <a:solidFill>
          <a:schemeClr val="accent4">
            <a:lumMod val="40000"/>
            <a:lumOff val="6000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smtClean="0">
              <a:solidFill>
                <a:schemeClr val="tx1"/>
              </a:solidFill>
            </a:rPr>
            <a:t>Insertion </a:t>
          </a:r>
          <a:endParaRPr lang="en-US" sz="2000" kern="1200" dirty="0">
            <a:solidFill>
              <a:schemeClr val="tx1"/>
            </a:solidFill>
          </a:endParaRPr>
        </a:p>
      </dsp:txBody>
      <dsp:txXfrm>
        <a:off x="3175782" y="2967953"/>
        <a:ext cx="1511803" cy="987389"/>
      </dsp:txXfrm>
    </dsp:sp>
    <dsp:sp modelId="{F94B06D5-D27C-1B42-9407-C578B605C997}">
      <dsp:nvSpPr>
        <dsp:cNvPr id="0" name=""/>
        <dsp:cNvSpPr/>
      </dsp:nvSpPr>
      <dsp:spPr>
        <a:xfrm>
          <a:off x="4954290" y="2517703"/>
          <a:ext cx="1022606" cy="41953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09765"/>
              </a:lnTo>
              <a:lnTo>
                <a:pt x="1022606" y="209765"/>
              </a:lnTo>
              <a:lnTo>
                <a:pt x="1022606" y="419531"/>
              </a:lnTo>
            </a:path>
          </a:pathLst>
        </a:custGeom>
        <a:noFill/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C306052-65C7-264B-B1A8-D18D8BD7F91D}">
      <dsp:nvSpPr>
        <dsp:cNvPr id="0" name=""/>
        <dsp:cNvSpPr/>
      </dsp:nvSpPr>
      <dsp:spPr>
        <a:xfrm>
          <a:off x="5190277" y="2937234"/>
          <a:ext cx="1573241" cy="1048827"/>
        </a:xfrm>
        <a:prstGeom prst="roundRect">
          <a:avLst>
            <a:gd name="adj" fmla="val 10000"/>
          </a:avLst>
        </a:prstGeom>
        <a:solidFill>
          <a:schemeClr val="accent4">
            <a:lumMod val="40000"/>
            <a:lumOff val="6000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smtClean="0">
              <a:solidFill>
                <a:schemeClr val="tx1"/>
              </a:solidFill>
            </a:rPr>
            <a:t>Deletion </a:t>
          </a:r>
          <a:endParaRPr lang="en-US" sz="2000" kern="1200" dirty="0">
            <a:solidFill>
              <a:schemeClr val="tx1"/>
            </a:solidFill>
          </a:endParaRPr>
        </a:p>
      </dsp:txBody>
      <dsp:txXfrm>
        <a:off x="5220996" y="2967953"/>
        <a:ext cx="1511803" cy="987389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6BE30E4-B7EF-7648-9497-B06EE47EFC6B}">
      <dsp:nvSpPr>
        <dsp:cNvPr id="0" name=""/>
        <dsp:cNvSpPr/>
      </dsp:nvSpPr>
      <dsp:spPr>
        <a:xfrm>
          <a:off x="2513547" y="0"/>
          <a:ext cx="2533744" cy="97710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shade val="8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shade val="8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shade val="8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b="0" kern="1200" dirty="0" smtClean="0"/>
            <a:t>Point</a:t>
          </a:r>
          <a:r>
            <a:rPr lang="en-US" sz="2400" b="0" kern="1200" dirty="0" smtClean="0"/>
            <a:t> </a:t>
          </a:r>
          <a:r>
            <a:rPr lang="en-US" sz="2800" b="0" kern="1200" dirty="0" smtClean="0"/>
            <a:t>mutation</a:t>
          </a:r>
          <a:r>
            <a:rPr lang="en-US" sz="2400" b="0" kern="1200" dirty="0" smtClean="0"/>
            <a:t> </a:t>
          </a:r>
          <a:endParaRPr lang="en-US" sz="2400" b="0" kern="1200" dirty="0"/>
        </a:p>
      </dsp:txBody>
      <dsp:txXfrm>
        <a:off x="2542165" y="28618"/>
        <a:ext cx="2476508" cy="919864"/>
      </dsp:txXfrm>
    </dsp:sp>
    <dsp:sp modelId="{518492C8-A3B4-5B47-B0C7-6758D22354C9}">
      <dsp:nvSpPr>
        <dsp:cNvPr id="0" name=""/>
        <dsp:cNvSpPr/>
      </dsp:nvSpPr>
      <dsp:spPr>
        <a:xfrm>
          <a:off x="1875073" y="977100"/>
          <a:ext cx="1905346" cy="391220"/>
        </a:xfrm>
        <a:custGeom>
          <a:avLst/>
          <a:gdLst/>
          <a:ahLst/>
          <a:cxnLst/>
          <a:rect l="0" t="0" r="0" b="0"/>
          <a:pathLst>
            <a:path>
              <a:moveTo>
                <a:pt x="1905346" y="0"/>
              </a:moveTo>
              <a:lnTo>
                <a:pt x="1905346" y="195610"/>
              </a:lnTo>
              <a:lnTo>
                <a:pt x="0" y="195610"/>
              </a:lnTo>
              <a:lnTo>
                <a:pt x="0" y="391220"/>
              </a:lnTo>
            </a:path>
          </a:pathLst>
        </a:custGeom>
        <a:noFill/>
        <a:ln w="25400" cap="flat" cmpd="sng" algn="ctr">
          <a:solidFill>
            <a:schemeClr val="accent1">
              <a:tint val="99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957468A-F731-1D41-8F84-170C00A35A23}">
      <dsp:nvSpPr>
        <dsp:cNvPr id="0" name=""/>
        <dsp:cNvSpPr/>
      </dsp:nvSpPr>
      <dsp:spPr>
        <a:xfrm>
          <a:off x="971155" y="1368321"/>
          <a:ext cx="1807836" cy="97710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tint val="99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tint val="99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tint val="99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/>
            <a:t>Nonsense</a:t>
          </a:r>
          <a:r>
            <a:rPr lang="en-US" sz="2000" kern="1200" dirty="0" smtClean="0"/>
            <a:t> </a:t>
          </a:r>
          <a:endParaRPr lang="en-US" sz="1100" kern="1200" dirty="0"/>
        </a:p>
      </dsp:txBody>
      <dsp:txXfrm>
        <a:off x="999773" y="1396939"/>
        <a:ext cx="1750600" cy="919864"/>
      </dsp:txXfrm>
    </dsp:sp>
    <dsp:sp modelId="{F4C88841-1169-F649-8F5A-1A7081C35CF4}">
      <dsp:nvSpPr>
        <dsp:cNvPr id="0" name=""/>
        <dsp:cNvSpPr/>
      </dsp:nvSpPr>
      <dsp:spPr>
        <a:xfrm>
          <a:off x="3780420" y="977100"/>
          <a:ext cx="171092" cy="39122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95610"/>
              </a:lnTo>
              <a:lnTo>
                <a:pt x="171092" y="195610"/>
              </a:lnTo>
              <a:lnTo>
                <a:pt x="171092" y="391220"/>
              </a:lnTo>
            </a:path>
          </a:pathLst>
        </a:custGeom>
        <a:noFill/>
        <a:ln w="25400" cap="flat" cmpd="sng" algn="ctr">
          <a:solidFill>
            <a:schemeClr val="accent1">
              <a:tint val="99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F43C44F-DD51-B44B-9502-C9EC45D59F7A}">
      <dsp:nvSpPr>
        <dsp:cNvPr id="0" name=""/>
        <dsp:cNvSpPr/>
      </dsp:nvSpPr>
      <dsp:spPr>
        <a:xfrm>
          <a:off x="3218687" y="1368321"/>
          <a:ext cx="1465651" cy="97710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tint val="99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tint val="99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tint val="99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/>
            <a:t>Missense</a:t>
          </a:r>
          <a:r>
            <a:rPr lang="en-US" sz="2600" kern="1200" dirty="0" smtClean="0"/>
            <a:t> </a:t>
          </a:r>
          <a:endParaRPr lang="en-US" sz="2600" kern="1200" dirty="0"/>
        </a:p>
      </dsp:txBody>
      <dsp:txXfrm>
        <a:off x="3247305" y="1396939"/>
        <a:ext cx="1408415" cy="919864"/>
      </dsp:txXfrm>
    </dsp:sp>
    <dsp:sp modelId="{97951412-6372-6D49-AE75-02D95D0CEE32}">
      <dsp:nvSpPr>
        <dsp:cNvPr id="0" name=""/>
        <dsp:cNvSpPr/>
      </dsp:nvSpPr>
      <dsp:spPr>
        <a:xfrm>
          <a:off x="2998839" y="2345421"/>
          <a:ext cx="952673" cy="390840"/>
        </a:xfrm>
        <a:custGeom>
          <a:avLst/>
          <a:gdLst/>
          <a:ahLst/>
          <a:cxnLst/>
          <a:rect l="0" t="0" r="0" b="0"/>
          <a:pathLst>
            <a:path>
              <a:moveTo>
                <a:pt x="952673" y="0"/>
              </a:moveTo>
              <a:lnTo>
                <a:pt x="952673" y="195420"/>
              </a:lnTo>
              <a:lnTo>
                <a:pt x="0" y="195420"/>
              </a:lnTo>
              <a:lnTo>
                <a:pt x="0" y="390840"/>
              </a:lnTo>
            </a:path>
          </a:pathLst>
        </a:custGeom>
        <a:noFill/>
        <a:ln w="25400" cap="flat" cmpd="sng" algn="ctr">
          <a:solidFill>
            <a:schemeClr val="accent1">
              <a:tint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6D3337A-9C40-6F44-A497-B5A348AC5B3F}">
      <dsp:nvSpPr>
        <dsp:cNvPr id="0" name=""/>
        <dsp:cNvSpPr/>
      </dsp:nvSpPr>
      <dsp:spPr>
        <a:xfrm>
          <a:off x="2266014" y="2736262"/>
          <a:ext cx="1465651" cy="97710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tint val="8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tint val="8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tint val="8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Conservative </a:t>
          </a:r>
          <a:endParaRPr lang="en-US" sz="1800" kern="1200" dirty="0"/>
        </a:p>
      </dsp:txBody>
      <dsp:txXfrm>
        <a:off x="2294632" y="2764880"/>
        <a:ext cx="1408415" cy="919864"/>
      </dsp:txXfrm>
    </dsp:sp>
    <dsp:sp modelId="{DD7F9629-4960-A142-BBCE-65647ED53CC6}">
      <dsp:nvSpPr>
        <dsp:cNvPr id="0" name=""/>
        <dsp:cNvSpPr/>
      </dsp:nvSpPr>
      <dsp:spPr>
        <a:xfrm>
          <a:off x="3951512" y="2345421"/>
          <a:ext cx="952673" cy="39084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95420"/>
              </a:lnTo>
              <a:lnTo>
                <a:pt x="952673" y="195420"/>
              </a:lnTo>
              <a:lnTo>
                <a:pt x="952673" y="390840"/>
              </a:lnTo>
            </a:path>
          </a:pathLst>
        </a:custGeom>
        <a:noFill/>
        <a:ln w="25400" cap="flat" cmpd="sng" algn="ctr">
          <a:solidFill>
            <a:schemeClr val="accent1">
              <a:tint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7B751B2-F27F-7745-9AE9-B72EBA34A7DD}">
      <dsp:nvSpPr>
        <dsp:cNvPr id="0" name=""/>
        <dsp:cNvSpPr/>
      </dsp:nvSpPr>
      <dsp:spPr>
        <a:xfrm>
          <a:off x="4171360" y="2736262"/>
          <a:ext cx="1465651" cy="97710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tint val="8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tint val="8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tint val="8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Non-conservative</a:t>
          </a:r>
          <a:r>
            <a:rPr lang="en-US" sz="1800" kern="1200" baseline="0" dirty="0" smtClean="0"/>
            <a:t> </a:t>
          </a:r>
          <a:endParaRPr lang="en-US" sz="1800" kern="1200" dirty="0"/>
        </a:p>
      </dsp:txBody>
      <dsp:txXfrm>
        <a:off x="4199978" y="2764880"/>
        <a:ext cx="1408415" cy="919864"/>
      </dsp:txXfrm>
    </dsp:sp>
    <dsp:sp modelId="{46A06537-E8DA-9343-B2D8-1839E5BA2F74}">
      <dsp:nvSpPr>
        <dsp:cNvPr id="0" name=""/>
        <dsp:cNvSpPr/>
      </dsp:nvSpPr>
      <dsp:spPr>
        <a:xfrm>
          <a:off x="3780420" y="977100"/>
          <a:ext cx="2076439" cy="39122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95610"/>
              </a:lnTo>
              <a:lnTo>
                <a:pt x="2076439" y="195610"/>
              </a:lnTo>
              <a:lnTo>
                <a:pt x="2076439" y="391220"/>
              </a:lnTo>
            </a:path>
          </a:pathLst>
        </a:custGeom>
        <a:noFill/>
        <a:ln w="25400" cap="flat" cmpd="sng" algn="ctr">
          <a:solidFill>
            <a:schemeClr val="accent1">
              <a:tint val="99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4C30510-76CF-7049-8E92-6466BDFC921D}">
      <dsp:nvSpPr>
        <dsp:cNvPr id="0" name=""/>
        <dsp:cNvSpPr/>
      </dsp:nvSpPr>
      <dsp:spPr>
        <a:xfrm>
          <a:off x="5124033" y="1368321"/>
          <a:ext cx="1465651" cy="97710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tint val="99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tint val="99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tint val="99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/>
            <a:t>Silent</a:t>
          </a:r>
          <a:r>
            <a:rPr lang="en-US" sz="3000" kern="1200" baseline="0" dirty="0" smtClean="0"/>
            <a:t> </a:t>
          </a:r>
          <a:endParaRPr lang="en-US" sz="3000" kern="1200" dirty="0"/>
        </a:p>
      </dsp:txBody>
      <dsp:txXfrm>
        <a:off x="5152651" y="1396939"/>
        <a:ext cx="1408415" cy="91986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StepDownProcess">
  <dgm:title val=""/>
  <dgm:desc val=""/>
  <dgm:catLst>
    <dgm:cat type="process" pri="16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60" srcId="0" destId="10" srcOrd="0" destOrd="0"/>
        <dgm:cxn modelId="12" srcId="10" destId="11" srcOrd="0" destOrd="0"/>
        <dgm:cxn modelId="70" srcId="0" destId="20" srcOrd="1" destOrd="0"/>
        <dgm:cxn modelId="22" srcId="20" destId="21" srcOrd="0" destOrd="0"/>
        <dgm:cxn modelId="8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rootnode">
    <dgm:varLst>
      <dgm:chMax/>
      <dgm:chPref/>
      <dgm:dir/>
      <dgm:animLvl val="lvl"/>
    </dgm:varLst>
    <dgm:choose name="Name0">
      <dgm:if name="Name1" func="var" arg="dir" op="equ" val="norm">
        <dgm:alg type="snake">
          <dgm:param type="grDir" val="tL"/>
          <dgm:param type="flowDir" val="row"/>
          <dgm:param type="off" val="off"/>
          <dgm:param type="bkpt" val="fixed"/>
          <dgm:param type="bkPtFixedVal" val="1"/>
        </dgm:alg>
      </dgm:if>
      <dgm:else name="Name2">
        <dgm:alg type="snake">
          <dgm:param type="grDir" val="tR"/>
          <dgm:param type="flowDir" val="row"/>
          <dgm:param type="off" val="off"/>
          <dgm:param type="bkpt" val="fixed"/>
          <dgm:param type="bkPtFixedVal" val="1"/>
        </dgm:alg>
      </dgm:else>
    </dgm:choose>
    <dgm:shape xmlns:r="http://schemas.openxmlformats.org/officeDocument/2006/relationships" r:blip="">
      <dgm:adjLst/>
    </dgm:shape>
    <dgm:choose name="Name3">
      <dgm:if name="Name4" func="var" arg="dir" op="equ" val="norm">
        <dgm:constrLst>
          <dgm:constr type="alignOff" forName="rootnode" val="0.48"/>
          <dgm:constr type="primFontSz" for="des" forName="ParentText" val="65"/>
          <dgm:constr type="primFontSz" for="des" forName="ChildText" refType="primFontSz" refFor="des" refForName="ParentText" op="lte"/>
          <dgm:constr type="w" for="ch" forName="composite" refType="w"/>
          <dgm:constr type="h" for="ch" forName="composite" refType="h"/>
          <dgm:constr type="sp" refType="h" refFor="ch" refForName="composite" op="equ" fact="-0.38"/>
        </dgm:constrLst>
      </dgm:if>
      <dgm:else name="Name5">
        <dgm:constrLst>
          <dgm:constr type="alignOff" forName="rootnode" val="0.48"/>
          <dgm:constr type="primFontSz" for="des" forName="ParentText" val="65"/>
          <dgm:constr type="primFontSz" for="des" forName="ChildText" refType="primFontSz" refFor="des" refForName="ParentText" op="lte"/>
          <dgm:constr type="w" for="ch" forName="composite" refType="w"/>
          <dgm:constr type="h" for="ch" forName="composite" refType="h"/>
          <dgm:constr type="sp" refType="h" refFor="ch" refForName="composite" op="equ" fact="-0.38"/>
        </dgm:constrLst>
      </dgm:else>
    </dgm:choose>
    <dgm:forEach name="nodesForEach" axis="ch" ptType="node">
      <dgm:layoutNode name="composite">
        <dgm:alg type="composite">
          <dgm:param type="ar" val="1.2439"/>
        </dgm:alg>
        <dgm:shape xmlns:r="http://schemas.openxmlformats.org/officeDocument/2006/relationships" r:blip="">
          <dgm:adjLst/>
        </dgm:shape>
        <dgm:choose name="Name6">
          <dgm:if name="Name7" func="var" arg="dir" op="equ" val="norm">
            <dgm:constrLst>
              <dgm:constr type="l" for="ch" forName="bentUpArrow1" refType="w" fact="0.07"/>
              <dgm:constr type="t" for="ch" forName="bentUpArrow1" refType="h" fact="0.524"/>
              <dgm:constr type="w" for="ch" forName="bentUpArrow1" refType="w" fact="0.3844"/>
              <dgm:constr type="h" for="ch" forName="bentUpArrow1" refType="h" fact="0.42"/>
              <dgm:constr type="l" for="ch" forName="ParentText" refType="w" fact="0"/>
              <dgm:constr type="t" for="ch" forName="ParentText" refType="h" fact="0"/>
              <dgm:constr type="w" for="ch" forName="ParentText" refType="w" fact="0.5684"/>
              <dgm:constr type="h" for="ch" forName="ParentText" refType="h" fact="0.4949"/>
              <dgm:constr type="l" for="ch" forName="ChildText" refType="w" refFor="ch" refForName="ParentText"/>
              <dgm:constr type="t" for="ch" forName="ChildText" refType="h" fact="0.05"/>
              <dgm:constr type="w" for="ch" forName="ChildText" refType="w" fact="0.4134"/>
              <dgm:constr type="h" for="ch" forName="ChildText" refType="h" fact="0.4"/>
              <dgm:constr type="l" for="ch" forName="FinalChildText" refType="w" refFor="ch" refForName="ParentText"/>
              <dgm:constr type="t" for="ch" forName="FinalChildText" refType="h" fact="0.05"/>
              <dgm:constr type="w" for="ch" forName="FinalChildText" refType="w" fact="0.4134"/>
              <dgm:constr type="h" for="ch" forName="FinalChildText" refType="h" fact="0.4"/>
            </dgm:constrLst>
          </dgm:if>
          <dgm:else name="Name8">
            <dgm:constrLst>
              <dgm:constr type="r" for="ch" forName="bentUpArrow1" refType="w" fact="0.97"/>
              <dgm:constr type="t" for="ch" forName="bentUpArrow1" refType="h" fact="0.524"/>
              <dgm:constr type="w" for="ch" forName="bentUpArrow1" refType="w" fact="0.3844"/>
              <dgm:constr type="h" for="ch" forName="bentUpArrow1" refType="h" fact="0.42"/>
              <dgm:constr type="l" for="ch" forName="ParentText" refType="w" fact="0.4316"/>
              <dgm:constr type="t" for="ch" forName="ParentText" refType="h" fact="0"/>
              <dgm:constr type="w" for="ch" forName="ParentText" refType="w" fact="0.5684"/>
              <dgm:constr type="h" for="ch" forName="ParentText" refType="h" fact="0.4949"/>
              <dgm:constr type="l" for="ch" forName="ChildText" refType="w" fact="0"/>
              <dgm:constr type="t" for="ch" forName="ChildText" refType="h" fact="0.05"/>
              <dgm:constr type="w" for="ch" forName="ChildText" refType="w" fact="0.4134"/>
              <dgm:constr type="h" for="ch" forName="ChildText" refType="h" fact="0.4"/>
              <dgm:constr type="l" for="ch" forName="FinalChildText" refType="w" fact="0"/>
              <dgm:constr type="t" for="ch" forName="FinalChildText" refType="h" fact="0.05"/>
              <dgm:constr type="w" for="ch" forName="FinalChildText" refType="w" fact="0.4134"/>
              <dgm:constr type="h" for="ch" forName="FinalChildText" refType="h" fact="0.4"/>
            </dgm:constrLst>
          </dgm:else>
        </dgm:choose>
        <dgm:choose name="Name9">
          <dgm:if name="Name10" axis="followSib" ptType="node" func="cnt" op="gte" val="1">
            <dgm:layoutNode name="bentUpArrow1" styleLbl="alignImgPlace1">
              <dgm:alg type="sp"/>
              <dgm:choose name="Name11">
                <dgm:if name="Name12" func="var" arg="dir" op="equ" val="norm">
                  <dgm:shape xmlns:r="http://schemas.openxmlformats.org/officeDocument/2006/relationships" rot="90" type="bentUpArrow" r:blip="">
                    <dgm:adjLst>
                      <dgm:adj idx="1" val="0.3284"/>
                      <dgm:adj idx="2" val="0.25"/>
                      <dgm:adj idx="3" val="0.3578"/>
                    </dgm:adjLst>
                  </dgm:shape>
                </dgm:if>
                <dgm:else name="Name13">
                  <dgm:shape xmlns:r="http://schemas.openxmlformats.org/officeDocument/2006/relationships" rot="180" type="bentArrow" r:blip="">
                    <dgm:adjLst>
                      <dgm:adj idx="1" val="0.3284"/>
                      <dgm:adj idx="2" val="0.25"/>
                      <dgm:adj idx="3" val="0.3578"/>
                      <dgm:adj idx="4" val="0"/>
                    </dgm:adjLst>
                  </dgm:shape>
                </dgm:else>
              </dgm:choose>
              <dgm:presOf/>
            </dgm:layoutNode>
          </dgm:if>
          <dgm:else name="Name14"/>
        </dgm:choose>
        <dgm:layoutNode name="ParentText" styleLbl="node1">
          <dgm:varLst>
            <dgm:chMax val="1"/>
            <dgm:chPref val="1"/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667"/>
            </dgm:adjLst>
          </dgm:shape>
          <dgm:presOf axis="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choose name="Name15">
          <dgm:if name="Name16" axis="followSib" ptType="node" func="cnt" op="equ" val="0">
            <dgm:choose name="Name17">
              <dgm:if name="Name18" axis="ch" ptType="node" func="cnt" op="gte" val="1">
                <dgm:layoutNode name="FinalChildText" styleLbl="revTx">
                  <dgm:varLst>
                    <dgm:chMax val="0"/>
                    <dgm:chPref val="0"/>
                    <dgm:bulletEnabled val="1"/>
                  </dgm:varLst>
                  <dgm:alg type="tx">
                    <dgm:param type="stBulletLvl" val="1"/>
                    <dgm:param type="txAnchorVertCh" val="mid"/>
                    <dgm:param type="parTxLTRAlign" val="l"/>
                  </dgm:alg>
                  <dgm:shape xmlns:r="http://schemas.openxmlformats.org/officeDocument/2006/relationships" type="rect" r:blip="">
                    <dgm:adjLst/>
                  </dgm:shape>
                  <dgm:presOf axis="des" ptType="node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9"/>
            </dgm:choose>
          </dgm:if>
          <dgm:else name="Name20">
            <dgm:layoutNode name="ChildText" styleLbl="revTx">
              <dgm:varLst>
                <dgm:chMax val="0"/>
                <dgm:chPref val="0"/>
                <dgm:bulletEnabled val="1"/>
              </dgm:varLst>
              <dgm:alg type="tx">
                <dgm:param type="stBulletLvl" val="1"/>
                <dgm:param type="txAnchorVertCh" val="mid"/>
                <dgm:param type="parTxLTRAlign" val="l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else>
        </dgm:choos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StepDownProcess">
  <dgm:title val=""/>
  <dgm:desc val=""/>
  <dgm:catLst>
    <dgm:cat type="process" pri="16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60" srcId="0" destId="10" srcOrd="0" destOrd="0"/>
        <dgm:cxn modelId="12" srcId="10" destId="11" srcOrd="0" destOrd="0"/>
        <dgm:cxn modelId="70" srcId="0" destId="20" srcOrd="1" destOrd="0"/>
        <dgm:cxn modelId="22" srcId="20" destId="21" srcOrd="0" destOrd="0"/>
        <dgm:cxn modelId="8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rootnode">
    <dgm:varLst>
      <dgm:chMax/>
      <dgm:chPref/>
      <dgm:dir/>
      <dgm:animLvl val="lvl"/>
    </dgm:varLst>
    <dgm:choose name="Name0">
      <dgm:if name="Name1" func="var" arg="dir" op="equ" val="norm">
        <dgm:alg type="snake">
          <dgm:param type="grDir" val="tL"/>
          <dgm:param type="flowDir" val="row"/>
          <dgm:param type="off" val="off"/>
          <dgm:param type="bkpt" val="fixed"/>
          <dgm:param type="bkPtFixedVal" val="1"/>
        </dgm:alg>
      </dgm:if>
      <dgm:else name="Name2">
        <dgm:alg type="snake">
          <dgm:param type="grDir" val="tR"/>
          <dgm:param type="flowDir" val="row"/>
          <dgm:param type="off" val="off"/>
          <dgm:param type="bkpt" val="fixed"/>
          <dgm:param type="bkPtFixedVal" val="1"/>
        </dgm:alg>
      </dgm:else>
    </dgm:choose>
    <dgm:shape xmlns:r="http://schemas.openxmlformats.org/officeDocument/2006/relationships" r:blip="">
      <dgm:adjLst/>
    </dgm:shape>
    <dgm:choose name="Name3">
      <dgm:if name="Name4" func="var" arg="dir" op="equ" val="norm">
        <dgm:constrLst>
          <dgm:constr type="alignOff" forName="rootnode" val="0.48"/>
          <dgm:constr type="primFontSz" for="des" forName="ParentText" val="65"/>
          <dgm:constr type="primFontSz" for="des" forName="ChildText" refType="primFontSz" refFor="des" refForName="ParentText" op="lte"/>
          <dgm:constr type="w" for="ch" forName="composite" refType="w"/>
          <dgm:constr type="h" for="ch" forName="composite" refType="h"/>
          <dgm:constr type="sp" refType="h" refFor="ch" refForName="composite" op="equ" fact="-0.38"/>
        </dgm:constrLst>
      </dgm:if>
      <dgm:else name="Name5">
        <dgm:constrLst>
          <dgm:constr type="alignOff" forName="rootnode" val="0.48"/>
          <dgm:constr type="primFontSz" for="des" forName="ParentText" val="65"/>
          <dgm:constr type="primFontSz" for="des" forName="ChildText" refType="primFontSz" refFor="des" refForName="ParentText" op="lte"/>
          <dgm:constr type="w" for="ch" forName="composite" refType="w"/>
          <dgm:constr type="h" for="ch" forName="composite" refType="h"/>
          <dgm:constr type="sp" refType="h" refFor="ch" refForName="composite" op="equ" fact="-0.38"/>
        </dgm:constrLst>
      </dgm:else>
    </dgm:choose>
    <dgm:forEach name="nodesForEach" axis="ch" ptType="node">
      <dgm:layoutNode name="composite">
        <dgm:alg type="composite">
          <dgm:param type="ar" val="1.2439"/>
        </dgm:alg>
        <dgm:shape xmlns:r="http://schemas.openxmlformats.org/officeDocument/2006/relationships" r:blip="">
          <dgm:adjLst/>
        </dgm:shape>
        <dgm:choose name="Name6">
          <dgm:if name="Name7" func="var" arg="dir" op="equ" val="norm">
            <dgm:constrLst>
              <dgm:constr type="l" for="ch" forName="bentUpArrow1" refType="w" fact="0.07"/>
              <dgm:constr type="t" for="ch" forName="bentUpArrow1" refType="h" fact="0.524"/>
              <dgm:constr type="w" for="ch" forName="bentUpArrow1" refType="w" fact="0.3844"/>
              <dgm:constr type="h" for="ch" forName="bentUpArrow1" refType="h" fact="0.42"/>
              <dgm:constr type="l" for="ch" forName="ParentText" refType="w" fact="0"/>
              <dgm:constr type="t" for="ch" forName="ParentText" refType="h" fact="0"/>
              <dgm:constr type="w" for="ch" forName="ParentText" refType="w" fact="0.5684"/>
              <dgm:constr type="h" for="ch" forName="ParentText" refType="h" fact="0.4949"/>
              <dgm:constr type="l" for="ch" forName="ChildText" refType="w" refFor="ch" refForName="ParentText"/>
              <dgm:constr type="t" for="ch" forName="ChildText" refType="h" fact="0.05"/>
              <dgm:constr type="w" for="ch" forName="ChildText" refType="w" fact="0.4134"/>
              <dgm:constr type="h" for="ch" forName="ChildText" refType="h" fact="0.4"/>
              <dgm:constr type="l" for="ch" forName="FinalChildText" refType="w" refFor="ch" refForName="ParentText"/>
              <dgm:constr type="t" for="ch" forName="FinalChildText" refType="h" fact="0.05"/>
              <dgm:constr type="w" for="ch" forName="FinalChildText" refType="w" fact="0.4134"/>
              <dgm:constr type="h" for="ch" forName="FinalChildText" refType="h" fact="0.4"/>
            </dgm:constrLst>
          </dgm:if>
          <dgm:else name="Name8">
            <dgm:constrLst>
              <dgm:constr type="r" for="ch" forName="bentUpArrow1" refType="w" fact="0.97"/>
              <dgm:constr type="t" for="ch" forName="bentUpArrow1" refType="h" fact="0.524"/>
              <dgm:constr type="w" for="ch" forName="bentUpArrow1" refType="w" fact="0.3844"/>
              <dgm:constr type="h" for="ch" forName="bentUpArrow1" refType="h" fact="0.42"/>
              <dgm:constr type="l" for="ch" forName="ParentText" refType="w" fact="0.4316"/>
              <dgm:constr type="t" for="ch" forName="ParentText" refType="h" fact="0"/>
              <dgm:constr type="w" for="ch" forName="ParentText" refType="w" fact="0.5684"/>
              <dgm:constr type="h" for="ch" forName="ParentText" refType="h" fact="0.4949"/>
              <dgm:constr type="l" for="ch" forName="ChildText" refType="w" fact="0"/>
              <dgm:constr type="t" for="ch" forName="ChildText" refType="h" fact="0.05"/>
              <dgm:constr type="w" for="ch" forName="ChildText" refType="w" fact="0.4134"/>
              <dgm:constr type="h" for="ch" forName="ChildText" refType="h" fact="0.4"/>
              <dgm:constr type="l" for="ch" forName="FinalChildText" refType="w" fact="0"/>
              <dgm:constr type="t" for="ch" forName="FinalChildText" refType="h" fact="0.05"/>
              <dgm:constr type="w" for="ch" forName="FinalChildText" refType="w" fact="0.4134"/>
              <dgm:constr type="h" for="ch" forName="FinalChildText" refType="h" fact="0.4"/>
            </dgm:constrLst>
          </dgm:else>
        </dgm:choose>
        <dgm:choose name="Name9">
          <dgm:if name="Name10" axis="followSib" ptType="node" func="cnt" op="gte" val="1">
            <dgm:layoutNode name="bentUpArrow1" styleLbl="alignImgPlace1">
              <dgm:alg type="sp"/>
              <dgm:choose name="Name11">
                <dgm:if name="Name12" func="var" arg="dir" op="equ" val="norm">
                  <dgm:shape xmlns:r="http://schemas.openxmlformats.org/officeDocument/2006/relationships" rot="90" type="bentUpArrow" r:blip="">
                    <dgm:adjLst>
                      <dgm:adj idx="1" val="0.3284"/>
                      <dgm:adj idx="2" val="0.25"/>
                      <dgm:adj idx="3" val="0.3578"/>
                    </dgm:adjLst>
                  </dgm:shape>
                </dgm:if>
                <dgm:else name="Name13">
                  <dgm:shape xmlns:r="http://schemas.openxmlformats.org/officeDocument/2006/relationships" rot="180" type="bentArrow" r:blip="">
                    <dgm:adjLst>
                      <dgm:adj idx="1" val="0.3284"/>
                      <dgm:adj idx="2" val="0.25"/>
                      <dgm:adj idx="3" val="0.3578"/>
                      <dgm:adj idx="4" val="0"/>
                    </dgm:adjLst>
                  </dgm:shape>
                </dgm:else>
              </dgm:choose>
              <dgm:presOf/>
            </dgm:layoutNode>
          </dgm:if>
          <dgm:else name="Name14"/>
        </dgm:choose>
        <dgm:layoutNode name="ParentText" styleLbl="node1">
          <dgm:varLst>
            <dgm:chMax val="1"/>
            <dgm:chPref val="1"/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667"/>
            </dgm:adjLst>
          </dgm:shape>
          <dgm:presOf axis="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choose name="Name15">
          <dgm:if name="Name16" axis="followSib" ptType="node" func="cnt" op="equ" val="0">
            <dgm:choose name="Name17">
              <dgm:if name="Name18" axis="ch" ptType="node" func="cnt" op="gte" val="1">
                <dgm:layoutNode name="FinalChildText" styleLbl="revTx">
                  <dgm:varLst>
                    <dgm:chMax val="0"/>
                    <dgm:chPref val="0"/>
                    <dgm:bulletEnabled val="1"/>
                  </dgm:varLst>
                  <dgm:alg type="tx">
                    <dgm:param type="stBulletLvl" val="1"/>
                    <dgm:param type="txAnchorVertCh" val="mid"/>
                    <dgm:param type="parTxLTRAlign" val="l"/>
                  </dgm:alg>
                  <dgm:shape xmlns:r="http://schemas.openxmlformats.org/officeDocument/2006/relationships" type="rect" r:blip="">
                    <dgm:adjLst/>
                  </dgm:shape>
                  <dgm:presOf axis="des" ptType="node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9"/>
            </dgm:choose>
          </dgm:if>
          <dgm:else name="Name20">
            <dgm:layoutNode name="ChildText" styleLbl="revTx">
              <dgm:varLst>
                <dgm:chMax val="0"/>
                <dgm:chPref val="0"/>
                <dgm:bulletEnabled val="1"/>
              </dgm:varLst>
              <dgm:alg type="tx">
                <dgm:param type="stBulletLvl" val="1"/>
                <dgm:param type="txAnchorVertCh" val="mid"/>
                <dgm:param type="parTxLTRAlign" val="l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else>
        </dgm:choos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ierarchy6">
  <dgm:title val=""/>
  <dgm:desc val=""/>
  <dgm:catLst>
    <dgm:cat type="hierarchy" pri="3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5">
          <dgm:prSet phldr="1"/>
        </dgm:pt>
        <dgm:pt modelId="6">
          <dgm:prSet phldr="1"/>
        </dgm:pt>
      </dgm:ptLst>
      <dgm:cxnLst>
        <dgm:cxn modelId="7" srcId="0" destId="1" srcOrd="0" destOrd="0"/>
        <dgm:cxn modelId="8" srcId="1" destId="2" srcOrd="0" destOrd="0"/>
        <dgm:cxn modelId="9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10" srcId="0" destId="4" srcOrd="1" destOrd="0"/>
        <dgm:cxn modelId="11" srcId="0" destId="5" srcOrd="2" destOrd="0"/>
        <dgm:cxn modelId="12" srcId="0" destId="6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3"/>
      </dgm:ptLst>
      <dgm:cxnLst>
        <dgm:cxn modelId="4" srcId="0" destId="1" srcOrd="0" destOrd="0"/>
        <dgm:cxn modelId="13" srcId="1" destId="11" srcOrd="0" destOrd="0"/>
        <dgm:cxn modelId="14" srcId="1" destId="12" srcOrd="1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  <dgm:pt modelId="4"/>
        <dgm:pt modelId="5"/>
        <dgm:pt modelId="6"/>
        <dgm:pt modelId="7"/>
      </dgm:ptLst>
      <dgm:cxnLst>
        <dgm:cxn modelId="8" srcId="0" destId="1" srcOrd="0" destOrd="0"/>
        <dgm:cxn modelId="9" srcId="1" destId="2" srcOrd="0" destOrd="0"/>
        <dgm:cxn modelId="10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  <dgm:cxn modelId="11" srcId="0" destId="4" srcOrd="1" destOrd="0"/>
        <dgm:cxn modelId="12" srcId="0" destId="5" srcOrd="2" destOrd="0"/>
        <dgm:cxn modelId="13" srcId="0" destId="6" srcOrd="3" destOrd="0"/>
        <dgm:cxn modelId="14" srcId="0" destId="7" srcOrd="4" destOrd="0"/>
      </dgm:cxnLst>
      <dgm:bg/>
      <dgm:whole/>
    </dgm:dataModel>
  </dgm:clrData>
  <dgm:layoutNode name="mainComposite">
    <dgm:varLst>
      <dgm:chPref val="1"/>
      <dgm:dir/>
      <dgm:animOne val="branch"/>
      <dgm:animLvl val="lvl"/>
      <dgm:resizeHandles val="exact"/>
    </dgm:varLst>
    <dgm:alg type="composite">
      <dgm:param type="vertAlign" val="mid"/>
      <dgm:param type="horzAlign" val="ctr"/>
    </dgm:alg>
    <dgm:shape xmlns:r="http://schemas.openxmlformats.org/officeDocument/2006/relationships" r:blip="">
      <dgm:adjLst/>
    </dgm:shape>
    <dgm:presOf/>
    <dgm:choose name="Name0">
      <dgm:if name="Name1" axis="ch" ptType="node" func="cnt" op="gte" val="2">
        <dgm:choose name="Name2">
          <dgm:if name="Name3" func="var" arg="dir" op="equ" val="norm">
            <dgm:constrLst>
              <dgm:constr type="l" for="ch" forName="hierFlow" refType="w" fact="0.3"/>
              <dgm:constr type="t" for="ch" forName="hierFlow"/>
              <dgm:constr type="r" for="ch" forName="hierFlow" refType="w" fact="0.98"/>
              <dgm:constr type="b" for="ch" forName="hierFlow" refType="h" fact="0.98"/>
              <dgm:constr type="l" for="ch" forName="bgShapesFlow"/>
              <dgm:constr type="t" for="ch" forName="bgShapesFlow"/>
              <dgm:constr type="r" for="ch" forName="bgShapesFlow" refType="w"/>
              <dgm:constr type="b" for="ch" forName="bgShapesFlow" refType="h"/>
              <dgm:constr type="w" for="des" forName="level1Shape" refType="w"/>
              <dgm:constr type="h" for="des" forName="level1Shape" refType="w" refFor="des" refForName="level1Shape" fact="0.66667"/>
              <dgm:constr type="w" for="des" forName="level2Shape" refType="w" refFor="des" refForName="level1Shape" op="equ"/>
              <dgm:constr type="h" for="des" forName="level2Shape" refType="h" refFor="des" refForName="level1Shape" op="equ"/>
              <dgm:constr type="sp" for="des" refType="h" refFor="des" refForName="level1Shape" op="equ" fact="0.4"/>
              <dgm:constr type="sibSp" for="des" forName="hierChild1" refType="w" refFor="des" refForName="level1Shape" op="equ" fact="0.3"/>
              <dgm:constr type="sibSp" for="des" forName="hierChild2" refType="sibSp" refFor="des" refForName="hierChild1" op="equ"/>
              <dgm:constr type="sibSp" for="des" forName="hierChild3" refType="sibSp" refFor="des" refForName="hierChild1" op="equ"/>
              <dgm:constr type="userA" for="des" refType="h" refFor="des" refForName="level1Shape" op="equ"/>
              <dgm:constr type="userB" for="des" refType="sp" refFor="des" op="equ"/>
              <dgm:constr type="h" for="des" forName="firstBuf" refType="h" refFor="des" refForName="level1Shape" fact="0.1"/>
            </dgm:constrLst>
          </dgm:if>
          <dgm:else name="Name4">
            <dgm:constrLst>
              <dgm:constr type="l" for="ch" forName="hierFlow" refType="w" fact="0.02"/>
              <dgm:constr type="t" for="ch" forName="hierFlow"/>
              <dgm:constr type="r" for="ch" forName="hierFlow" refType="w" fact="0.7"/>
              <dgm:constr type="b" for="ch" forName="hierFlow" refType="h" fact="0.98"/>
              <dgm:constr type="l" for="ch" forName="bgShapesFlow"/>
              <dgm:constr type="t" for="ch" forName="bgShapesFlow"/>
              <dgm:constr type="r" for="ch" forName="bgShapesFlow" refType="w"/>
              <dgm:constr type="b" for="ch" forName="bgShapesFlow" refType="h"/>
              <dgm:constr type="w" for="des" forName="level1Shape" refType="w"/>
              <dgm:constr type="h" for="des" forName="level1Shape" refType="w" refFor="des" refForName="level1Shape" fact="0.66667"/>
              <dgm:constr type="w" for="des" forName="level2Shape" refType="w" refFor="des" refForName="level1Shape" op="equ"/>
              <dgm:constr type="h" for="des" forName="level2Shape" refType="h" refFor="des" refForName="level1Shape" op="equ"/>
              <dgm:constr type="sp" for="des" refType="h" refFor="des" refForName="level1Shape" op="equ" fact="0.4"/>
              <dgm:constr type="sibSp" for="des" forName="hierChild1" refType="w" refFor="des" refForName="level1Shape" op="equ" fact="0.3"/>
              <dgm:constr type="sibSp" for="des" forName="hierChild2" refType="sibSp" refFor="des" refForName="hierChild1" op="equ"/>
              <dgm:constr type="sibSp" for="des" forName="hierChild3" refType="sibSp" refFor="des" refForName="hierChild1" op="equ"/>
              <dgm:constr type="userA" for="des" refType="h" refFor="des" refForName="level1Shape" op="equ"/>
              <dgm:constr type="userB" for="des" refType="sp" refFor="des" op="equ"/>
              <dgm:constr type="h" for="des" forName="firstBuf" refType="h" refFor="des" refForName="level1Shape" fact="0.1"/>
            </dgm:constrLst>
          </dgm:else>
        </dgm:choose>
      </dgm:if>
      <dgm:else name="Name5">
        <dgm:constrLst>
          <dgm:constr type="l" for="ch" forName="hierFlow"/>
          <dgm:constr type="t" for="ch" forName="hierFlow"/>
          <dgm:constr type="r" for="ch" forName="hierFlow" refType="w"/>
          <dgm:constr type="b" for="ch" forName="hierFlow" refType="h"/>
          <dgm:constr type="l" for="ch" forName="bgShapesFlow"/>
          <dgm:constr type="t" for="ch" forName="bgShapesFlow"/>
          <dgm:constr type="r" for="ch" forName="bgShapesFlow" refType="w"/>
          <dgm:constr type="b" for="ch" forName="bgShapesFlow" refType="h"/>
          <dgm:constr type="w" for="des" forName="level1Shape" refType="w"/>
          <dgm:constr type="h" for="des" forName="level1Shape" refType="w" refFor="des" refForName="level1Shape" fact="0.66667"/>
          <dgm:constr type="w" for="des" forName="level2Shape" refType="w" refFor="des" refForName="level1Shape" op="equ"/>
          <dgm:constr type="h" for="des" forName="level2Shape" refType="h" refFor="des" refForName="level1Shape" op="equ"/>
          <dgm:constr type="sp" for="des" refType="h" refFor="des" refForName="level1Shape" op="equ" fact="0.4"/>
          <dgm:constr type="sibSp" for="des" forName="hierChild1" refType="w" refFor="des" refForName="level1Shape" op="equ" fact="0.3"/>
          <dgm:constr type="sibSp" for="des" forName="hierChild2" refType="sibSp" refFor="des" refForName="hierChild1" op="equ"/>
          <dgm:constr type="sibSp" for="des" forName="hierChild3" refType="sibSp" refFor="des" refForName="hierChild1" op="equ"/>
          <dgm:constr type="userA" for="des" refType="h" refFor="des" refForName="level1Shape" op="equ"/>
          <dgm:constr type="userB" for="des" refType="sp" refFor="des" op="equ"/>
          <dgm:constr type="h" for="des" forName="firstBuf" refType="h" refFor="des" refForName="level1Shape" fact="0.1"/>
        </dgm:constrLst>
      </dgm:else>
    </dgm:choose>
    <dgm:ruleLst/>
    <dgm:layoutNode name="hierFlow">
      <dgm:alg type="lin">
        <dgm:param type="linDir" val="fromT"/>
        <dgm:param type="nodeVertAlign" val="t"/>
        <dgm:param type="vertAlign" val="t"/>
        <dgm:param type="nodeHorzAlign" val="ctr"/>
        <dgm:param type="fallback" val="2D"/>
      </dgm:alg>
      <dgm:shape xmlns:r="http://schemas.openxmlformats.org/officeDocument/2006/relationships" r:blip="">
        <dgm:adjLst/>
      </dgm:shape>
      <dgm:presOf/>
      <dgm:constrLst/>
      <dgm:ruleLst/>
      <dgm:choose name="Name6">
        <dgm:if name="Name7" axis="ch" ptType="node" func="cnt" op="gte" val="2">
          <dgm:layoutNode name="firstBuf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8"/>
      </dgm:choose>
      <dgm:layoutNode name="hierChild1">
        <dgm:varLst>
          <dgm:chPref val="1"/>
          <dgm:animOne val="branch"/>
          <dgm:animLvl val="lvl"/>
        </dgm:varLst>
        <dgm:choose name="Name9">
          <dgm:if name="Name10" func="var" arg="dir" op="equ" val="norm">
            <dgm:alg type="hierChild">
              <dgm:param type="linDir" val="fromL"/>
              <dgm:param type="vertAlign" val="t"/>
            </dgm:alg>
          </dgm:if>
          <dgm:else name="Name11">
            <dgm:alg type="hierChild">
              <dgm:param type="linDir" val="fromR"/>
              <dgm:param type="vertAlign" val="t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primFontSz" for="des" ptType="node" op="equ"/>
        </dgm:constrLst>
        <dgm:ruleLst/>
        <dgm:forEach name="Name12" axis="ch" cnt="3">
          <dgm:forEach name="Name13" axis="self" ptType="node">
            <dgm:layoutNode name="Name14">
              <dgm:alg type="hierRoot"/>
              <dgm:shape xmlns:r="http://schemas.openxmlformats.org/officeDocument/2006/relationships" r:blip="">
                <dgm:adjLst/>
              </dgm:shape>
              <dgm:presOf/>
              <dgm:constrLst/>
              <dgm:ruleLst/>
              <dgm:layoutNode name="level1Shape" styleLbl="node0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primFontSz" val="65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hierChild2">
                <dgm:choose name="Name15">
                  <dgm:if name="Name16" func="var" arg="dir" op="equ" val="norm">
                    <dgm:alg type="hierChild">
                      <dgm:param type="linDir" val="fromL"/>
                    </dgm:alg>
                  </dgm:if>
                  <dgm:else name="Name17">
                    <dgm:alg type="hierChild">
                      <dgm:param type="linDir" val="from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  <dgm:forEach name="repeat" axis="ch">
                  <dgm:forEach name="Name18" axis="self" ptType="parTrans" cnt="1">
                    <dgm:layoutNode name="Name19">
                      <dgm:alg type="conn">
                        <dgm:param type="dim" val="1D"/>
                        <dgm:param type="endSty" val="noArr"/>
                        <dgm:param type="connRout" val="bend"/>
                        <dgm:param type="begPts" val="bCtr"/>
                        <dgm:param type="endPts" val="tCtr"/>
                      </dgm:alg>
                      <dgm:shape xmlns:r="http://schemas.openxmlformats.org/officeDocument/2006/relationships" type="conn" r:blip="">
                        <dgm:adjLst/>
                      </dgm:shape>
                      <dgm:presOf axis="self"/>
                      <dgm:constrLst>
                        <dgm:constr type="w" val="1"/>
                        <dgm:constr type="h" val="1"/>
                        <dgm:constr type="begPad"/>
                        <dgm:constr type="endPad"/>
                      </dgm:constrLst>
                      <dgm:ruleLst/>
                    </dgm:layoutNode>
                  </dgm:forEach>
                  <dgm:forEach name="Name20" axis="self" ptType="node">
                    <dgm:layoutNode name="Name21">
                      <dgm:alg type="hierRoot"/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/>
                      <dgm:layoutNode name="level2Shape">
                        <dgm:alg type="tx"/>
                        <dgm:shape xmlns:r="http://schemas.openxmlformats.org/officeDocument/2006/relationships" type="roundRect" r:blip="">
                          <dgm:adjLst>
                            <dgm:adj idx="1" val="0.1"/>
                          </dgm:adjLst>
                        </dgm:shape>
                        <dgm:presOf axis="self"/>
                        <dgm:constrLst>
                          <dgm:constr type="primFontSz" val="65"/>
                          <dgm:constr type="tMarg" refType="primFontSz" fact="0.3"/>
                          <dgm:constr type="bMarg" refType="primFontSz" fact="0.3"/>
                          <dgm:constr type="lMarg" refType="primFontSz" fact="0.3"/>
                          <dgm:constr type="r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hierChild3">
                        <dgm:choose name="Name22">
                          <dgm:if name="Name23" func="var" arg="dir" op="equ" val="norm">
                            <dgm:alg type="hierChild">
                              <dgm:param type="linDir" val="fromL"/>
                            </dgm:alg>
                          </dgm:if>
                          <dgm:else name="Name24">
                            <dgm:alg type="hierChild">
                              <dgm:param type="linDir" val="fromR"/>
                            </dgm:alg>
                          </dgm:else>
                        </dgm:choose>
                        <dgm:shape xmlns:r="http://schemas.openxmlformats.org/officeDocument/2006/relationships" r:blip="">
                          <dgm:adjLst/>
                        </dgm:shape>
                        <dgm:presOf/>
                        <dgm:constrLst/>
                        <dgm:ruleLst/>
                        <dgm:forEach name="Name25" ref="repeat"/>
                      </dgm:layoutNode>
                    </dgm:layoutNode>
                  </dgm:forEach>
                </dgm:forEach>
              </dgm:layoutNode>
            </dgm:layoutNode>
          </dgm:forEach>
        </dgm:forEach>
      </dgm:layoutNode>
    </dgm:layoutNode>
    <dgm:layoutNode name="bgShapesFlow">
      <dgm:alg type="lin">
        <dgm:param type="linDir" val="fromT"/>
        <dgm:param type="nodeVertAlign" val="t"/>
        <dgm:param type="vertAlign" val="t"/>
        <dgm:param type="nodeHorzAlign" val="ctr"/>
      </dgm:alg>
      <dgm:shape xmlns:r="http://schemas.openxmlformats.org/officeDocument/2006/relationships" r:blip="">
        <dgm:adjLst/>
      </dgm:shape>
      <dgm:presOf/>
      <dgm:constrLst>
        <dgm:constr type="userB"/>
        <dgm:constr type="w" for="ch" forName="rectComp" refType="w"/>
        <dgm:constr type="h" for="ch" forName="rectComp" refType="h"/>
        <dgm:constr type="w" for="des" forName="bgRect" refType="w"/>
        <dgm:constr type="primFontSz" for="des" forName="bgRectTx" op="equ"/>
      </dgm:constrLst>
      <dgm:ruleLst/>
      <dgm:forEach name="Name26" axis="ch" ptType="node" st="2">
        <dgm:layoutNode name="rectComp">
          <dgm:alg type="composite">
            <dgm:param type="vertAlign" val="t"/>
            <dgm:param type="horzAlign" val="ctr"/>
          </dgm:alg>
          <dgm:shape xmlns:r="http://schemas.openxmlformats.org/officeDocument/2006/relationships" r:blip="">
            <dgm:adjLst/>
          </dgm:shape>
          <dgm:presOf/>
          <dgm:choose name="Name27">
            <dgm:if name="Name28" func="var" arg="dir" op="equ" val="norm">
              <dgm:constrLst>
                <dgm:constr type="userA"/>
                <dgm:constr type="l" for="ch" forName="bgRect"/>
                <dgm:constr type="t" for="ch" forName="bgRect"/>
                <dgm:constr type="h" for="ch" forName="bgRect" refType="userA" fact="1.2"/>
                <dgm:constr type="l" for="ch" forName="bgRectTx"/>
                <dgm:constr type="t" for="ch" forName="bgRectTx"/>
                <dgm:constr type="w" for="ch" forName="bgRectTx" refType="w" refFor="ch" refForName="bgRect" fact="0.3"/>
                <dgm:constr type="h" for="ch" forName="bgRectTx" refType="h" refFor="ch" refForName="bgRect" op="equ"/>
              </dgm:constrLst>
            </dgm:if>
            <dgm:else name="Name29">
              <dgm:constrLst>
                <dgm:constr type="userA"/>
                <dgm:constr type="l" for="ch" forName="bgRect"/>
                <dgm:constr type="t" for="ch" forName="bgRect"/>
                <dgm:constr type="h" for="ch" forName="bgRect" refType="userA" fact="1.2"/>
                <dgm:constr type="r" for="ch" forName="bgRectTx" refType="w"/>
                <dgm:constr type="t" for="ch" forName="bgRectTx"/>
                <dgm:constr type="w" for="ch" forName="bgRectTx" refType="w" refFor="ch" refForName="bgRect" fact="0.3"/>
                <dgm:constr type="h" for="ch" forName="bgRectTx" refType="h" refFor="ch" refForName="bgRect" op="equ"/>
              </dgm:constrLst>
            </dgm:else>
          </dgm:choose>
          <dgm:ruleLst/>
          <dgm:layoutNode name="bgRect" styleLbl="bgShp">
            <dgm:alg type="sp"/>
            <dgm:shape xmlns:r="http://schemas.openxmlformats.org/officeDocument/2006/relationships" type="roundRect" r:blip="" zOrderOff="-999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bgRectTx" styleLbl="bgShp">
            <dgm:varLst>
              <dgm:bulletEnabled val="1"/>
            </dgm:varLst>
            <dgm:alg type="tx"/>
            <dgm:presOf axis="desOrSelf" ptType="node"/>
            <dgm:shape xmlns:r="http://schemas.openxmlformats.org/officeDocument/2006/relationships" type="rect" r:blip="" zOrderOff="-999" hideGeom="1">
              <dgm:adjLst/>
            </dgm:shape>
            <dgm:constrLst>
              <dgm:constr type="primFontSz" val="65"/>
            </dgm:constrLst>
            <dgm:ruleLst>
              <dgm:rule type="primFontSz" val="5" fact="NaN" max="NaN"/>
            </dgm:ruleLst>
          </dgm:layoutNode>
        </dgm:layoutNode>
        <dgm:choose name="Name30">
          <dgm:if name="Name31" axis="self" ptType="node" func="revPos" op="gte" val="2">
            <dgm:layoutNode name="spComp">
              <dgm:alg type="composite">
                <dgm:param type="vertAlign" val="t"/>
                <dgm:param type="horzAlign" val="ctr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userA"/>
                <dgm:constr type="userB"/>
                <dgm:constr type="l" for="ch" forName="vSp"/>
                <dgm:constr type="t" for="ch" forName="vSp"/>
                <dgm:constr type="h" for="ch" forName="vSp" refType="userB"/>
                <dgm:constr type="hOff" for="ch" forName="vSp" refType="userA" fact="-0.2"/>
              </dgm:constrLst>
              <dgm:ruleLst/>
              <dgm:layoutNode name="vSp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if>
          <dgm:else name="Name32"/>
        </dgm:choose>
      </dgm:forEach>
    </dgm:layoutNod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ierarchy6">
  <dgm:title val=""/>
  <dgm:desc val=""/>
  <dgm:catLst>
    <dgm:cat type="hierarchy" pri="3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5">
          <dgm:prSet phldr="1"/>
        </dgm:pt>
        <dgm:pt modelId="6">
          <dgm:prSet phldr="1"/>
        </dgm:pt>
      </dgm:ptLst>
      <dgm:cxnLst>
        <dgm:cxn modelId="7" srcId="0" destId="1" srcOrd="0" destOrd="0"/>
        <dgm:cxn modelId="8" srcId="1" destId="2" srcOrd="0" destOrd="0"/>
        <dgm:cxn modelId="9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10" srcId="0" destId="4" srcOrd="1" destOrd="0"/>
        <dgm:cxn modelId="11" srcId="0" destId="5" srcOrd="2" destOrd="0"/>
        <dgm:cxn modelId="12" srcId="0" destId="6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3"/>
      </dgm:ptLst>
      <dgm:cxnLst>
        <dgm:cxn modelId="4" srcId="0" destId="1" srcOrd="0" destOrd="0"/>
        <dgm:cxn modelId="13" srcId="1" destId="11" srcOrd="0" destOrd="0"/>
        <dgm:cxn modelId="14" srcId="1" destId="12" srcOrd="1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  <dgm:pt modelId="4"/>
        <dgm:pt modelId="5"/>
        <dgm:pt modelId="6"/>
        <dgm:pt modelId="7"/>
      </dgm:ptLst>
      <dgm:cxnLst>
        <dgm:cxn modelId="8" srcId="0" destId="1" srcOrd="0" destOrd="0"/>
        <dgm:cxn modelId="9" srcId="1" destId="2" srcOrd="0" destOrd="0"/>
        <dgm:cxn modelId="10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  <dgm:cxn modelId="11" srcId="0" destId="4" srcOrd="1" destOrd="0"/>
        <dgm:cxn modelId="12" srcId="0" destId="5" srcOrd="2" destOrd="0"/>
        <dgm:cxn modelId="13" srcId="0" destId="6" srcOrd="3" destOrd="0"/>
        <dgm:cxn modelId="14" srcId="0" destId="7" srcOrd="4" destOrd="0"/>
      </dgm:cxnLst>
      <dgm:bg/>
      <dgm:whole/>
    </dgm:dataModel>
  </dgm:clrData>
  <dgm:layoutNode name="mainComposite">
    <dgm:varLst>
      <dgm:chPref val="1"/>
      <dgm:dir/>
      <dgm:animOne val="branch"/>
      <dgm:animLvl val="lvl"/>
      <dgm:resizeHandles val="exact"/>
    </dgm:varLst>
    <dgm:alg type="composite">
      <dgm:param type="vertAlign" val="mid"/>
      <dgm:param type="horzAlign" val="ctr"/>
    </dgm:alg>
    <dgm:shape xmlns:r="http://schemas.openxmlformats.org/officeDocument/2006/relationships" r:blip="">
      <dgm:adjLst/>
    </dgm:shape>
    <dgm:presOf/>
    <dgm:choose name="Name0">
      <dgm:if name="Name1" axis="ch" ptType="node" func="cnt" op="gte" val="2">
        <dgm:choose name="Name2">
          <dgm:if name="Name3" func="var" arg="dir" op="equ" val="norm">
            <dgm:constrLst>
              <dgm:constr type="l" for="ch" forName="hierFlow" refType="w" fact="0.3"/>
              <dgm:constr type="t" for="ch" forName="hierFlow"/>
              <dgm:constr type="r" for="ch" forName="hierFlow" refType="w" fact="0.98"/>
              <dgm:constr type="b" for="ch" forName="hierFlow" refType="h" fact="0.98"/>
              <dgm:constr type="l" for="ch" forName="bgShapesFlow"/>
              <dgm:constr type="t" for="ch" forName="bgShapesFlow"/>
              <dgm:constr type="r" for="ch" forName="bgShapesFlow" refType="w"/>
              <dgm:constr type="b" for="ch" forName="bgShapesFlow" refType="h"/>
              <dgm:constr type="w" for="des" forName="level1Shape" refType="w"/>
              <dgm:constr type="h" for="des" forName="level1Shape" refType="w" refFor="des" refForName="level1Shape" fact="0.66667"/>
              <dgm:constr type="w" for="des" forName="level2Shape" refType="w" refFor="des" refForName="level1Shape" op="equ"/>
              <dgm:constr type="h" for="des" forName="level2Shape" refType="h" refFor="des" refForName="level1Shape" op="equ"/>
              <dgm:constr type="sp" for="des" refType="h" refFor="des" refForName="level1Shape" op="equ" fact="0.4"/>
              <dgm:constr type="sibSp" for="des" forName="hierChild1" refType="w" refFor="des" refForName="level1Shape" op="equ" fact="0.3"/>
              <dgm:constr type="sibSp" for="des" forName="hierChild2" refType="sibSp" refFor="des" refForName="hierChild1" op="equ"/>
              <dgm:constr type="sibSp" for="des" forName="hierChild3" refType="sibSp" refFor="des" refForName="hierChild1" op="equ"/>
              <dgm:constr type="userA" for="des" refType="h" refFor="des" refForName="level1Shape" op="equ"/>
              <dgm:constr type="userB" for="des" refType="sp" refFor="des" op="equ"/>
              <dgm:constr type="h" for="des" forName="firstBuf" refType="h" refFor="des" refForName="level1Shape" fact="0.1"/>
            </dgm:constrLst>
          </dgm:if>
          <dgm:else name="Name4">
            <dgm:constrLst>
              <dgm:constr type="l" for="ch" forName="hierFlow" refType="w" fact="0.02"/>
              <dgm:constr type="t" for="ch" forName="hierFlow"/>
              <dgm:constr type="r" for="ch" forName="hierFlow" refType="w" fact="0.7"/>
              <dgm:constr type="b" for="ch" forName="hierFlow" refType="h" fact="0.98"/>
              <dgm:constr type="l" for="ch" forName="bgShapesFlow"/>
              <dgm:constr type="t" for="ch" forName="bgShapesFlow"/>
              <dgm:constr type="r" for="ch" forName="bgShapesFlow" refType="w"/>
              <dgm:constr type="b" for="ch" forName="bgShapesFlow" refType="h"/>
              <dgm:constr type="w" for="des" forName="level1Shape" refType="w"/>
              <dgm:constr type="h" for="des" forName="level1Shape" refType="w" refFor="des" refForName="level1Shape" fact="0.66667"/>
              <dgm:constr type="w" for="des" forName="level2Shape" refType="w" refFor="des" refForName="level1Shape" op="equ"/>
              <dgm:constr type="h" for="des" forName="level2Shape" refType="h" refFor="des" refForName="level1Shape" op="equ"/>
              <dgm:constr type="sp" for="des" refType="h" refFor="des" refForName="level1Shape" op="equ" fact="0.4"/>
              <dgm:constr type="sibSp" for="des" forName="hierChild1" refType="w" refFor="des" refForName="level1Shape" op="equ" fact="0.3"/>
              <dgm:constr type="sibSp" for="des" forName="hierChild2" refType="sibSp" refFor="des" refForName="hierChild1" op="equ"/>
              <dgm:constr type="sibSp" for="des" forName="hierChild3" refType="sibSp" refFor="des" refForName="hierChild1" op="equ"/>
              <dgm:constr type="userA" for="des" refType="h" refFor="des" refForName="level1Shape" op="equ"/>
              <dgm:constr type="userB" for="des" refType="sp" refFor="des" op="equ"/>
              <dgm:constr type="h" for="des" forName="firstBuf" refType="h" refFor="des" refForName="level1Shape" fact="0.1"/>
            </dgm:constrLst>
          </dgm:else>
        </dgm:choose>
      </dgm:if>
      <dgm:else name="Name5">
        <dgm:constrLst>
          <dgm:constr type="l" for="ch" forName="hierFlow"/>
          <dgm:constr type="t" for="ch" forName="hierFlow"/>
          <dgm:constr type="r" for="ch" forName="hierFlow" refType="w"/>
          <dgm:constr type="b" for="ch" forName="hierFlow" refType="h"/>
          <dgm:constr type="l" for="ch" forName="bgShapesFlow"/>
          <dgm:constr type="t" for="ch" forName="bgShapesFlow"/>
          <dgm:constr type="r" for="ch" forName="bgShapesFlow" refType="w"/>
          <dgm:constr type="b" for="ch" forName="bgShapesFlow" refType="h"/>
          <dgm:constr type="w" for="des" forName="level1Shape" refType="w"/>
          <dgm:constr type="h" for="des" forName="level1Shape" refType="w" refFor="des" refForName="level1Shape" fact="0.66667"/>
          <dgm:constr type="w" for="des" forName="level2Shape" refType="w" refFor="des" refForName="level1Shape" op="equ"/>
          <dgm:constr type="h" for="des" forName="level2Shape" refType="h" refFor="des" refForName="level1Shape" op="equ"/>
          <dgm:constr type="sp" for="des" refType="h" refFor="des" refForName="level1Shape" op="equ" fact="0.4"/>
          <dgm:constr type="sibSp" for="des" forName="hierChild1" refType="w" refFor="des" refForName="level1Shape" op="equ" fact="0.3"/>
          <dgm:constr type="sibSp" for="des" forName="hierChild2" refType="sibSp" refFor="des" refForName="hierChild1" op="equ"/>
          <dgm:constr type="sibSp" for="des" forName="hierChild3" refType="sibSp" refFor="des" refForName="hierChild1" op="equ"/>
          <dgm:constr type="userA" for="des" refType="h" refFor="des" refForName="level1Shape" op="equ"/>
          <dgm:constr type="userB" for="des" refType="sp" refFor="des" op="equ"/>
          <dgm:constr type="h" for="des" forName="firstBuf" refType="h" refFor="des" refForName="level1Shape" fact="0.1"/>
        </dgm:constrLst>
      </dgm:else>
    </dgm:choose>
    <dgm:ruleLst/>
    <dgm:layoutNode name="hierFlow">
      <dgm:alg type="lin">
        <dgm:param type="linDir" val="fromT"/>
        <dgm:param type="nodeVertAlign" val="t"/>
        <dgm:param type="vertAlign" val="t"/>
        <dgm:param type="nodeHorzAlign" val="ctr"/>
        <dgm:param type="fallback" val="2D"/>
      </dgm:alg>
      <dgm:shape xmlns:r="http://schemas.openxmlformats.org/officeDocument/2006/relationships" r:blip="">
        <dgm:adjLst/>
      </dgm:shape>
      <dgm:presOf/>
      <dgm:constrLst/>
      <dgm:ruleLst/>
      <dgm:choose name="Name6">
        <dgm:if name="Name7" axis="ch" ptType="node" func="cnt" op="gte" val="2">
          <dgm:layoutNode name="firstBuf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8"/>
      </dgm:choose>
      <dgm:layoutNode name="hierChild1">
        <dgm:varLst>
          <dgm:chPref val="1"/>
          <dgm:animOne val="branch"/>
          <dgm:animLvl val="lvl"/>
        </dgm:varLst>
        <dgm:choose name="Name9">
          <dgm:if name="Name10" func="var" arg="dir" op="equ" val="norm">
            <dgm:alg type="hierChild">
              <dgm:param type="linDir" val="fromL"/>
              <dgm:param type="vertAlign" val="t"/>
            </dgm:alg>
          </dgm:if>
          <dgm:else name="Name11">
            <dgm:alg type="hierChild">
              <dgm:param type="linDir" val="fromR"/>
              <dgm:param type="vertAlign" val="t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primFontSz" for="des" ptType="node" op="equ"/>
        </dgm:constrLst>
        <dgm:ruleLst/>
        <dgm:forEach name="Name12" axis="ch" cnt="3">
          <dgm:forEach name="Name13" axis="self" ptType="node">
            <dgm:layoutNode name="Name14">
              <dgm:alg type="hierRoot"/>
              <dgm:shape xmlns:r="http://schemas.openxmlformats.org/officeDocument/2006/relationships" r:blip="">
                <dgm:adjLst/>
              </dgm:shape>
              <dgm:presOf/>
              <dgm:constrLst/>
              <dgm:ruleLst/>
              <dgm:layoutNode name="level1Shape" styleLbl="node0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primFontSz" val="65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hierChild2">
                <dgm:choose name="Name15">
                  <dgm:if name="Name16" func="var" arg="dir" op="equ" val="norm">
                    <dgm:alg type="hierChild">
                      <dgm:param type="linDir" val="fromL"/>
                    </dgm:alg>
                  </dgm:if>
                  <dgm:else name="Name17">
                    <dgm:alg type="hierChild">
                      <dgm:param type="linDir" val="from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  <dgm:forEach name="repeat" axis="ch">
                  <dgm:forEach name="Name18" axis="self" ptType="parTrans" cnt="1">
                    <dgm:layoutNode name="Name19">
                      <dgm:alg type="conn">
                        <dgm:param type="dim" val="1D"/>
                        <dgm:param type="endSty" val="noArr"/>
                        <dgm:param type="connRout" val="bend"/>
                        <dgm:param type="begPts" val="bCtr"/>
                        <dgm:param type="endPts" val="tCtr"/>
                      </dgm:alg>
                      <dgm:shape xmlns:r="http://schemas.openxmlformats.org/officeDocument/2006/relationships" type="conn" r:blip="">
                        <dgm:adjLst/>
                      </dgm:shape>
                      <dgm:presOf axis="self"/>
                      <dgm:constrLst>
                        <dgm:constr type="w" val="1"/>
                        <dgm:constr type="h" val="1"/>
                        <dgm:constr type="begPad"/>
                        <dgm:constr type="endPad"/>
                      </dgm:constrLst>
                      <dgm:ruleLst/>
                    </dgm:layoutNode>
                  </dgm:forEach>
                  <dgm:forEach name="Name20" axis="self" ptType="node">
                    <dgm:layoutNode name="Name21">
                      <dgm:alg type="hierRoot"/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/>
                      <dgm:layoutNode name="level2Shape">
                        <dgm:alg type="tx"/>
                        <dgm:shape xmlns:r="http://schemas.openxmlformats.org/officeDocument/2006/relationships" type="roundRect" r:blip="">
                          <dgm:adjLst>
                            <dgm:adj idx="1" val="0.1"/>
                          </dgm:adjLst>
                        </dgm:shape>
                        <dgm:presOf axis="self"/>
                        <dgm:constrLst>
                          <dgm:constr type="primFontSz" val="65"/>
                          <dgm:constr type="tMarg" refType="primFontSz" fact="0.3"/>
                          <dgm:constr type="bMarg" refType="primFontSz" fact="0.3"/>
                          <dgm:constr type="lMarg" refType="primFontSz" fact="0.3"/>
                          <dgm:constr type="r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hierChild3">
                        <dgm:choose name="Name22">
                          <dgm:if name="Name23" func="var" arg="dir" op="equ" val="norm">
                            <dgm:alg type="hierChild">
                              <dgm:param type="linDir" val="fromL"/>
                            </dgm:alg>
                          </dgm:if>
                          <dgm:else name="Name24">
                            <dgm:alg type="hierChild">
                              <dgm:param type="linDir" val="fromR"/>
                            </dgm:alg>
                          </dgm:else>
                        </dgm:choose>
                        <dgm:shape xmlns:r="http://schemas.openxmlformats.org/officeDocument/2006/relationships" r:blip="">
                          <dgm:adjLst/>
                        </dgm:shape>
                        <dgm:presOf/>
                        <dgm:constrLst/>
                        <dgm:ruleLst/>
                        <dgm:forEach name="Name25" ref="repeat"/>
                      </dgm:layoutNode>
                    </dgm:layoutNode>
                  </dgm:forEach>
                </dgm:forEach>
              </dgm:layoutNode>
            </dgm:layoutNode>
          </dgm:forEach>
        </dgm:forEach>
      </dgm:layoutNode>
    </dgm:layoutNode>
    <dgm:layoutNode name="bgShapesFlow">
      <dgm:alg type="lin">
        <dgm:param type="linDir" val="fromT"/>
        <dgm:param type="nodeVertAlign" val="t"/>
        <dgm:param type="vertAlign" val="t"/>
        <dgm:param type="nodeHorzAlign" val="ctr"/>
      </dgm:alg>
      <dgm:shape xmlns:r="http://schemas.openxmlformats.org/officeDocument/2006/relationships" r:blip="">
        <dgm:adjLst/>
      </dgm:shape>
      <dgm:presOf/>
      <dgm:constrLst>
        <dgm:constr type="userB"/>
        <dgm:constr type="w" for="ch" forName="rectComp" refType="w"/>
        <dgm:constr type="h" for="ch" forName="rectComp" refType="h"/>
        <dgm:constr type="w" for="des" forName="bgRect" refType="w"/>
        <dgm:constr type="primFontSz" for="des" forName="bgRectTx" op="equ"/>
      </dgm:constrLst>
      <dgm:ruleLst/>
      <dgm:forEach name="Name26" axis="ch" ptType="node" st="2">
        <dgm:layoutNode name="rectComp">
          <dgm:alg type="composite">
            <dgm:param type="vertAlign" val="t"/>
            <dgm:param type="horzAlign" val="ctr"/>
          </dgm:alg>
          <dgm:shape xmlns:r="http://schemas.openxmlformats.org/officeDocument/2006/relationships" r:blip="">
            <dgm:adjLst/>
          </dgm:shape>
          <dgm:presOf/>
          <dgm:choose name="Name27">
            <dgm:if name="Name28" func="var" arg="dir" op="equ" val="norm">
              <dgm:constrLst>
                <dgm:constr type="userA"/>
                <dgm:constr type="l" for="ch" forName="bgRect"/>
                <dgm:constr type="t" for="ch" forName="bgRect"/>
                <dgm:constr type="h" for="ch" forName="bgRect" refType="userA" fact="1.2"/>
                <dgm:constr type="l" for="ch" forName="bgRectTx"/>
                <dgm:constr type="t" for="ch" forName="bgRectTx"/>
                <dgm:constr type="w" for="ch" forName="bgRectTx" refType="w" refFor="ch" refForName="bgRect" fact="0.3"/>
                <dgm:constr type="h" for="ch" forName="bgRectTx" refType="h" refFor="ch" refForName="bgRect" op="equ"/>
              </dgm:constrLst>
            </dgm:if>
            <dgm:else name="Name29">
              <dgm:constrLst>
                <dgm:constr type="userA"/>
                <dgm:constr type="l" for="ch" forName="bgRect"/>
                <dgm:constr type="t" for="ch" forName="bgRect"/>
                <dgm:constr type="h" for="ch" forName="bgRect" refType="userA" fact="1.2"/>
                <dgm:constr type="r" for="ch" forName="bgRectTx" refType="w"/>
                <dgm:constr type="t" for="ch" forName="bgRectTx"/>
                <dgm:constr type="w" for="ch" forName="bgRectTx" refType="w" refFor="ch" refForName="bgRect" fact="0.3"/>
                <dgm:constr type="h" for="ch" forName="bgRectTx" refType="h" refFor="ch" refForName="bgRect" op="equ"/>
              </dgm:constrLst>
            </dgm:else>
          </dgm:choose>
          <dgm:ruleLst/>
          <dgm:layoutNode name="bgRect" styleLbl="bgShp">
            <dgm:alg type="sp"/>
            <dgm:shape xmlns:r="http://schemas.openxmlformats.org/officeDocument/2006/relationships" type="roundRect" r:blip="" zOrderOff="-999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bgRectTx" styleLbl="bgShp">
            <dgm:varLst>
              <dgm:bulletEnabled val="1"/>
            </dgm:varLst>
            <dgm:alg type="tx"/>
            <dgm:presOf axis="desOrSelf" ptType="node"/>
            <dgm:shape xmlns:r="http://schemas.openxmlformats.org/officeDocument/2006/relationships" type="rect" r:blip="" zOrderOff="-999" hideGeom="1">
              <dgm:adjLst/>
            </dgm:shape>
            <dgm:constrLst>
              <dgm:constr type="primFontSz" val="65"/>
            </dgm:constrLst>
            <dgm:ruleLst>
              <dgm:rule type="primFontSz" val="5" fact="NaN" max="NaN"/>
            </dgm:ruleLst>
          </dgm:layoutNode>
        </dgm:layoutNode>
        <dgm:choose name="Name30">
          <dgm:if name="Name31" axis="self" ptType="node" func="revPos" op="gte" val="2">
            <dgm:layoutNode name="spComp">
              <dgm:alg type="composite">
                <dgm:param type="vertAlign" val="t"/>
                <dgm:param type="horzAlign" val="ctr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userA"/>
                <dgm:constr type="userB"/>
                <dgm:constr type="l" for="ch" forName="vSp"/>
                <dgm:constr type="t" for="ch" forName="vSp"/>
                <dgm:constr type="h" for="ch" forName="vSp" refType="userB"/>
                <dgm:constr type="hOff" for="ch" forName="vSp" refType="userA" fact="-0.2"/>
              </dgm:constrLst>
              <dgm:ruleLst/>
              <dgm:layoutNode name="vSp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if>
          <dgm:else name="Name32"/>
        </dgm:choose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E3EFF64-4F38-1E43-B86D-71D14F1D4FC8}" type="datetimeFigureOut">
              <a:rPr lang="en-US" smtClean="0"/>
              <a:t>3/19/19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F49AD81-3789-5242-9657-988EB7A610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725947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رأس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ar-JO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1017284E-2667-4EC5-A2F1-32B484C5FF92}" type="datetimeFigureOut">
              <a:rPr lang="ar-JO" smtClean="0"/>
              <a:pPr/>
              <a:t>2689560632‏/3221134984‏/0040</a:t>
            </a:fld>
            <a:endParaRPr lang="ar-JO"/>
          </a:p>
        </p:txBody>
      </p:sp>
      <p:sp>
        <p:nvSpPr>
          <p:cNvPr id="4" name="عنصر نائب لصورة الشريحة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ar-JO"/>
          </a:p>
        </p:txBody>
      </p:sp>
      <p:sp>
        <p:nvSpPr>
          <p:cNvPr id="5" name="عنصر نائب للملاحظات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JO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ar-JO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AA490BD6-D73F-4073-BD0D-8E5DF38D2D6E}" type="slidenum">
              <a:rPr lang="ar-JO" smtClean="0"/>
              <a:pPr/>
              <a:t>‹#›</a:t>
            </a:fld>
            <a:endParaRPr lang="ar-JO"/>
          </a:p>
        </p:txBody>
      </p:sp>
    </p:spTree>
    <p:extLst>
      <p:ext uri="{BB962C8B-B14F-4D97-AF65-F5344CB8AC3E}">
        <p14:creationId xmlns:p14="http://schemas.microsoft.com/office/powerpoint/2010/main" val="62817501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3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4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5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6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8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9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0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1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2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3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2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4.xml"/></Relationships>
</file>

<file path=ppt/notesSlides/_rels/notesSlide2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5.xml"/></Relationships>
</file>

<file path=ppt/notesSlides/_rels/notesSlide2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6.xml"/></Relationships>
</file>

<file path=ppt/notesSlides/_rels/notesSlide2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7.xml"/></Relationships>
</file>

<file path=ppt/notesSlides/_rels/notesSlide2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8.xml"/></Relationships>
</file>

<file path=ppt/notesSlides/_rels/notesSlide2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9.xml"/></Relationships>
</file>

<file path=ppt/notesSlides/_rels/notesSlide2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0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8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9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0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1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2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ar-JO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490BD6-D73F-4073-BD0D-8E5DF38D2D6E}" type="slidenum">
              <a:rPr lang="ar-JO" smtClean="0"/>
              <a:pPr/>
              <a:t>1</a:t>
            </a:fld>
            <a:endParaRPr lang="ar-JO"/>
          </a:p>
        </p:txBody>
      </p:sp>
    </p:spTree>
    <p:extLst>
      <p:ext uri="{BB962C8B-B14F-4D97-AF65-F5344CB8AC3E}">
        <p14:creationId xmlns:p14="http://schemas.microsoft.com/office/powerpoint/2010/main" val="165647804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490BD6-D73F-4073-BD0D-8E5DF38D2D6E}" type="slidenum">
              <a:rPr lang="ar-JO" smtClean="0"/>
              <a:pPr/>
              <a:t>33</a:t>
            </a:fld>
            <a:endParaRPr lang="ar-JO"/>
          </a:p>
        </p:txBody>
      </p:sp>
    </p:spTree>
    <p:extLst>
      <p:ext uri="{BB962C8B-B14F-4D97-AF65-F5344CB8AC3E}">
        <p14:creationId xmlns:p14="http://schemas.microsoft.com/office/powerpoint/2010/main" val="11247941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490BD6-D73F-4073-BD0D-8E5DF38D2D6E}" type="slidenum">
              <a:rPr lang="ar-JO" smtClean="0"/>
              <a:pPr/>
              <a:t>34</a:t>
            </a:fld>
            <a:endParaRPr lang="ar-JO"/>
          </a:p>
        </p:txBody>
      </p:sp>
    </p:spTree>
    <p:extLst>
      <p:ext uri="{BB962C8B-B14F-4D97-AF65-F5344CB8AC3E}">
        <p14:creationId xmlns:p14="http://schemas.microsoft.com/office/powerpoint/2010/main" val="45579282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490BD6-D73F-4073-BD0D-8E5DF38D2D6E}" type="slidenum">
              <a:rPr lang="ar-JO" smtClean="0"/>
              <a:pPr/>
              <a:t>35</a:t>
            </a:fld>
            <a:endParaRPr lang="ar-JO"/>
          </a:p>
        </p:txBody>
      </p:sp>
    </p:spTree>
    <p:extLst>
      <p:ext uri="{BB962C8B-B14F-4D97-AF65-F5344CB8AC3E}">
        <p14:creationId xmlns:p14="http://schemas.microsoft.com/office/powerpoint/2010/main" val="209936840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490BD6-D73F-4073-BD0D-8E5DF38D2D6E}" type="slidenum">
              <a:rPr lang="ar-JO" smtClean="0"/>
              <a:pPr/>
              <a:t>36</a:t>
            </a:fld>
            <a:endParaRPr lang="ar-JO"/>
          </a:p>
        </p:txBody>
      </p:sp>
    </p:spTree>
    <p:extLst>
      <p:ext uri="{BB962C8B-B14F-4D97-AF65-F5344CB8AC3E}">
        <p14:creationId xmlns:p14="http://schemas.microsoft.com/office/powerpoint/2010/main" val="213082770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490BD6-D73F-4073-BD0D-8E5DF38D2D6E}" type="slidenum">
              <a:rPr lang="ar-JO" smtClean="0"/>
              <a:pPr/>
              <a:t>38</a:t>
            </a:fld>
            <a:endParaRPr lang="ar-JO"/>
          </a:p>
        </p:txBody>
      </p:sp>
    </p:spTree>
    <p:extLst>
      <p:ext uri="{BB962C8B-B14F-4D97-AF65-F5344CB8AC3E}">
        <p14:creationId xmlns:p14="http://schemas.microsoft.com/office/powerpoint/2010/main" val="153452521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490BD6-D73F-4073-BD0D-8E5DF38D2D6E}" type="slidenum">
              <a:rPr lang="ar-JO" smtClean="0"/>
              <a:pPr/>
              <a:t>39</a:t>
            </a:fld>
            <a:endParaRPr lang="ar-JO"/>
          </a:p>
        </p:txBody>
      </p:sp>
    </p:spTree>
    <p:extLst>
      <p:ext uri="{BB962C8B-B14F-4D97-AF65-F5344CB8AC3E}">
        <p14:creationId xmlns:p14="http://schemas.microsoft.com/office/powerpoint/2010/main" val="1575162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490BD6-D73F-4073-BD0D-8E5DF38D2D6E}" type="slidenum">
              <a:rPr lang="ar-JO" smtClean="0"/>
              <a:pPr/>
              <a:t>40</a:t>
            </a:fld>
            <a:endParaRPr lang="ar-JO"/>
          </a:p>
        </p:txBody>
      </p:sp>
    </p:spTree>
    <p:extLst>
      <p:ext uri="{BB962C8B-B14F-4D97-AF65-F5344CB8AC3E}">
        <p14:creationId xmlns:p14="http://schemas.microsoft.com/office/powerpoint/2010/main" val="8371639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490BD6-D73F-4073-BD0D-8E5DF38D2D6E}" type="slidenum">
              <a:rPr lang="ar-JO" smtClean="0"/>
              <a:pPr/>
              <a:t>41</a:t>
            </a:fld>
            <a:endParaRPr lang="ar-JO"/>
          </a:p>
        </p:txBody>
      </p:sp>
    </p:spTree>
    <p:extLst>
      <p:ext uri="{BB962C8B-B14F-4D97-AF65-F5344CB8AC3E}">
        <p14:creationId xmlns:p14="http://schemas.microsoft.com/office/powerpoint/2010/main" val="189441440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ar-JO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490BD6-D73F-4073-BD0D-8E5DF38D2D6E}" type="slidenum">
              <a:rPr lang="ar-JO" smtClean="0"/>
              <a:pPr/>
              <a:t>42</a:t>
            </a:fld>
            <a:endParaRPr lang="ar-JO"/>
          </a:p>
        </p:txBody>
      </p:sp>
    </p:spTree>
    <p:extLst>
      <p:ext uri="{BB962C8B-B14F-4D97-AF65-F5344CB8AC3E}">
        <p14:creationId xmlns:p14="http://schemas.microsoft.com/office/powerpoint/2010/main" val="172514928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490BD6-D73F-4073-BD0D-8E5DF38D2D6E}" type="slidenum">
              <a:rPr lang="ar-JO" smtClean="0"/>
              <a:pPr/>
              <a:t>43</a:t>
            </a:fld>
            <a:endParaRPr lang="ar-JO"/>
          </a:p>
        </p:txBody>
      </p:sp>
    </p:spTree>
    <p:extLst>
      <p:ext uri="{BB962C8B-B14F-4D97-AF65-F5344CB8AC3E}">
        <p14:creationId xmlns:p14="http://schemas.microsoft.com/office/powerpoint/2010/main" val="31091780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ar-JO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490BD6-D73F-4073-BD0D-8E5DF38D2D6E}" type="slidenum">
              <a:rPr lang="ar-JO" smtClean="0"/>
              <a:pPr/>
              <a:t>3</a:t>
            </a:fld>
            <a:endParaRPr lang="ar-JO"/>
          </a:p>
        </p:txBody>
      </p:sp>
    </p:spTree>
    <p:extLst>
      <p:ext uri="{BB962C8B-B14F-4D97-AF65-F5344CB8AC3E}">
        <p14:creationId xmlns:p14="http://schemas.microsoft.com/office/powerpoint/2010/main" val="648634356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490BD6-D73F-4073-BD0D-8E5DF38D2D6E}" type="slidenum">
              <a:rPr lang="ar-JO" smtClean="0"/>
              <a:pPr/>
              <a:t>44</a:t>
            </a:fld>
            <a:endParaRPr lang="ar-JO"/>
          </a:p>
        </p:txBody>
      </p:sp>
    </p:spTree>
    <p:extLst>
      <p:ext uri="{BB962C8B-B14F-4D97-AF65-F5344CB8AC3E}">
        <p14:creationId xmlns:p14="http://schemas.microsoft.com/office/powerpoint/2010/main" val="572660336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490BD6-D73F-4073-BD0D-8E5DF38D2D6E}" type="slidenum">
              <a:rPr lang="ar-JO" smtClean="0"/>
              <a:pPr/>
              <a:t>45</a:t>
            </a:fld>
            <a:endParaRPr lang="ar-JO"/>
          </a:p>
        </p:txBody>
      </p:sp>
    </p:spTree>
    <p:extLst>
      <p:ext uri="{BB962C8B-B14F-4D97-AF65-F5344CB8AC3E}">
        <p14:creationId xmlns:p14="http://schemas.microsoft.com/office/powerpoint/2010/main" val="1368293026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490BD6-D73F-4073-BD0D-8E5DF38D2D6E}" type="slidenum">
              <a:rPr lang="ar-JO" smtClean="0"/>
              <a:pPr/>
              <a:t>46</a:t>
            </a:fld>
            <a:endParaRPr lang="ar-JO"/>
          </a:p>
        </p:txBody>
      </p:sp>
    </p:spTree>
    <p:extLst>
      <p:ext uri="{BB962C8B-B14F-4D97-AF65-F5344CB8AC3E}">
        <p14:creationId xmlns:p14="http://schemas.microsoft.com/office/powerpoint/2010/main" val="1663080928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490BD6-D73F-4073-BD0D-8E5DF38D2D6E}" type="slidenum">
              <a:rPr lang="ar-JO" smtClean="0"/>
              <a:pPr/>
              <a:t>47</a:t>
            </a:fld>
            <a:endParaRPr lang="ar-JO"/>
          </a:p>
        </p:txBody>
      </p:sp>
    </p:spTree>
    <p:extLst>
      <p:ext uri="{BB962C8B-B14F-4D97-AF65-F5344CB8AC3E}">
        <p14:creationId xmlns:p14="http://schemas.microsoft.com/office/powerpoint/2010/main" val="531900034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490BD6-D73F-4073-BD0D-8E5DF38D2D6E}" type="slidenum">
              <a:rPr lang="ar-JO" smtClean="0"/>
              <a:pPr/>
              <a:t>48</a:t>
            </a:fld>
            <a:endParaRPr lang="ar-JO"/>
          </a:p>
        </p:txBody>
      </p:sp>
    </p:spTree>
    <p:extLst>
      <p:ext uri="{BB962C8B-B14F-4D97-AF65-F5344CB8AC3E}">
        <p14:creationId xmlns:p14="http://schemas.microsoft.com/office/powerpoint/2010/main" val="26416758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490BD6-D73F-4073-BD0D-8E5DF38D2D6E}" type="slidenum">
              <a:rPr lang="ar-JO" smtClean="0"/>
              <a:pPr/>
              <a:t>49</a:t>
            </a:fld>
            <a:endParaRPr lang="ar-JO"/>
          </a:p>
        </p:txBody>
      </p:sp>
    </p:spTree>
    <p:extLst>
      <p:ext uri="{BB962C8B-B14F-4D97-AF65-F5344CB8AC3E}">
        <p14:creationId xmlns:p14="http://schemas.microsoft.com/office/powerpoint/2010/main" val="20084148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490BD6-D73F-4073-BD0D-8E5DF38D2D6E}" type="slidenum">
              <a:rPr lang="ar-JO" smtClean="0"/>
              <a:pPr/>
              <a:t>50</a:t>
            </a:fld>
            <a:endParaRPr lang="ar-JO"/>
          </a:p>
        </p:txBody>
      </p:sp>
    </p:spTree>
    <p:extLst>
      <p:ext uri="{BB962C8B-B14F-4D97-AF65-F5344CB8AC3E}">
        <p14:creationId xmlns:p14="http://schemas.microsoft.com/office/powerpoint/2010/main" val="113054336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490BD6-D73F-4073-BD0D-8E5DF38D2D6E}" type="slidenum">
              <a:rPr lang="ar-JO" smtClean="0"/>
              <a:pPr/>
              <a:t>16</a:t>
            </a:fld>
            <a:endParaRPr lang="ar-JO"/>
          </a:p>
        </p:txBody>
      </p:sp>
    </p:spTree>
    <p:extLst>
      <p:ext uri="{BB962C8B-B14F-4D97-AF65-F5344CB8AC3E}">
        <p14:creationId xmlns:p14="http://schemas.microsoft.com/office/powerpoint/2010/main" val="176879405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490BD6-D73F-4073-BD0D-8E5DF38D2D6E}" type="slidenum">
              <a:rPr lang="ar-JO" smtClean="0"/>
              <a:pPr/>
              <a:t>22</a:t>
            </a:fld>
            <a:endParaRPr lang="ar-JO"/>
          </a:p>
        </p:txBody>
      </p:sp>
    </p:spTree>
    <p:extLst>
      <p:ext uri="{BB962C8B-B14F-4D97-AF65-F5344CB8AC3E}">
        <p14:creationId xmlns:p14="http://schemas.microsoft.com/office/powerpoint/2010/main" val="195451580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490BD6-D73F-4073-BD0D-8E5DF38D2D6E}" type="slidenum">
              <a:rPr lang="ar-JO" smtClean="0"/>
              <a:pPr/>
              <a:t>28</a:t>
            </a:fld>
            <a:endParaRPr lang="ar-JO"/>
          </a:p>
        </p:txBody>
      </p:sp>
    </p:spTree>
    <p:extLst>
      <p:ext uri="{BB962C8B-B14F-4D97-AF65-F5344CB8AC3E}">
        <p14:creationId xmlns:p14="http://schemas.microsoft.com/office/powerpoint/2010/main" val="83159312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ar-JO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490BD6-D73F-4073-BD0D-8E5DF38D2D6E}" type="slidenum">
              <a:rPr lang="ar-JO" smtClean="0"/>
              <a:pPr/>
              <a:t>29</a:t>
            </a:fld>
            <a:endParaRPr lang="ar-JO"/>
          </a:p>
        </p:txBody>
      </p:sp>
    </p:spTree>
    <p:extLst>
      <p:ext uri="{BB962C8B-B14F-4D97-AF65-F5344CB8AC3E}">
        <p14:creationId xmlns:p14="http://schemas.microsoft.com/office/powerpoint/2010/main" val="175160287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490BD6-D73F-4073-BD0D-8E5DF38D2D6E}" type="slidenum">
              <a:rPr lang="ar-JO" smtClean="0"/>
              <a:pPr/>
              <a:t>30</a:t>
            </a:fld>
            <a:endParaRPr lang="ar-JO"/>
          </a:p>
        </p:txBody>
      </p:sp>
    </p:spTree>
    <p:extLst>
      <p:ext uri="{BB962C8B-B14F-4D97-AF65-F5344CB8AC3E}">
        <p14:creationId xmlns:p14="http://schemas.microsoft.com/office/powerpoint/2010/main" val="104686486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490BD6-D73F-4073-BD0D-8E5DF38D2D6E}" type="slidenum">
              <a:rPr lang="ar-JO" smtClean="0"/>
              <a:pPr/>
              <a:t>31</a:t>
            </a:fld>
            <a:endParaRPr lang="ar-JO"/>
          </a:p>
        </p:txBody>
      </p:sp>
    </p:spTree>
    <p:extLst>
      <p:ext uri="{BB962C8B-B14F-4D97-AF65-F5344CB8AC3E}">
        <p14:creationId xmlns:p14="http://schemas.microsoft.com/office/powerpoint/2010/main" val="12515218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490BD6-D73F-4073-BD0D-8E5DF38D2D6E}" type="slidenum">
              <a:rPr lang="ar-JO" smtClean="0"/>
              <a:pPr/>
              <a:t>32</a:t>
            </a:fld>
            <a:endParaRPr lang="ar-JO"/>
          </a:p>
        </p:txBody>
      </p:sp>
    </p:spTree>
    <p:extLst>
      <p:ext uri="{BB962C8B-B14F-4D97-AF65-F5344CB8AC3E}">
        <p14:creationId xmlns:p14="http://schemas.microsoft.com/office/powerpoint/2010/main" val="83613150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JO"/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ar-SA" smtClean="0"/>
              <a:t>انقر لتحرير نمط العنوان الثانوي الرئيسي</a:t>
            </a:r>
            <a:endParaRPr lang="ar-JO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094C36-A3DD-4F65-806E-55592C05031B}" type="datetimeFigureOut">
              <a:rPr lang="ar-JO" smtClean="0"/>
              <a:pPr/>
              <a:t>2689560632‏/3221134120‏/0040</a:t>
            </a:fld>
            <a:endParaRPr lang="ar-JO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JO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BB3590-2A40-4DA6-9524-1FADA3C43527}" type="slidenum">
              <a:rPr lang="ar-JO" smtClean="0"/>
              <a:pPr/>
              <a:t>‹#›</a:t>
            </a:fld>
            <a:endParaRPr lang="ar-JO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JO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JO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094C36-A3DD-4F65-806E-55592C05031B}" type="datetimeFigureOut">
              <a:rPr lang="ar-JO" smtClean="0"/>
              <a:pPr/>
              <a:t>2689560632‏/3221134120‏/0040</a:t>
            </a:fld>
            <a:endParaRPr lang="ar-JO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JO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BB3590-2A40-4DA6-9524-1FADA3C43527}" type="slidenum">
              <a:rPr lang="ar-JO" smtClean="0"/>
              <a:pPr/>
              <a:t>‹#›</a:t>
            </a:fld>
            <a:endParaRPr lang="ar-JO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ar-SA" smtClean="0"/>
              <a:t>انقر لتحرير نمط العنوان الرئيسي</a:t>
            </a:r>
            <a:endParaRPr lang="ar-JO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JO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094C36-A3DD-4F65-806E-55592C05031B}" type="datetimeFigureOut">
              <a:rPr lang="ar-JO" smtClean="0"/>
              <a:pPr/>
              <a:t>2689560632‏/3221134120‏/0040</a:t>
            </a:fld>
            <a:endParaRPr lang="ar-JO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JO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BB3590-2A40-4DA6-9524-1FADA3C43527}" type="slidenum">
              <a:rPr lang="ar-JO" smtClean="0"/>
              <a:pPr/>
              <a:t>‹#›</a:t>
            </a:fld>
            <a:endParaRPr lang="ar-JO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JO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JO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094C36-A3DD-4F65-806E-55592C05031B}" type="datetimeFigureOut">
              <a:rPr lang="ar-JO" smtClean="0"/>
              <a:pPr/>
              <a:t>2689560632‏/3221134120‏/0040</a:t>
            </a:fld>
            <a:endParaRPr lang="ar-JO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JO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BB3590-2A40-4DA6-9524-1FADA3C43527}" type="slidenum">
              <a:rPr lang="ar-JO" smtClean="0"/>
              <a:pPr/>
              <a:t>‹#›</a:t>
            </a:fld>
            <a:endParaRPr lang="ar-JO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ar-SA" smtClean="0"/>
              <a:t>انقر لتحرير نمط العنوان الرئيسي</a:t>
            </a:r>
            <a:endParaRPr lang="ar-JO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094C36-A3DD-4F65-806E-55592C05031B}" type="datetimeFigureOut">
              <a:rPr lang="ar-JO" smtClean="0"/>
              <a:pPr/>
              <a:t>2689560632‏/3221134120‏/0040</a:t>
            </a:fld>
            <a:endParaRPr lang="ar-JO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JO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BB3590-2A40-4DA6-9524-1FADA3C43527}" type="slidenum">
              <a:rPr lang="ar-JO" smtClean="0"/>
              <a:pPr/>
              <a:t>‹#›</a:t>
            </a:fld>
            <a:endParaRPr lang="ar-JO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JO"/>
          </a:p>
        </p:txBody>
      </p:sp>
      <p:sp>
        <p:nvSpPr>
          <p:cNvPr id="3" name="عنصر نائب للمحتوى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JO"/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JO"/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094C36-A3DD-4F65-806E-55592C05031B}" type="datetimeFigureOut">
              <a:rPr lang="ar-JO" smtClean="0"/>
              <a:pPr/>
              <a:t>2689560632‏/3221134120‏/0040</a:t>
            </a:fld>
            <a:endParaRPr lang="ar-JO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JO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BB3590-2A40-4DA6-9524-1FADA3C43527}" type="slidenum">
              <a:rPr lang="ar-JO" smtClean="0"/>
              <a:pPr/>
              <a:t>‹#›</a:t>
            </a:fld>
            <a:endParaRPr lang="ar-JO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ar-SA" smtClean="0"/>
              <a:t>انقر لتحرير نمط العنوان الرئيسي</a:t>
            </a:r>
            <a:endParaRPr lang="ar-JO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JO"/>
          </a:p>
        </p:txBody>
      </p:sp>
      <p:sp>
        <p:nvSpPr>
          <p:cNvPr id="5" name="عنصر نائب للنص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6" name="عنصر نائب للمحتوى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JO"/>
          </a:p>
        </p:txBody>
      </p:sp>
      <p:sp>
        <p:nvSpPr>
          <p:cNvPr id="7" name="عنصر نائب للتاريخ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094C36-A3DD-4F65-806E-55592C05031B}" type="datetimeFigureOut">
              <a:rPr lang="ar-JO" smtClean="0"/>
              <a:pPr/>
              <a:t>2689560632‏/3221134120‏/0040</a:t>
            </a:fld>
            <a:endParaRPr lang="ar-JO"/>
          </a:p>
        </p:txBody>
      </p:sp>
      <p:sp>
        <p:nvSpPr>
          <p:cNvPr id="8" name="عنصر نائب للتذييل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JO"/>
          </a:p>
        </p:txBody>
      </p:sp>
      <p:sp>
        <p:nvSpPr>
          <p:cNvPr id="9" name="عنصر نائب لرقم الشريحة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BB3590-2A40-4DA6-9524-1FADA3C43527}" type="slidenum">
              <a:rPr lang="ar-JO" smtClean="0"/>
              <a:pPr/>
              <a:t>‹#›</a:t>
            </a:fld>
            <a:endParaRPr lang="ar-JO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JO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094C36-A3DD-4F65-806E-55592C05031B}" type="datetimeFigureOut">
              <a:rPr lang="ar-JO" smtClean="0"/>
              <a:pPr/>
              <a:t>2689560632‏/3221134120‏/0040</a:t>
            </a:fld>
            <a:endParaRPr lang="ar-JO"/>
          </a:p>
        </p:txBody>
      </p:sp>
      <p:sp>
        <p:nvSpPr>
          <p:cNvPr id="4" name="عنصر نائب للتذييل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JO"/>
          </a:p>
        </p:txBody>
      </p:sp>
      <p:sp>
        <p:nvSpPr>
          <p:cNvPr id="5" name="عنصر نائب لرقم الشريحة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BB3590-2A40-4DA6-9524-1FADA3C43527}" type="slidenum">
              <a:rPr lang="ar-JO" smtClean="0"/>
              <a:pPr/>
              <a:t>‹#›</a:t>
            </a:fld>
            <a:endParaRPr lang="ar-JO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094C36-A3DD-4F65-806E-55592C05031B}" type="datetimeFigureOut">
              <a:rPr lang="ar-JO" smtClean="0"/>
              <a:pPr/>
              <a:t>2689560632‏/3221134120‏/0040</a:t>
            </a:fld>
            <a:endParaRPr lang="ar-JO"/>
          </a:p>
        </p:txBody>
      </p:sp>
      <p:sp>
        <p:nvSpPr>
          <p:cNvPr id="3" name="عنصر نائب للتذييل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JO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BB3590-2A40-4DA6-9524-1FADA3C43527}" type="slidenum">
              <a:rPr lang="ar-JO" smtClean="0"/>
              <a:pPr/>
              <a:t>‹#›</a:t>
            </a:fld>
            <a:endParaRPr lang="ar-JO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ar-SA" smtClean="0"/>
              <a:t>انقر لتحرير نمط العنوان الرئيسي</a:t>
            </a:r>
            <a:endParaRPr lang="ar-JO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JO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094C36-A3DD-4F65-806E-55592C05031B}" type="datetimeFigureOut">
              <a:rPr lang="ar-JO" smtClean="0"/>
              <a:pPr/>
              <a:t>2689560632‏/3221134120‏/0040</a:t>
            </a:fld>
            <a:endParaRPr lang="ar-JO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JO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BB3590-2A40-4DA6-9524-1FADA3C43527}" type="slidenum">
              <a:rPr lang="ar-JO" smtClean="0"/>
              <a:pPr/>
              <a:t>‹#›</a:t>
            </a:fld>
            <a:endParaRPr lang="ar-JO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ar-SA" smtClean="0"/>
              <a:t>انقر لتحرير نمط العنوان الرئيسي</a:t>
            </a:r>
            <a:endParaRPr lang="ar-JO"/>
          </a:p>
        </p:txBody>
      </p:sp>
      <p:sp>
        <p:nvSpPr>
          <p:cNvPr id="3" name="عنصر نائب للصورة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JO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094C36-A3DD-4F65-806E-55592C05031B}" type="datetimeFigureOut">
              <a:rPr lang="ar-JO" smtClean="0"/>
              <a:pPr/>
              <a:t>2689560632‏/3221134120‏/0040</a:t>
            </a:fld>
            <a:endParaRPr lang="ar-JO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JO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BB3590-2A40-4DA6-9524-1FADA3C43527}" type="slidenum">
              <a:rPr lang="ar-JO" smtClean="0"/>
              <a:pPr/>
              <a:t>‹#›</a:t>
            </a:fld>
            <a:endParaRPr lang="ar-JO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عنوان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ar-SA" smtClean="0"/>
              <a:t>انقر لتحرير نمط العنوان الرئيسي</a:t>
            </a:r>
            <a:endParaRPr lang="ar-JO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JO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2094C36-A3DD-4F65-806E-55592C05031B}" type="datetimeFigureOut">
              <a:rPr lang="ar-JO" smtClean="0"/>
              <a:pPr/>
              <a:t>2689560632‏/3221134840‏/0040</a:t>
            </a:fld>
            <a:endParaRPr lang="ar-JO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JO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4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BB3590-2A40-4DA6-9524-1FADA3C43527}" type="slidenum">
              <a:rPr lang="ar-JO" smtClean="0"/>
              <a:pPr/>
              <a:t>‹#›</a:t>
            </a:fld>
            <a:endParaRPr lang="ar-JO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1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r" defTabSz="914400" rtl="1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defTabSz="914400" rtl="1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JO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4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gif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gif"/><Relationship Id="rId3" Type="http://schemas.openxmlformats.org/officeDocument/2006/relationships/image" Target="../media/image9.jp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gif"/><Relationship Id="rId3" Type="http://schemas.openxmlformats.org/officeDocument/2006/relationships/image" Target="../media/image3.jp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gif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gif"/><Relationship Id="rId3" Type="http://schemas.openxmlformats.org/officeDocument/2006/relationships/image" Target="../media/image9.jp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gif"/><Relationship Id="rId3" Type="http://schemas.openxmlformats.org/officeDocument/2006/relationships/image" Target="../media/image10.jp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4" Type="http://schemas.openxmlformats.org/officeDocument/2006/relationships/image" Target="../media/image11.gif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gif"/><Relationship Id="rId3" Type="http://schemas.openxmlformats.org/officeDocument/2006/relationships/image" Target="../media/image12.jp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gif"/><Relationship Id="rId3" Type="http://schemas.openxmlformats.org/officeDocument/2006/relationships/image" Target="../media/image13.jp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gi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gif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4" Type="http://schemas.openxmlformats.org/officeDocument/2006/relationships/image" Target="../media/image15.png"/><Relationship Id="rId5" Type="http://schemas.openxmlformats.org/officeDocument/2006/relationships/image" Target="../media/image16.jp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gif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gif"/><Relationship Id="rId3" Type="http://schemas.openxmlformats.org/officeDocument/2006/relationships/image" Target="../media/image17.jp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4" Type="http://schemas.openxmlformats.org/officeDocument/2006/relationships/image" Target="../media/image18.jpeg"/><Relationship Id="rId5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gif"/><Relationship Id="rId3" Type="http://schemas.openxmlformats.org/officeDocument/2006/relationships/image" Target="../media/image20.gif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4" Type="http://schemas.openxmlformats.org/officeDocument/2006/relationships/image" Target="../media/image22.jp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gif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gif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4" Type="http://schemas.openxmlformats.org/officeDocument/2006/relationships/image" Target="../media/image24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gif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gif"/><Relationship Id="rId3" Type="http://schemas.openxmlformats.org/officeDocument/2006/relationships/image" Target="../media/image25.jp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4" Type="http://schemas.openxmlformats.org/officeDocument/2006/relationships/image" Target="../media/image1.gif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.gif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.gif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.gif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4" Type="http://schemas.openxmlformats.org/officeDocument/2006/relationships/image" Target="../media/image27.jp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4" Type="http://schemas.openxmlformats.org/officeDocument/2006/relationships/image" Target="../media/image28.jp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.gif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4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.gif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4" Type="http://schemas.openxmlformats.org/officeDocument/2006/relationships/image" Target="../media/image30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gif"/><Relationship Id="rId3" Type="http://schemas.openxmlformats.org/officeDocument/2006/relationships/image" Target="../media/image31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4" Type="http://schemas.openxmlformats.org/officeDocument/2006/relationships/image" Target="../media/image32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4" Type="http://schemas.openxmlformats.org/officeDocument/2006/relationships/image" Target="../media/image33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gif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1.gif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4" Type="http://schemas.openxmlformats.org/officeDocument/2006/relationships/image" Target="../media/image1.gif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1.gif"/></Relationships>
</file>

<file path=ppt/slides/_rels/slide43.xml.rels><?xml version="1.0" encoding="UTF-8" standalone="yes"?>
<Relationships xmlns="http://schemas.openxmlformats.org/package/2006/relationships"><Relationship Id="rId11" Type="http://schemas.openxmlformats.org/officeDocument/2006/relationships/diagramQuickStyle" Target="../diagrams/quickStyle2.xml"/><Relationship Id="rId12" Type="http://schemas.openxmlformats.org/officeDocument/2006/relationships/diagramColors" Target="../diagrams/colors2.xml"/><Relationship Id="rId13" Type="http://schemas.microsoft.com/office/2007/relationships/diagramDrawing" Target="../diagrams/drawing2.xml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1.gif"/><Relationship Id="rId4" Type="http://schemas.openxmlformats.org/officeDocument/2006/relationships/diagramData" Target="../diagrams/data1.xml"/><Relationship Id="rId5" Type="http://schemas.openxmlformats.org/officeDocument/2006/relationships/diagramLayout" Target="../diagrams/layout1.xml"/><Relationship Id="rId6" Type="http://schemas.openxmlformats.org/officeDocument/2006/relationships/diagramQuickStyle" Target="../diagrams/quickStyle1.xml"/><Relationship Id="rId7" Type="http://schemas.openxmlformats.org/officeDocument/2006/relationships/diagramColors" Target="../diagrams/colors1.xml"/><Relationship Id="rId8" Type="http://schemas.microsoft.com/office/2007/relationships/diagramDrawing" Target="../diagrams/drawing1.xml"/><Relationship Id="rId9" Type="http://schemas.openxmlformats.org/officeDocument/2006/relationships/diagramData" Target="../diagrams/data2.xml"/><Relationship Id="rId10" Type="http://schemas.openxmlformats.org/officeDocument/2006/relationships/diagramLayout" Target="../diagrams/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4" Type="http://schemas.openxmlformats.org/officeDocument/2006/relationships/diagramData" Target="../diagrams/data3.xml"/><Relationship Id="rId5" Type="http://schemas.openxmlformats.org/officeDocument/2006/relationships/diagramLayout" Target="../diagrams/layout3.xml"/><Relationship Id="rId6" Type="http://schemas.openxmlformats.org/officeDocument/2006/relationships/diagramQuickStyle" Target="../diagrams/quickStyle3.xml"/><Relationship Id="rId7" Type="http://schemas.openxmlformats.org/officeDocument/2006/relationships/diagramColors" Target="../diagrams/colors3.xml"/><Relationship Id="rId8" Type="http://schemas.microsoft.com/office/2007/relationships/diagramDrawing" Target="../diagrams/drawing3.xml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0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4" Type="http://schemas.openxmlformats.org/officeDocument/2006/relationships/image" Target="../media/image35.jp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1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4" Type="http://schemas.openxmlformats.org/officeDocument/2006/relationships/image" Target="../media/image36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4" Type="http://schemas.openxmlformats.org/officeDocument/2006/relationships/diagramData" Target="../diagrams/data4.xml"/><Relationship Id="rId5" Type="http://schemas.openxmlformats.org/officeDocument/2006/relationships/diagramLayout" Target="../diagrams/layout4.xml"/><Relationship Id="rId6" Type="http://schemas.openxmlformats.org/officeDocument/2006/relationships/diagramQuickStyle" Target="../diagrams/quickStyle4.xml"/><Relationship Id="rId7" Type="http://schemas.openxmlformats.org/officeDocument/2006/relationships/diagramColors" Target="../diagrams/colors4.xml"/><Relationship Id="rId8" Type="http://schemas.microsoft.com/office/2007/relationships/diagramDrawing" Target="../diagrams/drawing4.xml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3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4.xml"/><Relationship Id="rId3" Type="http://schemas.openxmlformats.org/officeDocument/2006/relationships/image" Target="../media/image1.gif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4" Type="http://schemas.openxmlformats.org/officeDocument/2006/relationships/image" Target="../media/image37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gif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4" Type="http://schemas.openxmlformats.org/officeDocument/2006/relationships/image" Target="../media/image38.jpg"/><Relationship Id="rId5" Type="http://schemas.openxmlformats.org/officeDocument/2006/relationships/image" Target="../media/image39.jp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4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gi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4" Type="http://schemas.openxmlformats.org/officeDocument/2006/relationships/image" Target="../media/image6.jp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gif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gif"/><Relationship Id="rId3" Type="http://schemas.openxmlformats.org/officeDocument/2006/relationships/image" Target="../media/image7.jp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gif"/><Relationship Id="rId3" Type="http://schemas.openxmlformats.org/officeDocument/2006/relationships/image" Target="../media/image8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>
          <a:xfrm>
            <a:off x="760040" y="1340768"/>
            <a:ext cx="7772400" cy="1470025"/>
          </a:xfrm>
        </p:spPr>
        <p:txBody>
          <a:bodyPr>
            <a:normAutofit fontScale="90000"/>
          </a:bodyPr>
          <a:lstStyle/>
          <a:p>
            <a:pPr rtl="0"/>
            <a:r>
              <a:rPr lang="en-US" sz="6000" dirty="0" smtClean="0">
                <a:solidFill>
                  <a:srgbClr val="C00000"/>
                </a:solidFill>
              </a:rPr>
              <a:t>DNA Damage, Mutations and Repair Mechanisms</a:t>
            </a:r>
            <a:endParaRPr lang="ar-JO" sz="6000" dirty="0">
              <a:solidFill>
                <a:srgbClr val="C00000"/>
              </a:solidFill>
            </a:endParaRPr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>
          <a:xfrm>
            <a:off x="500034" y="5176862"/>
            <a:ext cx="8643966" cy="1609724"/>
          </a:xfrm>
        </p:spPr>
        <p:txBody>
          <a:bodyPr>
            <a:normAutofit/>
          </a:bodyPr>
          <a:lstStyle/>
          <a:p>
            <a:pPr rtl="0"/>
            <a:r>
              <a:rPr lang="en-US" sz="2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Dr. </a:t>
            </a:r>
            <a:r>
              <a:rPr lang="en-US" sz="28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Nesrin</a:t>
            </a:r>
            <a:r>
              <a:rPr lang="en-US" sz="2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Mwafi</a:t>
            </a:r>
            <a:endParaRPr lang="en-US" sz="28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rtl="0"/>
            <a:r>
              <a:rPr lang="ar-JO" sz="2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 </a:t>
            </a:r>
            <a:r>
              <a:rPr lang="en-US" sz="2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Biochemistry &amp; Molecular Biology Department </a:t>
            </a:r>
          </a:p>
          <a:p>
            <a:pPr rtl="0"/>
            <a:r>
              <a:rPr lang="en-US" sz="2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Faculty of Medicine, </a:t>
            </a:r>
            <a:r>
              <a:rPr lang="en-US" sz="28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Mutah</a:t>
            </a:r>
            <a:r>
              <a:rPr lang="en-US" sz="2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University</a:t>
            </a:r>
          </a:p>
          <a:p>
            <a:pPr rtl="0">
              <a:lnSpc>
                <a:spcPct val="90000"/>
              </a:lnSpc>
            </a:pPr>
            <a:endParaRPr lang="ar-JO" dirty="0"/>
          </a:p>
        </p:txBody>
      </p:sp>
      <p:pic>
        <p:nvPicPr>
          <p:cNvPr id="6" name="Picture 2" descr="http://www.mutah.edu.jo/images/banners/medi-sign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929586" y="61888"/>
            <a:ext cx="1143008" cy="1295410"/>
          </a:xfrm>
          <a:prstGeom prst="rect">
            <a:avLst/>
          </a:prstGeom>
          <a:noFill/>
        </p:spPr>
      </p:pic>
      <p:sp>
        <p:nvSpPr>
          <p:cNvPr id="10" name="مستطيل 9"/>
          <p:cNvSpPr/>
          <p:nvPr/>
        </p:nvSpPr>
        <p:spPr>
          <a:xfrm>
            <a:off x="0" y="0"/>
            <a:ext cx="428596" cy="6858024"/>
          </a:xfrm>
          <a:prstGeom prst="rect">
            <a:avLst/>
          </a:prstGeom>
          <a:solidFill>
            <a:srgbClr val="C0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grpSp>
        <p:nvGrpSpPr>
          <p:cNvPr id="8" name="Group 7"/>
          <p:cNvGrpSpPr/>
          <p:nvPr/>
        </p:nvGrpSpPr>
        <p:grpSpPr>
          <a:xfrm>
            <a:off x="1669764" y="3212976"/>
            <a:ext cx="5823568" cy="1656184"/>
            <a:chOff x="1669764" y="3212976"/>
            <a:chExt cx="5823568" cy="1656184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69764" y="3212976"/>
              <a:ext cx="5782556" cy="1604659"/>
            </a:xfrm>
            <a:prstGeom prst="rect">
              <a:avLst/>
            </a:prstGeom>
          </p:spPr>
        </p:pic>
        <p:sp>
          <p:nvSpPr>
            <p:cNvPr id="7" name="Rectangle 6"/>
            <p:cNvSpPr/>
            <p:nvPr/>
          </p:nvSpPr>
          <p:spPr>
            <a:xfrm>
              <a:off x="6989276" y="4365104"/>
              <a:ext cx="504056" cy="50405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-428660" y="71422"/>
            <a:ext cx="9144000" cy="1143000"/>
          </a:xfrm>
        </p:spPr>
        <p:txBody>
          <a:bodyPr>
            <a:normAutofit/>
          </a:bodyPr>
          <a:lstStyle/>
          <a:p>
            <a:pPr rtl="0"/>
            <a:r>
              <a:rPr lang="en-US" dirty="0">
                <a:solidFill>
                  <a:srgbClr val="C00000"/>
                </a:solidFill>
              </a:rPr>
              <a:t> </a:t>
            </a:r>
            <a:r>
              <a:rPr lang="en-US" dirty="0" smtClean="0">
                <a:solidFill>
                  <a:srgbClr val="C00000"/>
                </a:solidFill>
              </a:rPr>
              <a:t> Deamination </a:t>
            </a:r>
            <a:endParaRPr lang="ar-JO" dirty="0">
              <a:solidFill>
                <a:srgbClr val="0000FF"/>
              </a:solidFill>
            </a:endParaRPr>
          </a:p>
        </p:txBody>
      </p:sp>
      <p:pic>
        <p:nvPicPr>
          <p:cNvPr id="5" name="Picture 2" descr="http://www.mutah.edu.jo/images/banners/medi-sign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929586" y="61864"/>
            <a:ext cx="1143008" cy="1295410"/>
          </a:xfrm>
          <a:prstGeom prst="rect">
            <a:avLst/>
          </a:prstGeom>
          <a:noFill/>
        </p:spPr>
      </p:pic>
      <p:sp>
        <p:nvSpPr>
          <p:cNvPr id="6" name="مستطيل 5"/>
          <p:cNvSpPr/>
          <p:nvPr/>
        </p:nvSpPr>
        <p:spPr>
          <a:xfrm>
            <a:off x="-32" y="24"/>
            <a:ext cx="428596" cy="6858000"/>
          </a:xfrm>
          <a:prstGeom prst="rect">
            <a:avLst/>
          </a:prstGeom>
          <a:solidFill>
            <a:srgbClr val="C0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عنصر نائب للمحتوى 2"/>
          <p:cNvSpPr>
            <a:spLocks noGrp="1"/>
          </p:cNvSpPr>
          <p:nvPr>
            <p:ph idx="1"/>
          </p:nvPr>
        </p:nvSpPr>
        <p:spPr>
          <a:xfrm>
            <a:off x="457200" y="1214422"/>
            <a:ext cx="8686800" cy="5643578"/>
          </a:xfrm>
        </p:spPr>
        <p:txBody>
          <a:bodyPr>
            <a:normAutofit/>
          </a:bodyPr>
          <a:lstStyle/>
          <a:p>
            <a:pPr algn="l" rtl="0"/>
            <a:r>
              <a:rPr lang="en-GB" sz="2800" dirty="0" smtClean="0">
                <a:latin typeface="Arial" pitchFamily="34" charset="0"/>
                <a:cs typeface="Arial" pitchFamily="34" charset="0"/>
              </a:rPr>
              <a:t>The chemistry of DNA four bases facilitates the damage detection through mismatched base pairs</a:t>
            </a:r>
          </a:p>
          <a:p>
            <a:pPr algn="l" rtl="0"/>
            <a:r>
              <a:rPr lang="en-GB" sz="2800" dirty="0" smtClean="0">
                <a:latin typeface="Arial" pitchFamily="34" charset="0"/>
                <a:cs typeface="Arial" pitchFamily="34" charset="0"/>
              </a:rPr>
              <a:t>Specific DNA repair enzymes (i.e. DNA                 N- glycosylases) are capable of detection and removal of such unusual bases</a:t>
            </a:r>
          </a:p>
          <a:p>
            <a:pPr algn="l" rtl="0"/>
            <a:r>
              <a:rPr lang="en-GB" sz="2800" dirty="0" smtClean="0">
                <a:latin typeface="Arial" pitchFamily="34" charset="0"/>
                <a:cs typeface="Arial" pitchFamily="34" charset="0"/>
              </a:rPr>
              <a:t>If left uncorrected, during DNA replication most of these changes would lead to mutations in the daughter DNA chain </a:t>
            </a:r>
            <a:r>
              <a:rPr lang="en-GB" sz="28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(particularly base pair substitution)</a:t>
            </a:r>
            <a:r>
              <a:rPr lang="en-GB" sz="2800" dirty="0" smtClean="0">
                <a:latin typeface="Arial" pitchFamily="34" charset="0"/>
                <a:cs typeface="Arial" pitchFamily="34" charset="0"/>
              </a:rPr>
              <a:t> </a:t>
            </a:r>
          </a:p>
          <a:p>
            <a:pPr algn="l" rtl="0"/>
            <a:r>
              <a:rPr lang="en-GB" sz="2800" dirty="0" smtClean="0">
                <a:latin typeface="Arial" pitchFamily="34" charset="0"/>
                <a:cs typeface="Arial" pitchFamily="34" charset="0"/>
              </a:rPr>
              <a:t>These mutations will propagate throughout subsequent cell generations (inherited)</a:t>
            </a:r>
            <a:endParaRPr lang="en-GB" sz="28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677029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7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-428660" y="71422"/>
            <a:ext cx="9144000" cy="1143000"/>
          </a:xfrm>
        </p:spPr>
        <p:txBody>
          <a:bodyPr>
            <a:normAutofit/>
          </a:bodyPr>
          <a:lstStyle/>
          <a:p>
            <a:pPr rtl="0"/>
            <a:r>
              <a:rPr lang="en-US" dirty="0">
                <a:solidFill>
                  <a:srgbClr val="C00000"/>
                </a:solidFill>
              </a:rPr>
              <a:t> </a:t>
            </a:r>
            <a:r>
              <a:rPr lang="en-US" dirty="0" smtClean="0">
                <a:solidFill>
                  <a:srgbClr val="C00000"/>
                </a:solidFill>
              </a:rPr>
              <a:t>  </a:t>
            </a:r>
            <a:r>
              <a:rPr lang="en-US" dirty="0">
                <a:solidFill>
                  <a:srgbClr val="C00000"/>
                </a:solidFill>
              </a:rPr>
              <a:t>Deamination </a:t>
            </a:r>
            <a:endParaRPr lang="ar-JO" dirty="0">
              <a:solidFill>
                <a:srgbClr val="0000FF"/>
              </a:solidFill>
            </a:endParaRPr>
          </a:p>
        </p:txBody>
      </p:sp>
      <p:pic>
        <p:nvPicPr>
          <p:cNvPr id="5" name="Picture 2" descr="http://www.mutah.edu.jo/images/banners/medi-sign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929586" y="61864"/>
            <a:ext cx="1143008" cy="1295410"/>
          </a:xfrm>
          <a:prstGeom prst="rect">
            <a:avLst/>
          </a:prstGeom>
          <a:noFill/>
        </p:spPr>
      </p:pic>
      <p:sp>
        <p:nvSpPr>
          <p:cNvPr id="6" name="مستطيل 5"/>
          <p:cNvSpPr/>
          <p:nvPr/>
        </p:nvSpPr>
        <p:spPr>
          <a:xfrm>
            <a:off x="-32" y="24"/>
            <a:ext cx="428596" cy="6858000"/>
          </a:xfrm>
          <a:prstGeom prst="rect">
            <a:avLst/>
          </a:prstGeom>
          <a:solidFill>
            <a:srgbClr val="C0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Rectangle 10"/>
          <p:cNvSpPr/>
          <p:nvPr/>
        </p:nvSpPr>
        <p:spPr>
          <a:xfrm>
            <a:off x="4852366" y="4358678"/>
            <a:ext cx="593129" cy="49281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/>
          <p:cNvSpPr/>
          <p:nvPr/>
        </p:nvSpPr>
        <p:spPr>
          <a:xfrm>
            <a:off x="774096" y="-2115616"/>
            <a:ext cx="593129" cy="49281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1" name="Picture 20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50" t="71655" r="58839" b="14695"/>
          <a:stretch/>
        </p:blipFill>
        <p:spPr>
          <a:xfrm>
            <a:off x="5580111" y="2780928"/>
            <a:ext cx="3384377" cy="936104"/>
          </a:xfrm>
          <a:prstGeom prst="rect">
            <a:avLst/>
          </a:prstGeom>
          <a:solidFill>
            <a:schemeClr val="bg1"/>
          </a:solidFill>
          <a:effectLst>
            <a:outerShdw blurRad="50800" dist="50800" dir="5400000" algn="ctr" rotWithShape="0">
              <a:schemeClr val="accent3"/>
            </a:outerShdw>
          </a:effectLst>
        </p:spPr>
      </p:pic>
      <p:grpSp>
        <p:nvGrpSpPr>
          <p:cNvPr id="7" name="Group 6"/>
          <p:cNvGrpSpPr/>
          <p:nvPr/>
        </p:nvGrpSpPr>
        <p:grpSpPr>
          <a:xfrm>
            <a:off x="1547664" y="1044438"/>
            <a:ext cx="3744416" cy="3032634"/>
            <a:chOff x="1835696" y="1124744"/>
            <a:chExt cx="3744416" cy="3032634"/>
          </a:xfrm>
        </p:grpSpPr>
        <p:pic>
          <p:nvPicPr>
            <p:cNvPr id="22" name="Picture 21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539" t="20087" r="52362" b="29513"/>
            <a:stretch/>
          </p:blipFill>
          <p:spPr>
            <a:xfrm>
              <a:off x="2042038" y="1124744"/>
              <a:ext cx="3538074" cy="3032634"/>
            </a:xfrm>
            <a:prstGeom prst="rect">
              <a:avLst/>
            </a:prstGeom>
          </p:spPr>
        </p:pic>
        <p:sp>
          <p:nvSpPr>
            <p:cNvPr id="4" name="Rectangle 3"/>
            <p:cNvSpPr/>
            <p:nvPr/>
          </p:nvSpPr>
          <p:spPr>
            <a:xfrm>
              <a:off x="1835696" y="3717032"/>
              <a:ext cx="648072" cy="35314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aphicFrame>
        <p:nvGraphicFramePr>
          <p:cNvPr id="25" name="Table 2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79529128"/>
              </p:ext>
            </p:extLst>
          </p:nvPr>
        </p:nvGraphicFramePr>
        <p:xfrm>
          <a:off x="1060377" y="4005064"/>
          <a:ext cx="7488832" cy="2743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23188"/>
                <a:gridCol w="1397589"/>
                <a:gridCol w="2777623"/>
                <a:gridCol w="1490432"/>
              </a:tblGrid>
              <a:tr h="547465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Nitrogenous base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Original</a:t>
                      </a:r>
                      <a:r>
                        <a:rPr lang="en-US" baseline="0" dirty="0" smtClean="0"/>
                        <a:t> base pair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Deamination product which base pairs with (    ) </a:t>
                      </a:r>
                    </a:p>
                    <a:p>
                      <a:pPr algn="ctr"/>
                      <a:r>
                        <a:rPr lang="en-US" dirty="0" smtClean="0">
                          <a:solidFill>
                            <a:srgbClr val="C00000"/>
                          </a:solidFill>
                        </a:rPr>
                        <a:t>1</a:t>
                      </a:r>
                      <a:r>
                        <a:rPr lang="en-US" baseline="30000" dirty="0" smtClean="0">
                          <a:solidFill>
                            <a:srgbClr val="C00000"/>
                          </a:solidFill>
                        </a:rPr>
                        <a:t>st</a:t>
                      </a:r>
                      <a:r>
                        <a:rPr lang="en-US" baseline="0" dirty="0" smtClean="0">
                          <a:solidFill>
                            <a:srgbClr val="C00000"/>
                          </a:solidFill>
                        </a:rPr>
                        <a:t> </a:t>
                      </a:r>
                      <a:r>
                        <a:rPr lang="en-US" dirty="0" smtClean="0">
                          <a:solidFill>
                            <a:srgbClr val="C00000"/>
                          </a:solidFill>
                        </a:rPr>
                        <a:t>round</a:t>
                      </a:r>
                      <a:endParaRPr lang="en-US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Substituted base pair</a:t>
                      </a:r>
                    </a:p>
                    <a:p>
                      <a:pPr marL="0" marR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aseline="0" dirty="0" smtClean="0">
                          <a:solidFill>
                            <a:srgbClr val="C00000"/>
                          </a:solidFill>
                        </a:rPr>
                        <a:t>2</a:t>
                      </a:r>
                      <a:r>
                        <a:rPr lang="en-US" baseline="30000" dirty="0" smtClean="0">
                          <a:solidFill>
                            <a:srgbClr val="C00000"/>
                          </a:solidFill>
                        </a:rPr>
                        <a:t>nd</a:t>
                      </a:r>
                      <a:r>
                        <a:rPr lang="en-US" baseline="0" dirty="0" smtClean="0">
                          <a:solidFill>
                            <a:srgbClr val="C00000"/>
                          </a:solidFill>
                        </a:rPr>
                        <a:t> </a:t>
                      </a:r>
                      <a:r>
                        <a:rPr lang="en-US" dirty="0" smtClean="0">
                          <a:solidFill>
                            <a:srgbClr val="C00000"/>
                          </a:solidFill>
                        </a:rPr>
                        <a:t>round</a:t>
                      </a:r>
                    </a:p>
                  </a:txBody>
                  <a:tcPr/>
                </a:tc>
              </a:tr>
              <a:tr h="308643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Cytosine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C-G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Uracil (A)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T-A</a:t>
                      </a:r>
                      <a:endParaRPr lang="en-US" dirty="0"/>
                    </a:p>
                  </a:txBody>
                  <a:tcPr/>
                </a:tc>
              </a:tr>
              <a:tr h="308643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Adenine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A-T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Hypoxanthine (C)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G-C</a:t>
                      </a:r>
                      <a:endParaRPr lang="en-US" dirty="0"/>
                    </a:p>
                  </a:txBody>
                  <a:tcPr/>
                </a:tc>
              </a:tr>
              <a:tr h="308643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Guanine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G-C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Xanthine</a:t>
                      </a:r>
                      <a:r>
                        <a:rPr lang="en-US" baseline="0" dirty="0" smtClean="0"/>
                        <a:t> (T)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A-T</a:t>
                      </a:r>
                      <a:endParaRPr lang="en-US" dirty="0"/>
                    </a:p>
                  </a:txBody>
                  <a:tcPr/>
                </a:tc>
              </a:tr>
              <a:tr h="308643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5-Me cytosine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C-G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Thymine (A)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T-A</a:t>
                      </a:r>
                      <a:endParaRPr lang="en-US" dirty="0"/>
                    </a:p>
                  </a:txBody>
                  <a:tcPr/>
                </a:tc>
              </a:tr>
              <a:tr h="308643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Thymine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T-A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Thymine</a:t>
                      </a:r>
                      <a:r>
                        <a:rPr lang="en-US" baseline="0" dirty="0" smtClean="0"/>
                        <a:t>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T-A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26" name="Picture 2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57" t="8067" r="60209" b="82821"/>
          <a:stretch/>
        </p:blipFill>
        <p:spPr>
          <a:xfrm>
            <a:off x="611560" y="1124744"/>
            <a:ext cx="1647800" cy="360519"/>
          </a:xfrm>
          <a:prstGeom prst="rect">
            <a:avLst/>
          </a:prstGeom>
          <a:effectLst>
            <a:outerShdw blurRad="50800" dist="50800" dir="5400000" algn="ctr" rotWithShape="0">
              <a:schemeClr val="tx2"/>
            </a:outerShdw>
          </a:effectLst>
        </p:spPr>
      </p:pic>
      <p:grpSp>
        <p:nvGrpSpPr>
          <p:cNvPr id="9" name="Group 8"/>
          <p:cNvGrpSpPr/>
          <p:nvPr/>
        </p:nvGrpSpPr>
        <p:grpSpPr>
          <a:xfrm>
            <a:off x="5088078" y="1062702"/>
            <a:ext cx="1994520" cy="1615099"/>
            <a:chOff x="5088078" y="1062702"/>
            <a:chExt cx="1994520" cy="1615099"/>
          </a:xfrm>
        </p:grpSpPr>
        <p:pic>
          <p:nvPicPr>
            <p:cNvPr id="14" name="Picture 13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5471" t="26819" r="58374" b="62411"/>
            <a:stretch/>
          </p:blipFill>
          <p:spPr>
            <a:xfrm>
              <a:off x="5786454" y="1062702"/>
              <a:ext cx="1296144" cy="648072"/>
            </a:xfrm>
            <a:prstGeom prst="rect">
              <a:avLst/>
            </a:prstGeom>
          </p:spPr>
        </p:pic>
        <p:pic>
          <p:nvPicPr>
            <p:cNvPr id="16" name="Picture 15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9745" t="39489" r="71280" b="47852"/>
            <a:stretch/>
          </p:blipFill>
          <p:spPr>
            <a:xfrm>
              <a:off x="5088078" y="1602537"/>
              <a:ext cx="720080" cy="761751"/>
            </a:xfrm>
            <a:prstGeom prst="rect">
              <a:avLst/>
            </a:prstGeom>
          </p:spPr>
        </p:pic>
        <p:grpSp>
          <p:nvGrpSpPr>
            <p:cNvPr id="8" name="Group 7"/>
            <p:cNvGrpSpPr/>
            <p:nvPr/>
          </p:nvGrpSpPr>
          <p:grpSpPr>
            <a:xfrm>
              <a:off x="5779217" y="2029729"/>
              <a:ext cx="1296144" cy="648072"/>
              <a:chOff x="5779217" y="2029729"/>
              <a:chExt cx="1296144" cy="648072"/>
            </a:xfrm>
          </p:grpSpPr>
          <p:pic>
            <p:nvPicPr>
              <p:cNvPr id="17" name="Picture 16"/>
              <p:cNvPicPr>
                <a:picLocks noChangeAspect="1"/>
              </p:cNvPicPr>
              <p:nvPr/>
            </p:nvPicPr>
            <p:blipFill rotWithShape="1"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5471" t="26819" r="58374" b="62411"/>
              <a:stretch/>
            </p:blipFill>
            <p:spPr>
              <a:xfrm>
                <a:off x="5779217" y="2029729"/>
                <a:ext cx="1296144" cy="648072"/>
              </a:xfrm>
              <a:prstGeom prst="rect">
                <a:avLst/>
              </a:prstGeom>
            </p:spPr>
          </p:pic>
          <p:sp>
            <p:nvSpPr>
              <p:cNvPr id="20" name="Rectangle 19"/>
              <p:cNvSpPr/>
              <p:nvPr/>
            </p:nvSpPr>
            <p:spPr>
              <a:xfrm>
                <a:off x="6242136" y="2161322"/>
                <a:ext cx="114718" cy="115059"/>
              </a:xfrm>
              <a:prstGeom prst="rect">
                <a:avLst/>
              </a:prstGeom>
              <a:solidFill>
                <a:srgbClr val="92D050"/>
              </a:solidFill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050" b="1">
                    <a:solidFill>
                      <a:sysClr val="windowText" lastClr="000000"/>
                    </a:solidFill>
                  </a:rPr>
                  <a:t>T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2210986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2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-428660" y="71422"/>
            <a:ext cx="9144000" cy="1143000"/>
          </a:xfrm>
        </p:spPr>
        <p:txBody>
          <a:bodyPr>
            <a:normAutofit/>
          </a:bodyPr>
          <a:lstStyle/>
          <a:p>
            <a:pPr rtl="0"/>
            <a:r>
              <a:rPr lang="en-US" dirty="0">
                <a:solidFill>
                  <a:srgbClr val="0000FF"/>
                </a:solidFill>
              </a:rPr>
              <a:t> </a:t>
            </a:r>
            <a:r>
              <a:rPr lang="en-US" dirty="0" smtClean="0">
                <a:solidFill>
                  <a:srgbClr val="0000FF"/>
                </a:solidFill>
              </a:rPr>
              <a:t>  Spontaneous DNA Damage</a:t>
            </a:r>
            <a:endParaRPr lang="ar-JO" dirty="0">
              <a:solidFill>
                <a:srgbClr val="0000FF"/>
              </a:solidFill>
            </a:endParaRPr>
          </a:p>
        </p:txBody>
      </p:sp>
      <p:pic>
        <p:nvPicPr>
          <p:cNvPr id="5" name="Picture 2" descr="http://www.mutah.edu.jo/images/banners/medi-sign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929586" y="61864"/>
            <a:ext cx="1143008" cy="1295410"/>
          </a:xfrm>
          <a:prstGeom prst="rect">
            <a:avLst/>
          </a:prstGeom>
          <a:noFill/>
        </p:spPr>
      </p:pic>
      <p:sp>
        <p:nvSpPr>
          <p:cNvPr id="6" name="مستطيل 5"/>
          <p:cNvSpPr/>
          <p:nvPr/>
        </p:nvSpPr>
        <p:spPr>
          <a:xfrm>
            <a:off x="-32" y="24"/>
            <a:ext cx="428596" cy="6858000"/>
          </a:xfrm>
          <a:prstGeom prst="rect">
            <a:avLst/>
          </a:prstGeom>
          <a:solidFill>
            <a:srgbClr val="C0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عنصر نائب للمحتوى 2"/>
          <p:cNvSpPr>
            <a:spLocks noGrp="1"/>
          </p:cNvSpPr>
          <p:nvPr>
            <p:ph idx="1"/>
          </p:nvPr>
        </p:nvSpPr>
        <p:spPr>
          <a:xfrm>
            <a:off x="457200" y="1214422"/>
            <a:ext cx="8686800" cy="5643578"/>
          </a:xfrm>
        </p:spPr>
        <p:txBody>
          <a:bodyPr>
            <a:normAutofit/>
          </a:bodyPr>
          <a:lstStyle/>
          <a:p>
            <a:pPr marL="514350" indent="-514350" algn="l" rtl="0">
              <a:buFont typeface="+mj-lt"/>
              <a:buAutoNum type="arabicPeriod" startAt="2"/>
            </a:pPr>
            <a:r>
              <a:rPr lang="en-GB" sz="28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Depurination: </a:t>
            </a:r>
            <a:r>
              <a:rPr lang="en-GB" sz="2800" dirty="0" smtClean="0">
                <a:latin typeface="Arial" pitchFamily="34" charset="0"/>
                <a:cs typeface="Arial" pitchFamily="34" charset="0"/>
              </a:rPr>
              <a:t>the loss of a purine base by spontaneous hydrolysis of the N-glycosidic bond that links it to deoxyribose C1</a:t>
            </a:r>
            <a:r>
              <a:rPr lang="fr-FR" sz="2800" smtClean="0">
                <a:latin typeface="Arial" pitchFamily="34" charset="0"/>
                <a:cs typeface="Arial" pitchFamily="34" charset="0"/>
              </a:rPr>
              <a:t>'</a:t>
            </a:r>
            <a:endParaRPr lang="en-GB" sz="2800" dirty="0"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10" name="Group 9"/>
          <p:cNvGrpSpPr/>
          <p:nvPr/>
        </p:nvGrpSpPr>
        <p:grpSpPr>
          <a:xfrm>
            <a:off x="492903" y="3402706"/>
            <a:ext cx="8615394" cy="2925985"/>
            <a:chOff x="492903" y="3311328"/>
            <a:chExt cx="8615394" cy="2925985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9166" t="-707" r="111" b="52061"/>
            <a:stretch/>
          </p:blipFill>
          <p:spPr>
            <a:xfrm>
              <a:off x="492903" y="3311328"/>
              <a:ext cx="8615394" cy="2925985"/>
            </a:xfrm>
            <a:prstGeom prst="rect">
              <a:avLst/>
            </a:prstGeom>
          </p:spPr>
        </p:pic>
        <p:pic>
          <p:nvPicPr>
            <p:cNvPr id="9" name="Picture 8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751" t="9131" r="81438" b="85313"/>
            <a:stretch/>
          </p:blipFill>
          <p:spPr>
            <a:xfrm>
              <a:off x="4201293" y="3861048"/>
              <a:ext cx="1666851" cy="330110"/>
            </a:xfrm>
            <a:prstGeom prst="rect">
              <a:avLst/>
            </a:prstGeom>
          </p:spPr>
        </p:pic>
      </p:grpSp>
      <p:sp>
        <p:nvSpPr>
          <p:cNvPr id="12" name="Minus 11"/>
          <p:cNvSpPr/>
          <p:nvPr/>
        </p:nvSpPr>
        <p:spPr>
          <a:xfrm rot="1805088">
            <a:off x="2021477" y="4489749"/>
            <a:ext cx="678315" cy="451419"/>
          </a:xfrm>
          <a:prstGeom prst="mathMinus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48752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-428660" y="71422"/>
            <a:ext cx="9144000" cy="1143000"/>
          </a:xfrm>
        </p:spPr>
        <p:txBody>
          <a:bodyPr>
            <a:normAutofit/>
          </a:bodyPr>
          <a:lstStyle/>
          <a:p>
            <a:pPr rtl="0"/>
            <a:r>
              <a:rPr lang="en-US" dirty="0">
                <a:solidFill>
                  <a:srgbClr val="C00000"/>
                </a:solidFill>
              </a:rPr>
              <a:t> </a:t>
            </a:r>
            <a:r>
              <a:rPr lang="en-US" dirty="0" smtClean="0">
                <a:solidFill>
                  <a:srgbClr val="C00000"/>
                </a:solidFill>
              </a:rPr>
              <a:t>  Depurination</a:t>
            </a:r>
            <a:endParaRPr lang="ar-JO" dirty="0">
              <a:solidFill>
                <a:srgbClr val="0000FF"/>
              </a:solidFill>
            </a:endParaRPr>
          </a:p>
        </p:txBody>
      </p:sp>
      <p:pic>
        <p:nvPicPr>
          <p:cNvPr id="5" name="Picture 2" descr="http://www.mutah.edu.jo/images/banners/medi-sign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929586" y="61864"/>
            <a:ext cx="1143008" cy="1295410"/>
          </a:xfrm>
          <a:prstGeom prst="rect">
            <a:avLst/>
          </a:prstGeom>
          <a:noFill/>
        </p:spPr>
      </p:pic>
      <p:sp>
        <p:nvSpPr>
          <p:cNvPr id="6" name="مستطيل 5"/>
          <p:cNvSpPr/>
          <p:nvPr/>
        </p:nvSpPr>
        <p:spPr>
          <a:xfrm>
            <a:off x="-32" y="24"/>
            <a:ext cx="428596" cy="6858000"/>
          </a:xfrm>
          <a:prstGeom prst="rect">
            <a:avLst/>
          </a:prstGeom>
          <a:solidFill>
            <a:srgbClr val="C0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عنصر نائب للمحتوى 2"/>
          <p:cNvSpPr>
            <a:spLocks noGrp="1"/>
          </p:cNvSpPr>
          <p:nvPr>
            <p:ph idx="1"/>
          </p:nvPr>
        </p:nvSpPr>
        <p:spPr>
          <a:xfrm>
            <a:off x="457200" y="1214422"/>
            <a:ext cx="8686800" cy="5643578"/>
          </a:xfrm>
        </p:spPr>
        <p:txBody>
          <a:bodyPr>
            <a:normAutofit/>
          </a:bodyPr>
          <a:lstStyle/>
          <a:p>
            <a:pPr algn="l" rtl="0"/>
            <a:r>
              <a:rPr lang="en-GB" sz="2800" dirty="0" smtClean="0">
                <a:latin typeface="Arial" pitchFamily="34" charset="0"/>
                <a:cs typeface="Arial" pitchFamily="34" charset="0"/>
              </a:rPr>
              <a:t>Under physiological conditions, depurination occurs at </a:t>
            </a:r>
            <a:r>
              <a:rPr lang="en-GB" sz="2800" dirty="0">
                <a:latin typeface="Arial" pitchFamily="34" charset="0"/>
                <a:cs typeface="Arial" pitchFamily="34" charset="0"/>
              </a:rPr>
              <a:t>a rate of about </a:t>
            </a:r>
            <a:r>
              <a:rPr lang="en-GB" sz="2800" dirty="0" smtClean="0">
                <a:latin typeface="Arial" pitchFamily="34" charset="0"/>
                <a:cs typeface="Arial" pitchFamily="34" charset="0"/>
              </a:rPr>
              <a:t>5000 bases/cell/day</a:t>
            </a:r>
          </a:p>
          <a:p>
            <a:pPr algn="l" rtl="0"/>
            <a:r>
              <a:rPr lang="en-GB" sz="2800" dirty="0" smtClean="0">
                <a:latin typeface="Arial" pitchFamily="34" charset="0"/>
                <a:cs typeface="Arial" pitchFamily="34" charset="0"/>
              </a:rPr>
              <a:t>Depurination results in apurinic site (AP site) which can be recognized and repaired by specific repair mechanisms</a:t>
            </a:r>
          </a:p>
          <a:p>
            <a:pPr algn="l" rtl="0"/>
            <a:r>
              <a:rPr lang="en-GB" sz="2800" dirty="0" smtClean="0">
                <a:latin typeface="Arial" pitchFamily="34" charset="0"/>
                <a:cs typeface="Arial" pitchFamily="34" charset="0"/>
              </a:rPr>
              <a:t>If </a:t>
            </a:r>
            <a:r>
              <a:rPr lang="en-GB" sz="2800" dirty="0">
                <a:latin typeface="Arial" pitchFamily="34" charset="0"/>
                <a:cs typeface="Arial" pitchFamily="34" charset="0"/>
              </a:rPr>
              <a:t>left uncorrected, during DNA </a:t>
            </a:r>
            <a:r>
              <a:rPr lang="en-GB" sz="2800" dirty="0" smtClean="0">
                <a:latin typeface="Arial" pitchFamily="34" charset="0"/>
                <a:cs typeface="Arial" pitchFamily="34" charset="0"/>
              </a:rPr>
              <a:t>replication </a:t>
            </a:r>
            <a:r>
              <a:rPr lang="en-GB" sz="2800" dirty="0">
                <a:latin typeface="Arial" pitchFamily="34" charset="0"/>
                <a:cs typeface="Arial" pitchFamily="34" charset="0"/>
              </a:rPr>
              <a:t>these changes would lead to mutations in the daughter DNA chain </a:t>
            </a:r>
            <a:r>
              <a:rPr lang="en-GB" sz="28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(particularly base pair </a:t>
            </a:r>
            <a:r>
              <a:rPr lang="en-GB" sz="28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deletion)</a:t>
            </a:r>
          </a:p>
          <a:p>
            <a:pPr algn="l" rtl="0"/>
            <a:r>
              <a:rPr lang="en-GB" sz="2800" dirty="0" smtClean="0">
                <a:latin typeface="Arial" pitchFamily="34" charset="0"/>
                <a:cs typeface="Arial" pitchFamily="34" charset="0"/>
              </a:rPr>
              <a:t>This error will </a:t>
            </a:r>
            <a:r>
              <a:rPr lang="en-GB" sz="2800" dirty="0">
                <a:latin typeface="Arial" pitchFamily="34" charset="0"/>
                <a:cs typeface="Arial" pitchFamily="34" charset="0"/>
              </a:rPr>
              <a:t>propagate throughout subsequent </a:t>
            </a:r>
            <a:r>
              <a:rPr lang="en-GB" sz="2800" dirty="0" smtClean="0">
                <a:latin typeface="Arial" pitchFamily="34" charset="0"/>
                <a:cs typeface="Arial" pitchFamily="34" charset="0"/>
              </a:rPr>
              <a:t>generations (inherited) </a:t>
            </a:r>
          </a:p>
        </p:txBody>
      </p:sp>
    </p:spTree>
    <p:extLst>
      <p:ext uri="{BB962C8B-B14F-4D97-AF65-F5344CB8AC3E}">
        <p14:creationId xmlns:p14="http://schemas.microsoft.com/office/powerpoint/2010/main" val="20209099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7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-428660" y="71422"/>
            <a:ext cx="9144000" cy="1143000"/>
          </a:xfrm>
        </p:spPr>
        <p:txBody>
          <a:bodyPr>
            <a:normAutofit/>
          </a:bodyPr>
          <a:lstStyle/>
          <a:p>
            <a:pPr rtl="0"/>
            <a:r>
              <a:rPr lang="en-US" dirty="0">
                <a:solidFill>
                  <a:srgbClr val="C00000"/>
                </a:solidFill>
              </a:rPr>
              <a:t> </a:t>
            </a:r>
            <a:r>
              <a:rPr lang="en-US" dirty="0" smtClean="0">
                <a:solidFill>
                  <a:srgbClr val="C00000"/>
                </a:solidFill>
              </a:rPr>
              <a:t> Depurination</a:t>
            </a:r>
            <a:endParaRPr lang="ar-JO" dirty="0">
              <a:solidFill>
                <a:srgbClr val="0000FF"/>
              </a:solidFill>
            </a:endParaRPr>
          </a:p>
        </p:txBody>
      </p:sp>
      <p:pic>
        <p:nvPicPr>
          <p:cNvPr id="5" name="Picture 2" descr="http://www.mutah.edu.jo/images/banners/medi-sign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929586" y="61864"/>
            <a:ext cx="1143008" cy="1295410"/>
          </a:xfrm>
          <a:prstGeom prst="rect">
            <a:avLst/>
          </a:prstGeom>
          <a:noFill/>
        </p:spPr>
      </p:pic>
      <p:sp>
        <p:nvSpPr>
          <p:cNvPr id="6" name="مستطيل 5"/>
          <p:cNvSpPr/>
          <p:nvPr/>
        </p:nvSpPr>
        <p:spPr>
          <a:xfrm>
            <a:off x="-32" y="24"/>
            <a:ext cx="428596" cy="6858000"/>
          </a:xfrm>
          <a:prstGeom prst="rect">
            <a:avLst/>
          </a:prstGeom>
          <a:solidFill>
            <a:srgbClr val="C0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12" name="Group 11"/>
          <p:cNvGrpSpPr/>
          <p:nvPr/>
        </p:nvGrpSpPr>
        <p:grpSpPr>
          <a:xfrm>
            <a:off x="1907704" y="1556792"/>
            <a:ext cx="5544616" cy="4536504"/>
            <a:chOff x="2261509" y="1556793"/>
            <a:chExt cx="5544616" cy="4536504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3937" t="16372" b="28634"/>
            <a:stretch/>
          </p:blipFill>
          <p:spPr>
            <a:xfrm>
              <a:off x="2261509" y="1556793"/>
              <a:ext cx="5544616" cy="4536504"/>
            </a:xfrm>
            <a:prstGeom prst="rect">
              <a:avLst/>
            </a:prstGeom>
          </p:spPr>
        </p:pic>
        <p:sp>
          <p:nvSpPr>
            <p:cNvPr id="11" name="Rectangle 10"/>
            <p:cNvSpPr/>
            <p:nvPr/>
          </p:nvSpPr>
          <p:spPr>
            <a:xfrm>
              <a:off x="2293013" y="5600485"/>
              <a:ext cx="593129" cy="49281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9779922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-428660" y="71422"/>
            <a:ext cx="9144000" cy="1143000"/>
          </a:xfrm>
        </p:spPr>
        <p:txBody>
          <a:bodyPr>
            <a:normAutofit/>
          </a:bodyPr>
          <a:lstStyle/>
          <a:p>
            <a:pPr rtl="0"/>
            <a:r>
              <a:rPr lang="en-US" dirty="0">
                <a:solidFill>
                  <a:srgbClr val="0000FF"/>
                </a:solidFill>
              </a:rPr>
              <a:t> </a:t>
            </a:r>
            <a:r>
              <a:rPr lang="en-US" dirty="0" smtClean="0">
                <a:solidFill>
                  <a:srgbClr val="0000FF"/>
                </a:solidFill>
              </a:rPr>
              <a:t>  Spontaneous </a:t>
            </a:r>
            <a:r>
              <a:rPr lang="en-US" dirty="0">
                <a:solidFill>
                  <a:srgbClr val="0000FF"/>
                </a:solidFill>
              </a:rPr>
              <a:t>DNA Damage</a:t>
            </a:r>
            <a:endParaRPr lang="ar-JO" dirty="0">
              <a:solidFill>
                <a:srgbClr val="0000FF"/>
              </a:solidFill>
            </a:endParaRPr>
          </a:p>
        </p:txBody>
      </p:sp>
      <p:pic>
        <p:nvPicPr>
          <p:cNvPr id="5" name="Picture 2" descr="http://www.mutah.edu.jo/images/banners/medi-sign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929586" y="61864"/>
            <a:ext cx="1143008" cy="1295410"/>
          </a:xfrm>
          <a:prstGeom prst="rect">
            <a:avLst/>
          </a:prstGeom>
          <a:noFill/>
        </p:spPr>
      </p:pic>
      <p:sp>
        <p:nvSpPr>
          <p:cNvPr id="6" name="مستطيل 5"/>
          <p:cNvSpPr/>
          <p:nvPr/>
        </p:nvSpPr>
        <p:spPr>
          <a:xfrm>
            <a:off x="-32" y="24"/>
            <a:ext cx="428596" cy="6858000"/>
          </a:xfrm>
          <a:prstGeom prst="rect">
            <a:avLst/>
          </a:prstGeom>
          <a:solidFill>
            <a:srgbClr val="C0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عنصر نائب للمحتوى 2"/>
          <p:cNvSpPr>
            <a:spLocks noGrp="1"/>
          </p:cNvSpPr>
          <p:nvPr>
            <p:ph idx="1"/>
          </p:nvPr>
        </p:nvSpPr>
        <p:spPr>
          <a:xfrm>
            <a:off x="457200" y="1214422"/>
            <a:ext cx="8686800" cy="5643578"/>
          </a:xfrm>
        </p:spPr>
        <p:txBody>
          <a:bodyPr>
            <a:normAutofit/>
          </a:bodyPr>
          <a:lstStyle/>
          <a:p>
            <a:pPr marL="514350" indent="-514350" algn="l" rtl="0">
              <a:buFont typeface="+mj-lt"/>
              <a:buAutoNum type="arabicPeriod" startAt="3"/>
            </a:pPr>
            <a:r>
              <a:rPr lang="en-GB" sz="28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Replication errors: </a:t>
            </a:r>
            <a:r>
              <a:rPr lang="en-GB" sz="2800" dirty="0" smtClean="0">
                <a:latin typeface="Arial" pitchFamily="34" charset="0"/>
                <a:cs typeface="Arial" pitchFamily="34" charset="0"/>
              </a:rPr>
              <a:t>spontaneous lesions may occur during DNA replication in which the wrong base is add to the newly synthesized strand (base substitution), a DNA base is skipped (base deletion) or extra base is added (base insertion)</a:t>
            </a:r>
          </a:p>
          <a:p>
            <a:pPr algn="l" rtl="0"/>
            <a:r>
              <a:rPr lang="en-GB" sz="2800" dirty="0" smtClean="0">
                <a:latin typeface="Arial" pitchFamily="34" charset="0"/>
                <a:cs typeface="Arial" pitchFamily="34" charset="0"/>
              </a:rPr>
              <a:t>Such errors are normally detected and repaired immediately by the proofreading/editing activity of DNA polymerase enzyme (3’-5’ exonuclease activity) </a:t>
            </a:r>
          </a:p>
          <a:p>
            <a:pPr algn="l" rtl="0"/>
            <a:endParaRPr lang="en-GB" sz="2800" dirty="0">
              <a:latin typeface="Arial" pitchFamily="34" charset="0"/>
              <a:cs typeface="Arial" pitchFamily="34" charset="0"/>
            </a:endParaRPr>
          </a:p>
          <a:p>
            <a:pPr algn="l" rtl="0"/>
            <a:r>
              <a:rPr lang="en-GB" sz="2800" dirty="0" smtClean="0">
                <a:latin typeface="Arial" pitchFamily="34" charset="0"/>
                <a:cs typeface="Arial" pitchFamily="34" charset="0"/>
              </a:rPr>
              <a:t>Otherwise, DNA repair enzymes will recognize the mismatched base pairs and repair them</a:t>
            </a:r>
          </a:p>
          <a:p>
            <a:pPr marL="0" indent="0" algn="l" rtl="0">
              <a:buNone/>
            </a:pPr>
            <a:endParaRPr lang="en-GB" sz="2800" dirty="0" smtClean="0"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12" name="Group 11"/>
          <p:cNvGrpSpPr/>
          <p:nvPr/>
        </p:nvGrpSpPr>
        <p:grpSpPr>
          <a:xfrm>
            <a:off x="3059832" y="4725144"/>
            <a:ext cx="5824898" cy="1138615"/>
            <a:chOff x="3211598" y="4581128"/>
            <a:chExt cx="5824898" cy="1138615"/>
          </a:xfrm>
        </p:grpSpPr>
        <p:pic>
          <p:nvPicPr>
            <p:cNvPr id="10" name="Picture 9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6949" b="55559"/>
            <a:stretch/>
          </p:blipFill>
          <p:spPr>
            <a:xfrm>
              <a:off x="5056288" y="4581128"/>
              <a:ext cx="3980208" cy="1138615"/>
            </a:xfrm>
            <a:prstGeom prst="rect">
              <a:avLst/>
            </a:prstGeom>
          </p:spPr>
        </p:pic>
        <p:pic>
          <p:nvPicPr>
            <p:cNvPr id="11" name="Picture 10"/>
            <p:cNvPicPr>
              <a:picLocks noChangeAspect="1"/>
            </p:cNvPicPr>
            <p:nvPr/>
          </p:nvPicPr>
          <p:blipFill rotWithShape="1">
            <a:blip r:embed="rId3">
              <a:alphaModFix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766" t="769" r="71909" b="93673"/>
            <a:stretch/>
          </p:blipFill>
          <p:spPr>
            <a:xfrm>
              <a:off x="3211598" y="5013176"/>
              <a:ext cx="1720442" cy="312829"/>
            </a:xfrm>
            <a:prstGeom prst="rect">
              <a:avLst/>
            </a:prstGeom>
            <a:solidFill>
              <a:srgbClr val="FF0000"/>
            </a:solidFill>
          </p:spPr>
        </p:pic>
      </p:grpSp>
    </p:spTree>
    <p:extLst>
      <p:ext uri="{BB962C8B-B14F-4D97-AF65-F5344CB8AC3E}">
        <p14:creationId xmlns:p14="http://schemas.microsoft.com/office/powerpoint/2010/main" val="16482086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7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-428660" y="71422"/>
            <a:ext cx="9144000" cy="1143000"/>
          </a:xfrm>
        </p:spPr>
        <p:txBody>
          <a:bodyPr>
            <a:normAutofit/>
          </a:bodyPr>
          <a:lstStyle/>
          <a:p>
            <a:pPr rtl="0"/>
            <a:r>
              <a:rPr lang="en-US" dirty="0">
                <a:solidFill>
                  <a:srgbClr val="0000FF"/>
                </a:solidFill>
              </a:rPr>
              <a:t> </a:t>
            </a:r>
            <a:r>
              <a:rPr lang="en-US" dirty="0" smtClean="0">
                <a:solidFill>
                  <a:srgbClr val="0000FF"/>
                </a:solidFill>
              </a:rPr>
              <a:t> Spontaneous </a:t>
            </a:r>
            <a:r>
              <a:rPr lang="en-US" dirty="0">
                <a:solidFill>
                  <a:srgbClr val="0000FF"/>
                </a:solidFill>
              </a:rPr>
              <a:t>DNA Damage</a:t>
            </a:r>
            <a:endParaRPr lang="ar-JO" dirty="0">
              <a:solidFill>
                <a:srgbClr val="0000FF"/>
              </a:solidFill>
            </a:endParaRPr>
          </a:p>
        </p:txBody>
      </p:sp>
      <p:pic>
        <p:nvPicPr>
          <p:cNvPr id="5" name="Picture 2" descr="http://www.mutah.edu.jo/images/banners/medi-sign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929586" y="61864"/>
            <a:ext cx="1143008" cy="1295410"/>
          </a:xfrm>
          <a:prstGeom prst="rect">
            <a:avLst/>
          </a:prstGeom>
          <a:noFill/>
        </p:spPr>
      </p:pic>
      <p:sp>
        <p:nvSpPr>
          <p:cNvPr id="6" name="مستطيل 5"/>
          <p:cNvSpPr/>
          <p:nvPr/>
        </p:nvSpPr>
        <p:spPr>
          <a:xfrm>
            <a:off x="-32" y="24"/>
            <a:ext cx="428596" cy="6858000"/>
          </a:xfrm>
          <a:prstGeom prst="rect">
            <a:avLst/>
          </a:prstGeom>
          <a:solidFill>
            <a:srgbClr val="C0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عنصر نائب للمحتوى 2"/>
          <p:cNvSpPr>
            <a:spLocks noGrp="1"/>
          </p:cNvSpPr>
          <p:nvPr>
            <p:ph idx="1"/>
          </p:nvPr>
        </p:nvSpPr>
        <p:spPr>
          <a:xfrm>
            <a:off x="457200" y="1214422"/>
            <a:ext cx="8686800" cy="5643578"/>
          </a:xfrm>
        </p:spPr>
        <p:txBody>
          <a:bodyPr>
            <a:normAutofit/>
          </a:bodyPr>
          <a:lstStyle/>
          <a:p>
            <a:pPr marL="514350" indent="-514350" algn="l" rtl="0">
              <a:buFont typeface="+mj-lt"/>
              <a:buAutoNum type="arabicPeriod" startAt="4"/>
            </a:pPr>
            <a:r>
              <a:rPr lang="en-GB" sz="28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Base tautomers: </a:t>
            </a:r>
            <a:r>
              <a:rPr lang="en-GB" sz="2800" dirty="0" smtClean="0">
                <a:latin typeface="Arial" pitchFamily="34" charset="0"/>
                <a:cs typeface="Arial" pitchFamily="34" charset="0"/>
              </a:rPr>
              <a:t>DNA</a:t>
            </a:r>
            <a:r>
              <a:rPr lang="en-GB" sz="28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GB" sz="2800" dirty="0" smtClean="0">
                <a:latin typeface="Arial" pitchFamily="34" charset="0"/>
                <a:cs typeface="Arial" pitchFamily="34" charset="0"/>
              </a:rPr>
              <a:t>bases exist in one of several forms called tautomers (structural isomers) </a:t>
            </a:r>
          </a:p>
          <a:p>
            <a:pPr marL="0" indent="0" algn="l" rtl="0">
              <a:buNone/>
            </a:pPr>
            <a:endParaRPr lang="en-GB" sz="2800" dirty="0" smtClean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6651" b="49375"/>
          <a:stretch/>
        </p:blipFill>
        <p:spPr>
          <a:xfrm>
            <a:off x="537681" y="3933056"/>
            <a:ext cx="5258455" cy="2555006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148" t="54020"/>
          <a:stretch/>
        </p:blipFill>
        <p:spPr>
          <a:xfrm>
            <a:off x="4499992" y="3892789"/>
            <a:ext cx="4665587" cy="2344523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1058385" y="3140968"/>
            <a:ext cx="269913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solidFill>
                  <a:srgbClr val="7030A0"/>
                </a:solidFill>
              </a:rPr>
              <a:t>1. Keto/</a:t>
            </a:r>
            <a:r>
              <a:rPr lang="en-US" sz="2800" b="1" dirty="0" err="1">
                <a:solidFill>
                  <a:srgbClr val="7030A0"/>
                </a:solidFill>
              </a:rPr>
              <a:t>E</a:t>
            </a:r>
            <a:r>
              <a:rPr lang="en-US" sz="2800" b="1" dirty="0" err="1" smtClean="0">
                <a:solidFill>
                  <a:srgbClr val="7030A0"/>
                </a:solidFill>
              </a:rPr>
              <a:t>nol</a:t>
            </a:r>
            <a:r>
              <a:rPr lang="en-US" sz="2800" b="1" dirty="0" smtClean="0">
                <a:solidFill>
                  <a:srgbClr val="7030A0"/>
                </a:solidFill>
              </a:rPr>
              <a:t> pair</a:t>
            </a:r>
            <a:endParaRPr lang="en-US" sz="2800" b="1" dirty="0">
              <a:solidFill>
                <a:srgbClr val="7030A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127723" y="3140968"/>
            <a:ext cx="318869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chemeClr val="accent3">
                    <a:lumMod val="50000"/>
                  </a:schemeClr>
                </a:solidFill>
              </a:rPr>
              <a:t>2</a:t>
            </a:r>
            <a:r>
              <a:rPr lang="en-US" sz="2800" b="1" dirty="0" smtClean="0">
                <a:solidFill>
                  <a:schemeClr val="accent3">
                    <a:lumMod val="50000"/>
                  </a:schemeClr>
                </a:solidFill>
              </a:rPr>
              <a:t>. Amine/Imine pair</a:t>
            </a:r>
            <a:endParaRPr lang="en-US" sz="2800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503022" y="4559412"/>
            <a:ext cx="396044" cy="792088"/>
          </a:xfrm>
          <a:prstGeom prst="rect">
            <a:avLst/>
          </a:prstGeom>
          <a:noFill/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mtClean="0"/>
              <a:t>      </a:t>
            </a:r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901217" y="4485310"/>
            <a:ext cx="777311" cy="891104"/>
          </a:xfrm>
          <a:prstGeom prst="rect">
            <a:avLst/>
          </a:prstGeom>
          <a:noFill/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7903455" y="4462523"/>
            <a:ext cx="600409" cy="958427"/>
          </a:xfrm>
          <a:prstGeom prst="rect">
            <a:avLst/>
          </a:prstGeom>
          <a:noFill/>
          <a:effectLst>
            <a:glow rad="1016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5364088" y="4509120"/>
            <a:ext cx="837233" cy="709301"/>
          </a:xfrm>
          <a:prstGeom prst="rect">
            <a:avLst/>
          </a:prstGeom>
          <a:noFill/>
          <a:effectLst>
            <a:glow rad="1016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1979712" y="4921423"/>
            <a:ext cx="138794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/>
              <a:t>tautomerization</a:t>
            </a:r>
            <a:endParaRPr lang="en-US" sz="1400" b="1" dirty="0"/>
          </a:p>
        </p:txBody>
      </p:sp>
      <p:sp>
        <p:nvSpPr>
          <p:cNvPr id="16" name="TextBox 15"/>
          <p:cNvSpPr txBox="1"/>
          <p:nvPr/>
        </p:nvSpPr>
        <p:spPr>
          <a:xfrm>
            <a:off x="6300192" y="4941168"/>
            <a:ext cx="138794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/>
              <a:t>tautomerization</a:t>
            </a:r>
            <a:endParaRPr lang="en-US" sz="1400" b="1" dirty="0"/>
          </a:p>
        </p:txBody>
      </p:sp>
    </p:spTree>
    <p:extLst>
      <p:ext uri="{BB962C8B-B14F-4D97-AF65-F5344CB8AC3E}">
        <p14:creationId xmlns:p14="http://schemas.microsoft.com/office/powerpoint/2010/main" val="10034723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2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3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6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3" grpId="0" animBg="1"/>
      <p:bldP spid="13" grpId="0" animBg="1"/>
      <p:bldP spid="14" grpId="0" animBg="1"/>
      <p:bldP spid="15" grpId="0" animBg="1"/>
      <p:bldP spid="4" grpId="0"/>
      <p:bldP spid="16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-428660" y="71422"/>
            <a:ext cx="9144000" cy="1143000"/>
          </a:xfrm>
        </p:spPr>
        <p:txBody>
          <a:bodyPr>
            <a:normAutofit/>
          </a:bodyPr>
          <a:lstStyle/>
          <a:p>
            <a:pPr rtl="0"/>
            <a:r>
              <a:rPr lang="en-US" dirty="0">
                <a:solidFill>
                  <a:srgbClr val="C00000"/>
                </a:solidFill>
              </a:rPr>
              <a:t> </a:t>
            </a:r>
            <a:r>
              <a:rPr lang="en-US" dirty="0" smtClean="0">
                <a:solidFill>
                  <a:srgbClr val="C00000"/>
                </a:solidFill>
              </a:rPr>
              <a:t>  Base Tautomers </a:t>
            </a:r>
            <a:endParaRPr lang="ar-JO" dirty="0">
              <a:solidFill>
                <a:srgbClr val="C00000"/>
              </a:solidFill>
            </a:endParaRPr>
          </a:p>
        </p:txBody>
      </p:sp>
      <p:pic>
        <p:nvPicPr>
          <p:cNvPr id="5" name="Picture 2" descr="http://www.mutah.edu.jo/images/banners/medi-sign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929586" y="61864"/>
            <a:ext cx="1143008" cy="1295410"/>
          </a:xfrm>
          <a:prstGeom prst="rect">
            <a:avLst/>
          </a:prstGeom>
          <a:noFill/>
        </p:spPr>
      </p:pic>
      <p:sp>
        <p:nvSpPr>
          <p:cNvPr id="6" name="مستطيل 5"/>
          <p:cNvSpPr/>
          <p:nvPr/>
        </p:nvSpPr>
        <p:spPr>
          <a:xfrm>
            <a:off x="-32" y="24"/>
            <a:ext cx="428596" cy="6858000"/>
          </a:xfrm>
          <a:prstGeom prst="rect">
            <a:avLst/>
          </a:prstGeom>
          <a:solidFill>
            <a:srgbClr val="C0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عنصر نائب للمحتوى 2"/>
          <p:cNvSpPr>
            <a:spLocks noGrp="1"/>
          </p:cNvSpPr>
          <p:nvPr>
            <p:ph idx="1"/>
          </p:nvPr>
        </p:nvSpPr>
        <p:spPr>
          <a:xfrm>
            <a:off x="457200" y="1214422"/>
            <a:ext cx="8686800" cy="5643578"/>
          </a:xfrm>
        </p:spPr>
        <p:txBody>
          <a:bodyPr>
            <a:normAutofit/>
          </a:bodyPr>
          <a:lstStyle/>
          <a:p>
            <a:pPr algn="l" rtl="0"/>
            <a:r>
              <a:rPr lang="en-GB" sz="2800" dirty="0" smtClean="0">
                <a:latin typeface="Arial" pitchFamily="34" charset="0"/>
                <a:cs typeface="Arial" pitchFamily="34" charset="0"/>
              </a:rPr>
              <a:t>Actually enol/imine forms are rare and tend to cause mispairing</a:t>
            </a:r>
          </a:p>
          <a:p>
            <a:pPr algn="l" rtl="0"/>
            <a:endParaRPr lang="en-GB" sz="2800" dirty="0">
              <a:latin typeface="Arial" pitchFamily="34" charset="0"/>
              <a:cs typeface="Arial" pitchFamily="34" charset="0"/>
            </a:endParaRPr>
          </a:p>
          <a:p>
            <a:pPr algn="l" rtl="0"/>
            <a:endParaRPr lang="en-GB" sz="2800" dirty="0" smtClean="0">
              <a:latin typeface="Arial" pitchFamily="34" charset="0"/>
              <a:cs typeface="Arial" pitchFamily="34" charset="0"/>
            </a:endParaRPr>
          </a:p>
          <a:p>
            <a:pPr marL="0" indent="0" algn="l" rtl="0">
              <a:buNone/>
            </a:pPr>
            <a:endParaRPr lang="en-GB" sz="2800" dirty="0" smtClean="0">
              <a:latin typeface="Arial" pitchFamily="34" charset="0"/>
              <a:cs typeface="Arial" pitchFamily="34" charset="0"/>
            </a:endParaRPr>
          </a:p>
          <a:p>
            <a:pPr marL="0" indent="0" algn="l" rtl="0">
              <a:buNone/>
            </a:pPr>
            <a:endParaRPr lang="en-GB" sz="2800" dirty="0" smtClean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1974"/>
          <a:stretch/>
        </p:blipFill>
        <p:spPr>
          <a:xfrm>
            <a:off x="611560" y="4653136"/>
            <a:ext cx="8336132" cy="208823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8578"/>
          <a:stretch/>
        </p:blipFill>
        <p:spPr>
          <a:xfrm>
            <a:off x="628356" y="2345202"/>
            <a:ext cx="8336132" cy="22359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30043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-428660" y="71422"/>
            <a:ext cx="9144000" cy="1143000"/>
          </a:xfrm>
        </p:spPr>
        <p:txBody>
          <a:bodyPr>
            <a:normAutofit/>
          </a:bodyPr>
          <a:lstStyle/>
          <a:p>
            <a:pPr rtl="0"/>
            <a:r>
              <a:rPr lang="en-US" dirty="0">
                <a:solidFill>
                  <a:srgbClr val="C00000"/>
                </a:solidFill>
              </a:rPr>
              <a:t> </a:t>
            </a:r>
            <a:r>
              <a:rPr lang="en-US" dirty="0" smtClean="0">
                <a:solidFill>
                  <a:srgbClr val="C00000"/>
                </a:solidFill>
              </a:rPr>
              <a:t>  </a:t>
            </a:r>
            <a:r>
              <a:rPr lang="en-US" dirty="0">
                <a:solidFill>
                  <a:srgbClr val="C00000"/>
                </a:solidFill>
              </a:rPr>
              <a:t>Base Tautomers </a:t>
            </a:r>
            <a:endParaRPr lang="ar-JO" dirty="0">
              <a:solidFill>
                <a:srgbClr val="0000FF"/>
              </a:solidFill>
            </a:endParaRPr>
          </a:p>
        </p:txBody>
      </p:sp>
      <p:pic>
        <p:nvPicPr>
          <p:cNvPr id="5" name="Picture 2" descr="http://www.mutah.edu.jo/images/banners/medi-sign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929586" y="61864"/>
            <a:ext cx="1143008" cy="1295410"/>
          </a:xfrm>
          <a:prstGeom prst="rect">
            <a:avLst/>
          </a:prstGeom>
          <a:noFill/>
        </p:spPr>
      </p:pic>
      <p:sp>
        <p:nvSpPr>
          <p:cNvPr id="6" name="مستطيل 5"/>
          <p:cNvSpPr/>
          <p:nvPr/>
        </p:nvSpPr>
        <p:spPr>
          <a:xfrm>
            <a:off x="-32" y="24"/>
            <a:ext cx="428596" cy="6858000"/>
          </a:xfrm>
          <a:prstGeom prst="rect">
            <a:avLst/>
          </a:prstGeom>
          <a:solidFill>
            <a:srgbClr val="C0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عنصر نائب للمحتوى 2"/>
          <p:cNvSpPr>
            <a:spLocks noGrp="1"/>
          </p:cNvSpPr>
          <p:nvPr>
            <p:ph idx="1"/>
          </p:nvPr>
        </p:nvSpPr>
        <p:spPr>
          <a:xfrm>
            <a:off x="457200" y="1214422"/>
            <a:ext cx="8686800" cy="5643578"/>
          </a:xfrm>
        </p:spPr>
        <p:txBody>
          <a:bodyPr>
            <a:normAutofit/>
          </a:bodyPr>
          <a:lstStyle/>
          <a:p>
            <a:pPr algn="l" rtl="0"/>
            <a:r>
              <a:rPr lang="en-GB" sz="2800" dirty="0" smtClean="0">
                <a:latin typeface="Arial" pitchFamily="34" charset="0"/>
                <a:cs typeface="Arial" pitchFamily="34" charset="0"/>
              </a:rPr>
              <a:t>If not repaired, it can lead to tautomeric shift mutation</a:t>
            </a:r>
          </a:p>
          <a:p>
            <a:pPr marL="0" indent="0" algn="l" rtl="0">
              <a:buNone/>
            </a:pPr>
            <a:endParaRPr lang="en-GB" sz="2800" dirty="0" smtClean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3808" y="1935574"/>
            <a:ext cx="4896544" cy="46617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16371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-428660" y="71422"/>
            <a:ext cx="9144000" cy="1143000"/>
          </a:xfrm>
        </p:spPr>
        <p:txBody>
          <a:bodyPr>
            <a:normAutofit/>
          </a:bodyPr>
          <a:lstStyle/>
          <a:p>
            <a:pPr rtl="0"/>
            <a:r>
              <a:rPr lang="en-US" dirty="0">
                <a:solidFill>
                  <a:srgbClr val="0000FF"/>
                </a:solidFill>
              </a:rPr>
              <a:t> </a:t>
            </a:r>
            <a:r>
              <a:rPr lang="en-US" dirty="0" smtClean="0">
                <a:solidFill>
                  <a:srgbClr val="0000FF"/>
                </a:solidFill>
              </a:rPr>
              <a:t> Spontaneous </a:t>
            </a:r>
            <a:r>
              <a:rPr lang="en-US" dirty="0">
                <a:solidFill>
                  <a:srgbClr val="0000FF"/>
                </a:solidFill>
              </a:rPr>
              <a:t>DNA Damage</a:t>
            </a:r>
            <a:endParaRPr lang="ar-JO" dirty="0">
              <a:solidFill>
                <a:srgbClr val="0000FF"/>
              </a:solidFill>
            </a:endParaRPr>
          </a:p>
        </p:txBody>
      </p:sp>
      <p:pic>
        <p:nvPicPr>
          <p:cNvPr id="5" name="Picture 2" descr="http://www.mutah.edu.jo/images/banners/medi-sign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929586" y="61864"/>
            <a:ext cx="1143008" cy="1295410"/>
          </a:xfrm>
          <a:prstGeom prst="rect">
            <a:avLst/>
          </a:prstGeom>
          <a:noFill/>
        </p:spPr>
      </p:pic>
      <p:sp>
        <p:nvSpPr>
          <p:cNvPr id="6" name="مستطيل 5"/>
          <p:cNvSpPr/>
          <p:nvPr/>
        </p:nvSpPr>
        <p:spPr>
          <a:xfrm>
            <a:off x="-32" y="24"/>
            <a:ext cx="428596" cy="6858000"/>
          </a:xfrm>
          <a:prstGeom prst="rect">
            <a:avLst/>
          </a:prstGeom>
          <a:solidFill>
            <a:srgbClr val="C0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عنصر نائب للمحتوى 2"/>
          <p:cNvSpPr>
            <a:spLocks noGrp="1"/>
          </p:cNvSpPr>
          <p:nvPr>
            <p:ph idx="1"/>
          </p:nvPr>
        </p:nvSpPr>
        <p:spPr>
          <a:xfrm>
            <a:off x="457200" y="1214422"/>
            <a:ext cx="8686800" cy="5643578"/>
          </a:xfrm>
        </p:spPr>
        <p:txBody>
          <a:bodyPr>
            <a:normAutofit/>
          </a:bodyPr>
          <a:lstStyle/>
          <a:p>
            <a:pPr marL="514350" indent="-514350" algn="l" rtl="0">
              <a:buFont typeface="+mj-lt"/>
              <a:buAutoNum type="arabicPeriod" startAt="5"/>
            </a:pPr>
            <a:r>
              <a:rPr lang="en-GB" sz="28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Oxidative DNA Damage: </a:t>
            </a:r>
            <a:r>
              <a:rPr lang="en-GB" sz="2800" dirty="0" smtClean="0">
                <a:latin typeface="Arial" pitchFamily="34" charset="0"/>
                <a:cs typeface="Arial" pitchFamily="34" charset="0"/>
              </a:rPr>
              <a:t>Endogenous Reactive Oxygen </a:t>
            </a:r>
            <a:r>
              <a:rPr lang="en-GB" sz="2800" dirty="0">
                <a:latin typeface="Arial" pitchFamily="34" charset="0"/>
                <a:cs typeface="Arial" pitchFamily="34" charset="0"/>
              </a:rPr>
              <a:t>S</a:t>
            </a:r>
            <a:r>
              <a:rPr lang="en-GB" sz="2800" dirty="0" smtClean="0">
                <a:latin typeface="Arial" pitchFamily="34" charset="0"/>
                <a:cs typeface="Arial" pitchFamily="34" charset="0"/>
              </a:rPr>
              <a:t>pecies (ROS) are produced </a:t>
            </a:r>
            <a:r>
              <a:rPr lang="en-GB" sz="2800" dirty="0">
                <a:latin typeface="Arial" pitchFamily="34" charset="0"/>
                <a:cs typeface="Arial" pitchFamily="34" charset="0"/>
              </a:rPr>
              <a:t>as </a:t>
            </a:r>
            <a:r>
              <a:rPr lang="en-GB" sz="2800" dirty="0" smtClean="0">
                <a:latin typeface="Arial" pitchFamily="34" charset="0"/>
                <a:cs typeface="Arial" pitchFamily="34" charset="0"/>
              </a:rPr>
              <a:t>byproducts during normal metabolic processes</a:t>
            </a:r>
          </a:p>
          <a:p>
            <a:pPr algn="l" rtl="0"/>
            <a:r>
              <a:rPr lang="en-GB" sz="2800" dirty="0" smtClean="0">
                <a:latin typeface="Arial" pitchFamily="34" charset="0"/>
                <a:cs typeface="Arial" pitchFamily="34" charset="0"/>
              </a:rPr>
              <a:t>ROS such as superoxide radical </a:t>
            </a:r>
            <a:r>
              <a:rPr lang="en-GB" sz="3600" b="1" baseline="30000" dirty="0" smtClean="0">
                <a:latin typeface="Arial" pitchFamily="34" charset="0"/>
                <a:cs typeface="Arial" pitchFamily="34" charset="0"/>
              </a:rPr>
              <a:t>.</a:t>
            </a:r>
            <a:r>
              <a:rPr lang="en-GB" sz="2800" dirty="0" smtClean="0">
                <a:latin typeface="Arial" pitchFamily="34" charset="0"/>
                <a:cs typeface="Arial" pitchFamily="34" charset="0"/>
              </a:rPr>
              <a:t>O</a:t>
            </a:r>
            <a:r>
              <a:rPr lang="en-GB" sz="2800" baseline="-25000" dirty="0" smtClean="0">
                <a:latin typeface="Arial" pitchFamily="34" charset="0"/>
                <a:cs typeface="Arial" pitchFamily="34" charset="0"/>
              </a:rPr>
              <a:t>2</a:t>
            </a:r>
            <a:r>
              <a:rPr lang="en-GB" sz="4000" baseline="30000" dirty="0" smtClean="0">
                <a:latin typeface="Arial" pitchFamily="34" charset="0"/>
                <a:cs typeface="Arial" pitchFamily="34" charset="0"/>
              </a:rPr>
              <a:t>-</a:t>
            </a:r>
            <a:r>
              <a:rPr lang="en-GB" sz="2800" dirty="0" smtClean="0">
                <a:latin typeface="Arial" pitchFamily="34" charset="0"/>
                <a:cs typeface="Arial" pitchFamily="34" charset="0"/>
              </a:rPr>
              <a:t> attack DNA leading to damage. They can chemically modify nitrogenous bases leading to mispairing</a:t>
            </a:r>
          </a:p>
          <a:p>
            <a:pPr algn="l" rtl="0"/>
            <a:r>
              <a:rPr lang="en-GB" sz="2800" dirty="0" smtClean="0">
                <a:latin typeface="Arial" pitchFamily="34" charset="0"/>
                <a:cs typeface="Arial" pitchFamily="34" charset="0"/>
              </a:rPr>
              <a:t>8-oxoguanine (8-oxo G) is one of the major product of DNA oxidation. Another modified base is thymine glycol </a:t>
            </a:r>
            <a:r>
              <a:rPr lang="en-GB" sz="28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 </a:t>
            </a:r>
            <a:endParaRPr lang="en-GB" sz="2800" dirty="0" smtClean="0">
              <a:latin typeface="Arial" pitchFamily="34" charset="0"/>
              <a:cs typeface="Arial" pitchFamily="34" charset="0"/>
            </a:endParaRPr>
          </a:p>
          <a:p>
            <a:pPr marL="0" indent="0" algn="l" rtl="0">
              <a:buNone/>
            </a:pPr>
            <a:endParaRPr lang="en-GB" sz="2800" dirty="0" smtClean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310764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-428660" y="71422"/>
            <a:ext cx="9144000" cy="1143000"/>
          </a:xfrm>
        </p:spPr>
        <p:txBody>
          <a:bodyPr>
            <a:normAutofit/>
          </a:bodyPr>
          <a:lstStyle/>
          <a:p>
            <a:pPr rtl="0"/>
            <a:r>
              <a:rPr lang="en-US" dirty="0" smtClean="0">
                <a:solidFill>
                  <a:srgbClr val="C00000"/>
                </a:solidFill>
              </a:rPr>
              <a:t> DNA Damage </a:t>
            </a:r>
            <a:endParaRPr lang="ar-JO" dirty="0">
              <a:solidFill>
                <a:srgbClr val="C00000"/>
              </a:solidFill>
            </a:endParaRPr>
          </a:p>
        </p:txBody>
      </p:sp>
      <p:pic>
        <p:nvPicPr>
          <p:cNvPr id="5" name="Picture 2" descr="http://www.mutah.edu.jo/images/banners/medi-sign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929586" y="61864"/>
            <a:ext cx="1143008" cy="1295410"/>
          </a:xfrm>
          <a:prstGeom prst="rect">
            <a:avLst/>
          </a:prstGeom>
          <a:noFill/>
        </p:spPr>
      </p:pic>
      <p:sp>
        <p:nvSpPr>
          <p:cNvPr id="6" name="مستطيل 5"/>
          <p:cNvSpPr/>
          <p:nvPr/>
        </p:nvSpPr>
        <p:spPr>
          <a:xfrm>
            <a:off x="-32" y="24"/>
            <a:ext cx="428596" cy="6858000"/>
          </a:xfrm>
          <a:prstGeom prst="rect">
            <a:avLst/>
          </a:prstGeom>
          <a:solidFill>
            <a:srgbClr val="C0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عنصر نائب للمحتوى 2"/>
          <p:cNvSpPr>
            <a:spLocks noGrp="1"/>
          </p:cNvSpPr>
          <p:nvPr>
            <p:ph idx="1"/>
          </p:nvPr>
        </p:nvSpPr>
        <p:spPr>
          <a:xfrm>
            <a:off x="457200" y="1214422"/>
            <a:ext cx="8686800" cy="5643578"/>
          </a:xfrm>
        </p:spPr>
        <p:txBody>
          <a:bodyPr>
            <a:normAutofit/>
          </a:bodyPr>
          <a:lstStyle/>
          <a:p>
            <a:pPr algn="l" rtl="0"/>
            <a:r>
              <a:rPr lang="en-GB" sz="3000" dirty="0" smtClean="0">
                <a:latin typeface="Arial" pitchFamily="34" charset="0"/>
                <a:cs typeface="Arial" pitchFamily="34" charset="0"/>
              </a:rPr>
              <a:t>DNA molecules like all other biomolecules can be damaged in numerous ways</a:t>
            </a:r>
          </a:p>
          <a:p>
            <a:pPr algn="l" rtl="0"/>
            <a:r>
              <a:rPr lang="en-GB" sz="3000" dirty="0" smtClean="0">
                <a:latin typeface="Arial" pitchFamily="34" charset="0"/>
                <a:cs typeface="Arial" pitchFamily="34" charset="0"/>
              </a:rPr>
              <a:t>DNA damage occurs at a rate of  10</a:t>
            </a:r>
            <a:r>
              <a:rPr lang="en-GB" sz="3000" baseline="30000" dirty="0" smtClean="0">
                <a:latin typeface="Arial" pitchFamily="34" charset="0"/>
                <a:cs typeface="Arial" pitchFamily="34" charset="0"/>
              </a:rPr>
              <a:t>4 </a:t>
            </a:r>
            <a:r>
              <a:rPr lang="en-GB" sz="3000" dirty="0" smtClean="0">
                <a:latin typeface="Arial" pitchFamily="34" charset="0"/>
                <a:cs typeface="Arial" pitchFamily="34" charset="0"/>
              </a:rPr>
              <a:t>– 10</a:t>
            </a:r>
            <a:r>
              <a:rPr lang="en-GB" sz="3000" baseline="30000" dirty="0" smtClean="0">
                <a:latin typeface="Arial" pitchFamily="34" charset="0"/>
                <a:cs typeface="Arial" pitchFamily="34" charset="0"/>
              </a:rPr>
              <a:t>6 </a:t>
            </a:r>
            <a:r>
              <a:rPr lang="en-GB" sz="3000" dirty="0" smtClean="0">
                <a:latin typeface="Arial" pitchFamily="34" charset="0"/>
                <a:cs typeface="Arial" pitchFamily="34" charset="0"/>
              </a:rPr>
              <a:t>molecular lesions per cell per day </a:t>
            </a:r>
          </a:p>
          <a:p>
            <a:pPr algn="l" rtl="0"/>
            <a:r>
              <a:rPr lang="en-GB" sz="3000" dirty="0" smtClean="0">
                <a:latin typeface="Arial" pitchFamily="34" charset="0"/>
                <a:cs typeface="Arial" pitchFamily="34" charset="0"/>
              </a:rPr>
              <a:t>What are the sources and types of this damage?</a:t>
            </a:r>
          </a:p>
          <a:p>
            <a:pPr algn="l" rtl="0"/>
            <a:r>
              <a:rPr lang="en-GB" sz="3000" dirty="0" smtClean="0">
                <a:latin typeface="Arial" pitchFamily="34" charset="0"/>
                <a:cs typeface="Arial" pitchFamily="34" charset="0"/>
              </a:rPr>
              <a:t>Can our cells recognise and repair this damage?</a:t>
            </a:r>
          </a:p>
          <a:p>
            <a:pPr algn="l" rtl="0"/>
            <a:r>
              <a:rPr lang="en-GB" sz="3000" dirty="0" smtClean="0">
                <a:latin typeface="Arial" pitchFamily="34" charset="0"/>
                <a:cs typeface="Arial" pitchFamily="34" charset="0"/>
              </a:rPr>
              <a:t>What are the consequences of unrepaired damage on the cell fate? </a:t>
            </a:r>
          </a:p>
          <a:p>
            <a:pPr marL="0" indent="0" algn="l" rtl="0">
              <a:buNone/>
            </a:pPr>
            <a:endParaRPr lang="en-GB" sz="2800" dirty="0" smtClean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579508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7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-428660" y="71422"/>
            <a:ext cx="9144000" cy="1143000"/>
          </a:xfrm>
        </p:spPr>
        <p:txBody>
          <a:bodyPr>
            <a:normAutofit/>
          </a:bodyPr>
          <a:lstStyle/>
          <a:p>
            <a:pPr rtl="0"/>
            <a:r>
              <a:rPr lang="en-GB" sz="4000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GB" sz="40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Oxidative </a:t>
            </a:r>
            <a:r>
              <a:rPr lang="en-GB" sz="4000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DNA Damage</a:t>
            </a:r>
            <a:endParaRPr lang="ar-JO" sz="4000" dirty="0">
              <a:solidFill>
                <a:srgbClr val="0000FF"/>
              </a:solidFill>
            </a:endParaRPr>
          </a:p>
        </p:txBody>
      </p:sp>
      <p:pic>
        <p:nvPicPr>
          <p:cNvPr id="5" name="Picture 2" descr="http://www.mutah.edu.jo/images/banners/medi-sign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929586" y="61864"/>
            <a:ext cx="1143008" cy="1295410"/>
          </a:xfrm>
          <a:prstGeom prst="rect">
            <a:avLst/>
          </a:prstGeom>
          <a:noFill/>
        </p:spPr>
      </p:pic>
      <p:sp>
        <p:nvSpPr>
          <p:cNvPr id="6" name="مستطيل 5"/>
          <p:cNvSpPr/>
          <p:nvPr/>
        </p:nvSpPr>
        <p:spPr>
          <a:xfrm>
            <a:off x="-32" y="24"/>
            <a:ext cx="428596" cy="6858000"/>
          </a:xfrm>
          <a:prstGeom prst="rect">
            <a:avLst/>
          </a:prstGeom>
          <a:solidFill>
            <a:srgbClr val="C0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" name="مستطيل 84"/>
          <p:cNvSpPr/>
          <p:nvPr/>
        </p:nvSpPr>
        <p:spPr>
          <a:xfrm rot="12775553">
            <a:off x="6040150" y="4731880"/>
            <a:ext cx="608166" cy="1077563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b="1" dirty="0"/>
          </a:p>
        </p:txBody>
      </p:sp>
      <p:grpSp>
        <p:nvGrpSpPr>
          <p:cNvPr id="11" name="Group 10"/>
          <p:cNvGrpSpPr/>
          <p:nvPr/>
        </p:nvGrpSpPr>
        <p:grpSpPr>
          <a:xfrm>
            <a:off x="1310165" y="4442435"/>
            <a:ext cx="7102313" cy="2728079"/>
            <a:chOff x="1310165" y="4442435"/>
            <a:chExt cx="7102313" cy="2728079"/>
          </a:xfrm>
        </p:grpSpPr>
        <p:grpSp>
          <p:nvGrpSpPr>
            <p:cNvPr id="21" name="Group 20"/>
            <p:cNvGrpSpPr/>
            <p:nvPr/>
          </p:nvGrpSpPr>
          <p:grpSpPr>
            <a:xfrm>
              <a:off x="1310165" y="4442435"/>
              <a:ext cx="7102313" cy="2728079"/>
              <a:chOff x="1310165" y="4442435"/>
              <a:chExt cx="7102313" cy="2728079"/>
            </a:xfrm>
          </p:grpSpPr>
          <p:grpSp>
            <p:nvGrpSpPr>
              <p:cNvPr id="16" name="Group 15"/>
              <p:cNvGrpSpPr/>
              <p:nvPr/>
            </p:nvGrpSpPr>
            <p:grpSpPr>
              <a:xfrm>
                <a:off x="1475656" y="4442435"/>
                <a:ext cx="1900965" cy="1506845"/>
                <a:chOff x="1421810" y="4318324"/>
                <a:chExt cx="1900965" cy="1506845"/>
              </a:xfrm>
            </p:grpSpPr>
            <p:sp>
              <p:nvSpPr>
                <p:cNvPr id="13" name="Rectangle 12"/>
                <p:cNvSpPr/>
                <p:nvPr/>
              </p:nvSpPr>
              <p:spPr>
                <a:xfrm>
                  <a:off x="1701725" y="4318324"/>
                  <a:ext cx="1165539" cy="648072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pic>
              <p:nvPicPr>
                <p:cNvPr id="15" name="Picture 14"/>
                <p:cNvPicPr>
                  <a:picLocks noChangeAspect="1"/>
                </p:cNvPicPr>
                <p:nvPr/>
              </p:nvPicPr>
              <p:blipFill rotWithShape="1"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50649" t="-4671" b="44614"/>
                <a:stretch/>
              </p:blipFill>
              <p:spPr>
                <a:xfrm>
                  <a:off x="1421810" y="4422127"/>
                  <a:ext cx="1900965" cy="1403042"/>
                </a:xfrm>
                <a:prstGeom prst="rect">
                  <a:avLst/>
                </a:prstGeom>
              </p:spPr>
            </p:pic>
          </p:grpSp>
          <p:sp>
            <p:nvSpPr>
              <p:cNvPr id="19" name="TextBox 18"/>
              <p:cNvSpPr txBox="1"/>
              <p:nvPr/>
            </p:nvSpPr>
            <p:spPr>
              <a:xfrm>
                <a:off x="6781454" y="6093296"/>
                <a:ext cx="1631024" cy="107721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2000" b="1" dirty="0" smtClean="0">
                    <a:solidFill>
                      <a:srgbClr val="0000FF"/>
                    </a:solidFill>
                  </a:rPr>
                  <a:t>8-oxoguanine</a:t>
                </a:r>
                <a:endParaRPr lang="en-US" sz="2400" b="1" dirty="0" smtClean="0">
                  <a:solidFill>
                    <a:srgbClr val="0000FF"/>
                  </a:solidFill>
                </a:endParaRPr>
              </a:p>
              <a:p>
                <a:pPr algn="ctr"/>
                <a:r>
                  <a:rPr lang="en-US" sz="2000" b="1" dirty="0" smtClean="0">
                    <a:solidFill>
                      <a:srgbClr val="0000FF"/>
                    </a:solidFill>
                  </a:rPr>
                  <a:t>(8-oxo G)</a:t>
                </a:r>
                <a:endParaRPr lang="en-US" sz="2000" b="1" dirty="0">
                  <a:solidFill>
                    <a:srgbClr val="0000FF"/>
                  </a:solidFill>
                </a:endParaRPr>
              </a:p>
              <a:p>
                <a:endParaRPr lang="en-US" sz="2400" b="1" dirty="0">
                  <a:solidFill>
                    <a:srgbClr val="0000FF"/>
                  </a:solidFill>
                </a:endParaRPr>
              </a:p>
            </p:txBody>
          </p:sp>
          <p:sp>
            <p:nvSpPr>
              <p:cNvPr id="20" name="TextBox 19"/>
              <p:cNvSpPr txBox="1"/>
              <p:nvPr/>
            </p:nvSpPr>
            <p:spPr>
              <a:xfrm>
                <a:off x="1310165" y="6165304"/>
                <a:ext cx="1519968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000" b="1" dirty="0" smtClean="0">
                    <a:solidFill>
                      <a:srgbClr val="0000FF"/>
                    </a:solidFill>
                  </a:rPr>
                  <a:t>Guanine (G) </a:t>
                </a:r>
                <a:endParaRPr lang="en-US" sz="2000" b="1" dirty="0">
                  <a:solidFill>
                    <a:srgbClr val="0000FF"/>
                  </a:solidFill>
                </a:endParaRPr>
              </a:p>
            </p:txBody>
          </p:sp>
        </p:grpSp>
        <p:grpSp>
          <p:nvGrpSpPr>
            <p:cNvPr id="9" name="Group 8"/>
            <p:cNvGrpSpPr/>
            <p:nvPr/>
          </p:nvGrpSpPr>
          <p:grpSpPr>
            <a:xfrm>
              <a:off x="4788024" y="4666917"/>
              <a:ext cx="3576960" cy="1858427"/>
              <a:chOff x="5148064" y="3789041"/>
              <a:chExt cx="3576960" cy="1858427"/>
            </a:xfrm>
          </p:grpSpPr>
          <p:grpSp>
            <p:nvGrpSpPr>
              <p:cNvPr id="7" name="Group 6"/>
              <p:cNvGrpSpPr/>
              <p:nvPr/>
            </p:nvGrpSpPr>
            <p:grpSpPr>
              <a:xfrm>
                <a:off x="5148064" y="3789041"/>
                <a:ext cx="3576960" cy="1448903"/>
                <a:chOff x="5148064" y="3789041"/>
                <a:chExt cx="3576960" cy="1448903"/>
              </a:xfrm>
            </p:grpSpPr>
            <p:pic>
              <p:nvPicPr>
                <p:cNvPr id="23" name="Picture 22"/>
                <p:cNvPicPr>
                  <a:picLocks noChangeAspect="1"/>
                </p:cNvPicPr>
                <p:nvPr/>
              </p:nvPicPr>
              <p:blipFill rotWithShape="1">
                <a:blip r:embed="rId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b="44882"/>
                <a:stretch/>
              </p:blipFill>
              <p:spPr>
                <a:xfrm>
                  <a:off x="5364088" y="3789041"/>
                  <a:ext cx="3360936" cy="1440160"/>
                </a:xfrm>
                <a:prstGeom prst="rect">
                  <a:avLst/>
                </a:prstGeom>
              </p:spPr>
            </p:pic>
            <p:sp>
              <p:nvSpPr>
                <p:cNvPr id="3" name="Rectangle 2"/>
                <p:cNvSpPr/>
                <p:nvPr/>
              </p:nvSpPr>
              <p:spPr>
                <a:xfrm>
                  <a:off x="5148064" y="4442435"/>
                  <a:ext cx="1042069" cy="795509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24" name="Rectangle 23"/>
              <p:cNvSpPr/>
              <p:nvPr/>
            </p:nvSpPr>
            <p:spPr>
              <a:xfrm>
                <a:off x="6050211" y="5085111"/>
                <a:ext cx="1042069" cy="562357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pic>
          <p:nvPicPr>
            <p:cNvPr id="25" name="Picture 24"/>
            <p:cNvPicPr>
              <a:picLocks noChangeAspect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4779" t="57004" r="39559" b="31094"/>
            <a:stretch/>
          </p:blipFill>
          <p:spPr>
            <a:xfrm>
              <a:off x="3925060" y="5373216"/>
              <a:ext cx="1656184" cy="576064"/>
            </a:xfrm>
            <a:prstGeom prst="rect">
              <a:avLst/>
            </a:prstGeom>
          </p:spPr>
        </p:pic>
      </p:grpSp>
      <p:pic>
        <p:nvPicPr>
          <p:cNvPr id="27" name="Picture 26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00" t="36350" r="4327" b="9050"/>
          <a:stretch/>
        </p:blipFill>
        <p:spPr>
          <a:xfrm>
            <a:off x="2348136" y="1628800"/>
            <a:ext cx="4608512" cy="21021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86927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-428660" y="71422"/>
            <a:ext cx="9144000" cy="1143000"/>
          </a:xfrm>
        </p:spPr>
        <p:txBody>
          <a:bodyPr>
            <a:normAutofit/>
          </a:bodyPr>
          <a:lstStyle/>
          <a:p>
            <a:r>
              <a:rPr lang="en-GB" sz="40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GB" sz="40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Induced DNA </a:t>
            </a:r>
            <a:r>
              <a:rPr lang="en-GB" sz="40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damage </a:t>
            </a:r>
            <a:endParaRPr lang="en-US" sz="4000" b="1" dirty="0"/>
          </a:p>
        </p:txBody>
      </p:sp>
      <p:pic>
        <p:nvPicPr>
          <p:cNvPr id="5" name="Picture 2" descr="http://www.mutah.edu.jo/images/banners/medi-sign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929586" y="61864"/>
            <a:ext cx="1143008" cy="1295410"/>
          </a:xfrm>
          <a:prstGeom prst="rect">
            <a:avLst/>
          </a:prstGeom>
          <a:noFill/>
        </p:spPr>
      </p:pic>
      <p:sp>
        <p:nvSpPr>
          <p:cNvPr id="6" name="مستطيل 5"/>
          <p:cNvSpPr/>
          <p:nvPr/>
        </p:nvSpPr>
        <p:spPr>
          <a:xfrm>
            <a:off x="-32" y="24"/>
            <a:ext cx="428596" cy="6858000"/>
          </a:xfrm>
          <a:prstGeom prst="rect">
            <a:avLst/>
          </a:prstGeom>
          <a:solidFill>
            <a:srgbClr val="C0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عنصر نائب للمحتوى 2"/>
          <p:cNvSpPr>
            <a:spLocks noGrp="1"/>
          </p:cNvSpPr>
          <p:nvPr>
            <p:ph idx="1"/>
          </p:nvPr>
        </p:nvSpPr>
        <p:spPr>
          <a:xfrm>
            <a:off x="457200" y="1214422"/>
            <a:ext cx="8686800" cy="5643578"/>
          </a:xfrm>
        </p:spPr>
        <p:txBody>
          <a:bodyPr>
            <a:normAutofit/>
          </a:bodyPr>
          <a:lstStyle/>
          <a:p>
            <a:pPr marL="514350" indent="-514350" algn="l" rtl="0">
              <a:buFont typeface="+mj-lt"/>
              <a:buAutoNum type="arabicPeriod"/>
            </a:pPr>
            <a:r>
              <a:rPr lang="en-GB" sz="28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Radiation Damage: </a:t>
            </a:r>
            <a:r>
              <a:rPr lang="en-GB" sz="2800" dirty="0" smtClean="0">
                <a:latin typeface="Arial" pitchFamily="34" charset="0"/>
                <a:cs typeface="Arial" pitchFamily="34" charset="0"/>
              </a:rPr>
              <a:t>which includes both UV light and </a:t>
            </a:r>
            <a:r>
              <a:rPr lang="en-GB" sz="2800" dirty="0">
                <a:latin typeface="Arial" pitchFamily="34" charset="0"/>
                <a:cs typeface="Arial" pitchFamily="34" charset="0"/>
              </a:rPr>
              <a:t>i</a:t>
            </a:r>
            <a:r>
              <a:rPr lang="en-GB" sz="2800" dirty="0" smtClean="0">
                <a:latin typeface="Arial" pitchFamily="34" charset="0"/>
                <a:cs typeface="Arial" pitchFamily="34" charset="0"/>
              </a:rPr>
              <a:t>onizing radiation</a:t>
            </a:r>
            <a:r>
              <a:rPr lang="en-GB" sz="2800" b="1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</a:p>
          <a:p>
            <a:pPr marL="0" indent="0" algn="l" rtl="0">
              <a:buNone/>
            </a:pPr>
            <a:endParaRPr lang="en-GB" sz="600" b="1" dirty="0" smtClean="0">
              <a:solidFill>
                <a:srgbClr val="0000FF"/>
              </a:solidFill>
              <a:latin typeface="Arial" pitchFamily="34" charset="0"/>
              <a:cs typeface="Arial" pitchFamily="34" charset="0"/>
            </a:endParaRPr>
          </a:p>
          <a:p>
            <a:pPr marL="0" indent="0" algn="l" rtl="0">
              <a:buNone/>
            </a:pPr>
            <a:endParaRPr lang="en-GB" sz="1400" b="1" dirty="0" smtClean="0">
              <a:solidFill>
                <a:srgbClr val="0000FF"/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1115616" y="1997968"/>
            <a:ext cx="7416824" cy="4815408"/>
            <a:chOff x="1115616" y="1997968"/>
            <a:chExt cx="7416824" cy="4815408"/>
          </a:xfrm>
        </p:grpSpPr>
        <p:pic>
          <p:nvPicPr>
            <p:cNvPr id="10" name="Picture 9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2419" b="16993"/>
            <a:stretch/>
          </p:blipFill>
          <p:spPr>
            <a:xfrm>
              <a:off x="1187624" y="2924944"/>
              <a:ext cx="7344816" cy="3888432"/>
            </a:xfrm>
            <a:prstGeom prst="rect">
              <a:avLst/>
            </a:prstGeom>
          </p:spPr>
        </p:pic>
        <p:sp>
          <p:nvSpPr>
            <p:cNvPr id="11" name="عنوان 1"/>
            <p:cNvSpPr txBox="1">
              <a:spLocks/>
            </p:cNvSpPr>
            <p:nvPr/>
          </p:nvSpPr>
          <p:spPr>
            <a:xfrm>
              <a:off x="1115616" y="1997968"/>
              <a:ext cx="6912768" cy="1143000"/>
            </a:xfrm>
            <a:prstGeom prst="rect">
              <a:avLst/>
            </a:prstGeom>
          </p:spPr>
          <p:txBody>
            <a:bodyPr vert="horz" lIns="91440" tIns="45720" rIns="91440" bIns="45720" rtlCol="1" anchor="ctr">
              <a:normAutofit/>
            </a:bodyPr>
            <a:lstStyle>
              <a:lvl1pPr algn="ctr" defTabSz="914400" rtl="1" eaLnBrk="1" latinLnBrk="0" hangingPunct="1"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marL="2171700" lvl="5" algn="l" rtl="0"/>
              <a:r>
                <a:rPr lang="en-GB" sz="2400" b="1" kern="0" dirty="0" smtClean="0">
                  <a:solidFill>
                    <a:srgbClr val="C00000"/>
                  </a:solidFill>
                  <a:latin typeface="Arial" charset="0"/>
                  <a:ea typeface="Arial" charset="0"/>
                  <a:cs typeface="Arial" charset="0"/>
                </a:rPr>
                <a:t>Electromagnetic Spectrum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7002171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-428660" y="71422"/>
            <a:ext cx="9144000" cy="1143000"/>
          </a:xfrm>
        </p:spPr>
        <p:txBody>
          <a:bodyPr>
            <a:normAutofit/>
          </a:bodyPr>
          <a:lstStyle/>
          <a:p>
            <a:r>
              <a:rPr lang="en-GB" sz="40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GB" sz="40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Induced DNA </a:t>
            </a:r>
            <a:r>
              <a:rPr lang="en-GB" sz="40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damage </a:t>
            </a:r>
            <a:endParaRPr lang="en-US" sz="4000" b="1" dirty="0"/>
          </a:p>
        </p:txBody>
      </p:sp>
      <p:pic>
        <p:nvPicPr>
          <p:cNvPr id="5" name="Picture 2" descr="http://www.mutah.edu.jo/images/banners/medi-sign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929586" y="61864"/>
            <a:ext cx="1143008" cy="1295410"/>
          </a:xfrm>
          <a:prstGeom prst="rect">
            <a:avLst/>
          </a:prstGeom>
          <a:noFill/>
        </p:spPr>
      </p:pic>
      <p:sp>
        <p:nvSpPr>
          <p:cNvPr id="6" name="مستطيل 5"/>
          <p:cNvSpPr/>
          <p:nvPr/>
        </p:nvSpPr>
        <p:spPr>
          <a:xfrm>
            <a:off x="-32" y="24"/>
            <a:ext cx="428596" cy="6858000"/>
          </a:xfrm>
          <a:prstGeom prst="rect">
            <a:avLst/>
          </a:prstGeom>
          <a:solidFill>
            <a:srgbClr val="C0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عنصر نائب للمحتوى 2"/>
          <p:cNvSpPr>
            <a:spLocks noGrp="1"/>
          </p:cNvSpPr>
          <p:nvPr>
            <p:ph idx="1"/>
          </p:nvPr>
        </p:nvSpPr>
        <p:spPr>
          <a:xfrm>
            <a:off x="457200" y="1214422"/>
            <a:ext cx="8686800" cy="5643578"/>
          </a:xfrm>
        </p:spPr>
        <p:txBody>
          <a:bodyPr>
            <a:normAutofit/>
          </a:bodyPr>
          <a:lstStyle/>
          <a:p>
            <a:pPr marL="514350" indent="-514350" algn="l" rtl="0">
              <a:buFont typeface="+mj-lt"/>
              <a:buAutoNum type="arabicPeriod"/>
            </a:pPr>
            <a:r>
              <a:rPr lang="en-GB" sz="28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Radiation Damage: </a:t>
            </a:r>
            <a:r>
              <a:rPr lang="en-GB" sz="2800" dirty="0" smtClean="0">
                <a:latin typeface="Arial" pitchFamily="34" charset="0"/>
                <a:cs typeface="Arial" pitchFamily="34" charset="0"/>
              </a:rPr>
              <a:t>which includes both UV light and </a:t>
            </a:r>
            <a:r>
              <a:rPr lang="en-GB" sz="2800" dirty="0">
                <a:latin typeface="Arial" pitchFamily="34" charset="0"/>
                <a:cs typeface="Arial" pitchFamily="34" charset="0"/>
              </a:rPr>
              <a:t>i</a:t>
            </a:r>
            <a:r>
              <a:rPr lang="en-GB" sz="2800" dirty="0" smtClean="0">
                <a:latin typeface="Arial" pitchFamily="34" charset="0"/>
                <a:cs typeface="Arial" pitchFamily="34" charset="0"/>
              </a:rPr>
              <a:t>onizing radiation</a:t>
            </a:r>
            <a:r>
              <a:rPr lang="en-GB" sz="2800" b="1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</a:p>
          <a:p>
            <a:pPr marL="0" indent="0" algn="l" rtl="0">
              <a:buNone/>
            </a:pPr>
            <a:endParaRPr lang="en-GB" sz="600" b="1" dirty="0" smtClean="0">
              <a:solidFill>
                <a:srgbClr val="0000FF"/>
              </a:solidFill>
              <a:latin typeface="Arial" pitchFamily="34" charset="0"/>
              <a:cs typeface="Arial" pitchFamily="34" charset="0"/>
            </a:endParaRPr>
          </a:p>
          <a:p>
            <a:pPr marL="3143250" lvl="6" indent="-514350" algn="l" rtl="0">
              <a:buFont typeface="+mj-lt"/>
              <a:buAutoNum type="alphaUcPeriod"/>
            </a:pPr>
            <a:r>
              <a:rPr lang="en-GB" sz="2400" b="1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Ultraviolet Radiation</a:t>
            </a:r>
            <a:endParaRPr lang="en-GB" sz="2400" b="1" dirty="0" smtClean="0">
              <a:solidFill>
                <a:srgbClr val="0000FF"/>
              </a:solidFill>
              <a:latin typeface="Arial" pitchFamily="34" charset="0"/>
              <a:cs typeface="Arial" pitchFamily="34" charset="0"/>
            </a:endParaRPr>
          </a:p>
          <a:p>
            <a:pPr marL="0" indent="0" algn="l" rtl="0">
              <a:buNone/>
            </a:pPr>
            <a:endParaRPr lang="en-GB" sz="1400" b="1" dirty="0" smtClean="0">
              <a:solidFill>
                <a:srgbClr val="0000FF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عنصر نائب للمحتوى 2"/>
          <p:cNvSpPr txBox="1">
            <a:spLocks/>
          </p:cNvSpPr>
          <p:nvPr/>
        </p:nvSpPr>
        <p:spPr>
          <a:xfrm>
            <a:off x="485570" y="2357422"/>
            <a:ext cx="8587024" cy="4455954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>
            <a:lvl1pPr marL="342900" indent="-3429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r" defTabSz="914400" rtl="1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l" rtl="0">
              <a:buFont typeface="Arial" pitchFamily="34" charset="0"/>
              <a:buNone/>
            </a:pPr>
            <a:endParaRPr lang="en-GB" sz="1400" b="1" dirty="0" smtClean="0">
              <a:solidFill>
                <a:srgbClr val="0000FF"/>
              </a:solidFill>
              <a:latin typeface="Arial" pitchFamily="34" charset="0"/>
              <a:cs typeface="Arial" pitchFamily="34" charset="0"/>
            </a:endParaRPr>
          </a:p>
          <a:p>
            <a:pPr marL="514350" indent="-514350" algn="l" rtl="0"/>
            <a:r>
              <a:rPr lang="en-GB" sz="2400" dirty="0" smtClean="0">
                <a:latin typeface="Arial" pitchFamily="34" charset="0"/>
                <a:cs typeface="Arial" pitchFamily="34" charset="0"/>
              </a:rPr>
              <a:t>Pyrimidines are highly sensitive to UV light. They form pyrimidine dimer (intra-strand crosslinking) particularly thymine dimer</a:t>
            </a:r>
          </a:p>
          <a:p>
            <a:pPr marL="514350" indent="-514350" algn="l" rtl="0"/>
            <a:r>
              <a:rPr lang="en-GB" sz="2400" dirty="0" smtClean="0">
                <a:latin typeface="Arial" pitchFamily="34" charset="0"/>
                <a:cs typeface="Arial" pitchFamily="34" charset="0"/>
              </a:rPr>
              <a:t>Dimers alter DNA structure                                           (kink or knot in DNA strand)</a:t>
            </a:r>
          </a:p>
          <a:p>
            <a:pPr marL="514350" indent="-514350" algn="l" rtl="0"/>
            <a:r>
              <a:rPr lang="en-GB" sz="2400" dirty="0" smtClean="0">
                <a:latin typeface="Arial" pitchFamily="34" charset="0"/>
                <a:cs typeface="Arial" pitchFamily="34" charset="0"/>
              </a:rPr>
              <a:t>Thymine dimers prevent                                             proper replication. The cell                                           either dies (apoptosis) or                                             forms a malignant tumour                                        (cancer)</a:t>
            </a:r>
          </a:p>
        </p:txBody>
      </p:sp>
      <p:pic>
        <p:nvPicPr>
          <p:cNvPr id="8" name="Picture 7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337918" y="3717032"/>
            <a:ext cx="1734676" cy="27259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6" name="Group 15"/>
          <p:cNvGrpSpPr/>
          <p:nvPr/>
        </p:nvGrpSpPr>
        <p:grpSpPr>
          <a:xfrm>
            <a:off x="5076056" y="4149080"/>
            <a:ext cx="2952328" cy="1577182"/>
            <a:chOff x="5076056" y="4149080"/>
            <a:chExt cx="2952328" cy="1577182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37874"/>
            <a:stretch/>
          </p:blipFill>
          <p:spPr>
            <a:xfrm>
              <a:off x="5076056" y="4149080"/>
              <a:ext cx="2055279" cy="1577182"/>
            </a:xfrm>
            <a:prstGeom prst="rect">
              <a:avLst/>
            </a:prstGeom>
          </p:spPr>
        </p:pic>
        <p:cxnSp>
          <p:nvCxnSpPr>
            <p:cNvPr id="11" name="Straight Connector 10"/>
            <p:cNvCxnSpPr/>
            <p:nvPr/>
          </p:nvCxnSpPr>
          <p:spPr>
            <a:xfrm flipH="1" flipV="1">
              <a:off x="7131335" y="4149080"/>
              <a:ext cx="897049" cy="436319"/>
            </a:xfrm>
            <a:prstGeom prst="line">
              <a:avLst/>
            </a:prstGeom>
            <a:ln w="22225">
              <a:solidFill>
                <a:srgbClr val="FF0000"/>
              </a:solidFill>
              <a:prstDash val="dash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 flipV="1">
              <a:off x="7159705" y="5273292"/>
              <a:ext cx="868679" cy="424394"/>
            </a:xfrm>
            <a:prstGeom prst="line">
              <a:avLst/>
            </a:prstGeom>
            <a:ln w="25400">
              <a:solidFill>
                <a:srgbClr val="FF0000"/>
              </a:solidFill>
              <a:prstDash val="dash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4732719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0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8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28" dur="5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-428660" y="71422"/>
            <a:ext cx="9144000" cy="1143000"/>
          </a:xfrm>
        </p:spPr>
        <p:txBody>
          <a:bodyPr>
            <a:normAutofit/>
          </a:bodyPr>
          <a:lstStyle/>
          <a:p>
            <a:pPr marL="2686050" lvl="5" indent="-514350" algn="l" rtl="0">
              <a:buFont typeface="+mj-lt"/>
              <a:buAutoNum type="alphaUcPeriod"/>
            </a:pPr>
            <a:r>
              <a:rPr lang="en-GB" sz="3600" b="1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Ultraviolet Radiation</a:t>
            </a:r>
          </a:p>
        </p:txBody>
      </p:sp>
      <p:pic>
        <p:nvPicPr>
          <p:cNvPr id="5" name="Picture 2" descr="http://www.mutah.edu.jo/images/banners/medi-sign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929586" y="61864"/>
            <a:ext cx="1143008" cy="1295410"/>
          </a:xfrm>
          <a:prstGeom prst="rect">
            <a:avLst/>
          </a:prstGeom>
          <a:noFill/>
        </p:spPr>
      </p:pic>
      <p:sp>
        <p:nvSpPr>
          <p:cNvPr id="6" name="مستطيل 5"/>
          <p:cNvSpPr/>
          <p:nvPr/>
        </p:nvSpPr>
        <p:spPr>
          <a:xfrm>
            <a:off x="-32" y="24"/>
            <a:ext cx="428596" cy="6858000"/>
          </a:xfrm>
          <a:prstGeom prst="rect">
            <a:avLst/>
          </a:prstGeom>
          <a:solidFill>
            <a:srgbClr val="C0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12" name="Group 11"/>
          <p:cNvGrpSpPr/>
          <p:nvPr/>
        </p:nvGrpSpPr>
        <p:grpSpPr>
          <a:xfrm>
            <a:off x="1547664" y="980728"/>
            <a:ext cx="6120680" cy="5832648"/>
            <a:chOff x="539552" y="1082265"/>
            <a:chExt cx="5040560" cy="5024024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7717"/>
            <a:stretch/>
          </p:blipFill>
          <p:spPr>
            <a:xfrm>
              <a:off x="539552" y="1082265"/>
              <a:ext cx="5040560" cy="4608512"/>
            </a:xfrm>
            <a:prstGeom prst="rect">
              <a:avLst/>
            </a:prstGeom>
          </p:spPr>
        </p:pic>
        <p:pic>
          <p:nvPicPr>
            <p:cNvPr id="10" name="Picture 9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93557" r="58085" b="-599"/>
            <a:stretch/>
          </p:blipFill>
          <p:spPr>
            <a:xfrm>
              <a:off x="753854" y="5754633"/>
              <a:ext cx="2112733" cy="351656"/>
            </a:xfrm>
            <a:prstGeom prst="rect">
              <a:avLst/>
            </a:prstGeom>
          </p:spPr>
        </p:pic>
        <p:pic>
          <p:nvPicPr>
            <p:cNvPr id="11" name="Picture 10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1262" t="93557" r="10166" b="2117"/>
            <a:stretch/>
          </p:blipFill>
          <p:spPr>
            <a:xfrm>
              <a:off x="3911122" y="5796164"/>
              <a:ext cx="1440160" cy="21602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118269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-428660" y="71422"/>
            <a:ext cx="9144000" cy="1143000"/>
          </a:xfrm>
        </p:spPr>
        <p:txBody>
          <a:bodyPr>
            <a:normAutofit/>
          </a:bodyPr>
          <a:lstStyle/>
          <a:p>
            <a:r>
              <a:rPr lang="en-GB" sz="40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Induced DNA </a:t>
            </a:r>
            <a:r>
              <a:rPr lang="en-GB" sz="40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damage </a:t>
            </a:r>
            <a:endParaRPr lang="en-US" sz="4000" b="1" dirty="0"/>
          </a:p>
        </p:txBody>
      </p:sp>
      <p:pic>
        <p:nvPicPr>
          <p:cNvPr id="5" name="Picture 2" descr="http://www.mutah.edu.jo/images/banners/medi-sign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929586" y="61864"/>
            <a:ext cx="1143008" cy="1295410"/>
          </a:xfrm>
          <a:prstGeom prst="rect">
            <a:avLst/>
          </a:prstGeom>
          <a:noFill/>
        </p:spPr>
      </p:pic>
      <p:sp>
        <p:nvSpPr>
          <p:cNvPr id="6" name="مستطيل 5"/>
          <p:cNvSpPr/>
          <p:nvPr/>
        </p:nvSpPr>
        <p:spPr>
          <a:xfrm>
            <a:off x="-32" y="24"/>
            <a:ext cx="428596" cy="6858000"/>
          </a:xfrm>
          <a:prstGeom prst="rect">
            <a:avLst/>
          </a:prstGeom>
          <a:solidFill>
            <a:srgbClr val="C0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عنصر نائب للمحتوى 2"/>
          <p:cNvSpPr>
            <a:spLocks noGrp="1"/>
          </p:cNvSpPr>
          <p:nvPr>
            <p:ph idx="1"/>
          </p:nvPr>
        </p:nvSpPr>
        <p:spPr>
          <a:xfrm>
            <a:off x="457200" y="1214422"/>
            <a:ext cx="8686800" cy="5643578"/>
          </a:xfrm>
        </p:spPr>
        <p:txBody>
          <a:bodyPr>
            <a:normAutofit/>
          </a:bodyPr>
          <a:lstStyle/>
          <a:p>
            <a:pPr marL="457200" indent="-457200" algn="l" rtl="0">
              <a:buFont typeface="+mj-lt"/>
              <a:buAutoNum type="alphaUcPeriod" startAt="2"/>
            </a:pPr>
            <a:r>
              <a:rPr lang="en-GB" sz="2400" b="1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Ionizing Radiation: </a:t>
            </a:r>
            <a:r>
              <a:rPr lang="en-GB" sz="2400" dirty="0" smtClean="0">
                <a:latin typeface="Arial" pitchFamily="34" charset="0"/>
                <a:cs typeface="Arial" pitchFamily="34" charset="0"/>
              </a:rPr>
              <a:t>like cosmic rays, X-rays and gamma        rays can damage DNA molecules in 2 ways:</a:t>
            </a:r>
          </a:p>
          <a:p>
            <a:pPr marL="457200" indent="-457200" algn="l" rtl="0">
              <a:buFont typeface="+mj-lt"/>
              <a:buAutoNum type="alphaUcPeriod" startAt="2"/>
            </a:pPr>
            <a:endParaRPr lang="en-GB" sz="1200" dirty="0" smtClean="0">
              <a:latin typeface="Arial" pitchFamily="34" charset="0"/>
              <a:cs typeface="Arial" pitchFamily="34" charset="0"/>
            </a:endParaRPr>
          </a:p>
          <a:p>
            <a:pPr marL="0" indent="0" algn="l" rtl="0">
              <a:buNone/>
            </a:pPr>
            <a:endParaRPr lang="en-GB" sz="2800" dirty="0" smtClean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095"/>
          <a:stretch/>
        </p:blipFill>
        <p:spPr>
          <a:xfrm>
            <a:off x="5170769" y="4365104"/>
            <a:ext cx="3816123" cy="2366136"/>
          </a:xfrm>
          <a:prstGeom prst="rect">
            <a:avLst/>
          </a:prstGeom>
        </p:spPr>
      </p:pic>
      <p:sp>
        <p:nvSpPr>
          <p:cNvPr id="8" name="عنصر نائب للمحتوى 2"/>
          <p:cNvSpPr txBox="1">
            <a:spLocks/>
          </p:cNvSpPr>
          <p:nvPr/>
        </p:nvSpPr>
        <p:spPr>
          <a:xfrm>
            <a:off x="214266" y="1916832"/>
            <a:ext cx="4717774" cy="5643578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>
            <a:lvl1pPr marL="342900" indent="-3429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r" defTabSz="914400" rtl="1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l" rtl="0">
              <a:buNone/>
            </a:pPr>
            <a:endParaRPr lang="en-GB" sz="1200" dirty="0" smtClean="0">
              <a:latin typeface="Arial" pitchFamily="34" charset="0"/>
              <a:cs typeface="Arial" pitchFamily="34" charset="0"/>
            </a:endParaRPr>
          </a:p>
          <a:p>
            <a:pPr lvl="1" algn="l" rtl="0">
              <a:buFont typeface="Arial" charset="0"/>
              <a:buChar char="•"/>
            </a:pPr>
            <a:r>
              <a:rPr lang="en-GB" sz="2400" dirty="0" smtClean="0">
                <a:latin typeface="Arial" pitchFamily="34" charset="0"/>
                <a:cs typeface="Arial" pitchFamily="34" charset="0"/>
              </a:rPr>
              <a:t>Direct DNA damage by producing single strand break (SSB) and the more severe double strand break (DSB)</a:t>
            </a:r>
          </a:p>
          <a:p>
            <a:pPr marL="457200" lvl="1" indent="0" algn="l" rtl="0">
              <a:buNone/>
            </a:pPr>
            <a:endParaRPr lang="en-GB" sz="2400" dirty="0" smtClean="0">
              <a:latin typeface="Arial" pitchFamily="34" charset="0"/>
              <a:cs typeface="Arial" pitchFamily="34" charset="0"/>
            </a:endParaRPr>
          </a:p>
          <a:p>
            <a:pPr lvl="1" algn="l" rtl="0">
              <a:buFont typeface="Arial" charset="0"/>
              <a:buChar char="•"/>
            </a:pPr>
            <a:r>
              <a:rPr lang="en-GB" sz="2400" dirty="0" smtClean="0">
                <a:latin typeface="Arial" pitchFamily="34" charset="0"/>
                <a:cs typeface="Arial" pitchFamily="34" charset="0"/>
              </a:rPr>
              <a:t>Indirect DNA damage by production of free radicals which alter the structure of bases </a:t>
            </a:r>
          </a:p>
          <a:p>
            <a:pPr marL="0" indent="0" algn="l" rtl="0">
              <a:buFont typeface="Arial" pitchFamily="34" charset="0"/>
              <a:buNone/>
            </a:pPr>
            <a:endParaRPr lang="en-GB" sz="2800" dirty="0" smtClean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787" b="19053"/>
          <a:stretch/>
        </p:blipFill>
        <p:spPr>
          <a:xfrm>
            <a:off x="5146338" y="2339711"/>
            <a:ext cx="3840554" cy="18355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69439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7" dur="5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-428660" y="71422"/>
            <a:ext cx="9144000" cy="1143000"/>
          </a:xfrm>
        </p:spPr>
        <p:txBody>
          <a:bodyPr>
            <a:normAutofit/>
          </a:bodyPr>
          <a:lstStyle/>
          <a:p>
            <a:r>
              <a:rPr lang="en-GB" sz="40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GB" sz="40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Induced DNA </a:t>
            </a:r>
            <a:r>
              <a:rPr lang="en-GB" sz="40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damage </a:t>
            </a:r>
            <a:endParaRPr lang="en-US" sz="4000" b="1" dirty="0"/>
          </a:p>
        </p:txBody>
      </p:sp>
      <p:pic>
        <p:nvPicPr>
          <p:cNvPr id="5" name="Picture 2" descr="http://www.mutah.edu.jo/images/banners/medi-sign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929586" y="61864"/>
            <a:ext cx="1143008" cy="1295410"/>
          </a:xfrm>
          <a:prstGeom prst="rect">
            <a:avLst/>
          </a:prstGeom>
          <a:noFill/>
        </p:spPr>
      </p:pic>
      <p:sp>
        <p:nvSpPr>
          <p:cNvPr id="6" name="مستطيل 5"/>
          <p:cNvSpPr/>
          <p:nvPr/>
        </p:nvSpPr>
        <p:spPr>
          <a:xfrm>
            <a:off x="-32" y="24"/>
            <a:ext cx="428596" cy="6858000"/>
          </a:xfrm>
          <a:prstGeom prst="rect">
            <a:avLst/>
          </a:prstGeom>
          <a:solidFill>
            <a:srgbClr val="C0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عنصر نائب للمحتوى 2"/>
          <p:cNvSpPr>
            <a:spLocks noGrp="1"/>
          </p:cNvSpPr>
          <p:nvPr>
            <p:ph idx="1"/>
          </p:nvPr>
        </p:nvSpPr>
        <p:spPr>
          <a:xfrm>
            <a:off x="457200" y="1214422"/>
            <a:ext cx="8686800" cy="5643578"/>
          </a:xfrm>
        </p:spPr>
        <p:txBody>
          <a:bodyPr>
            <a:normAutofit/>
          </a:bodyPr>
          <a:lstStyle/>
          <a:p>
            <a:pPr marL="514350" indent="-514350" algn="l" rtl="0">
              <a:buFont typeface="+mj-lt"/>
              <a:buAutoNum type="arabicPeriod" startAt="2"/>
            </a:pPr>
            <a:r>
              <a:rPr lang="en-GB" sz="28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Chemical mutagens: </a:t>
            </a:r>
            <a:r>
              <a:rPr lang="en-GB" sz="2800" dirty="0" smtClean="0">
                <a:latin typeface="Arial" pitchFamily="34" charset="0"/>
                <a:cs typeface="Arial" pitchFamily="34" charset="0"/>
              </a:rPr>
              <a:t>are agents which induce mutations if their damaging effects on DNA have not been recognized and repaired</a:t>
            </a:r>
          </a:p>
          <a:p>
            <a:pPr marL="0" indent="0" algn="l" rtl="0">
              <a:buNone/>
            </a:pPr>
            <a:r>
              <a:rPr lang="en-GB" sz="1400" dirty="0" smtClean="0">
                <a:latin typeface="Arial" pitchFamily="34" charset="0"/>
                <a:cs typeface="Arial" pitchFamily="34" charset="0"/>
              </a:rPr>
              <a:t> </a:t>
            </a:r>
            <a:endParaRPr lang="en-GB" sz="200" dirty="0" smtClean="0">
              <a:latin typeface="Arial" pitchFamily="34" charset="0"/>
              <a:cs typeface="Arial" pitchFamily="34" charset="0"/>
            </a:endParaRPr>
          </a:p>
          <a:p>
            <a:pPr lvl="1" algn="l" rtl="0"/>
            <a:r>
              <a:rPr lang="en-GB" b="1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Base modifying agents</a:t>
            </a:r>
          </a:p>
          <a:p>
            <a:pPr lvl="1" algn="l" rtl="0"/>
            <a:r>
              <a:rPr lang="en-GB" b="1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Base analogs</a:t>
            </a:r>
          </a:p>
          <a:p>
            <a:pPr lvl="1" algn="l" rtl="0"/>
            <a:r>
              <a:rPr lang="en-GB" b="1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Intercalating agents </a:t>
            </a:r>
          </a:p>
          <a:p>
            <a:pPr marL="0" indent="0" algn="l" rtl="0">
              <a:buNone/>
            </a:pPr>
            <a:endParaRPr lang="en-GB" sz="1400" b="1" dirty="0" smtClean="0">
              <a:solidFill>
                <a:srgbClr val="0000FF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590096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7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-428660" y="71422"/>
            <a:ext cx="9144000" cy="1143000"/>
          </a:xfrm>
        </p:spPr>
        <p:txBody>
          <a:bodyPr>
            <a:normAutofit/>
          </a:bodyPr>
          <a:lstStyle/>
          <a:p>
            <a:pPr lvl="1" algn="ctr" rtl="1">
              <a:spcBef>
                <a:spcPct val="0"/>
              </a:spcBef>
            </a:pPr>
            <a:r>
              <a:rPr lang="en-GB" sz="3600" b="1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Base </a:t>
            </a:r>
            <a:r>
              <a:rPr lang="en-GB" sz="3600" b="1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M</a:t>
            </a:r>
            <a:r>
              <a:rPr lang="en-GB" sz="3600" b="1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odifying Agents</a:t>
            </a:r>
            <a:endParaRPr lang="en-US" sz="6600" b="1" dirty="0"/>
          </a:p>
        </p:txBody>
      </p:sp>
      <p:pic>
        <p:nvPicPr>
          <p:cNvPr id="5" name="Picture 2" descr="http://www.mutah.edu.jo/images/banners/medi-sign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929586" y="61864"/>
            <a:ext cx="1143008" cy="1295410"/>
          </a:xfrm>
          <a:prstGeom prst="rect">
            <a:avLst/>
          </a:prstGeom>
          <a:noFill/>
        </p:spPr>
      </p:pic>
      <p:sp>
        <p:nvSpPr>
          <p:cNvPr id="6" name="مستطيل 5"/>
          <p:cNvSpPr/>
          <p:nvPr/>
        </p:nvSpPr>
        <p:spPr>
          <a:xfrm>
            <a:off x="-32" y="24"/>
            <a:ext cx="428596" cy="6858000"/>
          </a:xfrm>
          <a:prstGeom prst="rect">
            <a:avLst/>
          </a:prstGeom>
          <a:solidFill>
            <a:srgbClr val="C0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عنصر نائب للمحتوى 2"/>
          <p:cNvSpPr>
            <a:spLocks noGrp="1"/>
          </p:cNvSpPr>
          <p:nvPr>
            <p:ph idx="1"/>
          </p:nvPr>
        </p:nvSpPr>
        <p:spPr>
          <a:xfrm>
            <a:off x="457200" y="1214422"/>
            <a:ext cx="8686800" cy="5643578"/>
          </a:xfrm>
        </p:spPr>
        <p:txBody>
          <a:bodyPr>
            <a:normAutofit/>
          </a:bodyPr>
          <a:lstStyle/>
          <a:p>
            <a:pPr algn="l" rtl="0"/>
            <a:r>
              <a:rPr lang="en-GB" sz="2400" dirty="0" smtClean="0">
                <a:latin typeface="Arial" pitchFamily="34" charset="0"/>
                <a:cs typeface="Arial" pitchFamily="34" charset="0"/>
              </a:rPr>
              <a:t>Change the chemical structure of DNA bases resulting in mispairing and other problems</a:t>
            </a:r>
            <a:endParaRPr lang="en-GB" sz="2400" dirty="0">
              <a:latin typeface="Arial" pitchFamily="34" charset="0"/>
              <a:cs typeface="Arial" pitchFamily="34" charset="0"/>
            </a:endParaRPr>
          </a:p>
          <a:p>
            <a:pPr algn="l" rtl="0"/>
            <a:r>
              <a:rPr lang="en-GB" sz="2400" dirty="0" smtClean="0">
                <a:latin typeface="Arial" pitchFamily="34" charset="0"/>
                <a:cs typeface="Arial" pitchFamily="34" charset="0"/>
              </a:rPr>
              <a:t>These includes alkylating agents such as  SAM                  (s-</a:t>
            </a:r>
            <a:r>
              <a:rPr lang="en-GB" sz="2400" dirty="0" err="1" smtClean="0">
                <a:latin typeface="Arial" pitchFamily="34" charset="0"/>
                <a:cs typeface="Arial" pitchFamily="34" charset="0"/>
              </a:rPr>
              <a:t>adenosyl</a:t>
            </a:r>
            <a:r>
              <a:rPr lang="en-GB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GB" sz="2400" dirty="0" smtClean="0">
                <a:latin typeface="Arial" pitchFamily="34" charset="0"/>
                <a:cs typeface="Arial" pitchFamily="34" charset="0"/>
              </a:rPr>
              <a:t>Methionine) which adds methyl group to guanine leading to O</a:t>
            </a:r>
            <a:r>
              <a:rPr lang="en-GB" sz="2400" baseline="30000" dirty="0" smtClean="0">
                <a:latin typeface="Arial" pitchFamily="34" charset="0"/>
                <a:cs typeface="Arial" pitchFamily="34" charset="0"/>
              </a:rPr>
              <a:t>6</a:t>
            </a:r>
            <a:r>
              <a:rPr lang="en-GB" sz="2400" dirty="0" smtClean="0">
                <a:latin typeface="Arial" pitchFamily="34" charset="0"/>
                <a:cs typeface="Arial" pitchFamily="34" charset="0"/>
              </a:rPr>
              <a:t> methylguanine (O</a:t>
            </a:r>
            <a:r>
              <a:rPr lang="en-GB" sz="2400" baseline="30000" dirty="0" smtClean="0">
                <a:latin typeface="Arial" pitchFamily="34" charset="0"/>
                <a:cs typeface="Arial" pitchFamily="34" charset="0"/>
              </a:rPr>
              <a:t>6 </a:t>
            </a:r>
            <a:r>
              <a:rPr lang="en-GB" sz="2400" dirty="0" smtClean="0">
                <a:latin typeface="Arial" pitchFamily="34" charset="0"/>
                <a:cs typeface="Arial" pitchFamily="34" charset="0"/>
              </a:rPr>
              <a:t>MeG) </a:t>
            </a:r>
          </a:p>
          <a:p>
            <a:pPr algn="l" rtl="0"/>
            <a:r>
              <a:rPr lang="en-GB" sz="2400" dirty="0" smtClean="0">
                <a:latin typeface="Arial" pitchFamily="34" charset="0"/>
                <a:cs typeface="Arial" pitchFamily="34" charset="0"/>
              </a:rPr>
              <a:t>If not repaired, this lesion can lead to a </a:t>
            </a:r>
            <a:r>
              <a:rPr lang="en-GB" sz="24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base                    pair substitution</a:t>
            </a:r>
            <a:r>
              <a:rPr lang="en-GB" sz="2400" dirty="0" smtClean="0">
                <a:latin typeface="Arial" pitchFamily="34" charset="0"/>
                <a:cs typeface="Arial" pitchFamily="34" charset="0"/>
              </a:rPr>
              <a:t> (base pair changers) </a:t>
            </a:r>
            <a:endParaRPr lang="en-GB" sz="4400" dirty="0" smtClean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3217" y="4020612"/>
            <a:ext cx="3282759" cy="28647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8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792987" y="3645024"/>
            <a:ext cx="2315517" cy="31683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5978187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5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-428660" y="71422"/>
            <a:ext cx="9144000" cy="1143000"/>
          </a:xfrm>
        </p:spPr>
        <p:txBody>
          <a:bodyPr>
            <a:normAutofit/>
          </a:bodyPr>
          <a:lstStyle/>
          <a:p>
            <a:pPr lvl="1" algn="l" rtl="0"/>
            <a:r>
              <a:rPr lang="en-GB" sz="3600" b="1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                         Base analogs</a:t>
            </a:r>
          </a:p>
        </p:txBody>
      </p:sp>
      <p:pic>
        <p:nvPicPr>
          <p:cNvPr id="5" name="Picture 2" descr="http://www.mutah.edu.jo/images/banners/medi-sign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929586" y="61864"/>
            <a:ext cx="1143008" cy="1295410"/>
          </a:xfrm>
          <a:prstGeom prst="rect">
            <a:avLst/>
          </a:prstGeom>
          <a:noFill/>
        </p:spPr>
      </p:pic>
      <p:sp>
        <p:nvSpPr>
          <p:cNvPr id="6" name="مستطيل 5"/>
          <p:cNvSpPr/>
          <p:nvPr/>
        </p:nvSpPr>
        <p:spPr>
          <a:xfrm>
            <a:off x="-32" y="24"/>
            <a:ext cx="428596" cy="6858000"/>
          </a:xfrm>
          <a:prstGeom prst="rect">
            <a:avLst/>
          </a:prstGeom>
          <a:solidFill>
            <a:srgbClr val="C0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عنصر نائب للمحتوى 2"/>
          <p:cNvSpPr>
            <a:spLocks noGrp="1"/>
          </p:cNvSpPr>
          <p:nvPr>
            <p:ph idx="1"/>
          </p:nvPr>
        </p:nvSpPr>
        <p:spPr>
          <a:xfrm>
            <a:off x="457200" y="908720"/>
            <a:ext cx="5266928" cy="5949280"/>
          </a:xfrm>
        </p:spPr>
        <p:txBody>
          <a:bodyPr>
            <a:normAutofit/>
          </a:bodyPr>
          <a:lstStyle/>
          <a:p>
            <a:pPr algn="l" rtl="0"/>
            <a:r>
              <a:rPr lang="en-GB" dirty="0" smtClean="0">
                <a:latin typeface="Arial" pitchFamily="34" charset="0"/>
                <a:cs typeface="Arial" pitchFamily="34" charset="0"/>
              </a:rPr>
              <a:t>Chemicals with structures similar to that of any of the four standard bases of </a:t>
            </a:r>
            <a:r>
              <a:rPr lang="en-GB" dirty="0">
                <a:latin typeface="Arial" pitchFamily="34" charset="0"/>
                <a:cs typeface="Arial" pitchFamily="34" charset="0"/>
              </a:rPr>
              <a:t>DNA like 2-amino purine the base analog of adenine (6-amino purine</a:t>
            </a:r>
            <a:r>
              <a:rPr lang="en-GB" dirty="0" smtClean="0">
                <a:latin typeface="Arial" pitchFamily="34" charset="0"/>
                <a:cs typeface="Arial" pitchFamily="34" charset="0"/>
              </a:rPr>
              <a:t>). They replace them in DNA strand but do not </a:t>
            </a:r>
            <a:r>
              <a:rPr lang="en-GB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always</a:t>
            </a:r>
            <a:r>
              <a:rPr lang="en-GB" dirty="0" smtClean="0">
                <a:latin typeface="Arial" pitchFamily="34" charset="0"/>
                <a:cs typeface="Arial" pitchFamily="34" charset="0"/>
              </a:rPr>
              <a:t> pair with normal bases leading to </a:t>
            </a:r>
            <a:r>
              <a:rPr lang="en-GB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base pair substitution</a:t>
            </a:r>
            <a:endParaRPr lang="en-GB" sz="2800" b="1" dirty="0" smtClean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  <a:p>
            <a:pPr marL="0" indent="0" algn="l" rtl="0">
              <a:buNone/>
            </a:pPr>
            <a:endParaRPr lang="en-GB" sz="2400" dirty="0" smtClean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03924" y="1728192"/>
            <a:ext cx="3204580" cy="51571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53907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-1086"/>
          <a:stretch/>
        </p:blipFill>
        <p:spPr>
          <a:xfrm>
            <a:off x="4817656" y="1340768"/>
            <a:ext cx="4236435" cy="5328592"/>
          </a:xfrm>
          <a:prstGeom prst="rect">
            <a:avLst/>
          </a:prstGeom>
        </p:spPr>
      </p:pic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-428660" y="71422"/>
            <a:ext cx="9144000" cy="1143000"/>
          </a:xfrm>
        </p:spPr>
        <p:txBody>
          <a:bodyPr>
            <a:normAutofit fontScale="90000"/>
          </a:bodyPr>
          <a:lstStyle/>
          <a:p>
            <a:pPr lvl="1" algn="l" rtl="0"/>
            <a:r>
              <a:rPr lang="en-GB" sz="3600" b="1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                     </a:t>
            </a:r>
            <a:br>
              <a:rPr lang="en-GB" sz="3600" b="1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</a:br>
            <a:r>
              <a:rPr lang="en-GB" sz="3600" b="1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GB" sz="3600" b="1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                     Intercalating Agents </a:t>
            </a:r>
            <a:br>
              <a:rPr lang="en-GB" sz="3600" b="1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</a:br>
            <a:endParaRPr lang="en-GB" sz="3600" b="1" dirty="0" smtClean="0">
              <a:solidFill>
                <a:srgbClr val="0000FF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Picture 2" descr="http://www.mutah.edu.jo/images/banners/medi-sign.gif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929586" y="61864"/>
            <a:ext cx="1143008" cy="1295410"/>
          </a:xfrm>
          <a:prstGeom prst="rect">
            <a:avLst/>
          </a:prstGeom>
          <a:noFill/>
        </p:spPr>
      </p:pic>
      <p:sp>
        <p:nvSpPr>
          <p:cNvPr id="6" name="مستطيل 5"/>
          <p:cNvSpPr/>
          <p:nvPr/>
        </p:nvSpPr>
        <p:spPr>
          <a:xfrm>
            <a:off x="-32" y="24"/>
            <a:ext cx="428596" cy="6858000"/>
          </a:xfrm>
          <a:prstGeom prst="rect">
            <a:avLst/>
          </a:prstGeom>
          <a:solidFill>
            <a:srgbClr val="C0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عنصر نائب للمحتوى 2"/>
          <p:cNvSpPr>
            <a:spLocks noGrp="1"/>
          </p:cNvSpPr>
          <p:nvPr>
            <p:ph idx="1"/>
          </p:nvPr>
        </p:nvSpPr>
        <p:spPr>
          <a:xfrm>
            <a:off x="457200" y="1214422"/>
            <a:ext cx="5338936" cy="5643578"/>
          </a:xfrm>
        </p:spPr>
        <p:txBody>
          <a:bodyPr>
            <a:normAutofit/>
          </a:bodyPr>
          <a:lstStyle/>
          <a:p>
            <a:pPr algn="l" rtl="0"/>
            <a:r>
              <a:rPr lang="en-GB" sz="2800" dirty="0" smtClean="0">
                <a:latin typeface="Arial" pitchFamily="34" charset="0"/>
                <a:cs typeface="Arial" pitchFamily="34" charset="0"/>
              </a:rPr>
              <a:t>Sandwich themselves between adjacent DNA bases so affect DNA structure causing insertion or deletion of an entire base pair </a:t>
            </a:r>
            <a:r>
              <a:rPr lang="en-GB" sz="28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(hence frameshift mutation)  </a:t>
            </a:r>
          </a:p>
          <a:p>
            <a:pPr algn="l" rtl="0"/>
            <a:r>
              <a:rPr lang="en-GB" sz="2800" dirty="0" smtClean="0">
                <a:latin typeface="Arial" pitchFamily="34" charset="0"/>
                <a:cs typeface="Arial" pitchFamily="34" charset="0"/>
              </a:rPr>
              <a:t>Like acridine orange, benzopyrene (cigarette smoke), aflatoxin B1                (mycotoxins produced           by some fungi) </a:t>
            </a:r>
          </a:p>
          <a:p>
            <a:pPr algn="l" rtl="0"/>
            <a:endParaRPr lang="en-GB" sz="2800" dirty="0" smtClean="0">
              <a:latin typeface="Arial" pitchFamily="34" charset="0"/>
              <a:cs typeface="Arial" pitchFamily="34" charset="0"/>
            </a:endParaRPr>
          </a:p>
          <a:p>
            <a:pPr marL="0" indent="0" algn="l" rtl="0">
              <a:buNone/>
            </a:pPr>
            <a:endParaRPr lang="en-GB" sz="2400" dirty="0" smtClean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774989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>
          <a:xfrm>
            <a:off x="760040" y="1340768"/>
            <a:ext cx="7772400" cy="3024336"/>
          </a:xfrm>
        </p:spPr>
        <p:txBody>
          <a:bodyPr>
            <a:normAutofit/>
          </a:bodyPr>
          <a:lstStyle/>
          <a:p>
            <a:pPr rtl="0"/>
            <a:r>
              <a:rPr lang="en-US" sz="6600" dirty="0" smtClean="0">
                <a:solidFill>
                  <a:srgbClr val="C00000"/>
                </a:solidFill>
              </a:rPr>
              <a:t>DNA Repair Pathways</a:t>
            </a:r>
            <a:endParaRPr lang="ar-JO" sz="6600" dirty="0">
              <a:solidFill>
                <a:srgbClr val="C00000"/>
              </a:solidFill>
            </a:endParaRPr>
          </a:p>
        </p:txBody>
      </p:sp>
      <p:pic>
        <p:nvPicPr>
          <p:cNvPr id="6" name="Picture 2" descr="http://www.mutah.edu.jo/images/banners/medi-sign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929586" y="61888"/>
            <a:ext cx="1143008" cy="1295410"/>
          </a:xfrm>
          <a:prstGeom prst="rect">
            <a:avLst/>
          </a:prstGeom>
          <a:noFill/>
        </p:spPr>
      </p:pic>
      <p:sp>
        <p:nvSpPr>
          <p:cNvPr id="10" name="مستطيل 9"/>
          <p:cNvSpPr/>
          <p:nvPr/>
        </p:nvSpPr>
        <p:spPr>
          <a:xfrm>
            <a:off x="0" y="0"/>
            <a:ext cx="428596" cy="6858024"/>
          </a:xfrm>
          <a:prstGeom prst="rect">
            <a:avLst/>
          </a:prstGeom>
          <a:solidFill>
            <a:srgbClr val="C0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880395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>
          <a:xfrm>
            <a:off x="760040" y="1340768"/>
            <a:ext cx="7772400" cy="3024336"/>
          </a:xfrm>
        </p:spPr>
        <p:txBody>
          <a:bodyPr>
            <a:normAutofit/>
          </a:bodyPr>
          <a:lstStyle/>
          <a:p>
            <a:pPr rtl="0"/>
            <a:r>
              <a:rPr lang="en-US" sz="7200" smtClean="0">
                <a:solidFill>
                  <a:srgbClr val="C00000"/>
                </a:solidFill>
              </a:rPr>
              <a:t>DNA Damage</a:t>
            </a:r>
            <a:endParaRPr lang="ar-JO" sz="7200" dirty="0">
              <a:solidFill>
                <a:srgbClr val="C00000"/>
              </a:solidFill>
            </a:endParaRPr>
          </a:p>
        </p:txBody>
      </p:sp>
      <p:pic>
        <p:nvPicPr>
          <p:cNvPr id="6" name="Picture 2" descr="http://www.mutah.edu.jo/images/banners/medi-sign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929586" y="61888"/>
            <a:ext cx="1143008" cy="1295410"/>
          </a:xfrm>
          <a:prstGeom prst="rect">
            <a:avLst/>
          </a:prstGeom>
          <a:noFill/>
        </p:spPr>
      </p:pic>
      <p:sp>
        <p:nvSpPr>
          <p:cNvPr id="10" name="مستطيل 9"/>
          <p:cNvSpPr/>
          <p:nvPr/>
        </p:nvSpPr>
        <p:spPr>
          <a:xfrm>
            <a:off x="0" y="0"/>
            <a:ext cx="428596" cy="6858024"/>
          </a:xfrm>
          <a:prstGeom prst="rect">
            <a:avLst/>
          </a:prstGeom>
          <a:solidFill>
            <a:srgbClr val="C0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215168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71422"/>
            <a:ext cx="8258140" cy="1143000"/>
          </a:xfrm>
        </p:spPr>
        <p:txBody>
          <a:bodyPr>
            <a:normAutofit/>
          </a:bodyPr>
          <a:lstStyle/>
          <a:p>
            <a:pPr lvl="1" algn="l" rtl="0"/>
            <a:r>
              <a:rPr lang="en-GB" sz="3600" b="1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GB" sz="3600" b="1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       DNA Repair Mechanisms </a:t>
            </a:r>
          </a:p>
        </p:txBody>
      </p:sp>
      <p:pic>
        <p:nvPicPr>
          <p:cNvPr id="5" name="Picture 2" descr="http://www.mutah.edu.jo/images/banners/medi-sign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929586" y="61864"/>
            <a:ext cx="1143008" cy="1295410"/>
          </a:xfrm>
          <a:prstGeom prst="rect">
            <a:avLst/>
          </a:prstGeom>
          <a:noFill/>
        </p:spPr>
      </p:pic>
      <p:sp>
        <p:nvSpPr>
          <p:cNvPr id="6" name="مستطيل 5"/>
          <p:cNvSpPr/>
          <p:nvPr/>
        </p:nvSpPr>
        <p:spPr>
          <a:xfrm>
            <a:off x="-32" y="24"/>
            <a:ext cx="428596" cy="6858000"/>
          </a:xfrm>
          <a:prstGeom prst="rect">
            <a:avLst/>
          </a:prstGeom>
          <a:solidFill>
            <a:srgbClr val="C0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عنصر نائب للمحتوى 2"/>
          <p:cNvSpPr>
            <a:spLocks noGrp="1"/>
          </p:cNvSpPr>
          <p:nvPr>
            <p:ph idx="1"/>
          </p:nvPr>
        </p:nvSpPr>
        <p:spPr>
          <a:xfrm>
            <a:off x="457200" y="1214422"/>
            <a:ext cx="8615394" cy="5643578"/>
          </a:xfrm>
        </p:spPr>
        <p:txBody>
          <a:bodyPr>
            <a:normAutofit/>
          </a:bodyPr>
          <a:lstStyle/>
          <a:p>
            <a:pPr algn="l" rtl="0"/>
            <a:r>
              <a:rPr lang="en-GB" sz="2800" dirty="0" smtClean="0">
                <a:latin typeface="Arial" pitchFamily="34" charset="0"/>
                <a:cs typeface="Arial" pitchFamily="34" charset="0"/>
              </a:rPr>
              <a:t>DNA repair system : is a collection of processes by which a cell identifies and corrects various DNA lesions</a:t>
            </a:r>
            <a:endParaRPr lang="en-GB" sz="800" dirty="0" smtClean="0">
              <a:latin typeface="Arial" pitchFamily="34" charset="0"/>
              <a:cs typeface="Arial" pitchFamily="34" charset="0"/>
            </a:endParaRPr>
          </a:p>
          <a:p>
            <a:pPr algn="l" rtl="0"/>
            <a:r>
              <a:rPr lang="en-GB" sz="2800" dirty="0" smtClean="0">
                <a:latin typeface="Arial" pitchFamily="34" charset="0"/>
                <a:cs typeface="Arial" pitchFamily="34" charset="0"/>
              </a:rPr>
              <a:t>Several repair strategies are available:</a:t>
            </a:r>
          </a:p>
          <a:p>
            <a:pPr marL="0" indent="0" algn="l" rtl="0">
              <a:buNone/>
            </a:pPr>
            <a:endParaRPr lang="en-GB" sz="500" dirty="0" smtClean="0">
              <a:latin typeface="Arial" pitchFamily="34" charset="0"/>
              <a:cs typeface="Arial" pitchFamily="34" charset="0"/>
            </a:endParaRPr>
          </a:p>
          <a:p>
            <a:pPr marL="914400" lvl="1" indent="-514350" algn="l" rtl="0">
              <a:buFont typeface="+mj-lt"/>
              <a:buAutoNum type="alphaUcPeriod"/>
            </a:pPr>
            <a:r>
              <a:rPr lang="en-GB" sz="24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Direct/reversal repair</a:t>
            </a:r>
          </a:p>
          <a:p>
            <a:pPr marL="914400" lvl="1" indent="-514350" algn="l" rtl="0">
              <a:buFont typeface="+mj-lt"/>
              <a:buAutoNum type="alphaUcPeriod"/>
            </a:pPr>
            <a:r>
              <a:rPr lang="en-GB" sz="24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Base excision repair</a:t>
            </a:r>
          </a:p>
          <a:p>
            <a:pPr marL="914400" lvl="1" indent="-514350" algn="l" rtl="0">
              <a:buFont typeface="+mj-lt"/>
              <a:buAutoNum type="alphaUcPeriod"/>
            </a:pPr>
            <a:r>
              <a:rPr lang="en-GB" sz="24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Nucleotide excision repair</a:t>
            </a:r>
          </a:p>
          <a:p>
            <a:pPr marL="914400" lvl="1" indent="-514350" algn="l" rtl="0">
              <a:buFont typeface="+mj-lt"/>
              <a:buAutoNum type="alphaUcPeriod"/>
            </a:pPr>
            <a:r>
              <a:rPr lang="en-GB" sz="24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Strand-directed Mismatch repair</a:t>
            </a:r>
          </a:p>
          <a:p>
            <a:pPr marL="914400" lvl="1" indent="-514350" algn="l" rtl="0">
              <a:buFont typeface="+mj-lt"/>
              <a:buAutoNum type="alphaUcPeriod"/>
            </a:pPr>
            <a:r>
              <a:rPr lang="en-GB" sz="24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Double strand breaks repair    </a:t>
            </a:r>
          </a:p>
          <a:p>
            <a:pPr algn="l" rtl="0"/>
            <a:endParaRPr lang="en-GB" sz="2800" dirty="0" smtClean="0">
              <a:latin typeface="Arial" pitchFamily="34" charset="0"/>
              <a:cs typeface="Arial" pitchFamily="34" charset="0"/>
            </a:endParaRPr>
          </a:p>
          <a:p>
            <a:pPr marL="0" indent="0" algn="l" rtl="0">
              <a:buNone/>
            </a:pPr>
            <a:endParaRPr lang="en-GB" sz="2400" dirty="0" smtClean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133174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71422"/>
            <a:ext cx="8258140" cy="1143000"/>
          </a:xfrm>
        </p:spPr>
        <p:txBody>
          <a:bodyPr>
            <a:normAutofit/>
          </a:bodyPr>
          <a:lstStyle/>
          <a:p>
            <a:pPr lvl="1" algn="ctr" rtl="0"/>
            <a:r>
              <a:rPr lang="en-GB" sz="36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Direct Repair system</a:t>
            </a:r>
          </a:p>
        </p:txBody>
      </p:sp>
      <p:pic>
        <p:nvPicPr>
          <p:cNvPr id="5" name="Picture 2" descr="http://www.mutah.edu.jo/images/banners/medi-sign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929586" y="61864"/>
            <a:ext cx="1143008" cy="1295410"/>
          </a:xfrm>
          <a:prstGeom prst="rect">
            <a:avLst/>
          </a:prstGeom>
          <a:noFill/>
        </p:spPr>
      </p:pic>
      <p:sp>
        <p:nvSpPr>
          <p:cNvPr id="6" name="مستطيل 5"/>
          <p:cNvSpPr/>
          <p:nvPr/>
        </p:nvSpPr>
        <p:spPr>
          <a:xfrm>
            <a:off x="-32" y="24"/>
            <a:ext cx="428596" cy="6858000"/>
          </a:xfrm>
          <a:prstGeom prst="rect">
            <a:avLst/>
          </a:prstGeom>
          <a:solidFill>
            <a:srgbClr val="C0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عنصر نائب للمحتوى 2"/>
          <p:cNvSpPr>
            <a:spLocks noGrp="1"/>
          </p:cNvSpPr>
          <p:nvPr>
            <p:ph idx="1"/>
          </p:nvPr>
        </p:nvSpPr>
        <p:spPr>
          <a:xfrm>
            <a:off x="457200" y="1214422"/>
            <a:ext cx="8615394" cy="5643578"/>
          </a:xfrm>
        </p:spPr>
        <p:txBody>
          <a:bodyPr>
            <a:normAutofit/>
          </a:bodyPr>
          <a:lstStyle/>
          <a:p>
            <a:pPr algn="l" rtl="0"/>
            <a:r>
              <a:rPr lang="en-GB" sz="2800" dirty="0" smtClean="0">
                <a:latin typeface="Arial" pitchFamily="34" charset="0"/>
                <a:cs typeface="Arial" pitchFamily="34" charset="0"/>
              </a:rPr>
              <a:t>Direct repair also called direct reversal because the damage can be directly recognized and reversed</a:t>
            </a:r>
          </a:p>
          <a:p>
            <a:pPr algn="l" rtl="0"/>
            <a:r>
              <a:rPr lang="en-GB" sz="2800" dirty="0" smtClean="0">
                <a:latin typeface="Arial" pitchFamily="34" charset="0"/>
                <a:cs typeface="Arial" pitchFamily="34" charset="0"/>
              </a:rPr>
              <a:t>Two specific enzymes are                            involved in direct repair:</a:t>
            </a:r>
          </a:p>
          <a:p>
            <a:pPr marL="0" indent="0" algn="l" rtl="0">
              <a:buNone/>
            </a:pPr>
            <a:endParaRPr lang="en-GB" sz="2400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عنصر نائب للمحتوى 2"/>
          <p:cNvSpPr txBox="1">
            <a:spLocks/>
          </p:cNvSpPr>
          <p:nvPr/>
        </p:nvSpPr>
        <p:spPr>
          <a:xfrm>
            <a:off x="609600" y="3645024"/>
            <a:ext cx="4754488" cy="3240360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>
            <a:lvl1pPr marL="342900" indent="-3429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r" defTabSz="914400" rtl="1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14350" indent="-514350" algn="l" rtl="0">
              <a:buFont typeface="+mj-lt"/>
              <a:buAutoNum type="arabicPeriod"/>
            </a:pPr>
            <a:r>
              <a:rPr lang="en-GB" sz="28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Photolyases</a:t>
            </a:r>
            <a:r>
              <a:rPr lang="en-GB" sz="2800" dirty="0" smtClean="0">
                <a:latin typeface="Arial" pitchFamily="34" charset="0"/>
                <a:cs typeface="Arial" pitchFamily="34" charset="0"/>
              </a:rPr>
              <a:t> which repair UV induced damage in plants, bacteria and some animals (excluding humans) by splitting the dimers</a:t>
            </a:r>
          </a:p>
          <a:p>
            <a:pPr marL="0" indent="0" algn="l" rtl="0">
              <a:buFont typeface="Arial" pitchFamily="34" charset="0"/>
              <a:buNone/>
            </a:pPr>
            <a:endParaRPr lang="en-GB" sz="2400" dirty="0" smtClean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6216" y="2276548"/>
            <a:ext cx="2560417" cy="45368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9634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2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71422"/>
            <a:ext cx="8258140" cy="1143000"/>
          </a:xfrm>
        </p:spPr>
        <p:txBody>
          <a:bodyPr>
            <a:normAutofit/>
          </a:bodyPr>
          <a:lstStyle/>
          <a:p>
            <a:pPr lvl="1" algn="ctr" rtl="0"/>
            <a:r>
              <a:rPr lang="en-GB" sz="36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Direct Repair system</a:t>
            </a:r>
          </a:p>
        </p:txBody>
      </p:sp>
      <p:pic>
        <p:nvPicPr>
          <p:cNvPr id="5" name="Picture 2" descr="http://www.mutah.edu.jo/images/banners/medi-sign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929586" y="61864"/>
            <a:ext cx="1143008" cy="1295410"/>
          </a:xfrm>
          <a:prstGeom prst="rect">
            <a:avLst/>
          </a:prstGeom>
          <a:noFill/>
        </p:spPr>
      </p:pic>
      <p:sp>
        <p:nvSpPr>
          <p:cNvPr id="6" name="مستطيل 5"/>
          <p:cNvSpPr/>
          <p:nvPr/>
        </p:nvSpPr>
        <p:spPr>
          <a:xfrm>
            <a:off x="-32" y="24"/>
            <a:ext cx="428596" cy="6858000"/>
          </a:xfrm>
          <a:prstGeom prst="rect">
            <a:avLst/>
          </a:prstGeom>
          <a:solidFill>
            <a:srgbClr val="C0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075" t="5445" r="112" b="16066"/>
          <a:stretch/>
        </p:blipFill>
        <p:spPr>
          <a:xfrm>
            <a:off x="4550436" y="3858554"/>
            <a:ext cx="4558068" cy="2954822"/>
          </a:xfrm>
          <a:prstGeom prst="rect">
            <a:avLst/>
          </a:prstGeom>
        </p:spPr>
      </p:pic>
      <p:sp>
        <p:nvSpPr>
          <p:cNvPr id="7" name="عنصر نائب للمحتوى 2"/>
          <p:cNvSpPr txBox="1">
            <a:spLocks/>
          </p:cNvSpPr>
          <p:nvPr/>
        </p:nvSpPr>
        <p:spPr>
          <a:xfrm>
            <a:off x="467544" y="1214422"/>
            <a:ext cx="5690592" cy="5643578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>
            <a:lvl1pPr marL="342900" indent="-3429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r" defTabSz="914400" rtl="1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14350" indent="-514350" algn="l" rtl="0">
              <a:buFont typeface="+mj-lt"/>
              <a:buAutoNum type="arabicPeriod" startAt="2"/>
            </a:pPr>
            <a:r>
              <a:rPr lang="en-GB" sz="28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O6-methylguanine methyltransferase (MGMT) </a:t>
            </a:r>
            <a:r>
              <a:rPr lang="en-GB" sz="2800" dirty="0" smtClean="0">
                <a:latin typeface="Arial" pitchFamily="34" charset="0"/>
                <a:cs typeface="Arial" pitchFamily="34" charset="0"/>
              </a:rPr>
              <a:t>which transfer methyl group from G to a cysteine residue within the enzyme itself. Ada and Ogt are the two bacterial isoforms of MGMT</a:t>
            </a:r>
          </a:p>
          <a:p>
            <a:pPr algn="l" rtl="0"/>
            <a:r>
              <a:rPr lang="en-GB" sz="2800" dirty="0" smtClean="0">
                <a:latin typeface="Arial" pitchFamily="34" charset="0"/>
                <a:cs typeface="Arial" pitchFamily="34" charset="0"/>
              </a:rPr>
              <a:t>This reaction is       stoichiometric rather             than catalytic because         each enzyme can be            used only once (suicide)                   </a:t>
            </a:r>
          </a:p>
          <a:p>
            <a:pPr marL="0" indent="0" algn="l" rtl="0">
              <a:buFont typeface="Arial" pitchFamily="34" charset="0"/>
              <a:buNone/>
            </a:pPr>
            <a:endParaRPr lang="en-GB" sz="2400" dirty="0" smtClean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555322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71422"/>
            <a:ext cx="8258140" cy="1143000"/>
          </a:xfrm>
        </p:spPr>
        <p:txBody>
          <a:bodyPr>
            <a:normAutofit/>
          </a:bodyPr>
          <a:lstStyle/>
          <a:p>
            <a:pPr lvl="1" algn="ctr" rtl="0"/>
            <a:r>
              <a:rPr lang="en-GB" sz="36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Base Excision Repair</a:t>
            </a:r>
          </a:p>
        </p:txBody>
      </p:sp>
      <p:pic>
        <p:nvPicPr>
          <p:cNvPr id="5" name="Picture 2" descr="http://www.mutah.edu.jo/images/banners/medi-sign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929586" y="61864"/>
            <a:ext cx="1143008" cy="1295410"/>
          </a:xfrm>
          <a:prstGeom prst="rect">
            <a:avLst/>
          </a:prstGeom>
          <a:noFill/>
        </p:spPr>
      </p:pic>
      <p:sp>
        <p:nvSpPr>
          <p:cNvPr id="6" name="مستطيل 5"/>
          <p:cNvSpPr/>
          <p:nvPr/>
        </p:nvSpPr>
        <p:spPr>
          <a:xfrm>
            <a:off x="-32" y="24"/>
            <a:ext cx="428596" cy="6858000"/>
          </a:xfrm>
          <a:prstGeom prst="rect">
            <a:avLst/>
          </a:prstGeom>
          <a:solidFill>
            <a:srgbClr val="C0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عنصر نائب للمحتوى 2"/>
          <p:cNvSpPr>
            <a:spLocks noGrp="1"/>
          </p:cNvSpPr>
          <p:nvPr>
            <p:ph idx="1"/>
          </p:nvPr>
        </p:nvSpPr>
        <p:spPr>
          <a:xfrm>
            <a:off x="457200" y="1214422"/>
            <a:ext cx="8615394" cy="5643578"/>
          </a:xfrm>
        </p:spPr>
        <p:txBody>
          <a:bodyPr>
            <a:normAutofit/>
          </a:bodyPr>
          <a:lstStyle/>
          <a:p>
            <a:pPr algn="l" rtl="0"/>
            <a:r>
              <a:rPr lang="en-GB" sz="2800" dirty="0" smtClean="0">
                <a:latin typeface="Arial" pitchFamily="34" charset="0"/>
                <a:cs typeface="Arial" pitchFamily="34" charset="0"/>
              </a:rPr>
              <a:t>Base excision repair </a:t>
            </a:r>
            <a:r>
              <a:rPr lang="en-GB" sz="28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(BER) </a:t>
            </a:r>
            <a:r>
              <a:rPr lang="en-GB" sz="2800" dirty="0" smtClean="0">
                <a:latin typeface="Arial" pitchFamily="34" charset="0"/>
                <a:cs typeface="Arial" pitchFamily="34" charset="0"/>
              </a:rPr>
              <a:t>involves a category of enzymes known as DNA-N-glycosylases like uracil DNA glycosylase</a:t>
            </a:r>
          </a:p>
          <a:p>
            <a:pPr algn="l" rtl="0"/>
            <a:r>
              <a:rPr lang="en-GB" sz="2800" dirty="0" smtClean="0">
                <a:latin typeface="Arial" pitchFamily="34" charset="0"/>
                <a:cs typeface="Arial" pitchFamily="34" charset="0"/>
              </a:rPr>
              <a:t>Glycosylases recognize damaged bases and remove them resulting in apurinic or apyrimidinic (AP) site</a:t>
            </a:r>
          </a:p>
          <a:p>
            <a:pPr algn="l" rtl="0"/>
            <a:r>
              <a:rPr lang="en-GB" sz="2800" dirty="0" smtClean="0">
                <a:latin typeface="Arial" pitchFamily="34" charset="0"/>
                <a:cs typeface="Arial" pitchFamily="34" charset="0"/>
              </a:rPr>
              <a:t>AP endonucleases enzymes nick the damaged backbone at </a:t>
            </a:r>
            <a:r>
              <a:rPr lang="en-GB" sz="28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5’ end </a:t>
            </a:r>
            <a:r>
              <a:rPr lang="en-GB" sz="2800" dirty="0" smtClean="0">
                <a:latin typeface="Arial" pitchFamily="34" charset="0"/>
                <a:cs typeface="Arial" pitchFamily="34" charset="0"/>
              </a:rPr>
              <a:t>of AP site</a:t>
            </a:r>
          </a:p>
          <a:p>
            <a:pPr algn="l" rtl="0"/>
            <a:r>
              <a:rPr lang="en-GB" sz="2800" dirty="0" smtClean="0">
                <a:latin typeface="Arial" pitchFamily="34" charset="0"/>
                <a:cs typeface="Arial" pitchFamily="34" charset="0"/>
              </a:rPr>
              <a:t>DNA polymerase removes the damaged region using its 5’ to 3’ exonuclease activity and correctly synthesizes the new strand. Finally, DNA ligase seals the strand.   </a:t>
            </a:r>
            <a:endParaRPr lang="en-GB" sz="2400" dirty="0" smtClean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178829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0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3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71422"/>
            <a:ext cx="8258140" cy="1143000"/>
          </a:xfrm>
        </p:spPr>
        <p:txBody>
          <a:bodyPr>
            <a:normAutofit/>
          </a:bodyPr>
          <a:lstStyle/>
          <a:p>
            <a:pPr lvl="1" algn="ctr" rtl="0"/>
            <a:r>
              <a:rPr lang="en-GB" sz="36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Base Excision Repair</a:t>
            </a:r>
          </a:p>
        </p:txBody>
      </p:sp>
      <p:pic>
        <p:nvPicPr>
          <p:cNvPr id="5" name="Picture 2" descr="http://www.mutah.edu.jo/images/banners/medi-sign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929586" y="61864"/>
            <a:ext cx="1143008" cy="1295410"/>
          </a:xfrm>
          <a:prstGeom prst="rect">
            <a:avLst/>
          </a:prstGeom>
          <a:noFill/>
        </p:spPr>
      </p:pic>
      <p:sp>
        <p:nvSpPr>
          <p:cNvPr id="6" name="مستطيل 5"/>
          <p:cNvSpPr/>
          <p:nvPr/>
        </p:nvSpPr>
        <p:spPr>
          <a:xfrm>
            <a:off x="-32" y="24"/>
            <a:ext cx="428596" cy="6858000"/>
          </a:xfrm>
          <a:prstGeom prst="rect">
            <a:avLst/>
          </a:prstGeom>
          <a:solidFill>
            <a:srgbClr val="C0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20" name="Group 19"/>
          <p:cNvGrpSpPr/>
          <p:nvPr/>
        </p:nvGrpSpPr>
        <p:grpSpPr>
          <a:xfrm>
            <a:off x="1043608" y="1332220"/>
            <a:ext cx="7260788" cy="5112568"/>
            <a:chOff x="1588144" y="1332220"/>
            <a:chExt cx="7260788" cy="5112568"/>
          </a:xfrm>
        </p:grpSpPr>
        <p:grpSp>
          <p:nvGrpSpPr>
            <p:cNvPr id="16" name="Group 15"/>
            <p:cNvGrpSpPr/>
            <p:nvPr/>
          </p:nvGrpSpPr>
          <p:grpSpPr>
            <a:xfrm>
              <a:off x="1588144" y="1332220"/>
              <a:ext cx="6912768" cy="5112568"/>
              <a:chOff x="875607" y="1016732"/>
              <a:chExt cx="6912768" cy="5112568"/>
            </a:xfrm>
          </p:grpSpPr>
          <p:grpSp>
            <p:nvGrpSpPr>
              <p:cNvPr id="8" name="Group 7"/>
              <p:cNvGrpSpPr/>
              <p:nvPr/>
            </p:nvGrpSpPr>
            <p:grpSpPr>
              <a:xfrm>
                <a:off x="875607" y="1016732"/>
                <a:ext cx="6912768" cy="5112568"/>
                <a:chOff x="1331640" y="1484784"/>
                <a:chExt cx="6912768" cy="5112568"/>
              </a:xfrm>
            </p:grpSpPr>
            <p:pic>
              <p:nvPicPr>
                <p:cNvPr id="3" name="Picture 2"/>
                <p:cNvPicPr>
                  <a:picLocks noChangeAspect="1"/>
                </p:cNvPicPr>
                <p:nvPr/>
              </p:nvPicPr>
              <p:blipFill>
                <a:blip r:embed="rId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331640" y="1484784"/>
                  <a:ext cx="6846788" cy="5096712"/>
                </a:xfrm>
                <a:prstGeom prst="rect">
                  <a:avLst/>
                </a:prstGeom>
              </p:spPr>
            </p:pic>
            <p:sp>
              <p:nvSpPr>
                <p:cNvPr id="7" name="Rectangle 6"/>
                <p:cNvSpPr/>
                <p:nvPr/>
              </p:nvSpPr>
              <p:spPr>
                <a:xfrm>
                  <a:off x="7740352" y="6165304"/>
                  <a:ext cx="504056" cy="432048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5" name="Rectangle 14"/>
              <p:cNvSpPr/>
              <p:nvPr/>
            </p:nvSpPr>
            <p:spPr>
              <a:xfrm>
                <a:off x="5330608" y="1916832"/>
                <a:ext cx="2193719" cy="440883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7" name="Group 16"/>
            <p:cNvGrpSpPr/>
            <p:nvPr/>
          </p:nvGrpSpPr>
          <p:grpSpPr>
            <a:xfrm>
              <a:off x="6043145" y="2169147"/>
              <a:ext cx="2805787" cy="504056"/>
              <a:chOff x="1702671" y="2060848"/>
              <a:chExt cx="2805787" cy="504056"/>
            </a:xfrm>
          </p:grpSpPr>
          <p:pic>
            <p:nvPicPr>
              <p:cNvPr id="18" name="Picture 17"/>
              <p:cNvPicPr>
                <a:picLocks noChangeAspect="1"/>
              </p:cNvPicPr>
              <p:nvPr/>
            </p:nvPicPr>
            <p:blipFill rotWithShape="1"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65206" t="16747" b="73363"/>
              <a:stretch/>
            </p:blipFill>
            <p:spPr>
              <a:xfrm>
                <a:off x="2126166" y="2060848"/>
                <a:ext cx="2382292" cy="504056"/>
              </a:xfrm>
              <a:prstGeom prst="rect">
                <a:avLst/>
              </a:prstGeom>
            </p:spPr>
          </p:pic>
          <p:sp>
            <p:nvSpPr>
              <p:cNvPr id="19" name="TextBox 18"/>
              <p:cNvSpPr txBox="1"/>
              <p:nvPr/>
            </p:nvSpPr>
            <p:spPr>
              <a:xfrm>
                <a:off x="1702671" y="2060848"/>
                <a:ext cx="551754" cy="25391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050" b="1" dirty="0" smtClean="0">
                    <a:solidFill>
                      <a:schemeClr val="tx1">
                        <a:lumMod val="50000"/>
                        <a:lumOff val="50000"/>
                      </a:schemeClr>
                    </a:solidFill>
                  </a:rPr>
                  <a:t>Uracil-</a:t>
                </a:r>
                <a:endParaRPr lang="en-US" sz="1050" b="1" dirty="0">
                  <a:solidFill>
                    <a:schemeClr val="tx1">
                      <a:lumMod val="50000"/>
                      <a:lumOff val="50000"/>
                    </a:schemeClr>
                  </a:solidFill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6420767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71422"/>
            <a:ext cx="8258140" cy="1143000"/>
          </a:xfrm>
        </p:spPr>
        <p:txBody>
          <a:bodyPr>
            <a:normAutofit/>
          </a:bodyPr>
          <a:lstStyle/>
          <a:p>
            <a:pPr lvl="1" algn="ctr" rtl="0"/>
            <a:r>
              <a:rPr lang="en-GB" sz="36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Nucleotide Excision Repair</a:t>
            </a:r>
          </a:p>
        </p:txBody>
      </p:sp>
      <p:pic>
        <p:nvPicPr>
          <p:cNvPr id="5" name="Picture 2" descr="http://www.mutah.edu.jo/images/banners/medi-sign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929586" y="61864"/>
            <a:ext cx="1143008" cy="1295410"/>
          </a:xfrm>
          <a:prstGeom prst="rect">
            <a:avLst/>
          </a:prstGeom>
          <a:noFill/>
        </p:spPr>
      </p:pic>
      <p:sp>
        <p:nvSpPr>
          <p:cNvPr id="6" name="مستطيل 5"/>
          <p:cNvSpPr/>
          <p:nvPr/>
        </p:nvSpPr>
        <p:spPr>
          <a:xfrm>
            <a:off x="-32" y="24"/>
            <a:ext cx="428596" cy="6858000"/>
          </a:xfrm>
          <a:prstGeom prst="rect">
            <a:avLst/>
          </a:prstGeom>
          <a:solidFill>
            <a:srgbClr val="C0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عنصر نائب للمحتوى 2"/>
          <p:cNvSpPr>
            <a:spLocks noGrp="1"/>
          </p:cNvSpPr>
          <p:nvPr>
            <p:ph idx="1"/>
          </p:nvPr>
        </p:nvSpPr>
        <p:spPr>
          <a:xfrm>
            <a:off x="352104" y="1268760"/>
            <a:ext cx="8939336" cy="5472202"/>
          </a:xfrm>
        </p:spPr>
        <p:txBody>
          <a:bodyPr>
            <a:normAutofit/>
          </a:bodyPr>
          <a:lstStyle/>
          <a:p>
            <a:pPr algn="l" rtl="0"/>
            <a:r>
              <a:rPr lang="en-GB" sz="2800" dirty="0" smtClean="0">
                <a:latin typeface="Arial" pitchFamily="34" charset="0"/>
                <a:cs typeface="Arial" pitchFamily="34" charset="0"/>
              </a:rPr>
              <a:t>Nucleotide excision repair system </a:t>
            </a:r>
            <a:r>
              <a:rPr lang="en-GB" sz="28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(NER) </a:t>
            </a:r>
            <a:r>
              <a:rPr lang="en-GB" sz="2800" dirty="0" smtClean="0">
                <a:latin typeface="Arial" pitchFamily="34" charset="0"/>
                <a:cs typeface="Arial" pitchFamily="34" charset="0"/>
              </a:rPr>
              <a:t>corrects lesions which commonly cause bulk distortions in DNA helix like UV-induced pyrimidine dimers. NER is highly conserved used in both eukaryotes and prokaryotes </a:t>
            </a:r>
            <a:endParaRPr lang="en-GB" sz="2800" dirty="0">
              <a:latin typeface="Arial" pitchFamily="34" charset="0"/>
              <a:cs typeface="Arial" pitchFamily="34" charset="0"/>
            </a:endParaRPr>
          </a:p>
          <a:p>
            <a:pPr algn="l" rtl="0"/>
            <a:r>
              <a:rPr lang="en-GB" sz="2800" dirty="0" smtClean="0">
                <a:latin typeface="Arial" pitchFamily="34" charset="0"/>
                <a:cs typeface="Arial" pitchFamily="34" charset="0"/>
              </a:rPr>
              <a:t>The damaged region is removed in 3 steps process:</a:t>
            </a:r>
          </a:p>
          <a:p>
            <a:pPr marL="514350" indent="-514350" algn="l" rtl="0">
              <a:buFont typeface="+mj-lt"/>
              <a:buAutoNum type="arabicPeriod"/>
            </a:pPr>
            <a:r>
              <a:rPr lang="en-GB" sz="2800" dirty="0" smtClean="0">
                <a:latin typeface="Arial" pitchFamily="34" charset="0"/>
                <a:cs typeface="Arial" pitchFamily="34" charset="0"/>
              </a:rPr>
              <a:t>Recognition of the damage by NER enzymes</a:t>
            </a:r>
          </a:p>
          <a:p>
            <a:pPr marL="514350" indent="-514350" algn="l" rtl="0">
              <a:buFont typeface="+mj-lt"/>
              <a:buAutoNum type="arabicPeriod"/>
            </a:pPr>
            <a:r>
              <a:rPr lang="en-GB" sz="2800" dirty="0" smtClean="0">
                <a:latin typeface="Arial" pitchFamily="34" charset="0"/>
                <a:cs typeface="Arial" pitchFamily="34" charset="0"/>
              </a:rPr>
              <a:t>Excision of damaged DNA (12-24 nucleotides long) by endonucleases </a:t>
            </a:r>
          </a:p>
          <a:p>
            <a:pPr marL="514350" indent="-514350" algn="l" rtl="0">
              <a:buFont typeface="+mj-lt"/>
              <a:buAutoNum type="arabicPeriod"/>
            </a:pPr>
            <a:r>
              <a:rPr lang="en-GB" sz="2800" dirty="0" smtClean="0">
                <a:latin typeface="Arial" pitchFamily="34" charset="0"/>
                <a:cs typeface="Arial" pitchFamily="34" charset="0"/>
              </a:rPr>
              <a:t>Resynthesis of removed DNA region by DNA polymerase followed by ligase to seal the region </a:t>
            </a:r>
          </a:p>
        </p:txBody>
      </p:sp>
    </p:spTree>
    <p:extLst>
      <p:ext uri="{BB962C8B-B14F-4D97-AF65-F5344CB8AC3E}">
        <p14:creationId xmlns:p14="http://schemas.microsoft.com/office/powerpoint/2010/main" val="12062868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0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3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71422"/>
            <a:ext cx="8258140" cy="1143000"/>
          </a:xfrm>
        </p:spPr>
        <p:txBody>
          <a:bodyPr>
            <a:normAutofit/>
          </a:bodyPr>
          <a:lstStyle/>
          <a:p>
            <a:pPr lvl="1" algn="ctr" rtl="0"/>
            <a:r>
              <a:rPr lang="en-GB" sz="36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Nucleotide Excision Repair</a:t>
            </a:r>
          </a:p>
        </p:txBody>
      </p:sp>
      <p:pic>
        <p:nvPicPr>
          <p:cNvPr id="5" name="Picture 2" descr="http://www.mutah.edu.jo/images/banners/medi-sign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929586" y="61864"/>
            <a:ext cx="1143008" cy="1295410"/>
          </a:xfrm>
          <a:prstGeom prst="rect">
            <a:avLst/>
          </a:prstGeom>
          <a:noFill/>
        </p:spPr>
      </p:pic>
      <p:sp>
        <p:nvSpPr>
          <p:cNvPr id="6" name="مستطيل 5"/>
          <p:cNvSpPr/>
          <p:nvPr/>
        </p:nvSpPr>
        <p:spPr>
          <a:xfrm>
            <a:off x="-32" y="24"/>
            <a:ext cx="428596" cy="6858000"/>
          </a:xfrm>
          <a:prstGeom prst="rect">
            <a:avLst/>
          </a:prstGeom>
          <a:solidFill>
            <a:srgbClr val="C0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054" y="1562258"/>
            <a:ext cx="8673433" cy="50442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7034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http://www.mutah.edu.jo/images/banners/medi-sign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929586" y="61864"/>
            <a:ext cx="1143008" cy="1295410"/>
          </a:xfrm>
          <a:prstGeom prst="rect">
            <a:avLst/>
          </a:prstGeom>
          <a:noFill/>
        </p:spPr>
      </p:pic>
      <p:sp>
        <p:nvSpPr>
          <p:cNvPr id="6" name="مستطيل 5"/>
          <p:cNvSpPr/>
          <p:nvPr/>
        </p:nvSpPr>
        <p:spPr>
          <a:xfrm>
            <a:off x="-32" y="24"/>
            <a:ext cx="428596" cy="6858000"/>
          </a:xfrm>
          <a:prstGeom prst="rect">
            <a:avLst/>
          </a:prstGeom>
          <a:solidFill>
            <a:srgbClr val="C0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46" t="4822" r="3252" b="4459"/>
          <a:stretch/>
        </p:blipFill>
        <p:spPr>
          <a:xfrm>
            <a:off x="2555776" y="3501008"/>
            <a:ext cx="4137430" cy="2889633"/>
          </a:xfrm>
          <a:prstGeom prst="rect">
            <a:avLst/>
          </a:prstGeom>
        </p:spPr>
      </p:pic>
      <p:sp>
        <p:nvSpPr>
          <p:cNvPr id="14" name="عنصر نائب للمحتوى 2"/>
          <p:cNvSpPr>
            <a:spLocks noGrp="1"/>
          </p:cNvSpPr>
          <p:nvPr>
            <p:ph idx="1"/>
          </p:nvPr>
        </p:nvSpPr>
        <p:spPr>
          <a:xfrm>
            <a:off x="611560" y="1107103"/>
            <a:ext cx="8532441" cy="5643578"/>
          </a:xfrm>
        </p:spPr>
        <p:txBody>
          <a:bodyPr>
            <a:normAutofit/>
          </a:bodyPr>
          <a:lstStyle/>
          <a:p>
            <a:pPr marL="0" indent="0" algn="l" rtl="0">
              <a:buNone/>
            </a:pPr>
            <a:endParaRPr lang="en-GB" sz="1400" b="1" dirty="0" smtClean="0">
              <a:solidFill>
                <a:srgbClr val="0000FF"/>
              </a:solidFill>
              <a:latin typeface="Arial" pitchFamily="34" charset="0"/>
              <a:cs typeface="Arial" pitchFamily="34" charset="0"/>
            </a:endParaRPr>
          </a:p>
          <a:p>
            <a:pPr marL="514350" indent="-514350" algn="l" rtl="0"/>
            <a:r>
              <a:rPr lang="en-GB" sz="2200" dirty="0" smtClean="0">
                <a:latin typeface="Arial" pitchFamily="34" charset="0"/>
                <a:cs typeface="Arial" pitchFamily="34" charset="0"/>
              </a:rPr>
              <a:t>Xeroderma pigmentosum (XP) is a recessive disorder in which victims lack the normal UV repair enzymes (NER genes). This creates hypersensitivity to sunlight and a tendency to develop skin cancer</a:t>
            </a:r>
          </a:p>
        </p:txBody>
      </p:sp>
      <p:sp>
        <p:nvSpPr>
          <p:cNvPr id="15" name="عنوان 1"/>
          <p:cNvSpPr>
            <a:spLocks noGrp="1"/>
          </p:cNvSpPr>
          <p:nvPr>
            <p:ph type="title"/>
          </p:nvPr>
        </p:nvSpPr>
        <p:spPr>
          <a:xfrm>
            <a:off x="-428625" y="71438"/>
            <a:ext cx="9144000" cy="1143000"/>
          </a:xfrm>
        </p:spPr>
        <p:txBody>
          <a:bodyPr>
            <a:normAutofit/>
          </a:bodyPr>
          <a:lstStyle/>
          <a:p>
            <a:pPr lvl="1" algn="ctr" rtl="0"/>
            <a:r>
              <a:rPr lang="en-GB" sz="36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Nucleotide Excision Repair</a:t>
            </a:r>
          </a:p>
        </p:txBody>
      </p:sp>
    </p:spTree>
    <p:extLst>
      <p:ext uri="{BB962C8B-B14F-4D97-AF65-F5344CB8AC3E}">
        <p14:creationId xmlns:p14="http://schemas.microsoft.com/office/powerpoint/2010/main" val="18509529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71422"/>
            <a:ext cx="8258140" cy="1143000"/>
          </a:xfrm>
        </p:spPr>
        <p:txBody>
          <a:bodyPr>
            <a:normAutofit/>
          </a:bodyPr>
          <a:lstStyle/>
          <a:p>
            <a:pPr lvl="1" algn="ctr" rtl="0"/>
            <a:r>
              <a:rPr lang="en-GB" sz="36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Strand-directed Mismatch Repair</a:t>
            </a:r>
          </a:p>
        </p:txBody>
      </p:sp>
      <p:pic>
        <p:nvPicPr>
          <p:cNvPr id="5" name="Picture 2" descr="http://www.mutah.edu.jo/images/banners/medi-sign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929586" y="61864"/>
            <a:ext cx="1143008" cy="1295410"/>
          </a:xfrm>
          <a:prstGeom prst="rect">
            <a:avLst/>
          </a:prstGeom>
          <a:noFill/>
        </p:spPr>
      </p:pic>
      <p:sp>
        <p:nvSpPr>
          <p:cNvPr id="6" name="مستطيل 5"/>
          <p:cNvSpPr/>
          <p:nvPr/>
        </p:nvSpPr>
        <p:spPr>
          <a:xfrm>
            <a:off x="-32" y="24"/>
            <a:ext cx="428596" cy="6858000"/>
          </a:xfrm>
          <a:prstGeom prst="rect">
            <a:avLst/>
          </a:prstGeom>
          <a:solidFill>
            <a:srgbClr val="C0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عنصر نائب للمحتوى 2"/>
          <p:cNvSpPr>
            <a:spLocks noGrp="1"/>
          </p:cNvSpPr>
          <p:nvPr>
            <p:ph idx="1"/>
          </p:nvPr>
        </p:nvSpPr>
        <p:spPr>
          <a:xfrm>
            <a:off x="457200" y="1385822"/>
            <a:ext cx="8615394" cy="5211530"/>
          </a:xfrm>
        </p:spPr>
        <p:txBody>
          <a:bodyPr>
            <a:normAutofit/>
          </a:bodyPr>
          <a:lstStyle/>
          <a:p>
            <a:pPr algn="l" rtl="0"/>
            <a:r>
              <a:rPr lang="en-GB" sz="2800" dirty="0" smtClean="0">
                <a:latin typeface="Arial" pitchFamily="34" charset="0"/>
                <a:cs typeface="Arial" pitchFamily="34" charset="0"/>
              </a:rPr>
              <a:t>Mismatch repair </a:t>
            </a:r>
            <a:r>
              <a:rPr lang="en-GB" sz="28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(MMR) </a:t>
            </a:r>
            <a:r>
              <a:rPr lang="en-GB" sz="2800" dirty="0" smtClean="0">
                <a:latin typeface="Arial" pitchFamily="34" charset="0"/>
                <a:cs typeface="Arial" pitchFamily="34" charset="0"/>
              </a:rPr>
              <a:t>corrects errors introduced during DNA replication (e.g. base substitution, deletions or insertions)</a:t>
            </a:r>
          </a:p>
          <a:p>
            <a:pPr marL="0" indent="0" algn="l" rtl="0">
              <a:buNone/>
            </a:pPr>
            <a:endParaRPr lang="en-GB" sz="2800" dirty="0" smtClean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947" t="3479" r="6760" b="3287"/>
          <a:stretch/>
        </p:blipFill>
        <p:spPr>
          <a:xfrm>
            <a:off x="5186830" y="2665164"/>
            <a:ext cx="3960440" cy="4103588"/>
          </a:xfrm>
          <a:prstGeom prst="rect">
            <a:avLst/>
          </a:prstGeom>
        </p:spPr>
      </p:pic>
      <p:sp>
        <p:nvSpPr>
          <p:cNvPr id="8" name="عنصر نائب للمحتوى 2"/>
          <p:cNvSpPr txBox="1">
            <a:spLocks/>
          </p:cNvSpPr>
          <p:nvPr/>
        </p:nvSpPr>
        <p:spPr>
          <a:xfrm>
            <a:off x="539552" y="2780928"/>
            <a:ext cx="4572602" cy="4176464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>
            <a:lvl1pPr marL="342900" indent="-3429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r" defTabSz="914400" rtl="1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rtl="0"/>
            <a:r>
              <a:rPr lang="en-GB" sz="2800" dirty="0" smtClean="0">
                <a:latin typeface="Arial" pitchFamily="34" charset="0"/>
                <a:cs typeface="Arial" pitchFamily="34" charset="0"/>
              </a:rPr>
              <a:t>Replication errors are rare due to </a:t>
            </a:r>
            <a:r>
              <a:rPr lang="en-GB" sz="2800" dirty="0">
                <a:latin typeface="Arial" pitchFamily="34" charset="0"/>
                <a:cs typeface="Arial" pitchFamily="34" charset="0"/>
              </a:rPr>
              <a:t>high fidelity of </a:t>
            </a:r>
            <a:r>
              <a:rPr lang="en-GB" sz="2800" dirty="0" smtClean="0">
                <a:latin typeface="Arial" pitchFamily="34" charset="0"/>
                <a:cs typeface="Arial" pitchFamily="34" charset="0"/>
              </a:rPr>
              <a:t>DNA replication process  </a:t>
            </a:r>
          </a:p>
          <a:p>
            <a:pPr algn="l" rtl="0"/>
            <a:r>
              <a:rPr lang="en-GB" sz="2800" dirty="0" smtClean="0">
                <a:latin typeface="Arial" pitchFamily="34" charset="0"/>
                <a:cs typeface="Arial" pitchFamily="34" charset="0"/>
              </a:rPr>
              <a:t>DNA polymerases have proofreading 3’-5’ exonuclease (reverse</a:t>
            </a:r>
            <a:r>
              <a:rPr lang="en-GB" sz="2800" dirty="0">
                <a:latin typeface="Arial" pitchFamily="34" charset="0"/>
                <a:cs typeface="Arial" pitchFamily="34" charset="0"/>
              </a:rPr>
              <a:t>) </a:t>
            </a:r>
            <a:r>
              <a:rPr lang="en-GB" sz="2800" dirty="0" smtClean="0">
                <a:latin typeface="Arial" pitchFamily="34" charset="0"/>
                <a:cs typeface="Arial" pitchFamily="34" charset="0"/>
              </a:rPr>
              <a:t> activity which recognizes mismatched bases and excises them</a:t>
            </a:r>
          </a:p>
          <a:p>
            <a:pPr algn="l" rtl="0"/>
            <a:endParaRPr lang="en-GB" sz="2800" dirty="0" smtClean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752015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2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71422"/>
            <a:ext cx="8258140" cy="1143000"/>
          </a:xfrm>
        </p:spPr>
        <p:txBody>
          <a:bodyPr>
            <a:normAutofit/>
          </a:bodyPr>
          <a:lstStyle/>
          <a:p>
            <a:pPr lvl="1" algn="ctr" rtl="0"/>
            <a:r>
              <a:rPr lang="en-GB" sz="36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Strand-directed Mismatch Repair</a:t>
            </a:r>
          </a:p>
        </p:txBody>
      </p:sp>
      <p:pic>
        <p:nvPicPr>
          <p:cNvPr id="5" name="Picture 2" descr="http://www.mutah.edu.jo/images/banners/medi-sign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929586" y="61864"/>
            <a:ext cx="1143008" cy="1295410"/>
          </a:xfrm>
          <a:prstGeom prst="rect">
            <a:avLst/>
          </a:prstGeom>
          <a:noFill/>
        </p:spPr>
      </p:pic>
      <p:sp>
        <p:nvSpPr>
          <p:cNvPr id="6" name="مستطيل 5"/>
          <p:cNvSpPr/>
          <p:nvPr/>
        </p:nvSpPr>
        <p:spPr>
          <a:xfrm>
            <a:off x="-32" y="24"/>
            <a:ext cx="428596" cy="6858000"/>
          </a:xfrm>
          <a:prstGeom prst="rect">
            <a:avLst/>
          </a:prstGeom>
          <a:solidFill>
            <a:srgbClr val="C0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عنصر نائب للمحتوى 2"/>
          <p:cNvSpPr>
            <a:spLocks noGrp="1"/>
          </p:cNvSpPr>
          <p:nvPr>
            <p:ph idx="1"/>
          </p:nvPr>
        </p:nvSpPr>
        <p:spPr>
          <a:xfrm>
            <a:off x="457200" y="1214422"/>
            <a:ext cx="8615394" cy="1278474"/>
          </a:xfrm>
        </p:spPr>
        <p:txBody>
          <a:bodyPr>
            <a:normAutofit/>
          </a:bodyPr>
          <a:lstStyle/>
          <a:p>
            <a:pPr algn="l" rtl="0"/>
            <a:r>
              <a:rPr lang="en-GB" sz="2400" dirty="0" smtClean="0">
                <a:latin typeface="Arial" pitchFamily="34" charset="0"/>
                <a:cs typeface="Arial" pitchFamily="34" charset="0"/>
              </a:rPr>
              <a:t>Mismatch system recognizes and corrects errors that escaped from DNA polymerase proofreading machinery</a:t>
            </a:r>
          </a:p>
        </p:txBody>
      </p:sp>
      <p:sp>
        <p:nvSpPr>
          <p:cNvPr id="9" name="عنصر نائب للمحتوى 2"/>
          <p:cNvSpPr txBox="1">
            <a:spLocks/>
          </p:cNvSpPr>
          <p:nvPr/>
        </p:nvSpPr>
        <p:spPr>
          <a:xfrm>
            <a:off x="484132" y="2060848"/>
            <a:ext cx="5384012" cy="5328592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>
            <a:lvl1pPr marL="342900" indent="-3429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r" defTabSz="914400" rtl="1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rtl="0"/>
            <a:r>
              <a:rPr lang="en-GB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GB" sz="2400" dirty="0" smtClean="0">
                <a:latin typeface="Arial" pitchFamily="34" charset="0"/>
                <a:cs typeface="Arial" pitchFamily="34" charset="0"/>
              </a:rPr>
              <a:t>3 steps process:</a:t>
            </a:r>
          </a:p>
          <a:p>
            <a:pPr marL="0" indent="0" algn="l" rtl="0">
              <a:buNone/>
            </a:pPr>
            <a:endParaRPr lang="en-GB" sz="300" dirty="0" smtClean="0">
              <a:latin typeface="Arial" pitchFamily="34" charset="0"/>
              <a:cs typeface="Arial" pitchFamily="34" charset="0"/>
            </a:endParaRPr>
          </a:p>
          <a:p>
            <a:pPr marL="514350" indent="-514350" algn="l" rtl="0">
              <a:buFont typeface="+mj-lt"/>
              <a:buAutoNum type="arabicPeriod"/>
            </a:pPr>
            <a:r>
              <a:rPr lang="en-GB" sz="2300" dirty="0" smtClean="0">
                <a:latin typeface="Arial" pitchFamily="34" charset="0"/>
                <a:cs typeface="Arial" pitchFamily="34" charset="0"/>
              </a:rPr>
              <a:t>Mismatched base pair is recognized</a:t>
            </a:r>
          </a:p>
          <a:p>
            <a:pPr marL="514350" indent="-514350" algn="l" rtl="0">
              <a:buFont typeface="+mj-lt"/>
              <a:buAutoNum type="arabicPeriod"/>
            </a:pPr>
            <a:r>
              <a:rPr lang="en-GB" sz="2300" dirty="0" smtClean="0">
                <a:latin typeface="Arial" pitchFamily="34" charset="0"/>
                <a:cs typeface="Arial" pitchFamily="34" charset="0"/>
              </a:rPr>
              <a:t>Excision of DNA segment containing the mismatched nucleotide from the newly synthesized strand</a:t>
            </a:r>
          </a:p>
          <a:p>
            <a:pPr marL="514350" indent="-514350" algn="l" rtl="0">
              <a:buFont typeface="+mj-lt"/>
              <a:buAutoNum type="arabicPeriod"/>
            </a:pPr>
            <a:r>
              <a:rPr lang="en-GB" sz="2300" dirty="0" smtClean="0">
                <a:latin typeface="Arial" pitchFamily="34" charset="0"/>
                <a:cs typeface="Arial" pitchFamily="34" charset="0"/>
              </a:rPr>
              <a:t>Resynthesis of the excised segment</a:t>
            </a:r>
          </a:p>
          <a:p>
            <a:pPr algn="l" rtl="0"/>
            <a:r>
              <a:rPr lang="en-GB" sz="2300" dirty="0" smtClean="0">
                <a:latin typeface="Arial" pitchFamily="34" charset="0"/>
                <a:cs typeface="Arial" pitchFamily="34" charset="0"/>
              </a:rPr>
              <a:t>It is called strand-directed MMR because MMR enzymes are selectively directed to the newly synthesized strand rather than to the old strand  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80" t="3823" r="11309" b="2751"/>
          <a:stretch/>
        </p:blipFill>
        <p:spPr>
          <a:xfrm>
            <a:off x="5868144" y="2158594"/>
            <a:ext cx="2700808" cy="46994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9974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5" dur="500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-428660" y="71422"/>
            <a:ext cx="9144000" cy="1143000"/>
          </a:xfrm>
        </p:spPr>
        <p:txBody>
          <a:bodyPr>
            <a:normAutofit/>
          </a:bodyPr>
          <a:lstStyle/>
          <a:p>
            <a:pPr rtl="0"/>
            <a:r>
              <a:rPr lang="en-US" dirty="0" smtClean="0">
                <a:solidFill>
                  <a:srgbClr val="C00000"/>
                </a:solidFill>
              </a:rPr>
              <a:t>Classification of DNA Damage</a:t>
            </a:r>
            <a:endParaRPr lang="ar-JO" dirty="0">
              <a:solidFill>
                <a:srgbClr val="C00000"/>
              </a:solidFill>
            </a:endParaRPr>
          </a:p>
        </p:txBody>
      </p:sp>
      <p:pic>
        <p:nvPicPr>
          <p:cNvPr id="5" name="Picture 2" descr="http://www.mutah.edu.jo/images/banners/medi-sign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929586" y="61864"/>
            <a:ext cx="1143008" cy="1295410"/>
          </a:xfrm>
          <a:prstGeom prst="rect">
            <a:avLst/>
          </a:prstGeom>
          <a:noFill/>
        </p:spPr>
      </p:pic>
      <p:sp>
        <p:nvSpPr>
          <p:cNvPr id="6" name="مستطيل 5"/>
          <p:cNvSpPr/>
          <p:nvPr/>
        </p:nvSpPr>
        <p:spPr>
          <a:xfrm>
            <a:off x="-32" y="24"/>
            <a:ext cx="428596" cy="6858000"/>
          </a:xfrm>
          <a:prstGeom prst="rect">
            <a:avLst/>
          </a:prstGeom>
          <a:solidFill>
            <a:srgbClr val="C0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عنصر نائب للمحتوى 2"/>
          <p:cNvSpPr>
            <a:spLocks noGrp="1"/>
          </p:cNvSpPr>
          <p:nvPr>
            <p:ph idx="1"/>
          </p:nvPr>
        </p:nvSpPr>
        <p:spPr>
          <a:xfrm>
            <a:off x="457200" y="1214422"/>
            <a:ext cx="8686800" cy="5643578"/>
          </a:xfrm>
        </p:spPr>
        <p:txBody>
          <a:bodyPr>
            <a:normAutofit/>
          </a:bodyPr>
          <a:lstStyle/>
          <a:p>
            <a:pPr algn="l" rtl="0"/>
            <a:r>
              <a:rPr lang="en-GB" dirty="0" smtClean="0">
                <a:latin typeface="Arial" pitchFamily="34" charset="0"/>
                <a:cs typeface="Arial" pitchFamily="34" charset="0"/>
              </a:rPr>
              <a:t>DNA damage can be classified according to the causative agents into two main types:</a:t>
            </a:r>
          </a:p>
          <a:p>
            <a:pPr marL="0" indent="0" algn="l" rtl="0">
              <a:buNone/>
            </a:pPr>
            <a:endParaRPr lang="en-GB" sz="800" dirty="0" smtClean="0">
              <a:latin typeface="Arial" pitchFamily="34" charset="0"/>
              <a:cs typeface="Arial" pitchFamily="34" charset="0"/>
            </a:endParaRPr>
          </a:p>
          <a:p>
            <a:pPr marL="914400" lvl="1" indent="-514350" algn="l" rtl="0">
              <a:buFont typeface="+mj-lt"/>
              <a:buAutoNum type="alphaUcPeriod"/>
            </a:pPr>
            <a:r>
              <a:rPr lang="en-GB" b="1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Spontaneous damage (Endogenous): </a:t>
            </a:r>
            <a:r>
              <a:rPr lang="en-GB" dirty="0" smtClean="0">
                <a:latin typeface="Arial" pitchFamily="34" charset="0"/>
                <a:cs typeface="Arial" pitchFamily="34" charset="0"/>
              </a:rPr>
              <a:t>arising naturally and in the absence of known causative agents. Spontaneous DNA lesions are random events </a:t>
            </a:r>
          </a:p>
          <a:p>
            <a:pPr marL="914400" lvl="1" indent="-514350" algn="l" rtl="0">
              <a:buFont typeface="+mj-lt"/>
              <a:buAutoNum type="alphaUcPeriod"/>
            </a:pPr>
            <a:endParaRPr lang="en-GB" sz="1400" dirty="0" smtClean="0">
              <a:latin typeface="Arial" pitchFamily="34" charset="0"/>
              <a:cs typeface="Arial" pitchFamily="34" charset="0"/>
            </a:endParaRPr>
          </a:p>
          <a:p>
            <a:pPr marL="914400" lvl="1" indent="-514350" algn="l" rtl="0">
              <a:buFont typeface="+mj-lt"/>
              <a:buAutoNum type="alphaUcPeriod"/>
            </a:pPr>
            <a:r>
              <a:rPr lang="en-GB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Induced damage (Exogenous): </a:t>
            </a:r>
            <a:r>
              <a:rPr lang="en-GB" dirty="0" smtClean="0">
                <a:latin typeface="Arial" pitchFamily="34" charset="0"/>
                <a:cs typeface="Arial" pitchFamily="34" charset="0"/>
              </a:rPr>
              <a:t>occurs in the presence of known causative agents (external factors)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71422"/>
            <a:ext cx="8258140" cy="1143000"/>
          </a:xfrm>
        </p:spPr>
        <p:txBody>
          <a:bodyPr>
            <a:normAutofit/>
          </a:bodyPr>
          <a:lstStyle/>
          <a:p>
            <a:pPr lvl="1" algn="ctr" rtl="0"/>
            <a:r>
              <a:rPr lang="en-GB" sz="36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Double strand breaks repair (DSB)   </a:t>
            </a:r>
          </a:p>
        </p:txBody>
      </p:sp>
      <p:pic>
        <p:nvPicPr>
          <p:cNvPr id="5" name="Picture 2" descr="http://www.mutah.edu.jo/images/banners/medi-sign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929586" y="61864"/>
            <a:ext cx="1143008" cy="1295410"/>
          </a:xfrm>
          <a:prstGeom prst="rect">
            <a:avLst/>
          </a:prstGeom>
          <a:noFill/>
        </p:spPr>
      </p:pic>
      <p:sp>
        <p:nvSpPr>
          <p:cNvPr id="6" name="مستطيل 5"/>
          <p:cNvSpPr/>
          <p:nvPr/>
        </p:nvSpPr>
        <p:spPr>
          <a:xfrm>
            <a:off x="-32" y="24"/>
            <a:ext cx="428596" cy="6858000"/>
          </a:xfrm>
          <a:prstGeom prst="rect">
            <a:avLst/>
          </a:prstGeom>
          <a:solidFill>
            <a:srgbClr val="C0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عنصر نائب للمحتوى 2"/>
          <p:cNvSpPr>
            <a:spLocks noGrp="1"/>
          </p:cNvSpPr>
          <p:nvPr>
            <p:ph idx="1"/>
          </p:nvPr>
        </p:nvSpPr>
        <p:spPr>
          <a:xfrm>
            <a:off x="457200" y="1385822"/>
            <a:ext cx="8615394" cy="5211530"/>
          </a:xfrm>
        </p:spPr>
        <p:txBody>
          <a:bodyPr>
            <a:normAutofit lnSpcReduction="10000"/>
          </a:bodyPr>
          <a:lstStyle/>
          <a:p>
            <a:pPr algn="l" rtl="0"/>
            <a:r>
              <a:rPr lang="en-GB" sz="2800" dirty="0" smtClean="0">
                <a:latin typeface="Arial" pitchFamily="34" charset="0"/>
                <a:cs typeface="Arial" pitchFamily="34" charset="0"/>
              </a:rPr>
              <a:t>A dangerous type of DNA damage which can lead to chromosomes fragmentation and consequently loss of genes if left unrepaired</a:t>
            </a:r>
          </a:p>
          <a:p>
            <a:pPr algn="l" rtl="0"/>
            <a:r>
              <a:rPr lang="en-GB" sz="2800" dirty="0" smtClean="0">
                <a:latin typeface="Arial" pitchFamily="34" charset="0"/>
                <a:cs typeface="Arial" pitchFamily="34" charset="0"/>
              </a:rPr>
              <a:t>Two types of repair mechanisms:</a:t>
            </a:r>
          </a:p>
          <a:p>
            <a:pPr marL="514350" indent="-514350" algn="l" rtl="0">
              <a:buFont typeface="+mj-lt"/>
              <a:buAutoNum type="arabicPeriod"/>
            </a:pPr>
            <a:r>
              <a:rPr lang="en-GB" sz="2800" dirty="0" smtClean="0">
                <a:latin typeface="Arial" pitchFamily="34" charset="0"/>
                <a:cs typeface="Arial" pitchFamily="34" charset="0"/>
              </a:rPr>
              <a:t>Non-homologous </a:t>
            </a:r>
            <a:r>
              <a:rPr lang="en-GB" sz="2800" dirty="0">
                <a:latin typeface="Arial" pitchFamily="34" charset="0"/>
                <a:cs typeface="Arial" pitchFamily="34" charset="0"/>
              </a:rPr>
              <a:t>E</a:t>
            </a:r>
            <a:r>
              <a:rPr lang="en-GB" sz="2800" dirty="0" smtClean="0">
                <a:latin typeface="Arial" pitchFamily="34" charset="0"/>
                <a:cs typeface="Arial" pitchFamily="34" charset="0"/>
              </a:rPr>
              <a:t>nd Joining (NHEJ): it is an error-prone mechanism of repair because it results in a change of DNA sequence at the site of breakage </a:t>
            </a:r>
          </a:p>
          <a:p>
            <a:pPr marL="514350" indent="-514350" algn="l" rtl="0">
              <a:buFont typeface="+mj-lt"/>
              <a:buAutoNum type="arabicPeriod"/>
            </a:pPr>
            <a:r>
              <a:rPr lang="en-GB" sz="2800" dirty="0" smtClean="0">
                <a:latin typeface="Arial" pitchFamily="34" charset="0"/>
                <a:cs typeface="Arial" pitchFamily="34" charset="0"/>
              </a:rPr>
              <a:t>Homologous recombination (HR) is an error-free mechanism of repair because the damage is accurately repaired using information from sister chromatid   </a:t>
            </a:r>
          </a:p>
        </p:txBody>
      </p:sp>
    </p:spTree>
    <p:extLst>
      <p:ext uri="{BB962C8B-B14F-4D97-AF65-F5344CB8AC3E}">
        <p14:creationId xmlns:p14="http://schemas.microsoft.com/office/powerpoint/2010/main" val="11053902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7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8661" y="1205626"/>
            <a:ext cx="8433933" cy="5643602"/>
          </a:xfrm>
          <a:prstGeom prst="rect">
            <a:avLst/>
          </a:prstGeom>
        </p:spPr>
      </p:pic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71422"/>
            <a:ext cx="8258140" cy="1143000"/>
          </a:xfrm>
        </p:spPr>
        <p:txBody>
          <a:bodyPr>
            <a:normAutofit/>
          </a:bodyPr>
          <a:lstStyle/>
          <a:p>
            <a:pPr lvl="1" algn="ctr" rtl="0"/>
            <a:r>
              <a:rPr lang="en-GB" sz="36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Double strand breaks repair (DSB)   </a:t>
            </a:r>
          </a:p>
        </p:txBody>
      </p:sp>
      <p:pic>
        <p:nvPicPr>
          <p:cNvPr id="5" name="Picture 2" descr="http://www.mutah.edu.jo/images/banners/medi-sign.gif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929586" y="61864"/>
            <a:ext cx="1143008" cy="1295410"/>
          </a:xfrm>
          <a:prstGeom prst="rect">
            <a:avLst/>
          </a:prstGeom>
          <a:noFill/>
        </p:spPr>
      </p:pic>
      <p:sp>
        <p:nvSpPr>
          <p:cNvPr id="6" name="مستطيل 5"/>
          <p:cNvSpPr/>
          <p:nvPr/>
        </p:nvSpPr>
        <p:spPr>
          <a:xfrm>
            <a:off x="-32" y="24"/>
            <a:ext cx="428596" cy="6858000"/>
          </a:xfrm>
          <a:prstGeom prst="rect">
            <a:avLst/>
          </a:prstGeom>
          <a:solidFill>
            <a:srgbClr val="C0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093884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>
          <a:xfrm>
            <a:off x="760040" y="1340768"/>
            <a:ext cx="7772400" cy="3024336"/>
          </a:xfrm>
        </p:spPr>
        <p:txBody>
          <a:bodyPr>
            <a:normAutofit/>
          </a:bodyPr>
          <a:lstStyle/>
          <a:p>
            <a:pPr rtl="0"/>
            <a:r>
              <a:rPr lang="en-US" sz="6600" smtClean="0">
                <a:solidFill>
                  <a:srgbClr val="C00000"/>
                </a:solidFill>
              </a:rPr>
              <a:t>Mutation </a:t>
            </a:r>
            <a:endParaRPr lang="ar-JO" sz="6600" dirty="0">
              <a:solidFill>
                <a:srgbClr val="C00000"/>
              </a:solidFill>
            </a:endParaRPr>
          </a:p>
        </p:txBody>
      </p:sp>
      <p:pic>
        <p:nvPicPr>
          <p:cNvPr id="6" name="Picture 2" descr="http://www.mutah.edu.jo/images/banners/medi-sign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929586" y="61888"/>
            <a:ext cx="1143008" cy="1295410"/>
          </a:xfrm>
          <a:prstGeom prst="rect">
            <a:avLst/>
          </a:prstGeom>
          <a:noFill/>
        </p:spPr>
      </p:pic>
      <p:sp>
        <p:nvSpPr>
          <p:cNvPr id="10" name="مستطيل 9"/>
          <p:cNvSpPr/>
          <p:nvPr/>
        </p:nvSpPr>
        <p:spPr>
          <a:xfrm>
            <a:off x="0" y="0"/>
            <a:ext cx="428596" cy="6858024"/>
          </a:xfrm>
          <a:prstGeom prst="rect">
            <a:avLst/>
          </a:prstGeom>
          <a:solidFill>
            <a:srgbClr val="C0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162160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71422"/>
            <a:ext cx="8258140" cy="1143000"/>
          </a:xfrm>
        </p:spPr>
        <p:txBody>
          <a:bodyPr>
            <a:normAutofit/>
          </a:bodyPr>
          <a:lstStyle/>
          <a:p>
            <a:pPr lvl="1" algn="ctr" rtl="0"/>
            <a:r>
              <a:rPr lang="en-GB" sz="36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DNA Damage and Mutation</a:t>
            </a:r>
          </a:p>
        </p:txBody>
      </p:sp>
      <p:pic>
        <p:nvPicPr>
          <p:cNvPr id="5" name="Picture 2" descr="http://www.mutah.edu.jo/images/banners/medi-sign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929586" y="61864"/>
            <a:ext cx="1143008" cy="1295410"/>
          </a:xfrm>
          <a:prstGeom prst="rect">
            <a:avLst/>
          </a:prstGeom>
          <a:noFill/>
        </p:spPr>
      </p:pic>
      <p:sp>
        <p:nvSpPr>
          <p:cNvPr id="6" name="مستطيل 5"/>
          <p:cNvSpPr/>
          <p:nvPr/>
        </p:nvSpPr>
        <p:spPr>
          <a:xfrm>
            <a:off x="-32" y="24"/>
            <a:ext cx="428596" cy="6858000"/>
          </a:xfrm>
          <a:prstGeom prst="rect">
            <a:avLst/>
          </a:prstGeom>
          <a:solidFill>
            <a:srgbClr val="C0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عنصر نائب للمحتوى 2"/>
          <p:cNvSpPr>
            <a:spLocks noGrp="1"/>
          </p:cNvSpPr>
          <p:nvPr>
            <p:ph idx="1"/>
          </p:nvPr>
        </p:nvSpPr>
        <p:spPr>
          <a:xfrm>
            <a:off x="415635" y="4869160"/>
            <a:ext cx="8795320" cy="1944216"/>
          </a:xfrm>
        </p:spPr>
        <p:txBody>
          <a:bodyPr>
            <a:normAutofit/>
          </a:bodyPr>
          <a:lstStyle/>
          <a:p>
            <a:pPr algn="l" rtl="0"/>
            <a:r>
              <a:rPr lang="en-GB" sz="2800" dirty="0" smtClean="0">
                <a:latin typeface="Arial" pitchFamily="34" charset="0"/>
                <a:cs typeface="Arial" pitchFamily="34" charset="0"/>
              </a:rPr>
              <a:t>Mutation is an alteration in genetic sequence having tricked the DNA repair systems and thus getting replicated in the future (inherited, permanent and unrepaired lesion) </a:t>
            </a:r>
          </a:p>
        </p:txBody>
      </p:sp>
      <p:graphicFrame>
        <p:nvGraphicFramePr>
          <p:cNvPr id="8" name="Content Placeholder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241258962"/>
              </p:ext>
            </p:extLst>
          </p:nvPr>
        </p:nvGraphicFramePr>
        <p:xfrm>
          <a:off x="930792" y="987152"/>
          <a:ext cx="2993136" cy="3810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graphicFrame>
        <p:nvGraphicFramePr>
          <p:cNvPr id="9" name="Content Placeholder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471398403"/>
              </p:ext>
            </p:extLst>
          </p:nvPr>
        </p:nvGraphicFramePr>
        <p:xfrm>
          <a:off x="4477072" y="764704"/>
          <a:ext cx="4343400" cy="4267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9" r:lo="rId10" r:qs="rId11" r:cs="rId12"/>
          </a:graphicData>
        </a:graphic>
      </p:graphicFrame>
    </p:spTree>
    <p:extLst>
      <p:ext uri="{BB962C8B-B14F-4D97-AF65-F5344CB8AC3E}">
        <p14:creationId xmlns:p14="http://schemas.microsoft.com/office/powerpoint/2010/main" val="7079279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8" grpId="0">
        <p:bldAsOne/>
      </p:bldGraphic>
      <p:bldGraphic spid="9" grpId="0">
        <p:bldAsOne/>
      </p:bldGraphic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251520" y="71422"/>
            <a:ext cx="8258140" cy="1143000"/>
          </a:xfrm>
        </p:spPr>
        <p:txBody>
          <a:bodyPr>
            <a:normAutofit/>
          </a:bodyPr>
          <a:lstStyle/>
          <a:p>
            <a:pPr lvl="1" algn="ctr" rtl="0"/>
            <a:r>
              <a:rPr lang="en-GB" sz="36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Structural Classification </a:t>
            </a:r>
            <a:r>
              <a:rPr lang="en-GB" sz="360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of Mutation </a:t>
            </a:r>
            <a:endParaRPr lang="en-GB" sz="3600" dirty="0" smtClean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Picture 2" descr="http://www.mutah.edu.jo/images/banners/medi-sign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929586" y="61864"/>
            <a:ext cx="1143008" cy="1295410"/>
          </a:xfrm>
          <a:prstGeom prst="rect">
            <a:avLst/>
          </a:prstGeom>
          <a:noFill/>
        </p:spPr>
      </p:pic>
      <p:sp>
        <p:nvSpPr>
          <p:cNvPr id="6" name="مستطيل 5"/>
          <p:cNvSpPr/>
          <p:nvPr/>
        </p:nvSpPr>
        <p:spPr>
          <a:xfrm>
            <a:off x="-32" y="24"/>
            <a:ext cx="428596" cy="6858000"/>
          </a:xfrm>
          <a:prstGeom prst="rect">
            <a:avLst/>
          </a:prstGeom>
          <a:solidFill>
            <a:srgbClr val="C0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610486506"/>
              </p:ext>
            </p:extLst>
          </p:nvPr>
        </p:nvGraphicFramePr>
        <p:xfrm>
          <a:off x="1115615" y="1196752"/>
          <a:ext cx="6840761" cy="54549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18273363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323528" y="71422"/>
            <a:ext cx="8258140" cy="1143000"/>
          </a:xfrm>
        </p:spPr>
        <p:txBody>
          <a:bodyPr>
            <a:normAutofit/>
          </a:bodyPr>
          <a:lstStyle/>
          <a:p>
            <a:pPr lvl="1" algn="ctr" rtl="0"/>
            <a:r>
              <a:rPr lang="en-GB" sz="44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Frameshift Mutation </a:t>
            </a:r>
          </a:p>
        </p:txBody>
      </p:sp>
      <p:pic>
        <p:nvPicPr>
          <p:cNvPr id="5" name="Picture 2" descr="http://www.mutah.edu.jo/images/banners/medi-sign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929586" y="61864"/>
            <a:ext cx="1143008" cy="1295410"/>
          </a:xfrm>
          <a:prstGeom prst="rect">
            <a:avLst/>
          </a:prstGeom>
          <a:noFill/>
        </p:spPr>
      </p:pic>
      <p:sp>
        <p:nvSpPr>
          <p:cNvPr id="6" name="مستطيل 5"/>
          <p:cNvSpPr/>
          <p:nvPr/>
        </p:nvSpPr>
        <p:spPr>
          <a:xfrm>
            <a:off x="-32" y="24"/>
            <a:ext cx="428596" cy="6858000"/>
          </a:xfrm>
          <a:prstGeom prst="rect">
            <a:avLst/>
          </a:prstGeom>
          <a:solidFill>
            <a:srgbClr val="C0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عنصر نائب للمحتوى 2"/>
          <p:cNvSpPr>
            <a:spLocks noGrp="1"/>
          </p:cNvSpPr>
          <p:nvPr>
            <p:ph idx="1"/>
          </p:nvPr>
        </p:nvSpPr>
        <p:spPr>
          <a:xfrm>
            <a:off x="428564" y="1366832"/>
            <a:ext cx="8795320" cy="5230520"/>
          </a:xfrm>
        </p:spPr>
        <p:txBody>
          <a:bodyPr>
            <a:normAutofit/>
          </a:bodyPr>
          <a:lstStyle/>
          <a:p>
            <a:pPr algn="l" rtl="0"/>
            <a:r>
              <a:rPr lang="en-GB" sz="2900" dirty="0" smtClean="0">
                <a:latin typeface="Arial" pitchFamily="34" charset="0"/>
                <a:cs typeface="Arial" pitchFamily="34" charset="0"/>
              </a:rPr>
              <a:t>Frameshift mutation: any addition (insertion) or deletion which alters the reading frame (i.e. not in a multiple of three)</a:t>
            </a:r>
          </a:p>
        </p:txBody>
      </p:sp>
      <p:grpSp>
        <p:nvGrpSpPr>
          <p:cNvPr id="17" name="Group 16"/>
          <p:cNvGrpSpPr/>
          <p:nvPr/>
        </p:nvGrpSpPr>
        <p:grpSpPr>
          <a:xfrm>
            <a:off x="1547664" y="3173008"/>
            <a:ext cx="6226531" cy="3064304"/>
            <a:chOff x="1391291" y="1700808"/>
            <a:chExt cx="6226531" cy="3064304"/>
          </a:xfrm>
        </p:grpSpPr>
        <p:grpSp>
          <p:nvGrpSpPr>
            <p:cNvPr id="15" name="Group 14"/>
            <p:cNvGrpSpPr/>
            <p:nvPr/>
          </p:nvGrpSpPr>
          <p:grpSpPr>
            <a:xfrm>
              <a:off x="1391291" y="1700808"/>
              <a:ext cx="6226531" cy="3064304"/>
              <a:chOff x="1391291" y="3068960"/>
              <a:chExt cx="6226531" cy="3064304"/>
            </a:xfrm>
          </p:grpSpPr>
          <p:grpSp>
            <p:nvGrpSpPr>
              <p:cNvPr id="4" name="Group 3"/>
              <p:cNvGrpSpPr/>
              <p:nvPr/>
            </p:nvGrpSpPr>
            <p:grpSpPr>
              <a:xfrm>
                <a:off x="1391291" y="3068960"/>
                <a:ext cx="6226531" cy="3064304"/>
                <a:chOff x="1464590" y="2704539"/>
                <a:chExt cx="4610427" cy="2439204"/>
              </a:xfrm>
            </p:grpSpPr>
            <p:pic>
              <p:nvPicPr>
                <p:cNvPr id="3" name="Picture 2"/>
                <p:cNvPicPr>
                  <a:picLocks noChangeAspect="1"/>
                </p:cNvPicPr>
                <p:nvPr/>
              </p:nvPicPr>
              <p:blipFill rotWithShape="1">
                <a:blip r:embed="rId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b="77406"/>
                <a:stretch/>
              </p:blipFill>
              <p:spPr>
                <a:xfrm>
                  <a:off x="1464590" y="2704539"/>
                  <a:ext cx="4610427" cy="1278649"/>
                </a:xfrm>
                <a:prstGeom prst="rect">
                  <a:avLst/>
                </a:prstGeom>
              </p:spPr>
            </p:pic>
            <p:pic>
              <p:nvPicPr>
                <p:cNvPr id="8" name="Picture 7"/>
                <p:cNvPicPr>
                  <a:picLocks noChangeAspect="1"/>
                </p:cNvPicPr>
                <p:nvPr/>
              </p:nvPicPr>
              <p:blipFill rotWithShape="1">
                <a:blip r:embed="rId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1643" t="55709" r="3148" b="16247"/>
                <a:stretch/>
              </p:blipFill>
              <p:spPr>
                <a:xfrm>
                  <a:off x="1619672" y="3980389"/>
                  <a:ext cx="3456384" cy="1163354"/>
                </a:xfrm>
                <a:prstGeom prst="rect">
                  <a:avLst/>
                </a:prstGeom>
              </p:spPr>
            </p:pic>
          </p:grpSp>
          <p:sp>
            <p:nvSpPr>
              <p:cNvPr id="14" name="Rectangle 13"/>
              <p:cNvSpPr/>
              <p:nvPr/>
            </p:nvSpPr>
            <p:spPr>
              <a:xfrm>
                <a:off x="1403648" y="3106031"/>
                <a:ext cx="6192688" cy="3024336"/>
              </a:xfrm>
              <a:prstGeom prst="rect">
                <a:avLst/>
              </a:prstGeom>
              <a:noFill/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6" name="Rectangle 15"/>
            <p:cNvSpPr/>
            <p:nvPr/>
          </p:nvSpPr>
          <p:spPr>
            <a:xfrm>
              <a:off x="1403648" y="3307564"/>
              <a:ext cx="6192688" cy="1454651"/>
            </a:xfrm>
            <a:prstGeom prst="rect">
              <a:avLst/>
            </a:prstGeom>
            <a:noFill/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6904717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323528" y="71422"/>
            <a:ext cx="8258140" cy="1143000"/>
          </a:xfrm>
        </p:spPr>
        <p:txBody>
          <a:bodyPr>
            <a:normAutofit/>
          </a:bodyPr>
          <a:lstStyle/>
          <a:p>
            <a:pPr lvl="1" algn="ctr" rtl="0"/>
            <a:r>
              <a:rPr lang="en-GB" sz="44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Point Mutation </a:t>
            </a:r>
          </a:p>
        </p:txBody>
      </p:sp>
      <p:pic>
        <p:nvPicPr>
          <p:cNvPr id="5" name="Picture 2" descr="http://www.mutah.edu.jo/images/banners/medi-sign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929586" y="61864"/>
            <a:ext cx="1143008" cy="1295410"/>
          </a:xfrm>
          <a:prstGeom prst="rect">
            <a:avLst/>
          </a:prstGeom>
          <a:noFill/>
        </p:spPr>
      </p:pic>
      <p:sp>
        <p:nvSpPr>
          <p:cNvPr id="6" name="مستطيل 5"/>
          <p:cNvSpPr/>
          <p:nvPr/>
        </p:nvSpPr>
        <p:spPr>
          <a:xfrm>
            <a:off x="-32" y="24"/>
            <a:ext cx="428596" cy="6858000"/>
          </a:xfrm>
          <a:prstGeom prst="rect">
            <a:avLst/>
          </a:prstGeom>
          <a:solidFill>
            <a:srgbClr val="C0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عنصر نائب للمحتوى 2"/>
          <p:cNvSpPr>
            <a:spLocks noGrp="1"/>
          </p:cNvSpPr>
          <p:nvPr>
            <p:ph idx="1"/>
          </p:nvPr>
        </p:nvSpPr>
        <p:spPr>
          <a:xfrm>
            <a:off x="415635" y="1268760"/>
            <a:ext cx="8795320" cy="1440160"/>
          </a:xfrm>
        </p:spPr>
        <p:txBody>
          <a:bodyPr>
            <a:normAutofit/>
          </a:bodyPr>
          <a:lstStyle/>
          <a:p>
            <a:pPr algn="l" rtl="0"/>
            <a:r>
              <a:rPr lang="en-GB" sz="2800" dirty="0" smtClean="0">
                <a:latin typeface="Arial" pitchFamily="34" charset="0"/>
                <a:cs typeface="Arial" pitchFamily="34" charset="0"/>
              </a:rPr>
              <a:t>Point mutation: an alteration in DNA sequence by a single nucleotide base and consequently a change in single base pair (</a:t>
            </a:r>
            <a:r>
              <a:rPr lang="en-GB" sz="2800" smtClean="0">
                <a:latin typeface="Arial" pitchFamily="34" charset="0"/>
                <a:cs typeface="Arial" pitchFamily="34" charset="0"/>
              </a:rPr>
              <a:t>substitution)</a:t>
            </a:r>
            <a:endParaRPr lang="en-GB" sz="2800" dirty="0" smtClean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69" t="1283" r="4603" b="3223"/>
          <a:stretch/>
        </p:blipFill>
        <p:spPr>
          <a:xfrm>
            <a:off x="5484219" y="3284984"/>
            <a:ext cx="3590505" cy="3456384"/>
          </a:xfrm>
          <a:prstGeom prst="rect">
            <a:avLst/>
          </a:prstGeom>
        </p:spPr>
      </p:pic>
      <p:sp>
        <p:nvSpPr>
          <p:cNvPr id="12" name="عنصر نائب للمحتوى 2"/>
          <p:cNvSpPr txBox="1">
            <a:spLocks/>
          </p:cNvSpPr>
          <p:nvPr/>
        </p:nvSpPr>
        <p:spPr>
          <a:xfrm>
            <a:off x="414709" y="2852936"/>
            <a:ext cx="4724045" cy="4032448"/>
          </a:xfrm>
          <a:prstGeom prst="rect">
            <a:avLst/>
          </a:prstGeom>
        </p:spPr>
        <p:txBody>
          <a:bodyPr vert="horz" lIns="91440" tIns="45720" rIns="91440" bIns="45720" rtlCol="1">
            <a:normAutofit lnSpcReduction="10000"/>
          </a:bodyPr>
          <a:lstStyle>
            <a:lvl1pPr marL="342900" indent="-3429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r" defTabSz="914400" rtl="1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rtl="0"/>
            <a:r>
              <a:rPr lang="en-GB" sz="2800" dirty="0" smtClean="0">
                <a:latin typeface="Arial" pitchFamily="34" charset="0"/>
                <a:cs typeface="Arial" pitchFamily="34" charset="0"/>
              </a:rPr>
              <a:t>Substitution at a point is called </a:t>
            </a:r>
            <a:r>
              <a:rPr lang="en-GB" sz="28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Transition</a:t>
            </a:r>
            <a:r>
              <a:rPr lang="en-GB" sz="2800" dirty="0" smtClean="0">
                <a:latin typeface="Arial" pitchFamily="34" charset="0"/>
                <a:cs typeface="Arial" pitchFamily="34" charset="0"/>
              </a:rPr>
              <a:t> if one purine is replaced with another purine or one pyrimidine with another pyrimidine and it is called </a:t>
            </a:r>
            <a:r>
              <a:rPr lang="en-GB" sz="2800" b="1" dirty="0" smtClean="0">
                <a:solidFill>
                  <a:srgbClr val="FFC000"/>
                </a:solidFill>
                <a:latin typeface="Arial" pitchFamily="34" charset="0"/>
                <a:cs typeface="Arial" pitchFamily="34" charset="0"/>
              </a:rPr>
              <a:t>Transversion</a:t>
            </a:r>
            <a:r>
              <a:rPr lang="en-GB" sz="28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GB" sz="2800" dirty="0" smtClean="0">
                <a:latin typeface="Arial" pitchFamily="34" charset="0"/>
                <a:cs typeface="Arial" pitchFamily="34" charset="0"/>
              </a:rPr>
              <a:t>if one purine is replaced with one pyrimidine or vise versa </a:t>
            </a:r>
          </a:p>
        </p:txBody>
      </p:sp>
    </p:spTree>
    <p:extLst>
      <p:ext uri="{BB962C8B-B14F-4D97-AF65-F5344CB8AC3E}">
        <p14:creationId xmlns:p14="http://schemas.microsoft.com/office/powerpoint/2010/main" val="16401703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7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323528" y="71422"/>
            <a:ext cx="8258140" cy="1143000"/>
          </a:xfrm>
        </p:spPr>
        <p:txBody>
          <a:bodyPr>
            <a:normAutofit/>
          </a:bodyPr>
          <a:lstStyle/>
          <a:p>
            <a:pPr lvl="1" algn="ctr" rtl="0"/>
            <a:r>
              <a:rPr lang="en-GB" sz="44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Point Mutation </a:t>
            </a:r>
          </a:p>
        </p:txBody>
      </p:sp>
      <p:pic>
        <p:nvPicPr>
          <p:cNvPr id="5" name="Picture 2" descr="http://www.mutah.edu.jo/images/banners/medi-sign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929586" y="61864"/>
            <a:ext cx="1143008" cy="1295410"/>
          </a:xfrm>
          <a:prstGeom prst="rect">
            <a:avLst/>
          </a:prstGeom>
          <a:noFill/>
        </p:spPr>
      </p:pic>
      <p:sp>
        <p:nvSpPr>
          <p:cNvPr id="6" name="مستطيل 5"/>
          <p:cNvSpPr/>
          <p:nvPr/>
        </p:nvSpPr>
        <p:spPr>
          <a:xfrm>
            <a:off x="-32" y="24"/>
            <a:ext cx="428596" cy="6858000"/>
          </a:xfrm>
          <a:prstGeom prst="rect">
            <a:avLst/>
          </a:prstGeom>
          <a:solidFill>
            <a:srgbClr val="C0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عنصر نائب للمحتوى 2"/>
          <p:cNvSpPr>
            <a:spLocks noGrp="1"/>
          </p:cNvSpPr>
          <p:nvPr>
            <p:ph idx="1"/>
          </p:nvPr>
        </p:nvSpPr>
        <p:spPr>
          <a:xfrm>
            <a:off x="428564" y="5157192"/>
            <a:ext cx="8795320" cy="1656184"/>
          </a:xfrm>
        </p:spPr>
        <p:txBody>
          <a:bodyPr>
            <a:normAutofit/>
          </a:bodyPr>
          <a:lstStyle/>
          <a:p>
            <a:pPr algn="l" rtl="0"/>
            <a:r>
              <a:rPr lang="en-GB" sz="2800" dirty="0" smtClean="0">
                <a:latin typeface="Arial" pitchFamily="34" charset="0"/>
                <a:cs typeface="Arial" pitchFamily="34" charset="0"/>
              </a:rPr>
              <a:t>At the protein level, </a:t>
            </a:r>
            <a:r>
              <a:rPr lang="en-GB" sz="2800" dirty="0">
                <a:latin typeface="Arial" pitchFamily="34" charset="0"/>
                <a:cs typeface="Arial" pitchFamily="34" charset="0"/>
              </a:rPr>
              <a:t>p</a:t>
            </a:r>
            <a:r>
              <a:rPr lang="en-GB" sz="2800" dirty="0" smtClean="0">
                <a:latin typeface="Arial" pitchFamily="34" charset="0"/>
                <a:cs typeface="Arial" pitchFamily="34" charset="0"/>
              </a:rPr>
              <a:t>oint mutation is classified:</a:t>
            </a:r>
          </a:p>
          <a:p>
            <a:pPr marL="914400" lvl="1" indent="-514350" algn="l" rtl="0">
              <a:buFont typeface="+mj-lt"/>
              <a:buAutoNum type="arabicPeriod"/>
            </a:pPr>
            <a:r>
              <a:rPr lang="en-GB" sz="2000" dirty="0" smtClean="0">
                <a:latin typeface="Arial" pitchFamily="34" charset="0"/>
                <a:cs typeface="Arial" pitchFamily="34" charset="0"/>
              </a:rPr>
              <a:t>Silent mutation</a:t>
            </a:r>
          </a:p>
          <a:p>
            <a:pPr marL="914400" lvl="1" indent="-514350" algn="l" rtl="0">
              <a:buFont typeface="+mj-lt"/>
              <a:buAutoNum type="arabicPeriod"/>
            </a:pPr>
            <a:r>
              <a:rPr lang="en-GB" sz="2000" dirty="0" smtClean="0">
                <a:latin typeface="Arial" pitchFamily="34" charset="0"/>
                <a:cs typeface="Arial" pitchFamily="34" charset="0"/>
              </a:rPr>
              <a:t>Nonsense mutation</a:t>
            </a:r>
          </a:p>
          <a:p>
            <a:pPr marL="914400" lvl="1" indent="-514350" algn="l" rtl="0">
              <a:buFont typeface="+mj-lt"/>
              <a:buAutoNum type="arabicPeriod"/>
            </a:pPr>
            <a:r>
              <a:rPr lang="en-GB" sz="2000" dirty="0">
                <a:latin typeface="Arial" pitchFamily="34" charset="0"/>
                <a:cs typeface="Arial" pitchFamily="34" charset="0"/>
              </a:rPr>
              <a:t>M</a:t>
            </a:r>
            <a:r>
              <a:rPr lang="en-GB" sz="2000" dirty="0" smtClean="0">
                <a:latin typeface="Arial" pitchFamily="34" charset="0"/>
                <a:cs typeface="Arial" pitchFamily="34" charset="0"/>
              </a:rPr>
              <a:t>issense mutation (conservative and non-conservative)</a:t>
            </a:r>
          </a:p>
        </p:txBody>
      </p:sp>
      <p:graphicFrame>
        <p:nvGraphicFramePr>
          <p:cNvPr id="11" name="Diagram 10"/>
          <p:cNvGraphicFramePr/>
          <p:nvPr>
            <p:extLst>
              <p:ext uri="{D42A27DB-BD31-4B8C-83A1-F6EECF244321}">
                <p14:modId xmlns:p14="http://schemas.microsoft.com/office/powerpoint/2010/main" val="2129768394"/>
              </p:ext>
            </p:extLst>
          </p:nvPr>
        </p:nvGraphicFramePr>
        <p:xfrm>
          <a:off x="936224" y="1155417"/>
          <a:ext cx="7560840" cy="371374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20853084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323528" y="71422"/>
            <a:ext cx="8258140" cy="1143000"/>
          </a:xfrm>
        </p:spPr>
        <p:txBody>
          <a:bodyPr>
            <a:normAutofit/>
          </a:bodyPr>
          <a:lstStyle/>
          <a:p>
            <a:pPr lvl="1" algn="ctr" rtl="0"/>
            <a:r>
              <a:rPr lang="en-GB" sz="44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Point Mutation </a:t>
            </a:r>
          </a:p>
        </p:txBody>
      </p:sp>
      <p:pic>
        <p:nvPicPr>
          <p:cNvPr id="5" name="Picture 2" descr="http://www.mutah.edu.jo/images/banners/medi-sign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929586" y="61864"/>
            <a:ext cx="1143008" cy="1295410"/>
          </a:xfrm>
          <a:prstGeom prst="rect">
            <a:avLst/>
          </a:prstGeom>
          <a:noFill/>
        </p:spPr>
      </p:pic>
      <p:sp>
        <p:nvSpPr>
          <p:cNvPr id="6" name="مستطيل 5"/>
          <p:cNvSpPr/>
          <p:nvPr/>
        </p:nvSpPr>
        <p:spPr>
          <a:xfrm>
            <a:off x="-32" y="24"/>
            <a:ext cx="428596" cy="6858000"/>
          </a:xfrm>
          <a:prstGeom prst="rect">
            <a:avLst/>
          </a:prstGeom>
          <a:solidFill>
            <a:srgbClr val="C0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عنصر نائب للمحتوى 2"/>
          <p:cNvSpPr>
            <a:spLocks noGrp="1"/>
          </p:cNvSpPr>
          <p:nvPr>
            <p:ph idx="1"/>
          </p:nvPr>
        </p:nvSpPr>
        <p:spPr>
          <a:xfrm>
            <a:off x="428564" y="1366832"/>
            <a:ext cx="8795320" cy="5230520"/>
          </a:xfrm>
        </p:spPr>
        <p:txBody>
          <a:bodyPr>
            <a:normAutofit/>
          </a:bodyPr>
          <a:lstStyle/>
          <a:p>
            <a:pPr marL="514350" indent="-514350" algn="l" rtl="0">
              <a:buFont typeface="+mj-lt"/>
              <a:buAutoNum type="arabicPeriod"/>
            </a:pPr>
            <a:r>
              <a:rPr lang="en-GB" sz="2900" dirty="0" smtClean="0">
                <a:latin typeface="Arial" pitchFamily="34" charset="0"/>
                <a:cs typeface="Arial" pitchFamily="34" charset="0"/>
              </a:rPr>
              <a:t>Silent mutation: a change in triplet codon without a change in the encoded amino acid. Thus, it has no effect on the protein sequence</a:t>
            </a:r>
          </a:p>
          <a:p>
            <a:pPr marL="514350" indent="-514350" algn="l" rtl="0">
              <a:buFont typeface="+mj-lt"/>
              <a:buAutoNum type="arabicPeriod"/>
            </a:pPr>
            <a:r>
              <a:rPr lang="en-GB" sz="2900" dirty="0" smtClean="0">
                <a:latin typeface="Arial" pitchFamily="34" charset="0"/>
                <a:cs typeface="Arial" pitchFamily="34" charset="0"/>
              </a:rPr>
              <a:t>Nonsense mutation: the codon changes from amino acid codon to stop codon resulting in truncated protein (mostly non-functional)</a:t>
            </a:r>
          </a:p>
          <a:p>
            <a:pPr marL="514350" indent="-514350" algn="l" rtl="0">
              <a:buFont typeface="+mj-lt"/>
              <a:buAutoNum type="arabicPeriod"/>
            </a:pPr>
            <a:r>
              <a:rPr lang="en-GB" sz="2900" dirty="0" smtClean="0">
                <a:latin typeface="Arial" pitchFamily="34" charset="0"/>
                <a:cs typeface="Arial" pitchFamily="34" charset="0"/>
              </a:rPr>
              <a:t>Missense mutation: codon change alters the amino acid encoded. It could be conservative if the new amino acid is chemically similar to the original one or non-conservative if it is chemically dissimilar   </a:t>
            </a:r>
          </a:p>
        </p:txBody>
      </p:sp>
    </p:spTree>
    <p:extLst>
      <p:ext uri="{BB962C8B-B14F-4D97-AF65-F5344CB8AC3E}">
        <p14:creationId xmlns:p14="http://schemas.microsoft.com/office/powerpoint/2010/main" val="11961535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323528" y="71422"/>
            <a:ext cx="8258140" cy="1143000"/>
          </a:xfrm>
        </p:spPr>
        <p:txBody>
          <a:bodyPr>
            <a:normAutofit/>
          </a:bodyPr>
          <a:lstStyle/>
          <a:p>
            <a:pPr lvl="1" algn="ctr" rtl="0"/>
            <a:r>
              <a:rPr lang="en-GB" sz="44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Point Mutation </a:t>
            </a:r>
          </a:p>
        </p:txBody>
      </p:sp>
      <p:pic>
        <p:nvPicPr>
          <p:cNvPr id="5" name="Picture 2" descr="http://www.mutah.edu.jo/images/banners/medi-sign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929586" y="61864"/>
            <a:ext cx="1143008" cy="1295410"/>
          </a:xfrm>
          <a:prstGeom prst="rect">
            <a:avLst/>
          </a:prstGeom>
          <a:noFill/>
        </p:spPr>
      </p:pic>
      <p:sp>
        <p:nvSpPr>
          <p:cNvPr id="6" name="مستطيل 5"/>
          <p:cNvSpPr/>
          <p:nvPr/>
        </p:nvSpPr>
        <p:spPr>
          <a:xfrm>
            <a:off x="-32" y="24"/>
            <a:ext cx="428596" cy="6858000"/>
          </a:xfrm>
          <a:prstGeom prst="rect">
            <a:avLst/>
          </a:prstGeom>
          <a:solidFill>
            <a:srgbClr val="C0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1971838"/>
            <a:ext cx="7774384" cy="41287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39971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-428660" y="71422"/>
            <a:ext cx="9144000" cy="1143000"/>
          </a:xfrm>
        </p:spPr>
        <p:txBody>
          <a:bodyPr>
            <a:normAutofit/>
          </a:bodyPr>
          <a:lstStyle/>
          <a:p>
            <a:pPr rtl="0"/>
            <a:r>
              <a:rPr lang="en-US" dirty="0">
                <a:solidFill>
                  <a:srgbClr val="0000FF"/>
                </a:solidFill>
              </a:rPr>
              <a:t> </a:t>
            </a:r>
            <a:r>
              <a:rPr lang="en-US" dirty="0" smtClean="0">
                <a:solidFill>
                  <a:srgbClr val="0000FF"/>
                </a:solidFill>
              </a:rPr>
              <a:t> Spontaneous DNA Damage</a:t>
            </a:r>
            <a:endParaRPr lang="ar-JO" dirty="0">
              <a:solidFill>
                <a:srgbClr val="0000FF"/>
              </a:solidFill>
            </a:endParaRPr>
          </a:p>
        </p:txBody>
      </p:sp>
      <p:pic>
        <p:nvPicPr>
          <p:cNvPr id="5" name="Picture 2" descr="http://www.mutah.edu.jo/images/banners/medi-sign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929586" y="61864"/>
            <a:ext cx="1143008" cy="1295410"/>
          </a:xfrm>
          <a:prstGeom prst="rect">
            <a:avLst/>
          </a:prstGeom>
          <a:noFill/>
        </p:spPr>
      </p:pic>
      <p:sp>
        <p:nvSpPr>
          <p:cNvPr id="6" name="مستطيل 5"/>
          <p:cNvSpPr/>
          <p:nvPr/>
        </p:nvSpPr>
        <p:spPr>
          <a:xfrm>
            <a:off x="-32" y="24"/>
            <a:ext cx="428596" cy="6858000"/>
          </a:xfrm>
          <a:prstGeom prst="rect">
            <a:avLst/>
          </a:prstGeom>
          <a:solidFill>
            <a:srgbClr val="C0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عنصر نائب للمحتوى 2"/>
          <p:cNvSpPr>
            <a:spLocks noGrp="1"/>
          </p:cNvSpPr>
          <p:nvPr>
            <p:ph idx="1"/>
          </p:nvPr>
        </p:nvSpPr>
        <p:spPr>
          <a:xfrm>
            <a:off x="457200" y="1214422"/>
            <a:ext cx="8686800" cy="5643578"/>
          </a:xfrm>
        </p:spPr>
        <p:txBody>
          <a:bodyPr>
            <a:normAutofit/>
          </a:bodyPr>
          <a:lstStyle/>
          <a:p>
            <a:pPr algn="l" rtl="0"/>
            <a:r>
              <a:rPr lang="en-GB" sz="2800" dirty="0" smtClean="0">
                <a:latin typeface="Arial" pitchFamily="34" charset="0"/>
                <a:cs typeface="Arial" pitchFamily="34" charset="0"/>
              </a:rPr>
              <a:t>Although DNA is highly stable, nevertheless it is susceptible to the following spontaneous changes under normal cell conditions: </a:t>
            </a:r>
          </a:p>
          <a:p>
            <a:pPr marL="0" indent="0" algn="l" rtl="0">
              <a:buNone/>
            </a:pPr>
            <a:endParaRPr lang="en-GB" sz="1600" dirty="0">
              <a:latin typeface="Arial" pitchFamily="34" charset="0"/>
              <a:cs typeface="Arial" pitchFamily="34" charset="0"/>
            </a:endParaRPr>
          </a:p>
          <a:p>
            <a:pPr marL="914400" lvl="1" indent="-514350" algn="l" rtl="0">
              <a:buFont typeface="+mj-lt"/>
              <a:buAutoNum type="arabicPeriod"/>
            </a:pPr>
            <a:r>
              <a:rPr lang="en-GB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Deamination</a:t>
            </a:r>
          </a:p>
          <a:p>
            <a:pPr marL="914400" lvl="1" indent="-514350" algn="l" rtl="0">
              <a:buFont typeface="+mj-lt"/>
              <a:buAutoNum type="arabicPeriod"/>
            </a:pPr>
            <a:r>
              <a:rPr lang="en-GB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Depurination</a:t>
            </a:r>
          </a:p>
          <a:p>
            <a:pPr marL="914400" lvl="1" indent="-514350" algn="l" rtl="0">
              <a:buFont typeface="+mj-lt"/>
              <a:buAutoNum type="arabicPeriod"/>
            </a:pPr>
            <a:r>
              <a:rPr lang="en-GB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Replication errors</a:t>
            </a:r>
          </a:p>
          <a:p>
            <a:pPr marL="914400" lvl="1" indent="-514350" algn="l" rtl="0">
              <a:buFont typeface="+mj-lt"/>
              <a:buAutoNum type="arabicPeriod"/>
            </a:pPr>
            <a:r>
              <a:rPr lang="en-GB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Base tautomers </a:t>
            </a:r>
          </a:p>
          <a:p>
            <a:pPr marL="914400" lvl="1" indent="-514350" algn="l" rtl="0">
              <a:buFont typeface="+mj-lt"/>
              <a:buAutoNum type="arabicPeriod"/>
            </a:pPr>
            <a:r>
              <a:rPr lang="en-GB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Oxidative DNA damage</a:t>
            </a:r>
          </a:p>
          <a:p>
            <a:pPr marL="514350" indent="-514350" algn="l" rtl="0">
              <a:buFont typeface="+mj-lt"/>
              <a:buAutoNum type="arabicPeriod"/>
            </a:pPr>
            <a:endParaRPr lang="en-GB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642553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323528" y="71422"/>
            <a:ext cx="8258140" cy="1143000"/>
          </a:xfrm>
        </p:spPr>
        <p:txBody>
          <a:bodyPr>
            <a:normAutofit/>
          </a:bodyPr>
          <a:lstStyle/>
          <a:p>
            <a:pPr lvl="1" algn="ctr" rtl="0"/>
            <a:r>
              <a:rPr lang="en-GB" sz="44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Point Mutation </a:t>
            </a:r>
          </a:p>
        </p:txBody>
      </p:sp>
      <p:pic>
        <p:nvPicPr>
          <p:cNvPr id="5" name="Picture 2" descr="http://www.mutah.edu.jo/images/banners/medi-sign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929586" y="61864"/>
            <a:ext cx="1143008" cy="1295410"/>
          </a:xfrm>
          <a:prstGeom prst="rect">
            <a:avLst/>
          </a:prstGeom>
          <a:noFill/>
        </p:spPr>
      </p:pic>
      <p:sp>
        <p:nvSpPr>
          <p:cNvPr id="6" name="مستطيل 5"/>
          <p:cNvSpPr/>
          <p:nvPr/>
        </p:nvSpPr>
        <p:spPr>
          <a:xfrm>
            <a:off x="-32" y="24"/>
            <a:ext cx="428596" cy="6858000"/>
          </a:xfrm>
          <a:prstGeom prst="rect">
            <a:avLst/>
          </a:prstGeom>
          <a:solidFill>
            <a:srgbClr val="C0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1" y="908720"/>
            <a:ext cx="6472001" cy="4594224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1396"/>
          <a:stretch/>
        </p:blipFill>
        <p:spPr>
          <a:xfrm>
            <a:off x="5148064" y="3959892"/>
            <a:ext cx="3498519" cy="28924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94786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-428660" y="71422"/>
            <a:ext cx="9144000" cy="1143000"/>
          </a:xfrm>
        </p:spPr>
        <p:txBody>
          <a:bodyPr>
            <a:normAutofit/>
          </a:bodyPr>
          <a:lstStyle/>
          <a:p>
            <a:pPr rtl="0"/>
            <a:r>
              <a:rPr lang="en-US" dirty="0">
                <a:solidFill>
                  <a:srgbClr val="0000FF"/>
                </a:solidFill>
              </a:rPr>
              <a:t> </a:t>
            </a:r>
            <a:r>
              <a:rPr lang="en-US" dirty="0" smtClean="0">
                <a:solidFill>
                  <a:srgbClr val="0000FF"/>
                </a:solidFill>
              </a:rPr>
              <a:t> Spontaneous DNA Damage</a:t>
            </a:r>
            <a:endParaRPr lang="ar-JO" dirty="0">
              <a:solidFill>
                <a:srgbClr val="0000FF"/>
              </a:solidFill>
            </a:endParaRPr>
          </a:p>
        </p:txBody>
      </p:sp>
      <p:pic>
        <p:nvPicPr>
          <p:cNvPr id="5" name="Picture 2" descr="http://www.mutah.edu.jo/images/banners/medi-sign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929586" y="61864"/>
            <a:ext cx="1143008" cy="1295410"/>
          </a:xfrm>
          <a:prstGeom prst="rect">
            <a:avLst/>
          </a:prstGeom>
          <a:noFill/>
        </p:spPr>
      </p:pic>
      <p:sp>
        <p:nvSpPr>
          <p:cNvPr id="6" name="مستطيل 5"/>
          <p:cNvSpPr/>
          <p:nvPr/>
        </p:nvSpPr>
        <p:spPr>
          <a:xfrm>
            <a:off x="-32" y="24"/>
            <a:ext cx="428596" cy="6858000"/>
          </a:xfrm>
          <a:prstGeom prst="rect">
            <a:avLst/>
          </a:prstGeom>
          <a:solidFill>
            <a:srgbClr val="C0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عنصر نائب للمحتوى 2"/>
          <p:cNvSpPr>
            <a:spLocks noGrp="1"/>
          </p:cNvSpPr>
          <p:nvPr>
            <p:ph idx="1"/>
          </p:nvPr>
        </p:nvSpPr>
        <p:spPr>
          <a:xfrm>
            <a:off x="457200" y="1214422"/>
            <a:ext cx="8686800" cy="5643578"/>
          </a:xfrm>
        </p:spPr>
        <p:txBody>
          <a:bodyPr>
            <a:normAutofit/>
          </a:bodyPr>
          <a:lstStyle/>
          <a:p>
            <a:pPr marL="514350" indent="-514350" algn="l" rtl="0">
              <a:buFont typeface="+mj-lt"/>
              <a:buAutoNum type="arabicPeriod"/>
            </a:pPr>
            <a:r>
              <a:rPr lang="en-GB" sz="28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Deamination:  </a:t>
            </a:r>
            <a:r>
              <a:rPr lang="en-GB" sz="2800" dirty="0" smtClean="0">
                <a:latin typeface="Arial" pitchFamily="34" charset="0"/>
                <a:cs typeface="Arial" pitchFamily="34" charset="0"/>
              </a:rPr>
              <a:t>the most common type is the spontaneous deamination of cytosine to uracil which occurs at a rate of about 100 bases/cell/day   </a:t>
            </a:r>
            <a:endParaRPr lang="en-GB" sz="2800" dirty="0"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23" name="Group 22"/>
          <p:cNvGrpSpPr/>
          <p:nvPr/>
        </p:nvGrpSpPr>
        <p:grpSpPr>
          <a:xfrm>
            <a:off x="1242976" y="3115852"/>
            <a:ext cx="7073440" cy="2617404"/>
            <a:chOff x="1037568" y="3371569"/>
            <a:chExt cx="7073440" cy="2617404"/>
          </a:xfrm>
        </p:grpSpPr>
        <p:grpSp>
          <p:nvGrpSpPr>
            <p:cNvPr id="21" name="Group 20"/>
            <p:cNvGrpSpPr/>
            <p:nvPr/>
          </p:nvGrpSpPr>
          <p:grpSpPr>
            <a:xfrm>
              <a:off x="1037568" y="3371569"/>
              <a:ext cx="7073440" cy="2617404"/>
              <a:chOff x="1037568" y="3371569"/>
              <a:chExt cx="7073440" cy="2617404"/>
            </a:xfrm>
          </p:grpSpPr>
          <p:grpSp>
            <p:nvGrpSpPr>
              <p:cNvPr id="13" name="Group 12"/>
              <p:cNvGrpSpPr/>
              <p:nvPr/>
            </p:nvGrpSpPr>
            <p:grpSpPr>
              <a:xfrm>
                <a:off x="1037568" y="3501692"/>
                <a:ext cx="6960132" cy="2487281"/>
                <a:chOff x="1037568" y="3501692"/>
                <a:chExt cx="6960132" cy="2487281"/>
              </a:xfrm>
            </p:grpSpPr>
            <p:pic>
              <p:nvPicPr>
                <p:cNvPr id="4" name="Picture 3"/>
                <p:cNvPicPr>
                  <a:picLocks noChangeAspect="1"/>
                </p:cNvPicPr>
                <p:nvPr/>
              </p:nvPicPr>
              <p:blipFill rotWithShape="1"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18781" t="47175" b="3420"/>
                <a:stretch/>
              </p:blipFill>
              <p:spPr>
                <a:xfrm>
                  <a:off x="1037568" y="3612709"/>
                  <a:ext cx="6931496" cy="2376264"/>
                </a:xfrm>
                <a:prstGeom prst="rect">
                  <a:avLst/>
                </a:prstGeom>
              </p:spPr>
            </p:pic>
            <p:sp>
              <p:nvSpPr>
                <p:cNvPr id="10" name="Rectangle 9"/>
                <p:cNvSpPr/>
                <p:nvPr/>
              </p:nvSpPr>
              <p:spPr>
                <a:xfrm>
                  <a:off x="2051720" y="3506579"/>
                  <a:ext cx="1152128" cy="1290573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2" name="Rectangle 11"/>
                <p:cNvSpPr/>
                <p:nvPr/>
              </p:nvSpPr>
              <p:spPr>
                <a:xfrm>
                  <a:off x="6845572" y="3501692"/>
                  <a:ext cx="1152128" cy="1290573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pic>
            <p:nvPicPr>
              <p:cNvPr id="14" name="Picture 13"/>
              <p:cNvPicPr>
                <a:picLocks noChangeAspect="1"/>
              </p:cNvPicPr>
              <p:nvPr/>
            </p:nvPicPr>
            <p:blipFill rotWithShape="1"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9251" r="55801" b="60074"/>
              <a:stretch/>
            </p:blipFill>
            <p:spPr>
              <a:xfrm>
                <a:off x="2116227" y="3371569"/>
                <a:ext cx="1055197" cy="1418511"/>
              </a:xfrm>
              <a:prstGeom prst="rect">
                <a:avLst/>
              </a:prstGeom>
            </p:spPr>
          </p:pic>
          <p:pic>
            <p:nvPicPr>
              <p:cNvPr id="15" name="Picture 14"/>
              <p:cNvPicPr>
                <a:picLocks noChangeAspect="1"/>
              </p:cNvPicPr>
              <p:nvPr/>
            </p:nvPicPr>
            <p:blipFill rotWithShape="1"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75949" t="4826" b="60074"/>
              <a:stretch/>
            </p:blipFill>
            <p:spPr>
              <a:xfrm>
                <a:off x="7052356" y="3515745"/>
                <a:ext cx="1058652" cy="1297811"/>
              </a:xfrm>
              <a:prstGeom prst="rect">
                <a:avLst/>
              </a:prstGeom>
            </p:spPr>
          </p:pic>
          <p:sp>
            <p:nvSpPr>
              <p:cNvPr id="20" name="Rectangle 19"/>
              <p:cNvSpPr/>
              <p:nvPr/>
            </p:nvSpPr>
            <p:spPr>
              <a:xfrm>
                <a:off x="3193126" y="3695961"/>
                <a:ext cx="2619454" cy="1290573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pic>
          <p:nvPicPr>
            <p:cNvPr id="22" name="Picture 21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6532" t="54388" r="25625" b="20161"/>
            <a:stretch/>
          </p:blipFill>
          <p:spPr>
            <a:xfrm>
              <a:off x="3268355" y="4476805"/>
              <a:ext cx="2376264" cy="1224136"/>
            </a:xfrm>
            <a:prstGeom prst="rect">
              <a:avLst/>
            </a:prstGeom>
          </p:spPr>
        </p:pic>
      </p:grpSp>
      <p:sp>
        <p:nvSpPr>
          <p:cNvPr id="16" name="Minus 15"/>
          <p:cNvSpPr/>
          <p:nvPr/>
        </p:nvSpPr>
        <p:spPr>
          <a:xfrm>
            <a:off x="2512344" y="3529478"/>
            <a:ext cx="537415" cy="158978"/>
          </a:xfrm>
          <a:prstGeom prst="mathMinus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26364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-428660" y="-90264"/>
            <a:ext cx="9144000" cy="1143000"/>
          </a:xfrm>
        </p:spPr>
        <p:txBody>
          <a:bodyPr>
            <a:normAutofit/>
          </a:bodyPr>
          <a:lstStyle/>
          <a:p>
            <a:pPr rtl="0"/>
            <a:r>
              <a:rPr lang="en-US" dirty="0" smtClean="0">
                <a:solidFill>
                  <a:srgbClr val="C00000"/>
                </a:solidFill>
              </a:rPr>
              <a:t>Nitrogenous Bases</a:t>
            </a:r>
            <a:endParaRPr lang="ar-JO" dirty="0">
              <a:solidFill>
                <a:srgbClr val="C00000"/>
              </a:solidFill>
            </a:endParaRPr>
          </a:p>
        </p:txBody>
      </p:sp>
      <p:sp>
        <p:nvSpPr>
          <p:cNvPr id="6" name="مستطيل 5"/>
          <p:cNvSpPr/>
          <p:nvPr/>
        </p:nvSpPr>
        <p:spPr>
          <a:xfrm>
            <a:off x="-32" y="24"/>
            <a:ext cx="428596" cy="6858000"/>
          </a:xfrm>
          <a:prstGeom prst="rect">
            <a:avLst/>
          </a:prstGeom>
          <a:solidFill>
            <a:srgbClr val="C0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5" name="Picture 2" descr="http://www.mutah.edu.jo/images/banners/medi-sign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929586" y="61864"/>
            <a:ext cx="1143008" cy="1295410"/>
          </a:xfrm>
          <a:prstGeom prst="rect">
            <a:avLst/>
          </a:prstGeom>
          <a:noFill/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825"/>
          <a:stretch/>
        </p:blipFill>
        <p:spPr>
          <a:xfrm>
            <a:off x="2483720" y="869278"/>
            <a:ext cx="4176464" cy="2698180"/>
          </a:xfrm>
          <a:prstGeom prst="rect">
            <a:avLst/>
          </a:prstGeom>
        </p:spPr>
      </p:pic>
      <p:grpSp>
        <p:nvGrpSpPr>
          <p:cNvPr id="10" name="Group 9"/>
          <p:cNvGrpSpPr/>
          <p:nvPr/>
        </p:nvGrpSpPr>
        <p:grpSpPr>
          <a:xfrm>
            <a:off x="2483768" y="3567458"/>
            <a:ext cx="5648548" cy="3285124"/>
            <a:chOff x="2483768" y="3567458"/>
            <a:chExt cx="5648548" cy="3285124"/>
          </a:xfrm>
        </p:grpSpPr>
        <p:grpSp>
          <p:nvGrpSpPr>
            <p:cNvPr id="8" name="Group 7"/>
            <p:cNvGrpSpPr/>
            <p:nvPr/>
          </p:nvGrpSpPr>
          <p:grpSpPr>
            <a:xfrm>
              <a:off x="2483768" y="3567458"/>
              <a:ext cx="5648548" cy="3285124"/>
              <a:chOff x="2483768" y="3567458"/>
              <a:chExt cx="5648548" cy="3285124"/>
            </a:xfrm>
          </p:grpSpPr>
          <p:pic>
            <p:nvPicPr>
              <p:cNvPr id="4" name="Picture 3"/>
              <p:cNvPicPr>
                <a:picLocks noChangeAspect="1"/>
              </p:cNvPicPr>
              <p:nvPr/>
            </p:nvPicPr>
            <p:blipFill rotWithShape="1"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41210"/>
              <a:stretch/>
            </p:blipFill>
            <p:spPr>
              <a:xfrm>
                <a:off x="2483768" y="3567458"/>
                <a:ext cx="5648548" cy="3285124"/>
              </a:xfrm>
              <a:prstGeom prst="rect">
                <a:avLst/>
              </a:prstGeom>
            </p:spPr>
          </p:pic>
          <p:sp>
            <p:nvSpPr>
              <p:cNvPr id="3" name="Rectangle 2"/>
              <p:cNvSpPr/>
              <p:nvPr/>
            </p:nvSpPr>
            <p:spPr>
              <a:xfrm>
                <a:off x="4417968" y="6628348"/>
                <a:ext cx="426566" cy="144016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050" dirty="0">
                  <a:solidFill>
                    <a:srgbClr val="C00000"/>
                  </a:solidFill>
                </a:endParaRPr>
              </a:p>
            </p:txBody>
          </p:sp>
        </p:grpSp>
        <p:sp>
          <p:nvSpPr>
            <p:cNvPr id="7" name="TextBox 6"/>
            <p:cNvSpPr txBox="1"/>
            <p:nvPr/>
          </p:nvSpPr>
          <p:spPr>
            <a:xfrm>
              <a:off x="4323775" y="6592852"/>
              <a:ext cx="609462" cy="2308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900" b="1" dirty="0">
                  <a:solidFill>
                    <a:srgbClr val="C00000"/>
                  </a:solidFill>
                </a:rPr>
                <a:t>(in RNA </a:t>
              </a:r>
              <a:r>
                <a:rPr lang="en-US" sz="900" b="1" dirty="0" smtClean="0">
                  <a:solidFill>
                    <a:srgbClr val="C00000"/>
                  </a:solidFill>
                </a:rPr>
                <a:t>)</a:t>
              </a:r>
              <a:endParaRPr lang="en-US" sz="900" b="1" dirty="0">
                <a:solidFill>
                  <a:srgbClr val="C000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391937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-428660" y="71422"/>
            <a:ext cx="9144000" cy="1143000"/>
          </a:xfrm>
        </p:spPr>
        <p:txBody>
          <a:bodyPr>
            <a:normAutofit/>
          </a:bodyPr>
          <a:lstStyle/>
          <a:p>
            <a:pPr rtl="0"/>
            <a:r>
              <a:rPr lang="en-US" dirty="0" smtClean="0">
                <a:solidFill>
                  <a:srgbClr val="C00000"/>
                </a:solidFill>
              </a:rPr>
              <a:t>Nitrogenous Bases</a:t>
            </a:r>
            <a:endParaRPr lang="ar-JO" dirty="0">
              <a:solidFill>
                <a:srgbClr val="C00000"/>
              </a:solidFill>
            </a:endParaRPr>
          </a:p>
        </p:txBody>
      </p:sp>
      <p:sp>
        <p:nvSpPr>
          <p:cNvPr id="6" name="مستطيل 5"/>
          <p:cNvSpPr/>
          <p:nvPr/>
        </p:nvSpPr>
        <p:spPr>
          <a:xfrm>
            <a:off x="-32" y="24"/>
            <a:ext cx="428596" cy="6858000"/>
          </a:xfrm>
          <a:prstGeom prst="rect">
            <a:avLst/>
          </a:prstGeom>
          <a:solidFill>
            <a:srgbClr val="C0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5" name="Picture 2" descr="http://www.mutah.edu.jo/images/banners/medi-sign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929586" y="61864"/>
            <a:ext cx="1143008" cy="1295410"/>
          </a:xfrm>
          <a:prstGeom prst="rect">
            <a:avLst/>
          </a:prstGeom>
          <a:noFill/>
        </p:spPr>
      </p:pic>
      <p:grpSp>
        <p:nvGrpSpPr>
          <p:cNvPr id="25" name="Group 24"/>
          <p:cNvGrpSpPr/>
          <p:nvPr/>
        </p:nvGrpSpPr>
        <p:grpSpPr>
          <a:xfrm>
            <a:off x="621754" y="1214422"/>
            <a:ext cx="8342734" cy="5401159"/>
            <a:chOff x="621754" y="1214422"/>
            <a:chExt cx="8342734" cy="5401159"/>
          </a:xfrm>
        </p:grpSpPr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411760" y="1214422"/>
              <a:ext cx="4023682" cy="5401159"/>
            </a:xfrm>
            <a:prstGeom prst="rect">
              <a:avLst/>
            </a:prstGeom>
          </p:spPr>
        </p:pic>
        <p:sp>
          <p:nvSpPr>
            <p:cNvPr id="8" name="TextBox 7"/>
            <p:cNvSpPr txBox="1"/>
            <p:nvPr/>
          </p:nvSpPr>
          <p:spPr>
            <a:xfrm>
              <a:off x="621754" y="3451447"/>
              <a:ext cx="1552028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b="1" dirty="0" smtClean="0"/>
                <a:t>Purines </a:t>
              </a:r>
              <a:endParaRPr lang="en-US" sz="3200" b="1" dirty="0"/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6680208" y="3492297"/>
              <a:ext cx="2284280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b="1" dirty="0" smtClean="0"/>
                <a:t>Pyrimidines </a:t>
              </a:r>
              <a:endParaRPr lang="en-US" sz="3200" b="1" dirty="0"/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3913912" y="2360131"/>
              <a:ext cx="276037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b="1" dirty="0" smtClean="0">
                  <a:solidFill>
                    <a:srgbClr val="C00000"/>
                  </a:solidFill>
                </a:rPr>
                <a:t>1</a:t>
              </a:r>
              <a:endParaRPr lang="en-US" sz="1400" b="1" dirty="0">
                <a:solidFill>
                  <a:srgbClr val="C00000"/>
                </a:solidFill>
              </a:endParaRP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3702422" y="2029852"/>
              <a:ext cx="276037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b="1" smtClean="0">
                  <a:solidFill>
                    <a:srgbClr val="C00000"/>
                  </a:solidFill>
                </a:rPr>
                <a:t>6</a:t>
              </a:r>
              <a:endParaRPr lang="en-US" sz="1400" b="1" dirty="0">
                <a:solidFill>
                  <a:srgbClr val="C00000"/>
                </a:solidFill>
              </a:endParaRP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3926829" y="4952419"/>
              <a:ext cx="276037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b="1" dirty="0" smtClean="0">
                  <a:solidFill>
                    <a:srgbClr val="C00000"/>
                  </a:solidFill>
                </a:rPr>
                <a:t>1</a:t>
              </a:r>
              <a:endParaRPr lang="en-US" sz="1400" b="1" dirty="0">
                <a:solidFill>
                  <a:srgbClr val="C00000"/>
                </a:solidFill>
              </a:endParaRP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3810908" y="5203686"/>
              <a:ext cx="276037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b="1" dirty="0" smtClean="0">
                  <a:solidFill>
                    <a:srgbClr val="C00000"/>
                  </a:solidFill>
                </a:rPr>
                <a:t>2</a:t>
              </a:r>
              <a:endParaRPr lang="en-US" sz="1400" b="1" dirty="0">
                <a:solidFill>
                  <a:srgbClr val="C00000"/>
                </a:solidFill>
              </a:endParaRP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3777332" y="4643407"/>
              <a:ext cx="276037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b="1" smtClean="0">
                  <a:solidFill>
                    <a:srgbClr val="C00000"/>
                  </a:solidFill>
                </a:rPr>
                <a:t>6</a:t>
              </a:r>
              <a:endParaRPr lang="en-US" sz="1400" b="1" dirty="0">
                <a:solidFill>
                  <a:srgbClr val="C00000"/>
                </a:solidFill>
              </a:endParaRP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2771800" y="2135758"/>
              <a:ext cx="276037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b="1" smtClean="0">
                  <a:solidFill>
                    <a:srgbClr val="C00000"/>
                  </a:solidFill>
                </a:rPr>
                <a:t>9</a:t>
              </a:r>
              <a:endParaRPr lang="en-US" sz="1400" b="1" dirty="0">
                <a:solidFill>
                  <a:srgbClr val="C00000"/>
                </a:solidFill>
              </a:endParaRPr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2740804" y="4705399"/>
              <a:ext cx="276037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b="1" smtClean="0">
                  <a:solidFill>
                    <a:srgbClr val="C00000"/>
                  </a:solidFill>
                </a:rPr>
                <a:t>9</a:t>
              </a:r>
              <a:endParaRPr lang="en-US" sz="1400" b="1" dirty="0">
                <a:solidFill>
                  <a:srgbClr val="C00000"/>
                </a:solidFill>
              </a:endParaRP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5304075" y="2329135"/>
              <a:ext cx="276037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b="1" smtClean="0">
                  <a:solidFill>
                    <a:srgbClr val="0000FF"/>
                  </a:solidFill>
                </a:rPr>
                <a:t>3</a:t>
              </a:r>
              <a:endParaRPr lang="en-US" sz="1400" b="1" dirty="0">
                <a:solidFill>
                  <a:srgbClr val="0000FF"/>
                </a:solidFill>
              </a:endParaRPr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5301495" y="4962435"/>
              <a:ext cx="276037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b="1" smtClean="0">
                  <a:solidFill>
                    <a:srgbClr val="0000FF"/>
                  </a:solidFill>
                </a:rPr>
                <a:t>3</a:t>
              </a:r>
              <a:endParaRPr lang="en-US" sz="1400" b="1" dirty="0">
                <a:solidFill>
                  <a:srgbClr val="0000FF"/>
                </a:solidFill>
              </a:endParaRPr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5471973" y="2648163"/>
              <a:ext cx="276037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b="1" smtClean="0">
                  <a:solidFill>
                    <a:srgbClr val="0000FF"/>
                  </a:solidFill>
                </a:rPr>
                <a:t>2</a:t>
              </a:r>
              <a:endParaRPr lang="en-US" sz="1400" b="1" dirty="0">
                <a:solidFill>
                  <a:srgbClr val="0000FF"/>
                </a:solidFill>
              </a:endParaRPr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5453895" y="5240451"/>
              <a:ext cx="276037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b="1" smtClean="0">
                  <a:solidFill>
                    <a:srgbClr val="0000FF"/>
                  </a:solidFill>
                </a:rPr>
                <a:t>2</a:t>
              </a:r>
              <a:endParaRPr lang="en-US" sz="1400" b="1" dirty="0">
                <a:solidFill>
                  <a:srgbClr val="0000FF"/>
                </a:solidFill>
              </a:endParaRPr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5473605" y="2029852"/>
              <a:ext cx="276037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b="1" dirty="0" smtClean="0">
                  <a:solidFill>
                    <a:srgbClr val="0000FF"/>
                  </a:solidFill>
                </a:rPr>
                <a:t>4</a:t>
              </a:r>
              <a:endParaRPr lang="en-US" sz="1400" b="1" dirty="0">
                <a:solidFill>
                  <a:srgbClr val="0000FF"/>
                </a:solidFill>
              </a:endParaRPr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5502019" y="4612411"/>
              <a:ext cx="276037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b="1" smtClean="0">
                  <a:solidFill>
                    <a:srgbClr val="0000FF"/>
                  </a:solidFill>
                </a:rPr>
                <a:t>4</a:t>
              </a:r>
              <a:endParaRPr lang="en-US" sz="1400" b="1" dirty="0">
                <a:solidFill>
                  <a:srgbClr val="0000FF"/>
                </a:solidFill>
              </a:endParaRPr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5782617" y="2019836"/>
              <a:ext cx="276037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b="1" dirty="0" smtClean="0">
                  <a:solidFill>
                    <a:srgbClr val="0000FF"/>
                  </a:solidFill>
                </a:rPr>
                <a:t>5</a:t>
              </a:r>
              <a:endParaRPr lang="en-US" sz="1400" b="1" dirty="0">
                <a:solidFill>
                  <a:srgbClr val="0000FF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8956101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-428660" y="71422"/>
            <a:ext cx="9144000" cy="1143000"/>
          </a:xfrm>
        </p:spPr>
        <p:txBody>
          <a:bodyPr>
            <a:normAutofit/>
          </a:bodyPr>
          <a:lstStyle/>
          <a:p>
            <a:pPr rtl="0"/>
            <a:r>
              <a:rPr lang="en-US" dirty="0">
                <a:solidFill>
                  <a:srgbClr val="C00000"/>
                </a:solidFill>
              </a:rPr>
              <a:t> </a:t>
            </a:r>
            <a:r>
              <a:rPr lang="en-US" dirty="0" smtClean="0">
                <a:solidFill>
                  <a:srgbClr val="C00000"/>
                </a:solidFill>
              </a:rPr>
              <a:t> Deamination </a:t>
            </a:r>
            <a:endParaRPr lang="ar-JO" dirty="0">
              <a:solidFill>
                <a:srgbClr val="C00000"/>
              </a:solidFill>
            </a:endParaRPr>
          </a:p>
        </p:txBody>
      </p:sp>
      <p:pic>
        <p:nvPicPr>
          <p:cNvPr id="5" name="Picture 2" descr="http://www.mutah.edu.jo/images/banners/medi-sign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929586" y="61864"/>
            <a:ext cx="1143008" cy="1295410"/>
          </a:xfrm>
          <a:prstGeom prst="rect">
            <a:avLst/>
          </a:prstGeom>
          <a:noFill/>
        </p:spPr>
      </p:pic>
      <p:sp>
        <p:nvSpPr>
          <p:cNvPr id="6" name="مستطيل 5"/>
          <p:cNvSpPr/>
          <p:nvPr/>
        </p:nvSpPr>
        <p:spPr>
          <a:xfrm>
            <a:off x="-32" y="24"/>
            <a:ext cx="428596" cy="6858000"/>
          </a:xfrm>
          <a:prstGeom prst="rect">
            <a:avLst/>
          </a:prstGeom>
          <a:solidFill>
            <a:srgbClr val="C0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عنصر نائب للمحتوى 2"/>
          <p:cNvSpPr>
            <a:spLocks noGrp="1"/>
          </p:cNvSpPr>
          <p:nvPr>
            <p:ph idx="1"/>
          </p:nvPr>
        </p:nvSpPr>
        <p:spPr>
          <a:xfrm>
            <a:off x="457200" y="1214422"/>
            <a:ext cx="8686800" cy="5643578"/>
          </a:xfrm>
        </p:spPr>
        <p:txBody>
          <a:bodyPr>
            <a:normAutofit/>
          </a:bodyPr>
          <a:lstStyle/>
          <a:p>
            <a:pPr algn="l" rtl="0"/>
            <a:r>
              <a:rPr lang="en-GB" sz="2800" dirty="0" smtClean="0">
                <a:latin typeface="Arial" pitchFamily="34" charset="0"/>
                <a:cs typeface="Arial" pitchFamily="34" charset="0"/>
              </a:rPr>
              <a:t>Other possible deamination events in DNA: </a:t>
            </a:r>
            <a:endParaRPr lang="en-GB" sz="2800" dirty="0"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12" name="Group 11"/>
          <p:cNvGrpSpPr/>
          <p:nvPr/>
        </p:nvGrpSpPr>
        <p:grpSpPr>
          <a:xfrm>
            <a:off x="1855949" y="1844824"/>
            <a:ext cx="5452355" cy="4824536"/>
            <a:chOff x="1351893" y="-751573"/>
            <a:chExt cx="6237906" cy="5836757"/>
          </a:xfrm>
        </p:grpSpPr>
        <p:grpSp>
          <p:nvGrpSpPr>
            <p:cNvPr id="4" name="Group 3"/>
            <p:cNvGrpSpPr/>
            <p:nvPr/>
          </p:nvGrpSpPr>
          <p:grpSpPr>
            <a:xfrm>
              <a:off x="2051151" y="3786533"/>
              <a:ext cx="5538648" cy="1298651"/>
              <a:chOff x="2051151" y="3748282"/>
              <a:chExt cx="5538648" cy="1298651"/>
            </a:xfrm>
          </p:grpSpPr>
          <p:pic>
            <p:nvPicPr>
              <p:cNvPr id="9" name="Picture 8"/>
              <p:cNvPicPr>
                <a:picLocks noChangeAspect="1"/>
              </p:cNvPicPr>
              <p:nvPr/>
            </p:nvPicPr>
            <p:blipFill rotWithShape="1"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62373" t="74477" r="16848" b="-1"/>
              <a:stretch/>
            </p:blipFill>
            <p:spPr>
              <a:xfrm>
                <a:off x="2936577" y="3820290"/>
                <a:ext cx="1296144" cy="1226643"/>
              </a:xfrm>
              <a:prstGeom prst="rect">
                <a:avLst/>
              </a:prstGeom>
            </p:spPr>
          </p:pic>
          <p:pic>
            <p:nvPicPr>
              <p:cNvPr id="8" name="Picture 7"/>
              <p:cNvPicPr>
                <a:picLocks noChangeAspect="1"/>
              </p:cNvPicPr>
              <p:nvPr/>
            </p:nvPicPr>
            <p:blipFill rotWithShape="1"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47329" t="74477" b="-1"/>
              <a:stretch/>
            </p:blipFill>
            <p:spPr>
              <a:xfrm>
                <a:off x="4304221" y="3748282"/>
                <a:ext cx="3285578" cy="1226643"/>
              </a:xfrm>
              <a:prstGeom prst="rect">
                <a:avLst/>
              </a:prstGeom>
            </p:spPr>
          </p:pic>
          <p:pic>
            <p:nvPicPr>
              <p:cNvPr id="11" name="Picture 10"/>
              <p:cNvPicPr>
                <a:picLocks noChangeAspect="1"/>
              </p:cNvPicPr>
              <p:nvPr/>
            </p:nvPicPr>
            <p:blipFill rotWithShape="1"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84054" t="81143" r="3249" b="11365"/>
              <a:stretch/>
            </p:blipFill>
            <p:spPr>
              <a:xfrm>
                <a:off x="2051151" y="4134224"/>
                <a:ext cx="792089" cy="360041"/>
              </a:xfrm>
              <a:prstGeom prst="rect">
                <a:avLst/>
              </a:prstGeom>
            </p:spPr>
          </p:pic>
        </p:grpSp>
        <p:pic>
          <p:nvPicPr>
            <p:cNvPr id="3" name="Picture 2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4494"/>
            <a:stretch/>
          </p:blipFill>
          <p:spPr>
            <a:xfrm>
              <a:off x="1351893" y="-751573"/>
              <a:ext cx="6237906" cy="458995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8119408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سمة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سمة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22596</TotalTime>
  <Words>1872</Words>
  <Application>Microsoft Macintosh PowerPoint</Application>
  <PresentationFormat>On-screen Show (4:3)</PresentationFormat>
  <Paragraphs>267</Paragraphs>
  <Slides>50</Slides>
  <Notes>26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50</vt:i4>
      </vt:variant>
    </vt:vector>
  </HeadingPairs>
  <TitlesOfParts>
    <vt:vector size="54" baseType="lpstr">
      <vt:lpstr>Calibri</vt:lpstr>
      <vt:lpstr>Times New Roman</vt:lpstr>
      <vt:lpstr>Arial</vt:lpstr>
      <vt:lpstr>سمة Office</vt:lpstr>
      <vt:lpstr>DNA Damage, Mutations and Repair Mechanisms</vt:lpstr>
      <vt:lpstr> DNA Damage </vt:lpstr>
      <vt:lpstr>DNA Damage</vt:lpstr>
      <vt:lpstr>Classification of DNA Damage</vt:lpstr>
      <vt:lpstr>  Spontaneous DNA Damage</vt:lpstr>
      <vt:lpstr>  Spontaneous DNA Damage</vt:lpstr>
      <vt:lpstr>Nitrogenous Bases</vt:lpstr>
      <vt:lpstr>Nitrogenous Bases</vt:lpstr>
      <vt:lpstr>  Deamination </vt:lpstr>
      <vt:lpstr>  Deamination </vt:lpstr>
      <vt:lpstr>   Deamination </vt:lpstr>
      <vt:lpstr>   Spontaneous DNA Damage</vt:lpstr>
      <vt:lpstr>   Depurination</vt:lpstr>
      <vt:lpstr>  Depurination</vt:lpstr>
      <vt:lpstr>   Spontaneous DNA Damage</vt:lpstr>
      <vt:lpstr>  Spontaneous DNA Damage</vt:lpstr>
      <vt:lpstr>   Base Tautomers </vt:lpstr>
      <vt:lpstr>   Base Tautomers </vt:lpstr>
      <vt:lpstr>  Spontaneous DNA Damage</vt:lpstr>
      <vt:lpstr>  Oxidative DNA Damage</vt:lpstr>
      <vt:lpstr>  Induced DNA damage </vt:lpstr>
      <vt:lpstr>  Induced DNA damage </vt:lpstr>
      <vt:lpstr>Ultraviolet Radiation</vt:lpstr>
      <vt:lpstr> Induced DNA damage </vt:lpstr>
      <vt:lpstr>  Induced DNA damage </vt:lpstr>
      <vt:lpstr>Base Modifying Agents</vt:lpstr>
      <vt:lpstr>                          Base analogs</vt:lpstr>
      <vt:lpstr>                                              Intercalating Agents  </vt:lpstr>
      <vt:lpstr>DNA Repair Pathways</vt:lpstr>
      <vt:lpstr>         DNA Repair Mechanisms </vt:lpstr>
      <vt:lpstr>Direct Repair system</vt:lpstr>
      <vt:lpstr>Direct Repair system</vt:lpstr>
      <vt:lpstr>Base Excision Repair</vt:lpstr>
      <vt:lpstr>Base Excision Repair</vt:lpstr>
      <vt:lpstr>Nucleotide Excision Repair</vt:lpstr>
      <vt:lpstr>Nucleotide Excision Repair</vt:lpstr>
      <vt:lpstr>Nucleotide Excision Repair</vt:lpstr>
      <vt:lpstr>Strand-directed Mismatch Repair</vt:lpstr>
      <vt:lpstr>Strand-directed Mismatch Repair</vt:lpstr>
      <vt:lpstr>Double strand breaks repair (DSB)   </vt:lpstr>
      <vt:lpstr>Double strand breaks repair (DSB)   </vt:lpstr>
      <vt:lpstr>Mutation </vt:lpstr>
      <vt:lpstr>DNA Damage and Mutation</vt:lpstr>
      <vt:lpstr>Structural Classification of Mutation </vt:lpstr>
      <vt:lpstr>Frameshift Mutation </vt:lpstr>
      <vt:lpstr>Point Mutation </vt:lpstr>
      <vt:lpstr>Point Mutation </vt:lpstr>
      <vt:lpstr>Point Mutation </vt:lpstr>
      <vt:lpstr>Point Mutation </vt:lpstr>
      <vt:lpstr>Point Mutation 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Carbohydrates</dc:title>
  <dc:creator>drMAc</dc:creator>
  <cp:lastModifiedBy>Nesrin Mwafi</cp:lastModifiedBy>
  <cp:revision>584</cp:revision>
  <dcterms:created xsi:type="dcterms:W3CDTF">2014-10-12T07:45:16Z</dcterms:created>
  <dcterms:modified xsi:type="dcterms:W3CDTF">2019-03-19T14:12:55Z</dcterms:modified>
</cp:coreProperties>
</file>