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2.xml" ContentType="application/vnd.openxmlformats-officedocument.theme+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3.xml" ContentType="application/vnd.openxmlformats-officedocument.theme+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theme/theme4.xml" ContentType="application/vnd.openxmlformats-officedocument.theme+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autoCompressPictures="0">
  <p:sldMasterIdLst>
    <p:sldMasterId id="2147483712" r:id="rId4"/>
    <p:sldMasterId id="2147483779" r:id="rId5"/>
    <p:sldMasterId id="2147483806" r:id="rId6"/>
    <p:sldMasterId id="2147483825" r:id="rId7"/>
    <p:sldMasterId id="2147483833" r:id="rId8"/>
  </p:sldMasterIdLst>
  <p:notesMasterIdLst>
    <p:notesMasterId r:id="rId42"/>
  </p:notesMasterIdLst>
  <p:sldIdLst>
    <p:sldId id="257" r:id="rId9"/>
    <p:sldId id="411" r:id="rId10"/>
    <p:sldId id="412" r:id="rId11"/>
    <p:sldId id="443" r:id="rId12"/>
    <p:sldId id="414" r:id="rId13"/>
    <p:sldId id="415" r:id="rId14"/>
    <p:sldId id="416" r:id="rId15"/>
    <p:sldId id="419" r:id="rId16"/>
    <p:sldId id="420" r:id="rId17"/>
    <p:sldId id="421" r:id="rId18"/>
    <p:sldId id="422" r:id="rId19"/>
    <p:sldId id="423" r:id="rId20"/>
    <p:sldId id="424" r:id="rId21"/>
    <p:sldId id="425" r:id="rId22"/>
    <p:sldId id="444" r:id="rId23"/>
    <p:sldId id="427" r:id="rId24"/>
    <p:sldId id="445" r:id="rId25"/>
    <p:sldId id="428" r:id="rId26"/>
    <p:sldId id="429" r:id="rId27"/>
    <p:sldId id="430" r:id="rId28"/>
    <p:sldId id="431" r:id="rId29"/>
    <p:sldId id="446" r:id="rId30"/>
    <p:sldId id="447" r:id="rId31"/>
    <p:sldId id="448" r:id="rId32"/>
    <p:sldId id="449" r:id="rId33"/>
    <p:sldId id="435" r:id="rId34"/>
    <p:sldId id="436" r:id="rId35"/>
    <p:sldId id="437" r:id="rId36"/>
    <p:sldId id="438" r:id="rId37"/>
    <p:sldId id="439" r:id="rId38"/>
    <p:sldId id="450" r:id="rId39"/>
    <p:sldId id="451" r:id="rId40"/>
    <p:sldId id="296" r:id="rId4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19" autoAdjust="0"/>
  </p:normalViewPr>
  <p:slideViewPr>
    <p:cSldViewPr snapToGrid="0">
      <p:cViewPr varScale="1">
        <p:scale>
          <a:sx n="70" d="100"/>
          <a:sy n="70" d="100"/>
        </p:scale>
        <p:origin x="536" y="60"/>
      </p:cViewPr>
      <p:guideLst/>
    </p:cSldViewPr>
  </p:slideViewPr>
  <p:notesTextViewPr>
    <p:cViewPr>
      <p:scale>
        <a:sx n="1" d="1"/>
        <a:sy n="1" d="1"/>
      </p:scale>
      <p:origin x="0" y="0"/>
    </p:cViewPr>
  </p:notesTextViewPr>
  <p:sorterViewPr>
    <p:cViewPr>
      <p:scale>
        <a:sx n="33" d="100"/>
        <a:sy n="33"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5.xml"/><Relationship Id="rId13" Type="http://schemas.openxmlformats.org/officeDocument/2006/relationships/slide" Target="slides/slide5.xml"/><Relationship Id="rId18" Type="http://schemas.openxmlformats.org/officeDocument/2006/relationships/slide" Target="slides/slide10.xml"/><Relationship Id="rId26" Type="http://schemas.openxmlformats.org/officeDocument/2006/relationships/slide" Target="slides/slide18.xml"/><Relationship Id="rId39" Type="http://schemas.openxmlformats.org/officeDocument/2006/relationships/slide" Target="slides/slide31.xml"/><Relationship Id="rId3" Type="http://schemas.openxmlformats.org/officeDocument/2006/relationships/customXml" Target="../customXml/item3.xml"/><Relationship Id="rId21" Type="http://schemas.openxmlformats.org/officeDocument/2006/relationships/slide" Target="slides/slide13.xml"/><Relationship Id="rId34" Type="http://schemas.openxmlformats.org/officeDocument/2006/relationships/slide" Target="slides/slide26.xml"/><Relationship Id="rId42" Type="http://schemas.openxmlformats.org/officeDocument/2006/relationships/notesMaster" Target="notesMasters/notesMaster1.xml"/><Relationship Id="rId7" Type="http://schemas.openxmlformats.org/officeDocument/2006/relationships/slideMaster" Target="slideMasters/slideMaster4.xml"/><Relationship Id="rId12" Type="http://schemas.openxmlformats.org/officeDocument/2006/relationships/slide" Target="slides/slide4.xml"/><Relationship Id="rId17" Type="http://schemas.openxmlformats.org/officeDocument/2006/relationships/slide" Target="slides/slide9.xml"/><Relationship Id="rId25" Type="http://schemas.openxmlformats.org/officeDocument/2006/relationships/slide" Target="slides/slide17.xml"/><Relationship Id="rId33" Type="http://schemas.openxmlformats.org/officeDocument/2006/relationships/slide" Target="slides/slide25.xml"/><Relationship Id="rId38" Type="http://schemas.openxmlformats.org/officeDocument/2006/relationships/slide" Target="slides/slide30.xml"/><Relationship Id="rId46"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8.xml"/><Relationship Id="rId20" Type="http://schemas.openxmlformats.org/officeDocument/2006/relationships/slide" Target="slides/slide12.xml"/><Relationship Id="rId29" Type="http://schemas.openxmlformats.org/officeDocument/2006/relationships/slide" Target="slides/slide21.xml"/><Relationship Id="rId41" Type="http://schemas.openxmlformats.org/officeDocument/2006/relationships/slide" Target="slides/slide33.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3.xml"/><Relationship Id="rId24" Type="http://schemas.openxmlformats.org/officeDocument/2006/relationships/slide" Target="slides/slide16.xml"/><Relationship Id="rId32" Type="http://schemas.openxmlformats.org/officeDocument/2006/relationships/slide" Target="slides/slide24.xml"/><Relationship Id="rId37" Type="http://schemas.openxmlformats.org/officeDocument/2006/relationships/slide" Target="slides/slide29.xml"/><Relationship Id="rId40" Type="http://schemas.openxmlformats.org/officeDocument/2006/relationships/slide" Target="slides/slide32.xml"/><Relationship Id="rId45" Type="http://schemas.openxmlformats.org/officeDocument/2006/relationships/theme" Target="theme/theme1.xml"/><Relationship Id="rId5" Type="http://schemas.openxmlformats.org/officeDocument/2006/relationships/slideMaster" Target="slideMasters/slideMaster2.xml"/><Relationship Id="rId15" Type="http://schemas.openxmlformats.org/officeDocument/2006/relationships/slide" Target="slides/slide7.xml"/><Relationship Id="rId23" Type="http://schemas.openxmlformats.org/officeDocument/2006/relationships/slide" Target="slides/slide15.xml"/><Relationship Id="rId28" Type="http://schemas.openxmlformats.org/officeDocument/2006/relationships/slide" Target="slides/slide20.xml"/><Relationship Id="rId36" Type="http://schemas.openxmlformats.org/officeDocument/2006/relationships/slide" Target="slides/slide28.xml"/><Relationship Id="rId10" Type="http://schemas.openxmlformats.org/officeDocument/2006/relationships/slide" Target="slides/slide2.xml"/><Relationship Id="rId19" Type="http://schemas.openxmlformats.org/officeDocument/2006/relationships/slide" Target="slides/slide11.xml"/><Relationship Id="rId31" Type="http://schemas.openxmlformats.org/officeDocument/2006/relationships/slide" Target="slides/slide23.xml"/><Relationship Id="rId44"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1.xml"/><Relationship Id="rId14" Type="http://schemas.openxmlformats.org/officeDocument/2006/relationships/slide" Target="slides/slide6.xml"/><Relationship Id="rId22" Type="http://schemas.openxmlformats.org/officeDocument/2006/relationships/slide" Target="slides/slide14.xml"/><Relationship Id="rId27" Type="http://schemas.openxmlformats.org/officeDocument/2006/relationships/slide" Target="slides/slide19.xml"/><Relationship Id="rId30" Type="http://schemas.openxmlformats.org/officeDocument/2006/relationships/slide" Target="slides/slide22.xml"/><Relationship Id="rId35" Type="http://schemas.openxmlformats.org/officeDocument/2006/relationships/slide" Target="slides/slide27.xml"/><Relationship Id="rId43"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CE7FD87-D136-47CA-8F22-E9DA0A79B065}" type="datetimeFigureOut">
              <a:rPr lang="en-US" smtClean="0"/>
              <a:t>27-Sep-23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B123DA0-19BC-480A-B50B-5D7D3AC863D6}" type="slidenum">
              <a:rPr lang="en-US" smtClean="0"/>
              <a:t>‹#›</a:t>
            </a:fld>
            <a:endParaRPr lang="en-US"/>
          </a:p>
        </p:txBody>
      </p:sp>
    </p:spTree>
    <p:extLst>
      <p:ext uri="{BB962C8B-B14F-4D97-AF65-F5344CB8AC3E}">
        <p14:creationId xmlns:p14="http://schemas.microsoft.com/office/powerpoint/2010/main" val="234965005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1026"/>
          <p:cNvSpPr>
            <a:spLocks noGrp="1" noRot="1" noChangeAspect="1" noChangeArrowheads="1" noTextEdit="1"/>
          </p:cNvSpPr>
          <p:nvPr>
            <p:ph type="sldImg"/>
          </p:nvPr>
        </p:nvSpPr>
        <p:spPr bwMode="auto">
          <a:xfrm>
            <a:off x="431800" y="684213"/>
            <a:ext cx="6046788" cy="3402012"/>
          </a:xfrm>
          <a:noFill/>
          <a:ln>
            <a:solidFill>
              <a:srgbClr val="000000"/>
            </a:solidFill>
            <a:miter lim="800000"/>
            <a:headEnd/>
            <a:tailEnd/>
          </a:ln>
        </p:spPr>
      </p:sp>
      <p:sp>
        <p:nvSpPr>
          <p:cNvPr id="39939" name="Rectangle 1027"/>
          <p:cNvSpPr>
            <a:spLocks noGrp="1" noChangeArrowheads="1"/>
          </p:cNvSpPr>
          <p:nvPr>
            <p:ph type="body" idx="1"/>
          </p:nvPr>
        </p:nvSpPr>
        <p:spPr bwMode="auto">
          <a:xfrm>
            <a:off x="158750" y="4338638"/>
            <a:ext cx="6550025" cy="4568825"/>
          </a:xfrm>
          <a:noFill/>
        </p:spPr>
        <p:txBody>
          <a:bodyPr wrap="square" numCol="1" anchor="t" anchorCtr="0" compatLnSpc="1">
            <a:prstTxWarp prst="textNoShape">
              <a:avLst/>
            </a:prstTxWarp>
          </a:bodyPr>
          <a:lstStyle/>
          <a:p>
            <a:pPr marL="228600" indent="-228600">
              <a:lnSpc>
                <a:spcPct val="80000"/>
              </a:lnSpc>
              <a:spcBef>
                <a:spcPct val="0"/>
              </a:spcBef>
            </a:pPr>
            <a:r>
              <a:rPr lang="en-US" sz="1000" b="1"/>
              <a:t>= persistent asthma (age 0-4) in EPR3 </a:t>
            </a:r>
          </a:p>
          <a:p>
            <a:pPr marL="228600" indent="-228600">
              <a:lnSpc>
                <a:spcPct val="80000"/>
              </a:lnSpc>
              <a:spcBef>
                <a:spcPct val="0"/>
              </a:spcBef>
            </a:pPr>
            <a:r>
              <a:rPr lang="en-US" sz="1000" b="1"/>
              <a:t>(see severity figure)</a:t>
            </a:r>
          </a:p>
          <a:p>
            <a:pPr marL="228600" indent="-228600">
              <a:lnSpc>
                <a:spcPct val="80000"/>
              </a:lnSpc>
              <a:spcBef>
                <a:spcPct val="0"/>
              </a:spcBef>
            </a:pPr>
            <a:endParaRPr lang="en-US" sz="1000" b="1"/>
          </a:p>
          <a:p>
            <a:pPr marL="228600" indent="-228600">
              <a:lnSpc>
                <a:spcPct val="80000"/>
              </a:lnSpc>
              <a:spcBef>
                <a:spcPct val="0"/>
              </a:spcBef>
            </a:pPr>
            <a:r>
              <a:rPr lang="en-US" sz="1000" b="1"/>
              <a:t>Modified Asthma Predictive Index (mAPI)</a:t>
            </a:r>
            <a:endParaRPr lang="en-US" sz="1000" b="1" baseline="30000"/>
          </a:p>
          <a:p>
            <a:pPr marL="228600" indent="-228600">
              <a:lnSpc>
                <a:spcPct val="80000"/>
              </a:lnSpc>
              <a:spcBef>
                <a:spcPct val="0"/>
              </a:spcBef>
              <a:buFontTx/>
              <a:buChar char="•"/>
            </a:pPr>
            <a:r>
              <a:rPr lang="en-US" sz="1000"/>
              <a:t>The Asthma Predictive Index (API) was originally developed by Castro-Rodriguez et al, based on data from the Tucson Children’s Respiratory Study.</a:t>
            </a:r>
            <a:r>
              <a:rPr lang="en-US" sz="1000" baseline="30000"/>
              <a:t>14</a:t>
            </a:r>
          </a:p>
          <a:p>
            <a:pPr lvl="1" indent="-228600">
              <a:lnSpc>
                <a:spcPct val="80000"/>
              </a:lnSpc>
              <a:spcBef>
                <a:spcPct val="0"/>
              </a:spcBef>
              <a:buFontTx/>
              <a:buChar char="–"/>
            </a:pPr>
            <a:r>
              <a:rPr lang="en-US" sz="1000"/>
              <a:t>A stringent index requires frequent wheezing in the first 3 years of life plus 1 of 2 major criteria (parental diagnosis of asthma, diagnosis of eczema in the child) or 2 of 3 minor criteria (diagnosis of allergic rhinitis in the child, eosinophilia [ie, eosinophils </a:t>
            </a:r>
            <a:r>
              <a:rPr lang="en-US" sz="1000">
                <a:sym typeface="Symbol" pitchFamily="18" charset="2"/>
              </a:rPr>
              <a:t>4% </a:t>
            </a:r>
            <a:r>
              <a:rPr lang="en-US" sz="1000"/>
              <a:t>of the total white blood cells], wheezing apart from colds).</a:t>
            </a:r>
            <a:r>
              <a:rPr lang="en-US" sz="1000" baseline="30000"/>
              <a:t>14</a:t>
            </a:r>
          </a:p>
          <a:p>
            <a:pPr lvl="1" indent="-228600">
              <a:lnSpc>
                <a:spcPct val="80000"/>
              </a:lnSpc>
              <a:spcBef>
                <a:spcPct val="0"/>
              </a:spcBef>
              <a:buFontTx/>
              <a:buChar char="–"/>
            </a:pPr>
            <a:r>
              <a:rPr lang="en-US" sz="1000"/>
              <a:t>A loose index for the prediction of asthma requires any wheezing during the first 3 years of life plus 1 of 2 major criteria or 2 of 3 minor criteria.</a:t>
            </a:r>
            <a:r>
              <a:rPr lang="en-US" sz="1000" baseline="30000"/>
              <a:t>14</a:t>
            </a:r>
          </a:p>
          <a:p>
            <a:pPr lvl="1" indent="-228600">
              <a:lnSpc>
                <a:spcPct val="80000"/>
              </a:lnSpc>
              <a:spcBef>
                <a:spcPct val="0"/>
              </a:spcBef>
              <a:buFontTx/>
              <a:buChar char="–"/>
            </a:pPr>
            <a:r>
              <a:rPr lang="en-US" sz="1000"/>
              <a:t>Children with a positive loose index were up to 5.5 times more likely to have active asthma between 6 and 13 years of age, compared with children with a negative loose index. Children with a positive stringent index were up to 9.8 times more likely.</a:t>
            </a:r>
            <a:r>
              <a:rPr lang="en-US" sz="1000" baseline="30000"/>
              <a:t>14</a:t>
            </a:r>
          </a:p>
          <a:p>
            <a:pPr marL="228600" indent="-228600">
              <a:lnSpc>
                <a:spcPct val="80000"/>
              </a:lnSpc>
              <a:spcBef>
                <a:spcPct val="0"/>
              </a:spcBef>
              <a:buFontTx/>
              <a:buChar char="•"/>
            </a:pPr>
            <a:r>
              <a:rPr lang="en-US" sz="1000"/>
              <a:t>The Prevention of Early Asthma in Kids (PEAK) criteria for a modified asthma predictive index (mAPI) were adapted from the Tucson Children’s Respiratory Study’s original tool and are more specific than the original API criteria. The mAPI is shown on this slide.</a:t>
            </a:r>
          </a:p>
          <a:p>
            <a:pPr lvl="1" indent="-228600">
              <a:lnSpc>
                <a:spcPct val="80000"/>
              </a:lnSpc>
              <a:spcBef>
                <a:spcPct val="0"/>
              </a:spcBef>
              <a:buFont typeface="Arial" pitchFamily="34" charset="0"/>
              <a:buChar char="–"/>
            </a:pPr>
            <a:r>
              <a:rPr lang="en-US" sz="1000"/>
              <a:t>The mAPI criteria specify the frequency of wheezing as &gt;3 exacerbations of wheezing in the past 12 months, with at least 1 physician-confirmed exacerbation.</a:t>
            </a:r>
            <a:r>
              <a:rPr lang="en-US" sz="1000" baseline="30000"/>
              <a:t>15,16    </a:t>
            </a:r>
            <a:r>
              <a:rPr lang="en-US" sz="1000"/>
              <a:t>APPLIED TO CHILDREN AGE 3.0 YEARS</a:t>
            </a:r>
            <a:endParaRPr lang="en-US" sz="1000" baseline="30000"/>
          </a:p>
          <a:p>
            <a:pPr lvl="1" indent="-228600">
              <a:lnSpc>
                <a:spcPct val="80000"/>
              </a:lnSpc>
              <a:spcBef>
                <a:spcPct val="0"/>
              </a:spcBef>
              <a:buFont typeface="Arial" pitchFamily="34" charset="0"/>
              <a:buChar char="–"/>
            </a:pPr>
            <a:r>
              <a:rPr lang="en-US" sz="1000"/>
              <a:t>Additionally, the mAPI specifies allergic sensitization to </a:t>
            </a:r>
            <a:r>
              <a:rPr lang="en-US" sz="1000">
                <a:sym typeface="Symbol" pitchFamily="18" charset="2"/>
              </a:rPr>
              <a:t></a:t>
            </a:r>
            <a:r>
              <a:rPr lang="en-US" sz="1000"/>
              <a:t>1 aeroallergen among the major criteria and replaces allergic rhinitis as a minor criterion with allergic sensitization to milk, egg, or peanuts.</a:t>
            </a:r>
            <a:r>
              <a:rPr lang="en-US" sz="1000" baseline="30000"/>
              <a:t>15,16</a:t>
            </a:r>
          </a:p>
          <a:p>
            <a:pPr marL="228600" indent="-228600">
              <a:lnSpc>
                <a:spcPct val="80000"/>
              </a:lnSpc>
              <a:spcBef>
                <a:spcPct val="0"/>
              </a:spcBef>
              <a:buFontTx/>
              <a:buChar char="•"/>
            </a:pPr>
            <a:r>
              <a:rPr lang="en-US" sz="1000"/>
              <a:t>The PEAK study has been designed to investigate the role of ICS in preventing persistent asthma in children with a positive mAPI.</a:t>
            </a:r>
            <a:r>
              <a:rPr lang="en-US" sz="1000" baseline="30000"/>
              <a:t>15,16</a:t>
            </a:r>
          </a:p>
          <a:p>
            <a:pPr marL="228600" indent="-228600">
              <a:lnSpc>
                <a:spcPct val="80000"/>
              </a:lnSpc>
              <a:spcBef>
                <a:spcPct val="0"/>
              </a:spcBef>
            </a:pPr>
            <a:endParaRPr lang="en-US" sz="900" b="1"/>
          </a:p>
          <a:p>
            <a:pPr marL="228600" indent="-228600">
              <a:lnSpc>
                <a:spcPct val="80000"/>
              </a:lnSpc>
              <a:spcBef>
                <a:spcPct val="0"/>
              </a:spcBef>
            </a:pPr>
            <a:r>
              <a:rPr lang="en-US" sz="1000"/>
              <a:t>14. Castro-Rodríguez JA, Holberg CJ, Wright AL, Martinez FD. A clinical index to define risk of asthma in young children with recurrent wheezing. </a:t>
            </a:r>
            <a:r>
              <a:rPr lang="en-US" sz="1000" i="1"/>
              <a:t>Am J Respir Crit Care Med.</a:t>
            </a:r>
            <a:r>
              <a:rPr lang="en-US" sz="1000"/>
              <a:t> 2000;162:1403-1406.</a:t>
            </a:r>
          </a:p>
          <a:p>
            <a:pPr marL="228600" indent="-228600">
              <a:lnSpc>
                <a:spcPct val="80000"/>
              </a:lnSpc>
              <a:spcBef>
                <a:spcPct val="0"/>
              </a:spcBef>
            </a:pPr>
            <a:r>
              <a:rPr lang="en-US" sz="1000"/>
              <a:t>15. Guilbert TW, Morgan WJ, Krawiec M, et al. The Prevention of Early Asthma in Kids study: design, rationale and methods for the Childhood Asthma and Research Network. </a:t>
            </a:r>
            <a:r>
              <a:rPr lang="en-US" sz="1000" i="1"/>
              <a:t>Control Clin Trials</a:t>
            </a:r>
            <a:r>
              <a:rPr lang="en-US" sz="1000"/>
              <a:t>. 2004;25:286-310.</a:t>
            </a:r>
          </a:p>
          <a:p>
            <a:pPr marL="228600" indent="-228600">
              <a:lnSpc>
                <a:spcPct val="80000"/>
              </a:lnSpc>
              <a:spcBef>
                <a:spcPct val="0"/>
              </a:spcBef>
            </a:pPr>
            <a:r>
              <a:rPr lang="en-US" sz="1000"/>
              <a:t>16. Guilbert TW, Morgan WJ, Zeiger RS, et al. Atopic characteristics of children with recurrent wheezing at high risk for the development of childhood asthma. </a:t>
            </a:r>
            <a:r>
              <a:rPr lang="en-US" sz="1000" i="1"/>
              <a:t>J Allergy Clin Immunol</a:t>
            </a:r>
            <a:r>
              <a:rPr lang="en-US" sz="1000"/>
              <a:t>. 2004;114:1282-1287.</a:t>
            </a:r>
          </a:p>
          <a:p>
            <a:pPr marL="228600" indent="-228600">
              <a:lnSpc>
                <a:spcPct val="80000"/>
              </a:lnSpc>
              <a:spcBef>
                <a:spcPct val="0"/>
              </a:spcBef>
            </a:pPr>
            <a:endParaRPr lang="en-US" sz="1000"/>
          </a:p>
          <a:p>
            <a:pPr marL="228600" indent="-228600">
              <a:lnSpc>
                <a:spcPct val="80000"/>
              </a:lnSpc>
              <a:spcBef>
                <a:spcPct val="0"/>
              </a:spcBef>
            </a:pPr>
            <a:endParaRPr lang="en-US" sz="900" b="1" i="1"/>
          </a:p>
        </p:txBody>
      </p:sp>
    </p:spTree>
    <p:extLst>
      <p:ext uri="{BB962C8B-B14F-4D97-AF65-F5344CB8AC3E}">
        <p14:creationId xmlns:p14="http://schemas.microsoft.com/office/powerpoint/2010/main" val="63489700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90AF3DF-ACE8-4908-ACD1-08EEBA7810C3}" type="slidenum">
              <a:rPr lang="en-US"/>
              <a:pPr/>
              <a:t>33</a:t>
            </a:fld>
            <a:endParaRPr lang="en-US"/>
          </a:p>
        </p:txBody>
      </p:sp>
      <p:sp>
        <p:nvSpPr>
          <p:cNvPr id="69634" name="Rectangle 2"/>
          <p:cNvSpPr>
            <a:spLocks noGrp="1" noRot="1" noChangeAspect="1" noChangeArrowheads="1" noTextEdit="1"/>
          </p:cNvSpPr>
          <p:nvPr>
            <p:ph type="sldImg"/>
          </p:nvPr>
        </p:nvSpPr>
        <p:spPr>
          <a:ln/>
        </p:spPr>
      </p:sp>
      <p:sp>
        <p:nvSpPr>
          <p:cNvPr id="69635" name="Rectangle 3"/>
          <p:cNvSpPr>
            <a:spLocks noGrp="1" noChangeArrowheads="1"/>
          </p:cNvSpPr>
          <p:nvPr>
            <p:ph type="body" idx="1"/>
          </p:nvPr>
        </p:nvSpPr>
        <p:spPr>
          <a:xfrm>
            <a:off x="914400" y="4343400"/>
            <a:ext cx="5029200" cy="4114800"/>
          </a:xfrm>
        </p:spPr>
        <p:txBody>
          <a:bodyPr/>
          <a:lstStyle/>
          <a:p>
            <a:endParaRPr lang="ar-SA"/>
          </a:p>
        </p:txBody>
      </p:sp>
    </p:spTree>
    <p:extLst>
      <p:ext uri="{BB962C8B-B14F-4D97-AF65-F5344CB8AC3E}">
        <p14:creationId xmlns:p14="http://schemas.microsoft.com/office/powerpoint/2010/main" val="323873656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png"/><Relationship Id="rId1" Type="http://schemas.openxmlformats.org/officeDocument/2006/relationships/slideMaster" Target="../slideMasters/slideMaster2.xml"/><Relationship Id="rId4" Type="http://schemas.openxmlformats.org/officeDocument/2006/relationships/image" Target="../media/image6.png"/></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2.xml"/><Relationship Id="rId4" Type="http://schemas.openxmlformats.org/officeDocument/2006/relationships/image" Target="../media/image7.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png"/><Relationship Id="rId1" Type="http://schemas.openxmlformats.org/officeDocument/2006/relationships/slideMaster" Target="../slideMasters/slideMaster4.xml"/><Relationship Id="rId4" Type="http://schemas.openxmlformats.org/officeDocument/2006/relationships/image" Target="../media/image10.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3.png"/><Relationship Id="rId1" Type="http://schemas.openxmlformats.org/officeDocument/2006/relationships/slideMaster" Target="../slideMasters/slideMaster4.xml"/><Relationship Id="rId4" Type="http://schemas.openxmlformats.org/officeDocument/2006/relationships/image" Target="../media/image11.png"/></Relationships>
</file>

<file path=ppt/slideLayouts/_rels/slideLayout3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9.png"/><Relationship Id="rId1" Type="http://schemas.openxmlformats.org/officeDocument/2006/relationships/slideMaster" Target="../slideMasters/slideMaster4.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 name="Rectangle 6"/>
          <p:cNvSpPr/>
          <p:nvPr/>
        </p:nvSpPr>
        <p:spPr>
          <a:xfrm>
            <a:off x="446534" y="3085764"/>
            <a:ext cx="11298932" cy="3338149"/>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ctrTitle"/>
          </p:nvPr>
        </p:nvSpPr>
        <p:spPr>
          <a:xfrm>
            <a:off x="581191" y="1020431"/>
            <a:ext cx="10993549" cy="1475013"/>
          </a:xfrm>
          <a:effectLst/>
        </p:spPr>
        <p:txBody>
          <a:bodyPr anchor="b">
            <a:normAutofit/>
          </a:bodyPr>
          <a:lstStyle>
            <a:lvl1pPr>
              <a:defRPr sz="3600">
                <a:solidFill>
                  <a:schemeClr val="tx1">
                    <a:lumMod val="75000"/>
                    <a:lumOff val="25000"/>
                  </a:schemeClr>
                </a:solidFill>
              </a:defRPr>
            </a:lvl1pPr>
          </a:lstStyle>
          <a:p>
            <a:r>
              <a:rPr lang="en-US"/>
              <a:t>Click to edit Master title style</a:t>
            </a:r>
            <a:endParaRPr lang="en-US" dirty="0"/>
          </a:p>
        </p:txBody>
      </p:sp>
      <p:sp>
        <p:nvSpPr>
          <p:cNvPr id="3" name="Subtitle 2"/>
          <p:cNvSpPr>
            <a:spLocks noGrp="1"/>
          </p:cNvSpPr>
          <p:nvPr>
            <p:ph type="subTitle" idx="1"/>
          </p:nvPr>
        </p:nvSpPr>
        <p:spPr>
          <a:xfrm>
            <a:off x="581194" y="2495445"/>
            <a:ext cx="10993546" cy="590321"/>
          </a:xfrm>
        </p:spPr>
        <p:txBody>
          <a:bodyPr anchor="t">
            <a:normAutofit/>
          </a:bodyPr>
          <a:lstStyle>
            <a:lvl1pPr marL="0" indent="0" algn="l">
              <a:buNone/>
              <a:defRPr sz="1600" cap="all">
                <a:solidFill>
                  <a:schemeClr val="accent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8" name="Date Placeholder 7">
            <a:extLst>
              <a:ext uri="{FF2B5EF4-FFF2-40B4-BE49-F238E27FC236}">
                <a16:creationId xmlns="" xmlns:a16="http://schemas.microsoft.com/office/drawing/2014/main" id="{7FA0ACE7-29A8-47D3-A7D9-257B711D8023}"/>
              </a:ext>
            </a:extLst>
          </p:cNvPr>
          <p:cNvSpPr>
            <a:spLocks noGrp="1"/>
          </p:cNvSpPr>
          <p:nvPr>
            <p:ph type="dt" sz="half" idx="10"/>
          </p:nvPr>
        </p:nvSpPr>
        <p:spPr/>
        <p:txBody>
          <a:bodyPr/>
          <a:lstStyle/>
          <a:p>
            <a:fld id="{ED291B17-9318-49DB-B28B-6E5994AE9581}" type="datetime1">
              <a:rPr lang="en-US" smtClean="0"/>
              <a:t>27-Sep-23</a:t>
            </a:fld>
            <a:endParaRPr lang="en-US" dirty="0"/>
          </a:p>
        </p:txBody>
      </p:sp>
      <p:sp>
        <p:nvSpPr>
          <p:cNvPr id="9" name="Footer Placeholder 8">
            <a:extLst>
              <a:ext uri="{FF2B5EF4-FFF2-40B4-BE49-F238E27FC236}">
                <a16:creationId xmlns="" xmlns:a16="http://schemas.microsoft.com/office/drawing/2014/main" id="{DEC604B9-52E9-4810-8359-47206518D038}"/>
              </a:ext>
            </a:extLst>
          </p:cNvPr>
          <p:cNvSpPr>
            <a:spLocks noGrp="1"/>
          </p:cNvSpPr>
          <p:nvPr>
            <p:ph type="ftr" sz="quarter" idx="11"/>
          </p:nvPr>
        </p:nvSpPr>
        <p:spPr/>
        <p:txBody>
          <a:bodyPr/>
          <a:lstStyle/>
          <a:p>
            <a:endParaRPr lang="en-US" dirty="0"/>
          </a:p>
        </p:txBody>
      </p:sp>
      <p:sp>
        <p:nvSpPr>
          <p:cNvPr id="10" name="Slide Number Placeholder 9">
            <a:extLst>
              <a:ext uri="{FF2B5EF4-FFF2-40B4-BE49-F238E27FC236}">
                <a16:creationId xmlns="" xmlns:a16="http://schemas.microsoft.com/office/drawing/2014/main" id="{5898A89F-CA25-400F-B05A-AECBF2517E4F}"/>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49001758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9" name="Title 1"/>
          <p:cNvSpPr>
            <a:spLocks noGrp="1"/>
          </p:cNvSpPr>
          <p:nvPr>
            <p:ph type="title"/>
          </p:nvPr>
        </p:nvSpPr>
        <p:spPr>
          <a:xfrm>
            <a:off x="581192" y="702156"/>
            <a:ext cx="11029616" cy="1013800"/>
          </a:xfrm>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lvl1pPr algn="l">
              <a:defRPr/>
            </a:lvl1pPr>
            <a:lvl2pPr algn="l">
              <a:defRPr/>
            </a:lvl2pPr>
            <a:lvl3pPr algn="l">
              <a:defRPr/>
            </a:lvl3pPr>
            <a:lvl4pPr algn="l">
              <a:defRPr/>
            </a:lvl4pPr>
            <a:lvl5pPr algn="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CED4963-E985-44C4-B8C4-FDD613B7C2F8}" type="datetime1">
              <a:rPr lang="en-US" smtClean="0"/>
              <a:t>27-Sep-23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128359114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a:spLocks noChangeAspect="1"/>
          </p:cNvSpPr>
          <p:nvPr/>
        </p:nvSpPr>
        <p:spPr>
          <a:xfrm>
            <a:off x="8058151" y="599725"/>
            <a:ext cx="3687316" cy="5816950"/>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sp>
      <p:sp>
        <p:nvSpPr>
          <p:cNvPr id="2" name="Vertical Title 1"/>
          <p:cNvSpPr>
            <a:spLocks noGrp="1"/>
          </p:cNvSpPr>
          <p:nvPr>
            <p:ph type="title" orient="vert"/>
          </p:nvPr>
        </p:nvSpPr>
        <p:spPr>
          <a:xfrm>
            <a:off x="8204200" y="863600"/>
            <a:ext cx="3124200" cy="4807326"/>
          </a:xfrm>
        </p:spPr>
        <p:txBody>
          <a:bodyPr vert="eaVert" anchor="ctr"/>
          <a:lstStyle>
            <a:lvl1pPr>
              <a:defRPr>
                <a:solidFill>
                  <a:srgbClr val="FFFFFF"/>
                </a:solidFill>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774923" y="863600"/>
            <a:ext cx="7161625" cy="4807326"/>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Rectangle 7">
            <a:extLst>
              <a:ext uri="{FF2B5EF4-FFF2-40B4-BE49-F238E27FC236}">
                <a16:creationId xmlns="" xmlns:a16="http://schemas.microsoft.com/office/drawing/2014/main" id="{F6423B97-A5D4-47B9-8861-73B3707A04CF}"/>
              </a:ext>
            </a:extLst>
          </p:cNvPr>
          <p:cNvSpPr/>
          <p:nvPr/>
        </p:nvSpPr>
        <p:spPr>
          <a:xfrm>
            <a:off x="446534" y="457200"/>
            <a:ext cx="3703320" cy="94997"/>
          </a:xfrm>
          <a:prstGeom prst="rect">
            <a:avLst/>
          </a:prstGeom>
          <a:solidFill>
            <a:srgbClr val="969FA7"/>
          </a:solidFill>
          <a:ln>
            <a:noFill/>
          </a:ln>
          <a:effectLst/>
        </p:spPr>
        <p:style>
          <a:lnRef idx="1">
            <a:schemeClr val="accent1"/>
          </a:lnRef>
          <a:fillRef idx="3">
            <a:schemeClr val="accent1"/>
          </a:fillRef>
          <a:effectRef idx="2">
            <a:schemeClr val="accent1"/>
          </a:effectRef>
          <a:fontRef idx="minor">
            <a:schemeClr val="lt1"/>
          </a:fontRef>
        </p:style>
      </p:sp>
      <p:sp>
        <p:nvSpPr>
          <p:cNvPr id="9" name="Rectangle 8">
            <a:extLst>
              <a:ext uri="{FF2B5EF4-FFF2-40B4-BE49-F238E27FC236}">
                <a16:creationId xmlns="" xmlns:a16="http://schemas.microsoft.com/office/drawing/2014/main" id="{1AEC0421-37B4-4481-A10D-69FDF5EC7909}"/>
              </a:ext>
            </a:extLst>
          </p:cNvPr>
          <p:cNvSpPr/>
          <p:nvPr/>
        </p:nvSpPr>
        <p:spPr>
          <a:xfrm>
            <a:off x="8042147" y="453643"/>
            <a:ext cx="3703320" cy="98554"/>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sp>
      <p:sp>
        <p:nvSpPr>
          <p:cNvPr id="10" name="Rectangle 9">
            <a:extLst>
              <a:ext uri="{FF2B5EF4-FFF2-40B4-BE49-F238E27FC236}">
                <a16:creationId xmlns="" xmlns:a16="http://schemas.microsoft.com/office/drawing/2014/main" id="{5F7265B5-9F97-4F1E-99E9-74F7B7E62337}"/>
              </a:ext>
            </a:extLst>
          </p:cNvPr>
          <p:cNvSpPr/>
          <p:nvPr/>
        </p:nvSpPr>
        <p:spPr>
          <a:xfrm>
            <a:off x="4241830" y="457200"/>
            <a:ext cx="3703320" cy="9144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11" name="Date Placeholder 10">
            <a:extLst>
              <a:ext uri="{FF2B5EF4-FFF2-40B4-BE49-F238E27FC236}">
                <a16:creationId xmlns="" xmlns:a16="http://schemas.microsoft.com/office/drawing/2014/main" id="{5C74A470-3BD3-4F33-80E5-67E6E87FCBE7}"/>
              </a:ext>
            </a:extLst>
          </p:cNvPr>
          <p:cNvSpPr>
            <a:spLocks noGrp="1"/>
          </p:cNvSpPr>
          <p:nvPr>
            <p:ph type="dt" sz="half" idx="10"/>
          </p:nvPr>
        </p:nvSpPr>
        <p:spPr/>
        <p:txBody>
          <a:bodyPr/>
          <a:lstStyle/>
          <a:p>
            <a:fld id="{ED291B17-9318-49DB-B28B-6E5994AE9581}" type="datetime1">
              <a:rPr lang="en-US" smtClean="0"/>
              <a:t>27-Sep-23</a:t>
            </a:fld>
            <a:endParaRPr lang="en-US" dirty="0"/>
          </a:p>
        </p:txBody>
      </p:sp>
      <p:sp>
        <p:nvSpPr>
          <p:cNvPr id="12" name="Footer Placeholder 11">
            <a:extLst>
              <a:ext uri="{FF2B5EF4-FFF2-40B4-BE49-F238E27FC236}">
                <a16:creationId xmlns="" xmlns:a16="http://schemas.microsoft.com/office/drawing/2014/main" id="{9A3A30BA-DB50-4D7D-BCDE-17D20FB354DF}"/>
              </a:ext>
            </a:extLst>
          </p:cNvPr>
          <p:cNvSpPr>
            <a:spLocks noGrp="1"/>
          </p:cNvSpPr>
          <p:nvPr>
            <p:ph type="ftr" sz="quarter" idx="11"/>
          </p:nvPr>
        </p:nvSpPr>
        <p:spPr/>
        <p:txBody>
          <a:bodyPr/>
          <a:lstStyle/>
          <a:p>
            <a:endParaRPr lang="en-US" dirty="0"/>
          </a:p>
        </p:txBody>
      </p:sp>
      <p:sp>
        <p:nvSpPr>
          <p:cNvPr id="13" name="Slide Number Placeholder 12">
            <a:extLst>
              <a:ext uri="{FF2B5EF4-FFF2-40B4-BE49-F238E27FC236}">
                <a16:creationId xmlns="" xmlns:a16="http://schemas.microsoft.com/office/drawing/2014/main" id="{76FF9E58-C0B2-436B-A21C-DB45A00D6515}"/>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338884962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3" name="TextBox 2"/>
          <p:cNvSpPr txBox="1">
            <a:spLocks noChangeArrowheads="1"/>
          </p:cNvSpPr>
          <p:nvPr userDrawn="1"/>
        </p:nvSpPr>
        <p:spPr bwMode="auto">
          <a:xfrm>
            <a:off x="2032000" y="6573839"/>
            <a:ext cx="8128000" cy="338554"/>
          </a:xfrm>
          <a:prstGeom prst="rect">
            <a:avLst/>
          </a:prstGeom>
          <a:noFill/>
          <a:ln>
            <a:noFill/>
          </a:ln>
        </p:spPr>
        <p:txBody>
          <a:bodyPr>
            <a:spAutoFit/>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algn="ctr" eaLnBrk="1" hangingPunct="1"/>
            <a:r>
              <a:rPr lang="en-US" altLang="en-US" sz="1600" b="1">
                <a:solidFill>
                  <a:srgbClr val="134679"/>
                </a:solidFill>
              </a:rPr>
              <a:t>© Global Initiative for Asthma</a:t>
            </a:r>
          </a:p>
        </p:txBody>
      </p:sp>
      <p:pic>
        <p:nvPicPr>
          <p:cNvPr id="4" name="Picture 1"/>
          <p:cNvPicPr>
            <a:picLocks noChangeAspect="1" noChangeArrowheads="1"/>
          </p:cNvPicPr>
          <p:nvPr userDrawn="1"/>
        </p:nvPicPr>
        <p:blipFill>
          <a:blip r:embed="rId2">
            <a:extLst>
              <a:ext uri="{28A0092B-C50C-407E-A947-70E740481C1C}">
                <a14:useLocalDpi xmlns:a14="http://schemas.microsoft.com/office/drawing/2010/main" val="0"/>
              </a:ext>
            </a:extLst>
          </a:blip>
          <a:srcRect l="4451" t="3503" r="4276" b="2338"/>
          <a:stretch>
            <a:fillRect/>
          </a:stretch>
        </p:blipFill>
        <p:spPr bwMode="auto">
          <a:xfrm>
            <a:off x="209551" y="100013"/>
            <a:ext cx="11808883" cy="6767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7"/>
          <p:cNvSpPr>
            <a:spLocks/>
          </p:cNvSpPr>
          <p:nvPr userDrawn="1"/>
        </p:nvSpPr>
        <p:spPr bwMode="auto">
          <a:xfrm>
            <a:off x="239184" y="4217988"/>
            <a:ext cx="11751733" cy="965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algn="ctr" eaLnBrk="1" hangingPunct="1">
              <a:spcBef>
                <a:spcPts val="884"/>
              </a:spcBef>
            </a:pPr>
            <a:r>
              <a:rPr lang="en-US" altLang="en-US" sz="3333">
                <a:solidFill>
                  <a:srgbClr val="134679"/>
                </a:solidFill>
                <a:cs typeface="Arial" pitchFamily="34" charset="0"/>
                <a:sym typeface="Arial" pitchFamily="34" charset="0"/>
              </a:rPr>
              <a:t>GINA Global Strategy for Asthma </a:t>
            </a:r>
            <a:br>
              <a:rPr lang="en-US" altLang="en-US" sz="3333">
                <a:solidFill>
                  <a:srgbClr val="134679"/>
                </a:solidFill>
                <a:cs typeface="Arial" pitchFamily="34" charset="0"/>
                <a:sym typeface="Arial" pitchFamily="34" charset="0"/>
              </a:rPr>
            </a:br>
            <a:r>
              <a:rPr lang="en-US" altLang="en-US" sz="3333">
                <a:solidFill>
                  <a:srgbClr val="134679"/>
                </a:solidFill>
                <a:cs typeface="Arial" pitchFamily="34" charset="0"/>
                <a:sym typeface="Arial" pitchFamily="34" charset="0"/>
              </a:rPr>
              <a:t>Management and Prevention</a:t>
            </a:r>
          </a:p>
        </p:txBody>
      </p:sp>
      <p:sp>
        <p:nvSpPr>
          <p:cNvPr id="7" name="TextBox 6"/>
          <p:cNvSpPr txBox="1"/>
          <p:nvPr userDrawn="1"/>
        </p:nvSpPr>
        <p:spPr>
          <a:xfrm>
            <a:off x="1202267" y="5393346"/>
            <a:ext cx="10270331" cy="1077026"/>
          </a:xfrm>
          <a:prstGeom prst="rect">
            <a:avLst/>
          </a:prstGeom>
          <a:noFill/>
        </p:spPr>
        <p:txBody>
          <a:bodyPr wrap="square">
            <a:sp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defRPr/>
            </a:pPr>
            <a:r>
              <a:rPr lang="en-US" sz="2133">
                <a:solidFill>
                  <a:srgbClr val="134679"/>
                </a:solidFill>
              </a:rPr>
              <a:t>This slide set is restricted for academic and educational purposes only.  </a:t>
            </a:r>
            <a:br>
              <a:rPr lang="en-US" sz="2133">
                <a:solidFill>
                  <a:srgbClr val="134679"/>
                </a:solidFill>
              </a:rPr>
            </a:br>
            <a:r>
              <a:rPr lang="en-US" sz="2133">
                <a:solidFill>
                  <a:srgbClr val="134679"/>
                </a:solidFill>
              </a:rPr>
              <a:t>No additions or changes </a:t>
            </a:r>
            <a:r>
              <a:rPr lang="en-US" sz="2133" baseline="0">
                <a:solidFill>
                  <a:srgbClr val="134679"/>
                </a:solidFill>
              </a:rPr>
              <a:t>may be made to slides. </a:t>
            </a:r>
            <a:r>
              <a:rPr lang="en-US" sz="2133">
                <a:solidFill>
                  <a:srgbClr val="134679"/>
                </a:solidFill>
              </a:rPr>
              <a:t>Use of the slide set or of individual slides for commercial or promotional purposes requires approval from GINA. </a:t>
            </a:r>
            <a:endParaRPr lang="en-AU" sz="2133"/>
          </a:p>
        </p:txBody>
      </p:sp>
      <p:sp>
        <p:nvSpPr>
          <p:cNvPr id="2" name="Title 1"/>
          <p:cNvSpPr>
            <a:spLocks noGrp="1"/>
          </p:cNvSpPr>
          <p:nvPr>
            <p:ph type="ctrTitle"/>
          </p:nvPr>
        </p:nvSpPr>
        <p:spPr>
          <a:xfrm>
            <a:off x="914400" y="778722"/>
            <a:ext cx="10363200" cy="1470025"/>
          </a:xfrm>
          <a:prstGeom prst="rect">
            <a:avLst/>
          </a:prstGeom>
          <a:noFill/>
        </p:spPr>
        <p:txBody>
          <a:bodyPr>
            <a:normAutofit/>
          </a:bodyPr>
          <a:lstStyle>
            <a:lvl1pPr>
              <a:defRPr sz="4800">
                <a:solidFill>
                  <a:schemeClr val="bg1"/>
                </a:solidFill>
                <a:latin typeface="Arial" panose="020B0604020202020204" pitchFamily="34" charset="0"/>
                <a:cs typeface="Arial" panose="020B0604020202020204" pitchFamily="34" charset="0"/>
              </a:defRPr>
            </a:lvl1pPr>
          </a:lstStyle>
          <a:p>
            <a:r>
              <a:rPr lang="en-US"/>
              <a:t>Click to edit Master title style</a:t>
            </a:r>
            <a:endParaRPr lang="en-AU" dirty="0"/>
          </a:p>
        </p:txBody>
      </p:sp>
      <p:pic>
        <p:nvPicPr>
          <p:cNvPr id="8" name="Picture 4"/>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5231904" y="2564904"/>
            <a:ext cx="1514083" cy="15549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47947490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3_Title Slide">
    <p:spTree>
      <p:nvGrpSpPr>
        <p:cNvPr id="1" name=""/>
        <p:cNvGrpSpPr/>
        <p:nvPr/>
      </p:nvGrpSpPr>
      <p:grpSpPr>
        <a:xfrm>
          <a:off x="0" y="0"/>
          <a:ext cx="0" cy="0"/>
          <a:chOff x="0" y="0"/>
          <a:chExt cx="0" cy="0"/>
        </a:xfrm>
      </p:grpSpPr>
      <p:sp>
        <p:nvSpPr>
          <p:cNvPr id="3" name="TextBox 2"/>
          <p:cNvSpPr txBox="1">
            <a:spLocks noChangeArrowheads="1"/>
          </p:cNvSpPr>
          <p:nvPr userDrawn="1"/>
        </p:nvSpPr>
        <p:spPr bwMode="auto">
          <a:xfrm>
            <a:off x="2032000" y="6573839"/>
            <a:ext cx="8128000" cy="338554"/>
          </a:xfrm>
          <a:prstGeom prst="rect">
            <a:avLst/>
          </a:prstGeom>
          <a:noFill/>
          <a:ln>
            <a:noFill/>
          </a:ln>
        </p:spPr>
        <p:txBody>
          <a:bodyPr>
            <a:spAutoFit/>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algn="ctr" eaLnBrk="1" hangingPunct="1"/>
            <a:r>
              <a:rPr lang="en-US" altLang="en-US" sz="1600" b="1">
                <a:solidFill>
                  <a:srgbClr val="134679"/>
                </a:solidFill>
              </a:rPr>
              <a:t>© Global Initiative for Asthma</a:t>
            </a:r>
          </a:p>
        </p:txBody>
      </p:sp>
      <p:pic>
        <p:nvPicPr>
          <p:cNvPr id="4" name="Picture 1"/>
          <p:cNvPicPr>
            <a:picLocks noChangeAspect="1" noChangeArrowheads="1"/>
          </p:cNvPicPr>
          <p:nvPr userDrawn="1"/>
        </p:nvPicPr>
        <p:blipFill>
          <a:blip r:embed="rId2">
            <a:extLst>
              <a:ext uri="{28A0092B-C50C-407E-A947-70E740481C1C}">
                <a14:useLocalDpi xmlns:a14="http://schemas.microsoft.com/office/drawing/2010/main" val="0"/>
              </a:ext>
            </a:extLst>
          </a:blip>
          <a:srcRect l="4451" t="3503" r="4276" b="2338"/>
          <a:stretch>
            <a:fillRect/>
          </a:stretch>
        </p:blipFill>
        <p:spPr bwMode="auto">
          <a:xfrm>
            <a:off x="209551" y="100013"/>
            <a:ext cx="11808883" cy="6767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7"/>
          <p:cNvSpPr>
            <a:spLocks/>
          </p:cNvSpPr>
          <p:nvPr userDrawn="1"/>
        </p:nvSpPr>
        <p:spPr bwMode="auto">
          <a:xfrm>
            <a:off x="239184" y="4217988"/>
            <a:ext cx="11751733" cy="965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algn="ctr" eaLnBrk="1" hangingPunct="1">
              <a:spcBef>
                <a:spcPts val="884"/>
              </a:spcBef>
            </a:pPr>
            <a:r>
              <a:rPr lang="en-US" altLang="en-US" sz="3333">
                <a:solidFill>
                  <a:srgbClr val="134679"/>
                </a:solidFill>
                <a:cs typeface="Arial" pitchFamily="34" charset="0"/>
                <a:sym typeface="Arial" pitchFamily="34" charset="0"/>
              </a:rPr>
              <a:t>GINA Global Strategy for Asthma </a:t>
            </a:r>
            <a:br>
              <a:rPr lang="en-US" altLang="en-US" sz="3333">
                <a:solidFill>
                  <a:srgbClr val="134679"/>
                </a:solidFill>
                <a:cs typeface="Arial" pitchFamily="34" charset="0"/>
                <a:sym typeface="Arial" pitchFamily="34" charset="0"/>
              </a:rPr>
            </a:br>
            <a:r>
              <a:rPr lang="en-US" altLang="en-US" sz="3333">
                <a:solidFill>
                  <a:srgbClr val="134679"/>
                </a:solidFill>
                <a:cs typeface="Arial" pitchFamily="34" charset="0"/>
                <a:sym typeface="Arial" pitchFamily="34" charset="0"/>
              </a:rPr>
              <a:t>Management and Prevention</a:t>
            </a:r>
          </a:p>
        </p:txBody>
      </p:sp>
      <p:sp>
        <p:nvSpPr>
          <p:cNvPr id="2" name="Title 1"/>
          <p:cNvSpPr>
            <a:spLocks noGrp="1"/>
          </p:cNvSpPr>
          <p:nvPr>
            <p:ph type="ctrTitle"/>
          </p:nvPr>
        </p:nvSpPr>
        <p:spPr>
          <a:xfrm>
            <a:off x="914400" y="778722"/>
            <a:ext cx="10363200" cy="1470025"/>
          </a:xfrm>
          <a:prstGeom prst="rect">
            <a:avLst/>
          </a:prstGeom>
          <a:noFill/>
        </p:spPr>
        <p:txBody>
          <a:bodyPr>
            <a:normAutofit/>
          </a:bodyPr>
          <a:lstStyle>
            <a:lvl1pPr>
              <a:defRPr sz="4267">
                <a:solidFill>
                  <a:schemeClr val="bg1"/>
                </a:solidFill>
                <a:latin typeface="Arial" panose="020B0604020202020204" pitchFamily="34" charset="0"/>
                <a:cs typeface="Arial" panose="020B0604020202020204" pitchFamily="34" charset="0"/>
              </a:defRPr>
            </a:lvl1pPr>
          </a:lstStyle>
          <a:p>
            <a:r>
              <a:rPr lang="en-US"/>
              <a:t>Click to edit Master title style</a:t>
            </a:r>
            <a:endParaRPr lang="en-AU" dirty="0"/>
          </a:p>
        </p:txBody>
      </p:sp>
      <p:pic>
        <p:nvPicPr>
          <p:cNvPr id="7" name="Picture 4"/>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5231904" y="2564904"/>
            <a:ext cx="1514083" cy="15549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11610730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pic>
        <p:nvPicPr>
          <p:cNvPr id="2" name="Picture 1"/>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372534" y="-165100"/>
            <a:ext cx="12937067" cy="718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78165886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4" name="Rounded Rectangle 14"/>
          <p:cNvSpPr/>
          <p:nvPr userDrawn="1"/>
        </p:nvSpPr>
        <p:spPr>
          <a:xfrm>
            <a:off x="220133" y="6653214"/>
            <a:ext cx="11760200" cy="215900"/>
          </a:xfrm>
          <a:custGeom>
            <a:avLst/>
            <a:gdLst>
              <a:gd name="connsiteX0" fmla="*/ 0 w 8820000"/>
              <a:gd name="connsiteY0" fmla="*/ 48001 h 288000"/>
              <a:gd name="connsiteX1" fmla="*/ 48001 w 8820000"/>
              <a:gd name="connsiteY1" fmla="*/ 0 h 288000"/>
              <a:gd name="connsiteX2" fmla="*/ 8771999 w 8820000"/>
              <a:gd name="connsiteY2" fmla="*/ 0 h 288000"/>
              <a:gd name="connsiteX3" fmla="*/ 8820000 w 8820000"/>
              <a:gd name="connsiteY3" fmla="*/ 48001 h 288000"/>
              <a:gd name="connsiteX4" fmla="*/ 8820000 w 8820000"/>
              <a:gd name="connsiteY4" fmla="*/ 239999 h 288000"/>
              <a:gd name="connsiteX5" fmla="*/ 8771999 w 8820000"/>
              <a:gd name="connsiteY5" fmla="*/ 288000 h 288000"/>
              <a:gd name="connsiteX6" fmla="*/ 48001 w 8820000"/>
              <a:gd name="connsiteY6" fmla="*/ 288000 h 288000"/>
              <a:gd name="connsiteX7" fmla="*/ 0 w 8820000"/>
              <a:gd name="connsiteY7" fmla="*/ 239999 h 288000"/>
              <a:gd name="connsiteX8" fmla="*/ 0 w 8820000"/>
              <a:gd name="connsiteY8" fmla="*/ 48001 h 288000"/>
              <a:gd name="connsiteX0" fmla="*/ 0 w 8820000"/>
              <a:gd name="connsiteY0" fmla="*/ 48001 h 288000"/>
              <a:gd name="connsiteX1" fmla="*/ 48001 w 8820000"/>
              <a:gd name="connsiteY1" fmla="*/ 0 h 288000"/>
              <a:gd name="connsiteX2" fmla="*/ 8771999 w 8820000"/>
              <a:gd name="connsiteY2" fmla="*/ 0 h 288000"/>
              <a:gd name="connsiteX3" fmla="*/ 8820000 w 8820000"/>
              <a:gd name="connsiteY3" fmla="*/ 48001 h 288000"/>
              <a:gd name="connsiteX4" fmla="*/ 8820000 w 8820000"/>
              <a:gd name="connsiteY4" fmla="*/ 239999 h 288000"/>
              <a:gd name="connsiteX5" fmla="*/ 8771999 w 8820000"/>
              <a:gd name="connsiteY5" fmla="*/ 288000 h 288000"/>
              <a:gd name="connsiteX6" fmla="*/ 0 w 8820000"/>
              <a:gd name="connsiteY6" fmla="*/ 239999 h 288000"/>
              <a:gd name="connsiteX7" fmla="*/ 0 w 8820000"/>
              <a:gd name="connsiteY7" fmla="*/ 48001 h 288000"/>
              <a:gd name="connsiteX0" fmla="*/ 0 w 8820000"/>
              <a:gd name="connsiteY0" fmla="*/ 48001 h 239999"/>
              <a:gd name="connsiteX1" fmla="*/ 48001 w 8820000"/>
              <a:gd name="connsiteY1" fmla="*/ 0 h 239999"/>
              <a:gd name="connsiteX2" fmla="*/ 8771999 w 8820000"/>
              <a:gd name="connsiteY2" fmla="*/ 0 h 239999"/>
              <a:gd name="connsiteX3" fmla="*/ 8820000 w 8820000"/>
              <a:gd name="connsiteY3" fmla="*/ 48001 h 239999"/>
              <a:gd name="connsiteX4" fmla="*/ 8820000 w 8820000"/>
              <a:gd name="connsiteY4" fmla="*/ 239999 h 239999"/>
              <a:gd name="connsiteX5" fmla="*/ 0 w 8820000"/>
              <a:gd name="connsiteY5" fmla="*/ 239999 h 239999"/>
              <a:gd name="connsiteX6" fmla="*/ 0 w 8820000"/>
              <a:gd name="connsiteY6" fmla="*/ 48001 h 239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820000" h="239999">
                <a:moveTo>
                  <a:pt x="0" y="48001"/>
                </a:moveTo>
                <a:cubicBezTo>
                  <a:pt x="0" y="21491"/>
                  <a:pt x="21491" y="0"/>
                  <a:pt x="48001" y="0"/>
                </a:cubicBezTo>
                <a:lnTo>
                  <a:pt x="8771999" y="0"/>
                </a:lnTo>
                <a:cubicBezTo>
                  <a:pt x="8798509" y="0"/>
                  <a:pt x="8820000" y="21491"/>
                  <a:pt x="8820000" y="48001"/>
                </a:cubicBezTo>
                <a:lnTo>
                  <a:pt x="8820000" y="239999"/>
                </a:lnTo>
                <a:cubicBezTo>
                  <a:pt x="7350000" y="271999"/>
                  <a:pt x="1470000" y="271999"/>
                  <a:pt x="0" y="239999"/>
                </a:cubicBezTo>
                <a:lnTo>
                  <a:pt x="0" y="48001"/>
                </a:lnTo>
                <a:close/>
              </a:path>
            </a:pathLst>
          </a:custGeom>
          <a:solidFill>
            <a:srgbClr val="13467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AU" sz="2400"/>
          </a:p>
        </p:txBody>
      </p:sp>
      <p:pic>
        <p:nvPicPr>
          <p:cNvPr id="5" name="Picture 1"/>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03200" y="139701"/>
            <a:ext cx="11760200" cy="1500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Rectangle 23"/>
          <p:cNvSpPr>
            <a:spLocks/>
          </p:cNvSpPr>
          <p:nvPr userDrawn="1"/>
        </p:nvSpPr>
        <p:spPr bwMode="auto">
          <a:xfrm>
            <a:off x="8069325" y="6653841"/>
            <a:ext cx="3797898" cy="205121"/>
          </a:xfrm>
          <a:prstGeom prst="rect">
            <a:avLst/>
          </a:prstGeom>
          <a:noFill/>
          <a:ln>
            <a:noFill/>
          </a:ln>
        </p:spPr>
        <p:txBody>
          <a:bodyPr wrap="none" lIns="0" tIns="0" rIns="0" bIns="0" anchor="ctr">
            <a:spAutoFit/>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algn="ctr" eaLnBrk="1" hangingPunct="1"/>
            <a:r>
              <a:rPr lang="en-US" altLang="en-US" sz="1333">
                <a:solidFill>
                  <a:srgbClr val="FFFFFF"/>
                </a:solidFill>
                <a:cs typeface="Arial" pitchFamily="34" charset="0"/>
                <a:sym typeface="Arial" pitchFamily="34" charset="0"/>
              </a:rPr>
              <a:t>© Global Initiative for Asthma, www.ginasthma.org</a:t>
            </a:r>
          </a:p>
        </p:txBody>
      </p:sp>
      <p:sp>
        <p:nvSpPr>
          <p:cNvPr id="3" name="Content Placeholder 2"/>
          <p:cNvSpPr>
            <a:spLocks noGrp="1"/>
          </p:cNvSpPr>
          <p:nvPr>
            <p:ph idx="1"/>
          </p:nvPr>
        </p:nvSpPr>
        <p:spPr>
          <a:xfrm>
            <a:off x="609600" y="1192696"/>
            <a:ext cx="11369797" cy="5208104"/>
          </a:xfrm>
          <a:prstGeom prst="rect">
            <a:avLst/>
          </a:prstGeom>
        </p:spPr>
        <p:txBody>
          <a:bodyPr>
            <a:normAutofit/>
          </a:bodyPr>
          <a:lstStyle>
            <a:lvl1pPr marL="457189" indent="-457189">
              <a:buClr>
                <a:srgbClr val="F79646"/>
              </a:buClr>
              <a:buSzPct val="80000"/>
              <a:buFont typeface="Wingdings" panose="05000000000000000000" pitchFamily="2" charset="2"/>
              <a:buChar char=""/>
              <a:defRPr sz="2400" baseline="0">
                <a:solidFill>
                  <a:srgbClr val="07192B"/>
                </a:solidFill>
                <a:latin typeface="Arial" panose="020B0604020202020204" pitchFamily="34" charset="0"/>
                <a:cs typeface="Arial" panose="020B0604020202020204" pitchFamily="34" charset="0"/>
              </a:defRPr>
            </a:lvl1pPr>
            <a:lvl2pPr marL="990575" indent="-380990">
              <a:buClr>
                <a:srgbClr val="F79646"/>
              </a:buClr>
              <a:buFont typeface="Wingdings" panose="05000000000000000000" pitchFamily="2" charset="2"/>
              <a:buChar char="§"/>
              <a:defRPr sz="2133">
                <a:solidFill>
                  <a:srgbClr val="134679"/>
                </a:solidFill>
                <a:latin typeface="Arial" panose="020B0604020202020204" pitchFamily="34" charset="0"/>
                <a:cs typeface="Arial" panose="020B0604020202020204" pitchFamily="34" charset="0"/>
              </a:defRPr>
            </a:lvl2pPr>
            <a:lvl3pPr>
              <a:buClr>
                <a:srgbClr val="F79646"/>
              </a:buClr>
              <a:defRPr sz="1867">
                <a:solidFill>
                  <a:srgbClr val="134679"/>
                </a:solidFill>
                <a:latin typeface="Arial" panose="020B0604020202020204" pitchFamily="34" charset="0"/>
                <a:cs typeface="Arial" panose="020B0604020202020204" pitchFamily="34" charset="0"/>
              </a:defRPr>
            </a:lvl3pPr>
            <a:lvl4pPr>
              <a:buClr>
                <a:srgbClr val="F79646"/>
              </a:buClr>
              <a:defRPr sz="1600">
                <a:solidFill>
                  <a:srgbClr val="134679"/>
                </a:solidFill>
                <a:latin typeface="Arial" panose="020B0604020202020204" pitchFamily="34" charset="0"/>
                <a:cs typeface="Arial" panose="020B0604020202020204" pitchFamily="34" charset="0"/>
              </a:defRPr>
            </a:lvl4pPr>
            <a:lvl5pPr>
              <a:buClr>
                <a:srgbClr val="F79646"/>
              </a:buClr>
              <a:defRPr sz="1600">
                <a:solidFill>
                  <a:srgbClr val="134679"/>
                </a:solidFill>
                <a:latin typeface="Arial" panose="020B0604020202020204" pitchFamily="34" charset="0"/>
                <a:cs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dirty="0"/>
          </a:p>
        </p:txBody>
      </p:sp>
      <p:sp>
        <p:nvSpPr>
          <p:cNvPr id="2" name="Title 1"/>
          <p:cNvSpPr>
            <a:spLocks noGrp="1"/>
          </p:cNvSpPr>
          <p:nvPr>
            <p:ph type="title"/>
          </p:nvPr>
        </p:nvSpPr>
        <p:spPr>
          <a:xfrm>
            <a:off x="229707" y="251383"/>
            <a:ext cx="10106991" cy="936000"/>
          </a:xfrm>
          <a:prstGeom prst="rect">
            <a:avLst/>
          </a:prstGeom>
          <a:noFill/>
        </p:spPr>
        <p:txBody>
          <a:bodyPr anchor="t">
            <a:normAutofit/>
          </a:bodyPr>
          <a:lstStyle>
            <a:lvl1pPr marL="247644" indent="0" algn="l">
              <a:tabLst/>
              <a:defRPr sz="3200">
                <a:solidFill>
                  <a:srgbClr val="134679"/>
                </a:solidFill>
                <a:latin typeface="Arial" panose="020B0604020202020204" pitchFamily="34" charset="0"/>
                <a:cs typeface="Arial" panose="020B0604020202020204" pitchFamily="34" charset="0"/>
              </a:defRPr>
            </a:lvl1pPr>
          </a:lstStyle>
          <a:p>
            <a:r>
              <a:rPr lang="en-US"/>
              <a:t>Click to edit Master title style</a:t>
            </a:r>
            <a:endParaRPr lang="en-AU" dirty="0"/>
          </a:p>
        </p:txBody>
      </p:sp>
      <p:sp>
        <p:nvSpPr>
          <p:cNvPr id="8" name="Date Placeholder 3"/>
          <p:cNvSpPr>
            <a:spLocks noGrp="1"/>
          </p:cNvSpPr>
          <p:nvPr>
            <p:ph type="dt" sz="half" idx="10"/>
          </p:nvPr>
        </p:nvSpPr>
        <p:spPr>
          <a:xfrm>
            <a:off x="609600" y="6356351"/>
            <a:ext cx="2844800" cy="365125"/>
          </a:xfrm>
          <a:prstGeom prst="rect">
            <a:avLst/>
          </a:prstGeom>
        </p:spPr>
        <p:txBody>
          <a:bodyPr vert="horz" wrap="square" lIns="91440" tIns="45720" rIns="91440" bIns="45720" numCol="1" anchor="t" anchorCtr="0" compatLnSpc="1">
            <a:prstTxWarp prst="textNoShape">
              <a:avLst/>
            </a:prstTxWarp>
          </a:bodyPr>
          <a:lstStyle>
            <a:lvl1pPr>
              <a:defRPr/>
            </a:lvl1pPr>
          </a:lstStyle>
          <a:p>
            <a:fld id="{61F7D60A-51E0-4990-A6B5-8659FAD1E77E}" type="datetime1">
              <a:rPr lang="en-AU" altLang="en-US"/>
              <a:pPr/>
              <a:t>27/09/2023</a:t>
            </a:fld>
            <a:endParaRPr lang="en-AU" altLang="en-US"/>
          </a:p>
        </p:txBody>
      </p:sp>
      <p:sp>
        <p:nvSpPr>
          <p:cNvPr id="9" name="Footer Placeholder 4"/>
          <p:cNvSpPr>
            <a:spLocks noGrp="1"/>
          </p:cNvSpPr>
          <p:nvPr>
            <p:ph type="ftr" sz="quarter" idx="11"/>
          </p:nvPr>
        </p:nvSpPr>
        <p:spPr>
          <a:xfrm>
            <a:off x="4165600" y="6356351"/>
            <a:ext cx="3860800" cy="365125"/>
          </a:xfrm>
          <a:prstGeom prst="rect">
            <a:avLst/>
          </a:prstGeom>
        </p:spPr>
        <p:txBody>
          <a:bodyPr/>
          <a:lstStyle>
            <a:lvl1pPr fontAlgn="auto">
              <a:spcBef>
                <a:spcPts val="0"/>
              </a:spcBef>
              <a:spcAft>
                <a:spcPts val="0"/>
              </a:spcAft>
              <a:defRPr>
                <a:latin typeface="+mn-lt"/>
                <a:ea typeface="+mn-ea"/>
                <a:cs typeface="+mn-cs"/>
              </a:defRPr>
            </a:lvl1pPr>
          </a:lstStyle>
          <a:p>
            <a:pPr>
              <a:defRPr/>
            </a:pPr>
            <a:endParaRPr lang="en-AU"/>
          </a:p>
        </p:txBody>
      </p:sp>
      <p:sp>
        <p:nvSpPr>
          <p:cNvPr id="10" name="Slide Number Placeholder 5"/>
          <p:cNvSpPr>
            <a:spLocks noGrp="1"/>
          </p:cNvSpPr>
          <p:nvPr>
            <p:ph type="sldNum" sz="quarter" idx="12"/>
          </p:nvPr>
        </p:nvSpPr>
        <p:spPr>
          <a:xfrm>
            <a:off x="8737600" y="6356351"/>
            <a:ext cx="2844800" cy="365125"/>
          </a:xfrm>
          <a:prstGeom prst="rect">
            <a:avLst/>
          </a:prstGeom>
        </p:spPr>
        <p:txBody>
          <a:bodyPr vert="horz" wrap="square" lIns="91440" tIns="45720" rIns="91440" bIns="45720" numCol="1" anchor="t" anchorCtr="0" compatLnSpc="1">
            <a:prstTxWarp prst="textNoShape">
              <a:avLst/>
            </a:prstTxWarp>
          </a:bodyPr>
          <a:lstStyle>
            <a:lvl1pPr>
              <a:defRPr/>
            </a:lvl1pPr>
          </a:lstStyle>
          <a:p>
            <a:fld id="{EB315E0C-EB2C-4DDA-98FC-2CA8A7C086EE}" type="slidenum">
              <a:rPr lang="en-AU" altLang="en-US"/>
              <a:pPr/>
              <a:t>‹#›</a:t>
            </a:fld>
            <a:endParaRPr lang="en-AU" altLang="en-US"/>
          </a:p>
        </p:txBody>
      </p:sp>
      <p:pic>
        <p:nvPicPr>
          <p:cNvPr id="11" name="Picture 3"/>
          <p:cNvPicPr>
            <a:picLocks noChangeAspect="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10992544" y="245535"/>
            <a:ext cx="913707" cy="9391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25258011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2_Title and Content">
    <p:spTree>
      <p:nvGrpSpPr>
        <p:cNvPr id="1" name=""/>
        <p:cNvGrpSpPr/>
        <p:nvPr/>
      </p:nvGrpSpPr>
      <p:grpSpPr>
        <a:xfrm>
          <a:off x="0" y="0"/>
          <a:ext cx="0" cy="0"/>
          <a:chOff x="0" y="0"/>
          <a:chExt cx="0" cy="0"/>
        </a:xfrm>
      </p:grpSpPr>
      <p:sp>
        <p:nvSpPr>
          <p:cNvPr id="3" name="Rounded Rectangle 14"/>
          <p:cNvSpPr/>
          <p:nvPr userDrawn="1"/>
        </p:nvSpPr>
        <p:spPr>
          <a:xfrm>
            <a:off x="220133" y="6653214"/>
            <a:ext cx="11760200" cy="215900"/>
          </a:xfrm>
          <a:custGeom>
            <a:avLst/>
            <a:gdLst>
              <a:gd name="connsiteX0" fmla="*/ 0 w 8820000"/>
              <a:gd name="connsiteY0" fmla="*/ 48001 h 288000"/>
              <a:gd name="connsiteX1" fmla="*/ 48001 w 8820000"/>
              <a:gd name="connsiteY1" fmla="*/ 0 h 288000"/>
              <a:gd name="connsiteX2" fmla="*/ 8771999 w 8820000"/>
              <a:gd name="connsiteY2" fmla="*/ 0 h 288000"/>
              <a:gd name="connsiteX3" fmla="*/ 8820000 w 8820000"/>
              <a:gd name="connsiteY3" fmla="*/ 48001 h 288000"/>
              <a:gd name="connsiteX4" fmla="*/ 8820000 w 8820000"/>
              <a:gd name="connsiteY4" fmla="*/ 239999 h 288000"/>
              <a:gd name="connsiteX5" fmla="*/ 8771999 w 8820000"/>
              <a:gd name="connsiteY5" fmla="*/ 288000 h 288000"/>
              <a:gd name="connsiteX6" fmla="*/ 48001 w 8820000"/>
              <a:gd name="connsiteY6" fmla="*/ 288000 h 288000"/>
              <a:gd name="connsiteX7" fmla="*/ 0 w 8820000"/>
              <a:gd name="connsiteY7" fmla="*/ 239999 h 288000"/>
              <a:gd name="connsiteX8" fmla="*/ 0 w 8820000"/>
              <a:gd name="connsiteY8" fmla="*/ 48001 h 288000"/>
              <a:gd name="connsiteX0" fmla="*/ 0 w 8820000"/>
              <a:gd name="connsiteY0" fmla="*/ 48001 h 288000"/>
              <a:gd name="connsiteX1" fmla="*/ 48001 w 8820000"/>
              <a:gd name="connsiteY1" fmla="*/ 0 h 288000"/>
              <a:gd name="connsiteX2" fmla="*/ 8771999 w 8820000"/>
              <a:gd name="connsiteY2" fmla="*/ 0 h 288000"/>
              <a:gd name="connsiteX3" fmla="*/ 8820000 w 8820000"/>
              <a:gd name="connsiteY3" fmla="*/ 48001 h 288000"/>
              <a:gd name="connsiteX4" fmla="*/ 8820000 w 8820000"/>
              <a:gd name="connsiteY4" fmla="*/ 239999 h 288000"/>
              <a:gd name="connsiteX5" fmla="*/ 8771999 w 8820000"/>
              <a:gd name="connsiteY5" fmla="*/ 288000 h 288000"/>
              <a:gd name="connsiteX6" fmla="*/ 0 w 8820000"/>
              <a:gd name="connsiteY6" fmla="*/ 239999 h 288000"/>
              <a:gd name="connsiteX7" fmla="*/ 0 w 8820000"/>
              <a:gd name="connsiteY7" fmla="*/ 48001 h 288000"/>
              <a:gd name="connsiteX0" fmla="*/ 0 w 8820000"/>
              <a:gd name="connsiteY0" fmla="*/ 48001 h 239999"/>
              <a:gd name="connsiteX1" fmla="*/ 48001 w 8820000"/>
              <a:gd name="connsiteY1" fmla="*/ 0 h 239999"/>
              <a:gd name="connsiteX2" fmla="*/ 8771999 w 8820000"/>
              <a:gd name="connsiteY2" fmla="*/ 0 h 239999"/>
              <a:gd name="connsiteX3" fmla="*/ 8820000 w 8820000"/>
              <a:gd name="connsiteY3" fmla="*/ 48001 h 239999"/>
              <a:gd name="connsiteX4" fmla="*/ 8820000 w 8820000"/>
              <a:gd name="connsiteY4" fmla="*/ 239999 h 239999"/>
              <a:gd name="connsiteX5" fmla="*/ 0 w 8820000"/>
              <a:gd name="connsiteY5" fmla="*/ 239999 h 239999"/>
              <a:gd name="connsiteX6" fmla="*/ 0 w 8820000"/>
              <a:gd name="connsiteY6" fmla="*/ 48001 h 239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820000" h="239999">
                <a:moveTo>
                  <a:pt x="0" y="48001"/>
                </a:moveTo>
                <a:cubicBezTo>
                  <a:pt x="0" y="21491"/>
                  <a:pt x="21491" y="0"/>
                  <a:pt x="48001" y="0"/>
                </a:cubicBezTo>
                <a:lnTo>
                  <a:pt x="8771999" y="0"/>
                </a:lnTo>
                <a:cubicBezTo>
                  <a:pt x="8798509" y="0"/>
                  <a:pt x="8820000" y="21491"/>
                  <a:pt x="8820000" y="48001"/>
                </a:cubicBezTo>
                <a:lnTo>
                  <a:pt x="8820000" y="239999"/>
                </a:lnTo>
                <a:cubicBezTo>
                  <a:pt x="7350000" y="271999"/>
                  <a:pt x="1470000" y="271999"/>
                  <a:pt x="0" y="239999"/>
                </a:cubicBezTo>
                <a:lnTo>
                  <a:pt x="0" y="48001"/>
                </a:lnTo>
                <a:close/>
              </a:path>
            </a:pathLst>
          </a:custGeom>
          <a:solidFill>
            <a:srgbClr val="13467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AU" sz="2400"/>
          </a:p>
        </p:txBody>
      </p:sp>
      <p:pic>
        <p:nvPicPr>
          <p:cNvPr id="4" name="Picture 1"/>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03200" y="139701"/>
            <a:ext cx="11760200" cy="1500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Title 1"/>
          <p:cNvSpPr>
            <a:spLocks noGrp="1"/>
          </p:cNvSpPr>
          <p:nvPr>
            <p:ph type="title"/>
          </p:nvPr>
        </p:nvSpPr>
        <p:spPr>
          <a:xfrm>
            <a:off x="229708" y="251383"/>
            <a:ext cx="10131377" cy="936000"/>
          </a:xfrm>
          <a:prstGeom prst="rect">
            <a:avLst/>
          </a:prstGeom>
          <a:noFill/>
        </p:spPr>
        <p:txBody>
          <a:bodyPr anchor="t">
            <a:normAutofit/>
          </a:bodyPr>
          <a:lstStyle>
            <a:lvl1pPr marL="247644" indent="0" algn="l">
              <a:tabLst/>
              <a:defRPr sz="3200">
                <a:solidFill>
                  <a:srgbClr val="134679"/>
                </a:solidFill>
                <a:latin typeface="Arial" panose="020B0604020202020204" pitchFamily="34" charset="0"/>
                <a:cs typeface="Arial" panose="020B0604020202020204" pitchFamily="34" charset="0"/>
              </a:defRPr>
            </a:lvl1pPr>
          </a:lstStyle>
          <a:p>
            <a:r>
              <a:rPr lang="en-US"/>
              <a:t>Click to edit Master title style</a:t>
            </a:r>
            <a:endParaRPr lang="en-AU" dirty="0"/>
          </a:p>
        </p:txBody>
      </p:sp>
      <p:sp>
        <p:nvSpPr>
          <p:cNvPr id="7" name="Date Placeholder 3"/>
          <p:cNvSpPr>
            <a:spLocks noGrp="1"/>
          </p:cNvSpPr>
          <p:nvPr>
            <p:ph type="dt" sz="half" idx="10"/>
          </p:nvPr>
        </p:nvSpPr>
        <p:spPr>
          <a:xfrm>
            <a:off x="609600" y="6356351"/>
            <a:ext cx="2844800" cy="365125"/>
          </a:xfrm>
          <a:prstGeom prst="rect">
            <a:avLst/>
          </a:prstGeom>
        </p:spPr>
        <p:txBody>
          <a:bodyPr vert="horz" wrap="square" lIns="91440" tIns="45720" rIns="91440" bIns="45720" numCol="1" anchor="t" anchorCtr="0" compatLnSpc="1">
            <a:prstTxWarp prst="textNoShape">
              <a:avLst/>
            </a:prstTxWarp>
          </a:bodyPr>
          <a:lstStyle>
            <a:lvl1pPr>
              <a:defRPr/>
            </a:lvl1pPr>
          </a:lstStyle>
          <a:p>
            <a:fld id="{E026B130-49EB-452D-BB73-CAD25FE53402}" type="datetime1">
              <a:rPr lang="en-AU" altLang="en-US"/>
              <a:pPr/>
              <a:t>27/09/2023</a:t>
            </a:fld>
            <a:endParaRPr lang="en-AU" altLang="en-US"/>
          </a:p>
        </p:txBody>
      </p:sp>
      <p:sp>
        <p:nvSpPr>
          <p:cNvPr id="8" name="Footer Placeholder 4"/>
          <p:cNvSpPr>
            <a:spLocks noGrp="1"/>
          </p:cNvSpPr>
          <p:nvPr>
            <p:ph type="ftr" sz="quarter" idx="11"/>
          </p:nvPr>
        </p:nvSpPr>
        <p:spPr>
          <a:xfrm>
            <a:off x="4165600" y="6356351"/>
            <a:ext cx="3860800" cy="365125"/>
          </a:xfrm>
          <a:prstGeom prst="rect">
            <a:avLst/>
          </a:prstGeom>
        </p:spPr>
        <p:txBody>
          <a:bodyPr/>
          <a:lstStyle>
            <a:lvl1pPr fontAlgn="auto">
              <a:spcBef>
                <a:spcPts val="0"/>
              </a:spcBef>
              <a:spcAft>
                <a:spcPts val="0"/>
              </a:spcAft>
              <a:defRPr>
                <a:latin typeface="+mn-lt"/>
                <a:ea typeface="+mn-ea"/>
                <a:cs typeface="+mn-cs"/>
              </a:defRPr>
            </a:lvl1pPr>
          </a:lstStyle>
          <a:p>
            <a:pPr>
              <a:defRPr/>
            </a:pPr>
            <a:endParaRPr lang="en-AU"/>
          </a:p>
        </p:txBody>
      </p:sp>
      <p:sp>
        <p:nvSpPr>
          <p:cNvPr id="9" name="Slide Number Placeholder 5"/>
          <p:cNvSpPr>
            <a:spLocks noGrp="1"/>
          </p:cNvSpPr>
          <p:nvPr>
            <p:ph type="sldNum" sz="quarter" idx="12"/>
          </p:nvPr>
        </p:nvSpPr>
        <p:spPr>
          <a:xfrm>
            <a:off x="8737600" y="6356351"/>
            <a:ext cx="2844800" cy="365125"/>
          </a:xfrm>
          <a:prstGeom prst="rect">
            <a:avLst/>
          </a:prstGeom>
        </p:spPr>
        <p:txBody>
          <a:bodyPr vert="horz" wrap="square" lIns="91440" tIns="45720" rIns="91440" bIns="45720" numCol="1" anchor="t" anchorCtr="0" compatLnSpc="1">
            <a:prstTxWarp prst="textNoShape">
              <a:avLst/>
            </a:prstTxWarp>
          </a:bodyPr>
          <a:lstStyle>
            <a:lvl1pPr>
              <a:defRPr/>
            </a:lvl1pPr>
          </a:lstStyle>
          <a:p>
            <a:fld id="{67E667D4-D90F-4601-A628-28D7B0590E1E}" type="slidenum">
              <a:rPr lang="en-AU" altLang="en-US"/>
              <a:pPr/>
              <a:t>‹#›</a:t>
            </a:fld>
            <a:endParaRPr lang="en-AU" altLang="en-US"/>
          </a:p>
        </p:txBody>
      </p:sp>
      <p:pic>
        <p:nvPicPr>
          <p:cNvPr id="10" name="Picture 3"/>
          <p:cNvPicPr>
            <a:picLocks noChangeAspect="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10992544" y="245535"/>
            <a:ext cx="913707" cy="9391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Rectangle 23"/>
          <p:cNvSpPr>
            <a:spLocks/>
          </p:cNvSpPr>
          <p:nvPr userDrawn="1"/>
        </p:nvSpPr>
        <p:spPr bwMode="auto">
          <a:xfrm>
            <a:off x="8069325" y="6653841"/>
            <a:ext cx="3797898" cy="205121"/>
          </a:xfrm>
          <a:prstGeom prst="rect">
            <a:avLst/>
          </a:prstGeom>
          <a:noFill/>
          <a:ln>
            <a:noFill/>
          </a:ln>
        </p:spPr>
        <p:txBody>
          <a:bodyPr wrap="none" lIns="0" tIns="0" rIns="0" bIns="0" anchor="ctr">
            <a:spAutoFit/>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algn="ctr" eaLnBrk="1" hangingPunct="1"/>
            <a:r>
              <a:rPr lang="en-US" altLang="en-US" sz="1333">
                <a:solidFill>
                  <a:srgbClr val="FFFFFF"/>
                </a:solidFill>
                <a:cs typeface="Arial" pitchFamily="34" charset="0"/>
                <a:sym typeface="Arial" pitchFamily="34" charset="0"/>
              </a:rPr>
              <a:t>© Global Initiative for Asthma, www.ginasthma.org</a:t>
            </a:r>
          </a:p>
        </p:txBody>
      </p:sp>
    </p:spTree>
    <p:extLst>
      <p:ext uri="{BB962C8B-B14F-4D97-AF65-F5344CB8AC3E}">
        <p14:creationId xmlns:p14="http://schemas.microsoft.com/office/powerpoint/2010/main" val="156008095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Rounded Rectangle 14"/>
          <p:cNvSpPr/>
          <p:nvPr userDrawn="1"/>
        </p:nvSpPr>
        <p:spPr>
          <a:xfrm>
            <a:off x="220133" y="6653214"/>
            <a:ext cx="11760200" cy="215900"/>
          </a:xfrm>
          <a:custGeom>
            <a:avLst/>
            <a:gdLst>
              <a:gd name="connsiteX0" fmla="*/ 0 w 8820000"/>
              <a:gd name="connsiteY0" fmla="*/ 48001 h 288000"/>
              <a:gd name="connsiteX1" fmla="*/ 48001 w 8820000"/>
              <a:gd name="connsiteY1" fmla="*/ 0 h 288000"/>
              <a:gd name="connsiteX2" fmla="*/ 8771999 w 8820000"/>
              <a:gd name="connsiteY2" fmla="*/ 0 h 288000"/>
              <a:gd name="connsiteX3" fmla="*/ 8820000 w 8820000"/>
              <a:gd name="connsiteY3" fmla="*/ 48001 h 288000"/>
              <a:gd name="connsiteX4" fmla="*/ 8820000 w 8820000"/>
              <a:gd name="connsiteY4" fmla="*/ 239999 h 288000"/>
              <a:gd name="connsiteX5" fmla="*/ 8771999 w 8820000"/>
              <a:gd name="connsiteY5" fmla="*/ 288000 h 288000"/>
              <a:gd name="connsiteX6" fmla="*/ 48001 w 8820000"/>
              <a:gd name="connsiteY6" fmla="*/ 288000 h 288000"/>
              <a:gd name="connsiteX7" fmla="*/ 0 w 8820000"/>
              <a:gd name="connsiteY7" fmla="*/ 239999 h 288000"/>
              <a:gd name="connsiteX8" fmla="*/ 0 w 8820000"/>
              <a:gd name="connsiteY8" fmla="*/ 48001 h 288000"/>
              <a:gd name="connsiteX0" fmla="*/ 0 w 8820000"/>
              <a:gd name="connsiteY0" fmla="*/ 48001 h 288000"/>
              <a:gd name="connsiteX1" fmla="*/ 48001 w 8820000"/>
              <a:gd name="connsiteY1" fmla="*/ 0 h 288000"/>
              <a:gd name="connsiteX2" fmla="*/ 8771999 w 8820000"/>
              <a:gd name="connsiteY2" fmla="*/ 0 h 288000"/>
              <a:gd name="connsiteX3" fmla="*/ 8820000 w 8820000"/>
              <a:gd name="connsiteY3" fmla="*/ 48001 h 288000"/>
              <a:gd name="connsiteX4" fmla="*/ 8820000 w 8820000"/>
              <a:gd name="connsiteY4" fmla="*/ 239999 h 288000"/>
              <a:gd name="connsiteX5" fmla="*/ 8771999 w 8820000"/>
              <a:gd name="connsiteY5" fmla="*/ 288000 h 288000"/>
              <a:gd name="connsiteX6" fmla="*/ 0 w 8820000"/>
              <a:gd name="connsiteY6" fmla="*/ 239999 h 288000"/>
              <a:gd name="connsiteX7" fmla="*/ 0 w 8820000"/>
              <a:gd name="connsiteY7" fmla="*/ 48001 h 288000"/>
              <a:gd name="connsiteX0" fmla="*/ 0 w 8820000"/>
              <a:gd name="connsiteY0" fmla="*/ 48001 h 239999"/>
              <a:gd name="connsiteX1" fmla="*/ 48001 w 8820000"/>
              <a:gd name="connsiteY1" fmla="*/ 0 h 239999"/>
              <a:gd name="connsiteX2" fmla="*/ 8771999 w 8820000"/>
              <a:gd name="connsiteY2" fmla="*/ 0 h 239999"/>
              <a:gd name="connsiteX3" fmla="*/ 8820000 w 8820000"/>
              <a:gd name="connsiteY3" fmla="*/ 48001 h 239999"/>
              <a:gd name="connsiteX4" fmla="*/ 8820000 w 8820000"/>
              <a:gd name="connsiteY4" fmla="*/ 239999 h 239999"/>
              <a:gd name="connsiteX5" fmla="*/ 0 w 8820000"/>
              <a:gd name="connsiteY5" fmla="*/ 239999 h 239999"/>
              <a:gd name="connsiteX6" fmla="*/ 0 w 8820000"/>
              <a:gd name="connsiteY6" fmla="*/ 48001 h 239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820000" h="239999">
                <a:moveTo>
                  <a:pt x="0" y="48001"/>
                </a:moveTo>
                <a:cubicBezTo>
                  <a:pt x="0" y="21491"/>
                  <a:pt x="21491" y="0"/>
                  <a:pt x="48001" y="0"/>
                </a:cubicBezTo>
                <a:lnTo>
                  <a:pt x="8771999" y="0"/>
                </a:lnTo>
                <a:cubicBezTo>
                  <a:pt x="8798509" y="0"/>
                  <a:pt x="8820000" y="21491"/>
                  <a:pt x="8820000" y="48001"/>
                </a:cubicBezTo>
                <a:lnTo>
                  <a:pt x="8820000" y="239999"/>
                </a:lnTo>
                <a:cubicBezTo>
                  <a:pt x="7350000" y="271999"/>
                  <a:pt x="1470000" y="271999"/>
                  <a:pt x="0" y="239999"/>
                </a:cubicBezTo>
                <a:lnTo>
                  <a:pt x="0" y="48001"/>
                </a:lnTo>
                <a:close/>
              </a:path>
            </a:pathLst>
          </a:custGeom>
          <a:solidFill>
            <a:srgbClr val="13467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AU" sz="2400"/>
          </a:p>
        </p:txBody>
      </p:sp>
      <p:sp>
        <p:nvSpPr>
          <p:cNvPr id="5" name="Date Placeholder 2"/>
          <p:cNvSpPr>
            <a:spLocks noGrp="1"/>
          </p:cNvSpPr>
          <p:nvPr>
            <p:ph type="dt" sz="half" idx="10"/>
          </p:nvPr>
        </p:nvSpPr>
        <p:spPr>
          <a:xfrm>
            <a:off x="609600" y="6356351"/>
            <a:ext cx="2844800" cy="365125"/>
          </a:xfrm>
          <a:prstGeom prst="rect">
            <a:avLst/>
          </a:prstGeom>
        </p:spPr>
        <p:txBody>
          <a:bodyPr vert="horz" wrap="square" lIns="91440" tIns="45720" rIns="91440" bIns="45720" numCol="1" anchor="t" anchorCtr="0" compatLnSpc="1">
            <a:prstTxWarp prst="textNoShape">
              <a:avLst/>
            </a:prstTxWarp>
          </a:bodyPr>
          <a:lstStyle>
            <a:lvl1pPr>
              <a:defRPr/>
            </a:lvl1pPr>
          </a:lstStyle>
          <a:p>
            <a:fld id="{4C834639-7F67-43A3-A266-330C94FF1B03}" type="datetime1">
              <a:rPr lang="en-AU" altLang="en-US"/>
              <a:pPr/>
              <a:t>27/09/2023</a:t>
            </a:fld>
            <a:endParaRPr lang="en-AU" altLang="en-US"/>
          </a:p>
        </p:txBody>
      </p:sp>
      <p:sp>
        <p:nvSpPr>
          <p:cNvPr id="6" name="Footer Placeholder 3"/>
          <p:cNvSpPr>
            <a:spLocks noGrp="1"/>
          </p:cNvSpPr>
          <p:nvPr>
            <p:ph type="ftr" sz="quarter" idx="11"/>
          </p:nvPr>
        </p:nvSpPr>
        <p:spPr>
          <a:xfrm>
            <a:off x="4165600" y="6356351"/>
            <a:ext cx="3860800" cy="365125"/>
          </a:xfrm>
          <a:prstGeom prst="rect">
            <a:avLst/>
          </a:prstGeom>
        </p:spPr>
        <p:txBody>
          <a:bodyPr/>
          <a:lstStyle>
            <a:lvl1pPr fontAlgn="auto">
              <a:spcBef>
                <a:spcPts val="0"/>
              </a:spcBef>
              <a:spcAft>
                <a:spcPts val="0"/>
              </a:spcAft>
              <a:defRPr>
                <a:latin typeface="+mn-lt"/>
                <a:ea typeface="+mn-ea"/>
                <a:cs typeface="+mn-cs"/>
              </a:defRPr>
            </a:lvl1pPr>
          </a:lstStyle>
          <a:p>
            <a:pPr>
              <a:defRPr/>
            </a:pPr>
            <a:endParaRPr lang="en-AU"/>
          </a:p>
        </p:txBody>
      </p:sp>
      <p:sp>
        <p:nvSpPr>
          <p:cNvPr id="7" name="Slide Number Placeholder 4"/>
          <p:cNvSpPr>
            <a:spLocks noGrp="1"/>
          </p:cNvSpPr>
          <p:nvPr>
            <p:ph type="sldNum" sz="quarter" idx="12"/>
          </p:nvPr>
        </p:nvSpPr>
        <p:spPr>
          <a:xfrm>
            <a:off x="8737600" y="6356351"/>
            <a:ext cx="2844800" cy="365125"/>
          </a:xfrm>
          <a:prstGeom prst="rect">
            <a:avLst/>
          </a:prstGeom>
        </p:spPr>
        <p:txBody>
          <a:bodyPr vert="horz" wrap="square" lIns="91440" tIns="45720" rIns="91440" bIns="45720" numCol="1" anchor="t" anchorCtr="0" compatLnSpc="1">
            <a:prstTxWarp prst="textNoShape">
              <a:avLst/>
            </a:prstTxWarp>
          </a:bodyPr>
          <a:lstStyle>
            <a:lvl1pPr>
              <a:defRPr/>
            </a:lvl1pPr>
          </a:lstStyle>
          <a:p>
            <a:fld id="{2B327612-2A87-402A-92F8-F921DC130266}" type="slidenum">
              <a:rPr lang="en-AU" altLang="en-US"/>
              <a:pPr/>
              <a:t>‹#›</a:t>
            </a:fld>
            <a:endParaRPr lang="en-AU" altLang="en-US"/>
          </a:p>
        </p:txBody>
      </p:sp>
      <p:pic>
        <p:nvPicPr>
          <p:cNvPr id="8" name="Picture 3"/>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10992544" y="245535"/>
            <a:ext cx="913707" cy="9391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Rectangle 23"/>
          <p:cNvSpPr>
            <a:spLocks/>
          </p:cNvSpPr>
          <p:nvPr userDrawn="1"/>
        </p:nvSpPr>
        <p:spPr bwMode="auto">
          <a:xfrm>
            <a:off x="8069325" y="6653841"/>
            <a:ext cx="3797898" cy="205121"/>
          </a:xfrm>
          <a:prstGeom prst="rect">
            <a:avLst/>
          </a:prstGeom>
          <a:noFill/>
          <a:ln>
            <a:noFill/>
          </a:ln>
        </p:spPr>
        <p:txBody>
          <a:bodyPr wrap="none" lIns="0" tIns="0" rIns="0" bIns="0" anchor="ctr">
            <a:spAutoFit/>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algn="ctr" eaLnBrk="1" hangingPunct="1"/>
            <a:r>
              <a:rPr lang="en-US" altLang="en-US" sz="1333">
                <a:solidFill>
                  <a:srgbClr val="FFFFFF"/>
                </a:solidFill>
                <a:cs typeface="Arial" pitchFamily="34" charset="0"/>
                <a:sym typeface="Arial" pitchFamily="34" charset="0"/>
              </a:rPr>
              <a:t>© Global Initiative for Asthma, www.ginasthma.org</a:t>
            </a:r>
          </a:p>
        </p:txBody>
      </p:sp>
    </p:spTree>
    <p:extLst>
      <p:ext uri="{BB962C8B-B14F-4D97-AF65-F5344CB8AC3E}">
        <p14:creationId xmlns:p14="http://schemas.microsoft.com/office/powerpoint/2010/main" val="304599795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2_Title Slide">
    <p:spTree>
      <p:nvGrpSpPr>
        <p:cNvPr id="1" name=""/>
        <p:cNvGrpSpPr/>
        <p:nvPr/>
      </p:nvGrpSpPr>
      <p:grpSpPr>
        <a:xfrm>
          <a:off x="0" y="0"/>
          <a:ext cx="0" cy="0"/>
          <a:chOff x="0" y="0"/>
          <a:chExt cx="0" cy="0"/>
        </a:xfrm>
      </p:grpSpPr>
      <p:pic>
        <p:nvPicPr>
          <p:cNvPr id="3" name="Picture 1"/>
          <p:cNvPicPr>
            <a:picLocks noChangeAspect="1" noChangeArrowheads="1"/>
          </p:cNvPicPr>
          <p:nvPr userDrawn="1"/>
        </p:nvPicPr>
        <p:blipFill>
          <a:blip r:embed="rId2">
            <a:extLst>
              <a:ext uri="{28A0092B-C50C-407E-A947-70E740481C1C}">
                <a14:useLocalDpi xmlns:a14="http://schemas.microsoft.com/office/drawing/2010/main" val="0"/>
              </a:ext>
            </a:extLst>
          </a:blip>
          <a:srcRect l="4451" t="3503" r="4276" b="2338"/>
          <a:stretch>
            <a:fillRect/>
          </a:stretch>
        </p:blipFill>
        <p:spPr bwMode="auto">
          <a:xfrm>
            <a:off x="209551" y="100013"/>
            <a:ext cx="11808883" cy="6767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extBox 1"/>
          <p:cNvSpPr txBox="1">
            <a:spLocks noChangeArrowheads="1"/>
          </p:cNvSpPr>
          <p:nvPr userDrawn="1"/>
        </p:nvSpPr>
        <p:spPr bwMode="auto">
          <a:xfrm>
            <a:off x="2032000" y="6573839"/>
            <a:ext cx="8128000"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algn="ctr" eaLnBrk="1" hangingPunct="1"/>
            <a:r>
              <a:rPr lang="en-US" altLang="en-US" sz="1600" b="1">
                <a:solidFill>
                  <a:srgbClr val="134679"/>
                </a:solidFill>
              </a:rPr>
              <a:t>© Global Initiative for Asthma3.</a:t>
            </a:r>
          </a:p>
        </p:txBody>
      </p:sp>
      <p:sp>
        <p:nvSpPr>
          <p:cNvPr id="5" name="Rectangle 7"/>
          <p:cNvSpPr>
            <a:spLocks/>
          </p:cNvSpPr>
          <p:nvPr userDrawn="1"/>
        </p:nvSpPr>
        <p:spPr bwMode="auto">
          <a:xfrm>
            <a:off x="406400" y="4745039"/>
            <a:ext cx="11751733" cy="965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algn="ctr" eaLnBrk="1" hangingPunct="1">
              <a:spcBef>
                <a:spcPts val="884"/>
              </a:spcBef>
            </a:pPr>
            <a:r>
              <a:rPr lang="en-US" altLang="en-US" sz="2133">
                <a:solidFill>
                  <a:srgbClr val="134679"/>
                </a:solidFill>
                <a:cs typeface="Arial" pitchFamily="34" charset="0"/>
                <a:sym typeface="Arial" pitchFamily="34" charset="0"/>
              </a:rPr>
              <a:t>GINA Global Strategy for Asthma Management </a:t>
            </a:r>
            <a:br>
              <a:rPr lang="en-US" altLang="en-US" sz="2133">
                <a:solidFill>
                  <a:srgbClr val="134679"/>
                </a:solidFill>
                <a:cs typeface="Arial" pitchFamily="34" charset="0"/>
                <a:sym typeface="Arial" pitchFamily="34" charset="0"/>
              </a:rPr>
            </a:br>
            <a:r>
              <a:rPr lang="en-US" altLang="en-US" sz="2133">
                <a:solidFill>
                  <a:srgbClr val="134679"/>
                </a:solidFill>
                <a:cs typeface="Arial" pitchFamily="34" charset="0"/>
                <a:sym typeface="Arial" pitchFamily="34" charset="0"/>
              </a:rPr>
              <a:t>and Prevention</a:t>
            </a:r>
          </a:p>
          <a:p>
            <a:pPr algn="ctr" eaLnBrk="1" hangingPunct="1">
              <a:spcBef>
                <a:spcPts val="884"/>
              </a:spcBef>
            </a:pPr>
            <a:r>
              <a:rPr lang="en-US" altLang="en-US" sz="2133">
                <a:solidFill>
                  <a:srgbClr val="134679"/>
                </a:solidFill>
                <a:cs typeface="Arial" pitchFamily="34" charset="0"/>
                <a:sym typeface="Arial" pitchFamily="34" charset="0"/>
              </a:rPr>
              <a:t>GOLD Global Strategy for Diagnosis, </a:t>
            </a:r>
            <a:br>
              <a:rPr lang="en-US" altLang="en-US" sz="2133">
                <a:solidFill>
                  <a:srgbClr val="134679"/>
                </a:solidFill>
                <a:cs typeface="Arial" pitchFamily="34" charset="0"/>
                <a:sym typeface="Arial" pitchFamily="34" charset="0"/>
              </a:rPr>
            </a:br>
            <a:r>
              <a:rPr lang="en-US" altLang="en-US" sz="2133">
                <a:solidFill>
                  <a:srgbClr val="134679"/>
                </a:solidFill>
                <a:cs typeface="Arial" pitchFamily="34" charset="0"/>
                <a:sym typeface="Arial" pitchFamily="34" charset="0"/>
              </a:rPr>
              <a:t>Management and Prevention of COPD</a:t>
            </a:r>
          </a:p>
        </p:txBody>
      </p:sp>
      <p:sp>
        <p:nvSpPr>
          <p:cNvPr id="2" name="Title 1"/>
          <p:cNvSpPr>
            <a:spLocks noGrp="1"/>
          </p:cNvSpPr>
          <p:nvPr>
            <p:ph type="ctrTitle"/>
          </p:nvPr>
        </p:nvSpPr>
        <p:spPr>
          <a:xfrm>
            <a:off x="914400" y="1255794"/>
            <a:ext cx="10363200" cy="1470025"/>
          </a:xfrm>
          <a:prstGeom prst="rect">
            <a:avLst/>
          </a:prstGeom>
          <a:noFill/>
        </p:spPr>
        <p:txBody>
          <a:bodyPr>
            <a:normAutofit/>
          </a:bodyPr>
          <a:lstStyle>
            <a:lvl1pPr>
              <a:defRPr sz="4267">
                <a:solidFill>
                  <a:schemeClr val="bg1"/>
                </a:solidFill>
                <a:latin typeface="Arial" panose="020B0604020202020204" pitchFamily="34" charset="0"/>
                <a:cs typeface="Arial" panose="020B0604020202020204" pitchFamily="34" charset="0"/>
              </a:defRPr>
            </a:lvl1pPr>
          </a:lstStyle>
          <a:p>
            <a:r>
              <a:rPr lang="en-US"/>
              <a:t>Click to edit Master title style</a:t>
            </a:r>
            <a:endParaRPr lang="en-AU" dirty="0"/>
          </a:p>
        </p:txBody>
      </p:sp>
      <p:sp>
        <p:nvSpPr>
          <p:cNvPr id="8" name="Date Placeholder 3"/>
          <p:cNvSpPr>
            <a:spLocks noGrp="1"/>
          </p:cNvSpPr>
          <p:nvPr>
            <p:ph type="dt" sz="half" idx="10"/>
          </p:nvPr>
        </p:nvSpPr>
        <p:spPr>
          <a:xfrm>
            <a:off x="609600" y="6356351"/>
            <a:ext cx="2844800" cy="365125"/>
          </a:xfrm>
          <a:prstGeom prst="rect">
            <a:avLst/>
          </a:prstGeom>
        </p:spPr>
        <p:txBody>
          <a:bodyPr vert="horz" wrap="square" lIns="91440" tIns="45720" rIns="91440" bIns="45720" numCol="1" anchor="t" anchorCtr="0" compatLnSpc="1">
            <a:prstTxWarp prst="textNoShape">
              <a:avLst/>
            </a:prstTxWarp>
          </a:bodyPr>
          <a:lstStyle>
            <a:lvl1pPr>
              <a:defRPr/>
            </a:lvl1pPr>
          </a:lstStyle>
          <a:p>
            <a:fld id="{EE35F6FE-BF6C-433E-AFEC-5D9AAD571D10}" type="datetime1">
              <a:rPr lang="en-AU" altLang="en-US"/>
              <a:pPr/>
              <a:t>27/09/2023</a:t>
            </a:fld>
            <a:endParaRPr lang="en-AU" altLang="en-US"/>
          </a:p>
        </p:txBody>
      </p:sp>
      <p:sp>
        <p:nvSpPr>
          <p:cNvPr id="9" name="Footer Placeholder 4"/>
          <p:cNvSpPr>
            <a:spLocks noGrp="1"/>
          </p:cNvSpPr>
          <p:nvPr>
            <p:ph type="ftr" sz="quarter" idx="11"/>
          </p:nvPr>
        </p:nvSpPr>
        <p:spPr>
          <a:xfrm>
            <a:off x="4165600" y="6356351"/>
            <a:ext cx="3860800" cy="365125"/>
          </a:xfrm>
          <a:prstGeom prst="rect">
            <a:avLst/>
          </a:prstGeom>
        </p:spPr>
        <p:txBody>
          <a:bodyPr/>
          <a:lstStyle>
            <a:lvl1pPr fontAlgn="auto">
              <a:spcBef>
                <a:spcPts val="0"/>
              </a:spcBef>
              <a:spcAft>
                <a:spcPts val="0"/>
              </a:spcAft>
              <a:defRPr>
                <a:latin typeface="+mn-lt"/>
                <a:ea typeface="+mn-ea"/>
                <a:cs typeface="+mn-cs"/>
              </a:defRPr>
            </a:lvl1pPr>
          </a:lstStyle>
          <a:p>
            <a:pPr>
              <a:defRPr/>
            </a:pPr>
            <a:endParaRPr lang="en-AU"/>
          </a:p>
        </p:txBody>
      </p:sp>
      <p:sp>
        <p:nvSpPr>
          <p:cNvPr id="10" name="Slide Number Placeholder 5"/>
          <p:cNvSpPr>
            <a:spLocks noGrp="1"/>
          </p:cNvSpPr>
          <p:nvPr>
            <p:ph type="sldNum" sz="quarter" idx="12"/>
          </p:nvPr>
        </p:nvSpPr>
        <p:spPr>
          <a:xfrm>
            <a:off x="8737600" y="6356351"/>
            <a:ext cx="2844800" cy="365125"/>
          </a:xfrm>
          <a:prstGeom prst="rect">
            <a:avLst/>
          </a:prstGeom>
        </p:spPr>
        <p:txBody>
          <a:bodyPr vert="horz" wrap="square" lIns="91440" tIns="45720" rIns="91440" bIns="45720" numCol="1" anchor="t" anchorCtr="0" compatLnSpc="1">
            <a:prstTxWarp prst="textNoShape">
              <a:avLst/>
            </a:prstTxWarp>
          </a:bodyPr>
          <a:lstStyle>
            <a:lvl1pPr>
              <a:defRPr/>
            </a:lvl1pPr>
          </a:lstStyle>
          <a:p>
            <a:fld id="{CB513D21-B91C-47D1-90F4-01C76B551078}" type="slidenum">
              <a:rPr lang="en-AU" altLang="en-US"/>
              <a:pPr/>
              <a:t>‹#›</a:t>
            </a:fld>
            <a:endParaRPr lang="en-AU" altLang="en-US"/>
          </a:p>
        </p:txBody>
      </p:sp>
      <p:pic>
        <p:nvPicPr>
          <p:cNvPr id="11" name="Picture 4"/>
          <p:cNvPicPr preferRelativeResize="0">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3983766" y="3140968"/>
            <a:ext cx="1474893" cy="15138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5"/>
          <p:cNvPicPr preferRelativeResize="0">
            <a:picLocks noChangeAspect="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6638065" y="3282784"/>
            <a:ext cx="1320800" cy="13326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96522726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4_Title and Content">
    <p:spTree>
      <p:nvGrpSpPr>
        <p:cNvPr id="1" name=""/>
        <p:cNvGrpSpPr/>
        <p:nvPr/>
      </p:nvGrpSpPr>
      <p:grpSpPr>
        <a:xfrm>
          <a:off x="0" y="0"/>
          <a:ext cx="0" cy="0"/>
          <a:chOff x="0" y="0"/>
          <a:chExt cx="0" cy="0"/>
        </a:xfrm>
      </p:grpSpPr>
      <p:sp>
        <p:nvSpPr>
          <p:cNvPr id="3" name="Rounded Rectangle 14"/>
          <p:cNvSpPr/>
          <p:nvPr userDrawn="1"/>
        </p:nvSpPr>
        <p:spPr>
          <a:xfrm>
            <a:off x="220133" y="6653214"/>
            <a:ext cx="11760200" cy="215900"/>
          </a:xfrm>
          <a:custGeom>
            <a:avLst/>
            <a:gdLst>
              <a:gd name="connsiteX0" fmla="*/ 0 w 8820000"/>
              <a:gd name="connsiteY0" fmla="*/ 48001 h 288000"/>
              <a:gd name="connsiteX1" fmla="*/ 48001 w 8820000"/>
              <a:gd name="connsiteY1" fmla="*/ 0 h 288000"/>
              <a:gd name="connsiteX2" fmla="*/ 8771999 w 8820000"/>
              <a:gd name="connsiteY2" fmla="*/ 0 h 288000"/>
              <a:gd name="connsiteX3" fmla="*/ 8820000 w 8820000"/>
              <a:gd name="connsiteY3" fmla="*/ 48001 h 288000"/>
              <a:gd name="connsiteX4" fmla="*/ 8820000 w 8820000"/>
              <a:gd name="connsiteY4" fmla="*/ 239999 h 288000"/>
              <a:gd name="connsiteX5" fmla="*/ 8771999 w 8820000"/>
              <a:gd name="connsiteY5" fmla="*/ 288000 h 288000"/>
              <a:gd name="connsiteX6" fmla="*/ 48001 w 8820000"/>
              <a:gd name="connsiteY6" fmla="*/ 288000 h 288000"/>
              <a:gd name="connsiteX7" fmla="*/ 0 w 8820000"/>
              <a:gd name="connsiteY7" fmla="*/ 239999 h 288000"/>
              <a:gd name="connsiteX8" fmla="*/ 0 w 8820000"/>
              <a:gd name="connsiteY8" fmla="*/ 48001 h 288000"/>
              <a:gd name="connsiteX0" fmla="*/ 0 w 8820000"/>
              <a:gd name="connsiteY0" fmla="*/ 48001 h 288000"/>
              <a:gd name="connsiteX1" fmla="*/ 48001 w 8820000"/>
              <a:gd name="connsiteY1" fmla="*/ 0 h 288000"/>
              <a:gd name="connsiteX2" fmla="*/ 8771999 w 8820000"/>
              <a:gd name="connsiteY2" fmla="*/ 0 h 288000"/>
              <a:gd name="connsiteX3" fmla="*/ 8820000 w 8820000"/>
              <a:gd name="connsiteY3" fmla="*/ 48001 h 288000"/>
              <a:gd name="connsiteX4" fmla="*/ 8820000 w 8820000"/>
              <a:gd name="connsiteY4" fmla="*/ 239999 h 288000"/>
              <a:gd name="connsiteX5" fmla="*/ 8771999 w 8820000"/>
              <a:gd name="connsiteY5" fmla="*/ 288000 h 288000"/>
              <a:gd name="connsiteX6" fmla="*/ 0 w 8820000"/>
              <a:gd name="connsiteY6" fmla="*/ 239999 h 288000"/>
              <a:gd name="connsiteX7" fmla="*/ 0 w 8820000"/>
              <a:gd name="connsiteY7" fmla="*/ 48001 h 288000"/>
              <a:gd name="connsiteX0" fmla="*/ 0 w 8820000"/>
              <a:gd name="connsiteY0" fmla="*/ 48001 h 239999"/>
              <a:gd name="connsiteX1" fmla="*/ 48001 w 8820000"/>
              <a:gd name="connsiteY1" fmla="*/ 0 h 239999"/>
              <a:gd name="connsiteX2" fmla="*/ 8771999 w 8820000"/>
              <a:gd name="connsiteY2" fmla="*/ 0 h 239999"/>
              <a:gd name="connsiteX3" fmla="*/ 8820000 w 8820000"/>
              <a:gd name="connsiteY3" fmla="*/ 48001 h 239999"/>
              <a:gd name="connsiteX4" fmla="*/ 8820000 w 8820000"/>
              <a:gd name="connsiteY4" fmla="*/ 239999 h 239999"/>
              <a:gd name="connsiteX5" fmla="*/ 0 w 8820000"/>
              <a:gd name="connsiteY5" fmla="*/ 239999 h 239999"/>
              <a:gd name="connsiteX6" fmla="*/ 0 w 8820000"/>
              <a:gd name="connsiteY6" fmla="*/ 48001 h 239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820000" h="239999">
                <a:moveTo>
                  <a:pt x="0" y="48001"/>
                </a:moveTo>
                <a:cubicBezTo>
                  <a:pt x="0" y="21491"/>
                  <a:pt x="21491" y="0"/>
                  <a:pt x="48001" y="0"/>
                </a:cubicBezTo>
                <a:lnTo>
                  <a:pt x="8771999" y="0"/>
                </a:lnTo>
                <a:cubicBezTo>
                  <a:pt x="8798509" y="0"/>
                  <a:pt x="8820000" y="21491"/>
                  <a:pt x="8820000" y="48001"/>
                </a:cubicBezTo>
                <a:lnTo>
                  <a:pt x="8820000" y="239999"/>
                </a:lnTo>
                <a:cubicBezTo>
                  <a:pt x="7350000" y="271999"/>
                  <a:pt x="1470000" y="271999"/>
                  <a:pt x="0" y="239999"/>
                </a:cubicBezTo>
                <a:lnTo>
                  <a:pt x="0" y="48001"/>
                </a:lnTo>
                <a:close/>
              </a:path>
            </a:pathLst>
          </a:custGeom>
          <a:solidFill>
            <a:srgbClr val="13467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AU" sz="2400"/>
          </a:p>
        </p:txBody>
      </p:sp>
      <p:pic>
        <p:nvPicPr>
          <p:cNvPr id="4" name="Picture 1"/>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03200" y="139701"/>
            <a:ext cx="11760200" cy="1500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Title 1"/>
          <p:cNvSpPr>
            <a:spLocks noGrp="1"/>
          </p:cNvSpPr>
          <p:nvPr>
            <p:ph type="title"/>
          </p:nvPr>
        </p:nvSpPr>
        <p:spPr>
          <a:xfrm>
            <a:off x="229704" y="251383"/>
            <a:ext cx="8640000" cy="936000"/>
          </a:xfrm>
          <a:prstGeom prst="rect">
            <a:avLst/>
          </a:prstGeom>
          <a:noFill/>
        </p:spPr>
        <p:txBody>
          <a:bodyPr anchor="t">
            <a:normAutofit/>
          </a:bodyPr>
          <a:lstStyle>
            <a:lvl1pPr marL="247644" indent="0" algn="l">
              <a:tabLst/>
              <a:defRPr sz="3200">
                <a:solidFill>
                  <a:srgbClr val="134679"/>
                </a:solidFill>
                <a:latin typeface="Arial" panose="020B0604020202020204" pitchFamily="34" charset="0"/>
                <a:cs typeface="Arial" panose="020B0604020202020204" pitchFamily="34" charset="0"/>
              </a:defRPr>
            </a:lvl1pPr>
          </a:lstStyle>
          <a:p>
            <a:r>
              <a:rPr lang="en-US"/>
              <a:t>Click to edit Master title style</a:t>
            </a:r>
            <a:endParaRPr lang="en-AU" dirty="0"/>
          </a:p>
        </p:txBody>
      </p:sp>
      <p:sp>
        <p:nvSpPr>
          <p:cNvPr id="8" name="Date Placeholder 3"/>
          <p:cNvSpPr>
            <a:spLocks noGrp="1"/>
          </p:cNvSpPr>
          <p:nvPr>
            <p:ph type="dt" sz="half" idx="10"/>
          </p:nvPr>
        </p:nvSpPr>
        <p:spPr>
          <a:xfrm>
            <a:off x="609600" y="6356351"/>
            <a:ext cx="2844800" cy="365125"/>
          </a:xfrm>
          <a:prstGeom prst="rect">
            <a:avLst/>
          </a:prstGeom>
        </p:spPr>
        <p:txBody>
          <a:bodyPr vert="horz" wrap="square" lIns="91440" tIns="45720" rIns="91440" bIns="45720" numCol="1" anchor="t" anchorCtr="0" compatLnSpc="1">
            <a:prstTxWarp prst="textNoShape">
              <a:avLst/>
            </a:prstTxWarp>
          </a:bodyPr>
          <a:lstStyle>
            <a:lvl1pPr>
              <a:defRPr/>
            </a:lvl1pPr>
          </a:lstStyle>
          <a:p>
            <a:fld id="{E25CCC4E-7E41-4DD4-BF17-89D91825FE74}" type="datetime1">
              <a:rPr lang="en-AU" altLang="en-US"/>
              <a:pPr/>
              <a:t>27/09/2023</a:t>
            </a:fld>
            <a:endParaRPr lang="en-AU" altLang="en-US"/>
          </a:p>
        </p:txBody>
      </p:sp>
      <p:sp>
        <p:nvSpPr>
          <p:cNvPr id="9" name="Footer Placeholder 4"/>
          <p:cNvSpPr>
            <a:spLocks noGrp="1"/>
          </p:cNvSpPr>
          <p:nvPr>
            <p:ph type="ftr" sz="quarter" idx="11"/>
          </p:nvPr>
        </p:nvSpPr>
        <p:spPr>
          <a:xfrm>
            <a:off x="4165600" y="6356351"/>
            <a:ext cx="3860800" cy="365125"/>
          </a:xfrm>
          <a:prstGeom prst="rect">
            <a:avLst/>
          </a:prstGeom>
        </p:spPr>
        <p:txBody>
          <a:bodyPr/>
          <a:lstStyle>
            <a:lvl1pPr fontAlgn="auto">
              <a:spcBef>
                <a:spcPts val="0"/>
              </a:spcBef>
              <a:spcAft>
                <a:spcPts val="0"/>
              </a:spcAft>
              <a:defRPr>
                <a:latin typeface="+mn-lt"/>
                <a:ea typeface="+mn-ea"/>
                <a:cs typeface="+mn-cs"/>
              </a:defRPr>
            </a:lvl1pPr>
          </a:lstStyle>
          <a:p>
            <a:pPr>
              <a:defRPr/>
            </a:pPr>
            <a:endParaRPr lang="en-AU"/>
          </a:p>
        </p:txBody>
      </p:sp>
      <p:sp>
        <p:nvSpPr>
          <p:cNvPr id="10" name="Slide Number Placeholder 5"/>
          <p:cNvSpPr>
            <a:spLocks noGrp="1"/>
          </p:cNvSpPr>
          <p:nvPr>
            <p:ph type="sldNum" sz="quarter" idx="12"/>
          </p:nvPr>
        </p:nvSpPr>
        <p:spPr>
          <a:xfrm>
            <a:off x="8737600" y="6356351"/>
            <a:ext cx="2844800" cy="365125"/>
          </a:xfrm>
          <a:prstGeom prst="rect">
            <a:avLst/>
          </a:prstGeom>
        </p:spPr>
        <p:txBody>
          <a:bodyPr vert="horz" wrap="square" lIns="91440" tIns="45720" rIns="91440" bIns="45720" numCol="1" anchor="t" anchorCtr="0" compatLnSpc="1">
            <a:prstTxWarp prst="textNoShape">
              <a:avLst/>
            </a:prstTxWarp>
          </a:bodyPr>
          <a:lstStyle>
            <a:lvl1pPr>
              <a:defRPr/>
            </a:lvl1pPr>
          </a:lstStyle>
          <a:p>
            <a:fld id="{82763ECB-C8E5-4087-B28E-C7129E928741}" type="slidenum">
              <a:rPr lang="en-AU" altLang="en-US"/>
              <a:pPr/>
              <a:t>‹#›</a:t>
            </a:fld>
            <a:endParaRPr lang="en-AU" altLang="en-US"/>
          </a:p>
        </p:txBody>
      </p:sp>
      <p:pic>
        <p:nvPicPr>
          <p:cNvPr id="12" name="Picture 3"/>
          <p:cNvPicPr>
            <a:picLocks noChangeAspect="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10992544" y="245535"/>
            <a:ext cx="913707" cy="9391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5"/>
          <p:cNvPicPr preferRelativeResize="0">
            <a:picLocks noChangeAspect="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9889978" y="300404"/>
            <a:ext cx="806391" cy="8138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 name="Rectangle 23"/>
          <p:cNvSpPr>
            <a:spLocks/>
          </p:cNvSpPr>
          <p:nvPr userDrawn="1"/>
        </p:nvSpPr>
        <p:spPr bwMode="auto">
          <a:xfrm>
            <a:off x="8069325" y="6653841"/>
            <a:ext cx="3797898" cy="205121"/>
          </a:xfrm>
          <a:prstGeom prst="rect">
            <a:avLst/>
          </a:prstGeom>
          <a:noFill/>
          <a:ln>
            <a:noFill/>
          </a:ln>
        </p:spPr>
        <p:txBody>
          <a:bodyPr wrap="none" lIns="0" tIns="0" rIns="0" bIns="0" anchor="ctr">
            <a:spAutoFit/>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algn="ctr" eaLnBrk="1" hangingPunct="1"/>
            <a:r>
              <a:rPr lang="en-US" altLang="en-US" sz="1333">
                <a:solidFill>
                  <a:srgbClr val="FFFFFF"/>
                </a:solidFill>
                <a:cs typeface="Arial" pitchFamily="34" charset="0"/>
                <a:sym typeface="Arial" pitchFamily="34" charset="0"/>
              </a:rPr>
              <a:t>© Global Initiative for Asthma, www.ginasthma.org</a:t>
            </a:r>
          </a:p>
        </p:txBody>
      </p:sp>
    </p:spTree>
    <p:extLst>
      <p:ext uri="{BB962C8B-B14F-4D97-AF65-F5344CB8AC3E}">
        <p14:creationId xmlns:p14="http://schemas.microsoft.com/office/powerpoint/2010/main" val="20241181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581192" y="702156"/>
            <a:ext cx="11029616" cy="1188720"/>
          </a:xfrm>
        </p:spPr>
        <p:txBody>
          <a:bodyPr/>
          <a:lstStyle/>
          <a:p>
            <a:r>
              <a:rPr lang="en-US"/>
              <a:t>Click to edit Master title style</a:t>
            </a:r>
            <a:endParaRPr lang="en-US" dirty="0"/>
          </a:p>
        </p:txBody>
      </p:sp>
      <p:sp>
        <p:nvSpPr>
          <p:cNvPr id="3" name="Content Placeholder 2"/>
          <p:cNvSpPr>
            <a:spLocks noGrp="1"/>
          </p:cNvSpPr>
          <p:nvPr>
            <p:ph idx="1"/>
          </p:nvPr>
        </p:nvSpPr>
        <p:spPr>
          <a:xfrm>
            <a:off x="581192" y="2340864"/>
            <a:ext cx="11029615" cy="363448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Date Placeholder 7">
            <a:extLst>
              <a:ext uri="{FF2B5EF4-FFF2-40B4-BE49-F238E27FC236}">
                <a16:creationId xmlns="" xmlns:a16="http://schemas.microsoft.com/office/drawing/2014/main" id="{770E6237-3456-439F-802D-3BA93FC7E3E5}"/>
              </a:ext>
            </a:extLst>
          </p:cNvPr>
          <p:cNvSpPr>
            <a:spLocks noGrp="1"/>
          </p:cNvSpPr>
          <p:nvPr>
            <p:ph type="dt" sz="half" idx="10"/>
          </p:nvPr>
        </p:nvSpPr>
        <p:spPr/>
        <p:txBody>
          <a:bodyPr/>
          <a:lstStyle/>
          <a:p>
            <a:fld id="{78DD82B9-B8EE-4375-B6FF-88FA6ABB15D9}" type="datetime1">
              <a:rPr lang="en-US" smtClean="0"/>
              <a:t>27-Sep-23</a:t>
            </a:fld>
            <a:endParaRPr lang="en-US" dirty="0"/>
          </a:p>
        </p:txBody>
      </p:sp>
      <p:sp>
        <p:nvSpPr>
          <p:cNvPr id="9" name="Footer Placeholder 8">
            <a:extLst>
              <a:ext uri="{FF2B5EF4-FFF2-40B4-BE49-F238E27FC236}">
                <a16:creationId xmlns="" xmlns:a16="http://schemas.microsoft.com/office/drawing/2014/main" id="{1356D3B5-6063-4A89-B88F-9D3043916FF8}"/>
              </a:ext>
            </a:extLst>
          </p:cNvPr>
          <p:cNvSpPr>
            <a:spLocks noGrp="1"/>
          </p:cNvSpPr>
          <p:nvPr>
            <p:ph type="ftr" sz="quarter" idx="11"/>
          </p:nvPr>
        </p:nvSpPr>
        <p:spPr/>
        <p:txBody>
          <a:bodyPr/>
          <a:lstStyle/>
          <a:p>
            <a:endParaRPr lang="en-US" dirty="0"/>
          </a:p>
        </p:txBody>
      </p:sp>
      <p:sp>
        <p:nvSpPr>
          <p:cNvPr id="10" name="Slide Number Placeholder 9">
            <a:extLst>
              <a:ext uri="{FF2B5EF4-FFF2-40B4-BE49-F238E27FC236}">
                <a16:creationId xmlns="" xmlns:a16="http://schemas.microsoft.com/office/drawing/2014/main" id="{02B78BF7-69D3-4CE0-A631-50EFD41EEEB8}"/>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85244341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2_Title Only">
    <p:spTree>
      <p:nvGrpSpPr>
        <p:cNvPr id="1" name=""/>
        <p:cNvGrpSpPr/>
        <p:nvPr/>
      </p:nvGrpSpPr>
      <p:grpSpPr>
        <a:xfrm>
          <a:off x="0" y="0"/>
          <a:ext cx="0" cy="0"/>
          <a:chOff x="0" y="0"/>
          <a:chExt cx="0" cy="0"/>
        </a:xfrm>
      </p:grpSpPr>
      <p:sp>
        <p:nvSpPr>
          <p:cNvPr id="2" name="Rounded Rectangle 14"/>
          <p:cNvSpPr/>
          <p:nvPr userDrawn="1"/>
        </p:nvSpPr>
        <p:spPr>
          <a:xfrm>
            <a:off x="220133" y="6653214"/>
            <a:ext cx="11760200" cy="215900"/>
          </a:xfrm>
          <a:custGeom>
            <a:avLst/>
            <a:gdLst>
              <a:gd name="connsiteX0" fmla="*/ 0 w 8820000"/>
              <a:gd name="connsiteY0" fmla="*/ 48001 h 288000"/>
              <a:gd name="connsiteX1" fmla="*/ 48001 w 8820000"/>
              <a:gd name="connsiteY1" fmla="*/ 0 h 288000"/>
              <a:gd name="connsiteX2" fmla="*/ 8771999 w 8820000"/>
              <a:gd name="connsiteY2" fmla="*/ 0 h 288000"/>
              <a:gd name="connsiteX3" fmla="*/ 8820000 w 8820000"/>
              <a:gd name="connsiteY3" fmla="*/ 48001 h 288000"/>
              <a:gd name="connsiteX4" fmla="*/ 8820000 w 8820000"/>
              <a:gd name="connsiteY4" fmla="*/ 239999 h 288000"/>
              <a:gd name="connsiteX5" fmla="*/ 8771999 w 8820000"/>
              <a:gd name="connsiteY5" fmla="*/ 288000 h 288000"/>
              <a:gd name="connsiteX6" fmla="*/ 48001 w 8820000"/>
              <a:gd name="connsiteY6" fmla="*/ 288000 h 288000"/>
              <a:gd name="connsiteX7" fmla="*/ 0 w 8820000"/>
              <a:gd name="connsiteY7" fmla="*/ 239999 h 288000"/>
              <a:gd name="connsiteX8" fmla="*/ 0 w 8820000"/>
              <a:gd name="connsiteY8" fmla="*/ 48001 h 288000"/>
              <a:gd name="connsiteX0" fmla="*/ 0 w 8820000"/>
              <a:gd name="connsiteY0" fmla="*/ 48001 h 288000"/>
              <a:gd name="connsiteX1" fmla="*/ 48001 w 8820000"/>
              <a:gd name="connsiteY1" fmla="*/ 0 h 288000"/>
              <a:gd name="connsiteX2" fmla="*/ 8771999 w 8820000"/>
              <a:gd name="connsiteY2" fmla="*/ 0 h 288000"/>
              <a:gd name="connsiteX3" fmla="*/ 8820000 w 8820000"/>
              <a:gd name="connsiteY3" fmla="*/ 48001 h 288000"/>
              <a:gd name="connsiteX4" fmla="*/ 8820000 w 8820000"/>
              <a:gd name="connsiteY4" fmla="*/ 239999 h 288000"/>
              <a:gd name="connsiteX5" fmla="*/ 8771999 w 8820000"/>
              <a:gd name="connsiteY5" fmla="*/ 288000 h 288000"/>
              <a:gd name="connsiteX6" fmla="*/ 0 w 8820000"/>
              <a:gd name="connsiteY6" fmla="*/ 239999 h 288000"/>
              <a:gd name="connsiteX7" fmla="*/ 0 w 8820000"/>
              <a:gd name="connsiteY7" fmla="*/ 48001 h 288000"/>
              <a:gd name="connsiteX0" fmla="*/ 0 w 8820000"/>
              <a:gd name="connsiteY0" fmla="*/ 48001 h 239999"/>
              <a:gd name="connsiteX1" fmla="*/ 48001 w 8820000"/>
              <a:gd name="connsiteY1" fmla="*/ 0 h 239999"/>
              <a:gd name="connsiteX2" fmla="*/ 8771999 w 8820000"/>
              <a:gd name="connsiteY2" fmla="*/ 0 h 239999"/>
              <a:gd name="connsiteX3" fmla="*/ 8820000 w 8820000"/>
              <a:gd name="connsiteY3" fmla="*/ 48001 h 239999"/>
              <a:gd name="connsiteX4" fmla="*/ 8820000 w 8820000"/>
              <a:gd name="connsiteY4" fmla="*/ 239999 h 239999"/>
              <a:gd name="connsiteX5" fmla="*/ 0 w 8820000"/>
              <a:gd name="connsiteY5" fmla="*/ 239999 h 239999"/>
              <a:gd name="connsiteX6" fmla="*/ 0 w 8820000"/>
              <a:gd name="connsiteY6" fmla="*/ 48001 h 239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820000" h="239999">
                <a:moveTo>
                  <a:pt x="0" y="48001"/>
                </a:moveTo>
                <a:cubicBezTo>
                  <a:pt x="0" y="21491"/>
                  <a:pt x="21491" y="0"/>
                  <a:pt x="48001" y="0"/>
                </a:cubicBezTo>
                <a:lnTo>
                  <a:pt x="8771999" y="0"/>
                </a:lnTo>
                <a:cubicBezTo>
                  <a:pt x="8798509" y="0"/>
                  <a:pt x="8820000" y="21491"/>
                  <a:pt x="8820000" y="48001"/>
                </a:cubicBezTo>
                <a:lnTo>
                  <a:pt x="8820000" y="239999"/>
                </a:lnTo>
                <a:cubicBezTo>
                  <a:pt x="7350000" y="271999"/>
                  <a:pt x="1470000" y="271999"/>
                  <a:pt x="0" y="239999"/>
                </a:cubicBezTo>
                <a:lnTo>
                  <a:pt x="0" y="48001"/>
                </a:lnTo>
                <a:close/>
              </a:path>
            </a:pathLst>
          </a:custGeom>
          <a:solidFill>
            <a:srgbClr val="13467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AU" sz="2400"/>
          </a:p>
        </p:txBody>
      </p:sp>
      <p:sp>
        <p:nvSpPr>
          <p:cNvPr id="6" name="Date Placeholder 2"/>
          <p:cNvSpPr>
            <a:spLocks noGrp="1"/>
          </p:cNvSpPr>
          <p:nvPr>
            <p:ph type="dt" sz="half" idx="10"/>
          </p:nvPr>
        </p:nvSpPr>
        <p:spPr>
          <a:xfrm>
            <a:off x="609600" y="6356351"/>
            <a:ext cx="2844800" cy="365125"/>
          </a:xfrm>
          <a:prstGeom prst="rect">
            <a:avLst/>
          </a:prstGeom>
        </p:spPr>
        <p:txBody>
          <a:bodyPr vert="horz" wrap="square" lIns="91440" tIns="45720" rIns="91440" bIns="45720" numCol="1" anchor="t" anchorCtr="0" compatLnSpc="1">
            <a:prstTxWarp prst="textNoShape">
              <a:avLst/>
            </a:prstTxWarp>
          </a:bodyPr>
          <a:lstStyle>
            <a:lvl1pPr>
              <a:defRPr/>
            </a:lvl1pPr>
          </a:lstStyle>
          <a:p>
            <a:fld id="{D2D68108-2496-4DEF-BF83-3B4C197227EA}" type="datetime1">
              <a:rPr lang="en-AU" altLang="en-US"/>
              <a:pPr/>
              <a:t>27/09/2023</a:t>
            </a:fld>
            <a:endParaRPr lang="en-AU" altLang="en-US"/>
          </a:p>
        </p:txBody>
      </p:sp>
      <p:sp>
        <p:nvSpPr>
          <p:cNvPr id="7" name="Footer Placeholder 3"/>
          <p:cNvSpPr>
            <a:spLocks noGrp="1"/>
          </p:cNvSpPr>
          <p:nvPr>
            <p:ph type="ftr" sz="quarter" idx="11"/>
          </p:nvPr>
        </p:nvSpPr>
        <p:spPr>
          <a:xfrm>
            <a:off x="4165600" y="6356351"/>
            <a:ext cx="3860800" cy="365125"/>
          </a:xfrm>
          <a:prstGeom prst="rect">
            <a:avLst/>
          </a:prstGeom>
        </p:spPr>
        <p:txBody>
          <a:bodyPr/>
          <a:lstStyle>
            <a:lvl1pPr fontAlgn="auto">
              <a:spcBef>
                <a:spcPts val="0"/>
              </a:spcBef>
              <a:spcAft>
                <a:spcPts val="0"/>
              </a:spcAft>
              <a:defRPr>
                <a:latin typeface="+mn-lt"/>
                <a:ea typeface="+mn-ea"/>
                <a:cs typeface="+mn-cs"/>
              </a:defRPr>
            </a:lvl1pPr>
          </a:lstStyle>
          <a:p>
            <a:pPr>
              <a:defRPr/>
            </a:pPr>
            <a:endParaRPr lang="en-AU"/>
          </a:p>
        </p:txBody>
      </p:sp>
      <p:sp>
        <p:nvSpPr>
          <p:cNvPr id="8" name="Slide Number Placeholder 4"/>
          <p:cNvSpPr>
            <a:spLocks noGrp="1"/>
          </p:cNvSpPr>
          <p:nvPr>
            <p:ph type="sldNum" sz="quarter" idx="12"/>
          </p:nvPr>
        </p:nvSpPr>
        <p:spPr>
          <a:xfrm>
            <a:off x="8737600" y="6356351"/>
            <a:ext cx="2844800" cy="365125"/>
          </a:xfrm>
          <a:prstGeom prst="rect">
            <a:avLst/>
          </a:prstGeom>
        </p:spPr>
        <p:txBody>
          <a:bodyPr vert="horz" wrap="square" lIns="91440" tIns="45720" rIns="91440" bIns="45720" numCol="1" anchor="t" anchorCtr="0" compatLnSpc="1">
            <a:prstTxWarp prst="textNoShape">
              <a:avLst/>
            </a:prstTxWarp>
          </a:bodyPr>
          <a:lstStyle>
            <a:lvl1pPr>
              <a:defRPr/>
            </a:lvl1pPr>
          </a:lstStyle>
          <a:p>
            <a:fld id="{5012DEE2-34B3-422B-9C0B-0F61D192C849}" type="slidenum">
              <a:rPr lang="en-AU" altLang="en-US"/>
              <a:pPr/>
              <a:t>‹#›</a:t>
            </a:fld>
            <a:endParaRPr lang="en-AU" altLang="en-US"/>
          </a:p>
        </p:txBody>
      </p:sp>
      <p:pic>
        <p:nvPicPr>
          <p:cNvPr id="9" name="Picture 3"/>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10992544" y="245535"/>
            <a:ext cx="913707" cy="9391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5"/>
          <p:cNvPicPr preferRelativeResize="0">
            <a:picLocks noChangeAspect="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9889978" y="300404"/>
            <a:ext cx="806391" cy="8138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Rectangle 23"/>
          <p:cNvSpPr>
            <a:spLocks/>
          </p:cNvSpPr>
          <p:nvPr userDrawn="1"/>
        </p:nvSpPr>
        <p:spPr bwMode="auto">
          <a:xfrm>
            <a:off x="8069325" y="6653841"/>
            <a:ext cx="3797898" cy="205121"/>
          </a:xfrm>
          <a:prstGeom prst="rect">
            <a:avLst/>
          </a:prstGeom>
          <a:noFill/>
          <a:ln>
            <a:noFill/>
          </a:ln>
        </p:spPr>
        <p:txBody>
          <a:bodyPr wrap="none" lIns="0" tIns="0" rIns="0" bIns="0" anchor="ctr">
            <a:spAutoFit/>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algn="ctr" eaLnBrk="1" hangingPunct="1"/>
            <a:r>
              <a:rPr lang="en-US" altLang="en-US" sz="1333">
                <a:solidFill>
                  <a:srgbClr val="FFFFFF"/>
                </a:solidFill>
                <a:cs typeface="Arial" pitchFamily="34" charset="0"/>
                <a:sym typeface="Arial" pitchFamily="34" charset="0"/>
              </a:rPr>
              <a:t>© Global Initiative for Asthma, www.ginasthma.org</a:t>
            </a:r>
          </a:p>
        </p:txBody>
      </p:sp>
    </p:spTree>
    <p:extLst>
      <p:ext uri="{BB962C8B-B14F-4D97-AF65-F5344CB8AC3E}">
        <p14:creationId xmlns:p14="http://schemas.microsoft.com/office/powerpoint/2010/main" val="421965189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1_Title Only">
    <p:spTree>
      <p:nvGrpSpPr>
        <p:cNvPr id="1" name=""/>
        <p:cNvGrpSpPr/>
        <p:nvPr/>
      </p:nvGrpSpPr>
      <p:grpSpPr>
        <a:xfrm>
          <a:off x="0" y="0"/>
          <a:ext cx="0" cy="0"/>
          <a:chOff x="0" y="0"/>
          <a:chExt cx="0" cy="0"/>
        </a:xfrm>
      </p:grpSpPr>
      <p:sp>
        <p:nvSpPr>
          <p:cNvPr id="2" name="Rounded Rectangle 14"/>
          <p:cNvSpPr/>
          <p:nvPr userDrawn="1"/>
        </p:nvSpPr>
        <p:spPr>
          <a:xfrm>
            <a:off x="220133" y="6653214"/>
            <a:ext cx="11760200" cy="215900"/>
          </a:xfrm>
          <a:custGeom>
            <a:avLst/>
            <a:gdLst>
              <a:gd name="connsiteX0" fmla="*/ 0 w 8820000"/>
              <a:gd name="connsiteY0" fmla="*/ 48001 h 288000"/>
              <a:gd name="connsiteX1" fmla="*/ 48001 w 8820000"/>
              <a:gd name="connsiteY1" fmla="*/ 0 h 288000"/>
              <a:gd name="connsiteX2" fmla="*/ 8771999 w 8820000"/>
              <a:gd name="connsiteY2" fmla="*/ 0 h 288000"/>
              <a:gd name="connsiteX3" fmla="*/ 8820000 w 8820000"/>
              <a:gd name="connsiteY3" fmla="*/ 48001 h 288000"/>
              <a:gd name="connsiteX4" fmla="*/ 8820000 w 8820000"/>
              <a:gd name="connsiteY4" fmla="*/ 239999 h 288000"/>
              <a:gd name="connsiteX5" fmla="*/ 8771999 w 8820000"/>
              <a:gd name="connsiteY5" fmla="*/ 288000 h 288000"/>
              <a:gd name="connsiteX6" fmla="*/ 48001 w 8820000"/>
              <a:gd name="connsiteY6" fmla="*/ 288000 h 288000"/>
              <a:gd name="connsiteX7" fmla="*/ 0 w 8820000"/>
              <a:gd name="connsiteY7" fmla="*/ 239999 h 288000"/>
              <a:gd name="connsiteX8" fmla="*/ 0 w 8820000"/>
              <a:gd name="connsiteY8" fmla="*/ 48001 h 288000"/>
              <a:gd name="connsiteX0" fmla="*/ 0 w 8820000"/>
              <a:gd name="connsiteY0" fmla="*/ 48001 h 288000"/>
              <a:gd name="connsiteX1" fmla="*/ 48001 w 8820000"/>
              <a:gd name="connsiteY1" fmla="*/ 0 h 288000"/>
              <a:gd name="connsiteX2" fmla="*/ 8771999 w 8820000"/>
              <a:gd name="connsiteY2" fmla="*/ 0 h 288000"/>
              <a:gd name="connsiteX3" fmla="*/ 8820000 w 8820000"/>
              <a:gd name="connsiteY3" fmla="*/ 48001 h 288000"/>
              <a:gd name="connsiteX4" fmla="*/ 8820000 w 8820000"/>
              <a:gd name="connsiteY4" fmla="*/ 239999 h 288000"/>
              <a:gd name="connsiteX5" fmla="*/ 8771999 w 8820000"/>
              <a:gd name="connsiteY5" fmla="*/ 288000 h 288000"/>
              <a:gd name="connsiteX6" fmla="*/ 0 w 8820000"/>
              <a:gd name="connsiteY6" fmla="*/ 239999 h 288000"/>
              <a:gd name="connsiteX7" fmla="*/ 0 w 8820000"/>
              <a:gd name="connsiteY7" fmla="*/ 48001 h 288000"/>
              <a:gd name="connsiteX0" fmla="*/ 0 w 8820000"/>
              <a:gd name="connsiteY0" fmla="*/ 48001 h 239999"/>
              <a:gd name="connsiteX1" fmla="*/ 48001 w 8820000"/>
              <a:gd name="connsiteY1" fmla="*/ 0 h 239999"/>
              <a:gd name="connsiteX2" fmla="*/ 8771999 w 8820000"/>
              <a:gd name="connsiteY2" fmla="*/ 0 h 239999"/>
              <a:gd name="connsiteX3" fmla="*/ 8820000 w 8820000"/>
              <a:gd name="connsiteY3" fmla="*/ 48001 h 239999"/>
              <a:gd name="connsiteX4" fmla="*/ 8820000 w 8820000"/>
              <a:gd name="connsiteY4" fmla="*/ 239999 h 239999"/>
              <a:gd name="connsiteX5" fmla="*/ 0 w 8820000"/>
              <a:gd name="connsiteY5" fmla="*/ 239999 h 239999"/>
              <a:gd name="connsiteX6" fmla="*/ 0 w 8820000"/>
              <a:gd name="connsiteY6" fmla="*/ 48001 h 239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820000" h="239999">
                <a:moveTo>
                  <a:pt x="0" y="48001"/>
                </a:moveTo>
                <a:cubicBezTo>
                  <a:pt x="0" y="21491"/>
                  <a:pt x="21491" y="0"/>
                  <a:pt x="48001" y="0"/>
                </a:cubicBezTo>
                <a:lnTo>
                  <a:pt x="8771999" y="0"/>
                </a:lnTo>
                <a:cubicBezTo>
                  <a:pt x="8798509" y="0"/>
                  <a:pt x="8820000" y="21491"/>
                  <a:pt x="8820000" y="48001"/>
                </a:cubicBezTo>
                <a:lnTo>
                  <a:pt x="8820000" y="239999"/>
                </a:lnTo>
                <a:cubicBezTo>
                  <a:pt x="7350000" y="271999"/>
                  <a:pt x="1470000" y="271999"/>
                  <a:pt x="0" y="239999"/>
                </a:cubicBezTo>
                <a:lnTo>
                  <a:pt x="0" y="48001"/>
                </a:lnTo>
                <a:close/>
              </a:path>
            </a:pathLst>
          </a:custGeom>
          <a:solidFill>
            <a:srgbClr val="13467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AU" sz="2400"/>
          </a:p>
        </p:txBody>
      </p:sp>
      <p:sp>
        <p:nvSpPr>
          <p:cNvPr id="5" name="Date Placeholder 2"/>
          <p:cNvSpPr>
            <a:spLocks noGrp="1"/>
          </p:cNvSpPr>
          <p:nvPr>
            <p:ph type="dt" sz="half" idx="10"/>
          </p:nvPr>
        </p:nvSpPr>
        <p:spPr>
          <a:xfrm>
            <a:off x="609600" y="6356351"/>
            <a:ext cx="2844800" cy="365125"/>
          </a:xfrm>
          <a:prstGeom prst="rect">
            <a:avLst/>
          </a:prstGeom>
        </p:spPr>
        <p:txBody>
          <a:bodyPr vert="horz" wrap="square" lIns="91440" tIns="45720" rIns="91440" bIns="45720" numCol="1" anchor="t" anchorCtr="0" compatLnSpc="1">
            <a:prstTxWarp prst="textNoShape">
              <a:avLst/>
            </a:prstTxWarp>
          </a:bodyPr>
          <a:lstStyle>
            <a:lvl1pPr>
              <a:defRPr/>
            </a:lvl1pPr>
          </a:lstStyle>
          <a:p>
            <a:fld id="{104E9227-E274-4440-BA8E-C7106F132587}" type="datetime1">
              <a:rPr lang="en-AU" altLang="en-US"/>
              <a:pPr/>
              <a:t>27/09/2023</a:t>
            </a:fld>
            <a:endParaRPr lang="en-AU" altLang="en-US"/>
          </a:p>
        </p:txBody>
      </p:sp>
      <p:sp>
        <p:nvSpPr>
          <p:cNvPr id="6" name="Footer Placeholder 3"/>
          <p:cNvSpPr>
            <a:spLocks noGrp="1"/>
          </p:cNvSpPr>
          <p:nvPr>
            <p:ph type="ftr" sz="quarter" idx="11"/>
          </p:nvPr>
        </p:nvSpPr>
        <p:spPr>
          <a:xfrm>
            <a:off x="4165600" y="6356351"/>
            <a:ext cx="3860800" cy="365125"/>
          </a:xfrm>
          <a:prstGeom prst="rect">
            <a:avLst/>
          </a:prstGeom>
        </p:spPr>
        <p:txBody>
          <a:bodyPr/>
          <a:lstStyle>
            <a:lvl1pPr fontAlgn="auto">
              <a:spcBef>
                <a:spcPts val="0"/>
              </a:spcBef>
              <a:spcAft>
                <a:spcPts val="0"/>
              </a:spcAft>
              <a:defRPr>
                <a:latin typeface="+mn-lt"/>
                <a:ea typeface="+mn-ea"/>
                <a:cs typeface="+mn-cs"/>
              </a:defRPr>
            </a:lvl1pPr>
          </a:lstStyle>
          <a:p>
            <a:pPr>
              <a:defRPr/>
            </a:pPr>
            <a:endParaRPr lang="en-AU"/>
          </a:p>
        </p:txBody>
      </p:sp>
      <p:sp>
        <p:nvSpPr>
          <p:cNvPr id="7" name="Slide Number Placeholder 4"/>
          <p:cNvSpPr>
            <a:spLocks noGrp="1"/>
          </p:cNvSpPr>
          <p:nvPr>
            <p:ph type="sldNum" sz="quarter" idx="12"/>
          </p:nvPr>
        </p:nvSpPr>
        <p:spPr>
          <a:xfrm>
            <a:off x="8737600" y="6356351"/>
            <a:ext cx="2844800" cy="365125"/>
          </a:xfrm>
          <a:prstGeom prst="rect">
            <a:avLst/>
          </a:prstGeom>
        </p:spPr>
        <p:txBody>
          <a:bodyPr vert="horz" wrap="square" lIns="91440" tIns="45720" rIns="91440" bIns="45720" numCol="1" anchor="t" anchorCtr="0" compatLnSpc="1">
            <a:prstTxWarp prst="textNoShape">
              <a:avLst/>
            </a:prstTxWarp>
          </a:bodyPr>
          <a:lstStyle>
            <a:lvl1pPr>
              <a:defRPr/>
            </a:lvl1pPr>
          </a:lstStyle>
          <a:p>
            <a:fld id="{B51FF73E-AFE6-47C7-B9BC-46EA8BF16127}" type="slidenum">
              <a:rPr lang="en-AU" altLang="en-US"/>
              <a:pPr/>
              <a:t>‹#›</a:t>
            </a:fld>
            <a:endParaRPr lang="en-AU" altLang="en-US"/>
          </a:p>
        </p:txBody>
      </p:sp>
      <p:pic>
        <p:nvPicPr>
          <p:cNvPr id="8" name="Picture 3"/>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10992544" y="245535"/>
            <a:ext cx="913707" cy="9391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Rectangle 23"/>
          <p:cNvSpPr>
            <a:spLocks/>
          </p:cNvSpPr>
          <p:nvPr userDrawn="1"/>
        </p:nvSpPr>
        <p:spPr bwMode="auto">
          <a:xfrm>
            <a:off x="8069325" y="6653841"/>
            <a:ext cx="3797898" cy="205121"/>
          </a:xfrm>
          <a:prstGeom prst="rect">
            <a:avLst/>
          </a:prstGeom>
          <a:noFill/>
          <a:ln>
            <a:noFill/>
          </a:ln>
        </p:spPr>
        <p:txBody>
          <a:bodyPr wrap="none" lIns="0" tIns="0" rIns="0" bIns="0" anchor="ctr">
            <a:spAutoFit/>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algn="ctr" eaLnBrk="1" hangingPunct="1"/>
            <a:r>
              <a:rPr lang="en-US" altLang="en-US" sz="1333">
                <a:solidFill>
                  <a:srgbClr val="FFFFFF"/>
                </a:solidFill>
                <a:cs typeface="Arial" pitchFamily="34" charset="0"/>
                <a:sym typeface="Arial" pitchFamily="34" charset="0"/>
              </a:rPr>
              <a:t>© Global Initiative for Asthma, www.ginasthma.org</a:t>
            </a:r>
          </a:p>
        </p:txBody>
      </p:sp>
    </p:spTree>
    <p:extLst>
      <p:ext uri="{BB962C8B-B14F-4D97-AF65-F5344CB8AC3E}">
        <p14:creationId xmlns:p14="http://schemas.microsoft.com/office/powerpoint/2010/main" val="68798309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Title Slide">
    <p:spTree>
      <p:nvGrpSpPr>
        <p:cNvPr id="1" name=""/>
        <p:cNvGrpSpPr/>
        <p:nvPr/>
      </p:nvGrpSpPr>
      <p:grpSpPr>
        <a:xfrm>
          <a:off x="0" y="0"/>
          <a:ext cx="0" cy="0"/>
          <a:chOff x="0" y="0"/>
          <a:chExt cx="0" cy="0"/>
        </a:xfrm>
      </p:grpSpPr>
      <p:sp>
        <p:nvSpPr>
          <p:cNvPr id="8" name="TextBox 1"/>
          <p:cNvSpPr txBox="1">
            <a:spLocks noChangeArrowheads="1"/>
          </p:cNvSpPr>
          <p:nvPr userDrawn="1"/>
        </p:nvSpPr>
        <p:spPr bwMode="auto">
          <a:xfrm>
            <a:off x="2032000" y="6573073"/>
            <a:ext cx="8128000" cy="27699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3800" b="1">
                <a:solidFill>
                  <a:srgbClr val="FFFF00"/>
                </a:solidFill>
                <a:latin typeface="Arial" charset="0"/>
                <a:ea typeface="ＭＳ Ｐゴシック" charset="0"/>
                <a:cs typeface="ＭＳ Ｐゴシック" charset="0"/>
              </a:defRPr>
            </a:lvl1pPr>
            <a:lvl2pPr marL="742950" indent="-285750">
              <a:defRPr sz="3800" b="1">
                <a:solidFill>
                  <a:srgbClr val="FFFF00"/>
                </a:solidFill>
                <a:latin typeface="Arial" charset="0"/>
                <a:ea typeface="ＭＳ Ｐゴシック" charset="0"/>
              </a:defRPr>
            </a:lvl2pPr>
            <a:lvl3pPr marL="1143000" indent="-228600">
              <a:defRPr sz="3800" b="1">
                <a:solidFill>
                  <a:srgbClr val="FFFF00"/>
                </a:solidFill>
                <a:latin typeface="Arial" charset="0"/>
                <a:ea typeface="ＭＳ Ｐゴシック" charset="0"/>
              </a:defRPr>
            </a:lvl3pPr>
            <a:lvl4pPr marL="1600200" indent="-228600">
              <a:defRPr sz="3800" b="1">
                <a:solidFill>
                  <a:srgbClr val="FFFF00"/>
                </a:solidFill>
                <a:latin typeface="Arial" charset="0"/>
                <a:ea typeface="ＭＳ Ｐゴシック" charset="0"/>
              </a:defRPr>
            </a:lvl4pPr>
            <a:lvl5pPr marL="2057400" indent="-228600">
              <a:defRPr sz="3800" b="1">
                <a:solidFill>
                  <a:srgbClr val="FFFF00"/>
                </a:solidFill>
                <a:latin typeface="Arial" charset="0"/>
                <a:ea typeface="ＭＳ Ｐゴシック" charset="0"/>
              </a:defRPr>
            </a:lvl5pPr>
            <a:lvl6pPr marL="2514600" indent="-228600" eaLnBrk="0" fontAlgn="base" hangingPunct="0">
              <a:lnSpc>
                <a:spcPct val="90000"/>
              </a:lnSpc>
              <a:spcBef>
                <a:spcPct val="0"/>
              </a:spcBef>
              <a:spcAft>
                <a:spcPct val="0"/>
              </a:spcAft>
              <a:defRPr sz="3800" b="1">
                <a:solidFill>
                  <a:srgbClr val="FFFF00"/>
                </a:solidFill>
                <a:latin typeface="Arial" charset="0"/>
                <a:ea typeface="ＭＳ Ｐゴシック" charset="0"/>
              </a:defRPr>
            </a:lvl6pPr>
            <a:lvl7pPr marL="2971800" indent="-228600" eaLnBrk="0" fontAlgn="base" hangingPunct="0">
              <a:lnSpc>
                <a:spcPct val="90000"/>
              </a:lnSpc>
              <a:spcBef>
                <a:spcPct val="0"/>
              </a:spcBef>
              <a:spcAft>
                <a:spcPct val="0"/>
              </a:spcAft>
              <a:defRPr sz="3800" b="1">
                <a:solidFill>
                  <a:srgbClr val="FFFF00"/>
                </a:solidFill>
                <a:latin typeface="Arial" charset="0"/>
                <a:ea typeface="ＭＳ Ｐゴシック" charset="0"/>
              </a:defRPr>
            </a:lvl7pPr>
            <a:lvl8pPr marL="3429000" indent="-228600" eaLnBrk="0" fontAlgn="base" hangingPunct="0">
              <a:lnSpc>
                <a:spcPct val="90000"/>
              </a:lnSpc>
              <a:spcBef>
                <a:spcPct val="0"/>
              </a:spcBef>
              <a:spcAft>
                <a:spcPct val="0"/>
              </a:spcAft>
              <a:defRPr sz="3800" b="1">
                <a:solidFill>
                  <a:srgbClr val="FFFF00"/>
                </a:solidFill>
                <a:latin typeface="Arial" charset="0"/>
                <a:ea typeface="ＭＳ Ｐゴシック" charset="0"/>
              </a:defRPr>
            </a:lvl8pPr>
            <a:lvl9pPr marL="3886200" indent="-228600" eaLnBrk="0" fontAlgn="base" hangingPunct="0">
              <a:lnSpc>
                <a:spcPct val="90000"/>
              </a:lnSpc>
              <a:spcBef>
                <a:spcPct val="0"/>
              </a:spcBef>
              <a:spcAft>
                <a:spcPct val="0"/>
              </a:spcAft>
              <a:defRPr sz="3800" b="1">
                <a:solidFill>
                  <a:srgbClr val="FFFF00"/>
                </a:solidFill>
                <a:latin typeface="Arial" charset="0"/>
                <a:ea typeface="ＭＳ Ｐゴシック" charset="0"/>
              </a:defRPr>
            </a:lvl9pPr>
          </a:lstStyle>
          <a:p>
            <a:pPr algn="ctr"/>
            <a:r>
              <a:rPr lang="en-US" sz="1200" dirty="0">
                <a:solidFill>
                  <a:srgbClr val="134679"/>
                </a:solidFill>
              </a:rPr>
              <a:t>© Global Initiative for Asthma</a:t>
            </a:r>
          </a:p>
        </p:txBody>
      </p:sp>
      <p:pic>
        <p:nvPicPr>
          <p:cNvPr id="9" name="Picture 1"/>
          <p:cNvPicPr>
            <a:picLocks noChangeAspect="1" noChangeArrowheads="1"/>
          </p:cNvPicPr>
          <p:nvPr userDrawn="1"/>
        </p:nvPicPr>
        <p:blipFill rotWithShape="1">
          <a:blip r:embed="rId2" cstate="print">
            <a:extLst>
              <a:ext uri="{28A0092B-C50C-407E-A947-70E740481C1C}">
                <a14:useLocalDpi xmlns:a14="http://schemas.microsoft.com/office/drawing/2010/main" val="0"/>
              </a:ext>
            </a:extLst>
          </a:blip>
          <a:srcRect l="4451" t="3504" r="4276" b="2338"/>
          <a:stretch/>
        </p:blipFill>
        <p:spPr bwMode="auto">
          <a:xfrm>
            <a:off x="210555" y="99940"/>
            <a:ext cx="11808000" cy="6768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flat">
                <a:solidFill>
                  <a:schemeClr val="tx1"/>
                </a:solidFill>
                <a:miter lim="800000"/>
                <a:headEnd/>
                <a:tailEnd/>
              </a14:hiddenLine>
            </a:ext>
          </a:extLst>
        </p:spPr>
      </p:pic>
      <p:sp>
        <p:nvSpPr>
          <p:cNvPr id="2" name="Title 1"/>
          <p:cNvSpPr>
            <a:spLocks noGrp="1"/>
          </p:cNvSpPr>
          <p:nvPr>
            <p:ph type="ctrTitle"/>
          </p:nvPr>
        </p:nvSpPr>
        <p:spPr>
          <a:xfrm>
            <a:off x="914400" y="778722"/>
            <a:ext cx="10363200" cy="1470025"/>
          </a:xfrm>
          <a:prstGeom prst="rect">
            <a:avLst/>
          </a:prstGeom>
          <a:noFill/>
        </p:spPr>
        <p:txBody>
          <a:bodyPr>
            <a:normAutofit/>
          </a:bodyPr>
          <a:lstStyle>
            <a:lvl1pPr>
              <a:defRPr sz="4200">
                <a:solidFill>
                  <a:schemeClr val="bg1"/>
                </a:solidFill>
                <a:latin typeface="Arial" panose="020B0604020202020204" pitchFamily="34" charset="0"/>
                <a:cs typeface="Arial" panose="020B0604020202020204" pitchFamily="34" charset="0"/>
              </a:defRPr>
            </a:lvl1pPr>
          </a:lstStyle>
          <a:p>
            <a:r>
              <a:rPr lang="en-US" dirty="0"/>
              <a:t>Click to edit Master title style</a:t>
            </a:r>
            <a:endParaRPr lang="en-AU" dirty="0"/>
          </a:p>
        </p:txBody>
      </p:sp>
      <p:sp>
        <p:nvSpPr>
          <p:cNvPr id="13" name="Rectangle 7"/>
          <p:cNvSpPr>
            <a:spLocks/>
          </p:cNvSpPr>
          <p:nvPr userDrawn="1"/>
        </p:nvSpPr>
        <p:spPr bwMode="auto">
          <a:xfrm>
            <a:off x="238688" y="4218334"/>
            <a:ext cx="11751733" cy="965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rnd">
                <a:solidFill>
                  <a:schemeClr val="tx1"/>
                </a:solidFill>
                <a:round/>
                <a:headEnd type="none" w="med" len="med"/>
                <a:tailEnd type="none" w="med" len="med"/>
              </a14:hiddenLine>
            </a:ext>
          </a:extLst>
        </p:spPr>
        <p:txBody>
          <a:bodyPr lIns="0" tIns="0" rIns="0" bIns="0"/>
          <a:lstStyle>
            <a:lvl1pPr algn="l">
              <a:defRPr sz="1200">
                <a:solidFill>
                  <a:schemeClr val="tx1"/>
                </a:solidFill>
                <a:latin typeface="Gill Sans" charset="0"/>
              </a:defRPr>
            </a:lvl1pPr>
            <a:lvl2pPr algn="l">
              <a:defRPr sz="1200">
                <a:solidFill>
                  <a:schemeClr val="tx1"/>
                </a:solidFill>
                <a:latin typeface="Gill Sans" charset="0"/>
              </a:defRPr>
            </a:lvl2pPr>
            <a:lvl3pPr algn="l">
              <a:defRPr sz="1200">
                <a:solidFill>
                  <a:schemeClr val="tx1"/>
                </a:solidFill>
                <a:latin typeface="Gill Sans" charset="0"/>
              </a:defRPr>
            </a:lvl3pPr>
            <a:lvl4pPr algn="l">
              <a:defRPr sz="1200">
                <a:solidFill>
                  <a:schemeClr val="tx1"/>
                </a:solidFill>
                <a:latin typeface="Gill Sans" charset="0"/>
              </a:defRPr>
            </a:lvl4pPr>
            <a:lvl5pPr algn="l">
              <a:defRPr sz="1200">
                <a:solidFill>
                  <a:schemeClr val="tx1"/>
                </a:solidFill>
                <a:latin typeface="Gill Sans" charset="0"/>
              </a:defRPr>
            </a:lvl5pPr>
            <a:lvl6pPr fontAlgn="base">
              <a:spcBef>
                <a:spcPct val="0"/>
              </a:spcBef>
              <a:spcAft>
                <a:spcPct val="0"/>
              </a:spcAft>
              <a:defRPr sz="1200">
                <a:solidFill>
                  <a:schemeClr val="tx1"/>
                </a:solidFill>
                <a:latin typeface="Gill Sans" charset="0"/>
              </a:defRPr>
            </a:lvl6pPr>
            <a:lvl7pPr fontAlgn="base">
              <a:spcBef>
                <a:spcPct val="0"/>
              </a:spcBef>
              <a:spcAft>
                <a:spcPct val="0"/>
              </a:spcAft>
              <a:defRPr sz="1200">
                <a:solidFill>
                  <a:schemeClr val="tx1"/>
                </a:solidFill>
                <a:latin typeface="Gill Sans" charset="0"/>
              </a:defRPr>
            </a:lvl7pPr>
            <a:lvl8pPr fontAlgn="base">
              <a:spcBef>
                <a:spcPct val="0"/>
              </a:spcBef>
              <a:spcAft>
                <a:spcPct val="0"/>
              </a:spcAft>
              <a:defRPr sz="1200">
                <a:solidFill>
                  <a:schemeClr val="tx1"/>
                </a:solidFill>
                <a:latin typeface="Gill Sans" charset="0"/>
              </a:defRPr>
            </a:lvl8pPr>
            <a:lvl9pPr fontAlgn="base">
              <a:spcBef>
                <a:spcPct val="0"/>
              </a:spcBef>
              <a:spcAft>
                <a:spcPct val="0"/>
              </a:spcAft>
              <a:defRPr sz="1200">
                <a:solidFill>
                  <a:schemeClr val="tx1"/>
                </a:solidFill>
                <a:latin typeface="Gill Sans" charset="0"/>
              </a:defRPr>
            </a:lvl9pPr>
          </a:lstStyle>
          <a:p>
            <a:pPr algn="ctr">
              <a:spcBef>
                <a:spcPts val="663"/>
              </a:spcBef>
            </a:pPr>
            <a:r>
              <a:rPr lang="en-US" altLang="en-US" sz="2500" dirty="0">
                <a:solidFill>
                  <a:srgbClr val="134679"/>
                </a:solidFill>
                <a:latin typeface="Arial" charset="0"/>
                <a:cs typeface="Arial" charset="0"/>
                <a:sym typeface="Arial" charset="0"/>
              </a:rPr>
              <a:t>GINA Global Strategy for Asthma </a:t>
            </a:r>
            <a:br>
              <a:rPr lang="en-US" altLang="en-US" sz="2500" dirty="0">
                <a:solidFill>
                  <a:srgbClr val="134679"/>
                </a:solidFill>
                <a:latin typeface="Arial" charset="0"/>
                <a:cs typeface="Arial" charset="0"/>
                <a:sym typeface="Arial" charset="0"/>
              </a:rPr>
            </a:br>
            <a:r>
              <a:rPr lang="en-US" altLang="en-US" sz="2500" dirty="0">
                <a:solidFill>
                  <a:srgbClr val="134679"/>
                </a:solidFill>
                <a:latin typeface="Arial" charset="0"/>
                <a:cs typeface="Arial" charset="0"/>
                <a:sym typeface="Arial" charset="0"/>
              </a:rPr>
              <a:t>Management and Prevention 2014</a:t>
            </a:r>
          </a:p>
        </p:txBody>
      </p:sp>
      <p:pic>
        <p:nvPicPr>
          <p:cNvPr id="14" name="Picture 5"/>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5004980" y="2409550"/>
            <a:ext cx="2275417" cy="17526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rnd">
                <a:solidFill>
                  <a:schemeClr val="tx1"/>
                </a:solidFill>
                <a:round/>
                <a:headEnd/>
                <a:tailEnd/>
              </a14:hiddenLine>
            </a:ext>
          </a:extLst>
        </p:spPr>
      </p:pic>
      <p:sp>
        <p:nvSpPr>
          <p:cNvPr id="3" name="TextBox 2"/>
          <p:cNvSpPr txBox="1"/>
          <p:nvPr userDrawn="1"/>
        </p:nvSpPr>
        <p:spPr>
          <a:xfrm>
            <a:off x="1201531" y="5183534"/>
            <a:ext cx="9435548" cy="923330"/>
          </a:xfrm>
          <a:prstGeom prst="rect">
            <a:avLst/>
          </a:prstGeom>
          <a:noFill/>
        </p:spPr>
        <p:txBody>
          <a:bodyPr wrap="square" rtlCol="0">
            <a:spAutoFit/>
          </a:bodyPr>
          <a:lstStyle/>
          <a:p>
            <a:r>
              <a:rPr lang="en-US" sz="1800" dirty="0">
                <a:solidFill>
                  <a:srgbClr val="134679"/>
                </a:solidFill>
              </a:rPr>
              <a:t>This slide set is restricted for academic and educational purposes only.  Use of the slide set, or of individual slides, for commercial or promotional purposes requires approval from GINA. </a:t>
            </a:r>
            <a:endParaRPr lang="en-AU" sz="1800" dirty="0">
              <a:solidFill>
                <a:prstClr val="black"/>
              </a:solidFill>
            </a:endParaRPr>
          </a:p>
        </p:txBody>
      </p:sp>
    </p:spTree>
    <p:extLst>
      <p:ext uri="{BB962C8B-B14F-4D97-AF65-F5344CB8AC3E}">
        <p14:creationId xmlns:p14="http://schemas.microsoft.com/office/powerpoint/2010/main" val="359749938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Custom Layout">
    <p:spTree>
      <p:nvGrpSpPr>
        <p:cNvPr id="1" name=""/>
        <p:cNvGrpSpPr/>
        <p:nvPr/>
      </p:nvGrpSpPr>
      <p:grpSpPr>
        <a:xfrm>
          <a:off x="0" y="0"/>
          <a:ext cx="0" cy="0"/>
          <a:chOff x="0" y="0"/>
          <a:chExt cx="0" cy="0"/>
        </a:xfrm>
      </p:grpSpPr>
      <p:pic>
        <p:nvPicPr>
          <p:cNvPr id="6" name="Picture 5"/>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372534" y="-165100"/>
            <a:ext cx="12937067" cy="7188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flat">
                <a:solidFill>
                  <a:schemeClr val="tx1"/>
                </a:solidFill>
                <a:miter lim="800000"/>
                <a:headEnd/>
                <a:tailEnd/>
              </a14:hiddenLine>
            </a:ext>
          </a:extLst>
        </p:spPr>
      </p:pic>
    </p:spTree>
    <p:extLst>
      <p:ext uri="{BB962C8B-B14F-4D97-AF65-F5344CB8AC3E}">
        <p14:creationId xmlns:p14="http://schemas.microsoft.com/office/powerpoint/2010/main" val="1796069531"/>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15" name="Rounded Rectangle 14"/>
          <p:cNvSpPr/>
          <p:nvPr userDrawn="1"/>
        </p:nvSpPr>
        <p:spPr>
          <a:xfrm>
            <a:off x="219397" y="6652582"/>
            <a:ext cx="11760000" cy="216000"/>
          </a:xfrm>
          <a:custGeom>
            <a:avLst/>
            <a:gdLst>
              <a:gd name="connsiteX0" fmla="*/ 0 w 8820000"/>
              <a:gd name="connsiteY0" fmla="*/ 48001 h 288000"/>
              <a:gd name="connsiteX1" fmla="*/ 48001 w 8820000"/>
              <a:gd name="connsiteY1" fmla="*/ 0 h 288000"/>
              <a:gd name="connsiteX2" fmla="*/ 8771999 w 8820000"/>
              <a:gd name="connsiteY2" fmla="*/ 0 h 288000"/>
              <a:gd name="connsiteX3" fmla="*/ 8820000 w 8820000"/>
              <a:gd name="connsiteY3" fmla="*/ 48001 h 288000"/>
              <a:gd name="connsiteX4" fmla="*/ 8820000 w 8820000"/>
              <a:gd name="connsiteY4" fmla="*/ 239999 h 288000"/>
              <a:gd name="connsiteX5" fmla="*/ 8771999 w 8820000"/>
              <a:gd name="connsiteY5" fmla="*/ 288000 h 288000"/>
              <a:gd name="connsiteX6" fmla="*/ 48001 w 8820000"/>
              <a:gd name="connsiteY6" fmla="*/ 288000 h 288000"/>
              <a:gd name="connsiteX7" fmla="*/ 0 w 8820000"/>
              <a:gd name="connsiteY7" fmla="*/ 239999 h 288000"/>
              <a:gd name="connsiteX8" fmla="*/ 0 w 8820000"/>
              <a:gd name="connsiteY8" fmla="*/ 48001 h 288000"/>
              <a:gd name="connsiteX0" fmla="*/ 0 w 8820000"/>
              <a:gd name="connsiteY0" fmla="*/ 48001 h 288000"/>
              <a:gd name="connsiteX1" fmla="*/ 48001 w 8820000"/>
              <a:gd name="connsiteY1" fmla="*/ 0 h 288000"/>
              <a:gd name="connsiteX2" fmla="*/ 8771999 w 8820000"/>
              <a:gd name="connsiteY2" fmla="*/ 0 h 288000"/>
              <a:gd name="connsiteX3" fmla="*/ 8820000 w 8820000"/>
              <a:gd name="connsiteY3" fmla="*/ 48001 h 288000"/>
              <a:gd name="connsiteX4" fmla="*/ 8820000 w 8820000"/>
              <a:gd name="connsiteY4" fmla="*/ 239999 h 288000"/>
              <a:gd name="connsiteX5" fmla="*/ 8771999 w 8820000"/>
              <a:gd name="connsiteY5" fmla="*/ 288000 h 288000"/>
              <a:gd name="connsiteX6" fmla="*/ 0 w 8820000"/>
              <a:gd name="connsiteY6" fmla="*/ 239999 h 288000"/>
              <a:gd name="connsiteX7" fmla="*/ 0 w 8820000"/>
              <a:gd name="connsiteY7" fmla="*/ 48001 h 288000"/>
              <a:gd name="connsiteX0" fmla="*/ 0 w 8820000"/>
              <a:gd name="connsiteY0" fmla="*/ 48001 h 239999"/>
              <a:gd name="connsiteX1" fmla="*/ 48001 w 8820000"/>
              <a:gd name="connsiteY1" fmla="*/ 0 h 239999"/>
              <a:gd name="connsiteX2" fmla="*/ 8771999 w 8820000"/>
              <a:gd name="connsiteY2" fmla="*/ 0 h 239999"/>
              <a:gd name="connsiteX3" fmla="*/ 8820000 w 8820000"/>
              <a:gd name="connsiteY3" fmla="*/ 48001 h 239999"/>
              <a:gd name="connsiteX4" fmla="*/ 8820000 w 8820000"/>
              <a:gd name="connsiteY4" fmla="*/ 239999 h 239999"/>
              <a:gd name="connsiteX5" fmla="*/ 0 w 8820000"/>
              <a:gd name="connsiteY5" fmla="*/ 239999 h 239999"/>
              <a:gd name="connsiteX6" fmla="*/ 0 w 8820000"/>
              <a:gd name="connsiteY6" fmla="*/ 48001 h 239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820000" h="239999">
                <a:moveTo>
                  <a:pt x="0" y="48001"/>
                </a:moveTo>
                <a:cubicBezTo>
                  <a:pt x="0" y="21491"/>
                  <a:pt x="21491" y="0"/>
                  <a:pt x="48001" y="0"/>
                </a:cubicBezTo>
                <a:lnTo>
                  <a:pt x="8771999" y="0"/>
                </a:lnTo>
                <a:cubicBezTo>
                  <a:pt x="8798509" y="0"/>
                  <a:pt x="8820000" y="21491"/>
                  <a:pt x="8820000" y="48001"/>
                </a:cubicBezTo>
                <a:lnTo>
                  <a:pt x="8820000" y="239999"/>
                </a:lnTo>
                <a:cubicBezTo>
                  <a:pt x="7350000" y="271999"/>
                  <a:pt x="1470000" y="271999"/>
                  <a:pt x="0" y="239999"/>
                </a:cubicBezTo>
                <a:lnTo>
                  <a:pt x="0" y="48001"/>
                </a:lnTo>
                <a:close/>
              </a:path>
            </a:pathLst>
          </a:custGeom>
          <a:solidFill>
            <a:srgbClr val="1346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800">
              <a:solidFill>
                <a:prstClr val="white"/>
              </a:solidFill>
            </a:endParaRPr>
          </a:p>
        </p:txBody>
      </p:sp>
      <p:sp>
        <p:nvSpPr>
          <p:cNvPr id="3" name="Content Placeholder 2"/>
          <p:cNvSpPr>
            <a:spLocks noGrp="1"/>
          </p:cNvSpPr>
          <p:nvPr>
            <p:ph idx="1"/>
          </p:nvPr>
        </p:nvSpPr>
        <p:spPr>
          <a:xfrm>
            <a:off x="609600" y="1192696"/>
            <a:ext cx="11369797" cy="5208104"/>
          </a:xfrm>
          <a:prstGeom prst="rect">
            <a:avLst/>
          </a:prstGeom>
        </p:spPr>
        <p:txBody>
          <a:bodyPr>
            <a:normAutofit/>
          </a:bodyPr>
          <a:lstStyle>
            <a:lvl1pPr marL="342900" indent="-342900">
              <a:buClr>
                <a:srgbClr val="F79646"/>
              </a:buClr>
              <a:buSzPct val="80000"/>
              <a:buFont typeface="Wingdings" panose="05000000000000000000" pitchFamily="2" charset="2"/>
              <a:buChar char=""/>
              <a:defRPr sz="2200" baseline="0">
                <a:solidFill>
                  <a:srgbClr val="07192B"/>
                </a:solidFill>
                <a:latin typeface="Arial" panose="020B0604020202020204" pitchFamily="34" charset="0"/>
                <a:cs typeface="Arial" panose="020B0604020202020204" pitchFamily="34" charset="0"/>
              </a:defRPr>
            </a:lvl1pPr>
            <a:lvl2pPr marL="742950" indent="-285750">
              <a:buClr>
                <a:srgbClr val="F79646"/>
              </a:buClr>
              <a:buFont typeface="Wingdings" panose="05000000000000000000" pitchFamily="2" charset="2"/>
              <a:buChar char="§"/>
              <a:defRPr sz="2000">
                <a:solidFill>
                  <a:srgbClr val="134679"/>
                </a:solidFill>
                <a:latin typeface="Arial" panose="020B0604020202020204" pitchFamily="34" charset="0"/>
                <a:cs typeface="Arial" panose="020B0604020202020204" pitchFamily="34" charset="0"/>
              </a:defRPr>
            </a:lvl2pPr>
            <a:lvl3pPr>
              <a:buClr>
                <a:srgbClr val="F79646"/>
              </a:buClr>
              <a:defRPr sz="1800">
                <a:solidFill>
                  <a:srgbClr val="134679"/>
                </a:solidFill>
                <a:latin typeface="Arial" panose="020B0604020202020204" pitchFamily="34" charset="0"/>
                <a:cs typeface="Arial" panose="020B0604020202020204" pitchFamily="34" charset="0"/>
              </a:defRPr>
            </a:lvl3pPr>
            <a:lvl4pPr>
              <a:buClr>
                <a:srgbClr val="F79646"/>
              </a:buClr>
              <a:defRPr sz="1600">
                <a:solidFill>
                  <a:srgbClr val="134679"/>
                </a:solidFill>
                <a:latin typeface="Arial" panose="020B0604020202020204" pitchFamily="34" charset="0"/>
                <a:cs typeface="Arial" panose="020B0604020202020204" pitchFamily="34" charset="0"/>
              </a:defRPr>
            </a:lvl4pPr>
            <a:lvl5pPr>
              <a:buClr>
                <a:srgbClr val="F79646"/>
              </a:buClr>
              <a:defRPr sz="1600">
                <a:solidFill>
                  <a:srgbClr val="134679"/>
                </a:solidFill>
                <a:latin typeface="Arial" panose="020B0604020202020204" pitchFamily="34"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AU" dirty="0"/>
          </a:p>
        </p:txBody>
      </p:sp>
      <p:sp>
        <p:nvSpPr>
          <p:cNvPr id="4" name="Date Placeholder 3"/>
          <p:cNvSpPr>
            <a:spLocks noGrp="1"/>
          </p:cNvSpPr>
          <p:nvPr>
            <p:ph type="dt" sz="half" idx="10"/>
          </p:nvPr>
        </p:nvSpPr>
        <p:spPr>
          <a:xfrm>
            <a:off x="609600" y="6356351"/>
            <a:ext cx="2844800" cy="365125"/>
          </a:xfrm>
          <a:prstGeom prst="rect">
            <a:avLst/>
          </a:prstGeom>
        </p:spPr>
        <p:txBody>
          <a:bodyPr/>
          <a:lstStyle/>
          <a:p>
            <a:fld id="{89B53804-EED5-4ABA-A7B2-EF2D5F7C27F9}" type="datetimeFigureOut">
              <a:rPr lang="en-AU" smtClean="0">
                <a:solidFill>
                  <a:prstClr val="black"/>
                </a:solidFill>
              </a:rPr>
              <a:pPr/>
              <a:t>27/09/2023</a:t>
            </a:fld>
            <a:endParaRPr lang="en-AU">
              <a:solidFill>
                <a:prstClr val="black"/>
              </a:solidFill>
            </a:endParaRPr>
          </a:p>
        </p:txBody>
      </p:sp>
      <p:sp>
        <p:nvSpPr>
          <p:cNvPr id="5" name="Footer Placeholder 4"/>
          <p:cNvSpPr>
            <a:spLocks noGrp="1"/>
          </p:cNvSpPr>
          <p:nvPr>
            <p:ph type="ftr" sz="quarter" idx="11"/>
          </p:nvPr>
        </p:nvSpPr>
        <p:spPr>
          <a:xfrm>
            <a:off x="4165600" y="6356351"/>
            <a:ext cx="3860800" cy="365125"/>
          </a:xfrm>
          <a:prstGeom prst="rect">
            <a:avLst/>
          </a:prstGeom>
        </p:spPr>
        <p:txBody>
          <a:bodyPr/>
          <a:lstStyle/>
          <a:p>
            <a:endParaRPr lang="en-AU">
              <a:solidFill>
                <a:prstClr val="black"/>
              </a:solidFill>
            </a:endParaRPr>
          </a:p>
        </p:txBody>
      </p:sp>
      <p:sp>
        <p:nvSpPr>
          <p:cNvPr id="6" name="Slide Number Placeholder 5"/>
          <p:cNvSpPr>
            <a:spLocks noGrp="1"/>
          </p:cNvSpPr>
          <p:nvPr>
            <p:ph type="sldNum" sz="quarter" idx="12"/>
          </p:nvPr>
        </p:nvSpPr>
        <p:spPr>
          <a:xfrm>
            <a:off x="8737600" y="6356351"/>
            <a:ext cx="2844800" cy="365125"/>
          </a:xfrm>
          <a:prstGeom prst="rect">
            <a:avLst/>
          </a:prstGeom>
        </p:spPr>
        <p:txBody>
          <a:bodyPr/>
          <a:lstStyle/>
          <a:p>
            <a:fld id="{116EFF59-4B1F-460F-A66D-7637392BBC29}" type="slidenum">
              <a:rPr lang="en-AU" smtClean="0">
                <a:solidFill>
                  <a:prstClr val="black"/>
                </a:solidFill>
              </a:rPr>
              <a:pPr/>
              <a:t>‹#›</a:t>
            </a:fld>
            <a:endParaRPr lang="en-AU">
              <a:solidFill>
                <a:prstClr val="black"/>
              </a:solidFill>
            </a:endParaRPr>
          </a:p>
        </p:txBody>
      </p:sp>
      <p:pic>
        <p:nvPicPr>
          <p:cNvPr id="9" name="Picture 1"/>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202464" y="139701"/>
            <a:ext cx="11760000" cy="150046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flat">
                <a:solidFill>
                  <a:schemeClr val="tx1"/>
                </a:solidFill>
                <a:miter lim="800000"/>
                <a:headEnd/>
                <a:tailEnd/>
              </a14:hiddenLine>
            </a:ext>
          </a:extLst>
        </p:spPr>
      </p:pic>
      <p:pic>
        <p:nvPicPr>
          <p:cNvPr id="7" name="Picture 6"/>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614453" y="184799"/>
            <a:ext cx="1291896" cy="994646"/>
          </a:xfrm>
          <a:prstGeom prst="rect">
            <a:avLst/>
          </a:prstGeom>
        </p:spPr>
      </p:pic>
      <p:sp>
        <p:nvSpPr>
          <p:cNvPr id="14" name="Rectangle 23"/>
          <p:cNvSpPr>
            <a:spLocks/>
          </p:cNvSpPr>
          <p:nvPr userDrawn="1"/>
        </p:nvSpPr>
        <p:spPr bwMode="auto">
          <a:xfrm>
            <a:off x="9856726" y="6679456"/>
            <a:ext cx="1654299" cy="1538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flat">
                <a:solidFill>
                  <a:schemeClr val="tx1"/>
                </a:solidFill>
                <a:miter lim="800000"/>
                <a:headEnd type="none" w="med" len="med"/>
                <a:tailEnd type="none" w="med" len="med"/>
              </a14:hiddenLine>
            </a:ext>
          </a:extLst>
        </p:spPr>
        <p:txBody>
          <a:bodyPr wrap="none" lIns="0" tIns="0" rIns="0" bIns="0" anchor="ctr">
            <a:spAutoFit/>
          </a:bodyPr>
          <a:lstStyle>
            <a:lvl1pPr algn="l">
              <a:defRPr sz="1200">
                <a:solidFill>
                  <a:schemeClr val="tx1"/>
                </a:solidFill>
                <a:latin typeface="Gill Sans" charset="0"/>
              </a:defRPr>
            </a:lvl1pPr>
            <a:lvl2pPr algn="l">
              <a:defRPr sz="1200">
                <a:solidFill>
                  <a:schemeClr val="tx1"/>
                </a:solidFill>
                <a:latin typeface="Gill Sans" charset="0"/>
              </a:defRPr>
            </a:lvl2pPr>
            <a:lvl3pPr algn="l">
              <a:defRPr sz="1200">
                <a:solidFill>
                  <a:schemeClr val="tx1"/>
                </a:solidFill>
                <a:latin typeface="Gill Sans" charset="0"/>
              </a:defRPr>
            </a:lvl3pPr>
            <a:lvl4pPr algn="l">
              <a:defRPr sz="1200">
                <a:solidFill>
                  <a:schemeClr val="tx1"/>
                </a:solidFill>
                <a:latin typeface="Gill Sans" charset="0"/>
              </a:defRPr>
            </a:lvl4pPr>
            <a:lvl5pPr algn="l">
              <a:defRPr sz="1200">
                <a:solidFill>
                  <a:schemeClr val="tx1"/>
                </a:solidFill>
                <a:latin typeface="Gill Sans" charset="0"/>
              </a:defRPr>
            </a:lvl5pPr>
            <a:lvl6pPr fontAlgn="base">
              <a:spcBef>
                <a:spcPct val="0"/>
              </a:spcBef>
              <a:spcAft>
                <a:spcPct val="0"/>
              </a:spcAft>
              <a:defRPr sz="1200">
                <a:solidFill>
                  <a:schemeClr val="tx1"/>
                </a:solidFill>
                <a:latin typeface="Gill Sans" charset="0"/>
              </a:defRPr>
            </a:lvl6pPr>
            <a:lvl7pPr fontAlgn="base">
              <a:spcBef>
                <a:spcPct val="0"/>
              </a:spcBef>
              <a:spcAft>
                <a:spcPct val="0"/>
              </a:spcAft>
              <a:defRPr sz="1200">
                <a:solidFill>
                  <a:schemeClr val="tx1"/>
                </a:solidFill>
                <a:latin typeface="Gill Sans" charset="0"/>
              </a:defRPr>
            </a:lvl7pPr>
            <a:lvl8pPr fontAlgn="base">
              <a:spcBef>
                <a:spcPct val="0"/>
              </a:spcBef>
              <a:spcAft>
                <a:spcPct val="0"/>
              </a:spcAft>
              <a:defRPr sz="1200">
                <a:solidFill>
                  <a:schemeClr val="tx1"/>
                </a:solidFill>
                <a:latin typeface="Gill Sans" charset="0"/>
              </a:defRPr>
            </a:lvl8pPr>
            <a:lvl9pPr fontAlgn="base">
              <a:spcBef>
                <a:spcPct val="0"/>
              </a:spcBef>
              <a:spcAft>
                <a:spcPct val="0"/>
              </a:spcAft>
              <a:defRPr sz="1200">
                <a:solidFill>
                  <a:schemeClr val="tx1"/>
                </a:solidFill>
                <a:latin typeface="Gill Sans" charset="0"/>
              </a:defRPr>
            </a:lvl9pPr>
          </a:lstStyle>
          <a:p>
            <a:pPr algn="ctr"/>
            <a:r>
              <a:rPr lang="en-US" altLang="en-US" sz="1000" dirty="0">
                <a:solidFill>
                  <a:srgbClr val="FFFFFF"/>
                </a:solidFill>
                <a:latin typeface="Arial" charset="0"/>
                <a:cs typeface="Arial" charset="0"/>
                <a:sym typeface="Arial" charset="0"/>
              </a:rPr>
              <a:t>© Global Initiative for Asthma</a:t>
            </a:r>
          </a:p>
        </p:txBody>
      </p:sp>
      <p:sp>
        <p:nvSpPr>
          <p:cNvPr id="2" name="Title 1"/>
          <p:cNvSpPr>
            <a:spLocks noGrp="1"/>
          </p:cNvSpPr>
          <p:nvPr>
            <p:ph type="title"/>
          </p:nvPr>
        </p:nvSpPr>
        <p:spPr>
          <a:xfrm>
            <a:off x="229706" y="251382"/>
            <a:ext cx="10106991" cy="936000"/>
          </a:xfrm>
          <a:prstGeom prst="rect">
            <a:avLst/>
          </a:prstGeom>
          <a:noFill/>
        </p:spPr>
        <p:txBody>
          <a:bodyPr anchor="t">
            <a:normAutofit/>
          </a:bodyPr>
          <a:lstStyle>
            <a:lvl1pPr marL="185738" indent="0" algn="l">
              <a:tabLst/>
              <a:defRPr sz="2600">
                <a:solidFill>
                  <a:srgbClr val="134679"/>
                </a:solidFill>
                <a:latin typeface="Arial" panose="020B0604020202020204" pitchFamily="34" charset="0"/>
                <a:cs typeface="Arial" panose="020B0604020202020204" pitchFamily="34" charset="0"/>
              </a:defRPr>
            </a:lvl1pPr>
          </a:lstStyle>
          <a:p>
            <a:r>
              <a:rPr lang="en-US" dirty="0"/>
              <a:t>Click to edit Master title style</a:t>
            </a:r>
            <a:endParaRPr lang="en-AU" dirty="0"/>
          </a:p>
        </p:txBody>
      </p:sp>
    </p:spTree>
    <p:extLst>
      <p:ext uri="{BB962C8B-B14F-4D97-AF65-F5344CB8AC3E}">
        <p14:creationId xmlns:p14="http://schemas.microsoft.com/office/powerpoint/2010/main" val="287434920"/>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14" name="Title 13"/>
          <p:cNvSpPr>
            <a:spLocks noGrp="1"/>
          </p:cNvSpPr>
          <p:nvPr>
            <p:ph type="ctrTitle"/>
          </p:nvPr>
        </p:nvSpPr>
        <p:spPr>
          <a:xfrm>
            <a:off x="1910080" y="359898"/>
            <a:ext cx="9875520" cy="1472184"/>
          </a:xfrm>
          <a:prstGeom prst="rect">
            <a:avLst/>
          </a:prstGeom>
        </p:spPr>
        <p:txBody>
          <a:bodyPr anchor="b"/>
          <a:lstStyle>
            <a:lvl1pPr algn="l">
              <a:defRPr/>
            </a:lvl1pPr>
            <a:extLst/>
          </a:lstStyle>
          <a:p>
            <a:r>
              <a:rPr kumimoji="0" lang="en-US"/>
              <a:t>Click to edit Master title style</a:t>
            </a:r>
          </a:p>
        </p:txBody>
      </p:sp>
      <p:sp>
        <p:nvSpPr>
          <p:cNvPr id="22" name="Subtitle 21"/>
          <p:cNvSpPr>
            <a:spLocks noGrp="1"/>
          </p:cNvSpPr>
          <p:nvPr>
            <p:ph type="subTitle" idx="1"/>
          </p:nvPr>
        </p:nvSpPr>
        <p:spPr>
          <a:xfrm>
            <a:off x="1910080" y="1850064"/>
            <a:ext cx="9875520" cy="1752600"/>
          </a:xfrm>
          <a:prstGeom prst="rect">
            <a:avLst/>
          </a:prstGeom>
        </p:spPr>
        <p:txBody>
          <a:bodyPr tIns="0"/>
          <a:lstStyle>
            <a:lvl1pPr marL="27432" indent="0" algn="l">
              <a:buNone/>
              <a:defRPr sz="2600">
                <a:solidFill>
                  <a:schemeClr val="tx2">
                    <a:shade val="30000"/>
                    <a:satMod val="150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a:t>Click to edit Master subtitle style</a:t>
            </a:r>
          </a:p>
        </p:txBody>
      </p:sp>
      <p:sp>
        <p:nvSpPr>
          <p:cNvPr id="7" name="Date Placeholder 6"/>
          <p:cNvSpPr>
            <a:spLocks noGrp="1"/>
          </p:cNvSpPr>
          <p:nvPr>
            <p:ph type="dt" sz="half" idx="10"/>
          </p:nvPr>
        </p:nvSpPr>
        <p:spPr>
          <a:xfrm>
            <a:off x="4775200" y="6305550"/>
            <a:ext cx="2844800" cy="476250"/>
          </a:xfrm>
          <a:prstGeom prst="rect">
            <a:avLst/>
          </a:prstGeom>
        </p:spPr>
        <p:txBody>
          <a:bodyPr/>
          <a:lstStyle/>
          <a:p>
            <a:endParaRPr lang="en-US">
              <a:solidFill>
                <a:prstClr val="black"/>
              </a:solidFill>
            </a:endParaRPr>
          </a:p>
        </p:txBody>
      </p:sp>
      <p:sp>
        <p:nvSpPr>
          <p:cNvPr id="10" name="Slide Number Placeholder 9"/>
          <p:cNvSpPr>
            <a:spLocks noGrp="1"/>
          </p:cNvSpPr>
          <p:nvPr>
            <p:ph type="sldNum" sz="quarter" idx="12"/>
          </p:nvPr>
        </p:nvSpPr>
        <p:spPr>
          <a:xfrm>
            <a:off x="11484864" y="6305550"/>
            <a:ext cx="609600" cy="476250"/>
          </a:xfrm>
          <a:prstGeom prst="rect">
            <a:avLst/>
          </a:prstGeom>
        </p:spPr>
        <p:txBody>
          <a:bodyPr/>
          <a:lstStyle/>
          <a:p>
            <a:fld id="{B8D51E5C-EF88-48B5-B930-1AA1FFD6F4B6}" type="slidenum">
              <a:rPr lang="en-US" smtClean="0">
                <a:solidFill>
                  <a:prstClr val="black"/>
                </a:solidFill>
              </a:rPr>
              <a:pPr/>
              <a:t>‹#›</a:t>
            </a:fld>
            <a:endParaRPr lang="en-US" dirty="0">
              <a:solidFill>
                <a:prstClr val="black"/>
              </a:solidFill>
            </a:endParaRPr>
          </a:p>
        </p:txBody>
      </p:sp>
      <p:sp>
        <p:nvSpPr>
          <p:cNvPr id="8" name="Oval 7"/>
          <p:cNvSpPr/>
          <p:nvPr/>
        </p:nvSpPr>
        <p:spPr>
          <a:xfrm>
            <a:off x="1228577" y="1413802"/>
            <a:ext cx="280416" cy="210312"/>
          </a:xfrm>
          <a:prstGeom prst="ellipse">
            <a:avLst/>
          </a:prstGeom>
          <a:gradFill rotWithShape="1">
            <a:gsLst>
              <a:gs pos="0">
                <a:schemeClr val="accent1">
                  <a:tint val="20000"/>
                  <a:satMod val="450000"/>
                  <a:alpha val="95000"/>
                </a:schemeClr>
              </a:gs>
              <a:gs pos="50000">
                <a:schemeClr val="accent1">
                  <a:tint val="38000"/>
                  <a:satMod val="250000"/>
                  <a:alpha val="90000"/>
                </a:schemeClr>
              </a:gs>
              <a:gs pos="95000">
                <a:schemeClr val="accent1">
                  <a:tint val="75000"/>
                  <a:satMod val="255000"/>
                  <a:alpha val="88000"/>
                </a:schemeClr>
              </a:gs>
              <a:gs pos="100000">
                <a:schemeClr val="accent1">
                  <a:tint val="100000"/>
                  <a:shade val="90000"/>
                  <a:satMod val="255000"/>
                  <a:alpha val="85000"/>
                </a:schemeClr>
              </a:gs>
            </a:gsLst>
            <a:path path="circle">
              <a:fillToRect l="25000" t="12500" r="75000" b="87500"/>
            </a:path>
          </a:gradFill>
          <a:ln w="2000" cap="rnd" cmpd="sng" algn="ctr">
            <a:solidFill>
              <a:schemeClr val="accent1">
                <a:shade val="90000"/>
                <a:satMod val="110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p>
            <a:pPr algn="ctr"/>
            <a:endParaRPr lang="en-US" sz="1800">
              <a:solidFill>
                <a:prstClr val="black"/>
              </a:solidFill>
            </a:endParaRPr>
          </a:p>
        </p:txBody>
      </p:sp>
      <p:sp>
        <p:nvSpPr>
          <p:cNvPr id="9" name="Oval 8"/>
          <p:cNvSpPr/>
          <p:nvPr/>
        </p:nvSpPr>
        <p:spPr>
          <a:xfrm>
            <a:off x="1542901" y="1345016"/>
            <a:ext cx="85344" cy="64008"/>
          </a:xfrm>
          <a:prstGeom prst="ellipse">
            <a:avLst/>
          </a:prstGeom>
          <a:noFill/>
          <a:ln w="12700" cap="rnd" cmpd="sng" algn="ctr">
            <a:solidFill>
              <a:schemeClr val="accent1">
                <a:shade val="75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p>
            <a:pPr algn="ctr"/>
            <a:endParaRPr lang="en-US" sz="1800">
              <a:solidFill>
                <a:prstClr val="black"/>
              </a:solidFill>
            </a:endParaRPr>
          </a:p>
        </p:txBody>
      </p:sp>
    </p:spTree>
    <p:extLst>
      <p:ext uri="{BB962C8B-B14F-4D97-AF65-F5344CB8AC3E}">
        <p14:creationId xmlns:p14="http://schemas.microsoft.com/office/powerpoint/2010/main" val="800758816"/>
      </p:ext>
    </p:extLst>
  </p:cSld>
  <p:clrMapOvr>
    <a:masterClrMapping/>
  </p:clrMapOvr>
  <p:transition spd="med">
    <p:fade thruBlk="1"/>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userDrawn="1">
  <p:cSld name="3_Title Slide">
    <p:spTree>
      <p:nvGrpSpPr>
        <p:cNvPr id="1" name=""/>
        <p:cNvGrpSpPr/>
        <p:nvPr/>
      </p:nvGrpSpPr>
      <p:grpSpPr>
        <a:xfrm>
          <a:off x="0" y="0"/>
          <a:ext cx="0" cy="0"/>
          <a:chOff x="0" y="0"/>
          <a:chExt cx="0" cy="0"/>
        </a:xfrm>
      </p:grpSpPr>
      <p:sp>
        <p:nvSpPr>
          <p:cNvPr id="8" name="TextBox 1"/>
          <p:cNvSpPr txBox="1">
            <a:spLocks noChangeArrowheads="1"/>
          </p:cNvSpPr>
          <p:nvPr userDrawn="1"/>
        </p:nvSpPr>
        <p:spPr bwMode="auto">
          <a:xfrm>
            <a:off x="2032000" y="6573073"/>
            <a:ext cx="8128000" cy="27699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3800" b="1">
                <a:solidFill>
                  <a:srgbClr val="FFFF00"/>
                </a:solidFill>
                <a:latin typeface="Arial" charset="0"/>
                <a:ea typeface="ＭＳ Ｐゴシック" charset="0"/>
                <a:cs typeface="ＭＳ Ｐゴシック" charset="0"/>
              </a:defRPr>
            </a:lvl1pPr>
            <a:lvl2pPr marL="742950" indent="-285750">
              <a:defRPr sz="3800" b="1">
                <a:solidFill>
                  <a:srgbClr val="FFFF00"/>
                </a:solidFill>
                <a:latin typeface="Arial" charset="0"/>
                <a:ea typeface="ＭＳ Ｐゴシック" charset="0"/>
              </a:defRPr>
            </a:lvl2pPr>
            <a:lvl3pPr marL="1143000" indent="-228600">
              <a:defRPr sz="3800" b="1">
                <a:solidFill>
                  <a:srgbClr val="FFFF00"/>
                </a:solidFill>
                <a:latin typeface="Arial" charset="0"/>
                <a:ea typeface="ＭＳ Ｐゴシック" charset="0"/>
              </a:defRPr>
            </a:lvl3pPr>
            <a:lvl4pPr marL="1600200" indent="-228600">
              <a:defRPr sz="3800" b="1">
                <a:solidFill>
                  <a:srgbClr val="FFFF00"/>
                </a:solidFill>
                <a:latin typeface="Arial" charset="0"/>
                <a:ea typeface="ＭＳ Ｐゴシック" charset="0"/>
              </a:defRPr>
            </a:lvl4pPr>
            <a:lvl5pPr marL="2057400" indent="-228600">
              <a:defRPr sz="3800" b="1">
                <a:solidFill>
                  <a:srgbClr val="FFFF00"/>
                </a:solidFill>
                <a:latin typeface="Arial" charset="0"/>
                <a:ea typeface="ＭＳ Ｐゴシック" charset="0"/>
              </a:defRPr>
            </a:lvl5pPr>
            <a:lvl6pPr marL="2514600" indent="-228600" eaLnBrk="0" fontAlgn="base" hangingPunct="0">
              <a:lnSpc>
                <a:spcPct val="90000"/>
              </a:lnSpc>
              <a:spcBef>
                <a:spcPct val="0"/>
              </a:spcBef>
              <a:spcAft>
                <a:spcPct val="0"/>
              </a:spcAft>
              <a:defRPr sz="3800" b="1">
                <a:solidFill>
                  <a:srgbClr val="FFFF00"/>
                </a:solidFill>
                <a:latin typeface="Arial" charset="0"/>
                <a:ea typeface="ＭＳ Ｐゴシック" charset="0"/>
              </a:defRPr>
            </a:lvl6pPr>
            <a:lvl7pPr marL="2971800" indent="-228600" eaLnBrk="0" fontAlgn="base" hangingPunct="0">
              <a:lnSpc>
                <a:spcPct val="90000"/>
              </a:lnSpc>
              <a:spcBef>
                <a:spcPct val="0"/>
              </a:spcBef>
              <a:spcAft>
                <a:spcPct val="0"/>
              </a:spcAft>
              <a:defRPr sz="3800" b="1">
                <a:solidFill>
                  <a:srgbClr val="FFFF00"/>
                </a:solidFill>
                <a:latin typeface="Arial" charset="0"/>
                <a:ea typeface="ＭＳ Ｐゴシック" charset="0"/>
              </a:defRPr>
            </a:lvl7pPr>
            <a:lvl8pPr marL="3429000" indent="-228600" eaLnBrk="0" fontAlgn="base" hangingPunct="0">
              <a:lnSpc>
                <a:spcPct val="90000"/>
              </a:lnSpc>
              <a:spcBef>
                <a:spcPct val="0"/>
              </a:spcBef>
              <a:spcAft>
                <a:spcPct val="0"/>
              </a:spcAft>
              <a:defRPr sz="3800" b="1">
                <a:solidFill>
                  <a:srgbClr val="FFFF00"/>
                </a:solidFill>
                <a:latin typeface="Arial" charset="0"/>
                <a:ea typeface="ＭＳ Ｐゴシック" charset="0"/>
              </a:defRPr>
            </a:lvl8pPr>
            <a:lvl9pPr marL="3886200" indent="-228600" eaLnBrk="0" fontAlgn="base" hangingPunct="0">
              <a:lnSpc>
                <a:spcPct val="90000"/>
              </a:lnSpc>
              <a:spcBef>
                <a:spcPct val="0"/>
              </a:spcBef>
              <a:spcAft>
                <a:spcPct val="0"/>
              </a:spcAft>
              <a:defRPr sz="3800" b="1">
                <a:solidFill>
                  <a:srgbClr val="FFFF00"/>
                </a:solidFill>
                <a:latin typeface="Arial" charset="0"/>
                <a:ea typeface="ＭＳ Ｐゴシック" charset="0"/>
              </a:defRPr>
            </a:lvl9pPr>
          </a:lstStyle>
          <a:p>
            <a:pPr algn="ctr"/>
            <a:r>
              <a:rPr lang="en-US" sz="1200" dirty="0">
                <a:solidFill>
                  <a:srgbClr val="134679"/>
                </a:solidFill>
              </a:rPr>
              <a:t>© Global Initiative for Asthma</a:t>
            </a:r>
          </a:p>
        </p:txBody>
      </p:sp>
      <p:pic>
        <p:nvPicPr>
          <p:cNvPr id="9" name="Picture 1"/>
          <p:cNvPicPr>
            <a:picLocks noChangeAspect="1" noChangeArrowheads="1"/>
          </p:cNvPicPr>
          <p:nvPr userDrawn="1"/>
        </p:nvPicPr>
        <p:blipFill rotWithShape="1">
          <a:blip r:embed="rId2" cstate="print">
            <a:extLst>
              <a:ext uri="{28A0092B-C50C-407E-A947-70E740481C1C}">
                <a14:useLocalDpi xmlns:a14="http://schemas.microsoft.com/office/drawing/2010/main" val="0"/>
              </a:ext>
            </a:extLst>
          </a:blip>
          <a:srcRect l="4451" t="3504" r="4276" b="2338"/>
          <a:stretch/>
        </p:blipFill>
        <p:spPr bwMode="auto">
          <a:xfrm>
            <a:off x="210555" y="99940"/>
            <a:ext cx="11808000" cy="6768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flat">
                <a:solidFill>
                  <a:schemeClr val="tx1"/>
                </a:solidFill>
                <a:miter lim="800000"/>
                <a:headEnd/>
                <a:tailEnd/>
              </a14:hiddenLine>
            </a:ext>
          </a:extLst>
        </p:spPr>
      </p:pic>
      <p:sp>
        <p:nvSpPr>
          <p:cNvPr id="2" name="Title 1"/>
          <p:cNvSpPr>
            <a:spLocks noGrp="1"/>
          </p:cNvSpPr>
          <p:nvPr>
            <p:ph type="ctrTitle"/>
          </p:nvPr>
        </p:nvSpPr>
        <p:spPr>
          <a:xfrm>
            <a:off x="914400" y="778722"/>
            <a:ext cx="10363200" cy="1470025"/>
          </a:xfrm>
          <a:prstGeom prst="rect">
            <a:avLst/>
          </a:prstGeom>
          <a:noFill/>
        </p:spPr>
        <p:txBody>
          <a:bodyPr>
            <a:normAutofit/>
          </a:bodyPr>
          <a:lstStyle>
            <a:lvl1pPr>
              <a:defRPr sz="4200">
                <a:solidFill>
                  <a:schemeClr val="bg1"/>
                </a:solidFill>
                <a:latin typeface="Arial" panose="020B0604020202020204" pitchFamily="34" charset="0"/>
                <a:cs typeface="Arial" panose="020B0604020202020204" pitchFamily="34" charset="0"/>
              </a:defRPr>
            </a:lvl1pPr>
          </a:lstStyle>
          <a:p>
            <a:r>
              <a:rPr lang="en-US" dirty="0"/>
              <a:t>Click to edit Master title style</a:t>
            </a:r>
            <a:endParaRPr lang="en-AU" dirty="0"/>
          </a:p>
        </p:txBody>
      </p:sp>
      <p:sp>
        <p:nvSpPr>
          <p:cNvPr id="13" name="Rectangle 7"/>
          <p:cNvSpPr>
            <a:spLocks/>
          </p:cNvSpPr>
          <p:nvPr userDrawn="1"/>
        </p:nvSpPr>
        <p:spPr bwMode="auto">
          <a:xfrm>
            <a:off x="238688" y="4218334"/>
            <a:ext cx="11751733" cy="965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rnd">
                <a:solidFill>
                  <a:schemeClr val="tx1"/>
                </a:solidFill>
                <a:round/>
                <a:headEnd type="none" w="med" len="med"/>
                <a:tailEnd type="none" w="med" len="med"/>
              </a14:hiddenLine>
            </a:ext>
          </a:extLst>
        </p:spPr>
        <p:txBody>
          <a:bodyPr lIns="0" tIns="0" rIns="0" bIns="0"/>
          <a:lstStyle>
            <a:lvl1pPr algn="l">
              <a:defRPr sz="1200">
                <a:solidFill>
                  <a:schemeClr val="tx1"/>
                </a:solidFill>
                <a:latin typeface="Gill Sans" charset="0"/>
              </a:defRPr>
            </a:lvl1pPr>
            <a:lvl2pPr algn="l">
              <a:defRPr sz="1200">
                <a:solidFill>
                  <a:schemeClr val="tx1"/>
                </a:solidFill>
                <a:latin typeface="Gill Sans" charset="0"/>
              </a:defRPr>
            </a:lvl2pPr>
            <a:lvl3pPr algn="l">
              <a:defRPr sz="1200">
                <a:solidFill>
                  <a:schemeClr val="tx1"/>
                </a:solidFill>
                <a:latin typeface="Gill Sans" charset="0"/>
              </a:defRPr>
            </a:lvl3pPr>
            <a:lvl4pPr algn="l">
              <a:defRPr sz="1200">
                <a:solidFill>
                  <a:schemeClr val="tx1"/>
                </a:solidFill>
                <a:latin typeface="Gill Sans" charset="0"/>
              </a:defRPr>
            </a:lvl4pPr>
            <a:lvl5pPr algn="l">
              <a:defRPr sz="1200">
                <a:solidFill>
                  <a:schemeClr val="tx1"/>
                </a:solidFill>
                <a:latin typeface="Gill Sans" charset="0"/>
              </a:defRPr>
            </a:lvl5pPr>
            <a:lvl6pPr fontAlgn="base">
              <a:spcBef>
                <a:spcPct val="0"/>
              </a:spcBef>
              <a:spcAft>
                <a:spcPct val="0"/>
              </a:spcAft>
              <a:defRPr sz="1200">
                <a:solidFill>
                  <a:schemeClr val="tx1"/>
                </a:solidFill>
                <a:latin typeface="Gill Sans" charset="0"/>
              </a:defRPr>
            </a:lvl6pPr>
            <a:lvl7pPr fontAlgn="base">
              <a:spcBef>
                <a:spcPct val="0"/>
              </a:spcBef>
              <a:spcAft>
                <a:spcPct val="0"/>
              </a:spcAft>
              <a:defRPr sz="1200">
                <a:solidFill>
                  <a:schemeClr val="tx1"/>
                </a:solidFill>
                <a:latin typeface="Gill Sans" charset="0"/>
              </a:defRPr>
            </a:lvl7pPr>
            <a:lvl8pPr fontAlgn="base">
              <a:spcBef>
                <a:spcPct val="0"/>
              </a:spcBef>
              <a:spcAft>
                <a:spcPct val="0"/>
              </a:spcAft>
              <a:defRPr sz="1200">
                <a:solidFill>
                  <a:schemeClr val="tx1"/>
                </a:solidFill>
                <a:latin typeface="Gill Sans" charset="0"/>
              </a:defRPr>
            </a:lvl8pPr>
            <a:lvl9pPr fontAlgn="base">
              <a:spcBef>
                <a:spcPct val="0"/>
              </a:spcBef>
              <a:spcAft>
                <a:spcPct val="0"/>
              </a:spcAft>
              <a:defRPr sz="1200">
                <a:solidFill>
                  <a:schemeClr val="tx1"/>
                </a:solidFill>
                <a:latin typeface="Gill Sans" charset="0"/>
              </a:defRPr>
            </a:lvl9pPr>
          </a:lstStyle>
          <a:p>
            <a:pPr algn="ctr">
              <a:spcBef>
                <a:spcPts val="663"/>
              </a:spcBef>
            </a:pPr>
            <a:r>
              <a:rPr lang="en-US" altLang="en-US" sz="2500" dirty="0">
                <a:solidFill>
                  <a:srgbClr val="134679"/>
                </a:solidFill>
                <a:latin typeface="Arial" charset="0"/>
                <a:cs typeface="Arial" charset="0"/>
                <a:sym typeface="Arial" charset="0"/>
              </a:rPr>
              <a:t>GINA Global Strategy for Asthma </a:t>
            </a:r>
            <a:br>
              <a:rPr lang="en-US" altLang="en-US" sz="2500" dirty="0">
                <a:solidFill>
                  <a:srgbClr val="134679"/>
                </a:solidFill>
                <a:latin typeface="Arial" charset="0"/>
                <a:cs typeface="Arial" charset="0"/>
                <a:sym typeface="Arial" charset="0"/>
              </a:rPr>
            </a:br>
            <a:r>
              <a:rPr lang="en-US" altLang="en-US" sz="2500" dirty="0">
                <a:solidFill>
                  <a:srgbClr val="134679"/>
                </a:solidFill>
                <a:latin typeface="Arial" charset="0"/>
                <a:cs typeface="Arial" charset="0"/>
                <a:sym typeface="Arial" charset="0"/>
              </a:rPr>
              <a:t>Management and Prevention 2014</a:t>
            </a:r>
          </a:p>
        </p:txBody>
      </p:sp>
      <p:pic>
        <p:nvPicPr>
          <p:cNvPr id="14" name="Picture 5"/>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5004980" y="2409550"/>
            <a:ext cx="2275417" cy="17526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rnd">
                <a:solidFill>
                  <a:schemeClr val="tx1"/>
                </a:solidFill>
                <a:round/>
                <a:headEnd/>
                <a:tailEnd/>
              </a14:hiddenLine>
            </a:ext>
          </a:extLst>
        </p:spPr>
      </p:pic>
      <p:sp>
        <p:nvSpPr>
          <p:cNvPr id="3" name="TextBox 2"/>
          <p:cNvSpPr txBox="1"/>
          <p:nvPr userDrawn="1"/>
        </p:nvSpPr>
        <p:spPr>
          <a:xfrm>
            <a:off x="1201531" y="5183534"/>
            <a:ext cx="9435548" cy="923330"/>
          </a:xfrm>
          <a:prstGeom prst="rect">
            <a:avLst/>
          </a:prstGeom>
          <a:noFill/>
        </p:spPr>
        <p:txBody>
          <a:bodyPr wrap="square" rtlCol="0">
            <a:spAutoFit/>
          </a:bodyPr>
          <a:lstStyle/>
          <a:p>
            <a:r>
              <a:rPr lang="en-US" sz="1800" dirty="0">
                <a:solidFill>
                  <a:srgbClr val="134679"/>
                </a:solidFill>
              </a:rPr>
              <a:t>This slide set is restricted for academic and educational purposes only.  Use of the slide set, or of individual slides, for commercial or promotional purposes requires approval from GINA. </a:t>
            </a:r>
            <a:endParaRPr lang="en-AU" sz="1800" dirty="0">
              <a:solidFill>
                <a:prstClr val="black"/>
              </a:solidFill>
            </a:endParaRPr>
          </a:p>
        </p:txBody>
      </p:sp>
    </p:spTree>
    <p:extLst>
      <p:ext uri="{BB962C8B-B14F-4D97-AF65-F5344CB8AC3E}">
        <p14:creationId xmlns:p14="http://schemas.microsoft.com/office/powerpoint/2010/main" val="188166715"/>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userDrawn="1">
  <p:cSld name="Title Slide">
    <p:spTree>
      <p:nvGrpSpPr>
        <p:cNvPr id="1" name=""/>
        <p:cNvGrpSpPr/>
        <p:nvPr/>
      </p:nvGrpSpPr>
      <p:grpSpPr>
        <a:xfrm>
          <a:off x="0" y="0"/>
          <a:ext cx="0" cy="0"/>
          <a:chOff x="0" y="0"/>
          <a:chExt cx="0" cy="0"/>
        </a:xfrm>
      </p:grpSpPr>
      <p:pic>
        <p:nvPicPr>
          <p:cNvPr id="9" name="Picture 1"/>
          <p:cNvPicPr>
            <a:picLocks noChangeAspect="1" noChangeArrowheads="1"/>
          </p:cNvPicPr>
          <p:nvPr userDrawn="1"/>
        </p:nvPicPr>
        <p:blipFill rotWithShape="1">
          <a:blip r:embed="rId2">
            <a:extLst>
              <a:ext uri="{28A0092B-C50C-407E-A947-70E740481C1C}">
                <a14:useLocalDpi xmlns:a14="http://schemas.microsoft.com/office/drawing/2010/main" val="0"/>
              </a:ext>
            </a:extLst>
          </a:blip>
          <a:srcRect l="4451" t="3504" r="4276" b="2338"/>
          <a:stretch/>
        </p:blipFill>
        <p:spPr bwMode="auto">
          <a:xfrm>
            <a:off x="210555" y="99940"/>
            <a:ext cx="11808000" cy="676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chemeClr val="tx1"/>
                </a:solidFill>
                <a:miter lim="800000"/>
                <a:headEnd/>
                <a:tailEnd/>
              </a14:hiddenLine>
            </a:ext>
          </a:extLst>
        </p:spPr>
      </p:pic>
      <p:sp>
        <p:nvSpPr>
          <p:cNvPr id="8" name="TextBox 1"/>
          <p:cNvSpPr txBox="1">
            <a:spLocks noChangeArrowheads="1"/>
          </p:cNvSpPr>
          <p:nvPr userDrawn="1"/>
        </p:nvSpPr>
        <p:spPr bwMode="auto">
          <a:xfrm>
            <a:off x="2032000" y="6573073"/>
            <a:ext cx="8128000"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800" b="1">
                <a:solidFill>
                  <a:srgbClr val="FFFF00"/>
                </a:solidFill>
                <a:latin typeface="Arial" charset="0"/>
                <a:ea typeface="ＭＳ Ｐゴシック" charset="0"/>
                <a:cs typeface="ＭＳ Ｐゴシック" charset="0"/>
              </a:defRPr>
            </a:lvl1pPr>
            <a:lvl2pPr marL="742950" indent="-285750">
              <a:defRPr sz="3800" b="1">
                <a:solidFill>
                  <a:srgbClr val="FFFF00"/>
                </a:solidFill>
                <a:latin typeface="Arial" charset="0"/>
                <a:ea typeface="ＭＳ Ｐゴシック" charset="0"/>
              </a:defRPr>
            </a:lvl2pPr>
            <a:lvl3pPr marL="1143000" indent="-228600">
              <a:defRPr sz="3800" b="1">
                <a:solidFill>
                  <a:srgbClr val="FFFF00"/>
                </a:solidFill>
                <a:latin typeface="Arial" charset="0"/>
                <a:ea typeface="ＭＳ Ｐゴシック" charset="0"/>
              </a:defRPr>
            </a:lvl3pPr>
            <a:lvl4pPr marL="1600200" indent="-228600">
              <a:defRPr sz="3800" b="1">
                <a:solidFill>
                  <a:srgbClr val="FFFF00"/>
                </a:solidFill>
                <a:latin typeface="Arial" charset="0"/>
                <a:ea typeface="ＭＳ Ｐゴシック" charset="0"/>
              </a:defRPr>
            </a:lvl4pPr>
            <a:lvl5pPr marL="2057400" indent="-228600">
              <a:defRPr sz="3800" b="1">
                <a:solidFill>
                  <a:srgbClr val="FFFF00"/>
                </a:solidFill>
                <a:latin typeface="Arial" charset="0"/>
                <a:ea typeface="ＭＳ Ｐゴシック" charset="0"/>
              </a:defRPr>
            </a:lvl5pPr>
            <a:lvl6pPr marL="2514600" indent="-228600" eaLnBrk="0" fontAlgn="base" hangingPunct="0">
              <a:lnSpc>
                <a:spcPct val="90000"/>
              </a:lnSpc>
              <a:spcBef>
                <a:spcPct val="0"/>
              </a:spcBef>
              <a:spcAft>
                <a:spcPct val="0"/>
              </a:spcAft>
              <a:defRPr sz="3800" b="1">
                <a:solidFill>
                  <a:srgbClr val="FFFF00"/>
                </a:solidFill>
                <a:latin typeface="Arial" charset="0"/>
                <a:ea typeface="ＭＳ Ｐゴシック" charset="0"/>
              </a:defRPr>
            </a:lvl6pPr>
            <a:lvl7pPr marL="2971800" indent="-228600" eaLnBrk="0" fontAlgn="base" hangingPunct="0">
              <a:lnSpc>
                <a:spcPct val="90000"/>
              </a:lnSpc>
              <a:spcBef>
                <a:spcPct val="0"/>
              </a:spcBef>
              <a:spcAft>
                <a:spcPct val="0"/>
              </a:spcAft>
              <a:defRPr sz="3800" b="1">
                <a:solidFill>
                  <a:srgbClr val="FFFF00"/>
                </a:solidFill>
                <a:latin typeface="Arial" charset="0"/>
                <a:ea typeface="ＭＳ Ｐゴシック" charset="0"/>
              </a:defRPr>
            </a:lvl7pPr>
            <a:lvl8pPr marL="3429000" indent="-228600" eaLnBrk="0" fontAlgn="base" hangingPunct="0">
              <a:lnSpc>
                <a:spcPct val="90000"/>
              </a:lnSpc>
              <a:spcBef>
                <a:spcPct val="0"/>
              </a:spcBef>
              <a:spcAft>
                <a:spcPct val="0"/>
              </a:spcAft>
              <a:defRPr sz="3800" b="1">
                <a:solidFill>
                  <a:srgbClr val="FFFF00"/>
                </a:solidFill>
                <a:latin typeface="Arial" charset="0"/>
                <a:ea typeface="ＭＳ Ｐゴシック" charset="0"/>
              </a:defRPr>
            </a:lvl8pPr>
            <a:lvl9pPr marL="3886200" indent="-228600" eaLnBrk="0" fontAlgn="base" hangingPunct="0">
              <a:lnSpc>
                <a:spcPct val="90000"/>
              </a:lnSpc>
              <a:spcBef>
                <a:spcPct val="0"/>
              </a:spcBef>
              <a:spcAft>
                <a:spcPct val="0"/>
              </a:spcAft>
              <a:defRPr sz="3800" b="1">
                <a:solidFill>
                  <a:srgbClr val="FFFF00"/>
                </a:solidFill>
                <a:latin typeface="Arial" charset="0"/>
                <a:ea typeface="ＭＳ Ｐゴシック" charset="0"/>
              </a:defRPr>
            </a:lvl9pPr>
          </a:lstStyle>
          <a:p>
            <a:pPr algn="ctr"/>
            <a:r>
              <a:rPr lang="en-US" sz="1200" dirty="0">
                <a:solidFill>
                  <a:srgbClr val="134679"/>
                </a:solidFill>
              </a:rPr>
              <a:t>© Global Initiative for Asthma</a:t>
            </a:r>
          </a:p>
        </p:txBody>
      </p:sp>
      <p:sp>
        <p:nvSpPr>
          <p:cNvPr id="2" name="Title 1"/>
          <p:cNvSpPr>
            <a:spLocks noGrp="1"/>
          </p:cNvSpPr>
          <p:nvPr>
            <p:ph type="ctrTitle"/>
          </p:nvPr>
        </p:nvSpPr>
        <p:spPr>
          <a:xfrm>
            <a:off x="914400" y="778722"/>
            <a:ext cx="10363200" cy="1470025"/>
          </a:xfrm>
          <a:prstGeom prst="rect">
            <a:avLst/>
          </a:prstGeom>
          <a:noFill/>
        </p:spPr>
        <p:txBody>
          <a:bodyPr>
            <a:normAutofit/>
          </a:bodyPr>
          <a:lstStyle>
            <a:lvl1pPr>
              <a:defRPr sz="4200">
                <a:solidFill>
                  <a:schemeClr val="bg1"/>
                </a:solidFill>
                <a:latin typeface="Arial" panose="020B0604020202020204" pitchFamily="34" charset="0"/>
                <a:cs typeface="Arial" panose="020B0604020202020204" pitchFamily="34" charset="0"/>
              </a:defRPr>
            </a:lvl1pPr>
          </a:lstStyle>
          <a:p>
            <a:r>
              <a:rPr lang="en-US" dirty="0"/>
              <a:t>Click to edit Master title style</a:t>
            </a:r>
            <a:endParaRPr lang="en-AU" dirty="0"/>
          </a:p>
        </p:txBody>
      </p:sp>
      <p:sp>
        <p:nvSpPr>
          <p:cNvPr id="13" name="Rectangle 7"/>
          <p:cNvSpPr>
            <a:spLocks/>
          </p:cNvSpPr>
          <p:nvPr userDrawn="1"/>
        </p:nvSpPr>
        <p:spPr bwMode="auto">
          <a:xfrm>
            <a:off x="238688" y="4218334"/>
            <a:ext cx="11751733" cy="965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rnd">
                <a:solidFill>
                  <a:schemeClr val="tx1"/>
                </a:solidFill>
                <a:round/>
                <a:headEnd type="none" w="med" len="med"/>
                <a:tailEnd type="none" w="med" len="med"/>
              </a14:hiddenLine>
            </a:ext>
          </a:extLst>
        </p:spPr>
        <p:txBody>
          <a:bodyPr lIns="0" tIns="0" rIns="0" bIns="0"/>
          <a:lstStyle>
            <a:lvl1pPr algn="l">
              <a:defRPr sz="1200">
                <a:solidFill>
                  <a:schemeClr val="tx1"/>
                </a:solidFill>
                <a:latin typeface="Gill Sans" charset="0"/>
              </a:defRPr>
            </a:lvl1pPr>
            <a:lvl2pPr algn="l">
              <a:defRPr sz="1200">
                <a:solidFill>
                  <a:schemeClr val="tx1"/>
                </a:solidFill>
                <a:latin typeface="Gill Sans" charset="0"/>
              </a:defRPr>
            </a:lvl2pPr>
            <a:lvl3pPr algn="l">
              <a:defRPr sz="1200">
                <a:solidFill>
                  <a:schemeClr val="tx1"/>
                </a:solidFill>
                <a:latin typeface="Gill Sans" charset="0"/>
              </a:defRPr>
            </a:lvl3pPr>
            <a:lvl4pPr algn="l">
              <a:defRPr sz="1200">
                <a:solidFill>
                  <a:schemeClr val="tx1"/>
                </a:solidFill>
                <a:latin typeface="Gill Sans" charset="0"/>
              </a:defRPr>
            </a:lvl4pPr>
            <a:lvl5pPr algn="l">
              <a:defRPr sz="1200">
                <a:solidFill>
                  <a:schemeClr val="tx1"/>
                </a:solidFill>
                <a:latin typeface="Gill Sans" charset="0"/>
              </a:defRPr>
            </a:lvl5pPr>
            <a:lvl6pPr fontAlgn="base">
              <a:spcBef>
                <a:spcPct val="0"/>
              </a:spcBef>
              <a:spcAft>
                <a:spcPct val="0"/>
              </a:spcAft>
              <a:defRPr sz="1200">
                <a:solidFill>
                  <a:schemeClr val="tx1"/>
                </a:solidFill>
                <a:latin typeface="Gill Sans" charset="0"/>
              </a:defRPr>
            </a:lvl6pPr>
            <a:lvl7pPr fontAlgn="base">
              <a:spcBef>
                <a:spcPct val="0"/>
              </a:spcBef>
              <a:spcAft>
                <a:spcPct val="0"/>
              </a:spcAft>
              <a:defRPr sz="1200">
                <a:solidFill>
                  <a:schemeClr val="tx1"/>
                </a:solidFill>
                <a:latin typeface="Gill Sans" charset="0"/>
              </a:defRPr>
            </a:lvl7pPr>
            <a:lvl8pPr fontAlgn="base">
              <a:spcBef>
                <a:spcPct val="0"/>
              </a:spcBef>
              <a:spcAft>
                <a:spcPct val="0"/>
              </a:spcAft>
              <a:defRPr sz="1200">
                <a:solidFill>
                  <a:schemeClr val="tx1"/>
                </a:solidFill>
                <a:latin typeface="Gill Sans" charset="0"/>
              </a:defRPr>
            </a:lvl8pPr>
            <a:lvl9pPr fontAlgn="base">
              <a:spcBef>
                <a:spcPct val="0"/>
              </a:spcBef>
              <a:spcAft>
                <a:spcPct val="0"/>
              </a:spcAft>
              <a:defRPr sz="1200">
                <a:solidFill>
                  <a:schemeClr val="tx1"/>
                </a:solidFill>
                <a:latin typeface="Gill Sans" charset="0"/>
              </a:defRPr>
            </a:lvl9pPr>
          </a:lstStyle>
          <a:p>
            <a:pPr algn="ctr">
              <a:spcBef>
                <a:spcPts val="663"/>
              </a:spcBef>
            </a:pPr>
            <a:r>
              <a:rPr lang="en-US" altLang="en-US" sz="2500" dirty="0">
                <a:solidFill>
                  <a:srgbClr val="134679"/>
                </a:solidFill>
                <a:latin typeface="Arial" charset="0"/>
                <a:cs typeface="Arial" charset="0"/>
                <a:sym typeface="Arial" charset="0"/>
              </a:rPr>
              <a:t>GINA Global Strategy for Asthma </a:t>
            </a:r>
            <a:br>
              <a:rPr lang="en-US" altLang="en-US" sz="2500" dirty="0">
                <a:solidFill>
                  <a:srgbClr val="134679"/>
                </a:solidFill>
                <a:latin typeface="Arial" charset="0"/>
                <a:cs typeface="Arial" charset="0"/>
                <a:sym typeface="Arial" charset="0"/>
              </a:rPr>
            </a:br>
            <a:r>
              <a:rPr lang="en-US" altLang="en-US" sz="2500" dirty="0">
                <a:solidFill>
                  <a:srgbClr val="134679"/>
                </a:solidFill>
                <a:latin typeface="Arial" charset="0"/>
                <a:cs typeface="Arial" charset="0"/>
                <a:sym typeface="Arial" charset="0"/>
              </a:rPr>
              <a:t>Management and </a:t>
            </a:r>
            <a:r>
              <a:rPr lang="en-US" altLang="en-US" sz="2500">
                <a:solidFill>
                  <a:srgbClr val="134679"/>
                </a:solidFill>
                <a:latin typeface="Arial" charset="0"/>
                <a:cs typeface="Arial" charset="0"/>
                <a:sym typeface="Arial" charset="0"/>
              </a:rPr>
              <a:t>Prevention 2018</a:t>
            </a:r>
            <a:endParaRPr lang="en-US" altLang="en-US" sz="2500" dirty="0">
              <a:solidFill>
                <a:srgbClr val="134679"/>
              </a:solidFill>
              <a:latin typeface="Arial" charset="0"/>
              <a:cs typeface="Arial" charset="0"/>
              <a:sym typeface="Arial" charset="0"/>
            </a:endParaRPr>
          </a:p>
        </p:txBody>
      </p:sp>
      <p:pic>
        <p:nvPicPr>
          <p:cNvPr id="14" name="Picture 5"/>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5004980" y="2409550"/>
            <a:ext cx="2275417" cy="175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rnd">
                <a:solidFill>
                  <a:schemeClr val="tx1"/>
                </a:solidFill>
                <a:round/>
                <a:headEnd/>
                <a:tailEnd/>
              </a14:hiddenLine>
            </a:ext>
          </a:extLst>
        </p:spPr>
      </p:pic>
      <p:sp>
        <p:nvSpPr>
          <p:cNvPr id="3" name="TextBox 2"/>
          <p:cNvSpPr txBox="1"/>
          <p:nvPr userDrawn="1"/>
        </p:nvSpPr>
        <p:spPr>
          <a:xfrm>
            <a:off x="1132158" y="5183535"/>
            <a:ext cx="9964793" cy="1200329"/>
          </a:xfrm>
          <a:prstGeom prst="rect">
            <a:avLst/>
          </a:prstGeom>
          <a:noFill/>
        </p:spPr>
        <p:txBody>
          <a:bodyPr wrap="square" rtlCol="0">
            <a:spAutoFit/>
          </a:bodyPr>
          <a:lstStyle/>
          <a:p>
            <a:pPr algn="ctr"/>
            <a:r>
              <a:rPr lang="en-US" dirty="0">
                <a:solidFill>
                  <a:srgbClr val="134679"/>
                </a:solidFill>
              </a:rPr>
              <a:t>This slide set is restricted for academic and educational purposes only.  Use of the slide set, or of individual slides, for </a:t>
            </a:r>
            <a:r>
              <a:rPr lang="en-US">
                <a:solidFill>
                  <a:srgbClr val="134679"/>
                </a:solidFill>
              </a:rPr>
              <a:t>commercial </a:t>
            </a:r>
            <a:br>
              <a:rPr lang="en-US">
                <a:solidFill>
                  <a:srgbClr val="134679"/>
                </a:solidFill>
              </a:rPr>
            </a:br>
            <a:r>
              <a:rPr lang="en-US">
                <a:solidFill>
                  <a:srgbClr val="134679"/>
                </a:solidFill>
              </a:rPr>
              <a:t>or </a:t>
            </a:r>
            <a:r>
              <a:rPr lang="en-US" dirty="0">
                <a:solidFill>
                  <a:srgbClr val="134679"/>
                </a:solidFill>
              </a:rPr>
              <a:t>promotional purposes requires approval from </a:t>
            </a:r>
            <a:r>
              <a:rPr lang="en-US">
                <a:solidFill>
                  <a:srgbClr val="134679"/>
                </a:solidFill>
              </a:rPr>
              <a:t>GINA. </a:t>
            </a:r>
            <a:br>
              <a:rPr lang="en-US">
                <a:solidFill>
                  <a:srgbClr val="134679"/>
                </a:solidFill>
              </a:rPr>
            </a:br>
            <a:r>
              <a:rPr lang="en-US">
                <a:solidFill>
                  <a:srgbClr val="134679"/>
                </a:solidFill>
              </a:rPr>
              <a:t>Slides must not be changed without explicit permission from GINA. </a:t>
            </a:r>
            <a:endParaRPr lang="en-AU" dirty="0">
              <a:solidFill>
                <a:prstClr val="black"/>
              </a:solidFill>
            </a:endParaRPr>
          </a:p>
        </p:txBody>
      </p:sp>
      <p:sp>
        <p:nvSpPr>
          <p:cNvPr id="10" name="TextBox 1"/>
          <p:cNvSpPr txBox="1">
            <a:spLocks noChangeArrowheads="1"/>
          </p:cNvSpPr>
          <p:nvPr userDrawn="1"/>
        </p:nvSpPr>
        <p:spPr bwMode="auto">
          <a:xfrm>
            <a:off x="7597913" y="6571769"/>
            <a:ext cx="3065667"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3800" b="1">
                <a:solidFill>
                  <a:srgbClr val="FFFF00"/>
                </a:solidFill>
                <a:latin typeface="Arial" charset="0"/>
                <a:ea typeface="ＭＳ Ｐゴシック" charset="0"/>
                <a:cs typeface="ＭＳ Ｐゴシック" charset="0"/>
              </a:defRPr>
            </a:lvl1pPr>
            <a:lvl2pPr marL="742950" indent="-285750">
              <a:defRPr sz="3800" b="1">
                <a:solidFill>
                  <a:srgbClr val="FFFF00"/>
                </a:solidFill>
                <a:latin typeface="Arial" charset="0"/>
                <a:ea typeface="ＭＳ Ｐゴシック" charset="0"/>
              </a:defRPr>
            </a:lvl2pPr>
            <a:lvl3pPr marL="1143000" indent="-228600">
              <a:defRPr sz="3800" b="1">
                <a:solidFill>
                  <a:srgbClr val="FFFF00"/>
                </a:solidFill>
                <a:latin typeface="Arial" charset="0"/>
                <a:ea typeface="ＭＳ Ｐゴシック" charset="0"/>
              </a:defRPr>
            </a:lvl3pPr>
            <a:lvl4pPr marL="1600200" indent="-228600">
              <a:defRPr sz="3800" b="1">
                <a:solidFill>
                  <a:srgbClr val="FFFF00"/>
                </a:solidFill>
                <a:latin typeface="Arial" charset="0"/>
                <a:ea typeface="ＭＳ Ｐゴシック" charset="0"/>
              </a:defRPr>
            </a:lvl4pPr>
            <a:lvl5pPr marL="2057400" indent="-228600">
              <a:defRPr sz="3800" b="1">
                <a:solidFill>
                  <a:srgbClr val="FFFF00"/>
                </a:solidFill>
                <a:latin typeface="Arial" charset="0"/>
                <a:ea typeface="ＭＳ Ｐゴシック" charset="0"/>
              </a:defRPr>
            </a:lvl5pPr>
            <a:lvl6pPr marL="2514600" indent="-228600" eaLnBrk="0" fontAlgn="base" hangingPunct="0">
              <a:lnSpc>
                <a:spcPct val="90000"/>
              </a:lnSpc>
              <a:spcBef>
                <a:spcPct val="0"/>
              </a:spcBef>
              <a:spcAft>
                <a:spcPct val="0"/>
              </a:spcAft>
              <a:defRPr sz="3800" b="1">
                <a:solidFill>
                  <a:srgbClr val="FFFF00"/>
                </a:solidFill>
                <a:latin typeface="Arial" charset="0"/>
                <a:ea typeface="ＭＳ Ｐゴシック" charset="0"/>
              </a:defRPr>
            </a:lvl6pPr>
            <a:lvl7pPr marL="2971800" indent="-228600" eaLnBrk="0" fontAlgn="base" hangingPunct="0">
              <a:lnSpc>
                <a:spcPct val="90000"/>
              </a:lnSpc>
              <a:spcBef>
                <a:spcPct val="0"/>
              </a:spcBef>
              <a:spcAft>
                <a:spcPct val="0"/>
              </a:spcAft>
              <a:defRPr sz="3800" b="1">
                <a:solidFill>
                  <a:srgbClr val="FFFF00"/>
                </a:solidFill>
                <a:latin typeface="Arial" charset="0"/>
                <a:ea typeface="ＭＳ Ｐゴシック" charset="0"/>
              </a:defRPr>
            </a:lvl7pPr>
            <a:lvl8pPr marL="3429000" indent="-228600" eaLnBrk="0" fontAlgn="base" hangingPunct="0">
              <a:lnSpc>
                <a:spcPct val="90000"/>
              </a:lnSpc>
              <a:spcBef>
                <a:spcPct val="0"/>
              </a:spcBef>
              <a:spcAft>
                <a:spcPct val="0"/>
              </a:spcAft>
              <a:defRPr sz="3800" b="1">
                <a:solidFill>
                  <a:srgbClr val="FFFF00"/>
                </a:solidFill>
                <a:latin typeface="Arial" charset="0"/>
                <a:ea typeface="ＭＳ Ｐゴシック" charset="0"/>
              </a:defRPr>
            </a:lvl8pPr>
            <a:lvl9pPr marL="3886200" indent="-228600" eaLnBrk="0" fontAlgn="base" hangingPunct="0">
              <a:lnSpc>
                <a:spcPct val="90000"/>
              </a:lnSpc>
              <a:spcBef>
                <a:spcPct val="0"/>
              </a:spcBef>
              <a:spcAft>
                <a:spcPct val="0"/>
              </a:spcAft>
              <a:defRPr sz="3800" b="1">
                <a:solidFill>
                  <a:srgbClr val="FFFF00"/>
                </a:solidFill>
                <a:latin typeface="Arial" charset="0"/>
                <a:ea typeface="ＭＳ Ｐゴシック" charset="0"/>
              </a:defRPr>
            </a:lvl9pPr>
          </a:lstStyle>
          <a:p>
            <a:r>
              <a:rPr lang="en-US" sz="1200">
                <a:solidFill>
                  <a:srgbClr val="134679"/>
                </a:solidFill>
              </a:rPr>
              <a:t>www.ginasthma.org</a:t>
            </a:r>
            <a:endParaRPr lang="en-US" sz="1200" dirty="0">
              <a:solidFill>
                <a:srgbClr val="134679"/>
              </a:solidFill>
            </a:endParaRPr>
          </a:p>
        </p:txBody>
      </p:sp>
    </p:spTree>
    <p:extLst>
      <p:ext uri="{BB962C8B-B14F-4D97-AF65-F5344CB8AC3E}">
        <p14:creationId xmlns:p14="http://schemas.microsoft.com/office/powerpoint/2010/main" val="134895570"/>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userDrawn="1">
  <p:cSld name="Custom Layout">
    <p:spTree>
      <p:nvGrpSpPr>
        <p:cNvPr id="1" name=""/>
        <p:cNvGrpSpPr/>
        <p:nvPr/>
      </p:nvGrpSpPr>
      <p:grpSpPr>
        <a:xfrm>
          <a:off x="0" y="0"/>
          <a:ext cx="0" cy="0"/>
          <a:chOff x="0" y="0"/>
          <a:chExt cx="0" cy="0"/>
        </a:xfrm>
      </p:grpSpPr>
      <p:pic>
        <p:nvPicPr>
          <p:cNvPr id="6" name="Picture 5"/>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372534" y="-165100"/>
            <a:ext cx="12937067" cy="718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chemeClr val="tx1"/>
                </a:solidFill>
                <a:miter lim="800000"/>
                <a:headEnd/>
                <a:tailEnd/>
              </a14:hiddenLine>
            </a:ext>
          </a:extLst>
        </p:spPr>
      </p:pic>
    </p:spTree>
    <p:extLst>
      <p:ext uri="{BB962C8B-B14F-4D97-AF65-F5344CB8AC3E}">
        <p14:creationId xmlns:p14="http://schemas.microsoft.com/office/powerpoint/2010/main" val="883950173"/>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userDrawn="1">
  <p:cSld name="2_Title Slide">
    <p:spTree>
      <p:nvGrpSpPr>
        <p:cNvPr id="1" name=""/>
        <p:cNvGrpSpPr/>
        <p:nvPr/>
      </p:nvGrpSpPr>
      <p:grpSpPr>
        <a:xfrm>
          <a:off x="0" y="0"/>
          <a:ext cx="0" cy="0"/>
          <a:chOff x="0" y="0"/>
          <a:chExt cx="0" cy="0"/>
        </a:xfrm>
      </p:grpSpPr>
      <p:pic>
        <p:nvPicPr>
          <p:cNvPr id="13" name="Picture 1"/>
          <p:cNvPicPr>
            <a:picLocks noChangeAspect="1" noChangeArrowheads="1"/>
          </p:cNvPicPr>
          <p:nvPr userDrawn="1"/>
        </p:nvPicPr>
        <p:blipFill rotWithShape="1">
          <a:blip r:embed="rId2">
            <a:extLst>
              <a:ext uri="{28A0092B-C50C-407E-A947-70E740481C1C}">
                <a14:useLocalDpi xmlns:a14="http://schemas.microsoft.com/office/drawing/2010/main" val="0"/>
              </a:ext>
            </a:extLst>
          </a:blip>
          <a:srcRect l="4451" t="3504" r="4276" b="2338"/>
          <a:stretch/>
        </p:blipFill>
        <p:spPr bwMode="auto">
          <a:xfrm>
            <a:off x="210555" y="99940"/>
            <a:ext cx="11808000" cy="676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chemeClr val="tx1"/>
                </a:solidFill>
                <a:miter lim="800000"/>
                <a:headEnd/>
                <a:tailEnd/>
              </a14:hiddenLine>
            </a:ext>
          </a:extLst>
        </p:spPr>
      </p:pic>
      <p:sp>
        <p:nvSpPr>
          <p:cNvPr id="4" name="Date Placeholder 3"/>
          <p:cNvSpPr>
            <a:spLocks noGrp="1"/>
          </p:cNvSpPr>
          <p:nvPr>
            <p:ph type="dt" sz="half" idx="10"/>
          </p:nvPr>
        </p:nvSpPr>
        <p:spPr>
          <a:xfrm>
            <a:off x="609600" y="6356351"/>
            <a:ext cx="2844800" cy="365125"/>
          </a:xfrm>
          <a:prstGeom prst="rect">
            <a:avLst/>
          </a:prstGeom>
        </p:spPr>
        <p:txBody>
          <a:bodyPr/>
          <a:lstStyle/>
          <a:p>
            <a:fld id="{89B53804-EED5-4ABA-A7B2-EF2D5F7C27F9}" type="datetimeFigureOut">
              <a:rPr lang="en-AU" smtClean="0">
                <a:solidFill>
                  <a:prstClr val="black"/>
                </a:solidFill>
              </a:rPr>
              <a:pPr/>
              <a:t>27/09/2023</a:t>
            </a:fld>
            <a:endParaRPr lang="en-AU" dirty="0">
              <a:solidFill>
                <a:prstClr val="black"/>
              </a:solidFill>
            </a:endParaRPr>
          </a:p>
        </p:txBody>
      </p:sp>
      <p:sp>
        <p:nvSpPr>
          <p:cNvPr id="5" name="Footer Placeholder 4"/>
          <p:cNvSpPr>
            <a:spLocks noGrp="1"/>
          </p:cNvSpPr>
          <p:nvPr>
            <p:ph type="ftr" sz="quarter" idx="11"/>
          </p:nvPr>
        </p:nvSpPr>
        <p:spPr>
          <a:xfrm>
            <a:off x="4165600" y="6356351"/>
            <a:ext cx="3860800" cy="365125"/>
          </a:xfrm>
          <a:prstGeom prst="rect">
            <a:avLst/>
          </a:prstGeom>
        </p:spPr>
        <p:txBody>
          <a:bodyPr/>
          <a:lstStyle/>
          <a:p>
            <a:endParaRPr lang="en-AU">
              <a:solidFill>
                <a:prstClr val="black"/>
              </a:solidFill>
            </a:endParaRPr>
          </a:p>
        </p:txBody>
      </p:sp>
      <p:sp>
        <p:nvSpPr>
          <p:cNvPr id="6" name="Slide Number Placeholder 5"/>
          <p:cNvSpPr>
            <a:spLocks noGrp="1"/>
          </p:cNvSpPr>
          <p:nvPr>
            <p:ph type="sldNum" sz="quarter" idx="12"/>
          </p:nvPr>
        </p:nvSpPr>
        <p:spPr>
          <a:xfrm>
            <a:off x="8737600" y="6356351"/>
            <a:ext cx="2844800" cy="365125"/>
          </a:xfrm>
          <a:prstGeom prst="rect">
            <a:avLst/>
          </a:prstGeom>
        </p:spPr>
        <p:txBody>
          <a:bodyPr/>
          <a:lstStyle/>
          <a:p>
            <a:fld id="{116EFF59-4B1F-460F-A66D-7637392BBC29}" type="slidenum">
              <a:rPr lang="en-AU" smtClean="0">
                <a:solidFill>
                  <a:prstClr val="black"/>
                </a:solidFill>
              </a:rPr>
              <a:pPr/>
              <a:t>‹#›</a:t>
            </a:fld>
            <a:endParaRPr lang="en-AU">
              <a:solidFill>
                <a:prstClr val="black"/>
              </a:solidFill>
            </a:endParaRPr>
          </a:p>
        </p:txBody>
      </p:sp>
      <p:sp>
        <p:nvSpPr>
          <p:cNvPr id="8" name="TextBox 1"/>
          <p:cNvSpPr txBox="1">
            <a:spLocks noChangeArrowheads="1"/>
          </p:cNvSpPr>
          <p:nvPr userDrawn="1"/>
        </p:nvSpPr>
        <p:spPr bwMode="auto">
          <a:xfrm>
            <a:off x="210556" y="6573073"/>
            <a:ext cx="11663392"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3800" b="1">
                <a:solidFill>
                  <a:srgbClr val="FFFF00"/>
                </a:solidFill>
                <a:latin typeface="Arial" charset="0"/>
                <a:ea typeface="ＭＳ Ｐゴシック" charset="0"/>
                <a:cs typeface="ＭＳ Ｐゴシック" charset="0"/>
              </a:defRPr>
            </a:lvl1pPr>
            <a:lvl2pPr marL="742950" indent="-285750">
              <a:defRPr sz="3800" b="1">
                <a:solidFill>
                  <a:srgbClr val="FFFF00"/>
                </a:solidFill>
                <a:latin typeface="Arial" charset="0"/>
                <a:ea typeface="ＭＳ Ｐゴシック" charset="0"/>
              </a:defRPr>
            </a:lvl2pPr>
            <a:lvl3pPr marL="1143000" indent="-228600">
              <a:defRPr sz="3800" b="1">
                <a:solidFill>
                  <a:srgbClr val="FFFF00"/>
                </a:solidFill>
                <a:latin typeface="Arial" charset="0"/>
                <a:ea typeface="ＭＳ Ｐゴシック" charset="0"/>
              </a:defRPr>
            </a:lvl3pPr>
            <a:lvl4pPr marL="1600200" indent="-228600">
              <a:defRPr sz="3800" b="1">
                <a:solidFill>
                  <a:srgbClr val="FFFF00"/>
                </a:solidFill>
                <a:latin typeface="Arial" charset="0"/>
                <a:ea typeface="ＭＳ Ｐゴシック" charset="0"/>
              </a:defRPr>
            </a:lvl4pPr>
            <a:lvl5pPr marL="2057400" indent="-228600">
              <a:defRPr sz="3800" b="1">
                <a:solidFill>
                  <a:srgbClr val="FFFF00"/>
                </a:solidFill>
                <a:latin typeface="Arial" charset="0"/>
                <a:ea typeface="ＭＳ Ｐゴシック" charset="0"/>
              </a:defRPr>
            </a:lvl5pPr>
            <a:lvl6pPr marL="2514600" indent="-228600" eaLnBrk="0" fontAlgn="base" hangingPunct="0">
              <a:lnSpc>
                <a:spcPct val="90000"/>
              </a:lnSpc>
              <a:spcBef>
                <a:spcPct val="0"/>
              </a:spcBef>
              <a:spcAft>
                <a:spcPct val="0"/>
              </a:spcAft>
              <a:defRPr sz="3800" b="1">
                <a:solidFill>
                  <a:srgbClr val="FFFF00"/>
                </a:solidFill>
                <a:latin typeface="Arial" charset="0"/>
                <a:ea typeface="ＭＳ Ｐゴシック" charset="0"/>
              </a:defRPr>
            </a:lvl6pPr>
            <a:lvl7pPr marL="2971800" indent="-228600" eaLnBrk="0" fontAlgn="base" hangingPunct="0">
              <a:lnSpc>
                <a:spcPct val="90000"/>
              </a:lnSpc>
              <a:spcBef>
                <a:spcPct val="0"/>
              </a:spcBef>
              <a:spcAft>
                <a:spcPct val="0"/>
              </a:spcAft>
              <a:defRPr sz="3800" b="1">
                <a:solidFill>
                  <a:srgbClr val="FFFF00"/>
                </a:solidFill>
                <a:latin typeface="Arial" charset="0"/>
                <a:ea typeface="ＭＳ Ｐゴシック" charset="0"/>
              </a:defRPr>
            </a:lvl7pPr>
            <a:lvl8pPr marL="3429000" indent="-228600" eaLnBrk="0" fontAlgn="base" hangingPunct="0">
              <a:lnSpc>
                <a:spcPct val="90000"/>
              </a:lnSpc>
              <a:spcBef>
                <a:spcPct val="0"/>
              </a:spcBef>
              <a:spcAft>
                <a:spcPct val="0"/>
              </a:spcAft>
              <a:defRPr sz="3800" b="1">
                <a:solidFill>
                  <a:srgbClr val="FFFF00"/>
                </a:solidFill>
                <a:latin typeface="Arial" charset="0"/>
                <a:ea typeface="ＭＳ Ｐゴシック" charset="0"/>
              </a:defRPr>
            </a:lvl8pPr>
            <a:lvl9pPr marL="3886200" indent="-228600" eaLnBrk="0" fontAlgn="base" hangingPunct="0">
              <a:lnSpc>
                <a:spcPct val="90000"/>
              </a:lnSpc>
              <a:spcBef>
                <a:spcPct val="0"/>
              </a:spcBef>
              <a:spcAft>
                <a:spcPct val="0"/>
              </a:spcAft>
              <a:defRPr sz="3800" b="1">
                <a:solidFill>
                  <a:srgbClr val="FFFF00"/>
                </a:solidFill>
                <a:latin typeface="Arial" charset="0"/>
                <a:ea typeface="ＭＳ Ｐゴシック" charset="0"/>
              </a:defRPr>
            </a:lvl9pPr>
          </a:lstStyle>
          <a:p>
            <a:r>
              <a:rPr lang="en-US" sz="1200" dirty="0">
                <a:solidFill>
                  <a:srgbClr val="134679"/>
                </a:solidFill>
              </a:rPr>
              <a:t>© Global Initiative </a:t>
            </a:r>
            <a:r>
              <a:rPr lang="en-US" sz="1200">
                <a:solidFill>
                  <a:srgbClr val="134679"/>
                </a:solidFill>
              </a:rPr>
              <a:t>for Asthma                                                                              www.ginasthma.org    www.goldcopd.org</a:t>
            </a:r>
            <a:endParaRPr lang="en-US" sz="1200" dirty="0">
              <a:solidFill>
                <a:srgbClr val="134679"/>
              </a:solidFill>
            </a:endParaRPr>
          </a:p>
        </p:txBody>
      </p:sp>
      <p:sp>
        <p:nvSpPr>
          <p:cNvPr id="2" name="Title 1"/>
          <p:cNvSpPr>
            <a:spLocks noGrp="1"/>
          </p:cNvSpPr>
          <p:nvPr>
            <p:ph type="ctrTitle"/>
          </p:nvPr>
        </p:nvSpPr>
        <p:spPr>
          <a:xfrm>
            <a:off x="914400" y="1255794"/>
            <a:ext cx="10363200" cy="1470025"/>
          </a:xfrm>
          <a:prstGeom prst="rect">
            <a:avLst/>
          </a:prstGeom>
          <a:noFill/>
        </p:spPr>
        <p:txBody>
          <a:bodyPr>
            <a:normAutofit/>
          </a:bodyPr>
          <a:lstStyle>
            <a:lvl1pPr>
              <a:defRPr sz="4200">
                <a:solidFill>
                  <a:schemeClr val="bg1"/>
                </a:solidFill>
                <a:latin typeface="Arial" panose="020B0604020202020204" pitchFamily="34" charset="0"/>
                <a:cs typeface="Arial" panose="020B0604020202020204" pitchFamily="34" charset="0"/>
              </a:defRPr>
            </a:lvl1pPr>
          </a:lstStyle>
          <a:p>
            <a:r>
              <a:rPr lang="en-US" dirty="0"/>
              <a:t>Click to edit Master title style</a:t>
            </a:r>
            <a:endParaRPr lang="en-AU" dirty="0"/>
          </a:p>
        </p:txBody>
      </p:sp>
      <p:sp>
        <p:nvSpPr>
          <p:cNvPr id="10" name="Rectangle 7"/>
          <p:cNvSpPr>
            <a:spLocks/>
          </p:cNvSpPr>
          <p:nvPr userDrawn="1"/>
        </p:nvSpPr>
        <p:spPr bwMode="auto">
          <a:xfrm>
            <a:off x="406400" y="4970120"/>
            <a:ext cx="11751733" cy="965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rnd">
                <a:solidFill>
                  <a:schemeClr val="tx1"/>
                </a:solidFill>
                <a:round/>
                <a:headEnd type="none" w="med" len="med"/>
                <a:tailEnd type="none" w="med" len="med"/>
              </a14:hiddenLine>
            </a:ext>
          </a:extLst>
        </p:spPr>
        <p:txBody>
          <a:bodyPr lIns="0" tIns="0" rIns="0" bIns="0"/>
          <a:lstStyle>
            <a:lvl1pPr algn="l">
              <a:defRPr sz="1200">
                <a:solidFill>
                  <a:schemeClr val="tx1"/>
                </a:solidFill>
                <a:latin typeface="Gill Sans" charset="0"/>
              </a:defRPr>
            </a:lvl1pPr>
            <a:lvl2pPr algn="l">
              <a:defRPr sz="1200">
                <a:solidFill>
                  <a:schemeClr val="tx1"/>
                </a:solidFill>
                <a:latin typeface="Gill Sans" charset="0"/>
              </a:defRPr>
            </a:lvl2pPr>
            <a:lvl3pPr algn="l">
              <a:defRPr sz="1200">
                <a:solidFill>
                  <a:schemeClr val="tx1"/>
                </a:solidFill>
                <a:latin typeface="Gill Sans" charset="0"/>
              </a:defRPr>
            </a:lvl3pPr>
            <a:lvl4pPr algn="l">
              <a:defRPr sz="1200">
                <a:solidFill>
                  <a:schemeClr val="tx1"/>
                </a:solidFill>
                <a:latin typeface="Gill Sans" charset="0"/>
              </a:defRPr>
            </a:lvl4pPr>
            <a:lvl5pPr algn="l">
              <a:defRPr sz="1200">
                <a:solidFill>
                  <a:schemeClr val="tx1"/>
                </a:solidFill>
                <a:latin typeface="Gill Sans" charset="0"/>
              </a:defRPr>
            </a:lvl5pPr>
            <a:lvl6pPr fontAlgn="base">
              <a:spcBef>
                <a:spcPct val="0"/>
              </a:spcBef>
              <a:spcAft>
                <a:spcPct val="0"/>
              </a:spcAft>
              <a:defRPr sz="1200">
                <a:solidFill>
                  <a:schemeClr val="tx1"/>
                </a:solidFill>
                <a:latin typeface="Gill Sans" charset="0"/>
              </a:defRPr>
            </a:lvl6pPr>
            <a:lvl7pPr fontAlgn="base">
              <a:spcBef>
                <a:spcPct val="0"/>
              </a:spcBef>
              <a:spcAft>
                <a:spcPct val="0"/>
              </a:spcAft>
              <a:defRPr sz="1200">
                <a:solidFill>
                  <a:schemeClr val="tx1"/>
                </a:solidFill>
                <a:latin typeface="Gill Sans" charset="0"/>
              </a:defRPr>
            </a:lvl7pPr>
            <a:lvl8pPr fontAlgn="base">
              <a:spcBef>
                <a:spcPct val="0"/>
              </a:spcBef>
              <a:spcAft>
                <a:spcPct val="0"/>
              </a:spcAft>
              <a:defRPr sz="1200">
                <a:solidFill>
                  <a:schemeClr val="tx1"/>
                </a:solidFill>
                <a:latin typeface="Gill Sans" charset="0"/>
              </a:defRPr>
            </a:lvl8pPr>
            <a:lvl9pPr fontAlgn="base">
              <a:spcBef>
                <a:spcPct val="0"/>
              </a:spcBef>
              <a:spcAft>
                <a:spcPct val="0"/>
              </a:spcAft>
              <a:defRPr sz="1200">
                <a:solidFill>
                  <a:schemeClr val="tx1"/>
                </a:solidFill>
                <a:latin typeface="Gill Sans" charset="0"/>
              </a:defRPr>
            </a:lvl9pPr>
          </a:lstStyle>
          <a:p>
            <a:pPr algn="ctr">
              <a:spcBef>
                <a:spcPts val="663"/>
              </a:spcBef>
            </a:pPr>
            <a:r>
              <a:rPr lang="en-US" altLang="en-US" sz="2200" dirty="0">
                <a:solidFill>
                  <a:srgbClr val="134679"/>
                </a:solidFill>
                <a:latin typeface="Arial" charset="0"/>
                <a:cs typeface="Arial" charset="0"/>
                <a:sym typeface="Arial" charset="0"/>
              </a:rPr>
              <a:t>GINA Global Strategy for Asthma Management </a:t>
            </a:r>
            <a:br>
              <a:rPr lang="en-US" altLang="en-US" sz="2200" dirty="0">
                <a:solidFill>
                  <a:srgbClr val="134679"/>
                </a:solidFill>
                <a:latin typeface="Arial" charset="0"/>
                <a:cs typeface="Arial" charset="0"/>
                <a:sym typeface="Arial" charset="0"/>
              </a:rPr>
            </a:br>
            <a:r>
              <a:rPr lang="en-US" altLang="en-US" sz="2200" dirty="0">
                <a:solidFill>
                  <a:srgbClr val="134679"/>
                </a:solidFill>
                <a:latin typeface="Arial" charset="0"/>
                <a:cs typeface="Arial" charset="0"/>
                <a:sym typeface="Arial" charset="0"/>
              </a:rPr>
              <a:t>and Prevention</a:t>
            </a:r>
          </a:p>
          <a:p>
            <a:pPr algn="ctr">
              <a:spcBef>
                <a:spcPts val="663"/>
              </a:spcBef>
            </a:pPr>
            <a:r>
              <a:rPr lang="en-US" altLang="en-US" sz="2200" dirty="0">
                <a:solidFill>
                  <a:srgbClr val="134679"/>
                </a:solidFill>
                <a:latin typeface="Arial" charset="0"/>
                <a:cs typeface="Arial" charset="0"/>
                <a:sym typeface="Arial" charset="0"/>
              </a:rPr>
              <a:t>GOLD Global Strategy for Diagnosis, </a:t>
            </a:r>
            <a:br>
              <a:rPr lang="en-US" altLang="en-US" sz="2200" dirty="0">
                <a:solidFill>
                  <a:srgbClr val="134679"/>
                </a:solidFill>
                <a:latin typeface="Arial" charset="0"/>
                <a:cs typeface="Arial" charset="0"/>
                <a:sym typeface="Arial" charset="0"/>
              </a:rPr>
            </a:br>
            <a:r>
              <a:rPr lang="en-US" altLang="en-US" sz="2200" dirty="0">
                <a:solidFill>
                  <a:srgbClr val="134679"/>
                </a:solidFill>
                <a:latin typeface="Arial" charset="0"/>
                <a:cs typeface="Arial" charset="0"/>
                <a:sym typeface="Arial" charset="0"/>
              </a:rPr>
              <a:t>Management and Prevention of COPD</a:t>
            </a:r>
          </a:p>
        </p:txBody>
      </p:sp>
      <p:pic>
        <p:nvPicPr>
          <p:cNvPr id="11" name="Picture 5"/>
          <p:cNvPicPr preferRelativeResize="0">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3875473" y="3361008"/>
            <a:ext cx="1843088" cy="14196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rnd">
                <a:solidFill>
                  <a:schemeClr val="tx1"/>
                </a:solidFill>
                <a:round/>
                <a:headEnd/>
                <a:tailEnd/>
              </a14:hiddenLine>
            </a:ext>
          </a:extLst>
        </p:spPr>
      </p:pic>
      <p:pic>
        <p:nvPicPr>
          <p:cNvPr id="3" name="Picture 2"/>
          <p:cNvPicPr preferRelativeResize="0">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6529637" y="3466586"/>
            <a:ext cx="1651416" cy="1249681"/>
          </a:xfrm>
          <a:prstGeom prst="rect">
            <a:avLst/>
          </a:prstGeom>
        </p:spPr>
      </p:pic>
    </p:spTree>
    <p:extLst>
      <p:ext uri="{BB962C8B-B14F-4D97-AF65-F5344CB8AC3E}">
        <p14:creationId xmlns:p14="http://schemas.microsoft.com/office/powerpoint/2010/main" val="230305751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8" name="Rectangle 7"/>
          <p:cNvSpPr>
            <a:spLocks noChangeAspect="1"/>
          </p:cNvSpPr>
          <p:nvPr/>
        </p:nvSpPr>
        <p:spPr>
          <a:xfrm>
            <a:off x="447817" y="5141974"/>
            <a:ext cx="11290860" cy="1258827"/>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581193" y="2393950"/>
            <a:ext cx="11029615" cy="2147467"/>
          </a:xfrm>
        </p:spPr>
        <p:txBody>
          <a:bodyPr anchor="b">
            <a:normAutofit/>
          </a:bodyPr>
          <a:lstStyle>
            <a:lvl1pPr algn="l">
              <a:defRPr sz="3600" b="0" cap="all">
                <a:solidFill>
                  <a:schemeClr val="tx1">
                    <a:lumMod val="75000"/>
                    <a:lumOff val="25000"/>
                  </a:schemeClr>
                </a:solidFill>
              </a:defRPr>
            </a:lvl1pPr>
          </a:lstStyle>
          <a:p>
            <a:r>
              <a:rPr lang="en-US"/>
              <a:t>Click to edit Master title style</a:t>
            </a:r>
            <a:endParaRPr lang="en-US" dirty="0"/>
          </a:p>
        </p:txBody>
      </p:sp>
      <p:sp>
        <p:nvSpPr>
          <p:cNvPr id="3" name="Text Placeholder 2"/>
          <p:cNvSpPr>
            <a:spLocks noGrp="1"/>
          </p:cNvSpPr>
          <p:nvPr>
            <p:ph type="body" idx="1"/>
          </p:nvPr>
        </p:nvSpPr>
        <p:spPr>
          <a:xfrm>
            <a:off x="581192" y="4541417"/>
            <a:ext cx="11029615" cy="600556"/>
          </a:xfrm>
        </p:spPr>
        <p:txBody>
          <a:bodyPr anchor="t">
            <a:normAutofit/>
          </a:bodyPr>
          <a:lstStyle>
            <a:lvl1pPr marL="0" indent="0" algn="l">
              <a:buNone/>
              <a:defRPr sz="1800" cap="all">
                <a:solidFill>
                  <a:schemeClr val="accent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7" name="Date Placeholder 6">
            <a:extLst>
              <a:ext uri="{FF2B5EF4-FFF2-40B4-BE49-F238E27FC236}">
                <a16:creationId xmlns="" xmlns:a16="http://schemas.microsoft.com/office/drawing/2014/main" id="{61582016-5696-4A93-887F-BBB3B9002FE5}"/>
              </a:ext>
            </a:extLst>
          </p:cNvPr>
          <p:cNvSpPr>
            <a:spLocks noGrp="1"/>
          </p:cNvSpPr>
          <p:nvPr>
            <p:ph type="dt" sz="half" idx="10"/>
          </p:nvPr>
        </p:nvSpPr>
        <p:spPr/>
        <p:txBody>
          <a:bodyPr/>
          <a:lstStyle/>
          <a:p>
            <a:fld id="{B2497495-0637-405E-AE64-5CC7506D51F5}" type="datetime1">
              <a:rPr lang="en-US" smtClean="0"/>
              <a:t>27-Sep-23</a:t>
            </a:fld>
            <a:endParaRPr lang="en-US" dirty="0"/>
          </a:p>
        </p:txBody>
      </p:sp>
      <p:sp>
        <p:nvSpPr>
          <p:cNvPr id="9" name="Footer Placeholder 8">
            <a:extLst>
              <a:ext uri="{FF2B5EF4-FFF2-40B4-BE49-F238E27FC236}">
                <a16:creationId xmlns="" xmlns:a16="http://schemas.microsoft.com/office/drawing/2014/main" id="{857CFCD5-1192-4E18-8A8F-29E153B44DA4}"/>
              </a:ext>
            </a:extLst>
          </p:cNvPr>
          <p:cNvSpPr>
            <a:spLocks noGrp="1"/>
          </p:cNvSpPr>
          <p:nvPr>
            <p:ph type="ftr" sz="quarter" idx="11"/>
          </p:nvPr>
        </p:nvSpPr>
        <p:spPr/>
        <p:txBody>
          <a:bodyPr/>
          <a:lstStyle/>
          <a:p>
            <a:endParaRPr lang="en-US" dirty="0"/>
          </a:p>
        </p:txBody>
      </p:sp>
      <p:sp>
        <p:nvSpPr>
          <p:cNvPr id="10" name="Slide Number Placeholder 9">
            <a:extLst>
              <a:ext uri="{FF2B5EF4-FFF2-40B4-BE49-F238E27FC236}">
                <a16:creationId xmlns="" xmlns:a16="http://schemas.microsoft.com/office/drawing/2014/main" id="{E39A109E-5018-4794-92B3-FD5E5BCD95E8}"/>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366680978"/>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userDrawn="1">
  <p:cSld name="4_Title and Content">
    <p:spTree>
      <p:nvGrpSpPr>
        <p:cNvPr id="1" name=""/>
        <p:cNvGrpSpPr/>
        <p:nvPr/>
      </p:nvGrpSpPr>
      <p:grpSpPr>
        <a:xfrm>
          <a:off x="0" y="0"/>
          <a:ext cx="0" cy="0"/>
          <a:chOff x="0" y="0"/>
          <a:chExt cx="0" cy="0"/>
        </a:xfrm>
      </p:grpSpPr>
      <p:sp>
        <p:nvSpPr>
          <p:cNvPr id="15" name="Rounded Rectangle 14"/>
          <p:cNvSpPr/>
          <p:nvPr userDrawn="1"/>
        </p:nvSpPr>
        <p:spPr>
          <a:xfrm>
            <a:off x="219397" y="6652582"/>
            <a:ext cx="11760000" cy="216000"/>
          </a:xfrm>
          <a:custGeom>
            <a:avLst/>
            <a:gdLst>
              <a:gd name="connsiteX0" fmla="*/ 0 w 8820000"/>
              <a:gd name="connsiteY0" fmla="*/ 48001 h 288000"/>
              <a:gd name="connsiteX1" fmla="*/ 48001 w 8820000"/>
              <a:gd name="connsiteY1" fmla="*/ 0 h 288000"/>
              <a:gd name="connsiteX2" fmla="*/ 8771999 w 8820000"/>
              <a:gd name="connsiteY2" fmla="*/ 0 h 288000"/>
              <a:gd name="connsiteX3" fmla="*/ 8820000 w 8820000"/>
              <a:gd name="connsiteY3" fmla="*/ 48001 h 288000"/>
              <a:gd name="connsiteX4" fmla="*/ 8820000 w 8820000"/>
              <a:gd name="connsiteY4" fmla="*/ 239999 h 288000"/>
              <a:gd name="connsiteX5" fmla="*/ 8771999 w 8820000"/>
              <a:gd name="connsiteY5" fmla="*/ 288000 h 288000"/>
              <a:gd name="connsiteX6" fmla="*/ 48001 w 8820000"/>
              <a:gd name="connsiteY6" fmla="*/ 288000 h 288000"/>
              <a:gd name="connsiteX7" fmla="*/ 0 w 8820000"/>
              <a:gd name="connsiteY7" fmla="*/ 239999 h 288000"/>
              <a:gd name="connsiteX8" fmla="*/ 0 w 8820000"/>
              <a:gd name="connsiteY8" fmla="*/ 48001 h 288000"/>
              <a:gd name="connsiteX0" fmla="*/ 0 w 8820000"/>
              <a:gd name="connsiteY0" fmla="*/ 48001 h 288000"/>
              <a:gd name="connsiteX1" fmla="*/ 48001 w 8820000"/>
              <a:gd name="connsiteY1" fmla="*/ 0 h 288000"/>
              <a:gd name="connsiteX2" fmla="*/ 8771999 w 8820000"/>
              <a:gd name="connsiteY2" fmla="*/ 0 h 288000"/>
              <a:gd name="connsiteX3" fmla="*/ 8820000 w 8820000"/>
              <a:gd name="connsiteY3" fmla="*/ 48001 h 288000"/>
              <a:gd name="connsiteX4" fmla="*/ 8820000 w 8820000"/>
              <a:gd name="connsiteY4" fmla="*/ 239999 h 288000"/>
              <a:gd name="connsiteX5" fmla="*/ 8771999 w 8820000"/>
              <a:gd name="connsiteY5" fmla="*/ 288000 h 288000"/>
              <a:gd name="connsiteX6" fmla="*/ 0 w 8820000"/>
              <a:gd name="connsiteY6" fmla="*/ 239999 h 288000"/>
              <a:gd name="connsiteX7" fmla="*/ 0 w 8820000"/>
              <a:gd name="connsiteY7" fmla="*/ 48001 h 288000"/>
              <a:gd name="connsiteX0" fmla="*/ 0 w 8820000"/>
              <a:gd name="connsiteY0" fmla="*/ 48001 h 239999"/>
              <a:gd name="connsiteX1" fmla="*/ 48001 w 8820000"/>
              <a:gd name="connsiteY1" fmla="*/ 0 h 239999"/>
              <a:gd name="connsiteX2" fmla="*/ 8771999 w 8820000"/>
              <a:gd name="connsiteY2" fmla="*/ 0 h 239999"/>
              <a:gd name="connsiteX3" fmla="*/ 8820000 w 8820000"/>
              <a:gd name="connsiteY3" fmla="*/ 48001 h 239999"/>
              <a:gd name="connsiteX4" fmla="*/ 8820000 w 8820000"/>
              <a:gd name="connsiteY4" fmla="*/ 239999 h 239999"/>
              <a:gd name="connsiteX5" fmla="*/ 0 w 8820000"/>
              <a:gd name="connsiteY5" fmla="*/ 239999 h 239999"/>
              <a:gd name="connsiteX6" fmla="*/ 0 w 8820000"/>
              <a:gd name="connsiteY6" fmla="*/ 48001 h 239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820000" h="239999">
                <a:moveTo>
                  <a:pt x="0" y="48001"/>
                </a:moveTo>
                <a:cubicBezTo>
                  <a:pt x="0" y="21491"/>
                  <a:pt x="21491" y="0"/>
                  <a:pt x="48001" y="0"/>
                </a:cubicBezTo>
                <a:lnTo>
                  <a:pt x="8771999" y="0"/>
                </a:lnTo>
                <a:cubicBezTo>
                  <a:pt x="8798509" y="0"/>
                  <a:pt x="8820000" y="21491"/>
                  <a:pt x="8820000" y="48001"/>
                </a:cubicBezTo>
                <a:lnTo>
                  <a:pt x="8820000" y="239999"/>
                </a:lnTo>
                <a:cubicBezTo>
                  <a:pt x="7350000" y="271999"/>
                  <a:pt x="1470000" y="271999"/>
                  <a:pt x="0" y="239999"/>
                </a:cubicBezTo>
                <a:lnTo>
                  <a:pt x="0" y="48001"/>
                </a:lnTo>
                <a:close/>
              </a:path>
            </a:pathLst>
          </a:custGeom>
          <a:solidFill>
            <a:srgbClr val="1346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prstClr val="white"/>
              </a:solidFill>
            </a:endParaRPr>
          </a:p>
        </p:txBody>
      </p:sp>
      <p:sp>
        <p:nvSpPr>
          <p:cNvPr id="4" name="Date Placeholder 3"/>
          <p:cNvSpPr>
            <a:spLocks noGrp="1"/>
          </p:cNvSpPr>
          <p:nvPr>
            <p:ph type="dt" sz="half" idx="10"/>
          </p:nvPr>
        </p:nvSpPr>
        <p:spPr>
          <a:xfrm>
            <a:off x="609600" y="6356351"/>
            <a:ext cx="2844800" cy="365125"/>
          </a:xfrm>
          <a:prstGeom prst="rect">
            <a:avLst/>
          </a:prstGeom>
        </p:spPr>
        <p:txBody>
          <a:bodyPr/>
          <a:lstStyle/>
          <a:p>
            <a:fld id="{89B53804-EED5-4ABA-A7B2-EF2D5F7C27F9}" type="datetimeFigureOut">
              <a:rPr lang="en-AU" smtClean="0">
                <a:solidFill>
                  <a:prstClr val="black"/>
                </a:solidFill>
              </a:rPr>
              <a:pPr/>
              <a:t>27/09/2023</a:t>
            </a:fld>
            <a:endParaRPr lang="en-AU">
              <a:solidFill>
                <a:prstClr val="black"/>
              </a:solidFill>
            </a:endParaRPr>
          </a:p>
        </p:txBody>
      </p:sp>
      <p:sp>
        <p:nvSpPr>
          <p:cNvPr id="5" name="Footer Placeholder 4"/>
          <p:cNvSpPr>
            <a:spLocks noGrp="1"/>
          </p:cNvSpPr>
          <p:nvPr>
            <p:ph type="ftr" sz="quarter" idx="11"/>
          </p:nvPr>
        </p:nvSpPr>
        <p:spPr>
          <a:xfrm>
            <a:off x="4165600" y="6356351"/>
            <a:ext cx="3860800" cy="365125"/>
          </a:xfrm>
          <a:prstGeom prst="rect">
            <a:avLst/>
          </a:prstGeom>
        </p:spPr>
        <p:txBody>
          <a:bodyPr/>
          <a:lstStyle/>
          <a:p>
            <a:endParaRPr lang="en-AU">
              <a:solidFill>
                <a:prstClr val="black"/>
              </a:solidFill>
            </a:endParaRPr>
          </a:p>
        </p:txBody>
      </p:sp>
      <p:sp>
        <p:nvSpPr>
          <p:cNvPr id="6" name="Slide Number Placeholder 5"/>
          <p:cNvSpPr>
            <a:spLocks noGrp="1"/>
          </p:cNvSpPr>
          <p:nvPr>
            <p:ph type="sldNum" sz="quarter" idx="12"/>
          </p:nvPr>
        </p:nvSpPr>
        <p:spPr>
          <a:xfrm>
            <a:off x="8737600" y="6356351"/>
            <a:ext cx="2844800" cy="365125"/>
          </a:xfrm>
          <a:prstGeom prst="rect">
            <a:avLst/>
          </a:prstGeom>
        </p:spPr>
        <p:txBody>
          <a:bodyPr/>
          <a:lstStyle/>
          <a:p>
            <a:fld id="{116EFF59-4B1F-460F-A66D-7637392BBC29}" type="slidenum">
              <a:rPr lang="en-AU" smtClean="0">
                <a:solidFill>
                  <a:prstClr val="black"/>
                </a:solidFill>
              </a:rPr>
              <a:pPr/>
              <a:t>‹#›</a:t>
            </a:fld>
            <a:endParaRPr lang="en-AU">
              <a:solidFill>
                <a:prstClr val="black"/>
              </a:solidFill>
            </a:endParaRPr>
          </a:p>
        </p:txBody>
      </p:sp>
      <p:pic>
        <p:nvPicPr>
          <p:cNvPr id="9" name="Picture 1"/>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02464" y="139701"/>
            <a:ext cx="11760000" cy="15004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chemeClr val="tx1"/>
                </a:solidFill>
                <a:miter lim="800000"/>
                <a:headEnd/>
                <a:tailEnd/>
              </a14:hiddenLine>
            </a:ext>
          </a:extLst>
        </p:spPr>
      </p:pic>
      <p:sp>
        <p:nvSpPr>
          <p:cNvPr id="11" name="Title 1"/>
          <p:cNvSpPr>
            <a:spLocks noGrp="1"/>
          </p:cNvSpPr>
          <p:nvPr>
            <p:ph type="title"/>
          </p:nvPr>
        </p:nvSpPr>
        <p:spPr>
          <a:xfrm>
            <a:off x="229704" y="251382"/>
            <a:ext cx="8640000" cy="936000"/>
          </a:xfrm>
          <a:prstGeom prst="rect">
            <a:avLst/>
          </a:prstGeom>
          <a:noFill/>
        </p:spPr>
        <p:txBody>
          <a:bodyPr anchor="t">
            <a:normAutofit/>
          </a:bodyPr>
          <a:lstStyle>
            <a:lvl1pPr marL="185738" indent="0" algn="l">
              <a:tabLst/>
              <a:defRPr sz="2600">
                <a:solidFill>
                  <a:srgbClr val="134679"/>
                </a:solidFill>
                <a:latin typeface="Arial" panose="020B0604020202020204" pitchFamily="34" charset="0"/>
                <a:cs typeface="Arial" panose="020B0604020202020204" pitchFamily="34" charset="0"/>
              </a:defRPr>
            </a:lvl1pPr>
          </a:lstStyle>
          <a:p>
            <a:r>
              <a:rPr lang="en-US" dirty="0"/>
              <a:t>Click to edit Master title style</a:t>
            </a:r>
            <a:endParaRPr lang="en-AU" dirty="0"/>
          </a:p>
        </p:txBody>
      </p:sp>
      <p:pic>
        <p:nvPicPr>
          <p:cNvPr id="10" name="Picture 9"/>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614453" y="184799"/>
            <a:ext cx="1291896" cy="994646"/>
          </a:xfrm>
          <a:prstGeom prst="rect">
            <a:avLst/>
          </a:prstGeom>
        </p:spPr>
      </p:pic>
      <p:pic>
        <p:nvPicPr>
          <p:cNvPr id="12" name="Picture 11"/>
          <p:cNvPicPr preferRelativeResize="0">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9310320" y="239368"/>
            <a:ext cx="1147637" cy="868455"/>
          </a:xfrm>
          <a:prstGeom prst="rect">
            <a:avLst/>
          </a:prstGeom>
        </p:spPr>
      </p:pic>
      <p:sp>
        <p:nvSpPr>
          <p:cNvPr id="13" name="Rectangle 23"/>
          <p:cNvSpPr>
            <a:spLocks/>
          </p:cNvSpPr>
          <p:nvPr userDrawn="1"/>
        </p:nvSpPr>
        <p:spPr bwMode="auto">
          <a:xfrm>
            <a:off x="4152349" y="6648679"/>
            <a:ext cx="7716727" cy="215444"/>
          </a:xfrm>
          <a:prstGeom prst="rect">
            <a:avLst/>
          </a:prstGeom>
          <a:noFill/>
          <a:ln>
            <a:noFill/>
          </a:ln>
        </p:spPr>
        <p:txBody>
          <a:bodyPr wrap="square" lIns="0" tIns="0" rIns="0" bIns="0" anchor="ctr">
            <a:spAutoFit/>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r>
              <a:rPr lang="en-US" altLang="en-US" sz="1400">
                <a:solidFill>
                  <a:srgbClr val="FFFFFF"/>
                </a:solidFill>
                <a:cs typeface="Arial" pitchFamily="34" charset="0"/>
                <a:sym typeface="Arial" pitchFamily="34" charset="0"/>
              </a:rPr>
              <a:t>© Global Initiative for Asthma    www.ginasthma.org    www.goldcopd.org</a:t>
            </a:r>
          </a:p>
        </p:txBody>
      </p:sp>
    </p:spTree>
    <p:extLst>
      <p:ext uri="{BB962C8B-B14F-4D97-AF65-F5344CB8AC3E}">
        <p14:creationId xmlns:p14="http://schemas.microsoft.com/office/powerpoint/2010/main" val="2361982450"/>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userDrawn="1">
  <p:cSld name="2_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a:xfrm>
            <a:off x="609600" y="6356351"/>
            <a:ext cx="2844800" cy="365125"/>
          </a:xfrm>
          <a:prstGeom prst="rect">
            <a:avLst/>
          </a:prstGeom>
        </p:spPr>
        <p:txBody>
          <a:bodyPr/>
          <a:lstStyle/>
          <a:p>
            <a:fld id="{89B53804-EED5-4ABA-A7B2-EF2D5F7C27F9}" type="datetimeFigureOut">
              <a:rPr lang="en-AU" smtClean="0">
                <a:solidFill>
                  <a:prstClr val="black"/>
                </a:solidFill>
              </a:rPr>
              <a:pPr/>
              <a:t>27/09/2023</a:t>
            </a:fld>
            <a:endParaRPr lang="en-AU">
              <a:solidFill>
                <a:prstClr val="black"/>
              </a:solidFill>
            </a:endParaRPr>
          </a:p>
        </p:txBody>
      </p:sp>
      <p:sp>
        <p:nvSpPr>
          <p:cNvPr id="4" name="Footer Placeholder 3"/>
          <p:cNvSpPr>
            <a:spLocks noGrp="1"/>
          </p:cNvSpPr>
          <p:nvPr>
            <p:ph type="ftr" sz="quarter" idx="11"/>
          </p:nvPr>
        </p:nvSpPr>
        <p:spPr>
          <a:xfrm>
            <a:off x="4165600" y="6356351"/>
            <a:ext cx="3860800" cy="365125"/>
          </a:xfrm>
          <a:prstGeom prst="rect">
            <a:avLst/>
          </a:prstGeom>
        </p:spPr>
        <p:txBody>
          <a:bodyPr/>
          <a:lstStyle/>
          <a:p>
            <a:endParaRPr lang="en-AU">
              <a:solidFill>
                <a:prstClr val="black"/>
              </a:solidFill>
            </a:endParaRPr>
          </a:p>
        </p:txBody>
      </p:sp>
      <p:sp>
        <p:nvSpPr>
          <p:cNvPr id="5" name="Slide Number Placeholder 4"/>
          <p:cNvSpPr>
            <a:spLocks noGrp="1"/>
          </p:cNvSpPr>
          <p:nvPr>
            <p:ph type="sldNum" sz="quarter" idx="12"/>
          </p:nvPr>
        </p:nvSpPr>
        <p:spPr>
          <a:xfrm>
            <a:off x="8737600" y="6356351"/>
            <a:ext cx="2844800" cy="365125"/>
          </a:xfrm>
          <a:prstGeom prst="rect">
            <a:avLst/>
          </a:prstGeom>
        </p:spPr>
        <p:txBody>
          <a:bodyPr/>
          <a:lstStyle/>
          <a:p>
            <a:fld id="{116EFF59-4B1F-460F-A66D-7637392BBC29}" type="slidenum">
              <a:rPr lang="en-AU" smtClean="0">
                <a:solidFill>
                  <a:prstClr val="black"/>
                </a:solidFill>
              </a:rPr>
              <a:pPr/>
              <a:t>‹#›</a:t>
            </a:fld>
            <a:endParaRPr lang="en-AU">
              <a:solidFill>
                <a:prstClr val="black"/>
              </a:solidFill>
            </a:endParaRPr>
          </a:p>
        </p:txBody>
      </p:sp>
      <p:sp>
        <p:nvSpPr>
          <p:cNvPr id="12" name="Rounded Rectangle 14"/>
          <p:cNvSpPr/>
          <p:nvPr userDrawn="1"/>
        </p:nvSpPr>
        <p:spPr>
          <a:xfrm>
            <a:off x="219397" y="6652582"/>
            <a:ext cx="11760000" cy="216000"/>
          </a:xfrm>
          <a:custGeom>
            <a:avLst/>
            <a:gdLst>
              <a:gd name="connsiteX0" fmla="*/ 0 w 8820000"/>
              <a:gd name="connsiteY0" fmla="*/ 48001 h 288000"/>
              <a:gd name="connsiteX1" fmla="*/ 48001 w 8820000"/>
              <a:gd name="connsiteY1" fmla="*/ 0 h 288000"/>
              <a:gd name="connsiteX2" fmla="*/ 8771999 w 8820000"/>
              <a:gd name="connsiteY2" fmla="*/ 0 h 288000"/>
              <a:gd name="connsiteX3" fmla="*/ 8820000 w 8820000"/>
              <a:gd name="connsiteY3" fmla="*/ 48001 h 288000"/>
              <a:gd name="connsiteX4" fmla="*/ 8820000 w 8820000"/>
              <a:gd name="connsiteY4" fmla="*/ 239999 h 288000"/>
              <a:gd name="connsiteX5" fmla="*/ 8771999 w 8820000"/>
              <a:gd name="connsiteY5" fmla="*/ 288000 h 288000"/>
              <a:gd name="connsiteX6" fmla="*/ 48001 w 8820000"/>
              <a:gd name="connsiteY6" fmla="*/ 288000 h 288000"/>
              <a:gd name="connsiteX7" fmla="*/ 0 w 8820000"/>
              <a:gd name="connsiteY7" fmla="*/ 239999 h 288000"/>
              <a:gd name="connsiteX8" fmla="*/ 0 w 8820000"/>
              <a:gd name="connsiteY8" fmla="*/ 48001 h 288000"/>
              <a:gd name="connsiteX0" fmla="*/ 0 w 8820000"/>
              <a:gd name="connsiteY0" fmla="*/ 48001 h 288000"/>
              <a:gd name="connsiteX1" fmla="*/ 48001 w 8820000"/>
              <a:gd name="connsiteY1" fmla="*/ 0 h 288000"/>
              <a:gd name="connsiteX2" fmla="*/ 8771999 w 8820000"/>
              <a:gd name="connsiteY2" fmla="*/ 0 h 288000"/>
              <a:gd name="connsiteX3" fmla="*/ 8820000 w 8820000"/>
              <a:gd name="connsiteY3" fmla="*/ 48001 h 288000"/>
              <a:gd name="connsiteX4" fmla="*/ 8820000 w 8820000"/>
              <a:gd name="connsiteY4" fmla="*/ 239999 h 288000"/>
              <a:gd name="connsiteX5" fmla="*/ 8771999 w 8820000"/>
              <a:gd name="connsiteY5" fmla="*/ 288000 h 288000"/>
              <a:gd name="connsiteX6" fmla="*/ 0 w 8820000"/>
              <a:gd name="connsiteY6" fmla="*/ 239999 h 288000"/>
              <a:gd name="connsiteX7" fmla="*/ 0 w 8820000"/>
              <a:gd name="connsiteY7" fmla="*/ 48001 h 288000"/>
              <a:gd name="connsiteX0" fmla="*/ 0 w 8820000"/>
              <a:gd name="connsiteY0" fmla="*/ 48001 h 239999"/>
              <a:gd name="connsiteX1" fmla="*/ 48001 w 8820000"/>
              <a:gd name="connsiteY1" fmla="*/ 0 h 239999"/>
              <a:gd name="connsiteX2" fmla="*/ 8771999 w 8820000"/>
              <a:gd name="connsiteY2" fmla="*/ 0 h 239999"/>
              <a:gd name="connsiteX3" fmla="*/ 8820000 w 8820000"/>
              <a:gd name="connsiteY3" fmla="*/ 48001 h 239999"/>
              <a:gd name="connsiteX4" fmla="*/ 8820000 w 8820000"/>
              <a:gd name="connsiteY4" fmla="*/ 239999 h 239999"/>
              <a:gd name="connsiteX5" fmla="*/ 0 w 8820000"/>
              <a:gd name="connsiteY5" fmla="*/ 239999 h 239999"/>
              <a:gd name="connsiteX6" fmla="*/ 0 w 8820000"/>
              <a:gd name="connsiteY6" fmla="*/ 48001 h 239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820000" h="239999">
                <a:moveTo>
                  <a:pt x="0" y="48001"/>
                </a:moveTo>
                <a:cubicBezTo>
                  <a:pt x="0" y="21491"/>
                  <a:pt x="21491" y="0"/>
                  <a:pt x="48001" y="0"/>
                </a:cubicBezTo>
                <a:lnTo>
                  <a:pt x="8771999" y="0"/>
                </a:lnTo>
                <a:cubicBezTo>
                  <a:pt x="8798509" y="0"/>
                  <a:pt x="8820000" y="21491"/>
                  <a:pt x="8820000" y="48001"/>
                </a:cubicBezTo>
                <a:lnTo>
                  <a:pt x="8820000" y="239999"/>
                </a:lnTo>
                <a:cubicBezTo>
                  <a:pt x="7350000" y="271999"/>
                  <a:pt x="1470000" y="271999"/>
                  <a:pt x="0" y="239999"/>
                </a:cubicBezTo>
                <a:lnTo>
                  <a:pt x="0" y="48001"/>
                </a:lnTo>
                <a:close/>
              </a:path>
            </a:pathLst>
          </a:custGeom>
          <a:solidFill>
            <a:srgbClr val="1346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prstClr val="white"/>
              </a:solidFill>
            </a:endParaRPr>
          </a:p>
        </p:txBody>
      </p:sp>
      <p:pic>
        <p:nvPicPr>
          <p:cNvPr id="15" name="Picture 1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614453" y="184799"/>
            <a:ext cx="1291896" cy="994646"/>
          </a:xfrm>
          <a:prstGeom prst="rect">
            <a:avLst/>
          </a:prstGeom>
        </p:spPr>
      </p:pic>
      <p:pic>
        <p:nvPicPr>
          <p:cNvPr id="8" name="Picture 7"/>
          <p:cNvPicPr preferRelativeResize="0">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9310320" y="239368"/>
            <a:ext cx="1147637" cy="868455"/>
          </a:xfrm>
          <a:prstGeom prst="rect">
            <a:avLst/>
          </a:prstGeom>
        </p:spPr>
      </p:pic>
      <p:sp>
        <p:nvSpPr>
          <p:cNvPr id="10" name="Rectangle 23"/>
          <p:cNvSpPr>
            <a:spLocks/>
          </p:cNvSpPr>
          <p:nvPr userDrawn="1"/>
        </p:nvSpPr>
        <p:spPr bwMode="auto">
          <a:xfrm>
            <a:off x="4152349" y="6648679"/>
            <a:ext cx="7716727" cy="215444"/>
          </a:xfrm>
          <a:prstGeom prst="rect">
            <a:avLst/>
          </a:prstGeom>
          <a:noFill/>
          <a:ln>
            <a:noFill/>
          </a:ln>
        </p:spPr>
        <p:txBody>
          <a:bodyPr wrap="square" lIns="0" tIns="0" rIns="0" bIns="0" anchor="ctr">
            <a:spAutoFit/>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r>
              <a:rPr lang="en-US" altLang="en-US" sz="1400">
                <a:solidFill>
                  <a:srgbClr val="FFFFFF"/>
                </a:solidFill>
                <a:cs typeface="Arial" pitchFamily="34" charset="0"/>
                <a:sym typeface="Arial" pitchFamily="34" charset="0"/>
              </a:rPr>
              <a:t>© Global Initiative for Asthma    www.ginasthma.org    www.goldcopd.org</a:t>
            </a:r>
          </a:p>
        </p:txBody>
      </p:sp>
    </p:spTree>
    <p:extLst>
      <p:ext uri="{BB962C8B-B14F-4D97-AF65-F5344CB8AC3E}">
        <p14:creationId xmlns:p14="http://schemas.microsoft.com/office/powerpoint/2010/main" val="2382180556"/>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2">
        <a:schemeClr val="bg2"/>
      </p:bgRef>
    </p:bg>
    <p:spTree>
      <p:nvGrpSpPr>
        <p:cNvPr id="1" name=""/>
        <p:cNvGrpSpPr/>
        <p:nvPr/>
      </p:nvGrpSpPr>
      <p:grpSpPr>
        <a:xfrm>
          <a:off x="0" y="0"/>
          <a:ext cx="0" cy="0"/>
          <a:chOff x="0" y="0"/>
          <a:chExt cx="0" cy="0"/>
        </a:xfrm>
      </p:grpSpPr>
      <p:sp>
        <p:nvSpPr>
          <p:cNvPr id="7" name="Freeform 6"/>
          <p:cNvSpPr>
            <a:spLocks/>
          </p:cNvSpPr>
          <p:nvPr/>
        </p:nvSpPr>
        <p:spPr bwMode="auto">
          <a:xfrm>
            <a:off x="0" y="4752126"/>
            <a:ext cx="12192000" cy="2112962"/>
          </a:xfrm>
          <a:custGeom>
            <a:avLst>
              <a:gd name="A1" fmla="val 0"/>
              <a:gd name="A2" fmla="val 0"/>
              <a:gd name="A3" fmla="val 0"/>
              <a:gd name="A4" fmla="val 0"/>
              <a:gd name="A5" fmla="val 0"/>
              <a:gd name="A6" fmla="val 0"/>
              <a:gd name="A7" fmla="val 0"/>
              <a:gd name="A8" fmla="val 0"/>
            </a:avLst>
            <a:gdLst/>
            <a:ahLst/>
            <a:cxnLst>
              <a:cxn ang="0">
                <a:pos x="0" y="1066"/>
              </a:cxn>
              <a:cxn ang="0">
                <a:pos x="0" y="1331"/>
              </a:cxn>
              <a:cxn ang="0">
                <a:pos x="5760" y="1331"/>
              </a:cxn>
              <a:cxn ang="0">
                <a:pos x="5760" y="0"/>
              </a:cxn>
              <a:cxn ang="0">
                <a:pos x="0" y="1066"/>
              </a:cxn>
            </a:cxnLst>
            <a:rect l="0" t="0" r="0" b="0"/>
            <a:pathLst>
              <a:path w="5760" h="1331">
                <a:moveTo>
                  <a:pt x="0" y="1066"/>
                </a:moveTo>
                <a:lnTo>
                  <a:pt x="0" y="1331"/>
                </a:lnTo>
                <a:lnTo>
                  <a:pt x="5760" y="1331"/>
                </a:lnTo>
                <a:lnTo>
                  <a:pt x="5760" y="0"/>
                </a:lnTo>
                <a:cubicBezTo>
                  <a:pt x="3220" y="1206"/>
                  <a:pt x="2250" y="1146"/>
                  <a:pt x="0" y="1066"/>
                </a:cubicBezTo>
                <a:close/>
              </a:path>
            </a:pathLst>
          </a:custGeom>
          <a:solidFill>
            <a:schemeClr val="bg1">
              <a:tint val="80000"/>
              <a:satMod val="200000"/>
              <a:alpha val="45000"/>
            </a:schemeClr>
          </a:solidFill>
          <a:ln w="9525" cap="flat" cmpd="sng" algn="ctr">
            <a:noFill/>
            <a:prstDash val="solid"/>
            <a:round/>
            <a:headEnd type="none" w="med" len="med"/>
            <a:tailEnd type="none" w="med" len="med"/>
          </a:ln>
          <a:effectLst>
            <a:outerShdw blurRad="50800" dist="44450" dir="16200000" algn="ctr" rotWithShape="0">
              <a:prstClr val="black">
                <a:alpha val="35000"/>
              </a:prstClr>
            </a:outerShdw>
          </a:effectLst>
        </p:spPr>
        <p:txBody>
          <a:bodyPr vert="horz" wrap="square" lIns="91440" tIns="45720" rIns="91440" bIns="45720" anchor="t" compatLnSpc="1"/>
          <a:lstStyle/>
          <a:p>
            <a:endParaRPr lang="en-US">
              <a:solidFill>
                <a:prstClr val="white"/>
              </a:solidFill>
            </a:endParaRPr>
          </a:p>
        </p:txBody>
      </p:sp>
      <p:sp>
        <p:nvSpPr>
          <p:cNvPr id="8" name="Freeform 7"/>
          <p:cNvSpPr>
            <a:spLocks/>
          </p:cNvSpPr>
          <p:nvPr/>
        </p:nvSpPr>
        <p:spPr bwMode="auto">
          <a:xfrm>
            <a:off x="8140701" y="0"/>
            <a:ext cx="4051300" cy="6858000"/>
          </a:xfrm>
          <a:custGeom>
            <a:avLst/>
            <a:gdLst>
              <a:gd name="connsiteX0" fmla="*/ 1914 w 1914"/>
              <a:gd name="connsiteY0" fmla="*/ 9 h 4329"/>
              <a:gd name="connsiteX1" fmla="*/ 1914 w 1914"/>
              <a:gd name="connsiteY1" fmla="*/ 4329 h 4329"/>
              <a:gd name="connsiteX2" fmla="*/ 204 w 1914"/>
              <a:gd name="connsiteY2" fmla="*/ 4327 h 4329"/>
              <a:gd name="connsiteX3" fmla="*/ 0 w 1914"/>
              <a:gd name="connsiteY3" fmla="*/ 0 h 4329"/>
              <a:gd name="connsiteX4" fmla="*/ 1914 w 1914"/>
              <a:gd name="connsiteY4" fmla="*/ 9 h 43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14" h="4329">
                <a:moveTo>
                  <a:pt x="1914" y="9"/>
                </a:moveTo>
                <a:lnTo>
                  <a:pt x="1914" y="4329"/>
                </a:lnTo>
                <a:lnTo>
                  <a:pt x="204" y="4327"/>
                </a:lnTo>
                <a:cubicBezTo>
                  <a:pt x="1288" y="3574"/>
                  <a:pt x="1608" y="1590"/>
                  <a:pt x="0" y="0"/>
                </a:cubicBezTo>
                <a:lnTo>
                  <a:pt x="1914" y="9"/>
                </a:lnTo>
                <a:close/>
              </a:path>
            </a:pathLst>
          </a:custGeom>
          <a:solidFill>
            <a:schemeClr val="bg1">
              <a:tint val="90000"/>
              <a:satMod val="350000"/>
              <a:alpha val="40000"/>
            </a:schemeClr>
          </a:solidFill>
          <a:ln w="9525" cap="flat" cmpd="sng" algn="ctr">
            <a:noFill/>
            <a:prstDash val="solid"/>
            <a:round/>
            <a:headEnd type="none" w="med" len="med"/>
            <a:tailEnd type="none" w="med" len="med"/>
          </a:ln>
          <a:effectLst>
            <a:outerShdw blurRad="50800" dist="50800" dir="10800000" algn="ctr" rotWithShape="0">
              <a:prstClr val="black">
                <a:alpha val="45000"/>
              </a:prstClr>
            </a:outerShdw>
          </a:effectLst>
        </p:spPr>
        <p:txBody>
          <a:bodyPr vert="horz" wrap="square" lIns="91440" tIns="45720" rIns="91440" bIns="45720" anchor="t" compatLnSpc="1"/>
          <a:lstStyle/>
          <a:p>
            <a:endParaRPr lang="en-US">
              <a:solidFill>
                <a:prstClr val="white"/>
              </a:solidFill>
            </a:endParaRPr>
          </a:p>
        </p:txBody>
      </p:sp>
      <p:sp>
        <p:nvSpPr>
          <p:cNvPr id="9" name="Title 8"/>
          <p:cNvSpPr>
            <a:spLocks noGrp="1"/>
          </p:cNvSpPr>
          <p:nvPr>
            <p:ph type="ctrTitle"/>
          </p:nvPr>
        </p:nvSpPr>
        <p:spPr>
          <a:xfrm>
            <a:off x="572085" y="3337560"/>
            <a:ext cx="8640064" cy="2301240"/>
          </a:xfrm>
        </p:spPr>
        <p:txBody>
          <a:bodyPr rIns="45720" anchor="t"/>
          <a:lstStyle>
            <a:lvl1pPr algn="r">
              <a:defRPr lang="en-US" b="1" cap="all" baseline="0" dirty="0">
                <a:ln w="5000" cmpd="sng">
                  <a:solidFill>
                    <a:schemeClr val="accent1">
                      <a:tint val="80000"/>
                      <a:shade val="99000"/>
                      <a:satMod val="500000"/>
                    </a:schemeClr>
                  </a:solidFill>
                  <a:prstDash val="solid"/>
                </a:ln>
                <a:gradFill>
                  <a:gsLst>
                    <a:gs pos="0">
                      <a:schemeClr val="accent1">
                        <a:tint val="63000"/>
                        <a:satMod val="255000"/>
                      </a:schemeClr>
                    </a:gs>
                    <a:gs pos="9000">
                      <a:schemeClr val="accent1">
                        <a:tint val="63000"/>
                        <a:satMod val="255000"/>
                      </a:schemeClr>
                    </a:gs>
                    <a:gs pos="53000">
                      <a:schemeClr val="accent1">
                        <a:shade val="60000"/>
                        <a:satMod val="100000"/>
                      </a:schemeClr>
                    </a:gs>
                    <a:gs pos="90000">
                      <a:schemeClr val="accent1">
                        <a:tint val="63000"/>
                        <a:satMod val="255000"/>
                      </a:schemeClr>
                    </a:gs>
                    <a:gs pos="100000">
                      <a:schemeClr val="accent1">
                        <a:tint val="63000"/>
                        <a:satMod val="255000"/>
                      </a:schemeClr>
                    </a:gs>
                  </a:gsLst>
                  <a:lin ang="5400000"/>
                </a:gradFill>
                <a:effectLst>
                  <a:outerShdw blurRad="50800" dist="38100" dir="5400000" algn="t" rotWithShape="0">
                    <a:prstClr val="black">
                      <a:alpha val="50000"/>
                    </a:prstClr>
                  </a:outerShdw>
                </a:effectLst>
              </a:defRPr>
            </a:lvl1pPr>
          </a:lstStyle>
          <a:p>
            <a:r>
              <a:rPr kumimoji="0" lang="en-US"/>
              <a:t>Click to edit Master title style</a:t>
            </a:r>
          </a:p>
        </p:txBody>
      </p:sp>
      <p:sp>
        <p:nvSpPr>
          <p:cNvPr id="17" name="Subtitle 16"/>
          <p:cNvSpPr>
            <a:spLocks noGrp="1"/>
          </p:cNvSpPr>
          <p:nvPr>
            <p:ph type="subTitle" idx="1"/>
          </p:nvPr>
        </p:nvSpPr>
        <p:spPr>
          <a:xfrm>
            <a:off x="577400" y="1544812"/>
            <a:ext cx="8640064" cy="1752600"/>
          </a:xfrm>
        </p:spPr>
        <p:txBody>
          <a:bodyPr tIns="0" rIns="45720" bIns="0" anchor="b">
            <a:normAutofit/>
          </a:bodyPr>
          <a:lstStyle>
            <a:lvl1pPr marL="0" indent="0" algn="r">
              <a:buNone/>
              <a:defRPr sz="2000">
                <a:solidFill>
                  <a:schemeClr val="tx1"/>
                </a:solidFill>
                <a:effectLst/>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a:t>Click to edit Master subtitle style</a:t>
            </a:r>
          </a:p>
        </p:txBody>
      </p:sp>
      <p:sp>
        <p:nvSpPr>
          <p:cNvPr id="30" name="Date Placeholder 29"/>
          <p:cNvSpPr>
            <a:spLocks noGrp="1"/>
          </p:cNvSpPr>
          <p:nvPr>
            <p:ph type="dt" sz="half" idx="10"/>
          </p:nvPr>
        </p:nvSpPr>
        <p:spPr/>
        <p:txBody>
          <a:bodyPr/>
          <a:lstStyle/>
          <a:p>
            <a:endParaRPr lang="en-US" altLang="en-US">
              <a:solidFill>
                <a:srgbClr val="D6ECFF">
                  <a:shade val="50000"/>
                </a:srgbClr>
              </a:solidFill>
            </a:endParaRPr>
          </a:p>
        </p:txBody>
      </p:sp>
      <p:sp>
        <p:nvSpPr>
          <p:cNvPr id="19" name="Footer Placeholder 18"/>
          <p:cNvSpPr>
            <a:spLocks noGrp="1"/>
          </p:cNvSpPr>
          <p:nvPr>
            <p:ph type="ftr" sz="quarter" idx="11"/>
          </p:nvPr>
        </p:nvSpPr>
        <p:spPr/>
        <p:txBody>
          <a:bodyPr/>
          <a:lstStyle/>
          <a:p>
            <a:endParaRPr lang="en-US" altLang="en-US">
              <a:solidFill>
                <a:srgbClr val="D6ECFF">
                  <a:shade val="50000"/>
                </a:srgbClr>
              </a:solidFill>
            </a:endParaRPr>
          </a:p>
        </p:txBody>
      </p:sp>
      <p:sp>
        <p:nvSpPr>
          <p:cNvPr id="27" name="Slide Number Placeholder 26"/>
          <p:cNvSpPr>
            <a:spLocks noGrp="1"/>
          </p:cNvSpPr>
          <p:nvPr>
            <p:ph type="sldNum" sz="quarter" idx="12"/>
          </p:nvPr>
        </p:nvSpPr>
        <p:spPr/>
        <p:txBody>
          <a:bodyPr/>
          <a:lstStyle/>
          <a:p>
            <a:fld id="{43BA93AF-71CB-4633-ACA0-27E66D482733}" type="slidenum">
              <a:rPr lang="en-US" altLang="en-US" smtClean="0">
                <a:solidFill>
                  <a:srgbClr val="D6ECFF">
                    <a:shade val="50000"/>
                  </a:srgbClr>
                </a:solidFill>
              </a:rPr>
              <a:pPr/>
              <a:t>‹#›</a:t>
            </a:fld>
            <a:endParaRPr lang="en-US" altLang="en-US">
              <a:solidFill>
                <a:srgbClr val="D6ECFF">
                  <a:shade val="50000"/>
                </a:srgbClr>
              </a:solidFill>
            </a:endParaRPr>
          </a:p>
        </p:txBody>
      </p:sp>
    </p:spTree>
    <p:extLst>
      <p:ext uri="{BB962C8B-B14F-4D97-AF65-F5344CB8AC3E}">
        <p14:creationId xmlns:p14="http://schemas.microsoft.com/office/powerpoint/2010/main" val="3615885381"/>
      </p:ext>
    </p:extLst>
  </p:cSld>
  <p:clrMapOvr>
    <a:overrideClrMapping bg1="dk1" tx1="lt1" bg2="dk2" tx2="lt2" accent1="accent1" accent2="accent2" accent3="accent3" accent4="accent4" accent5="accent5" accent6="accent6" hlink="hlink" folHlink="folHlink"/>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a:lvl1pPr>
          </a:lstStyle>
          <a:p>
            <a:r>
              <a:rPr kumimoji="0" lang="en-US"/>
              <a:t>Click to edit Master title style</a:t>
            </a:r>
          </a:p>
        </p:txBody>
      </p:sp>
      <p:sp>
        <p:nvSpPr>
          <p:cNvPr id="3" name="Content Placeholder 2"/>
          <p:cNvSpPr>
            <a:spLocks noGrp="1"/>
          </p:cNvSpPr>
          <p:nvPr>
            <p:ph idx="1"/>
          </p:nvPr>
        </p:nvSpPr>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endParaRPr lang="en-US" altLang="en-US">
              <a:solidFill>
                <a:srgbClr val="D6ECFF">
                  <a:shade val="50000"/>
                </a:srgbClr>
              </a:solidFill>
            </a:endParaRPr>
          </a:p>
        </p:txBody>
      </p:sp>
      <p:sp>
        <p:nvSpPr>
          <p:cNvPr id="5" name="Footer Placeholder 4"/>
          <p:cNvSpPr>
            <a:spLocks noGrp="1"/>
          </p:cNvSpPr>
          <p:nvPr>
            <p:ph type="ftr" sz="quarter" idx="11"/>
          </p:nvPr>
        </p:nvSpPr>
        <p:spPr/>
        <p:txBody>
          <a:bodyPr/>
          <a:lstStyle/>
          <a:p>
            <a:endParaRPr lang="en-US" altLang="en-US">
              <a:solidFill>
                <a:srgbClr val="D6ECFF">
                  <a:shade val="50000"/>
                </a:srgbClr>
              </a:solidFill>
            </a:endParaRPr>
          </a:p>
        </p:txBody>
      </p:sp>
      <p:sp>
        <p:nvSpPr>
          <p:cNvPr id="6" name="Slide Number Placeholder 5"/>
          <p:cNvSpPr>
            <a:spLocks noGrp="1"/>
          </p:cNvSpPr>
          <p:nvPr>
            <p:ph type="sldNum" sz="quarter" idx="12"/>
          </p:nvPr>
        </p:nvSpPr>
        <p:spPr/>
        <p:txBody>
          <a:bodyPr/>
          <a:lstStyle/>
          <a:p>
            <a:fld id="{6F397E20-4A38-4E56-BCF0-6805BED56472}" type="slidenum">
              <a:rPr lang="en-US" altLang="en-US" smtClean="0">
                <a:solidFill>
                  <a:srgbClr val="D6ECFF">
                    <a:shade val="50000"/>
                  </a:srgbClr>
                </a:solidFill>
              </a:rPr>
              <a:pPr/>
              <a:t>‹#›</a:t>
            </a:fld>
            <a:endParaRPr lang="en-US" altLang="en-US">
              <a:solidFill>
                <a:srgbClr val="D6ECFF">
                  <a:shade val="50000"/>
                </a:srgbClr>
              </a:solidFill>
            </a:endParaRPr>
          </a:p>
        </p:txBody>
      </p:sp>
    </p:spTree>
    <p:extLst>
      <p:ext uri="{BB962C8B-B14F-4D97-AF65-F5344CB8AC3E}">
        <p14:creationId xmlns:p14="http://schemas.microsoft.com/office/powerpoint/2010/main" val="198850865"/>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2">
        <a:schemeClr val="bg2"/>
      </p:bgRef>
    </p:bg>
    <p:spTree>
      <p:nvGrpSpPr>
        <p:cNvPr id="1" name=""/>
        <p:cNvGrpSpPr/>
        <p:nvPr/>
      </p:nvGrpSpPr>
      <p:grpSpPr>
        <a:xfrm>
          <a:off x="0" y="0"/>
          <a:ext cx="0" cy="0"/>
          <a:chOff x="0" y="0"/>
          <a:chExt cx="0" cy="0"/>
        </a:xfrm>
      </p:grpSpPr>
      <p:sp>
        <p:nvSpPr>
          <p:cNvPr id="7" name="Freeform 6"/>
          <p:cNvSpPr>
            <a:spLocks/>
          </p:cNvSpPr>
          <p:nvPr/>
        </p:nvSpPr>
        <p:spPr bwMode="auto">
          <a:xfrm>
            <a:off x="0" y="4752126"/>
            <a:ext cx="12192000" cy="2112962"/>
          </a:xfrm>
          <a:custGeom>
            <a:avLst>
              <a:gd name="A1" fmla="val 0"/>
              <a:gd name="A2" fmla="val 0"/>
              <a:gd name="A3" fmla="val 0"/>
              <a:gd name="A4" fmla="val 0"/>
              <a:gd name="A5" fmla="val 0"/>
              <a:gd name="A6" fmla="val 0"/>
              <a:gd name="A7" fmla="val 0"/>
              <a:gd name="A8" fmla="val 0"/>
            </a:avLst>
            <a:gdLst/>
            <a:ahLst/>
            <a:cxnLst>
              <a:cxn ang="0">
                <a:pos x="0" y="1066"/>
              </a:cxn>
              <a:cxn ang="0">
                <a:pos x="0" y="1331"/>
              </a:cxn>
              <a:cxn ang="0">
                <a:pos x="5760" y="1331"/>
              </a:cxn>
              <a:cxn ang="0">
                <a:pos x="5760" y="0"/>
              </a:cxn>
              <a:cxn ang="0">
                <a:pos x="0" y="1066"/>
              </a:cxn>
            </a:cxnLst>
            <a:rect l="0" t="0" r="0" b="0"/>
            <a:pathLst>
              <a:path w="5760" h="1331">
                <a:moveTo>
                  <a:pt x="0" y="1066"/>
                </a:moveTo>
                <a:lnTo>
                  <a:pt x="0" y="1331"/>
                </a:lnTo>
                <a:lnTo>
                  <a:pt x="5760" y="1331"/>
                </a:lnTo>
                <a:lnTo>
                  <a:pt x="5760" y="0"/>
                </a:lnTo>
                <a:cubicBezTo>
                  <a:pt x="3220" y="1206"/>
                  <a:pt x="2250" y="1146"/>
                  <a:pt x="0" y="1066"/>
                </a:cubicBezTo>
                <a:close/>
              </a:path>
            </a:pathLst>
          </a:custGeom>
          <a:solidFill>
            <a:schemeClr val="bg1">
              <a:tint val="80000"/>
              <a:satMod val="200000"/>
              <a:alpha val="45000"/>
            </a:schemeClr>
          </a:solidFill>
          <a:ln w="9525" cap="flat" cmpd="sng" algn="ctr">
            <a:noFill/>
            <a:prstDash val="solid"/>
            <a:round/>
            <a:headEnd type="none" w="med" len="med"/>
            <a:tailEnd type="none" w="med" len="med"/>
          </a:ln>
          <a:effectLst>
            <a:outerShdw blurRad="50800" dist="44450" dir="16200000" algn="ctr" rotWithShape="0">
              <a:prstClr val="black">
                <a:alpha val="35000"/>
              </a:prstClr>
            </a:outerShdw>
          </a:effectLst>
        </p:spPr>
        <p:txBody>
          <a:bodyPr vert="horz" wrap="square" lIns="91440" tIns="45720" rIns="91440" bIns="45720" anchor="t" compatLnSpc="1"/>
          <a:lstStyle/>
          <a:p>
            <a:endParaRPr lang="en-US">
              <a:solidFill>
                <a:prstClr val="white"/>
              </a:solidFill>
            </a:endParaRPr>
          </a:p>
        </p:txBody>
      </p:sp>
      <p:sp>
        <p:nvSpPr>
          <p:cNvPr id="9" name="Freeform 8"/>
          <p:cNvSpPr>
            <a:spLocks/>
          </p:cNvSpPr>
          <p:nvPr/>
        </p:nvSpPr>
        <p:spPr bwMode="auto">
          <a:xfrm>
            <a:off x="8140701" y="0"/>
            <a:ext cx="4051300" cy="6858000"/>
          </a:xfrm>
          <a:custGeom>
            <a:avLst/>
            <a:gdLst>
              <a:gd name="connsiteX0" fmla="*/ 1914 w 1914"/>
              <a:gd name="connsiteY0" fmla="*/ 9 h 4329"/>
              <a:gd name="connsiteX1" fmla="*/ 1914 w 1914"/>
              <a:gd name="connsiteY1" fmla="*/ 4329 h 4329"/>
              <a:gd name="connsiteX2" fmla="*/ 204 w 1914"/>
              <a:gd name="connsiteY2" fmla="*/ 4327 h 4329"/>
              <a:gd name="connsiteX3" fmla="*/ 0 w 1914"/>
              <a:gd name="connsiteY3" fmla="*/ 0 h 4329"/>
              <a:gd name="connsiteX4" fmla="*/ 1914 w 1914"/>
              <a:gd name="connsiteY4" fmla="*/ 9 h 43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14" h="4329">
                <a:moveTo>
                  <a:pt x="1914" y="9"/>
                </a:moveTo>
                <a:lnTo>
                  <a:pt x="1914" y="4329"/>
                </a:lnTo>
                <a:lnTo>
                  <a:pt x="204" y="4327"/>
                </a:lnTo>
                <a:cubicBezTo>
                  <a:pt x="1288" y="3574"/>
                  <a:pt x="1608" y="1590"/>
                  <a:pt x="0" y="0"/>
                </a:cubicBezTo>
                <a:lnTo>
                  <a:pt x="1914" y="9"/>
                </a:lnTo>
                <a:close/>
              </a:path>
            </a:pathLst>
          </a:custGeom>
          <a:solidFill>
            <a:schemeClr val="bg1">
              <a:tint val="90000"/>
              <a:satMod val="350000"/>
              <a:alpha val="40000"/>
            </a:schemeClr>
          </a:solidFill>
          <a:ln w="9525" cap="flat" cmpd="sng" algn="ctr">
            <a:noFill/>
            <a:prstDash val="solid"/>
            <a:round/>
            <a:headEnd type="none" w="med" len="med"/>
            <a:tailEnd type="none" w="med" len="med"/>
          </a:ln>
          <a:effectLst>
            <a:outerShdw blurRad="50800" dist="50800" dir="10800000" algn="ctr" rotWithShape="0">
              <a:prstClr val="black">
                <a:alpha val="45000"/>
              </a:prstClr>
            </a:outerShdw>
          </a:effectLst>
        </p:spPr>
        <p:txBody>
          <a:bodyPr vert="horz" wrap="square" lIns="91440" tIns="45720" rIns="91440" bIns="45720" anchor="t" compatLnSpc="1"/>
          <a:lstStyle/>
          <a:p>
            <a:endParaRPr lang="en-US">
              <a:solidFill>
                <a:prstClr val="white"/>
              </a:solidFill>
            </a:endParaRPr>
          </a:p>
        </p:txBody>
      </p:sp>
      <p:sp>
        <p:nvSpPr>
          <p:cNvPr id="2" name="Title 1"/>
          <p:cNvSpPr>
            <a:spLocks noGrp="1"/>
          </p:cNvSpPr>
          <p:nvPr>
            <p:ph type="title"/>
          </p:nvPr>
        </p:nvSpPr>
        <p:spPr>
          <a:xfrm>
            <a:off x="914400" y="3583838"/>
            <a:ext cx="8839200" cy="1826363"/>
          </a:xfrm>
        </p:spPr>
        <p:txBody>
          <a:bodyPr tIns="0" bIns="0" anchor="t"/>
          <a:lstStyle>
            <a:lvl1pPr algn="l">
              <a:buNone/>
              <a:defRPr sz="4200" b="1" cap="none" baseline="0">
                <a:ln w="5000" cmpd="sng">
                  <a:solidFill>
                    <a:schemeClr val="accent1">
                      <a:tint val="80000"/>
                      <a:shade val="99000"/>
                      <a:satMod val="500000"/>
                    </a:schemeClr>
                  </a:solidFill>
                  <a:prstDash val="solid"/>
                </a:ln>
                <a:gradFill>
                  <a:gsLst>
                    <a:gs pos="0">
                      <a:schemeClr val="accent1">
                        <a:tint val="63000"/>
                        <a:satMod val="255000"/>
                      </a:schemeClr>
                    </a:gs>
                    <a:gs pos="9000">
                      <a:schemeClr val="accent1">
                        <a:tint val="63000"/>
                        <a:satMod val="255000"/>
                      </a:schemeClr>
                    </a:gs>
                    <a:gs pos="53000">
                      <a:schemeClr val="accent1">
                        <a:shade val="60000"/>
                        <a:satMod val="100000"/>
                      </a:schemeClr>
                    </a:gs>
                    <a:gs pos="90000">
                      <a:schemeClr val="accent1">
                        <a:tint val="63000"/>
                        <a:satMod val="255000"/>
                      </a:schemeClr>
                    </a:gs>
                    <a:gs pos="100000">
                      <a:schemeClr val="accent1">
                        <a:tint val="63000"/>
                        <a:satMod val="255000"/>
                      </a:schemeClr>
                    </a:gs>
                  </a:gsLst>
                  <a:lin ang="5400000"/>
                </a:gradFill>
                <a:effectLst>
                  <a:outerShdw blurRad="50800" dist="38100" dir="5400000" algn="t" rotWithShape="0">
                    <a:prstClr val="black">
                      <a:alpha val="50000"/>
                    </a:prstClr>
                  </a:outerShdw>
                </a:effectLst>
              </a:defRPr>
            </a:lvl1pPr>
          </a:lstStyle>
          <a:p>
            <a:r>
              <a:rPr kumimoji="0" lang="en-US"/>
              <a:t>Click to edit Master title style</a:t>
            </a:r>
          </a:p>
        </p:txBody>
      </p:sp>
      <p:sp>
        <p:nvSpPr>
          <p:cNvPr id="3" name="Text Placeholder 2"/>
          <p:cNvSpPr>
            <a:spLocks noGrp="1"/>
          </p:cNvSpPr>
          <p:nvPr>
            <p:ph type="body" idx="1"/>
          </p:nvPr>
        </p:nvSpPr>
        <p:spPr>
          <a:xfrm>
            <a:off x="914400" y="2485800"/>
            <a:ext cx="8839200" cy="1066688"/>
          </a:xfrm>
        </p:spPr>
        <p:txBody>
          <a:bodyPr lIns="45720" tIns="0" rIns="45720" bIns="0" anchor="b"/>
          <a:lstStyle>
            <a:lvl1pPr marL="0" indent="0" algn="l">
              <a:buNone/>
              <a:defRPr sz="2000">
                <a:solidFill>
                  <a:schemeClr val="tx1"/>
                </a:solidFill>
                <a:effectLst/>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a:t>Click to edit Master text styles</a:t>
            </a:r>
          </a:p>
        </p:txBody>
      </p:sp>
      <p:sp>
        <p:nvSpPr>
          <p:cNvPr id="4" name="Date Placeholder 3"/>
          <p:cNvSpPr>
            <a:spLocks noGrp="1"/>
          </p:cNvSpPr>
          <p:nvPr>
            <p:ph type="dt" sz="half" idx="10"/>
          </p:nvPr>
        </p:nvSpPr>
        <p:spPr/>
        <p:txBody>
          <a:bodyPr/>
          <a:lstStyle/>
          <a:p>
            <a:endParaRPr lang="en-US" altLang="en-US">
              <a:solidFill>
                <a:srgbClr val="D6ECFF">
                  <a:shade val="50000"/>
                </a:srgbClr>
              </a:solidFill>
            </a:endParaRPr>
          </a:p>
        </p:txBody>
      </p:sp>
      <p:sp>
        <p:nvSpPr>
          <p:cNvPr id="5" name="Footer Placeholder 4"/>
          <p:cNvSpPr>
            <a:spLocks noGrp="1"/>
          </p:cNvSpPr>
          <p:nvPr>
            <p:ph type="ftr" sz="quarter" idx="11"/>
          </p:nvPr>
        </p:nvSpPr>
        <p:spPr/>
        <p:txBody>
          <a:bodyPr/>
          <a:lstStyle/>
          <a:p>
            <a:endParaRPr lang="en-US" altLang="en-US">
              <a:solidFill>
                <a:srgbClr val="D6ECFF">
                  <a:shade val="50000"/>
                </a:srgbClr>
              </a:solidFill>
            </a:endParaRPr>
          </a:p>
        </p:txBody>
      </p:sp>
      <p:sp>
        <p:nvSpPr>
          <p:cNvPr id="6" name="Slide Number Placeholder 5"/>
          <p:cNvSpPr>
            <a:spLocks noGrp="1"/>
          </p:cNvSpPr>
          <p:nvPr>
            <p:ph type="sldNum" sz="quarter" idx="12"/>
          </p:nvPr>
        </p:nvSpPr>
        <p:spPr/>
        <p:txBody>
          <a:bodyPr/>
          <a:lstStyle/>
          <a:p>
            <a:fld id="{00BFBFBF-3F00-4B5C-A2E3-565FA138AD39}" type="slidenum">
              <a:rPr lang="en-US" altLang="en-US" smtClean="0">
                <a:solidFill>
                  <a:srgbClr val="D6ECFF">
                    <a:shade val="50000"/>
                  </a:srgbClr>
                </a:solidFill>
              </a:rPr>
              <a:pPr/>
              <a:t>‹#›</a:t>
            </a:fld>
            <a:endParaRPr lang="en-US" altLang="en-US">
              <a:solidFill>
                <a:srgbClr val="D6ECFF">
                  <a:shade val="50000"/>
                </a:srgbClr>
              </a:solidFill>
            </a:endParaRPr>
          </a:p>
        </p:txBody>
      </p:sp>
    </p:spTree>
    <p:extLst>
      <p:ext uri="{BB962C8B-B14F-4D97-AF65-F5344CB8AC3E}">
        <p14:creationId xmlns:p14="http://schemas.microsoft.com/office/powerpoint/2010/main" val="2338922823"/>
      </p:ext>
    </p:extLst>
  </p:cSld>
  <p:clrMapOvr>
    <a:overrideClrMapping bg1="dk1" tx1="lt1" bg2="dk2" tx2="lt2" accent1="accent1" accent2="accent2" accent3="accent3" accent4="accent4" accent5="accent5" accent6="accent6" hlink="hlink" folHlink="folHlink"/>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9956800" cy="1143000"/>
          </a:xfrm>
        </p:spPr>
        <p:txBody>
          <a:bodyPr/>
          <a:lstStyle/>
          <a:p>
            <a:r>
              <a:rPr kumimoji="0" lang="en-US"/>
              <a:t>Click to edit Master title style</a:t>
            </a:r>
          </a:p>
        </p:txBody>
      </p:sp>
      <p:sp>
        <p:nvSpPr>
          <p:cNvPr id="3" name="Content Placeholder 2"/>
          <p:cNvSpPr>
            <a:spLocks noGrp="1"/>
          </p:cNvSpPr>
          <p:nvPr>
            <p:ph sz="half" idx="1"/>
          </p:nvPr>
        </p:nvSpPr>
        <p:spPr>
          <a:xfrm>
            <a:off x="609600" y="1600201"/>
            <a:ext cx="4876800" cy="4525963"/>
          </a:xfrm>
        </p:spPr>
        <p:txBody>
          <a:bodyPr/>
          <a:lstStyle>
            <a:lvl1pPr>
              <a:defRPr sz="2600"/>
            </a:lvl1pPr>
            <a:lvl2pPr>
              <a:defRPr sz="2200"/>
            </a:lvl2pPr>
            <a:lvl3pPr>
              <a:defRPr sz="2000"/>
            </a:lvl3pPr>
            <a:lvl4pPr>
              <a:defRPr sz="1800"/>
            </a:lvl4pPr>
            <a:lvl5pPr>
              <a:defRPr sz="18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Content Placeholder 3"/>
          <p:cNvSpPr>
            <a:spLocks noGrp="1"/>
          </p:cNvSpPr>
          <p:nvPr>
            <p:ph sz="half" idx="2"/>
          </p:nvPr>
        </p:nvSpPr>
        <p:spPr>
          <a:xfrm>
            <a:off x="5689600" y="1600201"/>
            <a:ext cx="4876800" cy="4525963"/>
          </a:xfrm>
        </p:spPr>
        <p:txBody>
          <a:bodyPr/>
          <a:lstStyle>
            <a:lvl1pPr>
              <a:defRPr sz="2600"/>
            </a:lvl1pPr>
            <a:lvl2pPr>
              <a:defRPr sz="2200"/>
            </a:lvl2pPr>
            <a:lvl3pPr>
              <a:defRPr sz="2000"/>
            </a:lvl3pPr>
            <a:lvl4pPr>
              <a:defRPr sz="1800"/>
            </a:lvl4pPr>
            <a:lvl5pPr>
              <a:defRPr sz="18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p:txBody>
          <a:bodyPr/>
          <a:lstStyle/>
          <a:p>
            <a:endParaRPr lang="en-US" altLang="en-US">
              <a:solidFill>
                <a:srgbClr val="D6ECFF">
                  <a:shade val="50000"/>
                </a:srgbClr>
              </a:solidFill>
            </a:endParaRPr>
          </a:p>
        </p:txBody>
      </p:sp>
      <p:sp>
        <p:nvSpPr>
          <p:cNvPr id="6" name="Footer Placeholder 5"/>
          <p:cNvSpPr>
            <a:spLocks noGrp="1"/>
          </p:cNvSpPr>
          <p:nvPr>
            <p:ph type="ftr" sz="quarter" idx="11"/>
          </p:nvPr>
        </p:nvSpPr>
        <p:spPr/>
        <p:txBody>
          <a:bodyPr/>
          <a:lstStyle/>
          <a:p>
            <a:endParaRPr lang="en-US" altLang="en-US">
              <a:solidFill>
                <a:srgbClr val="D6ECFF">
                  <a:shade val="50000"/>
                </a:srgbClr>
              </a:solidFill>
            </a:endParaRPr>
          </a:p>
        </p:txBody>
      </p:sp>
      <p:sp>
        <p:nvSpPr>
          <p:cNvPr id="7" name="Slide Number Placeholder 6"/>
          <p:cNvSpPr>
            <a:spLocks noGrp="1"/>
          </p:cNvSpPr>
          <p:nvPr>
            <p:ph type="sldNum" sz="quarter" idx="12"/>
          </p:nvPr>
        </p:nvSpPr>
        <p:spPr/>
        <p:txBody>
          <a:bodyPr/>
          <a:lstStyle/>
          <a:p>
            <a:fld id="{11475287-6A37-4558-B6F8-283A005F9BF6}" type="slidenum">
              <a:rPr lang="en-US" altLang="en-US" smtClean="0">
                <a:solidFill>
                  <a:srgbClr val="D6ECFF">
                    <a:shade val="50000"/>
                  </a:srgbClr>
                </a:solidFill>
              </a:rPr>
              <a:pPr/>
              <a:t>‹#›</a:t>
            </a:fld>
            <a:endParaRPr lang="en-US" altLang="en-US">
              <a:solidFill>
                <a:srgbClr val="D6ECFF">
                  <a:shade val="50000"/>
                </a:srgbClr>
              </a:solidFill>
            </a:endParaRPr>
          </a:p>
        </p:txBody>
      </p:sp>
    </p:spTree>
    <p:extLst>
      <p:ext uri="{BB962C8B-B14F-4D97-AF65-F5344CB8AC3E}">
        <p14:creationId xmlns:p14="http://schemas.microsoft.com/office/powerpoint/2010/main" val="4075634014"/>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3050"/>
            <a:ext cx="10972800" cy="1143000"/>
          </a:xfrm>
        </p:spPr>
        <p:txBody>
          <a:bodyPr anchor="ctr"/>
          <a:lstStyle>
            <a:lvl1pPr>
              <a:defRPr/>
            </a:lvl1pPr>
          </a:lstStyle>
          <a:p>
            <a:r>
              <a:rPr kumimoji="0" lang="en-US"/>
              <a:t>Click to edit Master title style</a:t>
            </a:r>
          </a:p>
        </p:txBody>
      </p:sp>
      <p:sp>
        <p:nvSpPr>
          <p:cNvPr id="3" name="Text Placeholder 2"/>
          <p:cNvSpPr>
            <a:spLocks noGrp="1"/>
          </p:cNvSpPr>
          <p:nvPr>
            <p:ph type="body" idx="1"/>
          </p:nvPr>
        </p:nvSpPr>
        <p:spPr>
          <a:xfrm>
            <a:off x="609600" y="5486400"/>
            <a:ext cx="5386917" cy="838200"/>
          </a:xfrm>
        </p:spPr>
        <p:txBody>
          <a:bodyPr anchor="t"/>
          <a:lstStyle>
            <a:lvl1pPr marL="0" indent="0">
              <a:buNone/>
              <a:defRPr sz="2400" b="1">
                <a:solidFill>
                  <a:schemeClr val="accent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a:t>Click to edit Master text styles</a:t>
            </a:r>
          </a:p>
        </p:txBody>
      </p:sp>
      <p:sp>
        <p:nvSpPr>
          <p:cNvPr id="4" name="Text Placeholder 3"/>
          <p:cNvSpPr>
            <a:spLocks noGrp="1"/>
          </p:cNvSpPr>
          <p:nvPr>
            <p:ph type="body" sz="half" idx="3"/>
          </p:nvPr>
        </p:nvSpPr>
        <p:spPr>
          <a:xfrm>
            <a:off x="6193368" y="5486400"/>
            <a:ext cx="5389033" cy="838200"/>
          </a:xfrm>
        </p:spPr>
        <p:txBody>
          <a:bodyPr anchor="t"/>
          <a:lstStyle>
            <a:lvl1pPr marL="0" indent="0">
              <a:buNone/>
              <a:defRPr sz="2400" b="1">
                <a:solidFill>
                  <a:schemeClr val="accent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a:t>Click to edit Master text styles</a:t>
            </a:r>
          </a:p>
        </p:txBody>
      </p:sp>
      <p:sp>
        <p:nvSpPr>
          <p:cNvPr id="5" name="Content Placeholder 4"/>
          <p:cNvSpPr>
            <a:spLocks noGrp="1"/>
          </p:cNvSpPr>
          <p:nvPr>
            <p:ph sz="quarter" idx="2"/>
          </p:nvPr>
        </p:nvSpPr>
        <p:spPr>
          <a:xfrm>
            <a:off x="609600" y="1516912"/>
            <a:ext cx="5386917"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6" name="Content Placeholder 5"/>
          <p:cNvSpPr>
            <a:spLocks noGrp="1"/>
          </p:cNvSpPr>
          <p:nvPr>
            <p:ph sz="quarter" idx="4"/>
          </p:nvPr>
        </p:nvSpPr>
        <p:spPr>
          <a:xfrm>
            <a:off x="6193368" y="1516912"/>
            <a:ext cx="5389033"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7" name="Date Placeholder 6"/>
          <p:cNvSpPr>
            <a:spLocks noGrp="1"/>
          </p:cNvSpPr>
          <p:nvPr>
            <p:ph type="dt" sz="half" idx="10"/>
          </p:nvPr>
        </p:nvSpPr>
        <p:spPr/>
        <p:txBody>
          <a:bodyPr/>
          <a:lstStyle/>
          <a:p>
            <a:endParaRPr lang="en-US" altLang="en-US">
              <a:solidFill>
                <a:srgbClr val="D6ECFF">
                  <a:shade val="50000"/>
                </a:srgbClr>
              </a:solidFill>
            </a:endParaRPr>
          </a:p>
        </p:txBody>
      </p:sp>
      <p:sp>
        <p:nvSpPr>
          <p:cNvPr id="8" name="Footer Placeholder 7"/>
          <p:cNvSpPr>
            <a:spLocks noGrp="1"/>
          </p:cNvSpPr>
          <p:nvPr>
            <p:ph type="ftr" sz="quarter" idx="11"/>
          </p:nvPr>
        </p:nvSpPr>
        <p:spPr/>
        <p:txBody>
          <a:bodyPr/>
          <a:lstStyle/>
          <a:p>
            <a:endParaRPr lang="en-US" altLang="en-US">
              <a:solidFill>
                <a:srgbClr val="D6ECFF">
                  <a:shade val="50000"/>
                </a:srgbClr>
              </a:solidFill>
            </a:endParaRPr>
          </a:p>
        </p:txBody>
      </p:sp>
      <p:sp>
        <p:nvSpPr>
          <p:cNvPr id="9" name="Slide Number Placeholder 8"/>
          <p:cNvSpPr>
            <a:spLocks noGrp="1"/>
          </p:cNvSpPr>
          <p:nvPr>
            <p:ph type="sldNum" sz="quarter" idx="12"/>
          </p:nvPr>
        </p:nvSpPr>
        <p:spPr/>
        <p:txBody>
          <a:bodyPr/>
          <a:lstStyle/>
          <a:p>
            <a:fld id="{20A0ADD4-7ACE-4983-8B31-C1C25D4AEE45}" type="slidenum">
              <a:rPr lang="en-US" altLang="en-US" smtClean="0">
                <a:solidFill>
                  <a:srgbClr val="D6ECFF">
                    <a:shade val="50000"/>
                  </a:srgbClr>
                </a:solidFill>
              </a:rPr>
              <a:pPr/>
              <a:t>‹#›</a:t>
            </a:fld>
            <a:endParaRPr lang="en-US" altLang="en-US">
              <a:solidFill>
                <a:srgbClr val="D6ECFF">
                  <a:shade val="50000"/>
                </a:srgbClr>
              </a:solidFill>
            </a:endParaRPr>
          </a:p>
        </p:txBody>
      </p:sp>
    </p:spTree>
    <p:extLst>
      <p:ext uri="{BB962C8B-B14F-4D97-AF65-F5344CB8AC3E}">
        <p14:creationId xmlns:p14="http://schemas.microsoft.com/office/powerpoint/2010/main" val="2645277867"/>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09600" y="274320"/>
            <a:ext cx="9960864" cy="1143000"/>
          </a:xfrm>
        </p:spPr>
        <p:txBody>
          <a:bodyPr anchor="ctr"/>
          <a:lstStyle>
            <a:lvl1pPr algn="l">
              <a:defRPr sz="4600"/>
            </a:lvl1pPr>
          </a:lstStyle>
          <a:p>
            <a:r>
              <a:rPr kumimoji="0" lang="en-US"/>
              <a:t>Click to edit Master title style</a:t>
            </a:r>
          </a:p>
        </p:txBody>
      </p:sp>
      <p:sp>
        <p:nvSpPr>
          <p:cNvPr id="7" name="Date Placeholder 6"/>
          <p:cNvSpPr>
            <a:spLocks noGrp="1"/>
          </p:cNvSpPr>
          <p:nvPr>
            <p:ph type="dt" sz="half" idx="10"/>
          </p:nvPr>
        </p:nvSpPr>
        <p:spPr/>
        <p:txBody>
          <a:bodyPr/>
          <a:lstStyle/>
          <a:p>
            <a:endParaRPr lang="en-US" altLang="en-US">
              <a:solidFill>
                <a:srgbClr val="D6ECFF">
                  <a:shade val="50000"/>
                </a:srgbClr>
              </a:solidFill>
            </a:endParaRPr>
          </a:p>
        </p:txBody>
      </p:sp>
      <p:sp>
        <p:nvSpPr>
          <p:cNvPr id="8" name="Slide Number Placeholder 7"/>
          <p:cNvSpPr>
            <a:spLocks noGrp="1"/>
          </p:cNvSpPr>
          <p:nvPr>
            <p:ph type="sldNum" sz="quarter" idx="11"/>
          </p:nvPr>
        </p:nvSpPr>
        <p:spPr/>
        <p:txBody>
          <a:bodyPr/>
          <a:lstStyle/>
          <a:p>
            <a:fld id="{B7120216-2235-4AF2-AEDC-07DD12310ABF}" type="slidenum">
              <a:rPr lang="en-US" altLang="en-US" smtClean="0">
                <a:solidFill>
                  <a:srgbClr val="D6ECFF">
                    <a:shade val="50000"/>
                  </a:srgbClr>
                </a:solidFill>
              </a:rPr>
              <a:pPr/>
              <a:t>‹#›</a:t>
            </a:fld>
            <a:endParaRPr lang="en-US" altLang="en-US">
              <a:solidFill>
                <a:srgbClr val="D6ECFF">
                  <a:shade val="50000"/>
                </a:srgbClr>
              </a:solidFill>
            </a:endParaRPr>
          </a:p>
        </p:txBody>
      </p:sp>
      <p:sp>
        <p:nvSpPr>
          <p:cNvPr id="9" name="Footer Placeholder 8"/>
          <p:cNvSpPr>
            <a:spLocks noGrp="1"/>
          </p:cNvSpPr>
          <p:nvPr>
            <p:ph type="ftr" sz="quarter" idx="12"/>
          </p:nvPr>
        </p:nvSpPr>
        <p:spPr/>
        <p:txBody>
          <a:bodyPr/>
          <a:lstStyle/>
          <a:p>
            <a:endParaRPr lang="en-US" altLang="en-US">
              <a:solidFill>
                <a:srgbClr val="D6ECFF">
                  <a:shade val="50000"/>
                </a:srgbClr>
              </a:solidFill>
            </a:endParaRPr>
          </a:p>
        </p:txBody>
      </p:sp>
    </p:spTree>
    <p:extLst>
      <p:ext uri="{BB962C8B-B14F-4D97-AF65-F5344CB8AC3E}">
        <p14:creationId xmlns:p14="http://schemas.microsoft.com/office/powerpoint/2010/main" val="104185695"/>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n-US" altLang="en-US">
              <a:solidFill>
                <a:srgbClr val="D6ECFF">
                  <a:shade val="50000"/>
                </a:srgbClr>
              </a:solidFill>
            </a:endParaRPr>
          </a:p>
        </p:txBody>
      </p:sp>
      <p:sp>
        <p:nvSpPr>
          <p:cNvPr id="3" name="Footer Placeholder 2"/>
          <p:cNvSpPr>
            <a:spLocks noGrp="1"/>
          </p:cNvSpPr>
          <p:nvPr>
            <p:ph type="ftr" sz="quarter" idx="11"/>
          </p:nvPr>
        </p:nvSpPr>
        <p:spPr/>
        <p:txBody>
          <a:bodyPr/>
          <a:lstStyle/>
          <a:p>
            <a:endParaRPr lang="en-US" altLang="en-US">
              <a:solidFill>
                <a:srgbClr val="D6ECFF">
                  <a:shade val="50000"/>
                </a:srgbClr>
              </a:solidFill>
            </a:endParaRPr>
          </a:p>
        </p:txBody>
      </p:sp>
      <p:sp>
        <p:nvSpPr>
          <p:cNvPr id="4" name="Slide Number Placeholder 3"/>
          <p:cNvSpPr>
            <a:spLocks noGrp="1"/>
          </p:cNvSpPr>
          <p:nvPr>
            <p:ph type="sldNum" sz="quarter" idx="12"/>
          </p:nvPr>
        </p:nvSpPr>
        <p:spPr/>
        <p:txBody>
          <a:bodyPr/>
          <a:lstStyle/>
          <a:p>
            <a:fld id="{B728EA62-AD27-4511-AD82-00F6A368C53E}" type="slidenum">
              <a:rPr lang="en-US" altLang="en-US" smtClean="0">
                <a:solidFill>
                  <a:srgbClr val="D6ECFF">
                    <a:shade val="50000"/>
                  </a:srgbClr>
                </a:solidFill>
              </a:rPr>
              <a:pPr/>
              <a:t>‹#›</a:t>
            </a:fld>
            <a:endParaRPr lang="en-US" altLang="en-US">
              <a:solidFill>
                <a:srgbClr val="D6ECFF">
                  <a:shade val="50000"/>
                </a:srgbClr>
              </a:solidFill>
            </a:endParaRPr>
          </a:p>
        </p:txBody>
      </p:sp>
    </p:spTree>
    <p:extLst>
      <p:ext uri="{BB962C8B-B14F-4D97-AF65-F5344CB8AC3E}">
        <p14:creationId xmlns:p14="http://schemas.microsoft.com/office/powerpoint/2010/main" val="1621140016"/>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0" y="1185528"/>
            <a:ext cx="4267200" cy="730250"/>
          </a:xfrm>
        </p:spPr>
        <p:txBody>
          <a:bodyPr tIns="0" bIns="0" anchor="t"/>
          <a:lstStyle>
            <a:lvl1pPr algn="l">
              <a:buNone/>
              <a:defRPr sz="1800" b="1">
                <a:solidFill>
                  <a:schemeClr val="accent1"/>
                </a:solidFill>
              </a:defRPr>
            </a:lvl1pPr>
          </a:lstStyle>
          <a:p>
            <a:r>
              <a:rPr kumimoji="0" lang="en-US"/>
              <a:t>Click to edit Master title style</a:t>
            </a:r>
          </a:p>
        </p:txBody>
      </p:sp>
      <p:sp>
        <p:nvSpPr>
          <p:cNvPr id="3" name="Text Placeholder 2"/>
          <p:cNvSpPr>
            <a:spLocks noGrp="1"/>
          </p:cNvSpPr>
          <p:nvPr>
            <p:ph type="body" idx="2"/>
          </p:nvPr>
        </p:nvSpPr>
        <p:spPr>
          <a:xfrm>
            <a:off x="609600" y="214424"/>
            <a:ext cx="3657600" cy="914400"/>
          </a:xfrm>
        </p:spPr>
        <p:txBody>
          <a:bodyPr lIns="45720" tIns="0" rIns="45720" bIns="0" anchor="b"/>
          <a:lstStyle>
            <a:lvl1pPr marL="0" indent="0" algn="l">
              <a:buNone/>
              <a:defRPr sz="1400"/>
            </a:lvl1pPr>
            <a:lvl2pPr>
              <a:buNone/>
              <a:defRPr sz="1200"/>
            </a:lvl2pPr>
            <a:lvl3pPr>
              <a:buNone/>
              <a:defRPr sz="1000"/>
            </a:lvl3pPr>
            <a:lvl4pPr>
              <a:buNone/>
              <a:defRPr sz="900"/>
            </a:lvl4pPr>
            <a:lvl5pPr>
              <a:buNone/>
              <a:defRPr sz="900"/>
            </a:lvl5pPr>
          </a:lstStyle>
          <a:p>
            <a:pPr lvl="0" eaLnBrk="1" latinLnBrk="0" hangingPunct="1"/>
            <a:r>
              <a:rPr kumimoji="0" lang="en-US"/>
              <a:t>Click to edit Master text styles</a:t>
            </a:r>
          </a:p>
        </p:txBody>
      </p:sp>
      <p:sp>
        <p:nvSpPr>
          <p:cNvPr id="4" name="Content Placeholder 3"/>
          <p:cNvSpPr>
            <a:spLocks noGrp="1"/>
          </p:cNvSpPr>
          <p:nvPr>
            <p:ph sz="half" idx="1"/>
          </p:nvPr>
        </p:nvSpPr>
        <p:spPr>
          <a:xfrm>
            <a:off x="609600" y="1981200"/>
            <a:ext cx="9448800" cy="3810000"/>
          </a:xfrm>
        </p:spPr>
        <p:txBody>
          <a:bodyPr/>
          <a:lstStyle>
            <a:lvl1pPr>
              <a:defRPr sz="2800"/>
            </a:lvl1pPr>
            <a:lvl2pPr>
              <a:defRPr sz="2400"/>
            </a:lvl2pPr>
            <a:lvl3pPr>
              <a:defRPr sz="2200"/>
            </a:lvl3pPr>
            <a:lvl4pPr>
              <a:defRPr sz="2000"/>
            </a:lvl4pPr>
            <a:lvl5pPr>
              <a:defRPr sz="20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p:txBody>
          <a:bodyPr/>
          <a:lstStyle/>
          <a:p>
            <a:endParaRPr lang="en-US" altLang="en-US">
              <a:solidFill>
                <a:srgbClr val="D6ECFF">
                  <a:shade val="50000"/>
                </a:srgbClr>
              </a:solidFill>
            </a:endParaRPr>
          </a:p>
        </p:txBody>
      </p:sp>
      <p:sp>
        <p:nvSpPr>
          <p:cNvPr id="6" name="Footer Placeholder 5"/>
          <p:cNvSpPr>
            <a:spLocks noGrp="1"/>
          </p:cNvSpPr>
          <p:nvPr>
            <p:ph type="ftr" sz="quarter" idx="11"/>
          </p:nvPr>
        </p:nvSpPr>
        <p:spPr/>
        <p:txBody>
          <a:bodyPr/>
          <a:lstStyle/>
          <a:p>
            <a:endParaRPr lang="en-US" altLang="en-US">
              <a:solidFill>
                <a:srgbClr val="D6ECFF">
                  <a:shade val="50000"/>
                </a:srgbClr>
              </a:solidFill>
            </a:endParaRPr>
          </a:p>
        </p:txBody>
      </p:sp>
      <p:sp>
        <p:nvSpPr>
          <p:cNvPr id="7" name="Slide Number Placeholder 6"/>
          <p:cNvSpPr>
            <a:spLocks noGrp="1"/>
          </p:cNvSpPr>
          <p:nvPr>
            <p:ph type="sldNum" sz="quarter" idx="12"/>
          </p:nvPr>
        </p:nvSpPr>
        <p:spPr>
          <a:xfrm>
            <a:off x="10875264" y="6422065"/>
            <a:ext cx="1016000" cy="365125"/>
          </a:xfrm>
        </p:spPr>
        <p:txBody>
          <a:bodyPr/>
          <a:lstStyle/>
          <a:p>
            <a:fld id="{41821E9E-7A8D-4B10-942F-00B67C7BF84B}" type="slidenum">
              <a:rPr lang="en-US" altLang="en-US" smtClean="0">
                <a:solidFill>
                  <a:srgbClr val="D6ECFF">
                    <a:shade val="50000"/>
                  </a:srgbClr>
                </a:solidFill>
              </a:rPr>
              <a:pPr/>
              <a:t>‹#›</a:t>
            </a:fld>
            <a:endParaRPr lang="en-US" altLang="en-US">
              <a:solidFill>
                <a:srgbClr val="D6ECFF">
                  <a:shade val="50000"/>
                </a:srgbClr>
              </a:solidFill>
            </a:endParaRPr>
          </a:p>
        </p:txBody>
      </p:sp>
    </p:spTree>
    <p:extLst>
      <p:ext uri="{BB962C8B-B14F-4D97-AF65-F5344CB8AC3E}">
        <p14:creationId xmlns:p14="http://schemas.microsoft.com/office/powerpoint/2010/main" val="198354222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581193" y="729658"/>
            <a:ext cx="11029616" cy="988332"/>
          </a:xfrm>
        </p:spPr>
        <p:txBody>
          <a:bodyPr/>
          <a:lstStyle/>
          <a:p>
            <a:r>
              <a:rPr lang="en-US"/>
              <a:t>Click to edit Master title style</a:t>
            </a:r>
            <a:endParaRPr lang="en-US" dirty="0"/>
          </a:p>
        </p:txBody>
      </p:sp>
      <p:sp>
        <p:nvSpPr>
          <p:cNvPr id="3" name="Content Placeholder 2"/>
          <p:cNvSpPr>
            <a:spLocks noGrp="1"/>
          </p:cNvSpPr>
          <p:nvPr>
            <p:ph sz="half" idx="1"/>
          </p:nvPr>
        </p:nvSpPr>
        <p:spPr>
          <a:xfrm>
            <a:off x="581193" y="2228003"/>
            <a:ext cx="5194767" cy="363304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416039" y="2228003"/>
            <a:ext cx="5194769" cy="363304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7BFFD690-9426-415D-8B65-26881E07B2D4}" type="datetime1">
              <a:rPr lang="en-US" smtClean="0"/>
              <a:t>27-Sep-23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2483323219"/>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408976" y="1705709"/>
            <a:ext cx="4071824" cy="1253808"/>
          </a:xfrm>
        </p:spPr>
        <p:txBody>
          <a:bodyPr anchor="b"/>
          <a:lstStyle>
            <a:lvl1pPr algn="l">
              <a:buNone/>
              <a:defRPr sz="2200" b="1">
                <a:solidFill>
                  <a:schemeClr val="accent1"/>
                </a:solidFill>
              </a:defRPr>
            </a:lvl1pPr>
          </a:lstStyle>
          <a:p>
            <a:r>
              <a:rPr kumimoji="0" lang="en-US"/>
              <a:t>Click to edit Master title style</a:t>
            </a:r>
          </a:p>
        </p:txBody>
      </p:sp>
      <p:sp>
        <p:nvSpPr>
          <p:cNvPr id="3" name="Picture Placeholder 2"/>
          <p:cNvSpPr>
            <a:spLocks noGrp="1"/>
          </p:cNvSpPr>
          <p:nvPr>
            <p:ph type="pic" idx="1"/>
          </p:nvPr>
        </p:nvSpPr>
        <p:spPr>
          <a:xfrm>
            <a:off x="1420837" y="1019907"/>
            <a:ext cx="5486400" cy="4114800"/>
          </a:xfrm>
          <a:prstGeom prst="ellipse">
            <a:avLst/>
          </a:prstGeom>
          <a:solidFill>
            <a:schemeClr val="bg2">
              <a:shade val="50000"/>
            </a:schemeClr>
          </a:solidFill>
          <a:ln w="50800" cap="flat">
            <a:solidFill>
              <a:schemeClr val="bg2"/>
            </a:solidFill>
            <a:miter lim="800000"/>
          </a:ln>
          <a:effectLst>
            <a:outerShdw blurRad="152000" dist="345000" dir="5400000" sx="-80000" sy="-18000" rotWithShape="0">
              <a:srgbClr val="000000">
                <a:alpha val="25000"/>
              </a:srgbClr>
            </a:outerShdw>
          </a:effectLst>
          <a:scene3d>
            <a:camera prst="orthographicFront"/>
            <a:lightRig rig="contrasting" dir="t">
              <a:rot lat="0" lon="0" rev="2400000"/>
            </a:lightRig>
          </a:scene3d>
          <a:sp3d contourW="7620">
            <a:bevelT w="63500" h="63500"/>
            <a:contourClr>
              <a:schemeClr val="bg2">
                <a:shade val="50000"/>
              </a:schemeClr>
            </a:contourClr>
          </a:sp3d>
        </p:spPr>
        <p:txBody>
          <a:bodyPr/>
          <a:lstStyle>
            <a:lvl1pPr marL="0" indent="0">
              <a:buNone/>
              <a:defRPr sz="3200"/>
            </a:lvl1pPr>
          </a:lstStyle>
          <a:p>
            <a:r>
              <a:rPr kumimoji="0" lang="en-US"/>
              <a:t>Click icon to add picture</a:t>
            </a:r>
            <a:endParaRPr kumimoji="0" lang="en-US" dirty="0"/>
          </a:p>
        </p:txBody>
      </p:sp>
      <p:sp>
        <p:nvSpPr>
          <p:cNvPr id="4" name="Text Placeholder 3"/>
          <p:cNvSpPr>
            <a:spLocks noGrp="1"/>
          </p:cNvSpPr>
          <p:nvPr>
            <p:ph type="body" sz="half" idx="2"/>
          </p:nvPr>
        </p:nvSpPr>
        <p:spPr>
          <a:xfrm>
            <a:off x="7408979" y="2998765"/>
            <a:ext cx="4071821" cy="2663482"/>
          </a:xfrm>
        </p:spPr>
        <p:txBody>
          <a:bodyPr lIns="45720" rIns="45720"/>
          <a:lstStyle>
            <a:lvl1pPr marL="0" indent="0">
              <a:buFontTx/>
              <a:buNone/>
              <a:defRPr sz="1200"/>
            </a:lvl1pPr>
            <a:lvl2pPr>
              <a:buFontTx/>
              <a:buNone/>
              <a:defRPr sz="1200"/>
            </a:lvl2pPr>
            <a:lvl3pPr>
              <a:buFontTx/>
              <a:buNone/>
              <a:defRPr sz="1000"/>
            </a:lvl3pPr>
            <a:lvl4pPr>
              <a:buFontTx/>
              <a:buNone/>
              <a:defRPr sz="900"/>
            </a:lvl4pPr>
            <a:lvl5pPr>
              <a:buFontTx/>
              <a:buNone/>
              <a:defRPr sz="900"/>
            </a:lvl5pPr>
          </a:lstStyle>
          <a:p>
            <a:pPr lvl="0" eaLnBrk="1" latinLnBrk="0" hangingPunct="1"/>
            <a:r>
              <a:rPr kumimoji="0" lang="en-US"/>
              <a:t>Click to edit Master text styles</a:t>
            </a:r>
          </a:p>
        </p:txBody>
      </p:sp>
      <p:sp>
        <p:nvSpPr>
          <p:cNvPr id="5" name="Date Placeholder 4"/>
          <p:cNvSpPr>
            <a:spLocks noGrp="1"/>
          </p:cNvSpPr>
          <p:nvPr>
            <p:ph type="dt" sz="half" idx="10"/>
          </p:nvPr>
        </p:nvSpPr>
        <p:spPr>
          <a:xfrm>
            <a:off x="609600" y="6422065"/>
            <a:ext cx="2844800" cy="365125"/>
          </a:xfrm>
        </p:spPr>
        <p:txBody>
          <a:bodyPr/>
          <a:lstStyle/>
          <a:p>
            <a:endParaRPr lang="en-US" altLang="en-US">
              <a:solidFill>
                <a:srgbClr val="D6ECFF">
                  <a:shade val="50000"/>
                </a:srgbClr>
              </a:solidFill>
            </a:endParaRPr>
          </a:p>
        </p:txBody>
      </p:sp>
      <p:sp>
        <p:nvSpPr>
          <p:cNvPr id="6" name="Footer Placeholder 5"/>
          <p:cNvSpPr>
            <a:spLocks noGrp="1"/>
          </p:cNvSpPr>
          <p:nvPr>
            <p:ph type="ftr" sz="quarter" idx="11"/>
          </p:nvPr>
        </p:nvSpPr>
        <p:spPr/>
        <p:txBody>
          <a:bodyPr/>
          <a:lstStyle/>
          <a:p>
            <a:endParaRPr lang="en-US" altLang="en-US">
              <a:solidFill>
                <a:srgbClr val="D6ECFF">
                  <a:shade val="50000"/>
                </a:srgbClr>
              </a:solidFill>
            </a:endParaRPr>
          </a:p>
        </p:txBody>
      </p:sp>
      <p:sp>
        <p:nvSpPr>
          <p:cNvPr id="7" name="Slide Number Placeholder 6"/>
          <p:cNvSpPr>
            <a:spLocks noGrp="1"/>
          </p:cNvSpPr>
          <p:nvPr>
            <p:ph type="sldNum" sz="quarter" idx="12"/>
          </p:nvPr>
        </p:nvSpPr>
        <p:spPr/>
        <p:txBody>
          <a:bodyPr/>
          <a:lstStyle/>
          <a:p>
            <a:fld id="{185FB385-BD67-4676-86E0-9187429B3911}" type="slidenum">
              <a:rPr lang="en-US" altLang="en-US" smtClean="0">
                <a:solidFill>
                  <a:srgbClr val="D6ECFF">
                    <a:shade val="50000"/>
                  </a:srgbClr>
                </a:solidFill>
              </a:rPr>
              <a:pPr/>
              <a:t>‹#›</a:t>
            </a:fld>
            <a:endParaRPr lang="en-US" altLang="en-US">
              <a:solidFill>
                <a:srgbClr val="D6ECFF">
                  <a:shade val="50000"/>
                </a:srgbClr>
              </a:solidFill>
            </a:endParaRPr>
          </a:p>
        </p:txBody>
      </p:sp>
    </p:spTree>
    <p:extLst>
      <p:ext uri="{BB962C8B-B14F-4D97-AF65-F5344CB8AC3E}">
        <p14:creationId xmlns:p14="http://schemas.microsoft.com/office/powerpoint/2010/main" val="1779791012"/>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Vertical Text Placeholder 2"/>
          <p:cNvSpPr>
            <a:spLocks noGrp="1"/>
          </p:cNvSpPr>
          <p:nvPr>
            <p:ph type="body" orient="vert" idx="1"/>
          </p:nvPr>
        </p:nvSpPr>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endParaRPr lang="en-US" altLang="en-US">
              <a:solidFill>
                <a:srgbClr val="D6ECFF">
                  <a:shade val="50000"/>
                </a:srgbClr>
              </a:solidFill>
            </a:endParaRPr>
          </a:p>
        </p:txBody>
      </p:sp>
      <p:sp>
        <p:nvSpPr>
          <p:cNvPr id="5" name="Footer Placeholder 4"/>
          <p:cNvSpPr>
            <a:spLocks noGrp="1"/>
          </p:cNvSpPr>
          <p:nvPr>
            <p:ph type="ftr" sz="quarter" idx="11"/>
          </p:nvPr>
        </p:nvSpPr>
        <p:spPr/>
        <p:txBody>
          <a:bodyPr/>
          <a:lstStyle/>
          <a:p>
            <a:endParaRPr lang="en-US" altLang="en-US">
              <a:solidFill>
                <a:srgbClr val="D6ECFF">
                  <a:shade val="50000"/>
                </a:srgbClr>
              </a:solidFill>
            </a:endParaRPr>
          </a:p>
        </p:txBody>
      </p:sp>
      <p:sp>
        <p:nvSpPr>
          <p:cNvPr id="6" name="Slide Number Placeholder 5"/>
          <p:cNvSpPr>
            <a:spLocks noGrp="1"/>
          </p:cNvSpPr>
          <p:nvPr>
            <p:ph type="sldNum" sz="quarter" idx="12"/>
          </p:nvPr>
        </p:nvSpPr>
        <p:spPr/>
        <p:txBody>
          <a:bodyPr/>
          <a:lstStyle/>
          <a:p>
            <a:fld id="{1D2CB3BF-921B-4BCF-A26D-D40AE6FB93F0}" type="slidenum">
              <a:rPr lang="en-US" altLang="en-US" smtClean="0">
                <a:solidFill>
                  <a:srgbClr val="D6ECFF">
                    <a:shade val="50000"/>
                  </a:srgbClr>
                </a:solidFill>
              </a:rPr>
              <a:pPr/>
              <a:t>‹#›</a:t>
            </a:fld>
            <a:endParaRPr lang="en-US" altLang="en-US">
              <a:solidFill>
                <a:srgbClr val="D6ECFF">
                  <a:shade val="50000"/>
                </a:srgbClr>
              </a:solidFill>
            </a:endParaRPr>
          </a:p>
        </p:txBody>
      </p:sp>
    </p:spTree>
    <p:extLst>
      <p:ext uri="{BB962C8B-B14F-4D97-AF65-F5344CB8AC3E}">
        <p14:creationId xmlns:p14="http://schemas.microsoft.com/office/powerpoint/2010/main" val="2302309679"/>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kumimoji="0" lang="en-US"/>
              <a:t>Click to edit Master title style</a:t>
            </a:r>
          </a:p>
        </p:txBody>
      </p:sp>
      <p:sp>
        <p:nvSpPr>
          <p:cNvPr id="3" name="Vertical Text Placeholder 2"/>
          <p:cNvSpPr>
            <a:spLocks noGrp="1"/>
          </p:cNvSpPr>
          <p:nvPr>
            <p:ph type="body" orient="vert" idx="1"/>
          </p:nvPr>
        </p:nvSpPr>
        <p:spPr>
          <a:xfrm>
            <a:off x="609600" y="274639"/>
            <a:ext cx="8026400" cy="5851525"/>
          </a:xfrm>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endParaRPr lang="en-US" altLang="en-US">
              <a:solidFill>
                <a:srgbClr val="D6ECFF">
                  <a:shade val="50000"/>
                </a:srgbClr>
              </a:solidFill>
            </a:endParaRPr>
          </a:p>
        </p:txBody>
      </p:sp>
      <p:sp>
        <p:nvSpPr>
          <p:cNvPr id="5" name="Footer Placeholder 4"/>
          <p:cNvSpPr>
            <a:spLocks noGrp="1"/>
          </p:cNvSpPr>
          <p:nvPr>
            <p:ph type="ftr" sz="quarter" idx="11"/>
          </p:nvPr>
        </p:nvSpPr>
        <p:spPr/>
        <p:txBody>
          <a:bodyPr/>
          <a:lstStyle/>
          <a:p>
            <a:endParaRPr lang="en-US" altLang="en-US">
              <a:solidFill>
                <a:srgbClr val="D6ECFF">
                  <a:shade val="50000"/>
                </a:srgbClr>
              </a:solidFill>
            </a:endParaRPr>
          </a:p>
        </p:txBody>
      </p:sp>
      <p:sp>
        <p:nvSpPr>
          <p:cNvPr id="6" name="Slide Number Placeholder 5"/>
          <p:cNvSpPr>
            <a:spLocks noGrp="1"/>
          </p:cNvSpPr>
          <p:nvPr>
            <p:ph type="sldNum" sz="quarter" idx="12"/>
          </p:nvPr>
        </p:nvSpPr>
        <p:spPr/>
        <p:txBody>
          <a:bodyPr/>
          <a:lstStyle/>
          <a:p>
            <a:fld id="{BCD5E0EC-3011-449B-A299-6E0B982588B8}" type="slidenum">
              <a:rPr lang="en-US" altLang="en-US" smtClean="0">
                <a:solidFill>
                  <a:srgbClr val="D6ECFF">
                    <a:shade val="50000"/>
                  </a:srgbClr>
                </a:solidFill>
              </a:rPr>
              <a:pPr/>
              <a:t>‹#›</a:t>
            </a:fld>
            <a:endParaRPr lang="en-US" altLang="en-US">
              <a:solidFill>
                <a:srgbClr val="D6ECFF">
                  <a:shade val="50000"/>
                </a:srgbClr>
              </a:solidFill>
            </a:endParaRPr>
          </a:p>
        </p:txBody>
      </p:sp>
    </p:spTree>
    <p:extLst>
      <p:ext uri="{BB962C8B-B14F-4D97-AF65-F5344CB8AC3E}">
        <p14:creationId xmlns:p14="http://schemas.microsoft.com/office/powerpoint/2010/main" val="371621482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12" name="Title 1"/>
          <p:cNvSpPr>
            <a:spLocks noGrp="1"/>
          </p:cNvSpPr>
          <p:nvPr>
            <p:ph type="title"/>
          </p:nvPr>
        </p:nvSpPr>
        <p:spPr>
          <a:xfrm>
            <a:off x="581193" y="729658"/>
            <a:ext cx="11029616" cy="988332"/>
          </a:xfrm>
        </p:spPr>
        <p:txBody>
          <a:bodyPr/>
          <a:lstStyle/>
          <a:p>
            <a:r>
              <a:rPr lang="en-US"/>
              <a:t>Click to edit Master title style</a:t>
            </a:r>
            <a:endParaRPr lang="en-US" dirty="0"/>
          </a:p>
        </p:txBody>
      </p:sp>
      <p:sp>
        <p:nvSpPr>
          <p:cNvPr id="3" name="Text Placeholder 2"/>
          <p:cNvSpPr>
            <a:spLocks noGrp="1"/>
          </p:cNvSpPr>
          <p:nvPr>
            <p:ph type="body" idx="1"/>
          </p:nvPr>
        </p:nvSpPr>
        <p:spPr>
          <a:xfrm>
            <a:off x="581191" y="2250891"/>
            <a:ext cx="5194769" cy="557784"/>
          </a:xfrm>
        </p:spPr>
        <p:txBody>
          <a:bodyPr anchor="ctr">
            <a:noAutofit/>
          </a:bodyPr>
          <a:lstStyle>
            <a:lvl1pPr marL="0" indent="0">
              <a:buNone/>
              <a:defRPr sz="2000" b="0">
                <a:solidFill>
                  <a:schemeClr val="tx1">
                    <a:lumMod val="75000"/>
                    <a:lumOff val="2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581194" y="2926052"/>
            <a:ext cx="5194766" cy="2934999"/>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416039" y="2250892"/>
            <a:ext cx="5194770" cy="553373"/>
          </a:xfrm>
        </p:spPr>
        <p:txBody>
          <a:bodyPr anchor="ctr">
            <a:noAutofit/>
          </a:bodyPr>
          <a:lstStyle>
            <a:lvl1pPr marL="0" marR="0" indent="0" algn="l" defTabSz="457200" rtl="0" eaLnBrk="1" fontAlgn="auto" latinLnBrk="0" hangingPunct="1">
              <a:lnSpc>
                <a:spcPct val="100000"/>
              </a:lnSpc>
              <a:spcBef>
                <a:spcPct val="20000"/>
              </a:spcBef>
              <a:spcAft>
                <a:spcPts val="600"/>
              </a:spcAft>
              <a:buClr>
                <a:schemeClr val="accent1"/>
              </a:buClr>
              <a:buSzPct val="92000"/>
              <a:buFont typeface="Wingdings 2" panose="05020102010507070707" pitchFamily="18" charset="2"/>
              <a:buNone/>
              <a:tabLst/>
              <a:defRPr sz="2000" b="0">
                <a:solidFill>
                  <a:schemeClr val="tx1">
                    <a:lumMod val="75000"/>
                    <a:lumOff val="2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marR="0" lvl="0" indent="0" algn="l" defTabSz="457200" rtl="0" eaLnBrk="1" fontAlgn="auto" latinLnBrk="0" hangingPunct="1">
              <a:lnSpc>
                <a:spcPct val="100000"/>
              </a:lnSpc>
              <a:spcBef>
                <a:spcPct val="20000"/>
              </a:spcBef>
              <a:spcAft>
                <a:spcPts val="600"/>
              </a:spcAft>
              <a:buClr>
                <a:schemeClr val="accent1"/>
              </a:buClr>
              <a:buSzPct val="92000"/>
              <a:buFont typeface="Wingdings 2" panose="05020102010507070707" pitchFamily="18" charset="2"/>
              <a:buNone/>
              <a:tabLst/>
              <a:defRPr/>
            </a:pPr>
            <a:r>
              <a:rPr lang="en-US"/>
              <a:t>Click to edit Master text styles</a:t>
            </a:r>
          </a:p>
        </p:txBody>
      </p:sp>
      <p:sp>
        <p:nvSpPr>
          <p:cNvPr id="6" name="Content Placeholder 5"/>
          <p:cNvSpPr>
            <a:spLocks noGrp="1"/>
          </p:cNvSpPr>
          <p:nvPr>
            <p:ph sz="quarter" idx="4"/>
          </p:nvPr>
        </p:nvSpPr>
        <p:spPr>
          <a:xfrm>
            <a:off x="6416037" y="2926052"/>
            <a:ext cx="5194771" cy="2934999"/>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04C4989A-474C-40DE-95B9-011C28B71673}" type="datetime1">
              <a:rPr lang="en-US" smtClean="0"/>
              <a:t>27-Sep-23</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174804658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8" name="Title 1"/>
          <p:cNvSpPr>
            <a:spLocks noGrp="1"/>
          </p:cNvSpPr>
          <p:nvPr>
            <p:ph type="title"/>
          </p:nvPr>
        </p:nvSpPr>
        <p:spPr>
          <a:xfrm>
            <a:off x="575894" y="729658"/>
            <a:ext cx="11029616" cy="988332"/>
          </a:xfrm>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5DB4ED54-5B5E-4A04-93D3-5772E3CE3818}" type="datetime1">
              <a:rPr lang="en-US" smtClean="0"/>
              <a:t>27-Sep-23</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11293638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EDE50D6-574B-40AF-946F-D52A04ADE379}" type="datetime1">
              <a:rPr lang="en-US" smtClean="0"/>
              <a:t>27-Sep-23</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112949497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9" name="Rectangle 8"/>
          <p:cNvSpPr>
            <a:spLocks noChangeAspect="1"/>
          </p:cNvSpPr>
          <p:nvPr/>
        </p:nvSpPr>
        <p:spPr>
          <a:xfrm>
            <a:off x="447817" y="601200"/>
            <a:ext cx="3682723" cy="5815475"/>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767857" y="933450"/>
            <a:ext cx="3031852" cy="1722419"/>
          </a:xfrm>
        </p:spPr>
        <p:txBody>
          <a:bodyPr anchor="b">
            <a:normAutofit/>
          </a:bodyPr>
          <a:lstStyle>
            <a:lvl1pPr algn="l">
              <a:defRPr sz="2400" b="0">
                <a:solidFill>
                  <a:srgbClr val="FFFFFF"/>
                </a:solidFill>
              </a:defRPr>
            </a:lvl1pPr>
          </a:lstStyle>
          <a:p>
            <a:r>
              <a:rPr lang="en-US"/>
              <a:t>Click to edit Master title style</a:t>
            </a:r>
            <a:endParaRPr lang="en-US" dirty="0"/>
          </a:p>
        </p:txBody>
      </p:sp>
      <p:sp>
        <p:nvSpPr>
          <p:cNvPr id="3" name="Content Placeholder 2"/>
          <p:cNvSpPr>
            <a:spLocks noGrp="1"/>
          </p:cNvSpPr>
          <p:nvPr>
            <p:ph idx="1"/>
          </p:nvPr>
        </p:nvSpPr>
        <p:spPr>
          <a:xfrm>
            <a:off x="4900928" y="1179829"/>
            <a:ext cx="6650991" cy="4658216"/>
          </a:xfrm>
        </p:spPr>
        <p:txBody>
          <a:bodyPr anchor="ctr">
            <a:normAutofit/>
          </a:bodyPr>
          <a:lstStyle>
            <a:lvl1pPr>
              <a:defRPr sz="2000">
                <a:solidFill>
                  <a:schemeClr val="tx2"/>
                </a:solidFill>
              </a:defRPr>
            </a:lvl1pPr>
            <a:lvl2pPr>
              <a:defRPr sz="1800">
                <a:solidFill>
                  <a:schemeClr val="tx2"/>
                </a:solidFill>
              </a:defRPr>
            </a:lvl2pPr>
            <a:lvl3pPr>
              <a:defRPr sz="1600">
                <a:solidFill>
                  <a:schemeClr val="tx2"/>
                </a:solidFill>
              </a:defRPr>
            </a:lvl3pPr>
            <a:lvl4pPr>
              <a:defRPr sz="1400">
                <a:solidFill>
                  <a:schemeClr val="tx2"/>
                </a:solidFill>
              </a:defRPr>
            </a:lvl4pPr>
            <a:lvl5pPr>
              <a:defRPr sz="1400">
                <a:solidFill>
                  <a:schemeClr val="tx2"/>
                </a:solidFill>
              </a:defRPr>
            </a:lvl5pPr>
            <a:lvl6pPr>
              <a:defRPr sz="1400">
                <a:solidFill>
                  <a:schemeClr val="tx2"/>
                </a:solidFill>
              </a:defRPr>
            </a:lvl6pPr>
            <a:lvl7pPr>
              <a:defRPr sz="1400">
                <a:solidFill>
                  <a:schemeClr val="tx2"/>
                </a:solidFill>
              </a:defRPr>
            </a:lvl7pPr>
            <a:lvl8pPr>
              <a:defRPr sz="1400">
                <a:solidFill>
                  <a:schemeClr val="tx2"/>
                </a:solidFill>
              </a:defRPr>
            </a:lvl8pPr>
            <a:lvl9pPr>
              <a:defRPr sz="1400">
                <a:solidFill>
                  <a:schemeClr val="tx2"/>
                </a:solidFill>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767857" y="2836654"/>
            <a:ext cx="3031852" cy="3001392"/>
          </a:xfrm>
        </p:spPr>
        <p:txBody>
          <a:bodyPr anchor="t">
            <a:normAutofit/>
          </a:bodyPr>
          <a:lstStyle>
            <a:lvl1pPr marL="0" indent="0" algn="l">
              <a:buNone/>
              <a:defRPr sz="1600">
                <a:solidFill>
                  <a:srgbClr val="FFFFFF"/>
                </a:solidFill>
              </a:defRPr>
            </a:lvl1pPr>
            <a:lvl2pPr marL="457200" indent="0">
              <a:buNone/>
              <a:defRPr sz="11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8" name="Date Placeholder 7">
            <a:extLst>
              <a:ext uri="{FF2B5EF4-FFF2-40B4-BE49-F238E27FC236}">
                <a16:creationId xmlns="" xmlns:a16="http://schemas.microsoft.com/office/drawing/2014/main" id="{0B919CC2-2A65-446F-B538-9E6249035445}"/>
              </a:ext>
            </a:extLst>
          </p:cNvPr>
          <p:cNvSpPr>
            <a:spLocks noGrp="1"/>
          </p:cNvSpPr>
          <p:nvPr>
            <p:ph type="dt" sz="half" idx="10"/>
          </p:nvPr>
        </p:nvSpPr>
        <p:spPr>
          <a:xfrm>
            <a:off x="7605951" y="6456916"/>
            <a:ext cx="2844799" cy="365125"/>
          </a:xfrm>
        </p:spPr>
        <p:txBody>
          <a:bodyPr/>
          <a:lstStyle/>
          <a:p>
            <a:fld id="{D82884F1-FFEA-405F-9602-3DCA865EDA4E}" type="datetime1">
              <a:rPr lang="en-US" smtClean="0"/>
              <a:t>27-Sep-23</a:t>
            </a:fld>
            <a:endParaRPr lang="en-US" dirty="0"/>
          </a:p>
        </p:txBody>
      </p:sp>
      <p:sp>
        <p:nvSpPr>
          <p:cNvPr id="10" name="Footer Placeholder 9">
            <a:extLst>
              <a:ext uri="{FF2B5EF4-FFF2-40B4-BE49-F238E27FC236}">
                <a16:creationId xmlns="" xmlns:a16="http://schemas.microsoft.com/office/drawing/2014/main" id="{B72412AE-119E-4982-8B24-63365EFCA796}"/>
              </a:ext>
            </a:extLst>
          </p:cNvPr>
          <p:cNvSpPr>
            <a:spLocks noGrp="1"/>
          </p:cNvSpPr>
          <p:nvPr>
            <p:ph type="ftr" sz="quarter" idx="11"/>
          </p:nvPr>
        </p:nvSpPr>
        <p:spPr>
          <a:xfrm>
            <a:off x="581192" y="6452590"/>
            <a:ext cx="6917210" cy="365125"/>
          </a:xfrm>
        </p:spPr>
        <p:txBody>
          <a:bodyPr/>
          <a:lstStyle/>
          <a:p>
            <a:endParaRPr lang="en-US" dirty="0"/>
          </a:p>
        </p:txBody>
      </p:sp>
      <p:sp>
        <p:nvSpPr>
          <p:cNvPr id="11" name="Slide Number Placeholder 10">
            <a:extLst>
              <a:ext uri="{FF2B5EF4-FFF2-40B4-BE49-F238E27FC236}">
                <a16:creationId xmlns="" xmlns:a16="http://schemas.microsoft.com/office/drawing/2014/main" id="{7FC4BB19-6AD1-45CF-9F99-00B109890FAB}"/>
              </a:ext>
            </a:extLst>
          </p:cNvPr>
          <p:cNvSpPr>
            <a:spLocks noGrp="1"/>
          </p:cNvSpPr>
          <p:nvPr>
            <p:ph type="sldNum" sz="quarter" idx="12"/>
          </p:nvPr>
        </p:nvSpPr>
        <p:spPr>
          <a:xfrm>
            <a:off x="10558300" y="6456916"/>
            <a:ext cx="1052510" cy="365125"/>
          </a:xfrm>
        </p:spPr>
        <p:txBody>
          <a:bodyPr/>
          <a:lstStyle/>
          <a:p>
            <a:fld id="{3A98EE3D-8CD1-4C3F-BD1C-C98C9596463C}" type="slidenum">
              <a:rPr lang="en-US" smtClean="0"/>
              <a:pPr/>
              <a:t>‹#›</a:t>
            </a:fld>
            <a:endParaRPr lang="en-US" dirty="0"/>
          </a:p>
        </p:txBody>
      </p:sp>
    </p:spTree>
    <p:extLst>
      <p:ext uri="{BB962C8B-B14F-4D97-AF65-F5344CB8AC3E}">
        <p14:creationId xmlns:p14="http://schemas.microsoft.com/office/powerpoint/2010/main" val="126176669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81193" y="4693389"/>
            <a:ext cx="11029616" cy="566738"/>
          </a:xfrm>
        </p:spPr>
        <p:txBody>
          <a:bodyPr anchor="b">
            <a:normAutofit/>
          </a:bodyPr>
          <a:lstStyle>
            <a:lvl1pPr algn="l">
              <a:defRPr sz="2400" b="0">
                <a:solidFill>
                  <a:schemeClr val="tx1">
                    <a:lumMod val="75000"/>
                    <a:lumOff val="25000"/>
                  </a:schemeClr>
                </a:solidFill>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447817" y="641350"/>
            <a:ext cx="11290859" cy="3651249"/>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581192" y="5260127"/>
            <a:ext cx="11029617" cy="998148"/>
          </a:xfrm>
        </p:spPr>
        <p:txBody>
          <a:bodyPr anchor="t">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E18DB4A-8810-4A10-AD5C-D5E2C667F5B3}" type="datetime1">
              <a:rPr lang="en-US" smtClean="0"/>
              <a:t>27-Sep-23</a:t>
            </a:fld>
            <a:endParaRPr lang="en-US" dirty="0"/>
          </a:p>
        </p:txBody>
      </p:sp>
      <p:sp>
        <p:nvSpPr>
          <p:cNvPr id="6" name="Footer Placeholder 5"/>
          <p:cNvSpPr>
            <a:spLocks noGrp="1"/>
          </p:cNvSpPr>
          <p:nvPr>
            <p:ph type="ftr" sz="quarter" idx="11"/>
          </p:nvPr>
        </p:nvSpPr>
        <p:spPr/>
        <p:txBody>
          <a:bodyPr/>
          <a:lstStyle/>
          <a:p>
            <a:pPr algn="l"/>
            <a:endParaRPr lang="en-US" dirty="0"/>
          </a:p>
        </p:txBody>
      </p:sp>
      <p:sp>
        <p:nvSpPr>
          <p:cNvPr id="7" name="Slide Number Placeholder 6"/>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357328955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theme" Target="../theme/theme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24.xml"/><Relationship Id="rId2" Type="http://schemas.openxmlformats.org/officeDocument/2006/relationships/slideLayout" Target="../slideLayouts/slideLayout23.xml"/><Relationship Id="rId1" Type="http://schemas.openxmlformats.org/officeDocument/2006/relationships/slideLayout" Target="../slideLayouts/slideLayout22.xml"/><Relationship Id="rId6" Type="http://schemas.openxmlformats.org/officeDocument/2006/relationships/theme" Target="../theme/theme3.xml"/><Relationship Id="rId5" Type="http://schemas.openxmlformats.org/officeDocument/2006/relationships/slideLayout" Target="../slideLayouts/slideLayout26.xml"/><Relationship Id="rId4" Type="http://schemas.openxmlformats.org/officeDocument/2006/relationships/slideLayout" Target="../slideLayouts/slideLayout25.xml"/></Relationships>
</file>

<file path=ppt/slideMasters/_rels/slideMaster4.xml.rels><?xml version="1.0" encoding="UTF-8" standalone="yes"?>
<Relationships xmlns="http://schemas.openxmlformats.org/package/2006/relationships"><Relationship Id="rId3" Type="http://schemas.openxmlformats.org/officeDocument/2006/relationships/slideLayout" Target="../slideLayouts/slideLayout29.xml"/><Relationship Id="rId2" Type="http://schemas.openxmlformats.org/officeDocument/2006/relationships/slideLayout" Target="../slideLayouts/slideLayout28.xml"/><Relationship Id="rId1" Type="http://schemas.openxmlformats.org/officeDocument/2006/relationships/slideLayout" Target="../slideLayouts/slideLayout27.xml"/><Relationship Id="rId6" Type="http://schemas.openxmlformats.org/officeDocument/2006/relationships/theme" Target="../theme/theme4.xml"/><Relationship Id="rId5" Type="http://schemas.openxmlformats.org/officeDocument/2006/relationships/slideLayout" Target="../slideLayouts/slideLayout31.xml"/><Relationship Id="rId4" Type="http://schemas.openxmlformats.org/officeDocument/2006/relationships/slideLayout" Target="../slideLayouts/slideLayout30.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39.xml"/><Relationship Id="rId3" Type="http://schemas.openxmlformats.org/officeDocument/2006/relationships/slideLayout" Target="../slideLayouts/slideLayout34.xml"/><Relationship Id="rId7" Type="http://schemas.openxmlformats.org/officeDocument/2006/relationships/slideLayout" Target="../slideLayouts/slideLayout38.xml"/><Relationship Id="rId12" Type="http://schemas.openxmlformats.org/officeDocument/2006/relationships/theme" Target="../theme/theme5.xml"/><Relationship Id="rId2" Type="http://schemas.openxmlformats.org/officeDocument/2006/relationships/slideLayout" Target="../slideLayouts/slideLayout33.xml"/><Relationship Id="rId1" Type="http://schemas.openxmlformats.org/officeDocument/2006/relationships/slideLayout" Target="../slideLayouts/slideLayout32.xml"/><Relationship Id="rId6" Type="http://schemas.openxmlformats.org/officeDocument/2006/relationships/slideLayout" Target="../slideLayouts/slideLayout37.xml"/><Relationship Id="rId11" Type="http://schemas.openxmlformats.org/officeDocument/2006/relationships/slideLayout" Target="../slideLayouts/slideLayout42.xml"/><Relationship Id="rId5" Type="http://schemas.openxmlformats.org/officeDocument/2006/relationships/slideLayout" Target="../slideLayouts/slideLayout36.xml"/><Relationship Id="rId10" Type="http://schemas.openxmlformats.org/officeDocument/2006/relationships/slideLayout" Target="../slideLayouts/slideLayout41.xml"/><Relationship Id="rId4" Type="http://schemas.openxmlformats.org/officeDocument/2006/relationships/slideLayout" Target="../slideLayouts/slideLayout35.xml"/><Relationship Id="rId9" Type="http://schemas.openxmlformats.org/officeDocument/2006/relationships/slideLayout" Target="../slideLayouts/slideLayout4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81192" y="705124"/>
            <a:ext cx="11029616" cy="1189554"/>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p:cNvSpPr>
            <a:spLocks noGrp="1"/>
          </p:cNvSpPr>
          <p:nvPr>
            <p:ph type="body" idx="1"/>
          </p:nvPr>
        </p:nvSpPr>
        <p:spPr>
          <a:xfrm>
            <a:off x="581192" y="2336002"/>
            <a:ext cx="11029616" cy="3652047"/>
          </a:xfrm>
          <a:prstGeom prst="rect">
            <a:avLst/>
          </a:prstGeom>
        </p:spPr>
        <p:txBody>
          <a:bodyPr vert="horz" lIns="91440" tIns="45720" rIns="91440" bIns="45720" rtlCol="0"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605951" y="6423914"/>
            <a:ext cx="2844799" cy="365125"/>
          </a:xfrm>
          <a:prstGeom prst="rect">
            <a:avLst/>
          </a:prstGeom>
        </p:spPr>
        <p:txBody>
          <a:bodyPr vert="horz" lIns="91440" tIns="45720" rIns="91440" bIns="45720" rtlCol="0" anchor="ctr"/>
          <a:lstStyle>
            <a:lvl1pPr algn="r">
              <a:defRPr sz="900">
                <a:solidFill>
                  <a:schemeClr val="tx1">
                    <a:lumMod val="75000"/>
                    <a:lumOff val="25000"/>
                  </a:schemeClr>
                </a:solidFill>
              </a:defRPr>
            </a:lvl1pPr>
          </a:lstStyle>
          <a:p>
            <a:fld id="{ED291B17-9318-49DB-B28B-6E5994AE9581}" type="datetime1">
              <a:rPr lang="en-US" smtClean="0"/>
              <a:t>27-Sep-23</a:t>
            </a:fld>
            <a:endParaRPr lang="en-US" dirty="0"/>
          </a:p>
        </p:txBody>
      </p:sp>
      <p:sp>
        <p:nvSpPr>
          <p:cNvPr id="5" name="Footer Placeholder 4"/>
          <p:cNvSpPr>
            <a:spLocks noGrp="1"/>
          </p:cNvSpPr>
          <p:nvPr>
            <p:ph type="ftr" sz="quarter" idx="3"/>
          </p:nvPr>
        </p:nvSpPr>
        <p:spPr>
          <a:xfrm>
            <a:off x="581192" y="6423914"/>
            <a:ext cx="6917210" cy="365125"/>
          </a:xfrm>
          <a:prstGeom prst="rect">
            <a:avLst/>
          </a:prstGeom>
        </p:spPr>
        <p:txBody>
          <a:bodyPr vert="horz" lIns="91440" tIns="45720" rIns="91440" bIns="45720" rtlCol="0" anchor="ctr"/>
          <a:lstStyle>
            <a:lvl1pPr algn="l">
              <a:defRPr sz="900" cap="all">
                <a:solidFill>
                  <a:schemeClr val="tx1">
                    <a:lumMod val="75000"/>
                    <a:lumOff val="25000"/>
                  </a:schemeClr>
                </a:solidFill>
              </a:defRPr>
            </a:lvl1pPr>
          </a:lstStyle>
          <a:p>
            <a:endParaRPr lang="en-US" dirty="0"/>
          </a:p>
        </p:txBody>
      </p:sp>
      <p:sp>
        <p:nvSpPr>
          <p:cNvPr id="6" name="Slide Number Placeholder 5"/>
          <p:cNvSpPr>
            <a:spLocks noGrp="1"/>
          </p:cNvSpPr>
          <p:nvPr>
            <p:ph type="sldNum" sz="quarter" idx="4"/>
          </p:nvPr>
        </p:nvSpPr>
        <p:spPr>
          <a:xfrm>
            <a:off x="10558300" y="6423914"/>
            <a:ext cx="1052510" cy="365125"/>
          </a:xfrm>
          <a:prstGeom prst="rect">
            <a:avLst/>
          </a:prstGeom>
        </p:spPr>
        <p:txBody>
          <a:bodyPr vert="horz" lIns="91440" tIns="45720" rIns="91440" bIns="45720" rtlCol="0" anchor="ctr"/>
          <a:lstStyle>
            <a:lvl1pPr algn="r">
              <a:defRPr sz="900">
                <a:solidFill>
                  <a:schemeClr val="tx1">
                    <a:lumMod val="75000"/>
                    <a:lumOff val="25000"/>
                  </a:schemeClr>
                </a:solidFill>
              </a:defRPr>
            </a:lvl1pPr>
          </a:lstStyle>
          <a:p>
            <a:fld id="{3A98EE3D-8CD1-4C3F-BD1C-C98C9596463C}" type="slidenum">
              <a:rPr lang="en-US" smtClean="0"/>
              <a:t>‹#›</a:t>
            </a:fld>
            <a:endParaRPr lang="en-US" dirty="0"/>
          </a:p>
        </p:txBody>
      </p:sp>
      <p:sp>
        <p:nvSpPr>
          <p:cNvPr id="9" name="Rectangle 8"/>
          <p:cNvSpPr/>
          <p:nvPr/>
        </p:nvSpPr>
        <p:spPr>
          <a:xfrm>
            <a:off x="446534" y="457200"/>
            <a:ext cx="3703320" cy="94997"/>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sp>
      <p:sp>
        <p:nvSpPr>
          <p:cNvPr id="10" name="Rectangle 9"/>
          <p:cNvSpPr/>
          <p:nvPr/>
        </p:nvSpPr>
        <p:spPr>
          <a:xfrm>
            <a:off x="8042147" y="453643"/>
            <a:ext cx="3703320" cy="98554"/>
          </a:xfrm>
          <a:prstGeom prst="rect">
            <a:avLst/>
          </a:prstGeom>
          <a:solidFill>
            <a:srgbClr val="969FA7"/>
          </a:solidFill>
          <a:ln>
            <a:noFill/>
          </a:ln>
          <a:effectLst/>
        </p:spPr>
        <p:style>
          <a:lnRef idx="1">
            <a:schemeClr val="accent1"/>
          </a:lnRef>
          <a:fillRef idx="3">
            <a:schemeClr val="accent1"/>
          </a:fillRef>
          <a:effectRef idx="2">
            <a:schemeClr val="accent1"/>
          </a:effectRef>
          <a:fontRef idx="minor">
            <a:schemeClr val="lt1"/>
          </a:fontRef>
        </p:style>
      </p:sp>
      <p:sp>
        <p:nvSpPr>
          <p:cNvPr id="11" name="Rectangle 10"/>
          <p:cNvSpPr/>
          <p:nvPr/>
        </p:nvSpPr>
        <p:spPr>
          <a:xfrm>
            <a:off x="4241830" y="457200"/>
            <a:ext cx="3703320" cy="9144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Tree>
    <p:extLst>
      <p:ext uri="{BB962C8B-B14F-4D97-AF65-F5344CB8AC3E}">
        <p14:creationId xmlns:p14="http://schemas.microsoft.com/office/powerpoint/2010/main" val="3000897896"/>
      </p:ext>
    </p:extLst>
  </p:cSld>
  <p:clrMap bg1="lt1" tx1="dk1" bg2="lt2" tx2="dk2" accent1="accent1" accent2="accent2" accent3="accent3" accent4="accent4" accent5="accent5" accent6="accent6" hlink="hlink" folHlink="folHlink"/>
  <p:sldLayoutIdLst>
    <p:sldLayoutId id="2147483756" r:id="rId1"/>
    <p:sldLayoutId id="2147483757" r:id="rId2"/>
    <p:sldLayoutId id="2147483758" r:id="rId3"/>
    <p:sldLayoutId id="2147483759" r:id="rId4"/>
    <p:sldLayoutId id="2147483711" r:id="rId5"/>
    <p:sldLayoutId id="2147483760" r:id="rId6"/>
    <p:sldLayoutId id="2147483762" r:id="rId7"/>
    <p:sldLayoutId id="2147483706" r:id="rId8"/>
    <p:sldLayoutId id="2147483709" r:id="rId9"/>
    <p:sldLayoutId id="2147483707" r:id="rId10"/>
    <p:sldLayoutId id="2147483708" r:id="rId11"/>
  </p:sldLayoutIdLst>
  <p:hf sldNum="0" hdr="0" ftr="0" dt="0"/>
  <p:txStyles>
    <p:titleStyle>
      <a:lvl1pPr algn="l" defTabSz="457200" rtl="0" eaLnBrk="1" latinLnBrk="0" hangingPunct="1">
        <a:lnSpc>
          <a:spcPct val="100000"/>
        </a:lnSpc>
        <a:spcBef>
          <a:spcPct val="0"/>
        </a:spcBef>
        <a:buNone/>
        <a:defRPr sz="2800" b="0" kern="1200" cap="all">
          <a:solidFill>
            <a:schemeClr val="tx1">
              <a:lumMod val="75000"/>
              <a:lumOff val="2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06000" indent="-306000" algn="l" defTabSz="457200" rtl="0" eaLnBrk="1" latinLnBrk="0" hangingPunct="1">
        <a:lnSpc>
          <a:spcPct val="110000"/>
        </a:lnSpc>
        <a:spcBef>
          <a:spcPct val="20000"/>
        </a:spcBef>
        <a:spcAft>
          <a:spcPts val="600"/>
        </a:spcAft>
        <a:buClr>
          <a:schemeClr val="accent1"/>
        </a:buClr>
        <a:buSzPct val="92000"/>
        <a:buFont typeface="Wingdings 2" panose="05020102010507070707" pitchFamily="18" charset="2"/>
        <a:buChar char=""/>
        <a:defRPr sz="1700" kern="1200">
          <a:solidFill>
            <a:schemeClr val="tx1">
              <a:lumMod val="75000"/>
              <a:lumOff val="25000"/>
            </a:schemeClr>
          </a:solidFill>
          <a:latin typeface="+mn-lt"/>
          <a:ea typeface="+mn-ea"/>
          <a:cs typeface="+mn-cs"/>
        </a:defRPr>
      </a:lvl1pPr>
      <a:lvl2pPr marL="630000" indent="-306000" algn="l" defTabSz="457200" rtl="0" eaLnBrk="1" latinLnBrk="0" hangingPunct="1">
        <a:spcBef>
          <a:spcPct val="20000"/>
        </a:spcBef>
        <a:spcAft>
          <a:spcPts val="600"/>
        </a:spcAft>
        <a:buClr>
          <a:schemeClr val="accent1"/>
        </a:buClr>
        <a:buSzPct val="92000"/>
        <a:buFont typeface="Wingdings 2" panose="05020102010507070707" pitchFamily="18" charset="2"/>
        <a:buChar char=""/>
        <a:defRPr sz="1400" kern="1200">
          <a:solidFill>
            <a:schemeClr val="tx1">
              <a:lumMod val="75000"/>
              <a:lumOff val="25000"/>
            </a:schemeClr>
          </a:solidFill>
          <a:latin typeface="+mn-lt"/>
          <a:ea typeface="+mn-ea"/>
          <a:cs typeface="+mn-cs"/>
        </a:defRPr>
      </a:lvl2pPr>
      <a:lvl3pPr marL="900000" indent="-270000" algn="l" defTabSz="457200" rtl="0" eaLnBrk="1" latinLnBrk="0" hangingPunct="1">
        <a:spcBef>
          <a:spcPct val="20000"/>
        </a:spcBef>
        <a:spcAft>
          <a:spcPts val="600"/>
        </a:spcAft>
        <a:buClr>
          <a:schemeClr val="accent1"/>
        </a:buClr>
        <a:buSzPct val="92000"/>
        <a:buFont typeface="Wingdings 2" panose="05020102010507070707" pitchFamily="18" charset="2"/>
        <a:buChar char=""/>
        <a:defRPr sz="1300" kern="1200">
          <a:solidFill>
            <a:schemeClr val="tx1">
              <a:lumMod val="75000"/>
              <a:lumOff val="25000"/>
            </a:schemeClr>
          </a:solidFill>
          <a:latin typeface="+mn-lt"/>
          <a:ea typeface="+mn-ea"/>
          <a:cs typeface="+mn-cs"/>
        </a:defRPr>
      </a:lvl3pPr>
      <a:lvl4pPr marL="1242000" indent="-234000" algn="l" defTabSz="457200" rtl="0" eaLnBrk="1" latinLnBrk="0" hangingPunct="1">
        <a:spcBef>
          <a:spcPct val="20000"/>
        </a:spcBef>
        <a:spcAft>
          <a:spcPts val="600"/>
        </a:spcAft>
        <a:buClr>
          <a:schemeClr val="accent1"/>
        </a:buClr>
        <a:buSzPct val="92000"/>
        <a:buFont typeface="Wingdings 2" panose="05020102010507070707" pitchFamily="18" charset="2"/>
        <a:buChar char=""/>
        <a:defRPr sz="1100" kern="1200">
          <a:solidFill>
            <a:schemeClr val="tx1">
              <a:lumMod val="75000"/>
              <a:lumOff val="25000"/>
            </a:schemeClr>
          </a:solidFill>
          <a:latin typeface="+mn-lt"/>
          <a:ea typeface="+mn-ea"/>
          <a:cs typeface="+mn-cs"/>
        </a:defRPr>
      </a:lvl4pPr>
      <a:lvl5pPr marL="1602000" indent="-234000" algn="l" defTabSz="457200" rtl="0" eaLnBrk="1" latinLnBrk="0" hangingPunct="1">
        <a:spcBef>
          <a:spcPct val="20000"/>
        </a:spcBef>
        <a:spcAft>
          <a:spcPts val="600"/>
        </a:spcAft>
        <a:buClr>
          <a:schemeClr val="accent1"/>
        </a:buClr>
        <a:buSzPct val="92000"/>
        <a:buFont typeface="Wingdings 2" panose="05020102010507070707" pitchFamily="18" charset="2"/>
        <a:buChar char=""/>
        <a:defRPr sz="1100" kern="1200">
          <a:solidFill>
            <a:schemeClr val="tx1">
              <a:lumMod val="75000"/>
              <a:lumOff val="25000"/>
            </a:schemeClr>
          </a:solidFill>
          <a:latin typeface="+mn-lt"/>
          <a:ea typeface="+mn-ea"/>
          <a:cs typeface="+mn-cs"/>
        </a:defRPr>
      </a:lvl5pPr>
      <a:lvl6pPr marL="19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6pPr>
      <a:lvl7pPr marL="22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7pPr>
      <a:lvl8pPr marL="25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8pPr>
      <a:lvl9pPr marL="28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880327553"/>
      </p:ext>
    </p:extLst>
  </p:cSld>
  <p:clrMap bg1="lt1" tx1="dk1" bg2="lt2" tx2="dk2" accent1="accent1" accent2="accent2" accent3="accent3" accent4="accent4" accent5="accent5" accent6="accent6" hlink="hlink" folHlink="folHlink"/>
  <p:sldLayoutIdLst>
    <p:sldLayoutId id="2147483780" r:id="rId1"/>
    <p:sldLayoutId id="2147483781" r:id="rId2"/>
    <p:sldLayoutId id="2147483782" r:id="rId3"/>
    <p:sldLayoutId id="2147483783" r:id="rId4"/>
    <p:sldLayoutId id="2147483784" r:id="rId5"/>
    <p:sldLayoutId id="2147483785" r:id="rId6"/>
    <p:sldLayoutId id="2147483786" r:id="rId7"/>
    <p:sldLayoutId id="2147483787" r:id="rId8"/>
    <p:sldLayoutId id="2147483788" r:id="rId9"/>
    <p:sldLayoutId id="2147483789" r:id="rId10"/>
  </p:sldLayoutIdLst>
  <p:txStyles>
    <p:titleStyle>
      <a:lvl1pPr algn="ctr" rtl="0" eaLnBrk="1" fontAlgn="base" hangingPunct="1">
        <a:spcBef>
          <a:spcPct val="0"/>
        </a:spcBef>
        <a:spcAft>
          <a:spcPct val="0"/>
        </a:spcAft>
        <a:defRPr sz="5867" kern="1200">
          <a:solidFill>
            <a:schemeClr val="tx1"/>
          </a:solidFill>
          <a:latin typeface="+mj-lt"/>
          <a:ea typeface="ＭＳ Ｐゴシック" pitchFamily="-83" charset="-128"/>
          <a:cs typeface="ＭＳ Ｐゴシック" pitchFamily="-83" charset="-128"/>
        </a:defRPr>
      </a:lvl1pPr>
      <a:lvl2pPr algn="ctr" rtl="0" eaLnBrk="1" fontAlgn="base" hangingPunct="1">
        <a:spcBef>
          <a:spcPct val="0"/>
        </a:spcBef>
        <a:spcAft>
          <a:spcPct val="0"/>
        </a:spcAft>
        <a:defRPr sz="5867">
          <a:solidFill>
            <a:schemeClr val="tx1"/>
          </a:solidFill>
          <a:latin typeface="Arial" pitchFamily="-83" charset="0"/>
          <a:ea typeface="ＭＳ Ｐゴシック" pitchFamily="-83" charset="-128"/>
          <a:cs typeface="ＭＳ Ｐゴシック" pitchFamily="-83" charset="-128"/>
        </a:defRPr>
      </a:lvl2pPr>
      <a:lvl3pPr algn="ctr" rtl="0" eaLnBrk="1" fontAlgn="base" hangingPunct="1">
        <a:spcBef>
          <a:spcPct val="0"/>
        </a:spcBef>
        <a:spcAft>
          <a:spcPct val="0"/>
        </a:spcAft>
        <a:defRPr sz="5867">
          <a:solidFill>
            <a:schemeClr val="tx1"/>
          </a:solidFill>
          <a:latin typeface="Arial" pitchFamily="-83" charset="0"/>
          <a:ea typeface="ＭＳ Ｐゴシック" pitchFamily="-83" charset="-128"/>
          <a:cs typeface="ＭＳ Ｐゴシック" pitchFamily="-83" charset="-128"/>
        </a:defRPr>
      </a:lvl3pPr>
      <a:lvl4pPr algn="ctr" rtl="0" eaLnBrk="1" fontAlgn="base" hangingPunct="1">
        <a:spcBef>
          <a:spcPct val="0"/>
        </a:spcBef>
        <a:spcAft>
          <a:spcPct val="0"/>
        </a:spcAft>
        <a:defRPr sz="5867">
          <a:solidFill>
            <a:schemeClr val="tx1"/>
          </a:solidFill>
          <a:latin typeface="Arial" pitchFamily="-83" charset="0"/>
          <a:ea typeface="ＭＳ Ｐゴシック" pitchFamily="-83" charset="-128"/>
          <a:cs typeface="ＭＳ Ｐゴシック" pitchFamily="-83" charset="-128"/>
        </a:defRPr>
      </a:lvl4pPr>
      <a:lvl5pPr algn="ctr" rtl="0" eaLnBrk="1" fontAlgn="base" hangingPunct="1">
        <a:spcBef>
          <a:spcPct val="0"/>
        </a:spcBef>
        <a:spcAft>
          <a:spcPct val="0"/>
        </a:spcAft>
        <a:defRPr sz="5867">
          <a:solidFill>
            <a:schemeClr val="tx1"/>
          </a:solidFill>
          <a:latin typeface="Arial" pitchFamily="-83" charset="0"/>
          <a:ea typeface="ＭＳ Ｐゴシック" pitchFamily="-83" charset="-128"/>
          <a:cs typeface="ＭＳ Ｐゴシック" pitchFamily="-83" charset="-128"/>
        </a:defRPr>
      </a:lvl5pPr>
      <a:lvl6pPr marL="609585" algn="ctr" rtl="0" eaLnBrk="1" fontAlgn="base" hangingPunct="1">
        <a:spcBef>
          <a:spcPct val="0"/>
        </a:spcBef>
        <a:spcAft>
          <a:spcPct val="0"/>
        </a:spcAft>
        <a:defRPr sz="5867">
          <a:solidFill>
            <a:schemeClr val="tx1"/>
          </a:solidFill>
          <a:latin typeface="Arial" pitchFamily="-83" charset="0"/>
          <a:ea typeface="ＭＳ Ｐゴシック" pitchFamily="-83" charset="-128"/>
          <a:cs typeface="ＭＳ Ｐゴシック" pitchFamily="-83" charset="-128"/>
        </a:defRPr>
      </a:lvl6pPr>
      <a:lvl7pPr marL="1219170" algn="ctr" rtl="0" eaLnBrk="1" fontAlgn="base" hangingPunct="1">
        <a:spcBef>
          <a:spcPct val="0"/>
        </a:spcBef>
        <a:spcAft>
          <a:spcPct val="0"/>
        </a:spcAft>
        <a:defRPr sz="5867">
          <a:solidFill>
            <a:schemeClr val="tx1"/>
          </a:solidFill>
          <a:latin typeface="Arial" pitchFamily="-83" charset="0"/>
          <a:ea typeface="ＭＳ Ｐゴシック" pitchFamily="-83" charset="-128"/>
          <a:cs typeface="ＭＳ Ｐゴシック" pitchFamily="-83" charset="-128"/>
        </a:defRPr>
      </a:lvl7pPr>
      <a:lvl8pPr marL="1828754" algn="ctr" rtl="0" eaLnBrk="1" fontAlgn="base" hangingPunct="1">
        <a:spcBef>
          <a:spcPct val="0"/>
        </a:spcBef>
        <a:spcAft>
          <a:spcPct val="0"/>
        </a:spcAft>
        <a:defRPr sz="5867">
          <a:solidFill>
            <a:schemeClr val="tx1"/>
          </a:solidFill>
          <a:latin typeface="Arial" pitchFamily="-83" charset="0"/>
          <a:ea typeface="ＭＳ Ｐゴシック" pitchFamily="-83" charset="-128"/>
          <a:cs typeface="ＭＳ Ｐゴシック" pitchFamily="-83" charset="-128"/>
        </a:defRPr>
      </a:lvl8pPr>
      <a:lvl9pPr marL="2438339" algn="ctr" rtl="0" eaLnBrk="1" fontAlgn="base" hangingPunct="1">
        <a:spcBef>
          <a:spcPct val="0"/>
        </a:spcBef>
        <a:spcAft>
          <a:spcPct val="0"/>
        </a:spcAft>
        <a:defRPr sz="5867">
          <a:solidFill>
            <a:schemeClr val="tx1"/>
          </a:solidFill>
          <a:latin typeface="Arial" pitchFamily="-83" charset="0"/>
          <a:ea typeface="ＭＳ Ｐゴシック" pitchFamily="-83" charset="-128"/>
          <a:cs typeface="ＭＳ Ｐゴシック" pitchFamily="-83" charset="-128"/>
        </a:defRPr>
      </a:lvl9pPr>
    </p:titleStyle>
    <p:bodyStyle>
      <a:lvl1pPr marL="457189" indent="-457189" algn="l" rtl="0" eaLnBrk="1" fontAlgn="base" hangingPunct="1">
        <a:spcBef>
          <a:spcPct val="20000"/>
        </a:spcBef>
        <a:spcAft>
          <a:spcPct val="0"/>
        </a:spcAft>
        <a:buFont typeface="Arial" pitchFamily="34" charset="0"/>
        <a:buChar char="•"/>
        <a:defRPr sz="4267" kern="1200">
          <a:solidFill>
            <a:schemeClr val="tx1"/>
          </a:solidFill>
          <a:latin typeface="+mn-lt"/>
          <a:ea typeface="ＭＳ Ｐゴシック" pitchFamily="-83" charset="-128"/>
          <a:cs typeface="ＭＳ Ｐゴシック" pitchFamily="-83" charset="-128"/>
        </a:defRPr>
      </a:lvl1pPr>
      <a:lvl2pPr marL="990575" indent="-380990" algn="l" rtl="0" eaLnBrk="1" fontAlgn="base" hangingPunct="1">
        <a:spcBef>
          <a:spcPct val="20000"/>
        </a:spcBef>
        <a:spcAft>
          <a:spcPct val="0"/>
        </a:spcAft>
        <a:buFont typeface="Arial" pitchFamily="34" charset="0"/>
        <a:buChar char="–"/>
        <a:defRPr sz="3733" kern="1200">
          <a:solidFill>
            <a:schemeClr val="tx1"/>
          </a:solidFill>
          <a:latin typeface="+mn-lt"/>
          <a:ea typeface="ＭＳ Ｐゴシック" pitchFamily="-83" charset="-128"/>
          <a:cs typeface="+mn-cs"/>
        </a:defRPr>
      </a:lvl2pPr>
      <a:lvl3pPr marL="1523962" indent="-304792" algn="l" rtl="0" eaLnBrk="1" fontAlgn="base" hangingPunct="1">
        <a:spcBef>
          <a:spcPct val="20000"/>
        </a:spcBef>
        <a:spcAft>
          <a:spcPct val="0"/>
        </a:spcAft>
        <a:buFont typeface="Arial" pitchFamily="34" charset="0"/>
        <a:buChar char="•"/>
        <a:defRPr sz="3200" kern="1200">
          <a:solidFill>
            <a:schemeClr val="tx1"/>
          </a:solidFill>
          <a:latin typeface="+mn-lt"/>
          <a:ea typeface="ＭＳ Ｐゴシック" pitchFamily="-83" charset="-128"/>
          <a:cs typeface="+mn-cs"/>
        </a:defRPr>
      </a:lvl3pPr>
      <a:lvl4pPr marL="2133547" indent="-304792" algn="l" rtl="0" eaLnBrk="1" fontAlgn="base" hangingPunct="1">
        <a:spcBef>
          <a:spcPct val="20000"/>
        </a:spcBef>
        <a:spcAft>
          <a:spcPct val="0"/>
        </a:spcAft>
        <a:buFont typeface="Arial" pitchFamily="34" charset="0"/>
        <a:buChar char="–"/>
        <a:defRPr sz="2667" kern="1200">
          <a:solidFill>
            <a:schemeClr val="tx1"/>
          </a:solidFill>
          <a:latin typeface="+mn-lt"/>
          <a:ea typeface="ＭＳ Ｐゴシック" pitchFamily="-83" charset="-128"/>
          <a:cs typeface="+mn-cs"/>
        </a:defRPr>
      </a:lvl4pPr>
      <a:lvl5pPr marL="2743131" indent="-304792" algn="l" rtl="0" eaLnBrk="1" fontAlgn="base" hangingPunct="1">
        <a:spcBef>
          <a:spcPct val="20000"/>
        </a:spcBef>
        <a:spcAft>
          <a:spcPct val="0"/>
        </a:spcAft>
        <a:buFont typeface="Arial" pitchFamily="34" charset="0"/>
        <a:buChar char="»"/>
        <a:defRPr sz="2667" kern="1200">
          <a:solidFill>
            <a:schemeClr val="tx1"/>
          </a:solidFill>
          <a:latin typeface="+mn-lt"/>
          <a:ea typeface="ＭＳ Ｐゴシック" pitchFamily="-83" charset="-128"/>
          <a:cs typeface="+mn-cs"/>
        </a:defRPr>
      </a:lvl5pPr>
      <a:lvl6pPr marL="3352716" indent="-304792" algn="l" defTabSz="121917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6pPr>
      <a:lvl7pPr marL="3962301" indent="-304792" algn="l" defTabSz="121917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7pPr>
      <a:lvl8pPr marL="4571886" indent="-304792" algn="l" defTabSz="121917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8pPr>
      <a:lvl9pPr marL="5181470" indent="-304792" algn="l" defTabSz="121917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9pPr>
    </p:bodyStyle>
    <p:otherStyle>
      <a:defPPr>
        <a:defRPr lang="en-US"/>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640148095"/>
      </p:ext>
    </p:extLst>
  </p:cSld>
  <p:clrMap bg1="lt1" tx1="dk1" bg2="lt2" tx2="dk2" accent1="accent1" accent2="accent2" accent3="accent3" accent4="accent4" accent5="accent5" accent6="accent6" hlink="hlink" folHlink="folHlink"/>
  <p:sldLayoutIdLst>
    <p:sldLayoutId id="2147483807" r:id="rId1"/>
    <p:sldLayoutId id="2147483808" r:id="rId2"/>
    <p:sldLayoutId id="2147483809" r:id="rId3"/>
    <p:sldLayoutId id="2147483811" r:id="rId4"/>
    <p:sldLayoutId id="2147483812" r:id="rId5"/>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642134644"/>
      </p:ext>
    </p:extLst>
  </p:cSld>
  <p:clrMap bg1="lt1" tx1="dk1" bg2="lt2" tx2="dk2" accent1="accent1" accent2="accent2" accent3="accent3" accent4="accent4" accent5="accent5" accent6="accent6" hlink="hlink" folHlink="folHlink"/>
  <p:sldLayoutIdLst>
    <p:sldLayoutId id="2147483826" r:id="rId1"/>
    <p:sldLayoutId id="2147483827" r:id="rId2"/>
    <p:sldLayoutId id="2147483830" r:id="rId3"/>
    <p:sldLayoutId id="2147483831" r:id="rId4"/>
    <p:sldLayoutId id="2147483832" r:id="rId5"/>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12" name="Freeform 11"/>
          <p:cNvSpPr>
            <a:spLocks/>
          </p:cNvSpPr>
          <p:nvPr/>
        </p:nvSpPr>
        <p:spPr bwMode="auto">
          <a:xfrm>
            <a:off x="0" y="4752126"/>
            <a:ext cx="12192000" cy="2112962"/>
          </a:xfrm>
          <a:custGeom>
            <a:avLst>
              <a:gd name="A1" fmla="val 0"/>
              <a:gd name="A2" fmla="val 0"/>
              <a:gd name="A3" fmla="val 0"/>
              <a:gd name="A4" fmla="val 0"/>
              <a:gd name="A5" fmla="val 0"/>
              <a:gd name="A6" fmla="val 0"/>
              <a:gd name="A7" fmla="val 0"/>
              <a:gd name="A8" fmla="val 0"/>
            </a:avLst>
            <a:gdLst/>
            <a:ahLst/>
            <a:cxnLst>
              <a:cxn ang="0">
                <a:pos x="0" y="1066"/>
              </a:cxn>
              <a:cxn ang="0">
                <a:pos x="0" y="1331"/>
              </a:cxn>
              <a:cxn ang="0">
                <a:pos x="5760" y="1331"/>
              </a:cxn>
              <a:cxn ang="0">
                <a:pos x="5760" y="0"/>
              </a:cxn>
              <a:cxn ang="0">
                <a:pos x="0" y="1066"/>
              </a:cxn>
            </a:cxnLst>
            <a:rect l="0" t="0" r="0" b="0"/>
            <a:pathLst>
              <a:path w="5760" h="1331">
                <a:moveTo>
                  <a:pt x="0" y="1066"/>
                </a:moveTo>
                <a:lnTo>
                  <a:pt x="0" y="1331"/>
                </a:lnTo>
                <a:lnTo>
                  <a:pt x="5760" y="1331"/>
                </a:lnTo>
                <a:lnTo>
                  <a:pt x="5760" y="0"/>
                </a:lnTo>
                <a:cubicBezTo>
                  <a:pt x="3220" y="1206"/>
                  <a:pt x="2250" y="1146"/>
                  <a:pt x="0" y="1066"/>
                </a:cubicBezTo>
                <a:close/>
              </a:path>
            </a:pathLst>
          </a:custGeom>
          <a:solidFill>
            <a:schemeClr val="bg1">
              <a:tint val="80000"/>
              <a:satMod val="200000"/>
              <a:alpha val="45000"/>
            </a:schemeClr>
          </a:solidFill>
          <a:ln w="9525" cap="flat" cmpd="sng" algn="ctr">
            <a:noFill/>
            <a:prstDash val="solid"/>
            <a:round/>
            <a:headEnd type="none" w="med" len="med"/>
            <a:tailEnd type="none" w="med" len="med"/>
          </a:ln>
          <a:effectLst>
            <a:outerShdw blurRad="50800" dist="44450" dir="16200000" algn="ctr" rotWithShape="0">
              <a:prstClr val="black">
                <a:alpha val="35000"/>
              </a:prstClr>
            </a:outerShdw>
          </a:effectLst>
        </p:spPr>
        <p:txBody>
          <a:bodyPr vert="horz" wrap="square" lIns="91440" tIns="45720" rIns="91440" bIns="45720" anchor="t" compatLnSpc="1"/>
          <a:lstStyle/>
          <a:p>
            <a:endParaRPr lang="en-US">
              <a:solidFill>
                <a:prstClr val="white"/>
              </a:solidFill>
            </a:endParaRPr>
          </a:p>
        </p:txBody>
      </p:sp>
      <p:sp>
        <p:nvSpPr>
          <p:cNvPr id="16" name="Freeform 15"/>
          <p:cNvSpPr>
            <a:spLocks/>
          </p:cNvSpPr>
          <p:nvPr/>
        </p:nvSpPr>
        <p:spPr bwMode="auto">
          <a:xfrm>
            <a:off x="9753600" y="0"/>
            <a:ext cx="2438400" cy="6858000"/>
          </a:xfrm>
          <a:custGeom>
            <a:avLst/>
            <a:gdLst>
              <a:gd name="connsiteX0" fmla="*/ 1914 w 1914"/>
              <a:gd name="connsiteY0" fmla="*/ 9 h 4329"/>
              <a:gd name="connsiteX1" fmla="*/ 1914 w 1914"/>
              <a:gd name="connsiteY1" fmla="*/ 4329 h 4329"/>
              <a:gd name="connsiteX2" fmla="*/ 204 w 1914"/>
              <a:gd name="connsiteY2" fmla="*/ 4327 h 4329"/>
              <a:gd name="connsiteX3" fmla="*/ 0 w 1914"/>
              <a:gd name="connsiteY3" fmla="*/ 0 h 4329"/>
              <a:gd name="connsiteX4" fmla="*/ 1914 w 1914"/>
              <a:gd name="connsiteY4" fmla="*/ 9 h 43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14" h="4329">
                <a:moveTo>
                  <a:pt x="1914" y="9"/>
                </a:moveTo>
                <a:lnTo>
                  <a:pt x="1914" y="4329"/>
                </a:lnTo>
                <a:lnTo>
                  <a:pt x="204" y="4327"/>
                </a:lnTo>
                <a:cubicBezTo>
                  <a:pt x="1288" y="3574"/>
                  <a:pt x="2082" y="1734"/>
                  <a:pt x="0" y="0"/>
                </a:cubicBezTo>
                <a:lnTo>
                  <a:pt x="1914" y="9"/>
                </a:lnTo>
                <a:close/>
              </a:path>
            </a:pathLst>
          </a:custGeom>
          <a:solidFill>
            <a:schemeClr val="bg1">
              <a:tint val="90000"/>
              <a:satMod val="350000"/>
              <a:alpha val="40000"/>
            </a:schemeClr>
          </a:solidFill>
          <a:ln w="9525" cap="flat" cmpd="sng" algn="ctr">
            <a:noFill/>
            <a:prstDash val="solid"/>
            <a:round/>
            <a:headEnd type="none" w="med" len="med"/>
            <a:tailEnd type="none" w="med" len="med"/>
          </a:ln>
          <a:effectLst>
            <a:outerShdw blurRad="50800" dist="50800" dir="10800000" algn="ctr" rotWithShape="0">
              <a:prstClr val="black">
                <a:alpha val="45000"/>
              </a:prstClr>
            </a:outerShdw>
          </a:effectLst>
        </p:spPr>
        <p:txBody>
          <a:bodyPr vert="horz" wrap="square" lIns="91440" tIns="45720" rIns="91440" bIns="45720" anchor="t" compatLnSpc="1"/>
          <a:lstStyle/>
          <a:p>
            <a:endParaRPr lang="en-US">
              <a:solidFill>
                <a:prstClr val="white"/>
              </a:solidFill>
            </a:endParaRPr>
          </a:p>
        </p:txBody>
      </p:sp>
      <p:sp>
        <p:nvSpPr>
          <p:cNvPr id="9" name="Title Placeholder 8"/>
          <p:cNvSpPr>
            <a:spLocks noGrp="1"/>
          </p:cNvSpPr>
          <p:nvPr>
            <p:ph type="title"/>
          </p:nvPr>
        </p:nvSpPr>
        <p:spPr>
          <a:xfrm>
            <a:off x="609600" y="274638"/>
            <a:ext cx="9956800" cy="1143000"/>
          </a:xfrm>
          <a:prstGeom prst="rect">
            <a:avLst/>
          </a:prstGeom>
        </p:spPr>
        <p:txBody>
          <a:bodyPr vert="horz" lIns="45720" rIns="45720" anchor="ctr">
            <a:normAutofit/>
          </a:bodyPr>
          <a:lstStyle/>
          <a:p>
            <a:r>
              <a:rPr kumimoji="0" lang="en-US"/>
              <a:t>Click to edit Master title style</a:t>
            </a:r>
          </a:p>
        </p:txBody>
      </p:sp>
      <p:sp>
        <p:nvSpPr>
          <p:cNvPr id="30" name="Text Placeholder 29"/>
          <p:cNvSpPr>
            <a:spLocks noGrp="1"/>
          </p:cNvSpPr>
          <p:nvPr>
            <p:ph type="body" idx="1"/>
          </p:nvPr>
        </p:nvSpPr>
        <p:spPr>
          <a:xfrm>
            <a:off x="609600" y="1600201"/>
            <a:ext cx="9956800" cy="4525963"/>
          </a:xfrm>
          <a:prstGeom prst="rect">
            <a:avLst/>
          </a:prstGeom>
        </p:spPr>
        <p:txBody>
          <a:bodyPr vert="horz">
            <a:normAutofit/>
          </a:bodyPr>
          <a:lstStyle/>
          <a:p>
            <a:pPr lvl="0" eaLnBrk="1" latinLnBrk="0" hangingPunct="1"/>
            <a:r>
              <a:rPr kumimoji="0" lang="en-US"/>
              <a:t>Click to edit Master text styles</a:t>
            </a:r>
          </a:p>
          <a:p>
            <a:pPr lvl="1" eaLnBrk="1" latinLnBrk="0" hangingPunct="1"/>
            <a:r>
              <a:rPr kumimoji="0" lang="en-US"/>
              <a:t>Second level</a:t>
            </a:r>
          </a:p>
          <a:p>
            <a:pPr lvl="2" eaLnBrk="1" latinLnBrk="0" hangingPunct="1"/>
            <a:r>
              <a:rPr kumimoji="0" lang="en-US"/>
              <a:t>Third level</a:t>
            </a:r>
          </a:p>
          <a:p>
            <a:pPr lvl="3" eaLnBrk="1" latinLnBrk="0" hangingPunct="1"/>
            <a:r>
              <a:rPr kumimoji="0" lang="en-US"/>
              <a:t>Fourth level</a:t>
            </a:r>
          </a:p>
          <a:p>
            <a:pPr lvl="4" eaLnBrk="1" latinLnBrk="0" hangingPunct="1"/>
            <a:r>
              <a:rPr kumimoji="0" lang="en-US"/>
              <a:t>Fifth level</a:t>
            </a:r>
          </a:p>
        </p:txBody>
      </p:sp>
      <p:sp>
        <p:nvSpPr>
          <p:cNvPr id="10" name="Date Placeholder 9"/>
          <p:cNvSpPr>
            <a:spLocks noGrp="1"/>
          </p:cNvSpPr>
          <p:nvPr>
            <p:ph type="dt" sz="half" idx="2"/>
          </p:nvPr>
        </p:nvSpPr>
        <p:spPr>
          <a:xfrm>
            <a:off x="609600" y="6422065"/>
            <a:ext cx="2844800" cy="365125"/>
          </a:xfrm>
          <a:prstGeom prst="rect">
            <a:avLst/>
          </a:prstGeom>
        </p:spPr>
        <p:txBody>
          <a:bodyPr vert="horz" bIns="0" anchor="b"/>
          <a:lstStyle>
            <a:lvl1pPr algn="l" eaLnBrk="1" latinLnBrk="0" hangingPunct="1">
              <a:defRPr kumimoji="0" sz="1000">
                <a:solidFill>
                  <a:schemeClr val="tx2">
                    <a:shade val="50000"/>
                  </a:schemeClr>
                </a:solidFill>
              </a:defRPr>
            </a:lvl1pPr>
          </a:lstStyle>
          <a:p>
            <a:endParaRPr lang="en-US" altLang="en-US">
              <a:solidFill>
                <a:srgbClr val="D6ECFF">
                  <a:shade val="50000"/>
                </a:srgbClr>
              </a:solidFill>
            </a:endParaRPr>
          </a:p>
        </p:txBody>
      </p:sp>
      <p:sp>
        <p:nvSpPr>
          <p:cNvPr id="22" name="Footer Placeholder 21"/>
          <p:cNvSpPr>
            <a:spLocks noGrp="1"/>
          </p:cNvSpPr>
          <p:nvPr>
            <p:ph type="ftr" sz="quarter" idx="3"/>
          </p:nvPr>
        </p:nvSpPr>
        <p:spPr>
          <a:xfrm>
            <a:off x="4165600" y="6422065"/>
            <a:ext cx="3860800" cy="365125"/>
          </a:xfrm>
          <a:prstGeom prst="rect">
            <a:avLst/>
          </a:prstGeom>
        </p:spPr>
        <p:txBody>
          <a:bodyPr vert="horz" lIns="0" rIns="0" bIns="0" anchor="b"/>
          <a:lstStyle>
            <a:lvl1pPr algn="ctr" eaLnBrk="1" latinLnBrk="0" hangingPunct="1">
              <a:defRPr kumimoji="0" sz="1000">
                <a:solidFill>
                  <a:schemeClr val="tx2">
                    <a:shade val="50000"/>
                  </a:schemeClr>
                </a:solidFill>
              </a:defRPr>
            </a:lvl1pPr>
          </a:lstStyle>
          <a:p>
            <a:endParaRPr lang="en-US" altLang="en-US">
              <a:solidFill>
                <a:srgbClr val="D6ECFF">
                  <a:shade val="50000"/>
                </a:srgbClr>
              </a:solidFill>
            </a:endParaRPr>
          </a:p>
        </p:txBody>
      </p:sp>
      <p:sp>
        <p:nvSpPr>
          <p:cNvPr id="18" name="Slide Number Placeholder 17"/>
          <p:cNvSpPr>
            <a:spLocks noGrp="1"/>
          </p:cNvSpPr>
          <p:nvPr>
            <p:ph type="sldNum" sz="quarter" idx="4"/>
          </p:nvPr>
        </p:nvSpPr>
        <p:spPr>
          <a:xfrm>
            <a:off x="10871200" y="6422065"/>
            <a:ext cx="1016000" cy="365125"/>
          </a:xfrm>
          <a:prstGeom prst="rect">
            <a:avLst/>
          </a:prstGeom>
        </p:spPr>
        <p:txBody>
          <a:bodyPr vert="horz" lIns="0" tIns="0" rIns="0" bIns="0" anchor="b"/>
          <a:lstStyle>
            <a:lvl1pPr algn="r" eaLnBrk="1" latinLnBrk="0" hangingPunct="1">
              <a:defRPr kumimoji="0" sz="1000">
                <a:solidFill>
                  <a:schemeClr val="tx2">
                    <a:shade val="50000"/>
                  </a:schemeClr>
                </a:solidFill>
              </a:defRPr>
            </a:lvl1pPr>
          </a:lstStyle>
          <a:p>
            <a:fld id="{529228C0-2623-4E47-ADEF-9A70E0CD39A5}" type="slidenum">
              <a:rPr lang="en-US" altLang="en-US" smtClean="0">
                <a:solidFill>
                  <a:srgbClr val="D6ECFF">
                    <a:shade val="50000"/>
                  </a:srgbClr>
                </a:solidFill>
              </a:rPr>
              <a:pPr/>
              <a:t>‹#›</a:t>
            </a:fld>
            <a:endParaRPr lang="en-US" altLang="en-US">
              <a:solidFill>
                <a:srgbClr val="D6ECFF">
                  <a:shade val="50000"/>
                </a:srgbClr>
              </a:solidFill>
            </a:endParaRPr>
          </a:p>
        </p:txBody>
      </p:sp>
    </p:spTree>
    <p:extLst>
      <p:ext uri="{BB962C8B-B14F-4D97-AF65-F5344CB8AC3E}">
        <p14:creationId xmlns:p14="http://schemas.microsoft.com/office/powerpoint/2010/main" val="2169794218"/>
      </p:ext>
    </p:extLst>
  </p:cSld>
  <p:clrMap bg1="dk1" tx1="lt1" bg2="dk2" tx2="lt2" accent1="accent1" accent2="accent2" accent3="accent3" accent4="accent4" accent5="accent5" accent6="accent6" hlink="hlink" folHlink="folHlink"/>
  <p:sldLayoutIdLst>
    <p:sldLayoutId id="2147483834" r:id="rId1"/>
    <p:sldLayoutId id="2147483835" r:id="rId2"/>
    <p:sldLayoutId id="2147483836" r:id="rId3"/>
    <p:sldLayoutId id="2147483837" r:id="rId4"/>
    <p:sldLayoutId id="2147483838" r:id="rId5"/>
    <p:sldLayoutId id="2147483839" r:id="rId6"/>
    <p:sldLayoutId id="2147483840" r:id="rId7"/>
    <p:sldLayoutId id="2147483841" r:id="rId8"/>
    <p:sldLayoutId id="2147483842" r:id="rId9"/>
    <p:sldLayoutId id="2147483843" r:id="rId10"/>
    <p:sldLayoutId id="2147483844" r:id="rId11"/>
  </p:sldLayoutIdLst>
  <p:txStyles>
    <p:titleStyle>
      <a:lvl1pPr algn="l" rtl="0" eaLnBrk="1" latinLnBrk="0" hangingPunct="1">
        <a:spcBef>
          <a:spcPct val="0"/>
        </a:spcBef>
        <a:buNone/>
        <a:defRPr kumimoji="0" sz="4600" kern="1200">
          <a:solidFill>
            <a:schemeClr val="tx1"/>
          </a:solidFill>
          <a:latin typeface="+mj-lt"/>
          <a:ea typeface="+mj-ea"/>
          <a:cs typeface="+mj-cs"/>
        </a:defRPr>
      </a:lvl1pPr>
    </p:titleStyle>
    <p:bodyStyle>
      <a:lvl1pPr marL="420624" indent="-384048" algn="l" rtl="0" eaLnBrk="1" latinLnBrk="0" hangingPunct="1">
        <a:spcBef>
          <a:spcPct val="20000"/>
        </a:spcBef>
        <a:buClr>
          <a:schemeClr val="accent1"/>
        </a:buClr>
        <a:buSzPct val="80000"/>
        <a:buFont typeface="Wingdings 2"/>
        <a:buChar char=""/>
        <a:defRPr kumimoji="0" sz="3000" kern="1200">
          <a:solidFill>
            <a:schemeClr val="tx1"/>
          </a:solidFill>
          <a:latin typeface="+mn-lt"/>
          <a:ea typeface="+mn-ea"/>
          <a:cs typeface="+mn-cs"/>
        </a:defRPr>
      </a:lvl1pPr>
      <a:lvl2pPr marL="722376" indent="-274320" algn="l" rtl="0" eaLnBrk="1" latinLnBrk="0" hangingPunct="1">
        <a:spcBef>
          <a:spcPct val="20000"/>
        </a:spcBef>
        <a:buClr>
          <a:schemeClr val="accent1"/>
        </a:buClr>
        <a:buSzPct val="90000"/>
        <a:buFont typeface="Wingdings 2"/>
        <a:buChar char=""/>
        <a:defRPr kumimoji="0" sz="2600" kern="1200">
          <a:solidFill>
            <a:schemeClr val="tx1"/>
          </a:solidFill>
          <a:latin typeface="+mn-lt"/>
          <a:ea typeface="+mn-ea"/>
          <a:cs typeface="+mn-cs"/>
        </a:defRPr>
      </a:lvl2pPr>
      <a:lvl3pPr marL="1005840" indent="-256032" algn="l" rtl="0" eaLnBrk="1" latinLnBrk="0" hangingPunct="1">
        <a:spcBef>
          <a:spcPct val="20000"/>
        </a:spcBef>
        <a:buClr>
          <a:schemeClr val="accent2"/>
        </a:buClr>
        <a:buSzPct val="85000"/>
        <a:buFont typeface="Arial"/>
        <a:buChar char="○"/>
        <a:defRPr kumimoji="0" sz="2400" kern="1200">
          <a:solidFill>
            <a:schemeClr val="tx1"/>
          </a:solidFill>
          <a:latin typeface="+mn-lt"/>
          <a:ea typeface="+mn-ea"/>
          <a:cs typeface="+mn-cs"/>
        </a:defRPr>
      </a:lvl3pPr>
      <a:lvl4pPr marL="1280160" indent="-237744" algn="l" rtl="0" eaLnBrk="1" latinLnBrk="0" hangingPunct="1">
        <a:spcBef>
          <a:spcPct val="20000"/>
        </a:spcBef>
        <a:buClr>
          <a:schemeClr val="accent3"/>
        </a:buClr>
        <a:buSzPct val="90000"/>
        <a:buFont typeface="Wingdings 2"/>
        <a:buChar char=""/>
        <a:defRPr kumimoji="0" sz="2000" kern="1200">
          <a:solidFill>
            <a:schemeClr val="tx1"/>
          </a:solidFill>
          <a:latin typeface="+mn-lt"/>
          <a:ea typeface="+mn-ea"/>
          <a:cs typeface="+mn-cs"/>
        </a:defRPr>
      </a:lvl4pPr>
      <a:lvl5pPr marL="1490472" indent="-182880" algn="l" rtl="0" eaLnBrk="1" latinLnBrk="0" hangingPunct="1">
        <a:spcBef>
          <a:spcPct val="20000"/>
        </a:spcBef>
        <a:buClr>
          <a:schemeClr val="accent4"/>
        </a:buClr>
        <a:buSzPct val="100000"/>
        <a:buFont typeface="Arial"/>
        <a:buChar char="-"/>
        <a:defRPr kumimoji="0" sz="2000" kern="1200">
          <a:solidFill>
            <a:schemeClr val="tx1"/>
          </a:solidFill>
          <a:latin typeface="+mn-lt"/>
          <a:ea typeface="+mn-ea"/>
          <a:cs typeface="+mn-cs"/>
        </a:defRPr>
      </a:lvl5pPr>
      <a:lvl6pPr marL="1700784" indent="-182880" algn="l" rtl="0" eaLnBrk="1" latinLnBrk="0" hangingPunct="1">
        <a:spcBef>
          <a:spcPct val="20000"/>
        </a:spcBef>
        <a:buClr>
          <a:schemeClr val="accent5"/>
        </a:buClr>
        <a:buFont typeface="Arial"/>
        <a:buChar char="-"/>
        <a:defRPr kumimoji="0" sz="2000" kern="1200" baseline="0">
          <a:solidFill>
            <a:schemeClr val="tx1"/>
          </a:solidFill>
          <a:latin typeface="+mn-lt"/>
          <a:ea typeface="+mn-ea"/>
          <a:cs typeface="+mn-cs"/>
        </a:defRPr>
      </a:lvl6pPr>
      <a:lvl7pPr marL="1920240" indent="-182880" algn="l" rtl="0" eaLnBrk="1" latinLnBrk="0" hangingPunct="1">
        <a:spcBef>
          <a:spcPct val="20000"/>
        </a:spcBef>
        <a:buClr>
          <a:schemeClr val="accent6"/>
        </a:buClr>
        <a:buSzPct val="100000"/>
        <a:buFont typeface="Arial"/>
        <a:buChar char="•"/>
        <a:defRPr kumimoji="0" sz="1800" kern="1200" baseline="0">
          <a:solidFill>
            <a:schemeClr val="tx1"/>
          </a:solidFill>
          <a:latin typeface="+mn-lt"/>
          <a:ea typeface="+mn-ea"/>
          <a:cs typeface="+mn-cs"/>
        </a:defRPr>
      </a:lvl7pPr>
      <a:lvl8pPr marL="2139696" indent="-182880" algn="l" rtl="0" eaLnBrk="1" latinLnBrk="0" hangingPunct="1">
        <a:spcBef>
          <a:spcPct val="20000"/>
        </a:spcBef>
        <a:buClr>
          <a:schemeClr val="accent6"/>
        </a:buClr>
        <a:buFont typeface="Arial"/>
        <a:buChar char="▪"/>
        <a:defRPr kumimoji="0" sz="1600" kern="1200">
          <a:solidFill>
            <a:schemeClr val="tx1"/>
          </a:solidFill>
          <a:latin typeface="+mn-lt"/>
          <a:ea typeface="+mn-ea"/>
          <a:cs typeface="+mn-cs"/>
        </a:defRPr>
      </a:lvl8pPr>
      <a:lvl9pPr marL="2331720" indent="-182880" algn="l" rtl="0" eaLnBrk="1" latinLnBrk="0" hangingPunct="1">
        <a:spcBef>
          <a:spcPct val="20000"/>
        </a:spcBef>
        <a:buClr>
          <a:schemeClr val="accent6"/>
        </a:buClr>
        <a:buFont typeface="Arial"/>
        <a:buChar char="•"/>
        <a:defRPr kumimoji="0" sz="16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7.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8" name="Rectangle 17">
            <a:extLst>
              <a:ext uri="{FF2B5EF4-FFF2-40B4-BE49-F238E27FC236}">
                <a16:creationId xmlns="" xmlns:a16="http://schemas.microsoft.com/office/drawing/2014/main" id="{D6D7A0BC-0046-4CAA-8E7F-DCAFE511EA0E}"/>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 xmlns:a16="http://schemas.microsoft.com/office/drawing/2014/main" id="{1C21E816-31F5-48BB-BD02-D15F2F18B48A}"/>
              </a:ext>
            </a:extLst>
          </p:cNvPr>
          <p:cNvSpPr>
            <a:spLocks noGrp="1"/>
          </p:cNvSpPr>
          <p:nvPr>
            <p:ph type="ctrTitle"/>
          </p:nvPr>
        </p:nvSpPr>
        <p:spPr>
          <a:xfrm>
            <a:off x="581191" y="1020431"/>
            <a:ext cx="10993549" cy="903619"/>
          </a:xfrm>
        </p:spPr>
        <p:txBody>
          <a:bodyPr>
            <a:normAutofit/>
          </a:bodyPr>
          <a:lstStyle/>
          <a:p>
            <a:r>
              <a:rPr lang="en-US" sz="4000" b="1" cap="none" dirty="0" smtClean="0">
                <a:solidFill>
                  <a:srgbClr val="C00000"/>
                </a:solidFill>
              </a:rPr>
              <a:t>Bronchiolitis and wheezy infants</a:t>
            </a:r>
            <a:endParaRPr lang="en-US" sz="4000" cap="none" dirty="0">
              <a:solidFill>
                <a:srgbClr val="C00000"/>
              </a:solidFill>
            </a:endParaRPr>
          </a:p>
        </p:txBody>
      </p:sp>
      <p:sp>
        <p:nvSpPr>
          <p:cNvPr id="3" name="Subtitle 2">
            <a:extLst>
              <a:ext uri="{FF2B5EF4-FFF2-40B4-BE49-F238E27FC236}">
                <a16:creationId xmlns="" xmlns:a16="http://schemas.microsoft.com/office/drawing/2014/main" id="{835D6E6B-3353-491C-A3C6-F278D6CED8B3}"/>
              </a:ext>
            </a:extLst>
          </p:cNvPr>
          <p:cNvSpPr>
            <a:spLocks noGrp="1"/>
          </p:cNvSpPr>
          <p:nvPr>
            <p:ph type="subTitle" idx="1"/>
          </p:nvPr>
        </p:nvSpPr>
        <p:spPr>
          <a:xfrm>
            <a:off x="581194" y="1924051"/>
            <a:ext cx="10993546" cy="1039628"/>
          </a:xfrm>
        </p:spPr>
        <p:txBody>
          <a:bodyPr>
            <a:normAutofit/>
          </a:bodyPr>
          <a:lstStyle/>
          <a:p>
            <a:pPr>
              <a:lnSpc>
                <a:spcPct val="90000"/>
              </a:lnSpc>
            </a:pPr>
            <a:r>
              <a:rPr lang="en-US" sz="2800" b="1" cap="none" dirty="0">
                <a:solidFill>
                  <a:srgbClr val="002060"/>
                </a:solidFill>
                <a:latin typeface="Arial Rounded MT Bold" pitchFamily="34" charset="0"/>
              </a:rPr>
              <a:t>Ehsan </a:t>
            </a:r>
            <a:r>
              <a:rPr lang="en-US" sz="2800" b="1" cap="none" dirty="0" err="1">
                <a:solidFill>
                  <a:srgbClr val="002060"/>
                </a:solidFill>
                <a:latin typeface="Arial Rounded MT Bold" pitchFamily="34" charset="0"/>
              </a:rPr>
              <a:t>Aljundi</a:t>
            </a:r>
            <a:r>
              <a:rPr lang="en-US" sz="3200" dirty="0" err="1">
                <a:solidFill>
                  <a:srgbClr val="002060"/>
                </a:solidFill>
                <a:latin typeface="Arial Rounded MT Bold" pitchFamily="34" charset="0"/>
              </a:rPr>
              <a:t>,</a:t>
            </a:r>
            <a:r>
              <a:rPr lang="en-US" sz="2000" i="1" dirty="0" err="1">
                <a:solidFill>
                  <a:srgbClr val="002060"/>
                </a:solidFill>
                <a:latin typeface="Arial Rounded MT Bold" pitchFamily="34" charset="0"/>
              </a:rPr>
              <a:t>MBBS,FAAP</a:t>
            </a:r>
            <a:endParaRPr lang="en-US" i="1" dirty="0">
              <a:solidFill>
                <a:srgbClr val="002060"/>
              </a:solidFill>
              <a:latin typeface="Arial Rounded MT Bold" pitchFamily="34" charset="0"/>
            </a:endParaRPr>
          </a:p>
          <a:p>
            <a:pPr>
              <a:lnSpc>
                <a:spcPct val="90000"/>
              </a:lnSpc>
            </a:pPr>
            <a:r>
              <a:rPr lang="en-US" sz="2400" cap="none" dirty="0">
                <a:solidFill>
                  <a:srgbClr val="002060"/>
                </a:solidFill>
                <a:latin typeface="Arial Rounded MT Bold" pitchFamily="34" charset="0"/>
              </a:rPr>
              <a:t>Consultant Pediatric Pulmonologist</a:t>
            </a:r>
          </a:p>
        </p:txBody>
      </p:sp>
      <p:sp>
        <p:nvSpPr>
          <p:cNvPr id="20" name="Rectangle 19">
            <a:extLst>
              <a:ext uri="{FF2B5EF4-FFF2-40B4-BE49-F238E27FC236}">
                <a16:creationId xmlns="" xmlns:a16="http://schemas.microsoft.com/office/drawing/2014/main" id="{E7C6334F-6411-41EC-AD7D-179EDD8B58CB}"/>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446534" y="457200"/>
            <a:ext cx="3703320" cy="94997"/>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sp>
      <p:sp>
        <p:nvSpPr>
          <p:cNvPr id="22" name="Rectangle 21">
            <a:extLst>
              <a:ext uri="{FF2B5EF4-FFF2-40B4-BE49-F238E27FC236}">
                <a16:creationId xmlns="" xmlns:a16="http://schemas.microsoft.com/office/drawing/2014/main" id="{E6B02CEE-3AF8-4349-9B3E-8970E6DF62B3}"/>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4241830" y="457200"/>
            <a:ext cx="3703320" cy="9144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4" name="Rectangle 23">
            <a:extLst>
              <a:ext uri="{FF2B5EF4-FFF2-40B4-BE49-F238E27FC236}">
                <a16:creationId xmlns="" xmlns:a16="http://schemas.microsoft.com/office/drawing/2014/main" id="{AAA01CF0-3FB5-44EB-B7DE-F2E86374C2FB}"/>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8042147" y="453643"/>
            <a:ext cx="3703320" cy="98554"/>
          </a:xfrm>
          <a:prstGeom prst="rect">
            <a:avLst/>
          </a:prstGeom>
          <a:solidFill>
            <a:srgbClr val="969FA7"/>
          </a:solidFill>
          <a:ln>
            <a:noFill/>
          </a:ln>
          <a:effectLst/>
        </p:spPr>
        <p:style>
          <a:lnRef idx="1">
            <a:schemeClr val="accent1"/>
          </a:lnRef>
          <a:fillRef idx="3">
            <a:schemeClr val="accent1"/>
          </a:fillRef>
          <a:effectRef idx="2">
            <a:schemeClr val="accent1"/>
          </a:effectRef>
          <a:fontRef idx="minor">
            <a:schemeClr val="lt1"/>
          </a:fontRef>
        </p:style>
      </p:sp>
      <p:pic>
        <p:nvPicPr>
          <p:cNvPr id="6" name="Picture 5" descr="abstract image">
            <a:extLst>
              <a:ext uri="{FF2B5EF4-FFF2-40B4-BE49-F238E27FC236}">
                <a16:creationId xmlns="" xmlns:a16="http://schemas.microsoft.com/office/drawing/2014/main" id="{F1A8C364-94D4-4630-BAD0-78722F347055}"/>
              </a:ext>
            </a:extLst>
          </p:cNvPr>
          <p:cNvPicPr>
            <a:picLocks noChangeAspect="1"/>
          </p:cNvPicPr>
          <p:nvPr/>
        </p:nvPicPr>
        <p:blipFill rotWithShape="1">
          <a:blip r:embed="rId2">
            <a:extLst>
              <a:ext uri="{28A0092B-C50C-407E-A947-70E740481C1C}">
                <a14:useLocalDpi xmlns:a14="http://schemas.microsoft.com/office/drawing/2010/main" val="0"/>
              </a:ext>
            </a:extLst>
          </a:blip>
          <a:srcRect/>
          <a:stretch/>
        </p:blipFill>
        <p:spPr>
          <a:xfrm>
            <a:off x="448733" y="3081867"/>
            <a:ext cx="11260667" cy="3310466"/>
          </a:xfrm>
          <a:prstGeom prst="rect">
            <a:avLst/>
          </a:prstGeom>
        </p:spPr>
      </p:pic>
    </p:spTree>
    <p:extLst>
      <p:ext uri="{BB962C8B-B14F-4D97-AF65-F5344CB8AC3E}">
        <p14:creationId xmlns:p14="http://schemas.microsoft.com/office/powerpoint/2010/main" val="247580555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C3E80BF4-8804-2FE8-56E8-202F34DB5F9E}"/>
              </a:ext>
            </a:extLst>
          </p:cNvPr>
          <p:cNvSpPr>
            <a:spLocks noGrp="1"/>
          </p:cNvSpPr>
          <p:nvPr>
            <p:ph type="title"/>
          </p:nvPr>
        </p:nvSpPr>
        <p:spPr/>
        <p:txBody>
          <a:bodyPr/>
          <a:lstStyle/>
          <a:p>
            <a:pPr algn="ctr"/>
            <a:r>
              <a:rPr lang="en-GB" dirty="0"/>
              <a:t>Diagnosis</a:t>
            </a:r>
            <a:endParaRPr lang="en-US" dirty="0"/>
          </a:p>
        </p:txBody>
      </p:sp>
      <p:sp>
        <p:nvSpPr>
          <p:cNvPr id="3" name="Content Placeholder 2">
            <a:extLst>
              <a:ext uri="{FF2B5EF4-FFF2-40B4-BE49-F238E27FC236}">
                <a16:creationId xmlns:a16="http://schemas.microsoft.com/office/drawing/2014/main" xmlns="" id="{D2CEFDB9-E466-3D79-49B8-F8715E5AD9C6}"/>
              </a:ext>
            </a:extLst>
          </p:cNvPr>
          <p:cNvSpPr>
            <a:spLocks noGrp="1"/>
          </p:cNvSpPr>
          <p:nvPr>
            <p:ph idx="1"/>
          </p:nvPr>
        </p:nvSpPr>
        <p:spPr/>
        <p:txBody>
          <a:bodyPr>
            <a:normAutofit/>
          </a:bodyPr>
          <a:lstStyle/>
          <a:p>
            <a:r>
              <a:rPr lang="en-GB" sz="2400" dirty="0"/>
              <a:t>The diagnosis of bronchiolitis is based on clinical presentation and findings from the physical examination. </a:t>
            </a:r>
            <a:endParaRPr lang="en-US" sz="2400" dirty="0"/>
          </a:p>
        </p:txBody>
      </p:sp>
    </p:spTree>
    <p:extLst>
      <p:ext uri="{BB962C8B-B14F-4D97-AF65-F5344CB8AC3E}">
        <p14:creationId xmlns:p14="http://schemas.microsoft.com/office/powerpoint/2010/main" val="360948978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FBC55D8F-F566-7033-D322-ED6783FD98F9}"/>
              </a:ext>
            </a:extLst>
          </p:cNvPr>
          <p:cNvSpPr>
            <a:spLocks noGrp="1"/>
          </p:cNvSpPr>
          <p:nvPr>
            <p:ph type="title"/>
          </p:nvPr>
        </p:nvSpPr>
        <p:spPr>
          <a:xfrm>
            <a:off x="581192" y="702156"/>
            <a:ext cx="11029616" cy="916332"/>
          </a:xfrm>
        </p:spPr>
        <p:txBody>
          <a:bodyPr/>
          <a:lstStyle/>
          <a:p>
            <a:pPr algn="ctr"/>
            <a:r>
              <a:rPr lang="en-GB" dirty="0"/>
              <a:t>Imaging </a:t>
            </a:r>
            <a:endParaRPr lang="en-US" dirty="0"/>
          </a:p>
        </p:txBody>
      </p:sp>
      <p:sp>
        <p:nvSpPr>
          <p:cNvPr id="3" name="Content Placeholder 2">
            <a:extLst>
              <a:ext uri="{FF2B5EF4-FFF2-40B4-BE49-F238E27FC236}">
                <a16:creationId xmlns:a16="http://schemas.microsoft.com/office/drawing/2014/main" xmlns="" id="{80D965E8-8B30-D991-C34F-188B3167DB8D}"/>
              </a:ext>
            </a:extLst>
          </p:cNvPr>
          <p:cNvSpPr>
            <a:spLocks noGrp="1"/>
          </p:cNvSpPr>
          <p:nvPr>
            <p:ph idx="1"/>
          </p:nvPr>
        </p:nvSpPr>
        <p:spPr/>
        <p:txBody>
          <a:bodyPr>
            <a:noAutofit/>
          </a:bodyPr>
          <a:lstStyle/>
          <a:p>
            <a:pPr rtl="0" fontAlgn="base"/>
            <a:r>
              <a:rPr lang="en-GB" sz="2400" dirty="0">
                <a:solidFill>
                  <a:schemeClr val="tx1"/>
                </a:solidFill>
                <a:latin typeface="Tahoma" panose="020B0604030504040204" pitchFamily="34" charset="0"/>
                <a:ea typeface="Tahoma" panose="020B0604030504040204" pitchFamily="34" charset="0"/>
                <a:cs typeface="Tahoma" panose="020B0604030504040204" pitchFamily="34" charset="0"/>
              </a:rPr>
              <a:t>Chest radiography is </a:t>
            </a:r>
            <a:r>
              <a:rPr lang="en-GB" sz="2400" dirty="0">
                <a:solidFill>
                  <a:srgbClr val="FF0000"/>
                </a:solidFill>
                <a:latin typeface="Tahoma" panose="020B0604030504040204" pitchFamily="34" charset="0"/>
                <a:ea typeface="Tahoma" panose="020B0604030504040204" pitchFamily="34" charset="0"/>
                <a:cs typeface="Tahoma" panose="020B0604030504040204" pitchFamily="34" charset="0"/>
              </a:rPr>
              <a:t>not required </a:t>
            </a:r>
            <a:r>
              <a:rPr lang="en-GB" sz="2400" dirty="0">
                <a:solidFill>
                  <a:schemeClr val="tx1"/>
                </a:solidFill>
                <a:latin typeface="Tahoma" panose="020B0604030504040204" pitchFamily="34" charset="0"/>
                <a:ea typeface="Tahoma" panose="020B0604030504040204" pitchFamily="34" charset="0"/>
                <a:cs typeface="Tahoma" panose="020B0604030504040204" pitchFamily="34" charset="0"/>
              </a:rPr>
              <a:t>to confirm a diagnosis of bronchiolitis. </a:t>
            </a:r>
          </a:p>
          <a:p>
            <a:pPr rtl="0" fontAlgn="base"/>
            <a:r>
              <a:rPr lang="en-GB" sz="2400" dirty="0">
                <a:solidFill>
                  <a:schemeClr val="tx1"/>
                </a:solidFill>
                <a:latin typeface="Tahoma" panose="020B0604030504040204" pitchFamily="34" charset="0"/>
                <a:ea typeface="Tahoma" panose="020B0604030504040204" pitchFamily="34" charset="0"/>
                <a:cs typeface="Tahoma" panose="020B0604030504040204" pitchFamily="34" charset="0"/>
              </a:rPr>
              <a:t>A chest radiograph often leads to increased diagnostic uncertainty as the features may be similar to those of pneumonia (atelectasis, mucous plugging, and loss of volume) and consequently lead to greater inappropriate use of antibiotics.</a:t>
            </a:r>
          </a:p>
          <a:p>
            <a:pPr rtl="0" fontAlgn="base"/>
            <a:r>
              <a:rPr lang="en-GB" sz="2400" dirty="0">
                <a:solidFill>
                  <a:schemeClr val="tx1"/>
                </a:solidFill>
                <a:latin typeface="Tahoma" panose="020B0604030504040204" pitchFamily="34" charset="0"/>
                <a:ea typeface="Tahoma" panose="020B0604030504040204" pitchFamily="34" charset="0"/>
                <a:cs typeface="Tahoma" panose="020B0604030504040204" pitchFamily="34" charset="0"/>
              </a:rPr>
              <a:t> Chest radiography should be reserved for a child who </a:t>
            </a:r>
            <a:r>
              <a:rPr lang="en-GB" sz="2400" dirty="0" smtClean="0">
                <a:solidFill>
                  <a:schemeClr val="tx1"/>
                </a:solidFill>
                <a:latin typeface="Tahoma" panose="020B0604030504040204" pitchFamily="34" charset="0"/>
                <a:ea typeface="Tahoma" panose="020B0604030504040204" pitchFamily="34" charset="0"/>
                <a:cs typeface="Tahoma" panose="020B0604030504040204" pitchFamily="34" charset="0"/>
              </a:rPr>
              <a:t>has :</a:t>
            </a:r>
            <a:endParaRPr lang="en-GB" sz="2400" dirty="0">
              <a:solidFill>
                <a:schemeClr val="tx1"/>
              </a:solidFill>
              <a:latin typeface="Tahoma" panose="020B0604030504040204" pitchFamily="34" charset="0"/>
              <a:ea typeface="Tahoma" panose="020B0604030504040204" pitchFamily="34" charset="0"/>
              <a:cs typeface="Tahoma" panose="020B0604030504040204" pitchFamily="34" charset="0"/>
            </a:endParaRPr>
          </a:p>
          <a:p>
            <a:pPr marL="0" indent="0" rtl="0" fontAlgn="base">
              <a:buNone/>
            </a:pPr>
            <a:r>
              <a:rPr lang="en-GB" sz="2400" dirty="0">
                <a:solidFill>
                  <a:schemeClr val="tx1"/>
                </a:solidFill>
                <a:latin typeface="Tahoma" panose="020B0604030504040204" pitchFamily="34" charset="0"/>
                <a:ea typeface="Tahoma" panose="020B0604030504040204" pitchFamily="34" charset="0"/>
                <a:cs typeface="Tahoma" panose="020B0604030504040204" pitchFamily="34" charset="0"/>
              </a:rPr>
              <a:t> * </a:t>
            </a:r>
            <a:r>
              <a:rPr lang="en-GB" sz="2400" dirty="0" smtClean="0">
                <a:solidFill>
                  <a:schemeClr val="tx1"/>
                </a:solidFill>
                <a:latin typeface="Tahoma" panose="020B0604030504040204" pitchFamily="34" charset="0"/>
                <a:ea typeface="Tahoma" panose="020B0604030504040204" pitchFamily="34" charset="0"/>
                <a:cs typeface="Tahoma" panose="020B0604030504040204" pitchFamily="34" charset="0"/>
              </a:rPr>
              <a:t>persistently </a:t>
            </a:r>
            <a:r>
              <a:rPr lang="en-GB" sz="2400" dirty="0">
                <a:solidFill>
                  <a:schemeClr val="tx1"/>
                </a:solidFill>
                <a:latin typeface="Tahoma" panose="020B0604030504040204" pitchFamily="34" charset="0"/>
                <a:ea typeface="Tahoma" panose="020B0604030504040204" pitchFamily="34" charset="0"/>
                <a:cs typeface="Tahoma" panose="020B0604030504040204" pitchFamily="34" charset="0"/>
              </a:rPr>
              <a:t>focal crackles .</a:t>
            </a:r>
          </a:p>
          <a:p>
            <a:pPr marL="0" indent="0" rtl="0">
              <a:buNone/>
            </a:pPr>
            <a:r>
              <a:rPr lang="en-GB" sz="2400" dirty="0">
                <a:solidFill>
                  <a:schemeClr val="tx1"/>
                </a:solidFill>
                <a:latin typeface="Tahoma" panose="020B0604030504040204" pitchFamily="34" charset="0"/>
                <a:ea typeface="Tahoma" panose="020B0604030504040204" pitchFamily="34" charset="0"/>
                <a:cs typeface="Tahoma" panose="020B0604030504040204" pitchFamily="34" charset="0"/>
              </a:rPr>
              <a:t> * a temperature remaining above 39°C despite antipyretics.</a:t>
            </a:r>
          </a:p>
          <a:p>
            <a:pPr marL="0" indent="0" rtl="0">
              <a:buNone/>
            </a:pPr>
            <a:r>
              <a:rPr lang="en-GB" sz="2400" dirty="0">
                <a:solidFill>
                  <a:schemeClr val="tx1"/>
                </a:solidFill>
                <a:latin typeface="Tahoma" panose="020B0604030504040204" pitchFamily="34" charset="0"/>
                <a:ea typeface="Tahoma" panose="020B0604030504040204" pitchFamily="34" charset="0"/>
                <a:cs typeface="Tahoma" panose="020B0604030504040204" pitchFamily="34" charset="0"/>
              </a:rPr>
              <a:t> *  </a:t>
            </a:r>
            <a:r>
              <a:rPr lang="en-GB" sz="2400" dirty="0" smtClean="0">
                <a:solidFill>
                  <a:schemeClr val="tx1"/>
                </a:solidFill>
                <a:latin typeface="Tahoma" panose="020B0604030504040204" pitchFamily="34" charset="0"/>
                <a:ea typeface="Tahoma" panose="020B0604030504040204" pitchFamily="34" charset="0"/>
                <a:cs typeface="Tahoma" panose="020B0604030504040204" pitchFamily="34" charset="0"/>
              </a:rPr>
              <a:t>severe or worsening disease</a:t>
            </a:r>
            <a:endParaRPr lang="en-GB" sz="2400" dirty="0">
              <a:solidFill>
                <a:schemeClr val="tx1"/>
              </a:solidFill>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204720973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5AEB5177-1EF3-9413-2668-940A59D0ABB5}"/>
              </a:ext>
            </a:extLst>
          </p:cNvPr>
          <p:cNvSpPr>
            <a:spLocks noGrp="1"/>
          </p:cNvSpPr>
          <p:nvPr>
            <p:ph type="title"/>
          </p:nvPr>
        </p:nvSpPr>
        <p:spPr>
          <a:xfrm>
            <a:off x="581192" y="702156"/>
            <a:ext cx="11029616" cy="834036"/>
          </a:xfrm>
        </p:spPr>
        <p:txBody>
          <a:bodyPr/>
          <a:lstStyle/>
          <a:p>
            <a:pPr algn="ctr"/>
            <a:r>
              <a:rPr lang="en-GB" dirty="0"/>
              <a:t>Laboratory tests</a:t>
            </a:r>
            <a:endParaRPr lang="en-US" dirty="0"/>
          </a:p>
        </p:txBody>
      </p:sp>
      <p:sp>
        <p:nvSpPr>
          <p:cNvPr id="3" name="Content Placeholder 2">
            <a:extLst>
              <a:ext uri="{FF2B5EF4-FFF2-40B4-BE49-F238E27FC236}">
                <a16:creationId xmlns:a16="http://schemas.microsoft.com/office/drawing/2014/main" xmlns="" id="{A43756B5-08DA-F24D-F4FC-F51FCE304AA0}"/>
              </a:ext>
            </a:extLst>
          </p:cNvPr>
          <p:cNvSpPr>
            <a:spLocks noGrp="1"/>
          </p:cNvSpPr>
          <p:nvPr>
            <p:ph idx="1"/>
          </p:nvPr>
        </p:nvSpPr>
        <p:spPr/>
        <p:txBody>
          <a:bodyPr>
            <a:noAutofit/>
          </a:bodyPr>
          <a:lstStyle/>
          <a:p>
            <a:pPr rtl="0" fontAlgn="base"/>
            <a:r>
              <a:rPr lang="en-GB" sz="2200" dirty="0">
                <a:solidFill>
                  <a:schemeClr val="tx1"/>
                </a:solidFill>
                <a:latin typeface="Tahoma" panose="020B0604030504040204" pitchFamily="34" charset="0"/>
                <a:ea typeface="Tahoma" panose="020B0604030504040204" pitchFamily="34" charset="0"/>
                <a:cs typeface="Tahoma" panose="020B0604030504040204" pitchFamily="34" charset="0"/>
              </a:rPr>
              <a:t>Do not aid in the clinical diagnosis of bronchiolitis. </a:t>
            </a:r>
          </a:p>
          <a:p>
            <a:pPr rtl="0" fontAlgn="base"/>
            <a:r>
              <a:rPr lang="en-GB" sz="2200" dirty="0">
                <a:solidFill>
                  <a:schemeClr val="tx1"/>
                </a:solidFill>
                <a:latin typeface="Tahoma" panose="020B0604030504040204" pitchFamily="34" charset="0"/>
                <a:ea typeface="Tahoma" panose="020B0604030504040204" pitchFamily="34" charset="0"/>
                <a:cs typeface="Tahoma" panose="020B0604030504040204" pitchFamily="34" charset="0"/>
              </a:rPr>
              <a:t>Viral panel could be done (PCR) .</a:t>
            </a:r>
          </a:p>
          <a:p>
            <a:pPr rtl="0" fontAlgn="base"/>
            <a:r>
              <a:rPr lang="en-GB" sz="2200" dirty="0">
                <a:solidFill>
                  <a:schemeClr val="tx1"/>
                </a:solidFill>
                <a:latin typeface="Tahoma" panose="020B0604030504040204" pitchFamily="34" charset="0"/>
                <a:ea typeface="Tahoma" panose="020B0604030504040204" pitchFamily="34" charset="0"/>
                <a:cs typeface="Tahoma" panose="020B0604030504040204" pitchFamily="34" charset="0"/>
              </a:rPr>
              <a:t>Serious bacterial infection is unusual and complete blood counts and blood cultures are unhelpful (though recent evidence suggests that although still uncommon, it may be more frequent than previously considered).</a:t>
            </a:r>
          </a:p>
          <a:p>
            <a:pPr rtl="0" fontAlgn="base"/>
            <a:r>
              <a:rPr lang="en-GB" sz="2200" dirty="0">
                <a:solidFill>
                  <a:schemeClr val="tx1"/>
                </a:solidFill>
                <a:latin typeface="Tahoma" panose="020B0604030504040204" pitchFamily="34" charset="0"/>
                <a:ea typeface="Tahoma" panose="020B0604030504040204" pitchFamily="34" charset="0"/>
                <a:cs typeface="Tahoma" panose="020B0604030504040204" pitchFamily="34" charset="0"/>
              </a:rPr>
              <a:t> Approximately 6% of infants with bronchiolitis can have concurrent urinary tract infection, so urine culture may be of value in persistently febrile infants, particularly those under 3 months of age.</a:t>
            </a:r>
          </a:p>
          <a:p>
            <a:pPr rtl="0" fontAlgn="base"/>
            <a:r>
              <a:rPr lang="en-GB" sz="2200" dirty="0">
                <a:solidFill>
                  <a:schemeClr val="tx1"/>
                </a:solidFill>
                <a:latin typeface="Tahoma" panose="020B0604030504040204" pitchFamily="34" charset="0"/>
                <a:ea typeface="Tahoma" panose="020B0604030504040204" pitchFamily="34" charset="0"/>
                <a:cs typeface="Tahoma" panose="020B0604030504040204" pitchFamily="34" charset="0"/>
              </a:rPr>
              <a:t>Measurement of arterial/capillary carbon dioxide is commonly performed, but can be restricted to those children with increased respiratory rate and work of breathing despite oxygen supplementation.</a:t>
            </a:r>
          </a:p>
        </p:txBody>
      </p:sp>
    </p:spTree>
    <p:extLst>
      <p:ext uri="{BB962C8B-B14F-4D97-AF65-F5344CB8AC3E}">
        <p14:creationId xmlns:p14="http://schemas.microsoft.com/office/powerpoint/2010/main" val="404726758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59C69AEF-5E03-99A2-B484-C5C07779AF20}"/>
              </a:ext>
            </a:extLst>
          </p:cNvPr>
          <p:cNvSpPr>
            <a:spLocks noGrp="1"/>
          </p:cNvSpPr>
          <p:nvPr>
            <p:ph type="title"/>
          </p:nvPr>
        </p:nvSpPr>
        <p:spPr/>
        <p:txBody>
          <a:bodyPr/>
          <a:lstStyle/>
          <a:p>
            <a:pPr algn="ctr"/>
            <a:r>
              <a:rPr lang="en-GB" dirty="0"/>
              <a:t>Management </a:t>
            </a:r>
            <a:endParaRPr lang="en-US" dirty="0"/>
          </a:p>
        </p:txBody>
      </p:sp>
      <p:sp>
        <p:nvSpPr>
          <p:cNvPr id="3" name="Content Placeholder 2">
            <a:extLst>
              <a:ext uri="{FF2B5EF4-FFF2-40B4-BE49-F238E27FC236}">
                <a16:creationId xmlns:a16="http://schemas.microsoft.com/office/drawing/2014/main" xmlns="" id="{C08F0139-19CA-AF90-CEA0-6970195B3905}"/>
              </a:ext>
            </a:extLst>
          </p:cNvPr>
          <p:cNvSpPr>
            <a:spLocks noGrp="1"/>
          </p:cNvSpPr>
          <p:nvPr>
            <p:ph idx="1"/>
          </p:nvPr>
        </p:nvSpPr>
        <p:spPr>
          <a:xfrm>
            <a:off x="838200" y="1968500"/>
            <a:ext cx="10515600" cy="4351338"/>
          </a:xfrm>
        </p:spPr>
        <p:txBody>
          <a:bodyPr>
            <a:normAutofit/>
          </a:bodyPr>
          <a:lstStyle/>
          <a:p>
            <a:r>
              <a:rPr lang="en-GB" sz="2400" dirty="0"/>
              <a:t>Management is supportive with: </a:t>
            </a:r>
          </a:p>
          <a:p>
            <a:pPr marL="0" indent="0">
              <a:buNone/>
            </a:pPr>
            <a:r>
              <a:rPr lang="en-GB" sz="2400" dirty="0"/>
              <a:t>- Oxygen supplementation</a:t>
            </a:r>
          </a:p>
          <a:p>
            <a:pPr marL="0" indent="0">
              <a:buNone/>
            </a:pPr>
            <a:r>
              <a:rPr lang="en-GB" sz="2400" dirty="0"/>
              <a:t>- Saline nose drops and nasal suctioning</a:t>
            </a:r>
          </a:p>
          <a:p>
            <a:pPr marL="0" indent="0">
              <a:buNone/>
            </a:pPr>
            <a:r>
              <a:rPr lang="en-GB" sz="2400" dirty="0"/>
              <a:t>- Adequate hydration</a:t>
            </a:r>
          </a:p>
          <a:p>
            <a:pPr marL="0" indent="0">
              <a:buNone/>
            </a:pPr>
            <a:r>
              <a:rPr lang="en-GB" sz="2400" dirty="0"/>
              <a:t>- Antipyretics</a:t>
            </a:r>
          </a:p>
          <a:p>
            <a:endParaRPr lang="en-US" sz="2400" dirty="0"/>
          </a:p>
        </p:txBody>
      </p:sp>
    </p:spTree>
    <p:extLst>
      <p:ext uri="{BB962C8B-B14F-4D97-AF65-F5344CB8AC3E}">
        <p14:creationId xmlns:p14="http://schemas.microsoft.com/office/powerpoint/2010/main" val="324335133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xmlns="" id="{4F093109-BD7E-99D9-5EBB-500920536ADA}"/>
              </a:ext>
            </a:extLst>
          </p:cNvPr>
          <p:cNvSpPr>
            <a:spLocks noGrp="1"/>
          </p:cNvSpPr>
          <p:nvPr>
            <p:ph idx="1"/>
          </p:nvPr>
        </p:nvSpPr>
        <p:spPr>
          <a:xfrm>
            <a:off x="1011841" y="1683798"/>
            <a:ext cx="10515600" cy="4351338"/>
          </a:xfrm>
        </p:spPr>
        <p:txBody>
          <a:bodyPr>
            <a:normAutofit/>
          </a:bodyPr>
          <a:lstStyle/>
          <a:p>
            <a:r>
              <a:rPr lang="en-GB" sz="2400" dirty="0">
                <a:latin typeface="Tahoma" panose="020B0604030504040204" pitchFamily="34" charset="0"/>
                <a:ea typeface="Tahoma" panose="020B0604030504040204" pitchFamily="34" charset="0"/>
                <a:cs typeface="Tahoma" panose="020B0604030504040204" pitchFamily="34" charset="0"/>
              </a:rPr>
              <a:t>Bronchodilators ate not recommended but can be used </a:t>
            </a:r>
            <a:r>
              <a:rPr lang="en-GB" sz="2400" b="0" i="0" dirty="0">
                <a:solidFill>
                  <a:srgbClr val="2A2A2A"/>
                </a:solidFill>
                <a:effectLst/>
                <a:latin typeface="Tahoma" panose="020B0604030504040204" pitchFamily="34" charset="0"/>
                <a:ea typeface="Tahoma" panose="020B0604030504040204" pitchFamily="34" charset="0"/>
                <a:cs typeface="Tahoma" panose="020B0604030504040204" pitchFamily="34" charset="0"/>
              </a:rPr>
              <a:t>only in patients who demonstrate clinical improvement after initial use </a:t>
            </a:r>
          </a:p>
          <a:p>
            <a:r>
              <a:rPr lang="en-GB" sz="2400" b="0" i="0" dirty="0">
                <a:solidFill>
                  <a:srgbClr val="2A2A2A"/>
                </a:solidFill>
                <a:effectLst/>
                <a:latin typeface="Tahoma" panose="020B0604030504040204" pitchFamily="34" charset="0"/>
                <a:ea typeface="Tahoma" panose="020B0604030504040204" pitchFamily="34" charset="0"/>
                <a:cs typeface="Tahoma" panose="020B0604030504040204" pitchFamily="34" charset="0"/>
              </a:rPr>
              <a:t>epinephrine is not recommended </a:t>
            </a:r>
          </a:p>
          <a:p>
            <a:r>
              <a:rPr lang="en-GB" sz="2400" dirty="0">
                <a:solidFill>
                  <a:srgbClr val="2A2A2A"/>
                </a:solidFill>
                <a:latin typeface="Tahoma" panose="020B0604030504040204" pitchFamily="34" charset="0"/>
                <a:ea typeface="Tahoma" panose="020B0604030504040204" pitchFamily="34" charset="0"/>
                <a:cs typeface="Tahoma" panose="020B0604030504040204" pitchFamily="34" charset="0"/>
              </a:rPr>
              <a:t>Ribavirin is not recommended as it is considered ineffective </a:t>
            </a:r>
          </a:p>
          <a:p>
            <a:r>
              <a:rPr lang="en-GB" sz="2400" dirty="0">
                <a:solidFill>
                  <a:srgbClr val="2A2A2A"/>
                </a:solidFill>
                <a:latin typeface="Tahoma" panose="020B0604030504040204" pitchFamily="34" charset="0"/>
                <a:ea typeface="Tahoma" panose="020B0604030504040204" pitchFamily="34" charset="0"/>
                <a:cs typeface="Tahoma" panose="020B0604030504040204" pitchFamily="34" charset="0"/>
              </a:rPr>
              <a:t>Antibiotics are not recommended </a:t>
            </a:r>
          </a:p>
          <a:p>
            <a:r>
              <a:rPr lang="en-GB" sz="2400" dirty="0">
                <a:solidFill>
                  <a:srgbClr val="2A2A2A"/>
                </a:solidFill>
                <a:latin typeface="Tahoma" panose="020B0604030504040204" pitchFamily="34" charset="0"/>
                <a:ea typeface="Tahoma" panose="020B0604030504040204" pitchFamily="34" charset="0"/>
                <a:cs typeface="Tahoma" panose="020B0604030504040204" pitchFamily="34" charset="0"/>
              </a:rPr>
              <a:t>No role for Glucocorticoids in the treatment of infants with bronchiolitis</a:t>
            </a:r>
          </a:p>
          <a:p>
            <a:r>
              <a:rPr lang="en-GB" sz="2400" dirty="0">
                <a:latin typeface="Tahoma" panose="020B0604030504040204" pitchFamily="34" charset="0"/>
                <a:ea typeface="Tahoma" panose="020B0604030504040204" pitchFamily="34" charset="0"/>
                <a:cs typeface="Tahoma" panose="020B0604030504040204" pitchFamily="34" charset="0"/>
              </a:rPr>
              <a:t>Nebulized </a:t>
            </a:r>
            <a:r>
              <a:rPr lang="en-GB" sz="2400" b="0" i="0" dirty="0">
                <a:solidFill>
                  <a:srgbClr val="2A2A2A"/>
                </a:solidFill>
                <a:effectLst/>
                <a:latin typeface="Tahoma" panose="020B0604030504040204" pitchFamily="34" charset="0"/>
                <a:ea typeface="Tahoma" panose="020B0604030504040204" pitchFamily="34" charset="0"/>
                <a:cs typeface="Tahoma" panose="020B0604030504040204" pitchFamily="34" charset="0"/>
              </a:rPr>
              <a:t>Hypertonic saline for hospitalised infants only</a:t>
            </a:r>
          </a:p>
        </p:txBody>
      </p:sp>
    </p:spTree>
    <p:extLst>
      <p:ext uri="{BB962C8B-B14F-4D97-AF65-F5344CB8AC3E}">
        <p14:creationId xmlns:p14="http://schemas.microsoft.com/office/powerpoint/2010/main" val="56845675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Picture 4"/>
          <p:cNvPicPr>
            <a:picLocks noGrp="1" noChangeAspect="1" noChangeArrowheads="1"/>
          </p:cNvPicPr>
          <p:nvPr>
            <p:ph idx="1"/>
          </p:nvPr>
        </p:nvPicPr>
        <p:blipFill>
          <a:blip r:embed="rId2" cstate="print"/>
          <a:srcRect/>
          <a:stretch>
            <a:fillRect/>
          </a:stretch>
        </p:blipFill>
        <p:spPr bwMode="auto">
          <a:xfrm>
            <a:off x="2224969" y="193783"/>
            <a:ext cx="7742062" cy="6567272"/>
          </a:xfrm>
          <a:prstGeom prst="rect">
            <a:avLst/>
          </a:prstGeom>
          <a:noFill/>
          <a:ln w="9525">
            <a:solidFill>
              <a:schemeClr val="accent1"/>
            </a:solidFill>
            <a:miter lim="800000"/>
            <a:headEnd/>
            <a:tailEnd/>
          </a:ln>
        </p:spPr>
      </p:pic>
    </p:spTree>
    <p:extLst>
      <p:ext uri="{BB962C8B-B14F-4D97-AF65-F5344CB8AC3E}">
        <p14:creationId xmlns:p14="http://schemas.microsoft.com/office/powerpoint/2010/main" val="174115417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F70665E0-D049-BB1A-55E8-E8B6982B2FE3}"/>
              </a:ext>
            </a:extLst>
          </p:cNvPr>
          <p:cNvSpPr>
            <a:spLocks noGrp="1"/>
          </p:cNvSpPr>
          <p:nvPr>
            <p:ph type="title"/>
          </p:nvPr>
        </p:nvSpPr>
        <p:spPr>
          <a:xfrm>
            <a:off x="581192" y="436980"/>
            <a:ext cx="11029616" cy="843180"/>
          </a:xfrm>
        </p:spPr>
        <p:txBody>
          <a:bodyPr/>
          <a:lstStyle/>
          <a:p>
            <a:pPr algn="ctr"/>
            <a:r>
              <a:rPr lang="en-GB" dirty="0"/>
              <a:t>Prevention </a:t>
            </a:r>
            <a:endParaRPr lang="en-US" dirty="0"/>
          </a:p>
        </p:txBody>
      </p:sp>
      <p:sp>
        <p:nvSpPr>
          <p:cNvPr id="3" name="Content Placeholder 2">
            <a:extLst>
              <a:ext uri="{FF2B5EF4-FFF2-40B4-BE49-F238E27FC236}">
                <a16:creationId xmlns:a16="http://schemas.microsoft.com/office/drawing/2014/main" xmlns="" id="{5664B2CB-BE33-51F8-0886-FFD435121E95}"/>
              </a:ext>
            </a:extLst>
          </p:cNvPr>
          <p:cNvSpPr>
            <a:spLocks noGrp="1"/>
          </p:cNvSpPr>
          <p:nvPr>
            <p:ph idx="1"/>
          </p:nvPr>
        </p:nvSpPr>
        <p:spPr>
          <a:xfrm>
            <a:off x="868680" y="1389888"/>
            <a:ext cx="10837164" cy="4585240"/>
          </a:xfrm>
        </p:spPr>
        <p:txBody>
          <a:bodyPr>
            <a:noAutofit/>
          </a:bodyPr>
          <a:lstStyle/>
          <a:p>
            <a:endParaRPr lang="en-GB" sz="2000" dirty="0"/>
          </a:p>
          <a:p>
            <a:pPr rtl="0" fontAlgn="base"/>
            <a:r>
              <a:rPr lang="en-GB" sz="2000" b="0" i="0" u="none" strike="noStrike" dirty="0">
                <a:solidFill>
                  <a:srgbClr val="5B4A5B"/>
                </a:solidFill>
                <a:effectLst/>
                <a:latin typeface="Tahoma" panose="020B0604030504040204" pitchFamily="34" charset="0"/>
                <a:ea typeface="Tahoma" panose="020B0604030504040204" pitchFamily="34" charset="0"/>
                <a:cs typeface="Tahoma" panose="020B0604030504040204" pitchFamily="34" charset="0"/>
              </a:rPr>
              <a:t>Prevention of spread of RSV depends on </a:t>
            </a:r>
            <a:r>
              <a:rPr lang="en-GB" sz="2000" b="1" i="0" u="none" strike="noStrike" dirty="0">
                <a:solidFill>
                  <a:srgbClr val="5B4A5B"/>
                </a:solidFill>
                <a:effectLst/>
                <a:latin typeface="Tahoma" panose="020B0604030504040204" pitchFamily="34" charset="0"/>
                <a:ea typeface="Tahoma" panose="020B0604030504040204" pitchFamily="34" charset="0"/>
                <a:cs typeface="Tahoma" panose="020B0604030504040204" pitchFamily="34" charset="0"/>
              </a:rPr>
              <a:t>good hygiene</a:t>
            </a:r>
            <a:r>
              <a:rPr lang="en-GB" sz="2000" b="0" i="0" u="none" strike="noStrike" dirty="0">
                <a:solidFill>
                  <a:srgbClr val="5B4A5B"/>
                </a:solidFill>
                <a:effectLst/>
                <a:latin typeface="Tahoma" panose="020B0604030504040204" pitchFamily="34" charset="0"/>
                <a:ea typeface="Tahoma" panose="020B0604030504040204" pitchFamily="34" charset="0"/>
                <a:cs typeface="Tahoma" panose="020B0604030504040204" pitchFamily="34" charset="0"/>
              </a:rPr>
              <a:t>, in particular, hand washing, as RSV may survive for up to 6 hours on surfaces contaminated by droplets</a:t>
            </a:r>
            <a:r>
              <a:rPr lang="en-GB" sz="2000" b="0" i="0" u="none" strike="noStrike" dirty="0" smtClean="0">
                <a:solidFill>
                  <a:srgbClr val="5B4A5B"/>
                </a:solidFill>
                <a:effectLst/>
                <a:latin typeface="Tahoma" panose="020B0604030504040204" pitchFamily="34" charset="0"/>
                <a:ea typeface="Tahoma" panose="020B0604030504040204" pitchFamily="34" charset="0"/>
                <a:cs typeface="Tahoma" panose="020B0604030504040204" pitchFamily="34" charset="0"/>
              </a:rPr>
              <a:t>.</a:t>
            </a:r>
            <a:endParaRPr lang="en-GB" sz="2000" dirty="0">
              <a:latin typeface="Tahoma" panose="020B0604030504040204" pitchFamily="34" charset="0"/>
              <a:ea typeface="Tahoma" panose="020B0604030504040204" pitchFamily="34" charset="0"/>
              <a:cs typeface="Tahoma" panose="020B0604030504040204" pitchFamily="34" charset="0"/>
            </a:endParaRPr>
          </a:p>
          <a:p>
            <a:r>
              <a:rPr lang="en-GB" sz="2000" dirty="0" err="1">
                <a:latin typeface="Tahoma" panose="020B0604030504040204" pitchFamily="34" charset="0"/>
                <a:ea typeface="Tahoma" panose="020B0604030504040204" pitchFamily="34" charset="0"/>
                <a:cs typeface="Tahoma" panose="020B0604030504040204" pitchFamily="34" charset="0"/>
              </a:rPr>
              <a:t>Palivizumab</a:t>
            </a:r>
            <a:r>
              <a:rPr lang="en-GB" sz="2000" dirty="0">
                <a:latin typeface="Tahoma" panose="020B0604030504040204" pitchFamily="34" charset="0"/>
                <a:ea typeface="Tahoma" panose="020B0604030504040204" pitchFamily="34" charset="0"/>
                <a:cs typeface="Tahoma" panose="020B0604030504040204" pitchFamily="34" charset="0"/>
              </a:rPr>
              <a:t> is a Monoclonal antibodies Administered every month for a maximum of 5 doses during the RSV season</a:t>
            </a:r>
          </a:p>
          <a:p>
            <a:r>
              <a:rPr lang="en-GB" sz="2000" dirty="0">
                <a:latin typeface="Tahoma" panose="020B0604030504040204" pitchFamily="34" charset="0"/>
                <a:ea typeface="Tahoma" panose="020B0604030504040204" pitchFamily="34" charset="0"/>
                <a:cs typeface="Tahoma" panose="020B0604030504040204" pitchFamily="34" charset="0"/>
              </a:rPr>
              <a:t>Indications of </a:t>
            </a:r>
            <a:r>
              <a:rPr lang="en-GB" sz="2000" dirty="0" err="1">
                <a:latin typeface="Tahoma" panose="020B0604030504040204" pitchFamily="34" charset="0"/>
                <a:ea typeface="Tahoma" panose="020B0604030504040204" pitchFamily="34" charset="0"/>
                <a:cs typeface="Tahoma" panose="020B0604030504040204" pitchFamily="34" charset="0"/>
              </a:rPr>
              <a:t>palivizumab</a:t>
            </a:r>
            <a:r>
              <a:rPr lang="en-GB" sz="2000" dirty="0">
                <a:latin typeface="Tahoma" panose="020B0604030504040204" pitchFamily="34" charset="0"/>
                <a:ea typeface="Tahoma" panose="020B0604030504040204" pitchFamily="34" charset="0"/>
                <a:cs typeface="Tahoma" panose="020B0604030504040204" pitchFamily="34" charset="0"/>
              </a:rPr>
              <a:t>: </a:t>
            </a:r>
          </a:p>
          <a:p>
            <a:pPr marL="0" indent="0">
              <a:buNone/>
            </a:pPr>
            <a:r>
              <a:rPr lang="en-GB" sz="2000" dirty="0">
                <a:latin typeface="Tahoma" panose="020B0604030504040204" pitchFamily="34" charset="0"/>
                <a:ea typeface="Tahoma" panose="020B0604030504040204" pitchFamily="34" charset="0"/>
                <a:cs typeface="Tahoma" panose="020B0604030504040204" pitchFamily="34" charset="0"/>
              </a:rPr>
              <a:t>1. Preterm infants born before 29 weeks of gestation, without chronic lung disease of prematurity or congenital heart disease and </a:t>
            </a:r>
            <a:r>
              <a:rPr lang="en-GB" sz="2000" dirty="0" smtClean="0">
                <a:latin typeface="Tahoma" panose="020B0604030504040204" pitchFamily="34" charset="0"/>
                <a:ea typeface="Tahoma" panose="020B0604030504040204" pitchFamily="34" charset="0"/>
                <a:cs typeface="Tahoma" panose="020B0604030504040204" pitchFamily="34" charset="0"/>
              </a:rPr>
              <a:t>&lt;12 </a:t>
            </a:r>
            <a:r>
              <a:rPr lang="en-GB" sz="2000" dirty="0">
                <a:latin typeface="Tahoma" panose="020B0604030504040204" pitchFamily="34" charset="0"/>
                <a:ea typeface="Tahoma" panose="020B0604030504040204" pitchFamily="34" charset="0"/>
                <a:cs typeface="Tahoma" panose="020B0604030504040204" pitchFamily="34" charset="0"/>
              </a:rPr>
              <a:t>months of age at the start of RSV season</a:t>
            </a:r>
          </a:p>
          <a:p>
            <a:pPr marL="0" indent="0">
              <a:buNone/>
            </a:pPr>
            <a:r>
              <a:rPr lang="en-GB" sz="2000" dirty="0">
                <a:latin typeface="Tahoma" panose="020B0604030504040204" pitchFamily="34" charset="0"/>
                <a:ea typeface="Tahoma" panose="020B0604030504040204" pitchFamily="34" charset="0"/>
                <a:cs typeface="Tahoma" panose="020B0604030504040204" pitchFamily="34" charset="0"/>
              </a:rPr>
              <a:t>2. Preterm infants born before completing 32 weeks of gestation with chronic lung disease of prematurity and requirement for supplemental oxygen for the first 28 days of life.</a:t>
            </a:r>
          </a:p>
          <a:p>
            <a:pPr marL="0" indent="0">
              <a:buNone/>
            </a:pPr>
            <a:r>
              <a:rPr lang="en-GB" sz="2000" dirty="0">
                <a:latin typeface="Tahoma" panose="020B0604030504040204" pitchFamily="34" charset="0"/>
                <a:ea typeface="Tahoma" panose="020B0604030504040204" pitchFamily="34" charset="0"/>
                <a:cs typeface="Tahoma" panose="020B0604030504040204" pitchFamily="34" charset="0"/>
              </a:rPr>
              <a:t>3. Infants </a:t>
            </a:r>
            <a:r>
              <a:rPr lang="en-GB" sz="2000" dirty="0" smtClean="0">
                <a:latin typeface="Tahoma" panose="020B0604030504040204" pitchFamily="34" charset="0"/>
                <a:ea typeface="Tahoma" panose="020B0604030504040204" pitchFamily="34" charset="0"/>
                <a:cs typeface="Tahoma" panose="020B0604030504040204" pitchFamily="34" charset="0"/>
              </a:rPr>
              <a:t>with </a:t>
            </a:r>
            <a:r>
              <a:rPr lang="en-GB" sz="2000" dirty="0">
                <a:latin typeface="Tahoma" panose="020B0604030504040204" pitchFamily="34" charset="0"/>
                <a:ea typeface="Tahoma" panose="020B0604030504040204" pitchFamily="34" charset="0"/>
                <a:cs typeface="Tahoma" panose="020B0604030504040204" pitchFamily="34" charset="0"/>
              </a:rPr>
              <a:t>hemodynamically significant congenital heart disease and </a:t>
            </a:r>
            <a:r>
              <a:rPr lang="en-GB" sz="2000" dirty="0" smtClean="0">
                <a:latin typeface="Tahoma" panose="020B0604030504040204" pitchFamily="34" charset="0"/>
                <a:ea typeface="Tahoma" panose="020B0604030504040204" pitchFamily="34" charset="0"/>
                <a:cs typeface="Tahoma" panose="020B0604030504040204" pitchFamily="34" charset="0"/>
              </a:rPr>
              <a:t>&lt;12 </a:t>
            </a:r>
            <a:r>
              <a:rPr lang="en-GB" sz="2000" dirty="0">
                <a:latin typeface="Tahoma" panose="020B0604030504040204" pitchFamily="34" charset="0"/>
                <a:ea typeface="Tahoma" panose="020B0604030504040204" pitchFamily="34" charset="0"/>
                <a:cs typeface="Tahoma" panose="020B0604030504040204" pitchFamily="34" charset="0"/>
              </a:rPr>
              <a:t>months of age</a:t>
            </a:r>
          </a:p>
          <a:p>
            <a:pPr marL="0" indent="0">
              <a:buNone/>
            </a:pPr>
            <a:r>
              <a:rPr lang="en-GB" sz="2000" dirty="0">
                <a:latin typeface="Tahoma" panose="020B0604030504040204" pitchFamily="34" charset="0"/>
                <a:ea typeface="Tahoma" panose="020B0604030504040204" pitchFamily="34" charset="0"/>
                <a:cs typeface="Tahoma" panose="020B0604030504040204" pitchFamily="34" charset="0"/>
              </a:rPr>
              <a:t>4.For children older than 12 months of age, palivizumab is recommended only for when there is chronic lung disease requiring supplemental oxygen or diuretic or glucocorticoid therapy</a:t>
            </a:r>
            <a:endParaRPr lang="en-US" sz="2000" dirty="0">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152964619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pPr lvl="1"/>
            <a:r>
              <a:rPr lang="en-US" sz="2400" dirty="0" smtClean="0"/>
              <a:t>Recently (in 2023) </a:t>
            </a:r>
            <a:r>
              <a:rPr lang="en-US" sz="2400" dirty="0"/>
              <a:t>several RSV vaccines were approved by FDA:</a:t>
            </a:r>
          </a:p>
          <a:p>
            <a:pPr lvl="2"/>
            <a:r>
              <a:rPr lang="en-US" sz="2000" dirty="0" err="1"/>
              <a:t>Nirsevimab</a:t>
            </a:r>
            <a:r>
              <a:rPr lang="en-US" sz="2000" dirty="0"/>
              <a:t> is a monoclonal RSV antibody, recommended as 1 dose for </a:t>
            </a:r>
            <a:r>
              <a:rPr lang="en-US" sz="2000" dirty="0">
                <a:solidFill>
                  <a:srgbClr val="FF0000"/>
                </a:solidFill>
              </a:rPr>
              <a:t>all infants </a:t>
            </a:r>
            <a:r>
              <a:rPr lang="en-US" sz="2000" dirty="0"/>
              <a:t>younger than 8 months born during or entering their first RSV season, and 1 dose of </a:t>
            </a:r>
            <a:r>
              <a:rPr lang="en-US" sz="2000" dirty="0" err="1"/>
              <a:t>nirsevimab</a:t>
            </a:r>
            <a:r>
              <a:rPr lang="en-US" sz="2000" dirty="0"/>
              <a:t> for infants and children 8–19 months old who are at increased risk for severe RSV disease and entering their second RSV season</a:t>
            </a:r>
          </a:p>
          <a:p>
            <a:pPr lvl="2"/>
            <a:r>
              <a:rPr lang="en-US" sz="2000" dirty="0"/>
              <a:t>Adult RSV vaccines (</a:t>
            </a:r>
            <a:r>
              <a:rPr lang="en-US" sz="2000" dirty="0" err="1"/>
              <a:t>Abrysvo</a:t>
            </a:r>
            <a:r>
              <a:rPr lang="en-US" sz="2000" dirty="0"/>
              <a:t> by Pfizer, </a:t>
            </a:r>
            <a:r>
              <a:rPr lang="en-US" sz="2000" dirty="0" err="1"/>
              <a:t>Arexvy</a:t>
            </a:r>
            <a:r>
              <a:rPr lang="en-US" sz="2000" dirty="0"/>
              <a:t> by GSK) for adults &gt; 60 y/o</a:t>
            </a:r>
          </a:p>
          <a:p>
            <a:pPr lvl="2"/>
            <a:r>
              <a:rPr lang="en-US" sz="2000" dirty="0" err="1"/>
              <a:t>Abrysvo</a:t>
            </a:r>
            <a:r>
              <a:rPr lang="en-US" sz="2000" dirty="0"/>
              <a:t> is also approved for pregnant women in 3</a:t>
            </a:r>
            <a:r>
              <a:rPr lang="en-US" sz="2000" baseline="30000" dirty="0"/>
              <a:t>rd</a:t>
            </a:r>
            <a:r>
              <a:rPr lang="en-US" sz="2000" dirty="0"/>
              <a:t> trimester to protect newborns in 1</a:t>
            </a:r>
            <a:r>
              <a:rPr lang="en-US" sz="2000" baseline="30000" dirty="0"/>
              <a:t>st</a:t>
            </a:r>
            <a:r>
              <a:rPr lang="en-US" sz="2000" dirty="0"/>
              <a:t> 3-6 </a:t>
            </a:r>
            <a:r>
              <a:rPr lang="en-US" sz="2000" dirty="0" err="1"/>
              <a:t>mo</a:t>
            </a:r>
            <a:endParaRPr lang="en-US" sz="2000" dirty="0"/>
          </a:p>
          <a:p>
            <a:endParaRPr lang="en-US" dirty="0"/>
          </a:p>
        </p:txBody>
      </p:sp>
    </p:spTree>
    <p:extLst>
      <p:ext uri="{BB962C8B-B14F-4D97-AF65-F5344CB8AC3E}">
        <p14:creationId xmlns:p14="http://schemas.microsoft.com/office/powerpoint/2010/main" val="135043236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BF6DD53F-03FE-AE24-65A9-D8C2B6B148E3}"/>
              </a:ext>
            </a:extLst>
          </p:cNvPr>
          <p:cNvSpPr>
            <a:spLocks noGrp="1"/>
          </p:cNvSpPr>
          <p:nvPr>
            <p:ph type="title"/>
          </p:nvPr>
        </p:nvSpPr>
        <p:spPr/>
        <p:txBody>
          <a:bodyPr/>
          <a:lstStyle/>
          <a:p>
            <a:pPr algn="ctr"/>
            <a:r>
              <a:rPr lang="en-GB" dirty="0"/>
              <a:t>Prognosis</a:t>
            </a:r>
            <a:endParaRPr lang="en-US" dirty="0"/>
          </a:p>
        </p:txBody>
      </p:sp>
      <p:sp>
        <p:nvSpPr>
          <p:cNvPr id="3" name="Content Placeholder 2">
            <a:extLst>
              <a:ext uri="{FF2B5EF4-FFF2-40B4-BE49-F238E27FC236}">
                <a16:creationId xmlns:a16="http://schemas.microsoft.com/office/drawing/2014/main" xmlns="" id="{3D21CD18-A7C0-383A-FD82-F97B76AD7F0E}"/>
              </a:ext>
            </a:extLst>
          </p:cNvPr>
          <p:cNvSpPr>
            <a:spLocks noGrp="1"/>
          </p:cNvSpPr>
          <p:nvPr>
            <p:ph idx="1"/>
          </p:nvPr>
        </p:nvSpPr>
        <p:spPr>
          <a:xfrm>
            <a:off x="682752" y="1795479"/>
            <a:ext cx="10515600" cy="4351338"/>
          </a:xfrm>
        </p:spPr>
        <p:txBody>
          <a:bodyPr>
            <a:normAutofit lnSpcReduction="10000"/>
          </a:bodyPr>
          <a:lstStyle/>
          <a:p>
            <a:r>
              <a:rPr lang="en-GB" sz="2000" dirty="0">
                <a:latin typeface="Tahoma" panose="020B0604030504040204" pitchFamily="34" charset="0"/>
                <a:ea typeface="Tahoma" panose="020B0604030504040204" pitchFamily="34" charset="0"/>
                <a:cs typeface="Tahoma" panose="020B0604030504040204" pitchFamily="34" charset="0"/>
              </a:rPr>
              <a:t>Bronchiolitis is </a:t>
            </a:r>
            <a:r>
              <a:rPr lang="en-GB" sz="2000" dirty="0" smtClean="0">
                <a:latin typeface="Tahoma" panose="020B0604030504040204" pitchFamily="34" charset="0"/>
                <a:ea typeface="Tahoma" panose="020B0604030504040204" pitchFamily="34" charset="0"/>
                <a:cs typeface="Tahoma" panose="020B0604030504040204" pitchFamily="34" charset="0"/>
              </a:rPr>
              <a:t>usually a </a:t>
            </a:r>
            <a:r>
              <a:rPr lang="en-GB" sz="2000" dirty="0">
                <a:latin typeface="Tahoma" panose="020B0604030504040204" pitchFamily="34" charset="0"/>
                <a:ea typeface="Tahoma" panose="020B0604030504040204" pitchFamily="34" charset="0"/>
                <a:cs typeface="Tahoma" panose="020B0604030504040204" pitchFamily="34" charset="0"/>
              </a:rPr>
              <a:t>self-limited disease</a:t>
            </a:r>
          </a:p>
          <a:p>
            <a:r>
              <a:rPr lang="en-GB" sz="2000" dirty="0">
                <a:latin typeface="Tahoma" panose="020B0604030504040204" pitchFamily="34" charset="0"/>
                <a:ea typeface="Tahoma" panose="020B0604030504040204" pitchFamily="34" charset="0"/>
                <a:cs typeface="Tahoma" panose="020B0604030504040204" pitchFamily="34" charset="0"/>
              </a:rPr>
              <a:t>Most children with bronchiolitis, regardless of severity, recover without </a:t>
            </a:r>
            <a:r>
              <a:rPr lang="en-GB" sz="2000" dirty="0" smtClean="0">
                <a:latin typeface="Tahoma" panose="020B0604030504040204" pitchFamily="34" charset="0"/>
                <a:ea typeface="Tahoma" panose="020B0604030504040204" pitchFamily="34" charset="0"/>
                <a:cs typeface="Tahoma" panose="020B0604030504040204" pitchFamily="34" charset="0"/>
              </a:rPr>
              <a:t>sequelae</a:t>
            </a:r>
          </a:p>
          <a:p>
            <a:r>
              <a:rPr lang="en-GB" sz="2000" dirty="0" smtClean="0">
                <a:latin typeface="Tahoma" panose="020B0604030504040204" pitchFamily="34" charset="0"/>
                <a:ea typeface="Tahoma" panose="020B0604030504040204" pitchFamily="34" charset="0"/>
                <a:cs typeface="Tahoma" panose="020B0604030504040204" pitchFamily="34" charset="0"/>
              </a:rPr>
              <a:t>Young infants with severe bronchiolitis, especially with underlying cardiac or lung disease, may have ICU admission, respiratory failure, even death</a:t>
            </a:r>
            <a:endParaRPr lang="en-GB" sz="2000" dirty="0">
              <a:latin typeface="Tahoma" panose="020B0604030504040204" pitchFamily="34" charset="0"/>
              <a:ea typeface="Tahoma" panose="020B0604030504040204" pitchFamily="34" charset="0"/>
              <a:cs typeface="Tahoma" panose="020B0604030504040204" pitchFamily="34" charset="0"/>
            </a:endParaRPr>
          </a:p>
          <a:p>
            <a:r>
              <a:rPr lang="en-GB" sz="2000" dirty="0">
                <a:latin typeface="Tahoma" panose="020B0604030504040204" pitchFamily="34" charset="0"/>
                <a:ea typeface="Tahoma" panose="020B0604030504040204" pitchFamily="34" charset="0"/>
                <a:cs typeface="Tahoma" panose="020B0604030504040204" pitchFamily="34" charset="0"/>
              </a:rPr>
              <a:t>Cough as the most persistent symptom resolving at a median of 12 to 15 days.</a:t>
            </a:r>
          </a:p>
          <a:p>
            <a:r>
              <a:rPr lang="en-GB" sz="2000" b="0" i="0" dirty="0">
                <a:solidFill>
                  <a:srgbClr val="2A2A2A"/>
                </a:solidFill>
                <a:effectLst/>
                <a:latin typeface="Tahoma" panose="020B0604030504040204" pitchFamily="34" charset="0"/>
                <a:ea typeface="Tahoma" panose="020B0604030504040204" pitchFamily="34" charset="0"/>
                <a:cs typeface="Tahoma" panose="020B0604030504040204" pitchFamily="34" charset="0"/>
              </a:rPr>
              <a:t>Some infants who recover from acute bronchiolitis have an increased frequency of recurrent </a:t>
            </a:r>
            <a:r>
              <a:rPr lang="en-GB" sz="2000" b="0" i="0" dirty="0" smtClean="0">
                <a:solidFill>
                  <a:srgbClr val="2A2A2A"/>
                </a:solidFill>
                <a:effectLst/>
                <a:latin typeface="Tahoma" panose="020B0604030504040204" pitchFamily="34" charset="0"/>
                <a:ea typeface="Tahoma" panose="020B0604030504040204" pitchFamily="34" charset="0"/>
                <a:cs typeface="Tahoma" panose="020B0604030504040204" pitchFamily="34" charset="0"/>
              </a:rPr>
              <a:t>wheezing, </a:t>
            </a:r>
            <a:r>
              <a:rPr lang="en-GB" sz="2000" b="0" i="0" dirty="0">
                <a:solidFill>
                  <a:srgbClr val="2A2A2A"/>
                </a:solidFill>
                <a:effectLst/>
                <a:latin typeface="Tahoma" panose="020B0604030504040204" pitchFamily="34" charset="0"/>
                <a:ea typeface="Tahoma" panose="020B0604030504040204" pitchFamily="34" charset="0"/>
                <a:cs typeface="Tahoma" panose="020B0604030504040204" pitchFamily="34" charset="0"/>
              </a:rPr>
              <a:t>occuring</a:t>
            </a:r>
            <a:r>
              <a:rPr lang="en-GB" sz="2000" b="0" i="0" dirty="0">
                <a:solidFill>
                  <a:srgbClr val="2A2A2A"/>
                </a:solidFill>
                <a:effectLst/>
                <a:latin typeface="Tahoma" panose="020B0604030504040204" pitchFamily="34" charset="0"/>
                <a:ea typeface="Tahoma" panose="020B0604030504040204" pitchFamily="34" charset="0"/>
                <a:cs typeface="Tahoma" panose="020B0604030504040204" pitchFamily="34" charset="0"/>
              </a:rPr>
              <a:t> in 62% of those who are RSV positive and 32% of those who are RSV negative</a:t>
            </a:r>
            <a:endParaRPr lang="en-GB" sz="2000" b="0" i="0" u="none" strike="noStrike" dirty="0">
              <a:solidFill>
                <a:srgbClr val="5B4A5B"/>
              </a:solidFill>
              <a:effectLst/>
              <a:latin typeface="Tahoma" panose="020B0604030504040204" pitchFamily="34" charset="0"/>
              <a:ea typeface="Tahoma" panose="020B0604030504040204" pitchFamily="34" charset="0"/>
              <a:cs typeface="Tahoma" panose="020B0604030504040204" pitchFamily="34" charset="0"/>
            </a:endParaRPr>
          </a:p>
          <a:p>
            <a:pPr rtl="0" fontAlgn="base"/>
            <a:r>
              <a:rPr lang="en-GB" sz="2000" b="0" i="0" u="none" strike="noStrike" dirty="0">
                <a:solidFill>
                  <a:srgbClr val="5B4A5B"/>
                </a:solidFill>
                <a:effectLst/>
                <a:latin typeface="Tahoma" panose="020B0604030504040204" pitchFamily="34" charset="0"/>
                <a:ea typeface="Tahoma" panose="020B0604030504040204" pitchFamily="34" charset="0"/>
                <a:cs typeface="Tahoma" panose="020B0604030504040204" pitchFamily="34" charset="0"/>
              </a:rPr>
              <a:t>In the longer term, there is good evidence that children who have had an admission to the hospital for RSV bronchiolitis are 3 times more likely to have a diagnosis of asthma and lower lung function at age 6 years </a:t>
            </a:r>
          </a:p>
        </p:txBody>
      </p:sp>
    </p:spTree>
    <p:extLst>
      <p:ext uri="{BB962C8B-B14F-4D97-AF65-F5344CB8AC3E}">
        <p14:creationId xmlns:p14="http://schemas.microsoft.com/office/powerpoint/2010/main" val="390140181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56F23AC7-6B48-64DD-5F30-D11DD02D2FC1}"/>
              </a:ext>
            </a:extLst>
          </p:cNvPr>
          <p:cNvSpPr>
            <a:spLocks noGrp="1"/>
          </p:cNvSpPr>
          <p:nvPr>
            <p:ph type="title"/>
          </p:nvPr>
        </p:nvSpPr>
        <p:spPr/>
        <p:txBody>
          <a:bodyPr/>
          <a:lstStyle/>
          <a:p>
            <a:pPr algn="ctr"/>
            <a:r>
              <a:rPr lang="en-GB" sz="3600" b="1" i="0" u="none" strike="noStrike" dirty="0">
                <a:solidFill>
                  <a:srgbClr val="C00000"/>
                </a:solidFill>
                <a:effectLst/>
                <a:latin typeface="Calibri" panose="020F0502020204030204" pitchFamily="34" charset="0"/>
              </a:rPr>
              <a:t>Recurrent Wheezing in children</a:t>
            </a:r>
            <a:r>
              <a:rPr lang="en-GB" b="1" dirty="0">
                <a:solidFill>
                  <a:srgbClr val="C00000"/>
                </a:solidFill>
                <a:effectLst/>
              </a:rPr>
              <a:t/>
            </a:r>
            <a:br>
              <a:rPr lang="en-GB" b="1" dirty="0">
                <a:solidFill>
                  <a:srgbClr val="C00000"/>
                </a:solidFill>
                <a:effectLst/>
              </a:rPr>
            </a:br>
            <a:endParaRPr lang="en-US" b="1" dirty="0">
              <a:solidFill>
                <a:srgbClr val="C00000"/>
              </a:solidFill>
            </a:endParaRPr>
          </a:p>
        </p:txBody>
      </p:sp>
      <p:sp>
        <p:nvSpPr>
          <p:cNvPr id="4" name="Text Placeholder 3"/>
          <p:cNvSpPr>
            <a:spLocks noGrp="1"/>
          </p:cNvSpPr>
          <p:nvPr>
            <p:ph type="body" idx="1"/>
          </p:nvPr>
        </p:nvSpPr>
        <p:spPr/>
        <p:txBody>
          <a:bodyPr/>
          <a:lstStyle/>
          <a:p>
            <a:endParaRPr lang="en-US"/>
          </a:p>
        </p:txBody>
      </p:sp>
    </p:spTree>
    <p:extLst>
      <p:ext uri="{BB962C8B-B14F-4D97-AF65-F5344CB8AC3E}">
        <p14:creationId xmlns:p14="http://schemas.microsoft.com/office/powerpoint/2010/main" val="46541530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554BF370-39EC-BBE4-867C-01124716D5A3}"/>
              </a:ext>
            </a:extLst>
          </p:cNvPr>
          <p:cNvSpPr>
            <a:spLocks noGrp="1"/>
          </p:cNvSpPr>
          <p:nvPr>
            <p:ph type="title"/>
          </p:nvPr>
        </p:nvSpPr>
        <p:spPr>
          <a:xfrm>
            <a:off x="581192" y="702156"/>
            <a:ext cx="11029616" cy="596292"/>
          </a:xfrm>
        </p:spPr>
        <p:txBody>
          <a:bodyPr>
            <a:normAutofit/>
          </a:bodyPr>
          <a:lstStyle/>
          <a:p>
            <a:r>
              <a:rPr lang="en-US" dirty="0" smtClean="0"/>
              <a:t>introduction</a:t>
            </a:r>
            <a:endParaRPr lang="en-US" dirty="0"/>
          </a:p>
        </p:txBody>
      </p:sp>
      <p:sp>
        <p:nvSpPr>
          <p:cNvPr id="3" name="Content Placeholder 2">
            <a:extLst>
              <a:ext uri="{FF2B5EF4-FFF2-40B4-BE49-F238E27FC236}">
                <a16:creationId xmlns:a16="http://schemas.microsoft.com/office/drawing/2014/main" xmlns="" id="{921509F0-C746-AB41-22CF-B32B386BBB4E}"/>
              </a:ext>
            </a:extLst>
          </p:cNvPr>
          <p:cNvSpPr>
            <a:spLocks noGrp="1"/>
          </p:cNvSpPr>
          <p:nvPr>
            <p:ph idx="1"/>
          </p:nvPr>
        </p:nvSpPr>
        <p:spPr>
          <a:xfrm>
            <a:off x="581192" y="2276856"/>
            <a:ext cx="11141415" cy="3634486"/>
          </a:xfrm>
        </p:spPr>
        <p:txBody>
          <a:bodyPr>
            <a:noAutofit/>
          </a:bodyPr>
          <a:lstStyle/>
          <a:p>
            <a:pPr>
              <a:spcBef>
                <a:spcPts val="600"/>
              </a:spcBef>
              <a:spcAft>
                <a:spcPts val="0"/>
              </a:spcAft>
            </a:pPr>
            <a:r>
              <a:rPr lang="en-GB" sz="2400" dirty="0"/>
              <a:t>Bronchiolitis is an acute inflammatory injury of the bronchioles that is usually caused by a viral infection.</a:t>
            </a:r>
          </a:p>
          <a:p>
            <a:pPr>
              <a:spcBef>
                <a:spcPts val="600"/>
              </a:spcBef>
              <a:spcAft>
                <a:spcPts val="0"/>
              </a:spcAft>
            </a:pPr>
            <a:r>
              <a:rPr lang="en-GB" sz="2400" dirty="0"/>
              <a:t>May occur in persons of any age, </a:t>
            </a:r>
            <a:r>
              <a:rPr lang="en-GB" sz="2400" dirty="0" smtClean="0"/>
              <a:t>most cases especially with severe </a:t>
            </a:r>
            <a:r>
              <a:rPr lang="en-GB" sz="2400" dirty="0"/>
              <a:t>symptoms </a:t>
            </a:r>
            <a:r>
              <a:rPr lang="en-GB" sz="2400" dirty="0" smtClean="0"/>
              <a:t>occur </a:t>
            </a:r>
            <a:r>
              <a:rPr lang="en-GB" sz="2400" dirty="0"/>
              <a:t>in young infants</a:t>
            </a:r>
          </a:p>
          <a:p>
            <a:pPr>
              <a:spcBef>
                <a:spcPts val="600"/>
              </a:spcBef>
              <a:spcAft>
                <a:spcPts val="0"/>
              </a:spcAft>
            </a:pPr>
            <a:r>
              <a:rPr lang="en-GB" sz="2400" dirty="0"/>
              <a:t>Most common cause of lower respiratory tract infection in the first year of life</a:t>
            </a:r>
          </a:p>
          <a:p>
            <a:pPr>
              <a:spcBef>
                <a:spcPts val="600"/>
              </a:spcBef>
              <a:spcAft>
                <a:spcPts val="0"/>
              </a:spcAft>
            </a:pPr>
            <a:r>
              <a:rPr lang="en-GB" sz="2400" dirty="0" smtClean="0"/>
              <a:t>caused </a:t>
            </a:r>
            <a:r>
              <a:rPr lang="en-GB" sz="2400" dirty="0"/>
              <a:t>by </a:t>
            </a:r>
            <a:r>
              <a:rPr lang="en-GB" sz="2400" dirty="0" smtClean="0"/>
              <a:t>several </a:t>
            </a:r>
            <a:r>
              <a:rPr lang="en-GB" sz="2400" dirty="0"/>
              <a:t>respiratory virus </a:t>
            </a:r>
            <a:r>
              <a:rPr lang="en-GB" sz="2400" dirty="0" smtClean="0"/>
              <a:t>with a </a:t>
            </a:r>
            <a:r>
              <a:rPr lang="en-GB" sz="2400" dirty="0"/>
              <a:t>wide spectrum of disease severity.</a:t>
            </a:r>
          </a:p>
          <a:p>
            <a:pPr>
              <a:spcBef>
                <a:spcPts val="600"/>
              </a:spcBef>
              <a:spcAft>
                <a:spcPts val="0"/>
              </a:spcAft>
            </a:pPr>
            <a:r>
              <a:rPr lang="en-GB" sz="2400" dirty="0"/>
              <a:t>Bronchiolitis is highly contagious. The virus that causes it is spread from person to person through direct contact with nasal secretions, airborne droplets, and fomites</a:t>
            </a:r>
          </a:p>
          <a:p>
            <a:pPr>
              <a:spcBef>
                <a:spcPts val="600"/>
              </a:spcBef>
              <a:spcAft>
                <a:spcPts val="0"/>
              </a:spcAft>
            </a:pPr>
            <a:r>
              <a:rPr lang="en-GB" sz="2400" dirty="0"/>
              <a:t>all children experience RSV infection within the first </a:t>
            </a:r>
            <a:r>
              <a:rPr lang="en-GB" sz="2400" dirty="0" smtClean="0"/>
              <a:t>2-3 </a:t>
            </a:r>
            <a:r>
              <a:rPr lang="en-GB" sz="2400" dirty="0"/>
              <a:t>years of life</a:t>
            </a:r>
          </a:p>
          <a:p>
            <a:pPr>
              <a:spcBef>
                <a:spcPts val="600"/>
              </a:spcBef>
              <a:spcAft>
                <a:spcPts val="0"/>
              </a:spcAft>
            </a:pPr>
            <a:r>
              <a:rPr lang="en-GB" sz="2400" dirty="0" smtClean="0"/>
              <a:t>Bronchiolitis </a:t>
            </a:r>
            <a:r>
              <a:rPr lang="en-GB" sz="2400" dirty="0"/>
              <a:t>is a seasonal disease, 93% of cases occur between November and early April, sporadic cases may occur throughout the year</a:t>
            </a:r>
            <a:endParaRPr lang="en-US" sz="2400" dirty="0"/>
          </a:p>
          <a:p>
            <a:pPr>
              <a:spcBef>
                <a:spcPts val="600"/>
              </a:spcBef>
              <a:spcAft>
                <a:spcPts val="0"/>
              </a:spcAft>
            </a:pPr>
            <a:endParaRPr lang="en-US" sz="2400" dirty="0"/>
          </a:p>
        </p:txBody>
      </p:sp>
    </p:spTree>
    <p:extLst>
      <p:ext uri="{BB962C8B-B14F-4D97-AF65-F5344CB8AC3E}">
        <p14:creationId xmlns:p14="http://schemas.microsoft.com/office/powerpoint/2010/main" val="149989540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85ACEB44-1780-7C92-349B-317318727919}"/>
              </a:ext>
            </a:extLst>
          </p:cNvPr>
          <p:cNvSpPr>
            <a:spLocks noGrp="1"/>
          </p:cNvSpPr>
          <p:nvPr>
            <p:ph type="title"/>
          </p:nvPr>
        </p:nvSpPr>
        <p:spPr/>
        <p:txBody>
          <a:bodyPr/>
          <a:lstStyle/>
          <a:p>
            <a:endParaRPr lang="en-US" dirty="0"/>
          </a:p>
        </p:txBody>
      </p:sp>
      <p:sp>
        <p:nvSpPr>
          <p:cNvPr id="3" name="Content Placeholder 2">
            <a:extLst>
              <a:ext uri="{FF2B5EF4-FFF2-40B4-BE49-F238E27FC236}">
                <a16:creationId xmlns:a16="http://schemas.microsoft.com/office/drawing/2014/main" xmlns="" id="{59ECFF77-BA2E-BD26-824A-B5B4BA0AF031}"/>
              </a:ext>
            </a:extLst>
          </p:cNvPr>
          <p:cNvSpPr>
            <a:spLocks noGrp="1"/>
          </p:cNvSpPr>
          <p:nvPr>
            <p:ph idx="1"/>
          </p:nvPr>
        </p:nvSpPr>
        <p:spPr/>
        <p:txBody>
          <a:bodyPr>
            <a:noAutofit/>
          </a:bodyPr>
          <a:lstStyle/>
          <a:p>
            <a:pPr rtl="0" fontAlgn="base"/>
            <a:r>
              <a:rPr lang="en-GB" sz="2400" b="0" i="0" u="none" strike="noStrike" dirty="0">
                <a:solidFill>
                  <a:srgbClr val="5B4A5B"/>
                </a:solidFill>
                <a:effectLst/>
                <a:latin typeface="Calibri" panose="020F0502020204030204" pitchFamily="34" charset="0"/>
              </a:rPr>
              <a:t>Wheezing in early life is a common disorder, with approximately 50% of children having an episode of wheezing in the first year of life . </a:t>
            </a:r>
            <a:endParaRPr lang="en-GB" sz="2400" b="0" i="0" u="none" strike="noStrike" dirty="0">
              <a:solidFill>
                <a:srgbClr val="5B4A5B"/>
              </a:solidFill>
              <a:effectLst/>
              <a:latin typeface="Corbel" panose="020B0503020204020204" pitchFamily="34" charset="0"/>
            </a:endParaRPr>
          </a:p>
          <a:p>
            <a:pPr rtl="0" fontAlgn="base"/>
            <a:r>
              <a:rPr lang="en-GB" sz="2400" b="0" i="0" u="none" strike="noStrike" dirty="0">
                <a:solidFill>
                  <a:srgbClr val="5B4A5B"/>
                </a:solidFill>
                <a:effectLst/>
                <a:latin typeface="Calibri" panose="020F0502020204030204" pitchFamily="34" charset="0"/>
              </a:rPr>
              <a:t>A recurrent wheeze is estimated to occur in one third of children of preschool age and can cause significant morbidity, decrease quality of life, and increase the frequency of the use of health care services and economic costs . </a:t>
            </a:r>
            <a:endParaRPr lang="en-GB" sz="2400" b="0" i="0" u="none" strike="noStrike" dirty="0">
              <a:solidFill>
                <a:srgbClr val="5B4A5B"/>
              </a:solidFill>
              <a:effectLst/>
              <a:latin typeface="Corbel" panose="020B0503020204020204" pitchFamily="34" charset="0"/>
            </a:endParaRPr>
          </a:p>
          <a:p>
            <a:pPr rtl="0" fontAlgn="base"/>
            <a:r>
              <a:rPr lang="en-GB" sz="2400" b="0" i="0" u="none" strike="noStrike" dirty="0">
                <a:solidFill>
                  <a:srgbClr val="5B4A5B"/>
                </a:solidFill>
                <a:effectLst/>
                <a:latin typeface="Calibri" panose="020F0502020204030204" pitchFamily="34" charset="0"/>
              </a:rPr>
              <a:t> wheezing in children  is clinically heterogeneous in early life in terms of its temporal pattern (i.e., age of onset and duration until symptoms disappear) and its risk factors, which include atopy and genetic or environmental factors, and the outcomes are different for such phenotypes .</a:t>
            </a:r>
            <a:endParaRPr lang="en-GB" sz="2400" b="0" i="0" u="none" strike="noStrike" dirty="0">
              <a:solidFill>
                <a:srgbClr val="5B4A5B"/>
              </a:solidFill>
              <a:effectLst/>
              <a:latin typeface="Corbel" panose="020B0503020204020204" pitchFamily="34" charset="0"/>
            </a:endParaRPr>
          </a:p>
          <a:p>
            <a:pPr marL="0" indent="0">
              <a:buNone/>
            </a:pPr>
            <a:r>
              <a:rPr lang="en-GB" sz="2000" dirty="0"/>
              <a:t/>
            </a:r>
            <a:br>
              <a:rPr lang="en-GB" sz="2000" dirty="0"/>
            </a:br>
            <a:endParaRPr lang="en-US" sz="2000" dirty="0"/>
          </a:p>
        </p:txBody>
      </p:sp>
    </p:spTree>
    <p:extLst>
      <p:ext uri="{BB962C8B-B14F-4D97-AF65-F5344CB8AC3E}">
        <p14:creationId xmlns:p14="http://schemas.microsoft.com/office/powerpoint/2010/main" val="87467087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6778A215-D324-1911-35EB-0734BBACC8B7}"/>
              </a:ext>
            </a:extLst>
          </p:cNvPr>
          <p:cNvSpPr>
            <a:spLocks noGrp="1"/>
          </p:cNvSpPr>
          <p:nvPr>
            <p:ph type="title"/>
          </p:nvPr>
        </p:nvSpPr>
        <p:spPr/>
        <p:txBody>
          <a:bodyPr/>
          <a:lstStyle/>
          <a:p>
            <a:endParaRPr lang="en-US" dirty="0"/>
          </a:p>
        </p:txBody>
      </p:sp>
      <p:sp>
        <p:nvSpPr>
          <p:cNvPr id="3" name="Content Placeholder 2">
            <a:extLst>
              <a:ext uri="{FF2B5EF4-FFF2-40B4-BE49-F238E27FC236}">
                <a16:creationId xmlns:a16="http://schemas.microsoft.com/office/drawing/2014/main" xmlns="" id="{79B8F53C-BBCD-12A3-E3A6-198C85D5D49A}"/>
              </a:ext>
            </a:extLst>
          </p:cNvPr>
          <p:cNvSpPr>
            <a:spLocks noGrp="1"/>
          </p:cNvSpPr>
          <p:nvPr>
            <p:ph idx="1"/>
          </p:nvPr>
        </p:nvSpPr>
        <p:spPr/>
        <p:txBody>
          <a:bodyPr>
            <a:noAutofit/>
          </a:bodyPr>
          <a:lstStyle/>
          <a:p>
            <a:pPr rtl="0" fontAlgn="base"/>
            <a:r>
              <a:rPr lang="en-GB" sz="2400" b="1" i="0" u="none" strike="noStrike" dirty="0">
                <a:solidFill>
                  <a:srgbClr val="89585A"/>
                </a:solidFill>
                <a:effectLst/>
                <a:latin typeface="Calibri" panose="020F0502020204030204" pitchFamily="34" charset="0"/>
              </a:rPr>
              <a:t>Wheeze can be divided according to its pattern and duration: </a:t>
            </a:r>
            <a:endParaRPr lang="en-GB" sz="2400" b="1" i="0" u="none" strike="noStrike" dirty="0">
              <a:solidFill>
                <a:srgbClr val="89585A"/>
              </a:solidFill>
              <a:effectLst/>
              <a:latin typeface="Corbel" panose="020B0503020204020204" pitchFamily="34" charset="0"/>
            </a:endParaRPr>
          </a:p>
          <a:p>
            <a:pPr rtl="0"/>
            <a:r>
              <a:rPr lang="en-GB" sz="2400" b="1" i="0" u="sng" dirty="0">
                <a:solidFill>
                  <a:srgbClr val="5B4A5B"/>
                </a:solidFill>
                <a:effectLst/>
                <a:latin typeface="Calibri" panose="020F0502020204030204" pitchFamily="34" charset="0"/>
              </a:rPr>
              <a:t>1. Wheeze subtypes according to pattern (symptomatic classification): </a:t>
            </a:r>
            <a:endParaRPr lang="en-GB" sz="2000" dirty="0">
              <a:effectLst/>
            </a:endParaRPr>
          </a:p>
          <a:p>
            <a:pPr rtl="0" fontAlgn="base"/>
            <a:r>
              <a:rPr lang="en-GB" sz="2400" b="0" i="0" u="none" strike="noStrike" dirty="0">
                <a:solidFill>
                  <a:srgbClr val="5B4A5B"/>
                </a:solidFill>
                <a:effectLst/>
                <a:latin typeface="Calibri" panose="020F0502020204030204" pitchFamily="34" charset="0"/>
              </a:rPr>
              <a:t>Episodic </a:t>
            </a:r>
            <a:r>
              <a:rPr lang="en-GB" sz="2400" b="0" i="0" u="none" strike="noStrike" dirty="0" smtClean="0">
                <a:solidFill>
                  <a:srgbClr val="5B4A5B"/>
                </a:solidFill>
                <a:effectLst/>
                <a:latin typeface="Calibri" panose="020F0502020204030204" pitchFamily="34" charset="0"/>
              </a:rPr>
              <a:t>wheeze or viral-induced wheeze:</a:t>
            </a:r>
            <a:r>
              <a:rPr lang="en-GB" sz="2400" b="0" i="0" u="none" strike="noStrike" dirty="0">
                <a:solidFill>
                  <a:srgbClr val="5B4A5B"/>
                </a:solidFill>
                <a:effectLst/>
                <a:latin typeface="Calibri" panose="020F0502020204030204" pitchFamily="34" charset="0"/>
              </a:rPr>
              <a:t> </a:t>
            </a:r>
            <a:endParaRPr lang="en-GB" sz="2400" b="0" i="0" u="none" strike="noStrike" dirty="0">
              <a:solidFill>
                <a:srgbClr val="5B4A5B"/>
              </a:solidFill>
              <a:effectLst/>
              <a:latin typeface="Corbel" panose="020B0503020204020204" pitchFamily="34" charset="0"/>
            </a:endParaRPr>
          </a:p>
          <a:p>
            <a:pPr marL="0" indent="0" rtl="0">
              <a:buNone/>
            </a:pPr>
            <a:r>
              <a:rPr lang="en-GB" sz="2400" b="0" i="0" u="none" strike="noStrike" dirty="0">
                <a:solidFill>
                  <a:srgbClr val="5B4A5B"/>
                </a:solidFill>
                <a:effectLst/>
                <a:latin typeface="Calibri" panose="020F0502020204030204" pitchFamily="34" charset="0"/>
              </a:rPr>
              <a:t> Wheezing within a discrete period that is often associated with clinical evidence of a viral cold. There is no wheezing between episodes .</a:t>
            </a:r>
            <a:endParaRPr lang="en-GB" sz="2000" dirty="0">
              <a:effectLst/>
            </a:endParaRPr>
          </a:p>
          <a:p>
            <a:pPr rtl="0" fontAlgn="base"/>
            <a:r>
              <a:rPr lang="en-GB" sz="2400" b="0" i="0" u="none" strike="noStrike" dirty="0">
                <a:solidFill>
                  <a:srgbClr val="5B4A5B"/>
                </a:solidFill>
                <a:effectLst/>
                <a:latin typeface="Calibri" panose="020F0502020204030204" pitchFamily="34" charset="0"/>
              </a:rPr>
              <a:t> </a:t>
            </a:r>
            <a:r>
              <a:rPr lang="en-GB" sz="2400" b="0" i="0" u="none" strike="noStrike" dirty="0" smtClean="0">
                <a:solidFill>
                  <a:srgbClr val="5B4A5B"/>
                </a:solidFill>
                <a:effectLst/>
                <a:latin typeface="Calibri" panose="020F0502020204030204" pitchFamily="34" charset="0"/>
              </a:rPr>
              <a:t>Multi-trigger </a:t>
            </a:r>
            <a:r>
              <a:rPr lang="en-GB" sz="2400" b="0" i="0" u="none" strike="noStrike" dirty="0">
                <a:solidFill>
                  <a:srgbClr val="5B4A5B"/>
                </a:solidFill>
                <a:effectLst/>
                <a:latin typeface="Calibri" panose="020F0502020204030204" pitchFamily="34" charset="0"/>
              </a:rPr>
              <a:t>wheeze: </a:t>
            </a:r>
            <a:endParaRPr lang="en-GB" sz="2000" dirty="0">
              <a:solidFill>
                <a:srgbClr val="5B4A5B"/>
              </a:solidFill>
              <a:latin typeface="Corbel" panose="020B0503020204020204" pitchFamily="34" charset="0"/>
            </a:endParaRPr>
          </a:p>
          <a:p>
            <a:pPr marL="0" indent="0" rtl="0" fontAlgn="base">
              <a:buNone/>
            </a:pPr>
            <a:r>
              <a:rPr lang="en-GB" sz="2400" b="0" i="0" u="none" strike="noStrike" dirty="0">
                <a:solidFill>
                  <a:srgbClr val="5B4A5B"/>
                </a:solidFill>
                <a:effectLst/>
                <a:latin typeface="Calibri" panose="020F0502020204030204" pitchFamily="34" charset="0"/>
              </a:rPr>
              <a:t>Wheezing presenting with and apart from an acute viral episode . </a:t>
            </a:r>
            <a:endParaRPr lang="en-GB" sz="2000" dirty="0">
              <a:effectLst/>
            </a:endParaRPr>
          </a:p>
        </p:txBody>
      </p:sp>
    </p:spTree>
    <p:extLst>
      <p:ext uri="{BB962C8B-B14F-4D97-AF65-F5344CB8AC3E}">
        <p14:creationId xmlns:p14="http://schemas.microsoft.com/office/powerpoint/2010/main" val="223494711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noChangeArrowheads="1"/>
          </p:cNvSpPr>
          <p:nvPr>
            <p:ph type="title"/>
          </p:nvPr>
        </p:nvSpPr>
        <p:spPr/>
        <p:txBody>
          <a:bodyPr/>
          <a:lstStyle/>
          <a:p>
            <a:r>
              <a:rPr lang="en-US" altLang="en-US"/>
              <a:t>Prevalence</a:t>
            </a:r>
          </a:p>
        </p:txBody>
      </p:sp>
      <p:sp>
        <p:nvSpPr>
          <p:cNvPr id="29699" name="Rectangle 3"/>
          <p:cNvSpPr>
            <a:spLocks noGrp="1" noChangeArrowheads="1"/>
          </p:cNvSpPr>
          <p:nvPr>
            <p:ph type="body" idx="1"/>
          </p:nvPr>
        </p:nvSpPr>
        <p:spPr/>
        <p:txBody>
          <a:bodyPr/>
          <a:lstStyle/>
          <a:p>
            <a:r>
              <a:rPr lang="en-US" altLang="en-US" sz="2800" dirty="0"/>
              <a:t>in the Tucson Children’s Respiratory Study, a longitudinal birth cohort study of ~ 1000 infants, the prevalence of wheezing with lower respiratory tract illness was 32%, 17%, and 12% in the first, second, and third years of life</a:t>
            </a:r>
          </a:p>
          <a:p>
            <a:r>
              <a:rPr lang="en-US" altLang="en-US" sz="2800" dirty="0"/>
              <a:t>Overall, one third of children had at least 1 respiratory tract illness with wheezing before the age of 3 years; 60% of these children were no longer wheezing at age 6 years.</a:t>
            </a:r>
          </a:p>
        </p:txBody>
      </p:sp>
    </p:spTree>
    <p:extLst>
      <p:ext uri="{BB962C8B-B14F-4D97-AF65-F5344CB8AC3E}">
        <p14:creationId xmlns:p14="http://schemas.microsoft.com/office/powerpoint/2010/main" val="1085347560"/>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noChangeArrowheads="1"/>
          </p:cNvSpPr>
          <p:nvPr>
            <p:ph type="title"/>
          </p:nvPr>
        </p:nvSpPr>
        <p:spPr>
          <a:xfrm>
            <a:off x="581192" y="702156"/>
            <a:ext cx="11029616" cy="898045"/>
          </a:xfrm>
        </p:spPr>
        <p:txBody>
          <a:bodyPr/>
          <a:lstStyle/>
          <a:p>
            <a:r>
              <a:rPr lang="en-US" altLang="en-US" dirty="0"/>
              <a:t>Prevalence</a:t>
            </a:r>
          </a:p>
        </p:txBody>
      </p:sp>
      <p:sp>
        <p:nvSpPr>
          <p:cNvPr id="30723" name="Rectangle 3"/>
          <p:cNvSpPr>
            <a:spLocks noGrp="1" noChangeArrowheads="1"/>
          </p:cNvSpPr>
          <p:nvPr>
            <p:ph type="body" idx="1"/>
          </p:nvPr>
        </p:nvSpPr>
        <p:spPr>
          <a:xfrm>
            <a:off x="581192" y="1600201"/>
            <a:ext cx="11029616" cy="4708525"/>
          </a:xfrm>
        </p:spPr>
        <p:txBody>
          <a:bodyPr>
            <a:normAutofit/>
          </a:bodyPr>
          <a:lstStyle/>
          <a:p>
            <a:pPr>
              <a:lnSpc>
                <a:spcPct val="80000"/>
              </a:lnSpc>
            </a:pPr>
            <a:r>
              <a:rPr lang="en-US" altLang="en-US" sz="2800" dirty="0"/>
              <a:t>Four groups of children were identified at the age of 6 years: </a:t>
            </a:r>
          </a:p>
          <a:p>
            <a:pPr>
              <a:lnSpc>
                <a:spcPct val="80000"/>
              </a:lnSpc>
              <a:buFont typeface="Wingdings" panose="05000000000000000000" pitchFamily="2" charset="2"/>
              <a:buChar char="q"/>
            </a:pPr>
            <a:r>
              <a:rPr lang="en-US" altLang="en-US" sz="2800" dirty="0" smtClean="0"/>
              <a:t> never </a:t>
            </a:r>
            <a:r>
              <a:rPr lang="en-US" altLang="en-US" sz="2800" dirty="0"/>
              <a:t>wheezed (52%); </a:t>
            </a:r>
          </a:p>
          <a:p>
            <a:pPr>
              <a:lnSpc>
                <a:spcPct val="80000"/>
              </a:lnSpc>
              <a:buFont typeface="Wingdings" panose="05000000000000000000" pitchFamily="2" charset="2"/>
              <a:buChar char="q"/>
            </a:pPr>
            <a:r>
              <a:rPr lang="en-US" altLang="en-US" sz="2800" dirty="0" smtClean="0"/>
              <a:t> 1 </a:t>
            </a:r>
            <a:r>
              <a:rPr lang="en-US" altLang="en-US" sz="2800" dirty="0"/>
              <a:t>or more respiratory tract illnesses with wheezing before the age of 3 years but no wheezing at age 6 years (transient </a:t>
            </a:r>
            <a:r>
              <a:rPr lang="en-US" altLang="en-US" sz="2800" dirty="0" err="1"/>
              <a:t>wheezers</a:t>
            </a:r>
            <a:r>
              <a:rPr lang="en-US" altLang="en-US" sz="2800" dirty="0"/>
              <a:t>, 20%) </a:t>
            </a:r>
          </a:p>
          <a:p>
            <a:pPr>
              <a:lnSpc>
                <a:spcPct val="80000"/>
              </a:lnSpc>
              <a:buFont typeface="Wingdings" panose="05000000000000000000" pitchFamily="2" charset="2"/>
              <a:buChar char="q"/>
            </a:pPr>
            <a:r>
              <a:rPr lang="en-US" altLang="en-US" sz="2800" dirty="0" smtClean="0"/>
              <a:t> no </a:t>
            </a:r>
            <a:r>
              <a:rPr lang="en-US" altLang="en-US" sz="2800" dirty="0"/>
              <a:t>wheezing before the age of 3 years but wheezing at age 6 years (late-onset </a:t>
            </a:r>
            <a:r>
              <a:rPr lang="en-US" altLang="en-US" sz="2800" dirty="0" err="1"/>
              <a:t>wheezers</a:t>
            </a:r>
            <a:r>
              <a:rPr lang="en-US" altLang="en-US" sz="2800" dirty="0"/>
              <a:t>, 15%)</a:t>
            </a:r>
          </a:p>
          <a:p>
            <a:pPr>
              <a:lnSpc>
                <a:spcPct val="80000"/>
              </a:lnSpc>
              <a:buFont typeface="Wingdings" panose="05000000000000000000" pitchFamily="2" charset="2"/>
              <a:buChar char="q"/>
            </a:pPr>
            <a:r>
              <a:rPr lang="en-US" altLang="en-US" sz="2800" dirty="0" smtClean="0"/>
              <a:t> wheezing </a:t>
            </a:r>
            <a:r>
              <a:rPr lang="en-US" altLang="en-US" sz="2800" dirty="0"/>
              <a:t>both before age 3 years and at age 6 years (persistent </a:t>
            </a:r>
            <a:r>
              <a:rPr lang="en-US" altLang="en-US" sz="2800" dirty="0" err="1"/>
              <a:t>wheezers</a:t>
            </a:r>
            <a:r>
              <a:rPr lang="en-US" altLang="en-US" sz="2800" dirty="0"/>
              <a:t>, 14%).</a:t>
            </a:r>
          </a:p>
        </p:txBody>
      </p:sp>
    </p:spTree>
    <p:extLst>
      <p:ext uri="{BB962C8B-B14F-4D97-AF65-F5344CB8AC3E}">
        <p14:creationId xmlns:p14="http://schemas.microsoft.com/office/powerpoint/2010/main" val="3911569645"/>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Grp="1" noChangeArrowheads="1"/>
          </p:cNvSpPr>
          <p:nvPr>
            <p:ph type="title"/>
          </p:nvPr>
        </p:nvSpPr>
        <p:spPr/>
        <p:txBody>
          <a:bodyPr/>
          <a:lstStyle/>
          <a:p>
            <a:r>
              <a:rPr lang="en-US" altLang="en-US"/>
              <a:t>Prevalence</a:t>
            </a:r>
          </a:p>
        </p:txBody>
      </p:sp>
      <p:sp>
        <p:nvSpPr>
          <p:cNvPr id="31747" name="Rectangle 3"/>
          <p:cNvSpPr>
            <a:spLocks noGrp="1" noChangeArrowheads="1"/>
          </p:cNvSpPr>
          <p:nvPr>
            <p:ph type="body" idx="1"/>
          </p:nvPr>
        </p:nvSpPr>
        <p:spPr/>
        <p:txBody>
          <a:bodyPr/>
          <a:lstStyle/>
          <a:p>
            <a:pPr>
              <a:lnSpc>
                <a:spcPct val="80000"/>
              </a:lnSpc>
            </a:pPr>
            <a:r>
              <a:rPr lang="en-US" altLang="en-US" sz="2800"/>
              <a:t>The persistent wheezers were more likely than other children to have mothers with asthma, increased serum IgE levels both in their first year and at age 6 years, and normal lung function in their first year but diminished function at age 6 years. </a:t>
            </a:r>
          </a:p>
          <a:p>
            <a:pPr>
              <a:lnSpc>
                <a:spcPct val="80000"/>
              </a:lnSpc>
            </a:pPr>
            <a:r>
              <a:rPr lang="en-US" altLang="en-US" sz="2800"/>
              <a:t>By contrast, the transient wheezers were more likely to have mothers who smoked but not mothers with asthma; transient wheezers had diminished airway function both before age 1 year and at age 6 years and did not have increased serum IgE levels or skin test reactivity</a:t>
            </a:r>
          </a:p>
        </p:txBody>
      </p:sp>
    </p:spTree>
    <p:extLst>
      <p:ext uri="{BB962C8B-B14F-4D97-AF65-F5344CB8AC3E}">
        <p14:creationId xmlns:p14="http://schemas.microsoft.com/office/powerpoint/2010/main" val="3302021263"/>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Grp="1" noChangeArrowheads="1"/>
          </p:cNvSpPr>
          <p:nvPr>
            <p:ph type="title"/>
          </p:nvPr>
        </p:nvSpPr>
        <p:spPr/>
        <p:txBody>
          <a:bodyPr/>
          <a:lstStyle/>
          <a:p>
            <a:r>
              <a:rPr lang="en-US" altLang="en-US"/>
              <a:t>Prevalence</a:t>
            </a:r>
          </a:p>
        </p:txBody>
      </p:sp>
      <p:sp>
        <p:nvSpPr>
          <p:cNvPr id="32771" name="Rectangle 3"/>
          <p:cNvSpPr>
            <a:spLocks noGrp="1" noChangeArrowheads="1"/>
          </p:cNvSpPr>
          <p:nvPr>
            <p:ph type="body" idx="1"/>
          </p:nvPr>
        </p:nvSpPr>
        <p:spPr/>
        <p:txBody>
          <a:bodyPr/>
          <a:lstStyle/>
          <a:p>
            <a:pPr>
              <a:lnSpc>
                <a:spcPct val="90000"/>
              </a:lnSpc>
            </a:pPr>
            <a:r>
              <a:rPr lang="en-US" altLang="en-US" sz="2800"/>
              <a:t>Children enrolled in a </a:t>
            </a:r>
            <a:r>
              <a:rPr lang="en-US" altLang="en-US" sz="2800" i="1"/>
              <a:t>birth cohort in Manchester, England</a:t>
            </a:r>
            <a:r>
              <a:rPr lang="en-US" altLang="en-US" sz="2800"/>
              <a:t>, were similarly classified by parentally reported wheezing history before age 3 years and by age 5 years (n = 463) into 4 groups of never wheezers (54%), transient early wheezers (25%), late-onset wheezers (5%), and persistent wheezers (17%) </a:t>
            </a:r>
          </a:p>
          <a:p>
            <a:pPr>
              <a:lnSpc>
                <a:spcPct val="90000"/>
              </a:lnSpc>
            </a:pPr>
            <a:r>
              <a:rPr lang="en-US" altLang="en-US" sz="2800"/>
              <a:t>For those who had wheezed before age 3 years (persistent and transient early wheezers), poor lung function at age 3 years predicted the persistence of wheezing at age 5 years.</a:t>
            </a:r>
          </a:p>
        </p:txBody>
      </p:sp>
    </p:spTree>
    <p:extLst>
      <p:ext uri="{BB962C8B-B14F-4D97-AF65-F5344CB8AC3E}">
        <p14:creationId xmlns:p14="http://schemas.microsoft.com/office/powerpoint/2010/main" val="3795070535"/>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E1FBC9DC-2A55-5E16-3202-907A9C3E6EC8}"/>
              </a:ext>
            </a:extLst>
          </p:cNvPr>
          <p:cNvSpPr>
            <a:spLocks noGrp="1"/>
          </p:cNvSpPr>
          <p:nvPr>
            <p:ph type="title"/>
          </p:nvPr>
        </p:nvSpPr>
        <p:spPr>
          <a:xfrm>
            <a:off x="581192" y="702156"/>
            <a:ext cx="11029616" cy="843180"/>
          </a:xfrm>
        </p:spPr>
        <p:txBody>
          <a:bodyPr/>
          <a:lstStyle/>
          <a:p>
            <a:pPr algn="ctr"/>
            <a:r>
              <a:rPr lang="en-GB" dirty="0"/>
              <a:t>P</a:t>
            </a:r>
            <a:r>
              <a:rPr lang="ar-SA" dirty="0"/>
              <a:t>athophysiology </a:t>
            </a:r>
            <a:endParaRPr lang="en-US" dirty="0"/>
          </a:p>
        </p:txBody>
      </p:sp>
      <p:sp>
        <p:nvSpPr>
          <p:cNvPr id="3" name="Content Placeholder 2">
            <a:extLst>
              <a:ext uri="{FF2B5EF4-FFF2-40B4-BE49-F238E27FC236}">
                <a16:creationId xmlns:a16="http://schemas.microsoft.com/office/drawing/2014/main" xmlns="" id="{A24D05E4-2D9A-04FD-6EE2-8C1E9240E871}"/>
              </a:ext>
            </a:extLst>
          </p:cNvPr>
          <p:cNvSpPr>
            <a:spLocks noGrp="1"/>
          </p:cNvSpPr>
          <p:nvPr>
            <p:ph idx="1"/>
          </p:nvPr>
        </p:nvSpPr>
        <p:spPr>
          <a:xfrm>
            <a:off x="581192" y="1810512"/>
            <a:ext cx="11029615" cy="4430014"/>
          </a:xfrm>
        </p:spPr>
        <p:txBody>
          <a:bodyPr>
            <a:noAutofit/>
          </a:bodyPr>
          <a:lstStyle/>
          <a:p>
            <a:pPr rtl="0" fontAlgn="base">
              <a:spcAft>
                <a:spcPts val="0"/>
              </a:spcAft>
            </a:pPr>
            <a:r>
              <a:rPr lang="en-GB" sz="2400" b="0" i="0" u="none" strike="noStrike" dirty="0">
                <a:solidFill>
                  <a:schemeClr val="tx1"/>
                </a:solidFill>
                <a:effectLst/>
                <a:latin typeface="Calibri" panose="020F0502020204030204" pitchFamily="34" charset="0"/>
              </a:rPr>
              <a:t>Although wheezing is very common in children, its pathophysiology is complex and not well understood. Multiple factors play a role in wheezy conditions that can interact with each other and affect airway patency :  </a:t>
            </a:r>
            <a:endParaRPr lang="en-GB" sz="2400" b="0" i="0" u="none" strike="noStrike" dirty="0">
              <a:solidFill>
                <a:schemeClr val="tx1"/>
              </a:solidFill>
              <a:effectLst/>
              <a:latin typeface="Corbel" panose="020B0503020204020204" pitchFamily="34" charset="0"/>
            </a:endParaRPr>
          </a:p>
          <a:p>
            <a:pPr lvl="1" fontAlgn="base">
              <a:spcAft>
                <a:spcPts val="0"/>
              </a:spcAft>
            </a:pPr>
            <a:r>
              <a:rPr lang="en-GB" sz="2100" b="0" i="0" u="none" strike="noStrike" dirty="0" smtClean="0">
                <a:solidFill>
                  <a:schemeClr val="tx1"/>
                </a:solidFill>
                <a:effectLst/>
                <a:latin typeface="Calibri" panose="020F0502020204030204" pitchFamily="34" charset="0"/>
              </a:rPr>
              <a:t>Anatomical (some studies suggest wheezy infants have anatomically narrow airways compared to non-</a:t>
            </a:r>
            <a:r>
              <a:rPr lang="en-GB" sz="2100" b="0" i="0" u="none" strike="noStrike" dirty="0" err="1" smtClean="0">
                <a:solidFill>
                  <a:schemeClr val="tx1"/>
                </a:solidFill>
                <a:effectLst/>
                <a:latin typeface="Calibri" panose="020F0502020204030204" pitchFamily="34" charset="0"/>
              </a:rPr>
              <a:t>wheezers</a:t>
            </a:r>
            <a:r>
              <a:rPr lang="en-GB" sz="2100" b="0" i="0" u="none" strike="noStrike" dirty="0" smtClean="0">
                <a:solidFill>
                  <a:schemeClr val="tx1"/>
                </a:solidFill>
                <a:effectLst/>
                <a:latin typeface="Calibri" panose="020F0502020204030204" pitchFamily="34" charset="0"/>
              </a:rPr>
              <a:t>)</a:t>
            </a:r>
            <a:endParaRPr lang="en-GB" sz="2100" b="0" i="0" u="none" strike="noStrike" dirty="0">
              <a:solidFill>
                <a:schemeClr val="tx1"/>
              </a:solidFill>
              <a:effectLst/>
              <a:latin typeface="Corbel" panose="020B0503020204020204" pitchFamily="34" charset="0"/>
            </a:endParaRPr>
          </a:p>
          <a:p>
            <a:pPr lvl="1" fontAlgn="base">
              <a:spcAft>
                <a:spcPts val="0"/>
              </a:spcAft>
            </a:pPr>
            <a:r>
              <a:rPr lang="en-GB" sz="2100" b="0" i="0" u="none" strike="noStrike" dirty="0">
                <a:solidFill>
                  <a:schemeClr val="tx1"/>
                </a:solidFill>
                <a:effectLst/>
                <a:latin typeface="Calibri" panose="020F0502020204030204" pitchFamily="34" charset="0"/>
              </a:rPr>
              <a:t> genetic </a:t>
            </a:r>
            <a:r>
              <a:rPr lang="en-GB" sz="2100" b="0" i="0" u="none" strike="noStrike" dirty="0" smtClean="0">
                <a:solidFill>
                  <a:schemeClr val="tx1"/>
                </a:solidFill>
                <a:effectLst/>
                <a:latin typeface="Calibri" panose="020F0502020204030204" pitchFamily="34" charset="0"/>
              </a:rPr>
              <a:t>(family history of atopy)</a:t>
            </a:r>
            <a:endParaRPr lang="en-GB" sz="2100" b="0" i="0" u="none" strike="noStrike" dirty="0">
              <a:solidFill>
                <a:schemeClr val="tx1"/>
              </a:solidFill>
              <a:effectLst/>
              <a:latin typeface="Corbel" panose="020B0503020204020204" pitchFamily="34" charset="0"/>
            </a:endParaRPr>
          </a:p>
          <a:p>
            <a:pPr lvl="1" fontAlgn="base">
              <a:spcAft>
                <a:spcPts val="0"/>
              </a:spcAft>
            </a:pPr>
            <a:r>
              <a:rPr lang="en-GB" sz="2100" b="0" i="0" u="none" strike="noStrike" dirty="0">
                <a:solidFill>
                  <a:schemeClr val="tx1"/>
                </a:solidFill>
                <a:effectLst/>
                <a:latin typeface="Calibri" panose="020F0502020204030204" pitchFamily="34" charset="0"/>
              </a:rPr>
              <a:t> </a:t>
            </a:r>
            <a:r>
              <a:rPr lang="en-GB" sz="2100" b="0" i="0" u="none" strike="noStrike" dirty="0" smtClean="0">
                <a:solidFill>
                  <a:schemeClr val="tx1"/>
                </a:solidFill>
                <a:effectLst/>
                <a:latin typeface="Calibri" panose="020F0502020204030204" pitchFamily="34" charset="0"/>
              </a:rPr>
              <a:t>environmental (tobacco smoke exposure)</a:t>
            </a:r>
            <a:r>
              <a:rPr lang="en-GB" sz="2100" b="0" i="0" u="none" strike="noStrike" dirty="0">
                <a:solidFill>
                  <a:schemeClr val="tx1"/>
                </a:solidFill>
                <a:effectLst/>
                <a:latin typeface="Calibri" panose="020F0502020204030204" pitchFamily="34" charset="0"/>
              </a:rPr>
              <a:t> </a:t>
            </a:r>
            <a:endParaRPr lang="en-GB" sz="2100" b="0" i="0" u="none" strike="noStrike" dirty="0">
              <a:solidFill>
                <a:schemeClr val="tx1"/>
              </a:solidFill>
              <a:effectLst/>
              <a:latin typeface="Corbel" panose="020B0503020204020204" pitchFamily="34" charset="0"/>
            </a:endParaRPr>
          </a:p>
          <a:p>
            <a:pPr lvl="1" fontAlgn="base">
              <a:spcAft>
                <a:spcPts val="0"/>
              </a:spcAft>
            </a:pPr>
            <a:r>
              <a:rPr lang="en-GB" sz="2100" b="0" i="0" u="none" strike="noStrike" dirty="0">
                <a:solidFill>
                  <a:schemeClr val="tx1"/>
                </a:solidFill>
                <a:effectLst/>
                <a:latin typeface="Calibri" panose="020F0502020204030204" pitchFamily="34" charset="0"/>
              </a:rPr>
              <a:t>immunological factors</a:t>
            </a:r>
            <a:r>
              <a:rPr lang="en-GB" sz="2100" b="0" i="0" u="none" strike="noStrike" dirty="0">
                <a:solidFill>
                  <a:srgbClr val="5B4A5B"/>
                </a:solidFill>
                <a:effectLst/>
                <a:latin typeface="Calibri" panose="020F0502020204030204" pitchFamily="34" charset="0"/>
              </a:rPr>
              <a:t> </a:t>
            </a:r>
            <a:endParaRPr lang="en-GB" sz="2100" b="0" i="0" u="none" strike="noStrike" dirty="0">
              <a:solidFill>
                <a:srgbClr val="5B4A5B"/>
              </a:solidFill>
              <a:effectLst/>
              <a:latin typeface="Corbel" panose="020B0503020204020204" pitchFamily="34" charset="0"/>
            </a:endParaRPr>
          </a:p>
          <a:p>
            <a:pPr fontAlgn="base">
              <a:spcAft>
                <a:spcPts val="0"/>
              </a:spcAft>
            </a:pPr>
            <a:r>
              <a:rPr lang="en-GB" sz="2400" b="0" i="0" u="none" strike="noStrike" dirty="0">
                <a:solidFill>
                  <a:schemeClr val="tx1"/>
                </a:solidFill>
                <a:effectLst/>
                <a:latin typeface="Calibri" panose="020F0502020204030204" pitchFamily="34" charset="0"/>
              </a:rPr>
              <a:t>Airflow obstruction is affected by the </a:t>
            </a:r>
            <a:r>
              <a:rPr lang="en-GB" sz="2400" b="0" i="0" u="none" strike="noStrike" dirty="0" err="1">
                <a:solidFill>
                  <a:schemeClr val="tx1"/>
                </a:solidFill>
                <a:effectLst/>
                <a:latin typeface="Calibri" panose="020F0502020204030204" pitchFamily="34" charset="0"/>
              </a:rPr>
              <a:t>caliber</a:t>
            </a:r>
            <a:r>
              <a:rPr lang="en-GB" sz="2400" b="0" i="0" u="none" strike="noStrike" dirty="0">
                <a:solidFill>
                  <a:schemeClr val="tx1"/>
                </a:solidFill>
                <a:effectLst/>
                <a:latin typeface="Calibri" panose="020F0502020204030204" pitchFamily="34" charset="0"/>
              </a:rPr>
              <a:t> of the airway and compliance of the child's lung.</a:t>
            </a:r>
            <a:endParaRPr lang="en-GB" sz="2400" b="0" i="0" u="none" strike="noStrike" dirty="0">
              <a:solidFill>
                <a:schemeClr val="tx1"/>
              </a:solidFill>
              <a:effectLst/>
              <a:latin typeface="Corbel" panose="020B0503020204020204" pitchFamily="34" charset="0"/>
            </a:endParaRPr>
          </a:p>
          <a:p>
            <a:pPr fontAlgn="base">
              <a:spcAft>
                <a:spcPts val="0"/>
              </a:spcAft>
            </a:pPr>
            <a:r>
              <a:rPr lang="en-GB" sz="2400" b="0" i="0" u="none" strike="noStrike" dirty="0">
                <a:solidFill>
                  <a:schemeClr val="tx1"/>
                </a:solidFill>
                <a:effectLst/>
                <a:latin typeface="Calibri" panose="020F0502020204030204" pitchFamily="34" charset="0"/>
              </a:rPr>
              <a:t> Resistance to airflow through the airway is inversely related to the radius of the tube to the power of 4.</a:t>
            </a:r>
            <a:endParaRPr lang="en-GB" sz="2400" b="0" i="0" u="none" strike="noStrike" dirty="0">
              <a:solidFill>
                <a:schemeClr val="tx1"/>
              </a:solidFill>
              <a:effectLst/>
              <a:latin typeface="Corbel" panose="020B0503020204020204" pitchFamily="34" charset="0"/>
            </a:endParaRPr>
          </a:p>
        </p:txBody>
      </p:sp>
    </p:spTree>
    <p:extLst>
      <p:ext uri="{BB962C8B-B14F-4D97-AF65-F5344CB8AC3E}">
        <p14:creationId xmlns:p14="http://schemas.microsoft.com/office/powerpoint/2010/main" val="2534279276"/>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B438447B-43A6-02F1-638C-6C8CB25D2FCE}"/>
              </a:ext>
            </a:extLst>
          </p:cNvPr>
          <p:cNvSpPr>
            <a:spLocks noGrp="1"/>
          </p:cNvSpPr>
          <p:nvPr>
            <p:ph type="title"/>
          </p:nvPr>
        </p:nvSpPr>
        <p:spPr/>
        <p:txBody>
          <a:bodyPr/>
          <a:lstStyle/>
          <a:p>
            <a:r>
              <a:rPr lang="en-US" dirty="0" smtClean="0"/>
              <a:t>Differential diagnosis</a:t>
            </a:r>
            <a:endParaRPr lang="en-US" dirty="0"/>
          </a:p>
        </p:txBody>
      </p:sp>
      <p:pic>
        <p:nvPicPr>
          <p:cNvPr id="4" name="Picture 4">
            <a:extLst>
              <a:ext uri="{FF2B5EF4-FFF2-40B4-BE49-F238E27FC236}">
                <a16:creationId xmlns:a16="http://schemas.microsoft.com/office/drawing/2014/main" xmlns="" id="{B01C14ED-3C5E-4021-8C67-EE0F48A86929}"/>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515739" y="2101188"/>
            <a:ext cx="10926630" cy="4071011"/>
          </a:xfrm>
        </p:spPr>
      </p:pic>
    </p:spTree>
    <p:extLst>
      <p:ext uri="{BB962C8B-B14F-4D97-AF65-F5344CB8AC3E}">
        <p14:creationId xmlns:p14="http://schemas.microsoft.com/office/powerpoint/2010/main" val="3675441159"/>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66F5A1EB-69F1-84BE-9F39-BEE4481C8D02}"/>
              </a:ext>
            </a:extLst>
          </p:cNvPr>
          <p:cNvSpPr>
            <a:spLocks noGrp="1"/>
          </p:cNvSpPr>
          <p:nvPr>
            <p:ph type="title"/>
          </p:nvPr>
        </p:nvSpPr>
        <p:spPr>
          <a:xfrm>
            <a:off x="581192" y="702156"/>
            <a:ext cx="11029616" cy="706020"/>
          </a:xfrm>
        </p:spPr>
        <p:txBody>
          <a:bodyPr/>
          <a:lstStyle/>
          <a:p>
            <a:pPr algn="ctr"/>
            <a:r>
              <a:rPr lang="en-GB" dirty="0"/>
              <a:t>I</a:t>
            </a:r>
            <a:r>
              <a:rPr lang="ar-SA" dirty="0"/>
              <a:t>nvestigations </a:t>
            </a:r>
            <a:endParaRPr lang="en-US" dirty="0"/>
          </a:p>
        </p:txBody>
      </p:sp>
      <p:sp>
        <p:nvSpPr>
          <p:cNvPr id="3" name="Content Placeholder 2">
            <a:extLst>
              <a:ext uri="{FF2B5EF4-FFF2-40B4-BE49-F238E27FC236}">
                <a16:creationId xmlns:a16="http://schemas.microsoft.com/office/drawing/2014/main" xmlns="" id="{E4116753-CAF2-D56A-8B4D-EC82750184A3}"/>
              </a:ext>
            </a:extLst>
          </p:cNvPr>
          <p:cNvSpPr>
            <a:spLocks noGrp="1"/>
          </p:cNvSpPr>
          <p:nvPr>
            <p:ph idx="1"/>
          </p:nvPr>
        </p:nvSpPr>
        <p:spPr>
          <a:xfrm>
            <a:off x="581192" y="1408176"/>
            <a:ext cx="11029615" cy="5029200"/>
          </a:xfrm>
        </p:spPr>
        <p:txBody>
          <a:bodyPr>
            <a:noAutofit/>
          </a:bodyPr>
          <a:lstStyle/>
          <a:p>
            <a:pPr rtl="0" fontAlgn="base">
              <a:spcBef>
                <a:spcPts val="400"/>
              </a:spcBef>
              <a:spcAft>
                <a:spcPts val="0"/>
              </a:spcAft>
            </a:pPr>
            <a:r>
              <a:rPr lang="en-GB" sz="2000" strike="noStrike" dirty="0">
                <a:solidFill>
                  <a:schemeClr val="tx1"/>
                </a:solidFill>
                <a:effectLst/>
                <a:latin typeface="Tahoma" panose="020B0604030504040204" pitchFamily="34" charset="0"/>
                <a:ea typeface="Tahoma" panose="020B0604030504040204" pitchFamily="34" charset="0"/>
                <a:cs typeface="Tahoma" panose="020B0604030504040204" pitchFamily="34" charset="0"/>
              </a:rPr>
              <a:t>Wheeze is often clinically diagnosed as requiring no further tests, but patients who continue to have recurrent or persistent wheeze should be investigated </a:t>
            </a:r>
          </a:p>
          <a:p>
            <a:pPr rtl="0" fontAlgn="base">
              <a:spcBef>
                <a:spcPts val="400"/>
              </a:spcBef>
              <a:spcAft>
                <a:spcPts val="0"/>
              </a:spcAft>
            </a:pPr>
            <a:r>
              <a:rPr lang="en-GB" sz="2000" strike="noStrike" dirty="0">
                <a:solidFill>
                  <a:schemeClr val="tx1"/>
                </a:solidFill>
                <a:effectLst/>
                <a:latin typeface="Tahoma" panose="020B0604030504040204" pitchFamily="34" charset="0"/>
                <a:ea typeface="Tahoma" panose="020B0604030504040204" pitchFamily="34" charset="0"/>
                <a:cs typeface="Tahoma" panose="020B0604030504040204" pitchFamily="34" charset="0"/>
              </a:rPr>
              <a:t>chest X-rays, which are mainly used to identify structural anomalies or other underlying conditions, such as foreign body aspirations . </a:t>
            </a:r>
          </a:p>
          <a:p>
            <a:pPr rtl="0" fontAlgn="base">
              <a:spcBef>
                <a:spcPts val="400"/>
              </a:spcBef>
              <a:spcAft>
                <a:spcPts val="0"/>
              </a:spcAft>
            </a:pPr>
            <a:r>
              <a:rPr lang="en-GB" sz="2000" strike="noStrike" dirty="0">
                <a:solidFill>
                  <a:schemeClr val="tx1"/>
                </a:solidFill>
                <a:effectLst/>
                <a:latin typeface="Tahoma" panose="020B0604030504040204" pitchFamily="34" charset="0"/>
                <a:ea typeface="Tahoma" panose="020B0604030504040204" pitchFamily="34" charset="0"/>
                <a:cs typeface="Tahoma" panose="020B0604030504040204" pitchFamily="34" charset="0"/>
              </a:rPr>
              <a:t>A chest CT scan can be used to determine whether persistent abnormal chest X-ray results or symptoms persist despite therapies . </a:t>
            </a:r>
          </a:p>
          <a:p>
            <a:pPr rtl="0" fontAlgn="base">
              <a:spcBef>
                <a:spcPts val="400"/>
              </a:spcBef>
              <a:spcAft>
                <a:spcPts val="0"/>
              </a:spcAft>
            </a:pPr>
            <a:r>
              <a:rPr lang="en-GB" sz="2000" strike="noStrike" dirty="0">
                <a:solidFill>
                  <a:schemeClr val="tx1"/>
                </a:solidFill>
                <a:effectLst/>
                <a:latin typeface="Tahoma" panose="020B0604030504040204" pitchFamily="34" charset="0"/>
                <a:ea typeface="Tahoma" panose="020B0604030504040204" pitchFamily="34" charset="0"/>
                <a:cs typeface="Tahoma" panose="020B0604030504040204" pitchFamily="34" charset="0"/>
              </a:rPr>
              <a:t>In atopic patients, a full blood count could be helpful for diagnosing eosinophilia</a:t>
            </a:r>
            <a:r>
              <a:rPr lang="en-GB" sz="2000" strike="noStrike" dirty="0" smtClean="0">
                <a:solidFill>
                  <a:schemeClr val="tx1"/>
                </a:solidFill>
                <a:effectLst/>
                <a:latin typeface="Tahoma" panose="020B0604030504040204" pitchFamily="34" charset="0"/>
                <a:ea typeface="Tahoma" panose="020B0604030504040204" pitchFamily="34" charset="0"/>
                <a:cs typeface="Tahoma" panose="020B0604030504040204" pitchFamily="34" charset="0"/>
              </a:rPr>
              <a:t>, allergy </a:t>
            </a:r>
            <a:r>
              <a:rPr lang="en-GB" sz="2000" strike="noStrike" dirty="0">
                <a:solidFill>
                  <a:schemeClr val="tx1"/>
                </a:solidFill>
                <a:effectLst/>
                <a:latin typeface="Tahoma" panose="020B0604030504040204" pitchFamily="34" charset="0"/>
                <a:ea typeface="Tahoma" panose="020B0604030504040204" pitchFamily="34" charset="0"/>
                <a:cs typeface="Tahoma" panose="020B0604030504040204" pitchFamily="34" charset="0"/>
              </a:rPr>
              <a:t>skin test, </a:t>
            </a:r>
            <a:r>
              <a:rPr lang="en-GB" sz="2000" strike="noStrike" dirty="0" err="1" smtClean="0">
                <a:solidFill>
                  <a:schemeClr val="tx1"/>
                </a:solidFill>
                <a:effectLst/>
                <a:latin typeface="Tahoma" panose="020B0604030504040204" pitchFamily="34" charset="0"/>
                <a:ea typeface="Tahoma" panose="020B0604030504040204" pitchFamily="34" charset="0"/>
                <a:cs typeface="Tahoma" panose="020B0604030504040204" pitchFamily="34" charset="0"/>
              </a:rPr>
              <a:t>IgE</a:t>
            </a:r>
            <a:r>
              <a:rPr lang="en-GB" sz="2000" strike="noStrike" dirty="0" smtClean="0">
                <a:solidFill>
                  <a:schemeClr val="tx1"/>
                </a:solidFill>
                <a:effectLst/>
                <a:latin typeface="Tahoma" panose="020B0604030504040204" pitchFamily="34" charset="0"/>
                <a:ea typeface="Tahoma" panose="020B0604030504040204" pitchFamily="34" charset="0"/>
                <a:cs typeface="Tahoma" panose="020B0604030504040204" pitchFamily="34" charset="0"/>
              </a:rPr>
              <a:t> </a:t>
            </a:r>
            <a:r>
              <a:rPr lang="en-GB" sz="2000" strike="noStrike" dirty="0">
                <a:solidFill>
                  <a:schemeClr val="tx1"/>
                </a:solidFill>
                <a:effectLst/>
                <a:latin typeface="Tahoma" panose="020B0604030504040204" pitchFamily="34" charset="0"/>
                <a:ea typeface="Tahoma" panose="020B0604030504040204" pitchFamily="34" charset="0"/>
                <a:cs typeface="Tahoma" panose="020B0604030504040204" pitchFamily="34" charset="0"/>
              </a:rPr>
              <a:t>levels </a:t>
            </a:r>
            <a:endParaRPr lang="en-GB" sz="2000" strike="noStrike" dirty="0" smtClean="0">
              <a:solidFill>
                <a:schemeClr val="tx1"/>
              </a:solidFill>
              <a:effectLst/>
              <a:latin typeface="Tahoma" panose="020B0604030504040204" pitchFamily="34" charset="0"/>
              <a:ea typeface="Tahoma" panose="020B0604030504040204" pitchFamily="34" charset="0"/>
              <a:cs typeface="Tahoma" panose="020B0604030504040204" pitchFamily="34" charset="0"/>
            </a:endParaRPr>
          </a:p>
          <a:p>
            <a:pPr fontAlgn="base">
              <a:spcBef>
                <a:spcPts val="400"/>
              </a:spcBef>
              <a:spcAft>
                <a:spcPts val="0"/>
              </a:spcAft>
            </a:pPr>
            <a:r>
              <a:rPr lang="en-GB" sz="2000" dirty="0">
                <a:solidFill>
                  <a:schemeClr val="tx1"/>
                </a:solidFill>
                <a:latin typeface="Tahoma" panose="020B0604030504040204" pitchFamily="34" charset="0"/>
                <a:ea typeface="Tahoma" panose="020B0604030504040204" pitchFamily="34" charset="0"/>
                <a:cs typeface="Tahoma" panose="020B0604030504040204" pitchFamily="34" charset="0"/>
              </a:rPr>
              <a:t>immunoglobulin </a:t>
            </a:r>
            <a:r>
              <a:rPr lang="en-GB" sz="2000" dirty="0" smtClean="0">
                <a:solidFill>
                  <a:schemeClr val="tx1"/>
                </a:solidFill>
                <a:latin typeface="Tahoma" panose="020B0604030504040204" pitchFamily="34" charset="0"/>
                <a:ea typeface="Tahoma" panose="020B0604030504040204" pitchFamily="34" charset="0"/>
                <a:cs typeface="Tahoma" panose="020B0604030504040204" pitchFamily="34" charset="0"/>
              </a:rPr>
              <a:t>assay and immune work up if immune deficiency suspected</a:t>
            </a:r>
            <a:endParaRPr lang="en-GB" sz="2000" strike="noStrike" dirty="0">
              <a:solidFill>
                <a:schemeClr val="tx1"/>
              </a:solidFill>
              <a:effectLst/>
              <a:latin typeface="Tahoma" panose="020B0604030504040204" pitchFamily="34" charset="0"/>
              <a:ea typeface="Tahoma" panose="020B0604030504040204" pitchFamily="34" charset="0"/>
              <a:cs typeface="Tahoma" panose="020B0604030504040204" pitchFamily="34" charset="0"/>
            </a:endParaRPr>
          </a:p>
          <a:p>
            <a:pPr rtl="0" fontAlgn="base">
              <a:spcBef>
                <a:spcPts val="400"/>
              </a:spcBef>
              <a:spcAft>
                <a:spcPts val="0"/>
              </a:spcAft>
            </a:pPr>
            <a:r>
              <a:rPr lang="en-GB" sz="2000" strike="noStrike" dirty="0" smtClean="0">
                <a:solidFill>
                  <a:schemeClr val="tx1"/>
                </a:solidFill>
                <a:effectLst/>
                <a:latin typeface="Tahoma" panose="020B0604030504040204" pitchFamily="34" charset="0"/>
                <a:ea typeface="Tahoma" panose="020B0604030504040204" pitchFamily="34" charset="0"/>
                <a:cs typeface="Tahoma" panose="020B0604030504040204" pitchFamily="34" charset="0"/>
              </a:rPr>
              <a:t>Barium swallow / </a:t>
            </a:r>
            <a:r>
              <a:rPr lang="en-GB" sz="2000" strike="noStrike" dirty="0">
                <a:solidFill>
                  <a:schemeClr val="tx1"/>
                </a:solidFill>
                <a:effectLst/>
                <a:latin typeface="Tahoma" panose="020B0604030504040204" pitchFamily="34" charset="0"/>
                <a:ea typeface="Tahoma" panose="020B0604030504040204" pitchFamily="34" charset="0"/>
                <a:cs typeface="Tahoma" panose="020B0604030504040204" pitchFamily="34" charset="0"/>
              </a:rPr>
              <a:t>meal </a:t>
            </a:r>
            <a:endParaRPr lang="en-GB" sz="2000" strike="noStrike" dirty="0" smtClean="0">
              <a:solidFill>
                <a:schemeClr val="tx1"/>
              </a:solidFill>
              <a:effectLst/>
              <a:latin typeface="Tahoma" panose="020B0604030504040204" pitchFamily="34" charset="0"/>
              <a:ea typeface="Tahoma" panose="020B0604030504040204" pitchFamily="34" charset="0"/>
              <a:cs typeface="Tahoma" panose="020B0604030504040204" pitchFamily="34" charset="0"/>
            </a:endParaRPr>
          </a:p>
          <a:p>
            <a:pPr rtl="0" fontAlgn="base">
              <a:spcBef>
                <a:spcPts val="400"/>
              </a:spcBef>
              <a:spcAft>
                <a:spcPts val="0"/>
              </a:spcAft>
            </a:pPr>
            <a:r>
              <a:rPr lang="en-GB" sz="2000" dirty="0" smtClean="0">
                <a:solidFill>
                  <a:schemeClr val="tx1"/>
                </a:solidFill>
                <a:latin typeface="Tahoma" panose="020B0604030504040204" pitchFamily="34" charset="0"/>
                <a:ea typeface="Tahoma" panose="020B0604030504040204" pitchFamily="34" charset="0"/>
                <a:cs typeface="Tahoma" panose="020B0604030504040204" pitchFamily="34" charset="0"/>
              </a:rPr>
              <a:t>Sweat chloride test</a:t>
            </a:r>
            <a:endParaRPr lang="en-GB" sz="2000" strike="noStrike" dirty="0">
              <a:solidFill>
                <a:schemeClr val="tx1"/>
              </a:solidFill>
              <a:effectLst/>
              <a:latin typeface="Tahoma" panose="020B0604030504040204" pitchFamily="34" charset="0"/>
              <a:ea typeface="Tahoma" panose="020B0604030504040204" pitchFamily="34" charset="0"/>
              <a:cs typeface="Tahoma" panose="020B0604030504040204" pitchFamily="34" charset="0"/>
            </a:endParaRPr>
          </a:p>
          <a:p>
            <a:pPr rtl="0" fontAlgn="base">
              <a:spcBef>
                <a:spcPts val="400"/>
              </a:spcBef>
              <a:spcAft>
                <a:spcPts val="0"/>
              </a:spcAft>
            </a:pPr>
            <a:r>
              <a:rPr lang="en-GB" sz="2000" strike="noStrike" dirty="0">
                <a:solidFill>
                  <a:schemeClr val="tx1"/>
                </a:solidFill>
                <a:effectLst/>
                <a:latin typeface="Tahoma" panose="020B0604030504040204" pitchFamily="34" charset="0"/>
                <a:ea typeface="Tahoma" panose="020B0604030504040204" pitchFamily="34" charset="0"/>
                <a:cs typeface="Tahoma" panose="020B0604030504040204" pitchFamily="34" charset="0"/>
              </a:rPr>
              <a:t>Bronchoscopy </a:t>
            </a:r>
          </a:p>
        </p:txBody>
      </p:sp>
    </p:spTree>
    <p:extLst>
      <p:ext uri="{BB962C8B-B14F-4D97-AF65-F5344CB8AC3E}">
        <p14:creationId xmlns:p14="http://schemas.microsoft.com/office/powerpoint/2010/main" val="304171266"/>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53D07B8B-533B-C579-8EA1-82D2E494A104}"/>
              </a:ext>
            </a:extLst>
          </p:cNvPr>
          <p:cNvSpPr>
            <a:spLocks noGrp="1"/>
          </p:cNvSpPr>
          <p:nvPr>
            <p:ph type="title"/>
          </p:nvPr>
        </p:nvSpPr>
        <p:spPr>
          <a:xfrm>
            <a:off x="581192" y="702156"/>
            <a:ext cx="11029616" cy="852324"/>
          </a:xfrm>
        </p:spPr>
        <p:txBody>
          <a:bodyPr/>
          <a:lstStyle/>
          <a:p>
            <a:pPr algn="ctr"/>
            <a:r>
              <a:rPr lang="en-GB" dirty="0"/>
              <a:t>T</a:t>
            </a:r>
            <a:r>
              <a:rPr lang="ar-SA" dirty="0"/>
              <a:t>reatment </a:t>
            </a:r>
            <a:endParaRPr lang="en-US" dirty="0"/>
          </a:p>
        </p:txBody>
      </p:sp>
      <p:sp>
        <p:nvSpPr>
          <p:cNvPr id="3" name="Content Placeholder 2">
            <a:extLst>
              <a:ext uri="{FF2B5EF4-FFF2-40B4-BE49-F238E27FC236}">
                <a16:creationId xmlns:a16="http://schemas.microsoft.com/office/drawing/2014/main" xmlns="" id="{CECE1316-6B59-BD14-71FF-849D0FF63F46}"/>
              </a:ext>
            </a:extLst>
          </p:cNvPr>
          <p:cNvSpPr>
            <a:spLocks noGrp="1"/>
          </p:cNvSpPr>
          <p:nvPr>
            <p:ph idx="1"/>
          </p:nvPr>
        </p:nvSpPr>
        <p:spPr>
          <a:xfrm>
            <a:off x="838200" y="1690688"/>
            <a:ext cx="10515600" cy="4518088"/>
          </a:xfrm>
        </p:spPr>
        <p:txBody>
          <a:bodyPr>
            <a:normAutofit fontScale="92500"/>
          </a:bodyPr>
          <a:lstStyle/>
          <a:p>
            <a:pPr rtl="0" fontAlgn="base"/>
            <a:r>
              <a:rPr lang="en-GB" sz="2400" b="1" i="0" u="none" strike="noStrike" dirty="0" smtClean="0">
                <a:solidFill>
                  <a:srgbClr val="5B4A5B"/>
                </a:solidFill>
                <a:effectLst/>
                <a:latin typeface="Calibri" panose="020F0502020204030204" pitchFamily="34" charset="0"/>
              </a:rPr>
              <a:t>Bronchodilators (Short-acting b2-agonists) </a:t>
            </a:r>
            <a:r>
              <a:rPr lang="en-GB" sz="2400" b="0" i="0" u="none" strike="noStrike" dirty="0" smtClean="0">
                <a:solidFill>
                  <a:srgbClr val="5B4A5B"/>
                </a:solidFill>
                <a:effectLst/>
                <a:latin typeface="Calibri" panose="020F0502020204030204" pitchFamily="34" charset="0"/>
              </a:rPr>
              <a:t>:</a:t>
            </a:r>
            <a:r>
              <a:rPr lang="en-GB" sz="2400" b="1" dirty="0">
                <a:solidFill>
                  <a:srgbClr val="5B4A5B"/>
                </a:solidFill>
                <a:latin typeface="Corbel" panose="020B0503020204020204" pitchFamily="34" charset="0"/>
              </a:rPr>
              <a:t> </a:t>
            </a:r>
            <a:r>
              <a:rPr lang="en-GB" sz="2400" b="0" i="0" u="none" strike="noStrike" dirty="0" smtClean="0">
                <a:solidFill>
                  <a:srgbClr val="5B4A5B"/>
                </a:solidFill>
                <a:effectLst/>
                <a:latin typeface="Calibri" panose="020F0502020204030204" pitchFamily="34" charset="0"/>
              </a:rPr>
              <a:t>are </a:t>
            </a:r>
            <a:r>
              <a:rPr lang="en-GB" sz="2400" b="0" i="0" u="none" strike="noStrike" dirty="0">
                <a:solidFill>
                  <a:srgbClr val="5B4A5B"/>
                </a:solidFill>
                <a:effectLst/>
                <a:latin typeface="Calibri" panose="020F0502020204030204" pitchFamily="34" charset="0"/>
              </a:rPr>
              <a:t>the most popular and most commonly used first-line bronchodilators used to treat acute symptoms including wheeze, cough, and shortness of breath. </a:t>
            </a:r>
            <a:endParaRPr lang="en-GB" sz="2000" dirty="0">
              <a:effectLst/>
            </a:endParaRPr>
          </a:p>
          <a:p>
            <a:pPr rtl="0"/>
            <a:r>
              <a:rPr lang="en-GB" sz="2400" b="1" i="0" u="none" strike="noStrike" dirty="0" smtClean="0">
                <a:solidFill>
                  <a:srgbClr val="5B4A5B"/>
                </a:solidFill>
                <a:effectLst/>
                <a:latin typeface="Calibri" panose="020F0502020204030204" pitchFamily="34" charset="0"/>
              </a:rPr>
              <a:t>Inhaled </a:t>
            </a:r>
            <a:r>
              <a:rPr lang="en-GB" sz="2400" b="1" i="0" u="none" strike="noStrike" dirty="0">
                <a:solidFill>
                  <a:srgbClr val="5B4A5B"/>
                </a:solidFill>
                <a:effectLst/>
                <a:latin typeface="Calibri" panose="020F0502020204030204" pitchFamily="34" charset="0"/>
              </a:rPr>
              <a:t>steroids </a:t>
            </a:r>
            <a:r>
              <a:rPr lang="en-GB" sz="2400" b="0" i="0" u="none" strike="noStrike" dirty="0">
                <a:solidFill>
                  <a:srgbClr val="5B4A5B"/>
                </a:solidFill>
                <a:effectLst/>
                <a:latin typeface="Calibri" panose="020F0502020204030204" pitchFamily="34" charset="0"/>
              </a:rPr>
              <a:t>can be used in recurrent wheeze in the presence of positive indicators with careful monitoring of efficacy. This treatment is effective in persistent and late-onset wheezing, but it is not as effective in transient wheezing. </a:t>
            </a:r>
            <a:endParaRPr lang="en-GB" sz="2000" dirty="0">
              <a:effectLst/>
            </a:endParaRPr>
          </a:p>
          <a:p>
            <a:pPr rtl="0"/>
            <a:r>
              <a:rPr lang="en-GB" sz="2400" b="1" i="0" u="none" strike="noStrike" dirty="0" smtClean="0">
                <a:solidFill>
                  <a:srgbClr val="5B4A5B"/>
                </a:solidFill>
                <a:effectLst/>
                <a:latin typeface="Calibri" panose="020F0502020204030204" pitchFamily="34" charset="0"/>
              </a:rPr>
              <a:t>Systemic </a:t>
            </a:r>
            <a:r>
              <a:rPr lang="en-GB" sz="2400" b="1" i="0" u="none" strike="noStrike" dirty="0">
                <a:solidFill>
                  <a:srgbClr val="5B4A5B"/>
                </a:solidFill>
                <a:effectLst/>
                <a:latin typeface="Calibri" panose="020F0502020204030204" pitchFamily="34" charset="0"/>
              </a:rPr>
              <a:t>steroids:</a:t>
            </a:r>
            <a:r>
              <a:rPr lang="en-GB" sz="2400" b="0" i="0" u="none" strike="noStrike" dirty="0">
                <a:solidFill>
                  <a:srgbClr val="5B4A5B"/>
                </a:solidFill>
                <a:effectLst/>
                <a:latin typeface="Calibri" panose="020F0502020204030204" pitchFamily="34" charset="0"/>
              </a:rPr>
              <a:t> can be used </a:t>
            </a:r>
            <a:r>
              <a:rPr lang="en-GB" sz="2400" b="0" i="0" u="none" strike="noStrike" dirty="0" smtClean="0">
                <a:solidFill>
                  <a:srgbClr val="5B4A5B"/>
                </a:solidFill>
                <a:effectLst/>
                <a:latin typeface="Calibri" panose="020F0502020204030204" pitchFamily="34" charset="0"/>
              </a:rPr>
              <a:t>in acute wheezy episodes, often effective, but should not be repeated frequently to avoid side effects</a:t>
            </a:r>
            <a:endParaRPr lang="en-GB" sz="2000" dirty="0">
              <a:effectLst/>
            </a:endParaRPr>
          </a:p>
          <a:p>
            <a:pPr rtl="0"/>
            <a:r>
              <a:rPr lang="en-GB" sz="2400" b="1" i="0" u="none" strike="noStrike" dirty="0" err="1" smtClean="0">
                <a:solidFill>
                  <a:srgbClr val="5B4A5B"/>
                </a:solidFill>
                <a:effectLst/>
                <a:latin typeface="Calibri" panose="020F0502020204030204" pitchFamily="34" charset="0"/>
              </a:rPr>
              <a:t>Antileukotrienes</a:t>
            </a:r>
            <a:r>
              <a:rPr lang="en-GB" sz="2400" b="1" i="0" u="none" strike="noStrike" dirty="0" smtClean="0">
                <a:solidFill>
                  <a:srgbClr val="5B4A5B"/>
                </a:solidFill>
                <a:effectLst/>
                <a:latin typeface="Calibri" panose="020F0502020204030204" pitchFamily="34" charset="0"/>
              </a:rPr>
              <a:t> (</a:t>
            </a:r>
            <a:r>
              <a:rPr lang="en-GB" sz="2400" b="1" i="0" u="none" strike="noStrike" dirty="0" err="1" smtClean="0">
                <a:solidFill>
                  <a:srgbClr val="5B4A5B"/>
                </a:solidFill>
                <a:effectLst/>
                <a:latin typeface="Calibri" panose="020F0502020204030204" pitchFamily="34" charset="0"/>
              </a:rPr>
              <a:t>Montelukast</a:t>
            </a:r>
            <a:r>
              <a:rPr lang="en-GB" sz="2400" b="1" dirty="0">
                <a:solidFill>
                  <a:srgbClr val="5B4A5B"/>
                </a:solidFill>
                <a:latin typeface="Calibri" panose="020F0502020204030204" pitchFamily="34" charset="0"/>
              </a:rPr>
              <a:t>)</a:t>
            </a:r>
            <a:r>
              <a:rPr lang="en-GB" sz="2400" b="1" i="0" u="none" strike="noStrike" dirty="0" smtClean="0">
                <a:solidFill>
                  <a:srgbClr val="5B4A5B"/>
                </a:solidFill>
                <a:effectLst/>
                <a:latin typeface="Calibri" panose="020F0502020204030204" pitchFamily="34" charset="0"/>
              </a:rPr>
              <a:t> </a:t>
            </a:r>
            <a:r>
              <a:rPr lang="en-GB" sz="2400" b="0" i="0" u="none" strike="noStrike" dirty="0">
                <a:solidFill>
                  <a:srgbClr val="5B4A5B"/>
                </a:solidFill>
                <a:effectLst/>
                <a:latin typeface="Calibri" panose="020F0502020204030204" pitchFamily="34" charset="0"/>
              </a:rPr>
              <a:t>: </a:t>
            </a:r>
            <a:r>
              <a:rPr lang="en-GB" sz="2400" b="0" i="0" u="none" strike="noStrike" dirty="0" smtClean="0">
                <a:solidFill>
                  <a:srgbClr val="5B4A5B"/>
                </a:solidFill>
                <a:effectLst/>
                <a:latin typeface="Calibri" panose="020F0502020204030204" pitchFamily="34" charset="0"/>
              </a:rPr>
              <a:t>may be effective </a:t>
            </a:r>
            <a:r>
              <a:rPr lang="en-GB" sz="2400" b="0" i="0" u="none" strike="noStrike" dirty="0">
                <a:solidFill>
                  <a:srgbClr val="5B4A5B"/>
                </a:solidFill>
                <a:effectLst/>
                <a:latin typeface="Calibri" panose="020F0502020204030204" pitchFamily="34" charset="0"/>
              </a:rPr>
              <a:t>in treating </a:t>
            </a:r>
            <a:r>
              <a:rPr lang="en-GB" sz="2400" b="0" i="0" u="none" strike="noStrike" dirty="0" smtClean="0">
                <a:solidFill>
                  <a:srgbClr val="5B4A5B"/>
                </a:solidFill>
                <a:effectLst/>
                <a:latin typeface="Calibri" panose="020F0502020204030204" pitchFamily="34" charset="0"/>
              </a:rPr>
              <a:t>viral wheezing, less in multi-trigger wheeze, generally safe</a:t>
            </a:r>
            <a:endParaRPr lang="en-GB" sz="2000" dirty="0">
              <a:effectLst/>
            </a:endParaRPr>
          </a:p>
        </p:txBody>
      </p:sp>
    </p:spTree>
    <p:extLst>
      <p:ext uri="{BB962C8B-B14F-4D97-AF65-F5344CB8AC3E}">
        <p14:creationId xmlns:p14="http://schemas.microsoft.com/office/powerpoint/2010/main" val="379508922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3A734806-F786-9AD8-F4FF-AC599E7AF9E8}"/>
              </a:ext>
            </a:extLst>
          </p:cNvPr>
          <p:cNvSpPr>
            <a:spLocks noGrp="1"/>
          </p:cNvSpPr>
          <p:nvPr>
            <p:ph type="title"/>
          </p:nvPr>
        </p:nvSpPr>
        <p:spPr>
          <a:xfrm>
            <a:off x="581192" y="702156"/>
            <a:ext cx="11029616" cy="733452"/>
          </a:xfrm>
        </p:spPr>
        <p:txBody>
          <a:bodyPr/>
          <a:lstStyle/>
          <a:p>
            <a:pPr algn="ctr"/>
            <a:r>
              <a:rPr lang="en-GB" dirty="0"/>
              <a:t>Risk factors for severe disease </a:t>
            </a:r>
            <a:endParaRPr lang="en-US" dirty="0"/>
          </a:p>
        </p:txBody>
      </p:sp>
      <p:sp>
        <p:nvSpPr>
          <p:cNvPr id="3" name="Content Placeholder 2">
            <a:extLst>
              <a:ext uri="{FF2B5EF4-FFF2-40B4-BE49-F238E27FC236}">
                <a16:creationId xmlns:a16="http://schemas.microsoft.com/office/drawing/2014/main" xmlns="" id="{0F28D111-B046-C287-4261-36B3915D6FC5}"/>
              </a:ext>
            </a:extLst>
          </p:cNvPr>
          <p:cNvSpPr>
            <a:spLocks noGrp="1"/>
          </p:cNvSpPr>
          <p:nvPr>
            <p:ph idx="1"/>
          </p:nvPr>
        </p:nvSpPr>
        <p:spPr/>
        <p:txBody>
          <a:bodyPr>
            <a:noAutofit/>
          </a:bodyPr>
          <a:lstStyle/>
          <a:p>
            <a:r>
              <a:rPr lang="en-GB" sz="2400" dirty="0"/>
              <a:t>Age less than 3 months 
Low birth weight, particularly premature infants 
Lower socioeconomic group </a:t>
            </a:r>
          </a:p>
          <a:p>
            <a:r>
              <a:rPr lang="en-GB" sz="2400" dirty="0" smtClean="0"/>
              <a:t>childcare </a:t>
            </a:r>
            <a:r>
              <a:rPr lang="en-GB" sz="2400" dirty="0" err="1"/>
              <a:t>center</a:t>
            </a:r>
            <a:r>
              <a:rPr lang="en-GB" sz="2400" dirty="0"/>
              <a:t> attendance 
Parental smoking
Chronic lung disease, particularly bronchopulmonary dysplasia
Hemodynamically significant congenital heart disease (CHD) 
Congenital or acquired immune deficiency diseases
Airway anomalies</a:t>
            </a:r>
            <a:endParaRPr lang="en-US" sz="2400" dirty="0"/>
          </a:p>
        </p:txBody>
      </p:sp>
    </p:spTree>
    <p:extLst>
      <p:ext uri="{BB962C8B-B14F-4D97-AF65-F5344CB8AC3E}">
        <p14:creationId xmlns:p14="http://schemas.microsoft.com/office/powerpoint/2010/main" val="358551674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xmlns="" id="{2003122F-D475-06D9-FA0C-B48C8B3ACC92}"/>
              </a:ext>
            </a:extLst>
          </p:cNvPr>
          <p:cNvSpPr>
            <a:spLocks noGrp="1"/>
          </p:cNvSpPr>
          <p:nvPr>
            <p:ph idx="1"/>
          </p:nvPr>
        </p:nvSpPr>
        <p:spPr/>
        <p:txBody>
          <a:bodyPr>
            <a:noAutofit/>
          </a:bodyPr>
          <a:lstStyle/>
          <a:p>
            <a:pPr rtl="0"/>
            <a:r>
              <a:rPr lang="en-GB" sz="2400" b="1" i="0" u="sng" dirty="0">
                <a:solidFill>
                  <a:srgbClr val="5B4A5B"/>
                </a:solidFill>
                <a:effectLst/>
                <a:latin typeface="Calibri" panose="020F0502020204030204" pitchFamily="34" charset="0"/>
              </a:rPr>
              <a:t>Other medications  </a:t>
            </a:r>
            <a:endParaRPr lang="en-GB" sz="2000" dirty="0">
              <a:effectLst/>
            </a:endParaRPr>
          </a:p>
          <a:p>
            <a:pPr rtl="0"/>
            <a:r>
              <a:rPr lang="en-GB" sz="2400" b="1" i="0" u="none" strike="noStrike" dirty="0" smtClean="0">
                <a:solidFill>
                  <a:srgbClr val="5B4A5B"/>
                </a:solidFill>
                <a:effectLst/>
                <a:latin typeface="Calibri" panose="020F0502020204030204" pitchFamily="34" charset="0"/>
              </a:rPr>
              <a:t>Antibiotics </a:t>
            </a:r>
            <a:r>
              <a:rPr lang="en-GB" sz="2400" b="1" i="0" u="none" strike="noStrike" dirty="0">
                <a:solidFill>
                  <a:srgbClr val="5B4A5B"/>
                </a:solidFill>
                <a:effectLst/>
                <a:latin typeface="Calibri" panose="020F0502020204030204" pitchFamily="34" charset="0"/>
              </a:rPr>
              <a:t>:  </a:t>
            </a:r>
            <a:r>
              <a:rPr lang="en-GB" sz="2400" b="0" i="0" u="none" strike="noStrike" dirty="0">
                <a:solidFill>
                  <a:srgbClr val="5B4A5B"/>
                </a:solidFill>
                <a:effectLst/>
                <a:latin typeface="Calibri" panose="020F0502020204030204" pitchFamily="34" charset="0"/>
              </a:rPr>
              <a:t>There is no justification for the routine use of antibiotics because viruses are the main causes of infections of the respiratory tract</a:t>
            </a:r>
            <a:r>
              <a:rPr lang="en-GB" sz="2400" b="0" i="0" u="none" strike="noStrike" dirty="0" smtClean="0">
                <a:solidFill>
                  <a:srgbClr val="5B4A5B"/>
                </a:solidFill>
                <a:effectLst/>
                <a:latin typeface="Calibri" panose="020F0502020204030204" pitchFamily="34" charset="0"/>
              </a:rPr>
              <a:t>.</a:t>
            </a:r>
            <a:endParaRPr lang="en-GB" sz="2400" b="1" i="0" u="none" strike="noStrike" dirty="0">
              <a:solidFill>
                <a:srgbClr val="5B4A5B"/>
              </a:solidFill>
              <a:effectLst/>
              <a:latin typeface="Corbel" panose="020B0503020204020204" pitchFamily="34" charset="0"/>
            </a:endParaRPr>
          </a:p>
          <a:p>
            <a:pPr rtl="0" fontAlgn="base"/>
            <a:r>
              <a:rPr lang="en-GB" sz="2400" b="1" i="0" u="none" strike="noStrike" dirty="0" smtClean="0">
                <a:solidFill>
                  <a:srgbClr val="5B4A5B"/>
                </a:solidFill>
                <a:effectLst/>
                <a:latin typeface="Calibri" panose="020F0502020204030204" pitchFamily="34" charset="0"/>
              </a:rPr>
              <a:t>Antihistamines:</a:t>
            </a:r>
            <a:r>
              <a:rPr lang="en-GB" sz="2400" b="1" i="0" u="none" strike="noStrike" dirty="0">
                <a:solidFill>
                  <a:srgbClr val="5B4A5B"/>
                </a:solidFill>
                <a:effectLst/>
                <a:latin typeface="Calibri" panose="020F0502020204030204" pitchFamily="34" charset="0"/>
              </a:rPr>
              <a:t> </a:t>
            </a:r>
            <a:r>
              <a:rPr lang="en-GB" sz="2400" i="0" u="none" strike="noStrike" dirty="0" smtClean="0">
                <a:solidFill>
                  <a:srgbClr val="5B4A5B"/>
                </a:solidFill>
                <a:effectLst/>
                <a:latin typeface="Calibri" panose="020F0502020204030204" pitchFamily="34" charset="0"/>
              </a:rPr>
              <a:t>no role in treating wheezing, few old studies </a:t>
            </a:r>
            <a:r>
              <a:rPr lang="en-GB" sz="2400" b="0" i="0" u="none" strike="noStrike" dirty="0">
                <a:solidFill>
                  <a:srgbClr val="5B4A5B"/>
                </a:solidFill>
                <a:effectLst/>
                <a:latin typeface="Calibri" panose="020F0502020204030204" pitchFamily="34" charset="0"/>
              </a:rPr>
              <a:t>concluded that preschool  </a:t>
            </a:r>
            <a:r>
              <a:rPr lang="en-GB" sz="2400" b="0" i="0" u="none" strike="noStrike" dirty="0" smtClean="0">
                <a:solidFill>
                  <a:srgbClr val="5B4A5B"/>
                </a:solidFill>
                <a:effectLst/>
                <a:latin typeface="Calibri" panose="020F0502020204030204" pitchFamily="34" charset="0"/>
              </a:rPr>
              <a:t>wheezy children </a:t>
            </a:r>
            <a:r>
              <a:rPr lang="en-GB" sz="2400" b="0" i="0" u="none" strike="noStrike" dirty="0">
                <a:solidFill>
                  <a:srgbClr val="5B4A5B"/>
                </a:solidFill>
                <a:effectLst/>
                <a:latin typeface="Calibri" panose="020F0502020204030204" pitchFamily="34" charset="0"/>
              </a:rPr>
              <a:t>treated with </a:t>
            </a:r>
            <a:r>
              <a:rPr lang="en-GB" sz="2400" b="0" i="0" u="none" strike="noStrike" dirty="0" err="1" smtClean="0">
                <a:solidFill>
                  <a:srgbClr val="5B4A5B"/>
                </a:solidFill>
                <a:effectLst/>
                <a:latin typeface="Calibri" panose="020F0502020204030204" pitchFamily="34" charset="0"/>
              </a:rPr>
              <a:t>ketotifen</a:t>
            </a:r>
            <a:r>
              <a:rPr lang="en-GB" sz="2400" b="0" i="0" u="none" strike="noStrike" dirty="0" smtClean="0">
                <a:solidFill>
                  <a:srgbClr val="5B4A5B"/>
                </a:solidFill>
                <a:effectLst/>
                <a:latin typeface="Calibri" panose="020F0502020204030204" pitchFamily="34" charset="0"/>
              </a:rPr>
              <a:t> may benefit, but none of well-recognized and respected guidelines consider this treatment</a:t>
            </a:r>
            <a:r>
              <a:rPr lang="en-GB" sz="2000" dirty="0"/>
              <a:t/>
            </a:r>
            <a:br>
              <a:rPr lang="en-GB" sz="2000" dirty="0"/>
            </a:br>
            <a:endParaRPr lang="en-US" sz="2000" dirty="0"/>
          </a:p>
        </p:txBody>
      </p:sp>
    </p:spTree>
    <p:extLst>
      <p:ext uri="{BB962C8B-B14F-4D97-AF65-F5344CB8AC3E}">
        <p14:creationId xmlns:p14="http://schemas.microsoft.com/office/powerpoint/2010/main" val="90285079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prognosis</a:t>
            </a:r>
            <a:endParaRPr lang="en-US" dirty="0"/>
          </a:p>
        </p:txBody>
      </p:sp>
      <p:pic>
        <p:nvPicPr>
          <p:cNvPr id="4" name="Content Placeholder 3" descr="asthma patterns"/>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154936" y="2007329"/>
            <a:ext cx="7025640" cy="4469761"/>
          </a:xfrm>
          <a:prstGeom prst="rect">
            <a:avLst/>
          </a:prstGeom>
          <a:noFill/>
          <a:ln w="9525">
            <a:solidFill>
              <a:srgbClr val="FF0000"/>
            </a:solidFill>
            <a:miter lim="800000"/>
            <a:headEnd/>
            <a:tailEnd/>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3920375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050"/>
          <p:cNvSpPr>
            <a:spLocks noGrp="1" noChangeArrowheads="1"/>
          </p:cNvSpPr>
          <p:nvPr>
            <p:ph type="title"/>
          </p:nvPr>
        </p:nvSpPr>
        <p:spPr>
          <a:xfrm>
            <a:off x="1524000" y="333375"/>
            <a:ext cx="8610600" cy="685800"/>
          </a:xfrm>
        </p:spPr>
        <p:txBody>
          <a:bodyPr>
            <a:normAutofit fontScale="90000"/>
          </a:bodyPr>
          <a:lstStyle/>
          <a:p>
            <a:r>
              <a:rPr lang="en-US" sz="4000" b="1" dirty="0">
                <a:solidFill>
                  <a:srgbClr val="FFC000"/>
                </a:solidFill>
                <a:effectLst>
                  <a:glow rad="63500">
                    <a:schemeClr val="accent2">
                      <a:satMod val="175000"/>
                      <a:alpha val="40000"/>
                    </a:schemeClr>
                  </a:glow>
                </a:effectLst>
              </a:rPr>
              <a:t> Asthma Predictive Index</a:t>
            </a:r>
            <a:endParaRPr lang="en-US" sz="3200" b="1" dirty="0">
              <a:solidFill>
                <a:srgbClr val="FFC000"/>
              </a:solidFill>
              <a:effectLst>
                <a:glow rad="63500">
                  <a:schemeClr val="accent2">
                    <a:satMod val="175000"/>
                    <a:alpha val="40000"/>
                  </a:schemeClr>
                </a:glow>
              </a:effectLst>
            </a:endParaRPr>
          </a:p>
        </p:txBody>
      </p:sp>
      <p:sp>
        <p:nvSpPr>
          <p:cNvPr id="116739" name="Text Box 2051"/>
          <p:cNvSpPr txBox="1">
            <a:spLocks noChangeArrowheads="1"/>
          </p:cNvSpPr>
          <p:nvPr/>
        </p:nvSpPr>
        <p:spPr bwMode="auto">
          <a:xfrm>
            <a:off x="1236663" y="1209286"/>
            <a:ext cx="8077200" cy="1384995"/>
          </a:xfrm>
          <a:prstGeom prst="rect">
            <a:avLst/>
          </a:prstGeom>
          <a:noFill/>
          <a:ln w="9525">
            <a:noFill/>
            <a:miter lim="800000"/>
            <a:headEnd/>
            <a:tailEnd/>
          </a:ln>
          <a:effectLst/>
        </p:spPr>
        <p:txBody>
          <a:bodyPr>
            <a:spAutoFit/>
          </a:bodyPr>
          <a:lstStyle/>
          <a:p>
            <a:pPr eaLnBrk="0" fontAlgn="base" hangingPunct="0">
              <a:spcBef>
                <a:spcPct val="0"/>
              </a:spcBef>
              <a:spcAft>
                <a:spcPct val="0"/>
              </a:spcAft>
              <a:buFont typeface="Arial" pitchFamily="34" charset="0"/>
              <a:buChar char="•"/>
              <a:defRPr/>
            </a:pPr>
            <a:r>
              <a:rPr lang="en-US" sz="2800" dirty="0">
                <a:solidFill>
                  <a:srgbClr val="FFFF00"/>
                </a:solidFill>
                <a:cs typeface="Arial" pitchFamily="34" charset="0"/>
                <a:sym typeface="Symbol" pitchFamily="18" charset="2"/>
              </a:rPr>
              <a:t> </a:t>
            </a:r>
            <a:r>
              <a:rPr lang="en-US" sz="2800" b="1" dirty="0">
                <a:solidFill>
                  <a:srgbClr val="FFFF00"/>
                </a:solidFill>
                <a:cs typeface="Arial" pitchFamily="34" charset="0"/>
                <a:sym typeface="Symbol" pitchFamily="18" charset="2"/>
              </a:rPr>
              <a:t>In past 12 months, </a:t>
            </a:r>
            <a:r>
              <a:rPr lang="en-US" sz="2800" b="1" dirty="0">
                <a:solidFill>
                  <a:srgbClr val="FFFF00"/>
                </a:solidFill>
                <a:cs typeface="Arial" pitchFamily="34" charset="0"/>
              </a:rPr>
              <a:t>4 wheezing episodes (&gt;24h), at least 1 is physician-confirmed,</a:t>
            </a:r>
            <a:r>
              <a:rPr lang="en-US" sz="2800" b="1" dirty="0">
                <a:solidFill>
                  <a:srgbClr val="FFFF00"/>
                </a:solidFill>
                <a:effectLst>
                  <a:outerShdw blurRad="38100" dist="38100" dir="2700000" algn="tl">
                    <a:srgbClr val="C0C0C0"/>
                  </a:outerShdw>
                </a:effectLst>
                <a:cs typeface="Arial" pitchFamily="34" charset="0"/>
              </a:rPr>
              <a:t>  </a:t>
            </a:r>
            <a:r>
              <a:rPr lang="en-US" sz="2800" b="1" i="1" dirty="0">
                <a:solidFill>
                  <a:srgbClr val="FF0000"/>
                </a:solidFill>
                <a:effectLst>
                  <a:outerShdw blurRad="38100" dist="38100" dir="2700000" algn="tl">
                    <a:srgbClr val="C0C0C0"/>
                  </a:outerShdw>
                </a:effectLst>
                <a:cs typeface="Arial" pitchFamily="34" charset="0"/>
              </a:rPr>
              <a:t>PLUS</a:t>
            </a:r>
          </a:p>
        </p:txBody>
      </p:sp>
      <p:grpSp>
        <p:nvGrpSpPr>
          <p:cNvPr id="2" name="Group 2052"/>
          <p:cNvGrpSpPr>
            <a:grpSpLocks/>
          </p:cNvGrpSpPr>
          <p:nvPr/>
        </p:nvGrpSpPr>
        <p:grpSpPr bwMode="auto">
          <a:xfrm>
            <a:off x="2063553" y="2924947"/>
            <a:ext cx="8208912" cy="2178052"/>
            <a:chOff x="422" y="1776"/>
            <a:chExt cx="5242" cy="1372"/>
          </a:xfrm>
        </p:grpSpPr>
        <p:sp>
          <p:nvSpPr>
            <p:cNvPr id="30727" name="Text Box 2053"/>
            <p:cNvSpPr txBox="1">
              <a:spLocks noChangeArrowheads="1"/>
            </p:cNvSpPr>
            <p:nvPr/>
          </p:nvSpPr>
          <p:spPr bwMode="auto">
            <a:xfrm>
              <a:off x="3438" y="1815"/>
              <a:ext cx="118" cy="233"/>
            </a:xfrm>
            <a:prstGeom prst="rect">
              <a:avLst/>
            </a:prstGeom>
            <a:noFill/>
            <a:ln w="9525">
              <a:noFill/>
              <a:miter lim="800000"/>
              <a:headEnd/>
              <a:tailEnd/>
            </a:ln>
          </p:spPr>
          <p:txBody>
            <a:bodyPr wrap="none">
              <a:spAutoFit/>
            </a:bodyPr>
            <a:lstStyle/>
            <a:p>
              <a:pPr eaLnBrk="0" fontAlgn="base" hangingPunct="0">
                <a:spcBef>
                  <a:spcPct val="0"/>
                </a:spcBef>
                <a:spcAft>
                  <a:spcPct val="0"/>
                </a:spcAft>
              </a:pPr>
              <a:endParaRPr lang="ar-SA">
                <a:solidFill>
                  <a:prstClr val="white"/>
                </a:solidFill>
                <a:cs typeface="Arial" pitchFamily="34" charset="0"/>
              </a:endParaRPr>
            </a:p>
          </p:txBody>
        </p:sp>
        <p:sp>
          <p:nvSpPr>
            <p:cNvPr id="116742" name="Text Box 2054"/>
            <p:cNvSpPr txBox="1">
              <a:spLocks noChangeArrowheads="1"/>
            </p:cNvSpPr>
            <p:nvPr/>
          </p:nvSpPr>
          <p:spPr bwMode="auto">
            <a:xfrm>
              <a:off x="422" y="1776"/>
              <a:ext cx="1941" cy="504"/>
            </a:xfrm>
            <a:prstGeom prst="rect">
              <a:avLst/>
            </a:prstGeom>
            <a:noFill/>
            <a:ln w="9525">
              <a:noFill/>
              <a:miter lim="800000"/>
              <a:headEnd/>
              <a:tailEnd/>
            </a:ln>
            <a:effectLst/>
          </p:spPr>
          <p:txBody>
            <a:bodyPr wrap="none">
              <a:spAutoFit/>
            </a:bodyPr>
            <a:lstStyle/>
            <a:p>
              <a:pPr eaLnBrk="0" fontAlgn="base" hangingPunct="0">
                <a:spcBef>
                  <a:spcPct val="30000"/>
                </a:spcBef>
                <a:spcAft>
                  <a:spcPct val="0"/>
                </a:spcAft>
                <a:buClr>
                  <a:srgbClr val="FFD939"/>
                </a:buClr>
                <a:defRPr/>
              </a:pPr>
              <a:r>
                <a:rPr lang="en-US" altLang="en-US" sz="2800" b="1" u="sng" dirty="0">
                  <a:solidFill>
                    <a:prstClr val="white"/>
                  </a:solidFill>
                  <a:cs typeface="Arial" pitchFamily="34" charset="0"/>
                </a:rPr>
                <a:t>1 Major Criterion</a:t>
              </a:r>
            </a:p>
            <a:p>
              <a:pPr eaLnBrk="0" fontAlgn="base" hangingPunct="0">
                <a:spcBef>
                  <a:spcPct val="0"/>
                </a:spcBef>
                <a:spcAft>
                  <a:spcPct val="0"/>
                </a:spcAft>
                <a:defRPr/>
              </a:pPr>
              <a:endParaRPr lang="en-US" dirty="0">
                <a:solidFill>
                  <a:prstClr val="white"/>
                </a:solidFill>
                <a:effectLst>
                  <a:outerShdw blurRad="38100" dist="38100" dir="2700000" algn="tl">
                    <a:srgbClr val="C0C0C0"/>
                  </a:outerShdw>
                </a:effectLst>
                <a:cs typeface="Arial" pitchFamily="34" charset="0"/>
              </a:endParaRPr>
            </a:p>
          </p:txBody>
        </p:sp>
        <p:sp>
          <p:nvSpPr>
            <p:cNvPr id="116743" name="Text Box 2055"/>
            <p:cNvSpPr txBox="1">
              <a:spLocks noChangeArrowheads="1"/>
            </p:cNvSpPr>
            <p:nvPr/>
          </p:nvSpPr>
          <p:spPr bwMode="auto">
            <a:xfrm>
              <a:off x="3168" y="1776"/>
              <a:ext cx="2104" cy="500"/>
            </a:xfrm>
            <a:prstGeom prst="rect">
              <a:avLst/>
            </a:prstGeom>
            <a:noFill/>
            <a:ln w="9525">
              <a:noFill/>
              <a:miter lim="800000"/>
              <a:headEnd/>
              <a:tailEnd/>
            </a:ln>
            <a:effectLst/>
          </p:spPr>
          <p:txBody>
            <a:bodyPr>
              <a:spAutoFit/>
            </a:bodyPr>
            <a:lstStyle/>
            <a:p>
              <a:pPr eaLnBrk="0" fontAlgn="base" hangingPunct="0">
                <a:spcBef>
                  <a:spcPct val="30000"/>
                </a:spcBef>
                <a:spcAft>
                  <a:spcPct val="0"/>
                </a:spcAft>
                <a:buClr>
                  <a:srgbClr val="FFD939"/>
                </a:buClr>
                <a:defRPr/>
              </a:pPr>
              <a:r>
                <a:rPr lang="en-US" altLang="en-US" sz="2800" b="1" u="sng" dirty="0">
                  <a:solidFill>
                    <a:prstClr val="white"/>
                  </a:solidFill>
                  <a:cs typeface="Arial" pitchFamily="34" charset="0"/>
                </a:rPr>
                <a:t>2 Minor Criteria</a:t>
              </a:r>
            </a:p>
            <a:p>
              <a:pPr eaLnBrk="0" fontAlgn="base" hangingPunct="0">
                <a:spcBef>
                  <a:spcPct val="0"/>
                </a:spcBef>
                <a:spcAft>
                  <a:spcPct val="0"/>
                </a:spcAft>
                <a:defRPr/>
              </a:pPr>
              <a:endParaRPr lang="en-US" dirty="0">
                <a:solidFill>
                  <a:prstClr val="white"/>
                </a:solidFill>
                <a:effectLst>
                  <a:outerShdw blurRad="38100" dist="38100" dir="2700000" algn="tl">
                    <a:srgbClr val="C0C0C0"/>
                  </a:outerShdw>
                </a:effectLst>
                <a:cs typeface="Arial" pitchFamily="34" charset="0"/>
              </a:endParaRPr>
            </a:p>
          </p:txBody>
        </p:sp>
        <p:sp>
          <p:nvSpPr>
            <p:cNvPr id="30730" name="Text Box 2056"/>
            <p:cNvSpPr txBox="1">
              <a:spLocks noChangeArrowheads="1"/>
            </p:cNvSpPr>
            <p:nvPr/>
          </p:nvSpPr>
          <p:spPr bwMode="auto">
            <a:xfrm>
              <a:off x="2544" y="1881"/>
              <a:ext cx="462" cy="330"/>
            </a:xfrm>
            <a:prstGeom prst="rect">
              <a:avLst/>
            </a:prstGeom>
            <a:noFill/>
            <a:ln w="9525">
              <a:noFill/>
              <a:miter lim="800000"/>
              <a:headEnd/>
              <a:tailEnd/>
            </a:ln>
          </p:spPr>
          <p:txBody>
            <a:bodyPr wrap="none">
              <a:spAutoFit/>
            </a:bodyPr>
            <a:lstStyle/>
            <a:p>
              <a:pPr eaLnBrk="0" fontAlgn="base" hangingPunct="0">
                <a:spcBef>
                  <a:spcPct val="0"/>
                </a:spcBef>
                <a:spcAft>
                  <a:spcPct val="0"/>
                </a:spcAft>
              </a:pPr>
              <a:r>
                <a:rPr lang="en-US" sz="2800" i="1">
                  <a:solidFill>
                    <a:prstClr val="white"/>
                  </a:solidFill>
                  <a:cs typeface="Arial" pitchFamily="34" charset="0"/>
                </a:rPr>
                <a:t>OR</a:t>
              </a:r>
            </a:p>
          </p:txBody>
        </p:sp>
        <p:sp>
          <p:nvSpPr>
            <p:cNvPr id="30731" name="Text Box 2057"/>
            <p:cNvSpPr txBox="1">
              <a:spLocks noChangeArrowheads="1"/>
            </p:cNvSpPr>
            <p:nvPr/>
          </p:nvSpPr>
          <p:spPr bwMode="auto">
            <a:xfrm>
              <a:off x="450" y="2112"/>
              <a:ext cx="2382" cy="1028"/>
            </a:xfrm>
            <a:prstGeom prst="rect">
              <a:avLst/>
            </a:prstGeom>
            <a:noFill/>
            <a:ln w="9525">
              <a:noFill/>
              <a:miter lim="800000"/>
              <a:headEnd/>
              <a:tailEnd/>
            </a:ln>
          </p:spPr>
          <p:txBody>
            <a:bodyPr>
              <a:spAutoFit/>
            </a:bodyPr>
            <a:lstStyle/>
            <a:p>
              <a:pPr marL="225425" indent="-225425" eaLnBrk="0" fontAlgn="base" hangingPunct="0">
                <a:spcBef>
                  <a:spcPct val="50000"/>
                </a:spcBef>
                <a:spcAft>
                  <a:spcPct val="0"/>
                </a:spcAft>
                <a:buClr>
                  <a:prstClr val="white"/>
                </a:buClr>
                <a:buFontTx/>
                <a:buChar char="•"/>
              </a:pPr>
              <a:r>
                <a:rPr lang="en-US" sz="2000" b="1" dirty="0">
                  <a:solidFill>
                    <a:prstClr val="white"/>
                  </a:solidFill>
                  <a:cs typeface="Arial" pitchFamily="34" charset="0"/>
                </a:rPr>
                <a:t>Parent with asthma</a:t>
              </a:r>
            </a:p>
            <a:p>
              <a:pPr marL="225425" indent="-225425" eaLnBrk="0" fontAlgn="base" hangingPunct="0">
                <a:spcBef>
                  <a:spcPct val="50000"/>
                </a:spcBef>
                <a:spcAft>
                  <a:spcPct val="0"/>
                </a:spcAft>
                <a:buClr>
                  <a:prstClr val="white"/>
                </a:buClr>
                <a:buFontTx/>
                <a:buChar char="•"/>
              </a:pPr>
              <a:r>
                <a:rPr lang="en-US" sz="2000" b="1" dirty="0">
                  <a:solidFill>
                    <a:prstClr val="white"/>
                  </a:solidFill>
                  <a:cs typeface="Arial" pitchFamily="34" charset="0"/>
                </a:rPr>
                <a:t>Atopic dermatitis</a:t>
              </a:r>
            </a:p>
            <a:p>
              <a:pPr marL="225425" indent="-225425" eaLnBrk="0" fontAlgn="base" hangingPunct="0">
                <a:spcBef>
                  <a:spcPct val="50000"/>
                </a:spcBef>
                <a:spcAft>
                  <a:spcPct val="0"/>
                </a:spcAft>
                <a:buClr>
                  <a:prstClr val="white"/>
                </a:buClr>
                <a:buFontTx/>
                <a:buChar char="•"/>
              </a:pPr>
              <a:r>
                <a:rPr lang="en-US" sz="2000" b="1" i="1" dirty="0">
                  <a:solidFill>
                    <a:prstClr val="white"/>
                  </a:solidFill>
                  <a:cs typeface="Arial" pitchFamily="34" charset="0"/>
                </a:rPr>
                <a:t>Allergic sensitization to </a:t>
              </a:r>
              <a:r>
                <a:rPr lang="en-US" sz="2000" b="1" i="1" dirty="0">
                  <a:solidFill>
                    <a:prstClr val="white"/>
                  </a:solidFill>
                  <a:cs typeface="Arial" pitchFamily="34" charset="0"/>
                  <a:sym typeface="Symbol" pitchFamily="18" charset="2"/>
                </a:rPr>
                <a:t></a:t>
              </a:r>
              <a:r>
                <a:rPr lang="en-US" sz="2000" b="1" i="1" dirty="0">
                  <a:solidFill>
                    <a:prstClr val="white"/>
                  </a:solidFill>
                  <a:cs typeface="Arial" pitchFamily="34" charset="0"/>
                </a:rPr>
                <a:t>1 aeroallergen*</a:t>
              </a:r>
            </a:p>
          </p:txBody>
        </p:sp>
        <p:sp>
          <p:nvSpPr>
            <p:cNvPr id="30732" name="Text Box 2058"/>
            <p:cNvSpPr txBox="1">
              <a:spLocks noChangeArrowheads="1"/>
            </p:cNvSpPr>
            <p:nvPr/>
          </p:nvSpPr>
          <p:spPr bwMode="auto">
            <a:xfrm>
              <a:off x="3194" y="2120"/>
              <a:ext cx="2470" cy="1028"/>
            </a:xfrm>
            <a:prstGeom prst="rect">
              <a:avLst/>
            </a:prstGeom>
            <a:noFill/>
            <a:ln w="9525">
              <a:noFill/>
              <a:miter lim="800000"/>
              <a:headEnd/>
              <a:tailEnd/>
            </a:ln>
          </p:spPr>
          <p:txBody>
            <a:bodyPr>
              <a:spAutoFit/>
            </a:bodyPr>
            <a:lstStyle/>
            <a:p>
              <a:pPr marL="225425" indent="-225425" eaLnBrk="0" fontAlgn="base" hangingPunct="0">
                <a:spcBef>
                  <a:spcPct val="50000"/>
                </a:spcBef>
                <a:spcAft>
                  <a:spcPct val="0"/>
                </a:spcAft>
                <a:buClr>
                  <a:prstClr val="white"/>
                </a:buClr>
                <a:buFontTx/>
                <a:buChar char="•"/>
              </a:pPr>
              <a:r>
                <a:rPr lang="en-US" sz="2000" b="1" dirty="0">
                  <a:solidFill>
                    <a:prstClr val="white"/>
                  </a:solidFill>
                  <a:cs typeface="Arial" pitchFamily="34" charset="0"/>
                </a:rPr>
                <a:t>Wheezing apart from colds</a:t>
              </a:r>
            </a:p>
            <a:p>
              <a:pPr marL="225425" indent="-225425" eaLnBrk="0" fontAlgn="base" hangingPunct="0">
                <a:spcBef>
                  <a:spcPct val="50000"/>
                </a:spcBef>
                <a:spcAft>
                  <a:spcPct val="0"/>
                </a:spcAft>
                <a:buClr>
                  <a:prstClr val="white"/>
                </a:buClr>
                <a:buFontTx/>
                <a:buChar char="•"/>
              </a:pPr>
              <a:r>
                <a:rPr lang="en-US" sz="2000" b="1" dirty="0" err="1">
                  <a:solidFill>
                    <a:prstClr val="white"/>
                  </a:solidFill>
                  <a:cs typeface="Arial" pitchFamily="34" charset="0"/>
                </a:rPr>
                <a:t>Eosinophilia</a:t>
              </a:r>
              <a:r>
                <a:rPr lang="en-US" sz="2000" b="1" dirty="0">
                  <a:solidFill>
                    <a:prstClr val="white"/>
                  </a:solidFill>
                  <a:cs typeface="Arial" pitchFamily="34" charset="0"/>
                </a:rPr>
                <a:t> (</a:t>
              </a:r>
              <a:r>
                <a:rPr lang="en-US" altLang="en-US" sz="2000" b="1" dirty="0">
                  <a:solidFill>
                    <a:prstClr val="white"/>
                  </a:solidFill>
                  <a:cs typeface="Arial" pitchFamily="34" charset="0"/>
                </a:rPr>
                <a:t>≥</a:t>
              </a:r>
              <a:r>
                <a:rPr lang="en-US" sz="2000" b="1" dirty="0">
                  <a:solidFill>
                    <a:prstClr val="white"/>
                  </a:solidFill>
                  <a:cs typeface="Arial" pitchFamily="34" charset="0"/>
                  <a:sym typeface="Symbol" pitchFamily="18" charset="2"/>
                </a:rPr>
                <a:t> </a:t>
              </a:r>
              <a:r>
                <a:rPr lang="en-US" sz="2000" b="1" dirty="0">
                  <a:solidFill>
                    <a:prstClr val="white"/>
                  </a:solidFill>
                  <a:cs typeface="Arial" pitchFamily="34" charset="0"/>
                </a:rPr>
                <a:t>4%)</a:t>
              </a:r>
            </a:p>
            <a:p>
              <a:pPr marL="225425" indent="-225425" eaLnBrk="0" fontAlgn="base" hangingPunct="0">
                <a:spcBef>
                  <a:spcPct val="50000"/>
                </a:spcBef>
                <a:spcAft>
                  <a:spcPct val="0"/>
                </a:spcAft>
                <a:buClr>
                  <a:prstClr val="white"/>
                </a:buClr>
                <a:buFontTx/>
                <a:buChar char="•"/>
              </a:pPr>
              <a:r>
                <a:rPr lang="en-US" sz="2000" b="1" i="1" dirty="0">
                  <a:solidFill>
                    <a:prstClr val="white"/>
                  </a:solidFill>
                  <a:cs typeface="Arial" pitchFamily="34" charset="0"/>
                </a:rPr>
                <a:t>Allergic sensitization to milk, egg, or peanuts</a:t>
              </a:r>
              <a:endParaRPr lang="en-US" sz="2000" b="1" dirty="0">
                <a:solidFill>
                  <a:prstClr val="white"/>
                </a:solidFill>
                <a:cs typeface="Arial" pitchFamily="34" charset="0"/>
              </a:endParaRPr>
            </a:p>
          </p:txBody>
        </p:sp>
      </p:grpSp>
      <p:sp>
        <p:nvSpPr>
          <p:cNvPr id="30725" name="Text Box 2059"/>
          <p:cNvSpPr txBox="1">
            <a:spLocks noChangeArrowheads="1"/>
          </p:cNvSpPr>
          <p:nvPr/>
        </p:nvSpPr>
        <p:spPr bwMode="auto">
          <a:xfrm>
            <a:off x="2057400" y="6188075"/>
            <a:ext cx="8153400" cy="738664"/>
          </a:xfrm>
          <a:prstGeom prst="rect">
            <a:avLst/>
          </a:prstGeom>
          <a:noFill/>
          <a:ln w="9525">
            <a:noFill/>
            <a:miter lim="800000"/>
            <a:headEnd/>
            <a:tailEnd/>
          </a:ln>
        </p:spPr>
        <p:txBody>
          <a:bodyPr>
            <a:spAutoFit/>
          </a:bodyPr>
          <a:lstStyle/>
          <a:p>
            <a:pPr fontAlgn="base">
              <a:spcBef>
                <a:spcPct val="50000"/>
              </a:spcBef>
              <a:spcAft>
                <a:spcPct val="0"/>
              </a:spcAft>
            </a:pPr>
            <a:r>
              <a:rPr lang="en-US" sz="1400">
                <a:solidFill>
                  <a:prstClr val="white"/>
                </a:solidFill>
                <a:cs typeface="Arial" pitchFamily="34" charset="0"/>
              </a:rPr>
              <a:t>Castro-Rodriguez et al. </a:t>
            </a:r>
            <a:r>
              <a:rPr lang="en-US" sz="1400" i="1">
                <a:solidFill>
                  <a:prstClr val="white"/>
                </a:solidFill>
                <a:cs typeface="Arial" pitchFamily="34" charset="0"/>
              </a:rPr>
              <a:t>Am J Respir Crit Care Med. </a:t>
            </a:r>
            <a:r>
              <a:rPr lang="en-US" sz="1400">
                <a:solidFill>
                  <a:prstClr val="white"/>
                </a:solidFill>
                <a:cs typeface="Arial" pitchFamily="34" charset="0"/>
              </a:rPr>
              <a:t>2000;162:1403-6; Guilbert et al. </a:t>
            </a:r>
            <a:r>
              <a:rPr lang="en-US" sz="1400" i="1">
                <a:solidFill>
                  <a:prstClr val="white"/>
                </a:solidFill>
                <a:cs typeface="Arial" pitchFamily="34" charset="0"/>
              </a:rPr>
              <a:t>Control Clin Trials</a:t>
            </a:r>
            <a:r>
              <a:rPr lang="en-US" sz="1400">
                <a:solidFill>
                  <a:prstClr val="white"/>
                </a:solidFill>
                <a:cs typeface="Arial" pitchFamily="34" charset="0"/>
              </a:rPr>
              <a:t>. 2004;25:286-310; Guilbert et al. </a:t>
            </a:r>
            <a:r>
              <a:rPr lang="en-US" sz="1400" i="1">
                <a:solidFill>
                  <a:prstClr val="white"/>
                </a:solidFill>
                <a:cs typeface="Arial" pitchFamily="34" charset="0"/>
              </a:rPr>
              <a:t>J Allergy Clin Immunol</a:t>
            </a:r>
            <a:r>
              <a:rPr lang="en-US" sz="1400">
                <a:solidFill>
                  <a:prstClr val="white"/>
                </a:solidFill>
                <a:cs typeface="Arial" pitchFamily="34" charset="0"/>
              </a:rPr>
              <a:t>. 2004;114:1282-1287. </a:t>
            </a:r>
            <a:br>
              <a:rPr lang="en-US" sz="1400">
                <a:solidFill>
                  <a:prstClr val="white"/>
                </a:solidFill>
                <a:cs typeface="Arial" pitchFamily="34" charset="0"/>
              </a:rPr>
            </a:br>
            <a:endParaRPr lang="en-US" sz="1400">
              <a:solidFill>
                <a:prstClr val="white"/>
              </a:solidFill>
              <a:cs typeface="Arial" pitchFamily="34" charset="0"/>
            </a:endParaRPr>
          </a:p>
        </p:txBody>
      </p:sp>
      <p:sp>
        <p:nvSpPr>
          <p:cNvPr id="30726" name="Text Box 2060"/>
          <p:cNvSpPr txBox="1">
            <a:spLocks noChangeArrowheads="1"/>
          </p:cNvSpPr>
          <p:nvPr/>
        </p:nvSpPr>
        <p:spPr bwMode="auto">
          <a:xfrm>
            <a:off x="2135561" y="5301208"/>
            <a:ext cx="4032447" cy="892552"/>
          </a:xfrm>
          <a:prstGeom prst="rect">
            <a:avLst/>
          </a:prstGeom>
          <a:noFill/>
          <a:ln w="9525">
            <a:noFill/>
            <a:miter lim="800000"/>
            <a:headEnd/>
            <a:tailEnd/>
          </a:ln>
        </p:spPr>
        <p:txBody>
          <a:bodyPr wrap="square">
            <a:spAutoFit/>
          </a:bodyPr>
          <a:lstStyle/>
          <a:p>
            <a:pPr eaLnBrk="0" fontAlgn="base" hangingPunct="0">
              <a:spcBef>
                <a:spcPct val="20000"/>
              </a:spcBef>
              <a:spcAft>
                <a:spcPct val="0"/>
              </a:spcAft>
            </a:pPr>
            <a:r>
              <a:rPr lang="en-US" dirty="0">
                <a:solidFill>
                  <a:prstClr val="white"/>
                </a:solidFill>
                <a:cs typeface="Arial" pitchFamily="34" charset="0"/>
              </a:rPr>
              <a:t>*House dust mite, cockroach, dog, cat, mold, grass, tree, and weed</a:t>
            </a:r>
            <a:r>
              <a:rPr lang="en-US" sz="1600" dirty="0">
                <a:solidFill>
                  <a:prstClr val="white"/>
                </a:solidFill>
                <a:cs typeface="Arial" pitchFamily="34" charset="0"/>
              </a:rPr>
              <a:t>.</a:t>
            </a:r>
          </a:p>
          <a:p>
            <a:pPr eaLnBrk="0" fontAlgn="base" hangingPunct="0">
              <a:spcBef>
                <a:spcPct val="0"/>
              </a:spcBef>
              <a:spcAft>
                <a:spcPct val="0"/>
              </a:spcAft>
            </a:pPr>
            <a:endParaRPr lang="en-US" sz="1600" dirty="0">
              <a:solidFill>
                <a:prstClr val="white"/>
              </a:solidFill>
              <a:cs typeface="Arial" pitchFamily="34" charset="0"/>
            </a:endParaRPr>
          </a:p>
        </p:txBody>
      </p:sp>
    </p:spTree>
    <p:extLst>
      <p:ext uri="{BB962C8B-B14F-4D97-AF65-F5344CB8AC3E}">
        <p14:creationId xmlns:p14="http://schemas.microsoft.com/office/powerpoint/2010/main" val="3039833390"/>
      </p:ext>
    </p:extLst>
  </p:cSld>
  <p:clrMapOvr>
    <a:masterClrMapping/>
  </p:clrMapOvr>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1" name="Text Box 3"/>
          <p:cNvSpPr txBox="1">
            <a:spLocks noChangeArrowheads="1"/>
          </p:cNvSpPr>
          <p:nvPr/>
        </p:nvSpPr>
        <p:spPr bwMode="auto">
          <a:xfrm>
            <a:off x="3581400" y="2117725"/>
            <a:ext cx="5029200" cy="1311275"/>
          </a:xfrm>
          <a:prstGeom prst="rect">
            <a:avLst/>
          </a:prstGeom>
          <a:noFill/>
          <a:ln w="9525">
            <a:noFill/>
            <a:miter lim="800000"/>
            <a:headEnd/>
            <a:tailEnd/>
          </a:ln>
          <a:effectLst/>
        </p:spPr>
        <p:txBody>
          <a:bodyPr>
            <a:spAutoFit/>
          </a:bodyPr>
          <a:lstStyle/>
          <a:p>
            <a:pPr>
              <a:spcBef>
                <a:spcPct val="50000"/>
              </a:spcBef>
            </a:pPr>
            <a:r>
              <a:rPr lang="en-US" sz="8000" dirty="0">
                <a:solidFill>
                  <a:srgbClr val="C00000"/>
                </a:solidFill>
                <a:effectLst>
                  <a:outerShdw blurRad="38100" dist="38100" dir="2700000" algn="tl">
                    <a:srgbClr val="000000"/>
                  </a:outerShdw>
                </a:effectLst>
                <a:latin typeface="Pristina" panose="03060402040406080204" pitchFamily="66" charset="0"/>
                <a:cs typeface="Times New Roman" pitchFamily="18" charset="0"/>
              </a:rPr>
              <a:t>Thank</a:t>
            </a:r>
            <a:r>
              <a:rPr lang="en-US" sz="8000" dirty="0">
                <a:solidFill>
                  <a:srgbClr val="C00000"/>
                </a:solidFill>
                <a:effectLst>
                  <a:outerShdw blurRad="38100" dist="38100" dir="2700000" algn="tl">
                    <a:srgbClr val="000000"/>
                  </a:outerShdw>
                </a:effectLst>
                <a:latin typeface="Pristina" panose="03060402040406080204" pitchFamily="66" charset="0"/>
              </a:rPr>
              <a:t>  you</a:t>
            </a:r>
          </a:p>
        </p:txBody>
      </p:sp>
    </p:spTree>
  </p:cSld>
  <p:clrMapOvr>
    <a:masterClrMapping/>
  </p:clrMapOv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Picture 2"/>
          <p:cNvPicPr>
            <a:picLocks noGrp="1" noChangeAspect="1" noChangeArrowheads="1"/>
          </p:cNvPicPr>
          <p:nvPr>
            <p:ph idx="1"/>
          </p:nvPr>
        </p:nvPicPr>
        <p:blipFill>
          <a:blip r:embed="rId2" cstate="print"/>
          <a:srcRect/>
          <a:stretch>
            <a:fillRect/>
          </a:stretch>
        </p:blipFill>
        <p:spPr bwMode="auto">
          <a:xfrm>
            <a:off x="1343831" y="275019"/>
            <a:ext cx="9684627" cy="6253797"/>
          </a:xfrm>
          <a:prstGeom prst="rect">
            <a:avLst/>
          </a:prstGeom>
          <a:noFill/>
          <a:ln w="9525">
            <a:noFill/>
            <a:miter lim="800000"/>
            <a:headEnd/>
            <a:tailEnd/>
          </a:ln>
        </p:spPr>
      </p:pic>
    </p:spTree>
    <p:extLst>
      <p:ext uri="{BB962C8B-B14F-4D97-AF65-F5344CB8AC3E}">
        <p14:creationId xmlns:p14="http://schemas.microsoft.com/office/powerpoint/2010/main" val="290924583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36F955A2-1EB0-955C-D34A-5930271AD95C}"/>
              </a:ext>
            </a:extLst>
          </p:cNvPr>
          <p:cNvSpPr>
            <a:spLocks noGrp="1"/>
          </p:cNvSpPr>
          <p:nvPr>
            <p:ph type="title"/>
          </p:nvPr>
        </p:nvSpPr>
        <p:spPr/>
        <p:txBody>
          <a:bodyPr/>
          <a:lstStyle/>
          <a:p>
            <a:r>
              <a:rPr lang="en-US" dirty="0" smtClean="0"/>
              <a:t>RSV</a:t>
            </a:r>
            <a:endParaRPr lang="en-US" dirty="0"/>
          </a:p>
        </p:txBody>
      </p:sp>
      <p:sp>
        <p:nvSpPr>
          <p:cNvPr id="3" name="Content Placeholder 2">
            <a:extLst>
              <a:ext uri="{FF2B5EF4-FFF2-40B4-BE49-F238E27FC236}">
                <a16:creationId xmlns:a16="http://schemas.microsoft.com/office/drawing/2014/main" xmlns="" id="{626053E9-7DCF-B6AC-0952-F85C5A2C3EEF}"/>
              </a:ext>
            </a:extLst>
          </p:cNvPr>
          <p:cNvSpPr>
            <a:spLocks noGrp="1"/>
          </p:cNvSpPr>
          <p:nvPr>
            <p:ph idx="1"/>
          </p:nvPr>
        </p:nvSpPr>
        <p:spPr/>
        <p:txBody>
          <a:bodyPr>
            <a:normAutofit/>
          </a:bodyPr>
          <a:lstStyle/>
          <a:p>
            <a:pPr rtl="0" fontAlgn="base"/>
            <a:r>
              <a:rPr lang="en-GB" sz="2400" i="0" u="none" strike="noStrike" dirty="0">
                <a:solidFill>
                  <a:srgbClr val="5B4A5B"/>
                </a:solidFill>
                <a:effectLst/>
                <a:latin typeface="Tahoma" panose="020B0604030504040204" pitchFamily="34" charset="0"/>
                <a:ea typeface="Tahoma" panose="020B0604030504040204" pitchFamily="34" charset="0"/>
                <a:cs typeface="Tahoma" panose="020B0604030504040204" pitchFamily="34" charset="0"/>
              </a:rPr>
              <a:t> two strains, A and B, with RSV A associated with more severe disease.</a:t>
            </a:r>
          </a:p>
          <a:p>
            <a:pPr rtl="0" fontAlgn="base"/>
            <a:r>
              <a:rPr lang="en-GB" sz="2400" dirty="0">
                <a:solidFill>
                  <a:srgbClr val="5B4A5B"/>
                </a:solidFill>
                <a:latin typeface="Tahoma" panose="020B0604030504040204" pitchFamily="34" charset="0"/>
                <a:ea typeface="Tahoma" panose="020B0604030504040204" pitchFamily="34" charset="0"/>
                <a:cs typeface="Tahoma" panose="020B0604030504040204" pitchFamily="34" charset="0"/>
              </a:rPr>
              <a:t>a previous infection does not convey complete immunity. Reinfection is common;</a:t>
            </a:r>
            <a:r>
              <a:rPr lang="en-GB" sz="2400" i="0" u="none" strike="noStrike" dirty="0">
                <a:solidFill>
                  <a:srgbClr val="5B4A5B"/>
                </a:solidFill>
                <a:effectLst/>
                <a:latin typeface="Tahoma" panose="020B0604030504040204" pitchFamily="34" charset="0"/>
                <a:ea typeface="Tahoma" panose="020B0604030504040204" pitchFamily="34" charset="0"/>
                <a:cs typeface="Tahoma" panose="020B0604030504040204" pitchFamily="34" charset="0"/>
              </a:rPr>
              <a:t> in the same season with  the same or different strain is possible.</a:t>
            </a:r>
          </a:p>
          <a:p>
            <a:pPr rtl="0" fontAlgn="base"/>
            <a:r>
              <a:rPr lang="en-GB" sz="2400" i="0" u="none" strike="noStrike" dirty="0">
                <a:solidFill>
                  <a:srgbClr val="5B4A5B"/>
                </a:solidFill>
                <a:effectLst/>
                <a:latin typeface="Tahoma" panose="020B0604030504040204" pitchFamily="34" charset="0"/>
                <a:ea typeface="Tahoma" panose="020B0604030504040204" pitchFamily="34" charset="0"/>
                <a:cs typeface="Tahoma" panose="020B0604030504040204" pitchFamily="34" charset="0"/>
              </a:rPr>
              <a:t> As a sole infecting agent, RSV is associated with more severe bronchiolitis than other single respiratory virus infections.</a:t>
            </a:r>
          </a:p>
          <a:p>
            <a:pPr rtl="0" fontAlgn="base"/>
            <a:r>
              <a:rPr lang="en-GB" sz="2400" i="0" u="none" strike="noStrike" dirty="0">
                <a:solidFill>
                  <a:srgbClr val="5B4A5B"/>
                </a:solidFill>
                <a:effectLst/>
                <a:latin typeface="Tahoma" panose="020B0604030504040204" pitchFamily="34" charset="0"/>
                <a:ea typeface="Tahoma" panose="020B0604030504040204" pitchFamily="34" charset="0"/>
                <a:cs typeface="Tahoma" panose="020B0604030504040204" pitchFamily="34" charset="0"/>
              </a:rPr>
              <a:t> Coinfection of RSV with rhinovirus can produce even more severe disease. </a:t>
            </a:r>
          </a:p>
        </p:txBody>
      </p:sp>
    </p:spTree>
    <p:extLst>
      <p:ext uri="{BB962C8B-B14F-4D97-AF65-F5344CB8AC3E}">
        <p14:creationId xmlns:p14="http://schemas.microsoft.com/office/powerpoint/2010/main" val="355488140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41FBD1A7-751B-FE4F-EF1A-3ACCBA71F449}"/>
              </a:ext>
            </a:extLst>
          </p:cNvPr>
          <p:cNvSpPr>
            <a:spLocks noGrp="1"/>
          </p:cNvSpPr>
          <p:nvPr>
            <p:ph type="title"/>
          </p:nvPr>
        </p:nvSpPr>
        <p:spPr>
          <a:xfrm>
            <a:off x="581192" y="702156"/>
            <a:ext cx="11029616" cy="907188"/>
          </a:xfrm>
        </p:spPr>
        <p:txBody>
          <a:bodyPr/>
          <a:lstStyle/>
          <a:p>
            <a:pPr algn="ctr"/>
            <a:r>
              <a:rPr lang="en-GB" dirty="0"/>
              <a:t>Pathophysiology </a:t>
            </a:r>
            <a:endParaRPr lang="en-US" dirty="0"/>
          </a:p>
        </p:txBody>
      </p:sp>
      <p:sp>
        <p:nvSpPr>
          <p:cNvPr id="3" name="Content Placeholder 2">
            <a:extLst>
              <a:ext uri="{FF2B5EF4-FFF2-40B4-BE49-F238E27FC236}">
                <a16:creationId xmlns:a16="http://schemas.microsoft.com/office/drawing/2014/main" xmlns="" id="{67B029BC-0252-3BE0-F65B-FFAE8647C715}"/>
              </a:ext>
            </a:extLst>
          </p:cNvPr>
          <p:cNvSpPr>
            <a:spLocks noGrp="1"/>
          </p:cNvSpPr>
          <p:nvPr>
            <p:ph idx="1"/>
          </p:nvPr>
        </p:nvSpPr>
        <p:spPr/>
        <p:txBody>
          <a:bodyPr>
            <a:noAutofit/>
          </a:bodyPr>
          <a:lstStyle/>
          <a:p>
            <a:pPr rtl="0" fontAlgn="base"/>
            <a:r>
              <a:rPr lang="en-GB" sz="2200" b="0" i="0" u="none" strike="noStrike" dirty="0">
                <a:solidFill>
                  <a:srgbClr val="5B4A5B"/>
                </a:solidFill>
                <a:effectLst/>
                <a:latin typeface="Tahoma" panose="020B0604030504040204" pitchFamily="34" charset="0"/>
                <a:ea typeface="Tahoma" panose="020B0604030504040204" pitchFamily="34" charset="0"/>
                <a:cs typeface="Tahoma" panose="020B0604030504040204" pitchFamily="34" charset="0"/>
              </a:rPr>
              <a:t>Infants are particularly susceptible as they have small bronchi that are more likely to become blocked by secretions and </a:t>
            </a:r>
            <a:r>
              <a:rPr lang="en-GB" sz="2200" b="0" i="0" u="none" strike="noStrike" dirty="0" err="1">
                <a:solidFill>
                  <a:srgbClr val="5B4A5B"/>
                </a:solidFill>
                <a:effectLst/>
                <a:latin typeface="Tahoma" panose="020B0604030504040204" pitchFamily="34" charset="0"/>
                <a:ea typeface="Tahoma" panose="020B0604030504040204" pitchFamily="34" charset="0"/>
                <a:cs typeface="Tahoma" panose="020B0604030504040204" pitchFamily="34" charset="0"/>
              </a:rPr>
              <a:t>edema</a:t>
            </a:r>
            <a:r>
              <a:rPr lang="en-GB" sz="2200" b="0" i="0" u="none" strike="noStrike" dirty="0">
                <a:solidFill>
                  <a:srgbClr val="5B4A5B"/>
                </a:solidFill>
                <a:effectLst/>
                <a:latin typeface="Tahoma" panose="020B0604030504040204" pitchFamily="34" charset="0"/>
                <a:ea typeface="Tahoma" panose="020B0604030504040204" pitchFamily="34" charset="0"/>
                <a:cs typeface="Tahoma" panose="020B0604030504040204" pitchFamily="34" charset="0"/>
              </a:rPr>
              <a:t>, and a less well-developed ability to respond to and clear viral infection.</a:t>
            </a:r>
            <a:endParaRPr lang="en-GB" sz="2200" dirty="0">
              <a:latin typeface="Tahoma" panose="020B0604030504040204" pitchFamily="34" charset="0"/>
              <a:ea typeface="Tahoma" panose="020B0604030504040204" pitchFamily="34" charset="0"/>
              <a:cs typeface="Tahoma" panose="020B0604030504040204" pitchFamily="34" charset="0"/>
            </a:endParaRPr>
          </a:p>
          <a:p>
            <a:r>
              <a:rPr lang="en-GB" sz="2200" dirty="0">
                <a:latin typeface="Tahoma" panose="020B0604030504040204" pitchFamily="34" charset="0"/>
                <a:ea typeface="Tahoma" panose="020B0604030504040204" pitchFamily="34" charset="0"/>
                <a:cs typeface="Tahoma" panose="020B0604030504040204" pitchFamily="34" charset="0"/>
              </a:rPr>
              <a:t>The effects of bronchiolar injury may begin 18 to 24 hours after the infection and include Increased mucus secretion and Bronchial obstruction and constriction followed by Alveolar cell death, mucus debris.</a:t>
            </a:r>
          </a:p>
          <a:p>
            <a:r>
              <a:rPr lang="en-GB" sz="2200" dirty="0">
                <a:latin typeface="Tahoma" panose="020B0604030504040204" pitchFamily="34" charset="0"/>
                <a:ea typeface="Tahoma" panose="020B0604030504040204" pitchFamily="34" charset="0"/>
                <a:cs typeface="Tahoma" panose="020B0604030504040204" pitchFamily="34" charset="0"/>
              </a:rPr>
              <a:t>The inflammation, </a:t>
            </a:r>
            <a:r>
              <a:rPr lang="en-GB" sz="2200" dirty="0" err="1">
                <a:latin typeface="Tahoma" panose="020B0604030504040204" pitchFamily="34" charset="0"/>
                <a:ea typeface="Tahoma" panose="020B0604030504040204" pitchFamily="34" charset="0"/>
                <a:cs typeface="Tahoma" panose="020B0604030504040204" pitchFamily="34" charset="0"/>
              </a:rPr>
              <a:t>edema</a:t>
            </a:r>
            <a:r>
              <a:rPr lang="en-GB" sz="2200" dirty="0">
                <a:latin typeface="Tahoma" panose="020B0604030504040204" pitchFamily="34" charset="0"/>
                <a:ea typeface="Tahoma" panose="020B0604030504040204" pitchFamily="34" charset="0"/>
                <a:cs typeface="Tahoma" panose="020B0604030504040204" pitchFamily="34" charset="0"/>
              </a:rPr>
              <a:t>, and debris result in obstruction of bronchioles, leading to hyperinflation, increased airway resistance, atelectasis, and ventilation-perfusion mismatching. </a:t>
            </a:r>
          </a:p>
          <a:p>
            <a:r>
              <a:rPr lang="en-GB" sz="2200" dirty="0">
                <a:latin typeface="Tahoma" panose="020B0604030504040204" pitchFamily="34" charset="0"/>
                <a:ea typeface="Tahoma" panose="020B0604030504040204" pitchFamily="34" charset="0"/>
                <a:cs typeface="Tahoma" panose="020B0604030504040204" pitchFamily="34" charset="0"/>
              </a:rPr>
              <a:t>Infants are affected most often because of their small airways, high closing volumes, and insufficient collateral ventilation.</a:t>
            </a:r>
          </a:p>
        </p:txBody>
      </p:sp>
    </p:spTree>
    <p:extLst>
      <p:ext uri="{BB962C8B-B14F-4D97-AF65-F5344CB8AC3E}">
        <p14:creationId xmlns:p14="http://schemas.microsoft.com/office/powerpoint/2010/main" val="417616664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75178790-6FE4-45AB-9D02-AE94D163F5D0}"/>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xmlns="" id="{FC2F3D64-F825-3C24-CF13-8D71F873985A}"/>
              </a:ext>
            </a:extLst>
          </p:cNvPr>
          <p:cNvSpPr>
            <a:spLocks noGrp="1"/>
          </p:cNvSpPr>
          <p:nvPr>
            <p:ph idx="1"/>
          </p:nvPr>
        </p:nvSpPr>
        <p:spPr/>
        <p:txBody>
          <a:bodyPr/>
          <a:lstStyle/>
          <a:p>
            <a:r>
              <a:rPr lang="en-GB"/>
              <a:t> </a:t>
            </a:r>
            <a:endParaRPr lang="en-US"/>
          </a:p>
        </p:txBody>
      </p:sp>
      <p:pic>
        <p:nvPicPr>
          <p:cNvPr id="4" name="Picture 4">
            <a:extLst>
              <a:ext uri="{FF2B5EF4-FFF2-40B4-BE49-F238E27FC236}">
                <a16:creationId xmlns:a16="http://schemas.microsoft.com/office/drawing/2014/main" xmlns="" id="{77782947-5014-F458-4055-D8708D0B1C0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905000" y="681037"/>
            <a:ext cx="7893844" cy="5620417"/>
          </a:xfrm>
          <a:prstGeom prst="rect">
            <a:avLst/>
          </a:prstGeom>
        </p:spPr>
      </p:pic>
    </p:spTree>
    <p:extLst>
      <p:ext uri="{BB962C8B-B14F-4D97-AF65-F5344CB8AC3E}">
        <p14:creationId xmlns:p14="http://schemas.microsoft.com/office/powerpoint/2010/main" val="236765760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A2BFA709-50C4-F488-052D-7017E578E459}"/>
              </a:ext>
            </a:extLst>
          </p:cNvPr>
          <p:cNvSpPr>
            <a:spLocks noGrp="1"/>
          </p:cNvSpPr>
          <p:nvPr>
            <p:ph type="title"/>
          </p:nvPr>
        </p:nvSpPr>
        <p:spPr>
          <a:xfrm>
            <a:off x="581192" y="702156"/>
            <a:ext cx="11029616" cy="623724"/>
          </a:xfrm>
        </p:spPr>
        <p:txBody>
          <a:bodyPr/>
          <a:lstStyle/>
          <a:p>
            <a:pPr algn="ctr"/>
            <a:r>
              <a:rPr lang="en-GB" dirty="0"/>
              <a:t>Clinical Presentation</a:t>
            </a:r>
            <a:endParaRPr lang="en-US" dirty="0"/>
          </a:p>
        </p:txBody>
      </p:sp>
      <p:sp>
        <p:nvSpPr>
          <p:cNvPr id="3" name="Content Placeholder 2">
            <a:extLst>
              <a:ext uri="{FF2B5EF4-FFF2-40B4-BE49-F238E27FC236}">
                <a16:creationId xmlns:a16="http://schemas.microsoft.com/office/drawing/2014/main" xmlns="" id="{1C1537C8-16BB-BF47-A21D-6482C2429BD1}"/>
              </a:ext>
            </a:extLst>
          </p:cNvPr>
          <p:cNvSpPr>
            <a:spLocks noGrp="1"/>
          </p:cNvSpPr>
          <p:nvPr>
            <p:ph idx="1"/>
          </p:nvPr>
        </p:nvSpPr>
        <p:spPr>
          <a:xfrm>
            <a:off x="838200" y="1690688"/>
            <a:ext cx="10515600" cy="4351338"/>
          </a:xfrm>
        </p:spPr>
        <p:txBody>
          <a:bodyPr>
            <a:noAutofit/>
          </a:bodyPr>
          <a:lstStyle/>
          <a:p>
            <a:r>
              <a:rPr lang="en-GB" sz="2000" dirty="0">
                <a:solidFill>
                  <a:schemeClr val="tx1"/>
                </a:solidFill>
                <a:latin typeface="Tahoma" panose="020B0604030504040204" pitchFamily="34" charset="0"/>
                <a:ea typeface="Tahoma" panose="020B0604030504040204" pitchFamily="34" charset="0"/>
                <a:cs typeface="Tahoma" panose="020B0604030504040204" pitchFamily="34" charset="0"/>
              </a:rPr>
              <a:t>The first signs and symptoms of bronchiolitis (and in many children, the extent of disease manifestations) are those of an upper respiratory tract infection</a:t>
            </a:r>
            <a:r>
              <a:rPr lang="en-GB" sz="2000" dirty="0" smtClean="0">
                <a:solidFill>
                  <a:schemeClr val="tx1"/>
                </a:solidFill>
                <a:latin typeface="Tahoma" panose="020B0604030504040204" pitchFamily="34" charset="0"/>
                <a:ea typeface="Tahoma" panose="020B0604030504040204" pitchFamily="34" charset="0"/>
                <a:cs typeface="Tahoma" panose="020B0604030504040204" pitchFamily="34" charset="0"/>
              </a:rPr>
              <a:t>: Irritability </a:t>
            </a:r>
            <a:r>
              <a:rPr lang="en-GB" sz="2000" dirty="0">
                <a:solidFill>
                  <a:schemeClr val="tx1"/>
                </a:solidFill>
                <a:latin typeface="Tahoma" panose="020B0604030504040204" pitchFamily="34" charset="0"/>
                <a:ea typeface="Tahoma" panose="020B0604030504040204" pitchFamily="34" charset="0"/>
                <a:cs typeface="Tahoma" panose="020B0604030504040204" pitchFamily="34" charset="0"/>
              </a:rPr>
              <a:t>,Difficulty feeding, nasal congestion,</a:t>
            </a:r>
          </a:p>
          <a:p>
            <a:r>
              <a:rPr lang="en-GB" sz="2000" dirty="0">
                <a:solidFill>
                  <a:schemeClr val="tx1"/>
                </a:solidFill>
                <a:latin typeface="Tahoma" panose="020B0604030504040204" pitchFamily="34" charset="0"/>
                <a:ea typeface="Tahoma" panose="020B0604030504040204" pitchFamily="34" charset="0"/>
                <a:cs typeface="Tahoma" panose="020B0604030504040204" pitchFamily="34" charset="0"/>
              </a:rPr>
              <a:t>2-3 days after upper respiratory tract symptoms, the infection may spread to lower respiratory tract and symptoms of Cough, </a:t>
            </a:r>
            <a:r>
              <a:rPr lang="en-GB" sz="2000" dirty="0" err="1">
                <a:solidFill>
                  <a:schemeClr val="tx1"/>
                </a:solidFill>
                <a:latin typeface="Tahoma" panose="020B0604030504040204" pitchFamily="34" charset="0"/>
                <a:ea typeface="Tahoma" panose="020B0604030504040204" pitchFamily="34" charset="0"/>
                <a:cs typeface="Tahoma" panose="020B0604030504040204" pitchFamily="34" charset="0"/>
              </a:rPr>
              <a:t>dyspnea</a:t>
            </a:r>
            <a:r>
              <a:rPr lang="en-GB" sz="2000" dirty="0">
                <a:solidFill>
                  <a:schemeClr val="tx1"/>
                </a:solidFill>
                <a:latin typeface="Tahoma" panose="020B0604030504040204" pitchFamily="34" charset="0"/>
                <a:ea typeface="Tahoma" panose="020B0604030504040204" pitchFamily="34" charset="0"/>
                <a:cs typeface="Tahoma" panose="020B0604030504040204" pitchFamily="34" charset="0"/>
              </a:rPr>
              <a:t>, wheezing</a:t>
            </a:r>
            <a:r>
              <a:rPr lang="en-GB" sz="2000" dirty="0" smtClean="0">
                <a:solidFill>
                  <a:schemeClr val="tx1"/>
                </a:solidFill>
                <a:latin typeface="Tahoma" panose="020B0604030504040204" pitchFamily="34" charset="0"/>
                <a:ea typeface="Tahoma" panose="020B0604030504040204" pitchFamily="34" charset="0"/>
                <a:cs typeface="Tahoma" panose="020B0604030504040204" pitchFamily="34" charset="0"/>
              </a:rPr>
              <a:t>, </a:t>
            </a:r>
            <a:r>
              <a:rPr lang="en-GB" sz="2000" dirty="0" err="1" smtClean="0">
                <a:solidFill>
                  <a:schemeClr val="tx1"/>
                </a:solidFill>
                <a:latin typeface="Tahoma" panose="020B0604030504040204" pitchFamily="34" charset="0"/>
                <a:ea typeface="Tahoma" panose="020B0604030504040204" pitchFamily="34" charset="0"/>
                <a:cs typeface="Tahoma" panose="020B0604030504040204" pitchFamily="34" charset="0"/>
              </a:rPr>
              <a:t>tachypnea</a:t>
            </a:r>
            <a:r>
              <a:rPr lang="en-GB" sz="2000" dirty="0">
                <a:solidFill>
                  <a:schemeClr val="tx1"/>
                </a:solidFill>
                <a:latin typeface="Tahoma" panose="020B0604030504040204" pitchFamily="34" charset="0"/>
                <a:ea typeface="Tahoma" panose="020B0604030504040204" pitchFamily="34" charset="0"/>
                <a:cs typeface="Tahoma" panose="020B0604030504040204" pitchFamily="34" charset="0"/>
              </a:rPr>
              <a:t>, retractions, </a:t>
            </a:r>
            <a:r>
              <a:rPr lang="en-GB" sz="2000" dirty="0" smtClean="0">
                <a:solidFill>
                  <a:schemeClr val="tx1"/>
                </a:solidFill>
                <a:latin typeface="Tahoma" panose="020B0604030504040204" pitchFamily="34" charset="0"/>
                <a:ea typeface="Tahoma" panose="020B0604030504040204" pitchFamily="34" charset="0"/>
                <a:cs typeface="Tahoma" panose="020B0604030504040204" pitchFamily="34" charset="0"/>
              </a:rPr>
              <a:t>grunting</a:t>
            </a:r>
            <a:endParaRPr lang="en-GB" sz="2000" dirty="0">
              <a:solidFill>
                <a:schemeClr val="tx1"/>
              </a:solidFill>
              <a:latin typeface="Tahoma" panose="020B0604030504040204" pitchFamily="34" charset="0"/>
              <a:ea typeface="Tahoma" panose="020B0604030504040204" pitchFamily="34" charset="0"/>
              <a:cs typeface="Tahoma" panose="020B0604030504040204" pitchFamily="34" charset="0"/>
            </a:endParaRPr>
          </a:p>
          <a:p>
            <a:pPr rtl="0" fontAlgn="base"/>
            <a:r>
              <a:rPr lang="en-GB" sz="2000" i="0" u="none" strike="noStrike" dirty="0">
                <a:solidFill>
                  <a:schemeClr val="tx1"/>
                </a:solidFill>
                <a:effectLst/>
                <a:latin typeface="Tahoma" panose="020B0604030504040204" pitchFamily="34" charset="0"/>
                <a:ea typeface="Tahoma" panose="020B0604030504040204" pitchFamily="34" charset="0"/>
                <a:cs typeface="Tahoma" panose="020B0604030504040204" pitchFamily="34" charset="0"/>
              </a:rPr>
              <a:t>In younger children (particularly &lt;6 weeks of age), </a:t>
            </a:r>
            <a:r>
              <a:rPr lang="en-GB" sz="2000" i="0" u="none" strike="noStrike" dirty="0" err="1">
                <a:solidFill>
                  <a:schemeClr val="tx1"/>
                </a:solidFill>
                <a:effectLst/>
                <a:latin typeface="Tahoma" panose="020B0604030504040204" pitchFamily="34" charset="0"/>
                <a:ea typeface="Tahoma" panose="020B0604030504040204" pitchFamily="34" charset="0"/>
                <a:cs typeface="Tahoma" panose="020B0604030504040204" pitchFamily="34" charset="0"/>
              </a:rPr>
              <a:t>apnea</a:t>
            </a:r>
            <a:r>
              <a:rPr lang="en-GB" sz="2000" i="0" u="none" strike="noStrike" dirty="0">
                <a:solidFill>
                  <a:schemeClr val="tx1"/>
                </a:solidFill>
                <a:effectLst/>
                <a:latin typeface="Tahoma" panose="020B0604030504040204" pitchFamily="34" charset="0"/>
                <a:ea typeface="Tahoma" panose="020B0604030504040204" pitchFamily="34" charset="0"/>
                <a:cs typeface="Tahoma" panose="020B0604030504040204" pitchFamily="34" charset="0"/>
              </a:rPr>
              <a:t> may be a presenting sign, sometimes in the absence of other features of bronchiolitis. </a:t>
            </a:r>
          </a:p>
          <a:p>
            <a:pPr rtl="0" fontAlgn="base"/>
            <a:r>
              <a:rPr lang="en-GB" sz="2000" i="0" u="none" strike="noStrike" dirty="0">
                <a:solidFill>
                  <a:schemeClr val="tx1"/>
                </a:solidFill>
                <a:effectLst/>
                <a:latin typeface="Tahoma" panose="020B0604030504040204" pitchFamily="34" charset="0"/>
                <a:ea typeface="Tahoma" panose="020B0604030504040204" pitchFamily="34" charset="0"/>
                <a:cs typeface="Tahoma" panose="020B0604030504040204" pitchFamily="34" charset="0"/>
              </a:rPr>
              <a:t>Symptoms peak at around day 3 to 4 of illness</a:t>
            </a:r>
          </a:p>
          <a:p>
            <a:pPr rtl="0" fontAlgn="base"/>
            <a:r>
              <a:rPr lang="en-GB" sz="2000" i="0" u="none" strike="noStrike" dirty="0">
                <a:solidFill>
                  <a:schemeClr val="tx1"/>
                </a:solidFill>
                <a:effectLst/>
                <a:latin typeface="Tahoma" panose="020B0604030504040204" pitchFamily="34" charset="0"/>
                <a:ea typeface="Tahoma" panose="020B0604030504040204" pitchFamily="34" charset="0"/>
                <a:cs typeface="Tahoma" panose="020B0604030504040204" pitchFamily="34" charset="0"/>
              </a:rPr>
              <a:t>Patients more likely to require intensive care include preterm infants and those with </a:t>
            </a:r>
            <a:r>
              <a:rPr lang="en-GB" sz="2000" i="0" u="none" strike="noStrike" dirty="0" err="1">
                <a:solidFill>
                  <a:schemeClr val="tx1"/>
                </a:solidFill>
                <a:effectLst/>
                <a:latin typeface="Tahoma" panose="020B0604030504040204" pitchFamily="34" charset="0"/>
                <a:ea typeface="Tahoma" panose="020B0604030504040204" pitchFamily="34" charset="0"/>
                <a:cs typeface="Tahoma" panose="020B0604030504040204" pitchFamily="34" charset="0"/>
              </a:rPr>
              <a:t>apnea</a:t>
            </a:r>
            <a:r>
              <a:rPr lang="en-GB" sz="2000" i="0" u="none" strike="noStrike" dirty="0">
                <a:solidFill>
                  <a:schemeClr val="tx1"/>
                </a:solidFill>
                <a:effectLst/>
                <a:latin typeface="Tahoma" panose="020B0604030504040204" pitchFamily="34" charset="0"/>
                <a:ea typeface="Tahoma" panose="020B0604030504040204" pitchFamily="34" charset="0"/>
                <a:cs typeface="Tahoma" panose="020B0604030504040204" pitchFamily="34" charset="0"/>
              </a:rPr>
              <a:t>, low birth weight, or a respiratory rate greater than 70/min</a:t>
            </a:r>
            <a:r>
              <a:rPr lang="en-GB" sz="2000" i="0" u="none" strike="noStrike" dirty="0" smtClean="0">
                <a:solidFill>
                  <a:schemeClr val="tx1"/>
                </a:solidFill>
                <a:effectLst/>
                <a:latin typeface="Tahoma" panose="020B0604030504040204" pitchFamily="34" charset="0"/>
                <a:ea typeface="Tahoma" panose="020B0604030504040204" pitchFamily="34" charset="0"/>
                <a:cs typeface="Tahoma" panose="020B0604030504040204" pitchFamily="34" charset="0"/>
              </a:rPr>
              <a:t>.</a:t>
            </a:r>
            <a:endParaRPr lang="en-US" sz="2000" dirty="0"/>
          </a:p>
        </p:txBody>
      </p:sp>
    </p:spTree>
    <p:extLst>
      <p:ext uri="{BB962C8B-B14F-4D97-AF65-F5344CB8AC3E}">
        <p14:creationId xmlns:p14="http://schemas.microsoft.com/office/powerpoint/2010/main" val="48726032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EF50CA81-FCA0-ECB9-DAD1-738282FF63BC}"/>
              </a:ext>
            </a:extLst>
          </p:cNvPr>
          <p:cNvSpPr>
            <a:spLocks noGrp="1"/>
          </p:cNvSpPr>
          <p:nvPr>
            <p:ph type="title"/>
          </p:nvPr>
        </p:nvSpPr>
        <p:spPr/>
        <p:txBody>
          <a:bodyPr/>
          <a:lstStyle/>
          <a:p>
            <a:endParaRPr lang="en-US"/>
          </a:p>
        </p:txBody>
      </p:sp>
      <p:pic>
        <p:nvPicPr>
          <p:cNvPr id="4" name="Picture 4">
            <a:extLst>
              <a:ext uri="{FF2B5EF4-FFF2-40B4-BE49-F238E27FC236}">
                <a16:creationId xmlns:a16="http://schemas.microsoft.com/office/drawing/2014/main" xmlns="" id="{81E1C830-5D5E-C487-FF0A-AD8BE93FDE46}"/>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393157" y="365125"/>
            <a:ext cx="7238999" cy="6186886"/>
          </a:xfrm>
        </p:spPr>
      </p:pic>
    </p:spTree>
    <p:extLst>
      <p:ext uri="{BB962C8B-B14F-4D97-AF65-F5344CB8AC3E}">
        <p14:creationId xmlns:p14="http://schemas.microsoft.com/office/powerpoint/2010/main" val="264568930"/>
      </p:ext>
    </p:extLst>
  </p:cSld>
  <p:clrMapOvr>
    <a:masterClrMapping/>
  </p:clrMapOvr>
</p:sld>
</file>

<file path=ppt/theme/theme1.xml><?xml version="1.0" encoding="utf-8"?>
<a:theme xmlns:a="http://schemas.openxmlformats.org/drawingml/2006/main" name="DividendVTI">
  <a:themeElements>
    <a:clrScheme name="Blue II">
      <a:dk1>
        <a:sysClr val="windowText" lastClr="000000"/>
      </a:dk1>
      <a:lt1>
        <a:sysClr val="window" lastClr="FFFFFF"/>
      </a:lt1>
      <a:dk2>
        <a:srgbClr val="335B74"/>
      </a:dk2>
      <a:lt2>
        <a:srgbClr val="DFE3E5"/>
      </a:lt2>
      <a:accent1>
        <a:srgbClr val="1CADE4"/>
      </a:accent1>
      <a:accent2>
        <a:srgbClr val="2683C6"/>
      </a:accent2>
      <a:accent3>
        <a:srgbClr val="27CED7"/>
      </a:accent3>
      <a:accent4>
        <a:srgbClr val="42BA97"/>
      </a:accent4>
      <a:accent5>
        <a:srgbClr val="3E8853"/>
      </a:accent5>
      <a:accent6>
        <a:srgbClr val="62A39F"/>
      </a:accent6>
      <a:hlink>
        <a:srgbClr val="6EAC1C"/>
      </a:hlink>
      <a:folHlink>
        <a:srgbClr val="B26B02"/>
      </a:folHlink>
    </a:clrScheme>
    <a:fontScheme name="Dividend">
      <a:majorFont>
        <a:latin typeface="Franklin Gothic Demi"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Franklin Gothic Book"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Dividend">
      <a:fillStyleLst>
        <a:solidFill>
          <a:schemeClr val="phClr"/>
        </a:solidFill>
        <a:gradFill rotWithShape="1">
          <a:gsLst>
            <a:gs pos="0">
              <a:schemeClr val="phClr">
                <a:tint val="68000"/>
                <a:alpha val="90000"/>
                <a:lumMod val="100000"/>
              </a:schemeClr>
            </a:gs>
            <a:gs pos="100000">
              <a:schemeClr val="phClr">
                <a:tint val="90000"/>
                <a:lumMod val="95000"/>
              </a:schemeClr>
            </a:gs>
          </a:gsLst>
          <a:lin ang="5400000" scaled="1"/>
        </a:gradFill>
        <a:gradFill rotWithShape="1">
          <a:gsLst>
            <a:gs pos="0">
              <a:schemeClr val="phClr">
                <a:tint val="98000"/>
                <a:lumMod val="110000"/>
              </a:schemeClr>
            </a:gs>
            <a:gs pos="84000">
              <a:schemeClr val="phClr">
                <a:shade val="90000"/>
                <a:lumMod val="88000"/>
              </a:schemeClr>
            </a:gs>
          </a:gsLst>
          <a:lin ang="5400000" scaled="0"/>
        </a:gradFill>
      </a:fillStyleLst>
      <a:lnStyleLst>
        <a:ln w="12700" cap="rnd" cmpd="sng" algn="ctr">
          <a:solidFill>
            <a:schemeClr val="phClr">
              <a:lumMod val="90000"/>
            </a:schemeClr>
          </a:solidFill>
          <a:prstDash val="solid"/>
        </a:ln>
        <a:ln w="22225"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55000"/>
              </a:srgbClr>
            </a:outerShdw>
          </a:effectLst>
        </a:effectStyle>
        <a:effectStyle>
          <a:effectLst>
            <a:outerShdw blurRad="88900" dist="38100" dir="5040000" rotWithShape="0">
              <a:srgbClr val="000000">
                <a:alpha val="60000"/>
              </a:srgbClr>
            </a:outerShdw>
          </a:effectLst>
          <a:scene3d>
            <a:camera prst="orthographicFront">
              <a:rot lat="0" lon="0" rev="0"/>
            </a:camera>
            <a:lightRig rig="threePt" dir="tl">
              <a:rot lat="0" lon="0" rev="1200000"/>
            </a:lightRig>
          </a:scene3d>
          <a:sp3d>
            <a:bevelT w="38100" h="50800"/>
          </a:sp3d>
        </a:effectStyle>
      </a:effectStyleLst>
      <a:bgFillStyleLst>
        <a:solidFill>
          <a:schemeClr val="phClr"/>
        </a:solidFill>
        <a:gradFill rotWithShape="1">
          <a:gsLst>
            <a:gs pos="0">
              <a:schemeClr val="phClr">
                <a:tint val="90000"/>
                <a:lumMod val="110000"/>
              </a:schemeClr>
            </a:gs>
            <a:gs pos="88000">
              <a:schemeClr val="phClr">
                <a:shade val="94000"/>
                <a:satMod val="110000"/>
                <a:lumMod val="88000"/>
              </a:schemeClr>
            </a:gs>
          </a:gsLst>
          <a:lin ang="5400000" scaled="0"/>
        </a:gradFill>
        <a:gradFill rotWithShape="1">
          <a:gsLst>
            <a:gs pos="0">
              <a:schemeClr val="phClr">
                <a:tint val="90000"/>
                <a:lumMod val="110000"/>
              </a:schemeClr>
            </a:gs>
            <a:gs pos="100000">
              <a:schemeClr val="phClr">
                <a:shade val="98000"/>
                <a:satMod val="110000"/>
                <a:lumMod val="8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DividendVTI" id="{97558BDE-0B66-457C-BB6F-7B1B22DAA9B8}" vid="{F53508A3-AC60-448A-AF37-934D5F1A0D5E}"/>
    </a:ext>
  </a:extLst>
</a:theme>
</file>

<file path=ppt/theme/theme2.xml><?xml version="1.0" encoding="utf-8"?>
<a:theme xmlns:a="http://schemas.openxmlformats.org/drawingml/2006/main" name="GINA 16_9">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1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Technic">
  <a:themeElements>
    <a:clrScheme name="Metro">
      <a:dk1>
        <a:sysClr val="windowText" lastClr="000000"/>
      </a:dk1>
      <a:lt1>
        <a:sysClr val="window" lastClr="FFFFFF"/>
      </a:lt1>
      <a:dk2>
        <a:srgbClr val="4E5B6F"/>
      </a:dk2>
      <a:lt2>
        <a:srgbClr val="D6ECFF"/>
      </a:lt2>
      <a:accent1>
        <a:srgbClr val="7FD13B"/>
      </a:accent1>
      <a:accent2>
        <a:srgbClr val="EA157A"/>
      </a:accent2>
      <a:accent3>
        <a:srgbClr val="FEB80A"/>
      </a:accent3>
      <a:accent4>
        <a:srgbClr val="00ADDC"/>
      </a:accent4>
      <a:accent5>
        <a:srgbClr val="738AC8"/>
      </a:accent5>
      <a:accent6>
        <a:srgbClr val="1AB39F"/>
      </a:accent6>
      <a:hlink>
        <a:srgbClr val="EB8803"/>
      </a:hlink>
      <a:folHlink>
        <a:srgbClr val="5F7791"/>
      </a:folHlink>
    </a:clrScheme>
    <a:fontScheme name="Technic">
      <a:majorFont>
        <a:latin typeface="Franklin Gothic Book"/>
        <a:ea typeface=""/>
        <a:cs typeface=""/>
        <a:font script="Jpan" typeface="ＭＳ Ｐゴシック"/>
        <a:font script="Hang" typeface="HY견고딕"/>
        <a:font script="Hans" typeface="宋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HGｺﾞｼｯｸM"/>
        <a:font script="Hang" typeface="HY중고딕"/>
        <a:font script="Hans" typeface="黑体"/>
        <a:font script="Hant" typeface="微軟正黑體"/>
        <a:font script="Arab" typeface="Tahoma"/>
        <a:font script="Hebr" typeface="Levenim MT"/>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Technic">
      <a:fillStyleLst>
        <a:solidFill>
          <a:schemeClr val="phClr"/>
        </a:solidFill>
        <a:gradFill rotWithShape="1">
          <a:gsLst>
            <a:gs pos="0">
              <a:schemeClr val="phClr">
                <a:tint val="1000"/>
              </a:schemeClr>
            </a:gs>
            <a:gs pos="68000">
              <a:schemeClr val="phClr">
                <a:tint val="77000"/>
              </a:schemeClr>
            </a:gs>
            <a:gs pos="81000">
              <a:schemeClr val="phClr">
                <a:tint val="79000"/>
              </a:schemeClr>
            </a:gs>
            <a:gs pos="86000">
              <a:schemeClr val="phClr">
                <a:tint val="73000"/>
              </a:schemeClr>
            </a:gs>
            <a:gs pos="100000">
              <a:schemeClr val="phClr">
                <a:tint val="35000"/>
              </a:schemeClr>
            </a:gs>
          </a:gsLst>
          <a:lin ang="5400000" scaled="1"/>
        </a:gradFill>
        <a:gradFill rotWithShape="1">
          <a:gsLst>
            <a:gs pos="0">
              <a:schemeClr val="phClr">
                <a:tint val="73000"/>
                <a:satMod val="150000"/>
              </a:schemeClr>
            </a:gs>
            <a:gs pos="25000">
              <a:schemeClr val="phClr">
                <a:tint val="96000"/>
                <a:shade val="80000"/>
                <a:satMod val="105000"/>
              </a:schemeClr>
            </a:gs>
            <a:gs pos="38000">
              <a:schemeClr val="phClr">
                <a:tint val="96000"/>
                <a:shade val="59000"/>
                <a:satMod val="120000"/>
              </a:schemeClr>
            </a:gs>
            <a:gs pos="55000">
              <a:schemeClr val="phClr">
                <a:shade val="57000"/>
                <a:satMod val="120000"/>
              </a:schemeClr>
            </a:gs>
            <a:gs pos="80000">
              <a:schemeClr val="phClr">
                <a:shade val="56000"/>
                <a:satMod val="145000"/>
              </a:schemeClr>
            </a:gs>
            <a:gs pos="88000">
              <a:schemeClr val="phClr">
                <a:shade val="63000"/>
                <a:satMod val="160000"/>
              </a:schemeClr>
            </a:gs>
            <a:gs pos="100000">
              <a:schemeClr val="phClr">
                <a:tint val="99555"/>
                <a:satMod val="155000"/>
              </a:schemeClr>
            </a:gs>
          </a:gsLst>
          <a:lin ang="5400000" scaled="1"/>
        </a:gradFill>
      </a:fillStyleLst>
      <a:lnStyleLst>
        <a:ln w="9525" cap="flat" cmpd="sng" algn="ctr">
          <a:solidFill>
            <a:schemeClr val="phClr">
              <a:shade val="60000"/>
              <a:satMod val="300000"/>
            </a:schemeClr>
          </a:solidFill>
          <a:prstDash val="solid"/>
        </a:ln>
        <a:ln w="19050" cap="flat" cmpd="sng" algn="ctr">
          <a:solidFill>
            <a:schemeClr val="phClr"/>
          </a:solidFill>
          <a:prstDash val="solid"/>
        </a:ln>
        <a:ln w="19050" cap="flat" cmpd="sng" algn="ctr">
          <a:solidFill>
            <a:schemeClr val="phClr"/>
          </a:solidFill>
          <a:prstDash val="solid"/>
        </a:ln>
      </a:lnStyleLst>
      <a:effectStyleLst>
        <a:effectStyle>
          <a:effectLst>
            <a:glow rad="63500">
              <a:schemeClr val="phClr">
                <a:tint val="30000"/>
                <a:shade val="95000"/>
                <a:satMod val="300000"/>
                <a:alpha val="50000"/>
              </a:schemeClr>
            </a:glow>
          </a:effectLst>
        </a:effectStyle>
        <a:effectStyle>
          <a:effectLst>
            <a:glow rad="70000">
              <a:schemeClr val="phClr">
                <a:tint val="30000"/>
                <a:shade val="95000"/>
                <a:satMod val="300000"/>
                <a:alpha val="50000"/>
              </a:schemeClr>
            </a:glow>
          </a:effectLst>
        </a:effectStyle>
        <a:effectStyle>
          <a:effectLst>
            <a:glow rad="76200">
              <a:schemeClr val="phClr">
                <a:tint val="30000"/>
                <a:shade val="95000"/>
                <a:satMod val="300000"/>
                <a:alpha val="50000"/>
              </a:schemeClr>
            </a:glow>
          </a:effectLst>
          <a:scene3d>
            <a:camera prst="orthographicFront" fov="0">
              <a:rot lat="0" lon="0" rev="0"/>
            </a:camera>
            <a:lightRig rig="harsh" dir="t">
              <a:rot lat="6000000" lon="6000000" rev="0"/>
            </a:lightRig>
          </a:scene3d>
          <a:sp3d contourW="10000" prstMaterial="metal">
            <a:bevelT w="20000" h="9000" prst="softRound"/>
            <a:contourClr>
              <a:schemeClr val="phClr">
                <a:shade val="30000"/>
                <a:satMod val="200000"/>
              </a:schemeClr>
            </a:contourClr>
          </a:sp3d>
        </a:effectStyle>
      </a:effectStyleLst>
      <a:bgFillStyleLst>
        <a:solidFill>
          <a:schemeClr val="phClr"/>
        </a:solidFill>
        <a:gradFill rotWithShape="1">
          <a:gsLst>
            <a:gs pos="0">
              <a:schemeClr val="phClr">
                <a:shade val="40000"/>
                <a:satMod val="150000"/>
              </a:schemeClr>
            </a:gs>
            <a:gs pos="30000">
              <a:schemeClr val="phClr">
                <a:shade val="60000"/>
                <a:satMod val="150000"/>
              </a:schemeClr>
            </a:gs>
            <a:gs pos="100000">
              <a:schemeClr val="phClr">
                <a:tint val="83000"/>
                <a:satMod val="200000"/>
              </a:schemeClr>
            </a:gs>
          </a:gsLst>
          <a:lin ang="13000000" scaled="0"/>
        </a:gradFill>
        <a:gradFill rotWithShape="1">
          <a:gsLst>
            <a:gs pos="0">
              <a:schemeClr val="phClr">
                <a:tint val="78000"/>
                <a:satMod val="220000"/>
              </a:schemeClr>
            </a:gs>
            <a:gs pos="100000">
              <a:schemeClr val="phClr">
                <a:shade val="35000"/>
                <a:satMod val="155000"/>
              </a:schemeClr>
            </a:gs>
          </a:gsLst>
          <a:path path="circle">
            <a:fillToRect l="60000" t="50000" r="40000" b="50000"/>
          </a:path>
        </a:gradFill>
      </a:bgFillStyleLst>
    </a:fmtScheme>
  </a:themeElements>
  <a:objectDefaults/>
  <a:extraClrScheme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79F111ED35F8CC479449609E8A0923A6" ma:contentTypeVersion="12" ma:contentTypeDescription="Create a new document." ma:contentTypeScope="" ma:versionID="a410dd7f93c95333ffa1b60ed6adedd1">
  <xsd:schema xmlns:xsd="http://www.w3.org/2001/XMLSchema" xmlns:xs="http://www.w3.org/2001/XMLSchema" xmlns:p="http://schemas.microsoft.com/office/2006/metadata/properties" xmlns:ns2="71af3243-3dd4-4a8d-8c0d-dd76da1f02a5" xmlns:ns3="16c05727-aa75-4e4a-9b5f-8a80a1165891" targetNamespace="http://schemas.microsoft.com/office/2006/metadata/properties" ma:root="true" ma:fieldsID="a936d9baba76aa3866493feff160faab" ns2:_="" ns3:_="">
    <xsd:import namespace="71af3243-3dd4-4a8d-8c0d-dd76da1f02a5"/>
    <xsd:import namespace="16c05727-aa75-4e4a-9b5f-8a80a1165891"/>
    <xsd:element name="properties">
      <xsd:complexType>
        <xsd:sequence>
          <xsd:element name="documentManagement">
            <xsd:complexType>
              <xsd:all>
                <xsd:element ref="ns2:MediaServiceMetadata" minOccurs="0"/>
                <xsd:element ref="ns2:MediaServiceFastMetadata" minOccurs="0"/>
                <xsd:element ref="ns2:MediaServiceOCR" minOccurs="0"/>
                <xsd:element ref="ns2:MediaServiceAutoTags" minOccurs="0"/>
                <xsd:element ref="ns2:MediaServiceEventHashCode" minOccurs="0"/>
                <xsd:element ref="ns2:MediaServiceGenerationTime" minOccurs="0"/>
                <xsd:element ref="ns3:SharedWithUsers" minOccurs="0"/>
                <xsd:element ref="ns3:SharedWithDetails" minOccurs="0"/>
                <xsd:element ref="ns2:MediaServiceAutoKeyPoints" minOccurs="0"/>
                <xsd:element ref="ns2:MediaServiceKeyPoints" minOccurs="0"/>
                <xsd:element ref="ns2:MediaServiceDateTaken" minOccurs="0"/>
                <xsd:element ref="ns2:Statu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1af3243-3dd4-4a8d-8c0d-dd76da1f02a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CR" ma:index="10" nillable="true" ma:displayName="MediaServiceOCR" ma:internalName="MediaServiceOCR" ma:readOnly="true">
      <xsd:simpleType>
        <xsd:restriction base="dms:Note">
          <xsd:maxLength value="255"/>
        </xsd:restriction>
      </xsd:simpleType>
    </xsd:element>
    <xsd:element name="MediaServiceAutoTags" ma:index="11" nillable="true" ma:displayName="MediaServiceAutoTags" ma:internalName="MediaServiceAutoTags"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false">
      <xsd:simpleType>
        <xsd:restriction base="dms:Note">
          <xsd:maxLength value="255"/>
        </xsd:restriction>
      </xsd:simpleType>
    </xsd:element>
    <xsd:element name="MediaServiceDateTaken" ma:index="18" nillable="true" ma:displayName="MediaServiceDateTaken" ma:hidden="true" ma:internalName="MediaServiceDateTaken" ma:readOnly="true">
      <xsd:simpleType>
        <xsd:restriction base="dms:Text"/>
      </xsd:simpleType>
    </xsd:element>
    <xsd:element name="Status" ma:index="19" nillable="true" ma:displayName="Status" ma:default="Not started" ma:format="Dropdown" ma:internalName="Status">
      <xsd:simpleType>
        <xsd:restriction base="dms:Choice">
          <xsd:enumeration value="Not started"/>
          <xsd:enumeration value="In Progress"/>
          <xsd:enumeration value="Completed"/>
        </xsd:restriction>
      </xsd:simpleType>
    </xsd:element>
  </xsd:schema>
  <xsd:schema xmlns:xsd="http://www.w3.org/2001/XMLSchema" xmlns:xs="http://www.w3.org/2001/XMLSchema" xmlns:dms="http://schemas.microsoft.com/office/2006/documentManagement/types" xmlns:pc="http://schemas.microsoft.com/office/infopath/2007/PartnerControls" targetNamespace="16c05727-aa75-4e4a-9b5f-8a80a1165891"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Status xmlns="71af3243-3dd4-4a8d-8c0d-dd76da1f02a5">Not started</Status>
    <MediaServiceKeyPoints xmlns="71af3243-3dd4-4a8d-8c0d-dd76da1f02a5" xsi:nil="true"/>
  </documentManagement>
</p:properties>
</file>

<file path=customXml/itemProps1.xml><?xml version="1.0" encoding="utf-8"?>
<ds:datastoreItem xmlns:ds="http://schemas.openxmlformats.org/officeDocument/2006/customXml" ds:itemID="{41E7CA09-9778-4414-AE97-8064B12DA30E}">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71af3243-3dd4-4a8d-8c0d-dd76da1f02a5"/>
    <ds:schemaRef ds:uri="16c05727-aa75-4e4a-9b5f-8a80a116589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927BD4C1-B6B1-4715-ABF9-E660A51A4EA0}">
  <ds:schemaRefs>
    <ds:schemaRef ds:uri="http://schemas.microsoft.com/sharepoint/v3/contenttype/forms"/>
  </ds:schemaRefs>
</ds:datastoreItem>
</file>

<file path=customXml/itemProps3.xml><?xml version="1.0" encoding="utf-8"?>
<ds:datastoreItem xmlns:ds="http://schemas.openxmlformats.org/officeDocument/2006/customXml" ds:itemID="{8D289AE2-D2AE-49D1-AFAC-3A79F6794255}">
  <ds:schemaRefs>
    <ds:schemaRef ds:uri="http://schemas.microsoft.com/office/infopath/2007/PartnerControls"/>
    <ds:schemaRef ds:uri="http://schemas.microsoft.com/office/2006/documentManagement/types"/>
    <ds:schemaRef ds:uri="http://schemas.microsoft.com/office/2006/metadata/properties"/>
    <ds:schemaRef ds:uri="http://purl.org/dc/elements/1.1/"/>
    <ds:schemaRef ds:uri="http://schemas.openxmlformats.org/package/2006/metadata/core-properties"/>
    <ds:schemaRef ds:uri="16c05727-aa75-4e4a-9b5f-8a80a1165891"/>
    <ds:schemaRef ds:uri="http://purl.org/dc/terms/"/>
    <ds:schemaRef ds:uri="71af3243-3dd4-4a8d-8c0d-dd76da1f02a5"/>
    <ds:schemaRef ds:uri="http://www.w3.org/XML/1998/namespace"/>
    <ds:schemaRef ds:uri="http://purl.org/dc/dcmitype/"/>
  </ds:schemaRefs>
</ds:datastoreItem>
</file>

<file path=docProps/app.xml><?xml version="1.0" encoding="utf-8"?>
<Properties xmlns="http://schemas.openxmlformats.org/officeDocument/2006/extended-properties" xmlns:vt="http://schemas.openxmlformats.org/officeDocument/2006/docPropsVTypes">
  <Template>{C8BB9947-B522-4C03-8CC5-E401F2F137AC}tf33552983</Template>
  <TotalTime>0</TotalTime>
  <Words>1932</Words>
  <Application>Microsoft Office PowerPoint</Application>
  <PresentationFormat>Widescreen</PresentationFormat>
  <Paragraphs>162</Paragraphs>
  <Slides>33</Slides>
  <Notes>2</Notes>
  <HiddenSlides>0</HiddenSlides>
  <MMClips>0</MMClips>
  <ScaleCrop>false</ScaleCrop>
  <HeadingPairs>
    <vt:vector size="6" baseType="variant">
      <vt:variant>
        <vt:lpstr>Fonts Used</vt:lpstr>
      </vt:variant>
      <vt:variant>
        <vt:i4>14</vt:i4>
      </vt:variant>
      <vt:variant>
        <vt:lpstr>Theme</vt:lpstr>
      </vt:variant>
      <vt:variant>
        <vt:i4>5</vt:i4>
      </vt:variant>
      <vt:variant>
        <vt:lpstr>Slide Titles</vt:lpstr>
      </vt:variant>
      <vt:variant>
        <vt:i4>33</vt:i4>
      </vt:variant>
    </vt:vector>
  </HeadingPairs>
  <TitlesOfParts>
    <vt:vector size="52" baseType="lpstr">
      <vt:lpstr>ＭＳ Ｐゴシック</vt:lpstr>
      <vt:lpstr>Arial</vt:lpstr>
      <vt:lpstr>Arial Rounded MT Bold</vt:lpstr>
      <vt:lpstr>Calibri</vt:lpstr>
      <vt:lpstr>Corbel</vt:lpstr>
      <vt:lpstr>Franklin Gothic Book</vt:lpstr>
      <vt:lpstr>Franklin Gothic Demi</vt:lpstr>
      <vt:lpstr>Majalla UI</vt:lpstr>
      <vt:lpstr>Pristina</vt:lpstr>
      <vt:lpstr>Symbol</vt:lpstr>
      <vt:lpstr>Tahoma</vt:lpstr>
      <vt:lpstr>Times New Roman</vt:lpstr>
      <vt:lpstr>Wingdings</vt:lpstr>
      <vt:lpstr>Wingdings 2</vt:lpstr>
      <vt:lpstr>DividendVTI</vt:lpstr>
      <vt:lpstr>GINA 16_9</vt:lpstr>
      <vt:lpstr>Custom Design</vt:lpstr>
      <vt:lpstr>1_Custom Design</vt:lpstr>
      <vt:lpstr>Technic</vt:lpstr>
      <vt:lpstr>Bronchiolitis and wheezy infants</vt:lpstr>
      <vt:lpstr>introduction</vt:lpstr>
      <vt:lpstr>Risk factors for severe disease </vt:lpstr>
      <vt:lpstr>PowerPoint Presentation</vt:lpstr>
      <vt:lpstr>RSV</vt:lpstr>
      <vt:lpstr>Pathophysiology </vt:lpstr>
      <vt:lpstr>PowerPoint Presentation</vt:lpstr>
      <vt:lpstr>Clinical Presentation</vt:lpstr>
      <vt:lpstr>PowerPoint Presentation</vt:lpstr>
      <vt:lpstr>Diagnosis</vt:lpstr>
      <vt:lpstr>Imaging </vt:lpstr>
      <vt:lpstr>Laboratory tests</vt:lpstr>
      <vt:lpstr>Management </vt:lpstr>
      <vt:lpstr>PowerPoint Presentation</vt:lpstr>
      <vt:lpstr>PowerPoint Presentation</vt:lpstr>
      <vt:lpstr>Prevention </vt:lpstr>
      <vt:lpstr>PowerPoint Presentation</vt:lpstr>
      <vt:lpstr>Prognosis</vt:lpstr>
      <vt:lpstr>Recurrent Wheezing in children </vt:lpstr>
      <vt:lpstr>PowerPoint Presentation</vt:lpstr>
      <vt:lpstr>PowerPoint Presentation</vt:lpstr>
      <vt:lpstr>Prevalence</vt:lpstr>
      <vt:lpstr>Prevalence</vt:lpstr>
      <vt:lpstr>Prevalence</vt:lpstr>
      <vt:lpstr>Prevalence</vt:lpstr>
      <vt:lpstr>Pathophysiology </vt:lpstr>
      <vt:lpstr>Differential diagnosis</vt:lpstr>
      <vt:lpstr>Investigations </vt:lpstr>
      <vt:lpstr>Treatment </vt:lpstr>
      <vt:lpstr>PowerPoint Presentation</vt:lpstr>
      <vt:lpstr>prognosis</vt:lpstr>
      <vt:lpstr> Asthma Predictive Index</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2020-03-04T22:40:53Z</dcterms:created>
  <dcterms:modified xsi:type="dcterms:W3CDTF">2023-09-27T17:32:15Z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0x01010079F111ED35F8CC479449609E8A0923A6</vt:lpwstr>
  </property>
</Properties>
</file>