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4" r:id="rId6"/>
    <p:sldMasterId id="2147483749" r:id="rId7"/>
  </p:sldMasterIdLst>
  <p:sldIdLst>
    <p:sldId id="274" r:id="rId8"/>
    <p:sldId id="340" r:id="rId9"/>
    <p:sldId id="258" r:id="rId10"/>
    <p:sldId id="257" r:id="rId11"/>
    <p:sldId id="283" r:id="rId12"/>
    <p:sldId id="284" r:id="rId13"/>
    <p:sldId id="275" r:id="rId14"/>
    <p:sldId id="355" r:id="rId15"/>
    <p:sldId id="276" r:id="rId16"/>
    <p:sldId id="277" r:id="rId17"/>
    <p:sldId id="279" r:id="rId18"/>
    <p:sldId id="280" r:id="rId19"/>
    <p:sldId id="289" r:id="rId20"/>
    <p:sldId id="292" r:id="rId21"/>
    <p:sldId id="293" r:id="rId22"/>
    <p:sldId id="294" r:id="rId23"/>
    <p:sldId id="296" r:id="rId24"/>
    <p:sldId id="354" r:id="rId25"/>
    <p:sldId id="298" r:id="rId26"/>
    <p:sldId id="297" r:id="rId27"/>
    <p:sldId id="299" r:id="rId28"/>
    <p:sldId id="301" r:id="rId29"/>
    <p:sldId id="302" r:id="rId30"/>
    <p:sldId id="303" r:id="rId31"/>
    <p:sldId id="346" r:id="rId32"/>
    <p:sldId id="304" r:id="rId33"/>
    <p:sldId id="305" r:id="rId34"/>
    <p:sldId id="306" r:id="rId35"/>
    <p:sldId id="307" r:id="rId36"/>
    <p:sldId id="308" r:id="rId37"/>
    <p:sldId id="309" r:id="rId38"/>
    <p:sldId id="310" r:id="rId39"/>
    <p:sldId id="311" r:id="rId40"/>
    <p:sldId id="345" r:id="rId41"/>
    <p:sldId id="312" r:id="rId42"/>
    <p:sldId id="320" r:id="rId43"/>
    <p:sldId id="321" r:id="rId44"/>
    <p:sldId id="356" r:id="rId45"/>
    <p:sldId id="357" r:id="rId46"/>
    <p:sldId id="358" r:id="rId47"/>
    <p:sldId id="351" r:id="rId48"/>
    <p:sldId id="352" r:id="rId49"/>
    <p:sldId id="353" r:id="rId50"/>
    <p:sldId id="342" r:id="rId5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F27FBE-F550-4B33-9932-DDAA33E18D50}" type="doc">
      <dgm:prSet loTypeId="urn:microsoft.com/office/officeart/2005/8/layout/chart3" loCatId="cycle" qsTypeId="urn:microsoft.com/office/officeart/2005/8/quickstyle/simple1" qsCatId="simple" csTypeId="urn:microsoft.com/office/officeart/2005/8/colors/accent1_2" csCatId="accent1" phldr="1"/>
      <dgm:spPr/>
    </dgm:pt>
    <dgm:pt modelId="{E590AD75-3C9C-4686-AE3B-510E92C8E63D}">
      <dgm:prSet phldrT="[Text]" custT="1"/>
      <dgm:spPr/>
      <dgm:t>
        <a:bodyPr/>
        <a:lstStyle/>
        <a:p>
          <a:r>
            <a:rPr lang="en-US" sz="3600" b="1" dirty="0">
              <a:solidFill>
                <a:srgbClr val="FFFF00"/>
              </a:solidFill>
            </a:rPr>
            <a:t>Child </a:t>
          </a:r>
        </a:p>
      </dgm:t>
    </dgm:pt>
    <dgm:pt modelId="{F2CF9582-CA7E-4DC3-A157-E3FCB699A9F1}" type="parTrans" cxnId="{7CB5E7E3-88BF-47E9-89CF-299597AFC20D}">
      <dgm:prSet/>
      <dgm:spPr/>
      <dgm:t>
        <a:bodyPr/>
        <a:lstStyle/>
        <a:p>
          <a:endParaRPr lang="en-US"/>
        </a:p>
      </dgm:t>
    </dgm:pt>
    <dgm:pt modelId="{AD4EA437-1BBD-4BEE-86B9-7F43FF7B13F1}" type="sibTrans" cxnId="{7CB5E7E3-88BF-47E9-89CF-299597AFC20D}">
      <dgm:prSet/>
      <dgm:spPr/>
      <dgm:t>
        <a:bodyPr/>
        <a:lstStyle/>
        <a:p>
          <a:endParaRPr lang="en-US"/>
        </a:p>
      </dgm:t>
    </dgm:pt>
    <dgm:pt modelId="{05F00DE9-4EFC-4175-8B35-578AEDD72AA6}">
      <dgm:prSet phldrT="[Text]" custT="1"/>
      <dgm:spPr/>
      <dgm:t>
        <a:bodyPr/>
        <a:lstStyle/>
        <a:p>
          <a:r>
            <a:rPr lang="en-US" sz="3200" b="1" dirty="0">
              <a:solidFill>
                <a:srgbClr val="0070C0"/>
              </a:solidFill>
            </a:rPr>
            <a:t>Environmental</a:t>
          </a:r>
          <a:r>
            <a:rPr lang="en-US" sz="1800" dirty="0"/>
            <a:t> </a:t>
          </a:r>
        </a:p>
      </dgm:t>
    </dgm:pt>
    <dgm:pt modelId="{80DCED2E-0AFD-4505-9D7D-D7FD74C8B1E5}" type="parTrans" cxnId="{DE361CE7-8006-4B16-95DD-1BF8070AE78A}">
      <dgm:prSet/>
      <dgm:spPr/>
      <dgm:t>
        <a:bodyPr/>
        <a:lstStyle/>
        <a:p>
          <a:endParaRPr lang="en-US"/>
        </a:p>
      </dgm:t>
    </dgm:pt>
    <dgm:pt modelId="{4112924A-BD07-49F0-8028-68E43621FABB}" type="sibTrans" cxnId="{DE361CE7-8006-4B16-95DD-1BF8070AE78A}">
      <dgm:prSet/>
      <dgm:spPr/>
      <dgm:t>
        <a:bodyPr/>
        <a:lstStyle/>
        <a:p>
          <a:endParaRPr lang="en-US"/>
        </a:p>
      </dgm:t>
    </dgm:pt>
    <dgm:pt modelId="{4D1E80E4-569A-4629-95B9-9D12868784E6}">
      <dgm:prSet phldrT="[Text]" custT="1"/>
      <dgm:spPr/>
      <dgm:t>
        <a:bodyPr/>
        <a:lstStyle/>
        <a:p>
          <a:r>
            <a:rPr lang="en-US" sz="3600" b="1" dirty="0">
              <a:solidFill>
                <a:srgbClr val="FF0000"/>
              </a:solidFill>
            </a:rPr>
            <a:t>Parental </a:t>
          </a:r>
        </a:p>
      </dgm:t>
    </dgm:pt>
    <dgm:pt modelId="{C4F9CA7F-CA13-48DE-852A-16F4A8C7B55C}" type="parTrans" cxnId="{9F079200-9EEE-4679-AC2D-B1389A5ED071}">
      <dgm:prSet/>
      <dgm:spPr/>
      <dgm:t>
        <a:bodyPr/>
        <a:lstStyle/>
        <a:p>
          <a:endParaRPr lang="en-US"/>
        </a:p>
      </dgm:t>
    </dgm:pt>
    <dgm:pt modelId="{5B157156-7E40-4E78-99EC-D9E0A82C4389}" type="sibTrans" cxnId="{9F079200-9EEE-4679-AC2D-B1389A5ED071}">
      <dgm:prSet/>
      <dgm:spPr/>
      <dgm:t>
        <a:bodyPr/>
        <a:lstStyle/>
        <a:p>
          <a:endParaRPr lang="en-US"/>
        </a:p>
      </dgm:t>
    </dgm:pt>
    <dgm:pt modelId="{37E0A4CF-DD7C-4BFC-B53F-174EE29F75A5}" type="pres">
      <dgm:prSet presAssocID="{DDF27FBE-F550-4B33-9932-DDAA33E18D50}" presName="compositeShape" presStyleCnt="0">
        <dgm:presLayoutVars>
          <dgm:chMax val="7"/>
          <dgm:dir/>
          <dgm:resizeHandles val="exact"/>
        </dgm:presLayoutVars>
      </dgm:prSet>
      <dgm:spPr/>
    </dgm:pt>
    <dgm:pt modelId="{4F75E14E-063E-4744-92C9-A046C61C74DD}" type="pres">
      <dgm:prSet presAssocID="{DDF27FBE-F550-4B33-9932-DDAA33E18D50}" presName="wedge1" presStyleLbl="node1" presStyleIdx="0" presStyleCnt="3" custScaleX="173204" custScaleY="162795"/>
      <dgm:spPr/>
    </dgm:pt>
    <dgm:pt modelId="{FD06EAB3-47DD-4A88-A7C7-BC67FDFA8DF5}" type="pres">
      <dgm:prSet presAssocID="{DDF27FBE-F550-4B33-9932-DDAA33E18D50}" presName="wedge1Tx" presStyleLbl="node1" presStyleIdx="0" presStyleCnt="3">
        <dgm:presLayoutVars>
          <dgm:chMax val="0"/>
          <dgm:chPref val="0"/>
          <dgm:bulletEnabled val="1"/>
        </dgm:presLayoutVars>
      </dgm:prSet>
      <dgm:spPr/>
    </dgm:pt>
    <dgm:pt modelId="{2E6F726E-0B7C-4475-A97D-2EB67AD66DCA}" type="pres">
      <dgm:prSet presAssocID="{DDF27FBE-F550-4B33-9932-DDAA33E18D50}" presName="wedge2" presStyleLbl="node1" presStyleIdx="1" presStyleCnt="3" custScaleX="208825" custScaleY="151252"/>
      <dgm:spPr/>
    </dgm:pt>
    <dgm:pt modelId="{FE29F396-96A8-4C11-A161-7139E554E743}" type="pres">
      <dgm:prSet presAssocID="{DDF27FBE-F550-4B33-9932-DDAA33E18D50}" presName="wedge2Tx" presStyleLbl="node1" presStyleIdx="1" presStyleCnt="3">
        <dgm:presLayoutVars>
          <dgm:chMax val="0"/>
          <dgm:chPref val="0"/>
          <dgm:bulletEnabled val="1"/>
        </dgm:presLayoutVars>
      </dgm:prSet>
      <dgm:spPr/>
    </dgm:pt>
    <dgm:pt modelId="{62F4D1FF-A584-414C-8F2D-D8B7ED8C0696}" type="pres">
      <dgm:prSet presAssocID="{DDF27FBE-F550-4B33-9932-DDAA33E18D50}" presName="wedge3" presStyleLbl="node1" presStyleIdx="2" presStyleCnt="3" custScaleX="213044" custScaleY="170481"/>
      <dgm:spPr/>
    </dgm:pt>
    <dgm:pt modelId="{27AC023B-2290-41DE-A38F-EBCEEA37E9B4}" type="pres">
      <dgm:prSet presAssocID="{DDF27FBE-F550-4B33-9932-DDAA33E18D50}" presName="wedge3Tx" presStyleLbl="node1" presStyleIdx="2" presStyleCnt="3">
        <dgm:presLayoutVars>
          <dgm:chMax val="0"/>
          <dgm:chPref val="0"/>
          <dgm:bulletEnabled val="1"/>
        </dgm:presLayoutVars>
      </dgm:prSet>
      <dgm:spPr/>
    </dgm:pt>
  </dgm:ptLst>
  <dgm:cxnLst>
    <dgm:cxn modelId="{9F079200-9EEE-4679-AC2D-B1389A5ED071}" srcId="{DDF27FBE-F550-4B33-9932-DDAA33E18D50}" destId="{4D1E80E4-569A-4629-95B9-9D12868784E6}" srcOrd="2" destOrd="0" parTransId="{C4F9CA7F-CA13-48DE-852A-16F4A8C7B55C}" sibTransId="{5B157156-7E40-4E78-99EC-D9E0A82C4389}"/>
    <dgm:cxn modelId="{3DF6F609-6D58-4EA2-A064-E1F281A6CA4A}" type="presOf" srcId="{E590AD75-3C9C-4686-AE3B-510E92C8E63D}" destId="{4F75E14E-063E-4744-92C9-A046C61C74DD}" srcOrd="0" destOrd="0" presId="urn:microsoft.com/office/officeart/2005/8/layout/chart3"/>
    <dgm:cxn modelId="{E63CA544-DDCD-4866-8DBD-1A8E0E894F96}" type="presOf" srcId="{4D1E80E4-569A-4629-95B9-9D12868784E6}" destId="{27AC023B-2290-41DE-A38F-EBCEEA37E9B4}" srcOrd="1" destOrd="0" presId="urn:microsoft.com/office/officeart/2005/8/layout/chart3"/>
    <dgm:cxn modelId="{F249EE9C-9915-4801-96C1-0319D36F61B4}" type="presOf" srcId="{DDF27FBE-F550-4B33-9932-DDAA33E18D50}" destId="{37E0A4CF-DD7C-4BFC-B53F-174EE29F75A5}" srcOrd="0" destOrd="0" presId="urn:microsoft.com/office/officeart/2005/8/layout/chart3"/>
    <dgm:cxn modelId="{F95208AC-1932-4C94-83E7-163F1C91B01E}" type="presOf" srcId="{4D1E80E4-569A-4629-95B9-9D12868784E6}" destId="{62F4D1FF-A584-414C-8F2D-D8B7ED8C0696}" srcOrd="0" destOrd="0" presId="urn:microsoft.com/office/officeart/2005/8/layout/chart3"/>
    <dgm:cxn modelId="{E5C3E3C8-4986-4BE0-B064-D0518B130E58}" type="presOf" srcId="{05F00DE9-4EFC-4175-8B35-578AEDD72AA6}" destId="{2E6F726E-0B7C-4475-A97D-2EB67AD66DCA}" srcOrd="0" destOrd="0" presId="urn:microsoft.com/office/officeart/2005/8/layout/chart3"/>
    <dgm:cxn modelId="{2300CBD2-1A34-4746-9365-DF6101775391}" type="presOf" srcId="{05F00DE9-4EFC-4175-8B35-578AEDD72AA6}" destId="{FE29F396-96A8-4C11-A161-7139E554E743}" srcOrd="1" destOrd="0" presId="urn:microsoft.com/office/officeart/2005/8/layout/chart3"/>
    <dgm:cxn modelId="{7CB5E7E3-88BF-47E9-89CF-299597AFC20D}" srcId="{DDF27FBE-F550-4B33-9932-DDAA33E18D50}" destId="{E590AD75-3C9C-4686-AE3B-510E92C8E63D}" srcOrd="0" destOrd="0" parTransId="{F2CF9582-CA7E-4DC3-A157-E3FCB699A9F1}" sibTransId="{AD4EA437-1BBD-4BEE-86B9-7F43FF7B13F1}"/>
    <dgm:cxn modelId="{DE361CE7-8006-4B16-95DD-1BF8070AE78A}" srcId="{DDF27FBE-F550-4B33-9932-DDAA33E18D50}" destId="{05F00DE9-4EFC-4175-8B35-578AEDD72AA6}" srcOrd="1" destOrd="0" parTransId="{80DCED2E-0AFD-4505-9D7D-D7FD74C8B1E5}" sibTransId="{4112924A-BD07-49F0-8028-68E43621FABB}"/>
    <dgm:cxn modelId="{39C186FF-A326-424D-A5C7-267B2A16BE44}" type="presOf" srcId="{E590AD75-3C9C-4686-AE3B-510E92C8E63D}" destId="{FD06EAB3-47DD-4A88-A7C7-BC67FDFA8DF5}" srcOrd="1" destOrd="0" presId="urn:microsoft.com/office/officeart/2005/8/layout/chart3"/>
    <dgm:cxn modelId="{5E5E114F-02A2-47B0-8987-CBE5EACEAD15}" type="presParOf" srcId="{37E0A4CF-DD7C-4BFC-B53F-174EE29F75A5}" destId="{4F75E14E-063E-4744-92C9-A046C61C74DD}" srcOrd="0" destOrd="0" presId="urn:microsoft.com/office/officeart/2005/8/layout/chart3"/>
    <dgm:cxn modelId="{6890CFEB-1CD9-4CAB-8052-1F3275E44F76}" type="presParOf" srcId="{37E0A4CF-DD7C-4BFC-B53F-174EE29F75A5}" destId="{FD06EAB3-47DD-4A88-A7C7-BC67FDFA8DF5}" srcOrd="1" destOrd="0" presId="urn:microsoft.com/office/officeart/2005/8/layout/chart3"/>
    <dgm:cxn modelId="{6191612F-03B1-438E-8D58-273FA2B2036E}" type="presParOf" srcId="{37E0A4CF-DD7C-4BFC-B53F-174EE29F75A5}" destId="{2E6F726E-0B7C-4475-A97D-2EB67AD66DCA}" srcOrd="2" destOrd="0" presId="urn:microsoft.com/office/officeart/2005/8/layout/chart3"/>
    <dgm:cxn modelId="{CCBE4BCE-7203-4776-B5C5-CDB729B0030D}" type="presParOf" srcId="{37E0A4CF-DD7C-4BFC-B53F-174EE29F75A5}" destId="{FE29F396-96A8-4C11-A161-7139E554E743}" srcOrd="3" destOrd="0" presId="urn:microsoft.com/office/officeart/2005/8/layout/chart3"/>
    <dgm:cxn modelId="{FDB14A23-93F1-4610-9820-41CB7A974FF8}" type="presParOf" srcId="{37E0A4CF-DD7C-4BFC-B53F-174EE29F75A5}" destId="{62F4D1FF-A584-414C-8F2D-D8B7ED8C0696}" srcOrd="4" destOrd="0" presId="urn:microsoft.com/office/officeart/2005/8/layout/chart3"/>
    <dgm:cxn modelId="{985ADEE0-30B2-489B-8229-4F56BBF86BA6}" type="presParOf" srcId="{37E0A4CF-DD7C-4BFC-B53F-174EE29F75A5}" destId="{27AC023B-2290-41DE-A38F-EBCEEA37E9B4}"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76A76B-F1A3-487E-BAB1-D8045C138C01}"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MY"/>
        </a:p>
      </dgm:t>
    </dgm:pt>
    <dgm:pt modelId="{34500BE0-6FF6-4CC8-B321-13F7E3965F61}">
      <dgm:prSet phldrT="[Text]"/>
      <dgm:spPr/>
      <dgm:t>
        <a:bodyPr/>
        <a:lstStyle/>
        <a:p>
          <a:pPr algn="l"/>
          <a:r>
            <a:rPr lang="en-MY" dirty="0"/>
            <a:t>Failure by parents or caregiver to provide a child for their physical and emotional needs for development and wellbeing.</a:t>
          </a:r>
        </a:p>
      </dgm:t>
    </dgm:pt>
    <dgm:pt modelId="{B6C0E0D9-593A-49B5-8AF4-9CBE19BD9AC6}" type="parTrans" cxnId="{89F045C3-22C8-4E59-A72F-6982E2D8CFD9}">
      <dgm:prSet/>
      <dgm:spPr/>
      <dgm:t>
        <a:bodyPr/>
        <a:lstStyle/>
        <a:p>
          <a:endParaRPr lang="en-MY"/>
        </a:p>
      </dgm:t>
    </dgm:pt>
    <dgm:pt modelId="{03FC1487-D077-453B-A50D-56C74396233C}" type="sibTrans" cxnId="{89F045C3-22C8-4E59-A72F-6982E2D8CFD9}">
      <dgm:prSet/>
      <dgm:spPr/>
      <dgm:t>
        <a:bodyPr/>
        <a:lstStyle/>
        <a:p>
          <a:endParaRPr lang="en-MY"/>
        </a:p>
      </dgm:t>
    </dgm:pt>
    <dgm:pt modelId="{FDE5627B-54E9-4390-81C7-6CEAC3934E5D}">
      <dgm:prSet phldrT="[Text]"/>
      <dgm:spPr/>
      <dgm:t>
        <a:bodyPr/>
        <a:lstStyle/>
        <a:p>
          <a:r>
            <a:rPr lang="en-US" dirty="0"/>
            <a:t>Educational neglect</a:t>
          </a:r>
          <a:endParaRPr lang="en-MY" dirty="0"/>
        </a:p>
      </dgm:t>
    </dgm:pt>
    <dgm:pt modelId="{21577AD2-8612-4EA7-B826-EF865D2D5C95}" type="parTrans" cxnId="{2C0F2ABC-95B4-4DBD-8312-15C19D4593D5}">
      <dgm:prSet/>
      <dgm:spPr/>
      <dgm:t>
        <a:bodyPr/>
        <a:lstStyle/>
        <a:p>
          <a:endParaRPr lang="en-MY"/>
        </a:p>
      </dgm:t>
    </dgm:pt>
    <dgm:pt modelId="{636B85F6-A25A-458A-A8C2-5B28E351DCE3}" type="sibTrans" cxnId="{2C0F2ABC-95B4-4DBD-8312-15C19D4593D5}">
      <dgm:prSet/>
      <dgm:spPr/>
      <dgm:t>
        <a:bodyPr/>
        <a:lstStyle/>
        <a:p>
          <a:endParaRPr lang="en-MY"/>
        </a:p>
      </dgm:t>
    </dgm:pt>
    <dgm:pt modelId="{8D563259-3381-4221-BE78-56C89016E62E}">
      <dgm:prSet phldrT="[Text]"/>
      <dgm:spPr/>
      <dgm:t>
        <a:bodyPr/>
        <a:lstStyle/>
        <a:p>
          <a:r>
            <a:rPr lang="en-US" dirty="0"/>
            <a:t>Environmental neglect</a:t>
          </a:r>
          <a:endParaRPr lang="en-MY" dirty="0"/>
        </a:p>
      </dgm:t>
    </dgm:pt>
    <dgm:pt modelId="{CED7910D-1FC0-4300-B53E-389F1F13742D}" type="parTrans" cxnId="{69E4C722-707F-4882-BCDA-B6F3B2106B02}">
      <dgm:prSet/>
      <dgm:spPr/>
      <dgm:t>
        <a:bodyPr/>
        <a:lstStyle/>
        <a:p>
          <a:endParaRPr lang="en-MY"/>
        </a:p>
      </dgm:t>
    </dgm:pt>
    <dgm:pt modelId="{D51A6982-F014-4263-ADC0-C7E947D4ADE7}" type="sibTrans" cxnId="{69E4C722-707F-4882-BCDA-B6F3B2106B02}">
      <dgm:prSet/>
      <dgm:spPr/>
      <dgm:t>
        <a:bodyPr/>
        <a:lstStyle/>
        <a:p>
          <a:endParaRPr lang="en-MY"/>
        </a:p>
      </dgm:t>
    </dgm:pt>
    <dgm:pt modelId="{F5F7D77C-3EB0-4A6B-BA11-AD00334D12A4}">
      <dgm:prSet phldrT="[Text]"/>
      <dgm:spPr/>
      <dgm:t>
        <a:bodyPr/>
        <a:lstStyle/>
        <a:p>
          <a:r>
            <a:rPr lang="en-US" dirty="0"/>
            <a:t>Emotional neglect</a:t>
          </a:r>
          <a:endParaRPr lang="en-MY" dirty="0"/>
        </a:p>
      </dgm:t>
    </dgm:pt>
    <dgm:pt modelId="{74A3AD51-55A3-4A0F-9088-E14B4FFD86C4}" type="sibTrans" cxnId="{1131F674-DD1C-4518-A2AF-895EC1336DFD}">
      <dgm:prSet/>
      <dgm:spPr/>
      <dgm:t>
        <a:bodyPr/>
        <a:lstStyle/>
        <a:p>
          <a:endParaRPr lang="en-MY"/>
        </a:p>
      </dgm:t>
    </dgm:pt>
    <dgm:pt modelId="{7DE40AC1-6897-4838-B232-F9C4C81CA08D}" type="parTrans" cxnId="{1131F674-DD1C-4518-A2AF-895EC1336DFD}">
      <dgm:prSet/>
      <dgm:spPr/>
      <dgm:t>
        <a:bodyPr/>
        <a:lstStyle/>
        <a:p>
          <a:endParaRPr lang="en-MY"/>
        </a:p>
      </dgm:t>
    </dgm:pt>
    <dgm:pt modelId="{E13ECC4E-192B-499E-9049-B60B43A31B9F}">
      <dgm:prSet phldrT="[Text]"/>
      <dgm:spPr/>
      <dgm:t>
        <a:bodyPr/>
        <a:lstStyle/>
        <a:p>
          <a:r>
            <a:rPr lang="en-US" dirty="0"/>
            <a:t>Physical neglect</a:t>
          </a:r>
          <a:endParaRPr lang="en-MY" dirty="0"/>
        </a:p>
      </dgm:t>
    </dgm:pt>
    <dgm:pt modelId="{FDD07C51-ACBA-46EE-8643-BD5F32B96BF8}" type="sibTrans" cxnId="{64274857-28C9-4DFD-941A-1132553D46BB}">
      <dgm:prSet/>
      <dgm:spPr/>
      <dgm:t>
        <a:bodyPr/>
        <a:lstStyle/>
        <a:p>
          <a:endParaRPr lang="en-MY"/>
        </a:p>
      </dgm:t>
    </dgm:pt>
    <dgm:pt modelId="{22DDDD31-F791-4657-B1BB-E11F3139184D}" type="parTrans" cxnId="{64274857-28C9-4DFD-941A-1132553D46BB}">
      <dgm:prSet/>
      <dgm:spPr/>
      <dgm:t>
        <a:bodyPr/>
        <a:lstStyle/>
        <a:p>
          <a:endParaRPr lang="en-MY"/>
        </a:p>
      </dgm:t>
    </dgm:pt>
    <dgm:pt modelId="{1D0E71BC-2FAB-4949-A2AD-9C12AAC1987C}" type="pres">
      <dgm:prSet presAssocID="{7D76A76B-F1A3-487E-BAB1-D8045C138C01}" presName="Name0" presStyleCnt="0">
        <dgm:presLayoutVars>
          <dgm:chPref val="1"/>
          <dgm:dir/>
          <dgm:animOne val="branch"/>
          <dgm:animLvl val="lvl"/>
          <dgm:resizeHandles/>
        </dgm:presLayoutVars>
      </dgm:prSet>
      <dgm:spPr/>
    </dgm:pt>
    <dgm:pt modelId="{1B155542-51FB-4644-A29B-4F12055C6FFD}" type="pres">
      <dgm:prSet presAssocID="{34500BE0-6FF6-4CC8-B321-13F7E3965F61}" presName="vertOne" presStyleCnt="0"/>
      <dgm:spPr/>
    </dgm:pt>
    <dgm:pt modelId="{1FC14C14-EF1E-4A93-AC05-1A365D1E8BC2}" type="pres">
      <dgm:prSet presAssocID="{34500BE0-6FF6-4CC8-B321-13F7E3965F61}" presName="txOne" presStyleLbl="node0" presStyleIdx="0" presStyleCnt="1">
        <dgm:presLayoutVars>
          <dgm:chPref val="3"/>
        </dgm:presLayoutVars>
      </dgm:prSet>
      <dgm:spPr/>
    </dgm:pt>
    <dgm:pt modelId="{7EB67371-13B9-4C57-A8F7-E8656EB14B21}" type="pres">
      <dgm:prSet presAssocID="{34500BE0-6FF6-4CC8-B321-13F7E3965F61}" presName="parTransOne" presStyleCnt="0"/>
      <dgm:spPr/>
    </dgm:pt>
    <dgm:pt modelId="{517166C4-4DDB-47E5-A350-C9E2FECE405B}" type="pres">
      <dgm:prSet presAssocID="{34500BE0-6FF6-4CC8-B321-13F7E3965F61}" presName="horzOne" presStyleCnt="0"/>
      <dgm:spPr/>
    </dgm:pt>
    <dgm:pt modelId="{1A2F7E72-0D8A-47A5-8BC8-07A4A1E20ADF}" type="pres">
      <dgm:prSet presAssocID="{E13ECC4E-192B-499E-9049-B60B43A31B9F}" presName="vertTwo" presStyleCnt="0"/>
      <dgm:spPr/>
    </dgm:pt>
    <dgm:pt modelId="{D6170F3E-CDAA-4CA0-9652-3DCB40B81C68}" type="pres">
      <dgm:prSet presAssocID="{E13ECC4E-192B-499E-9049-B60B43A31B9F}" presName="txTwo" presStyleLbl="node2" presStyleIdx="0" presStyleCnt="2">
        <dgm:presLayoutVars>
          <dgm:chPref val="3"/>
        </dgm:presLayoutVars>
      </dgm:prSet>
      <dgm:spPr/>
    </dgm:pt>
    <dgm:pt modelId="{97C0CBE3-9141-4BB1-9AFA-180F86B7AEFB}" type="pres">
      <dgm:prSet presAssocID="{E13ECC4E-192B-499E-9049-B60B43A31B9F}" presName="parTransTwo" presStyleCnt="0"/>
      <dgm:spPr/>
    </dgm:pt>
    <dgm:pt modelId="{75D67636-163B-4A2C-9033-28BCDA542D30}" type="pres">
      <dgm:prSet presAssocID="{E13ECC4E-192B-499E-9049-B60B43A31B9F}" presName="horzTwo" presStyleCnt="0"/>
      <dgm:spPr/>
    </dgm:pt>
    <dgm:pt modelId="{65FEFA57-6AA4-47F9-B072-741A50A5DE9E}" type="pres">
      <dgm:prSet presAssocID="{F5F7D77C-3EB0-4A6B-BA11-AD00334D12A4}" presName="vertThree" presStyleCnt="0"/>
      <dgm:spPr/>
    </dgm:pt>
    <dgm:pt modelId="{DB432B2C-7769-4E72-B283-17017D663F98}" type="pres">
      <dgm:prSet presAssocID="{F5F7D77C-3EB0-4A6B-BA11-AD00334D12A4}" presName="txThree" presStyleLbl="node3" presStyleIdx="0" presStyleCnt="2">
        <dgm:presLayoutVars>
          <dgm:chPref val="3"/>
        </dgm:presLayoutVars>
      </dgm:prSet>
      <dgm:spPr/>
    </dgm:pt>
    <dgm:pt modelId="{49A90CFC-820A-4CD5-94DD-ED0D2B1662D1}" type="pres">
      <dgm:prSet presAssocID="{F5F7D77C-3EB0-4A6B-BA11-AD00334D12A4}" presName="horzThree" presStyleCnt="0"/>
      <dgm:spPr/>
    </dgm:pt>
    <dgm:pt modelId="{D387CA4F-8386-4389-85AE-D3054816D258}" type="pres">
      <dgm:prSet presAssocID="{FDD07C51-ACBA-46EE-8643-BD5F32B96BF8}" presName="sibSpaceTwo" presStyleCnt="0"/>
      <dgm:spPr/>
    </dgm:pt>
    <dgm:pt modelId="{804D147D-9EF2-4D06-8CA3-94A973F2EE7B}" type="pres">
      <dgm:prSet presAssocID="{FDE5627B-54E9-4390-81C7-6CEAC3934E5D}" presName="vertTwo" presStyleCnt="0"/>
      <dgm:spPr/>
    </dgm:pt>
    <dgm:pt modelId="{AB1FDA85-78D7-42EF-894B-6D2648A002C8}" type="pres">
      <dgm:prSet presAssocID="{FDE5627B-54E9-4390-81C7-6CEAC3934E5D}" presName="txTwo" presStyleLbl="node2" presStyleIdx="1" presStyleCnt="2">
        <dgm:presLayoutVars>
          <dgm:chPref val="3"/>
        </dgm:presLayoutVars>
      </dgm:prSet>
      <dgm:spPr/>
    </dgm:pt>
    <dgm:pt modelId="{DDB67A23-8CFB-46F4-8196-863F520284C9}" type="pres">
      <dgm:prSet presAssocID="{FDE5627B-54E9-4390-81C7-6CEAC3934E5D}" presName="parTransTwo" presStyleCnt="0"/>
      <dgm:spPr/>
    </dgm:pt>
    <dgm:pt modelId="{5B16A497-4B40-41B0-ABD3-DA18505F016F}" type="pres">
      <dgm:prSet presAssocID="{FDE5627B-54E9-4390-81C7-6CEAC3934E5D}" presName="horzTwo" presStyleCnt="0"/>
      <dgm:spPr/>
    </dgm:pt>
    <dgm:pt modelId="{86F9E0EC-C574-4DAA-B96F-70C3D4F359AA}" type="pres">
      <dgm:prSet presAssocID="{8D563259-3381-4221-BE78-56C89016E62E}" presName="vertThree" presStyleCnt="0"/>
      <dgm:spPr/>
    </dgm:pt>
    <dgm:pt modelId="{F1AB6442-F971-4AAF-BCB7-BB722F0490F8}" type="pres">
      <dgm:prSet presAssocID="{8D563259-3381-4221-BE78-56C89016E62E}" presName="txThree" presStyleLbl="node3" presStyleIdx="1" presStyleCnt="2">
        <dgm:presLayoutVars>
          <dgm:chPref val="3"/>
        </dgm:presLayoutVars>
      </dgm:prSet>
      <dgm:spPr/>
    </dgm:pt>
    <dgm:pt modelId="{BB8AA9E6-EC8C-4F74-A485-6CFBF98F16C1}" type="pres">
      <dgm:prSet presAssocID="{8D563259-3381-4221-BE78-56C89016E62E}" presName="horzThree" presStyleCnt="0"/>
      <dgm:spPr/>
    </dgm:pt>
  </dgm:ptLst>
  <dgm:cxnLst>
    <dgm:cxn modelId="{B975450E-87C7-4FA0-90F4-91B1F75C1ABE}" type="presOf" srcId="{34500BE0-6FF6-4CC8-B321-13F7E3965F61}" destId="{1FC14C14-EF1E-4A93-AC05-1A365D1E8BC2}" srcOrd="0" destOrd="0" presId="urn:microsoft.com/office/officeart/2005/8/layout/hierarchy4"/>
    <dgm:cxn modelId="{69E4C722-707F-4882-BCDA-B6F3B2106B02}" srcId="{FDE5627B-54E9-4390-81C7-6CEAC3934E5D}" destId="{8D563259-3381-4221-BE78-56C89016E62E}" srcOrd="0" destOrd="0" parTransId="{CED7910D-1FC0-4300-B53E-389F1F13742D}" sibTransId="{D51A6982-F014-4263-ADC0-C7E947D4ADE7}"/>
    <dgm:cxn modelId="{0279165E-D6FF-43FB-BBB3-5FA29190CC1F}" type="presOf" srcId="{E13ECC4E-192B-499E-9049-B60B43A31B9F}" destId="{D6170F3E-CDAA-4CA0-9652-3DCB40B81C68}" srcOrd="0" destOrd="0" presId="urn:microsoft.com/office/officeart/2005/8/layout/hierarchy4"/>
    <dgm:cxn modelId="{1131F674-DD1C-4518-A2AF-895EC1336DFD}" srcId="{E13ECC4E-192B-499E-9049-B60B43A31B9F}" destId="{F5F7D77C-3EB0-4A6B-BA11-AD00334D12A4}" srcOrd="0" destOrd="0" parTransId="{7DE40AC1-6897-4838-B232-F9C4C81CA08D}" sibTransId="{74A3AD51-55A3-4A0F-9088-E14B4FFD86C4}"/>
    <dgm:cxn modelId="{64274857-28C9-4DFD-941A-1132553D46BB}" srcId="{34500BE0-6FF6-4CC8-B321-13F7E3965F61}" destId="{E13ECC4E-192B-499E-9049-B60B43A31B9F}" srcOrd="0" destOrd="0" parTransId="{22DDDD31-F791-4657-B1BB-E11F3139184D}" sibTransId="{FDD07C51-ACBA-46EE-8643-BD5F32B96BF8}"/>
    <dgm:cxn modelId="{04B54A82-1B21-4F0C-AFE7-FA1872658C17}" type="presOf" srcId="{7D76A76B-F1A3-487E-BAB1-D8045C138C01}" destId="{1D0E71BC-2FAB-4949-A2AD-9C12AAC1987C}" srcOrd="0" destOrd="0" presId="urn:microsoft.com/office/officeart/2005/8/layout/hierarchy4"/>
    <dgm:cxn modelId="{8D2F6D87-E4C5-40FC-8031-BE3DE5593F73}" type="presOf" srcId="{FDE5627B-54E9-4390-81C7-6CEAC3934E5D}" destId="{AB1FDA85-78D7-42EF-894B-6D2648A002C8}" srcOrd="0" destOrd="0" presId="urn:microsoft.com/office/officeart/2005/8/layout/hierarchy4"/>
    <dgm:cxn modelId="{2C0F2ABC-95B4-4DBD-8312-15C19D4593D5}" srcId="{34500BE0-6FF6-4CC8-B321-13F7E3965F61}" destId="{FDE5627B-54E9-4390-81C7-6CEAC3934E5D}" srcOrd="1" destOrd="0" parTransId="{21577AD2-8612-4EA7-B826-EF865D2D5C95}" sibTransId="{636B85F6-A25A-458A-A8C2-5B28E351DCE3}"/>
    <dgm:cxn modelId="{1F741ABD-5190-43BE-85D4-AE48CCDFDE4B}" type="presOf" srcId="{8D563259-3381-4221-BE78-56C89016E62E}" destId="{F1AB6442-F971-4AAF-BCB7-BB722F0490F8}" srcOrd="0" destOrd="0" presId="urn:microsoft.com/office/officeart/2005/8/layout/hierarchy4"/>
    <dgm:cxn modelId="{89F045C3-22C8-4E59-A72F-6982E2D8CFD9}" srcId="{7D76A76B-F1A3-487E-BAB1-D8045C138C01}" destId="{34500BE0-6FF6-4CC8-B321-13F7E3965F61}" srcOrd="0" destOrd="0" parTransId="{B6C0E0D9-593A-49B5-8AF4-9CBE19BD9AC6}" sibTransId="{03FC1487-D077-453B-A50D-56C74396233C}"/>
    <dgm:cxn modelId="{C6A7C3D5-9B5F-4F84-97EF-4B4766A6BB23}" type="presOf" srcId="{F5F7D77C-3EB0-4A6B-BA11-AD00334D12A4}" destId="{DB432B2C-7769-4E72-B283-17017D663F98}" srcOrd="0" destOrd="0" presId="urn:microsoft.com/office/officeart/2005/8/layout/hierarchy4"/>
    <dgm:cxn modelId="{C77DC517-DB04-4EAD-B250-C9DF042F1EC0}" type="presParOf" srcId="{1D0E71BC-2FAB-4949-A2AD-9C12AAC1987C}" destId="{1B155542-51FB-4644-A29B-4F12055C6FFD}" srcOrd="0" destOrd="0" presId="urn:microsoft.com/office/officeart/2005/8/layout/hierarchy4"/>
    <dgm:cxn modelId="{9B1338B1-8579-4505-8BB0-4F22AA8D3AD8}" type="presParOf" srcId="{1B155542-51FB-4644-A29B-4F12055C6FFD}" destId="{1FC14C14-EF1E-4A93-AC05-1A365D1E8BC2}" srcOrd="0" destOrd="0" presId="urn:microsoft.com/office/officeart/2005/8/layout/hierarchy4"/>
    <dgm:cxn modelId="{240C90F1-13F3-40DD-969C-7A9C1D6B51C3}" type="presParOf" srcId="{1B155542-51FB-4644-A29B-4F12055C6FFD}" destId="{7EB67371-13B9-4C57-A8F7-E8656EB14B21}" srcOrd="1" destOrd="0" presId="urn:microsoft.com/office/officeart/2005/8/layout/hierarchy4"/>
    <dgm:cxn modelId="{B4000814-6B99-4311-9E8B-65A47B7BB1DA}" type="presParOf" srcId="{1B155542-51FB-4644-A29B-4F12055C6FFD}" destId="{517166C4-4DDB-47E5-A350-C9E2FECE405B}" srcOrd="2" destOrd="0" presId="urn:microsoft.com/office/officeart/2005/8/layout/hierarchy4"/>
    <dgm:cxn modelId="{59EF959E-9480-4570-8B92-584FF160DCF4}" type="presParOf" srcId="{517166C4-4DDB-47E5-A350-C9E2FECE405B}" destId="{1A2F7E72-0D8A-47A5-8BC8-07A4A1E20ADF}" srcOrd="0" destOrd="0" presId="urn:microsoft.com/office/officeart/2005/8/layout/hierarchy4"/>
    <dgm:cxn modelId="{4C85BD9C-6F6A-4630-8975-8E3F5BA7C5E6}" type="presParOf" srcId="{1A2F7E72-0D8A-47A5-8BC8-07A4A1E20ADF}" destId="{D6170F3E-CDAA-4CA0-9652-3DCB40B81C68}" srcOrd="0" destOrd="0" presId="urn:microsoft.com/office/officeart/2005/8/layout/hierarchy4"/>
    <dgm:cxn modelId="{11FCF177-4B79-45FE-9186-0F11E75430A8}" type="presParOf" srcId="{1A2F7E72-0D8A-47A5-8BC8-07A4A1E20ADF}" destId="{97C0CBE3-9141-4BB1-9AFA-180F86B7AEFB}" srcOrd="1" destOrd="0" presId="urn:microsoft.com/office/officeart/2005/8/layout/hierarchy4"/>
    <dgm:cxn modelId="{D8AC7E8E-B525-4A3F-9922-7A22A8ED5A49}" type="presParOf" srcId="{1A2F7E72-0D8A-47A5-8BC8-07A4A1E20ADF}" destId="{75D67636-163B-4A2C-9033-28BCDA542D30}" srcOrd="2" destOrd="0" presId="urn:microsoft.com/office/officeart/2005/8/layout/hierarchy4"/>
    <dgm:cxn modelId="{0342BBBE-E14C-4988-BE1A-56A55410C749}" type="presParOf" srcId="{75D67636-163B-4A2C-9033-28BCDA542D30}" destId="{65FEFA57-6AA4-47F9-B072-741A50A5DE9E}" srcOrd="0" destOrd="0" presId="urn:microsoft.com/office/officeart/2005/8/layout/hierarchy4"/>
    <dgm:cxn modelId="{90DD7AC6-1BC3-400F-92A6-14BB6B757A36}" type="presParOf" srcId="{65FEFA57-6AA4-47F9-B072-741A50A5DE9E}" destId="{DB432B2C-7769-4E72-B283-17017D663F98}" srcOrd="0" destOrd="0" presId="urn:microsoft.com/office/officeart/2005/8/layout/hierarchy4"/>
    <dgm:cxn modelId="{879CBB2B-D527-4119-A47C-C85949612627}" type="presParOf" srcId="{65FEFA57-6AA4-47F9-B072-741A50A5DE9E}" destId="{49A90CFC-820A-4CD5-94DD-ED0D2B1662D1}" srcOrd="1" destOrd="0" presId="urn:microsoft.com/office/officeart/2005/8/layout/hierarchy4"/>
    <dgm:cxn modelId="{7146C68E-82D8-4EA0-A54D-35D1D95F645C}" type="presParOf" srcId="{517166C4-4DDB-47E5-A350-C9E2FECE405B}" destId="{D387CA4F-8386-4389-85AE-D3054816D258}" srcOrd="1" destOrd="0" presId="urn:microsoft.com/office/officeart/2005/8/layout/hierarchy4"/>
    <dgm:cxn modelId="{F6B0BE8D-65CE-4621-ACAF-03368E8CAB98}" type="presParOf" srcId="{517166C4-4DDB-47E5-A350-C9E2FECE405B}" destId="{804D147D-9EF2-4D06-8CA3-94A973F2EE7B}" srcOrd="2" destOrd="0" presId="urn:microsoft.com/office/officeart/2005/8/layout/hierarchy4"/>
    <dgm:cxn modelId="{457137B0-D8BB-4A59-BC41-94192C2EB518}" type="presParOf" srcId="{804D147D-9EF2-4D06-8CA3-94A973F2EE7B}" destId="{AB1FDA85-78D7-42EF-894B-6D2648A002C8}" srcOrd="0" destOrd="0" presId="urn:microsoft.com/office/officeart/2005/8/layout/hierarchy4"/>
    <dgm:cxn modelId="{03925BF1-498C-4393-92CE-AE66521CAA54}" type="presParOf" srcId="{804D147D-9EF2-4D06-8CA3-94A973F2EE7B}" destId="{DDB67A23-8CFB-46F4-8196-863F520284C9}" srcOrd="1" destOrd="0" presId="urn:microsoft.com/office/officeart/2005/8/layout/hierarchy4"/>
    <dgm:cxn modelId="{B2A51F7B-08DC-4391-B0B4-80C379676883}" type="presParOf" srcId="{804D147D-9EF2-4D06-8CA3-94A973F2EE7B}" destId="{5B16A497-4B40-41B0-ABD3-DA18505F016F}" srcOrd="2" destOrd="0" presId="urn:microsoft.com/office/officeart/2005/8/layout/hierarchy4"/>
    <dgm:cxn modelId="{2F5EC385-D42D-4DB9-85CE-093E60FB3295}" type="presParOf" srcId="{5B16A497-4B40-41B0-ABD3-DA18505F016F}" destId="{86F9E0EC-C574-4DAA-B96F-70C3D4F359AA}" srcOrd="0" destOrd="0" presId="urn:microsoft.com/office/officeart/2005/8/layout/hierarchy4"/>
    <dgm:cxn modelId="{1F882436-AD3E-44C7-B702-FAC0B33BC7DE}" type="presParOf" srcId="{86F9E0EC-C574-4DAA-B96F-70C3D4F359AA}" destId="{F1AB6442-F971-4AAF-BCB7-BB722F0490F8}" srcOrd="0" destOrd="0" presId="urn:microsoft.com/office/officeart/2005/8/layout/hierarchy4"/>
    <dgm:cxn modelId="{C2EC6D4C-85B8-4220-B4C3-2F8018BC4638}" type="presParOf" srcId="{86F9E0EC-C574-4DAA-B96F-70C3D4F359AA}" destId="{BB8AA9E6-EC8C-4F74-A485-6CFBF98F16C1}"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44C3DD-00B3-4F91-B974-40352C9F87E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MY"/>
        </a:p>
      </dgm:t>
    </dgm:pt>
    <dgm:pt modelId="{0360F9ED-B681-4B63-9CA7-D3C0A7A9CE19}">
      <dgm:prSet phldrT="[Text]"/>
      <dgm:spPr/>
      <dgm:t>
        <a:bodyPr/>
        <a:lstStyle/>
        <a:p>
          <a:r>
            <a:rPr lang="en-MY" dirty="0"/>
            <a:t>Children being exposed to domestic violence between intimate partners.</a:t>
          </a:r>
        </a:p>
      </dgm:t>
    </dgm:pt>
    <dgm:pt modelId="{A7286C6F-D751-4134-B8EB-9554E1276D73}" type="parTrans" cxnId="{1B25A034-11EA-4E8B-956B-1FF0DBC173EC}">
      <dgm:prSet/>
      <dgm:spPr/>
      <dgm:t>
        <a:bodyPr/>
        <a:lstStyle/>
        <a:p>
          <a:endParaRPr lang="en-MY"/>
        </a:p>
      </dgm:t>
    </dgm:pt>
    <dgm:pt modelId="{5E1D5682-7FD4-4E85-9610-C4A231BFDD2D}" type="sibTrans" cxnId="{1B25A034-11EA-4E8B-956B-1FF0DBC173EC}">
      <dgm:prSet/>
      <dgm:spPr/>
      <dgm:t>
        <a:bodyPr/>
        <a:lstStyle/>
        <a:p>
          <a:endParaRPr lang="en-MY"/>
        </a:p>
      </dgm:t>
    </dgm:pt>
    <dgm:pt modelId="{804D7113-818A-4BAA-8083-5B79A27F1A63}">
      <dgm:prSet phldrT="[Text]"/>
      <dgm:spPr/>
      <dgm:t>
        <a:bodyPr/>
        <a:lstStyle/>
        <a:p>
          <a:pPr algn="ctr"/>
          <a:r>
            <a:rPr lang="en-MY" dirty="0"/>
            <a:t>Child being present (hearing or seeing) while parent or sibling is              subjected to physical, sexual, mental abuse</a:t>
          </a:r>
        </a:p>
      </dgm:t>
    </dgm:pt>
    <dgm:pt modelId="{05019F5D-54BC-43B0-8973-6ABE743F5D01}" type="parTrans" cxnId="{00604504-05A2-4038-9854-19EADDA63C20}">
      <dgm:prSet/>
      <dgm:spPr/>
      <dgm:t>
        <a:bodyPr/>
        <a:lstStyle/>
        <a:p>
          <a:endParaRPr lang="en-MY"/>
        </a:p>
      </dgm:t>
    </dgm:pt>
    <dgm:pt modelId="{A610AED9-176B-4F6C-AD4C-D6DFD9FCCD00}" type="sibTrans" cxnId="{00604504-05A2-4038-9854-19EADDA63C20}">
      <dgm:prSet/>
      <dgm:spPr/>
      <dgm:t>
        <a:bodyPr/>
        <a:lstStyle/>
        <a:p>
          <a:endParaRPr lang="en-MY"/>
        </a:p>
      </dgm:t>
    </dgm:pt>
    <dgm:pt modelId="{44EFE89E-9503-48F8-86FE-F3DC3C623F0A}">
      <dgm:prSet phldrT="[Text]"/>
      <dgm:spPr/>
      <dgm:t>
        <a:bodyPr/>
        <a:lstStyle/>
        <a:p>
          <a:r>
            <a:rPr lang="en-MY" dirty="0"/>
            <a:t>Visually exposed to damage</a:t>
          </a:r>
        </a:p>
      </dgm:t>
    </dgm:pt>
    <dgm:pt modelId="{8727696D-2374-47AB-94D3-B55FE2DD2CCB}" type="parTrans" cxnId="{F3B5F3C9-7D2A-4599-9D06-01C98A1E61A6}">
      <dgm:prSet/>
      <dgm:spPr/>
      <dgm:t>
        <a:bodyPr/>
        <a:lstStyle/>
        <a:p>
          <a:endParaRPr lang="en-MY"/>
        </a:p>
      </dgm:t>
    </dgm:pt>
    <dgm:pt modelId="{37379D6F-9C74-41B7-8ED1-F180D9A7071F}" type="sibTrans" cxnId="{F3B5F3C9-7D2A-4599-9D06-01C98A1E61A6}">
      <dgm:prSet/>
      <dgm:spPr/>
      <dgm:t>
        <a:bodyPr/>
        <a:lstStyle/>
        <a:p>
          <a:endParaRPr lang="en-MY"/>
        </a:p>
      </dgm:t>
    </dgm:pt>
    <dgm:pt modelId="{8803CA3D-F5DB-4BAD-9AFB-58741181E5D5}" type="pres">
      <dgm:prSet presAssocID="{1D44C3DD-00B3-4F91-B974-40352C9F87EB}" presName="outerComposite" presStyleCnt="0">
        <dgm:presLayoutVars>
          <dgm:chMax val="5"/>
          <dgm:dir/>
          <dgm:resizeHandles val="exact"/>
        </dgm:presLayoutVars>
      </dgm:prSet>
      <dgm:spPr/>
    </dgm:pt>
    <dgm:pt modelId="{E32321F8-4ED9-4ABB-A46A-2D2323FCB1BC}" type="pres">
      <dgm:prSet presAssocID="{1D44C3DD-00B3-4F91-B974-40352C9F87EB}" presName="dummyMaxCanvas" presStyleCnt="0">
        <dgm:presLayoutVars/>
      </dgm:prSet>
      <dgm:spPr/>
    </dgm:pt>
    <dgm:pt modelId="{50ADE8C9-07BB-4536-B9E3-D34FB7B62EBD}" type="pres">
      <dgm:prSet presAssocID="{1D44C3DD-00B3-4F91-B974-40352C9F87EB}" presName="ThreeNodes_1" presStyleLbl="node1" presStyleIdx="0" presStyleCnt="3" custLinFactNeighborX="6942" custLinFactNeighborY="-48">
        <dgm:presLayoutVars>
          <dgm:bulletEnabled val="1"/>
        </dgm:presLayoutVars>
      </dgm:prSet>
      <dgm:spPr/>
    </dgm:pt>
    <dgm:pt modelId="{1DD24008-83B9-4378-AB03-A2C450EA0CFB}" type="pres">
      <dgm:prSet presAssocID="{1D44C3DD-00B3-4F91-B974-40352C9F87EB}" presName="ThreeNodes_2" presStyleLbl="node1" presStyleIdx="1" presStyleCnt="3" custScaleX="84300" custLinFactNeighborX="10650" custLinFactNeighborY="-33">
        <dgm:presLayoutVars>
          <dgm:bulletEnabled val="1"/>
        </dgm:presLayoutVars>
      </dgm:prSet>
      <dgm:spPr/>
    </dgm:pt>
    <dgm:pt modelId="{98235B84-7386-46B5-A749-B32C05167575}" type="pres">
      <dgm:prSet presAssocID="{1D44C3DD-00B3-4F91-B974-40352C9F87EB}" presName="ThreeNodes_3" presStyleLbl="node1" presStyleIdx="2" presStyleCnt="3" custScaleX="82343" custLinFactNeighborX="5882" custLinFactNeighborY="-904">
        <dgm:presLayoutVars>
          <dgm:bulletEnabled val="1"/>
        </dgm:presLayoutVars>
      </dgm:prSet>
      <dgm:spPr/>
    </dgm:pt>
    <dgm:pt modelId="{0305BA3E-E31F-46A6-AA1E-283FA4DC603A}" type="pres">
      <dgm:prSet presAssocID="{1D44C3DD-00B3-4F91-B974-40352C9F87EB}" presName="ThreeConn_1-2" presStyleLbl="fgAccFollowNode1" presStyleIdx="0" presStyleCnt="2">
        <dgm:presLayoutVars>
          <dgm:bulletEnabled val="1"/>
        </dgm:presLayoutVars>
      </dgm:prSet>
      <dgm:spPr/>
    </dgm:pt>
    <dgm:pt modelId="{F928093C-DC72-4DA2-9ACB-A21E26FD201C}" type="pres">
      <dgm:prSet presAssocID="{1D44C3DD-00B3-4F91-B974-40352C9F87EB}" presName="ThreeConn_2-3" presStyleLbl="fgAccFollowNode1" presStyleIdx="1" presStyleCnt="2">
        <dgm:presLayoutVars>
          <dgm:bulletEnabled val="1"/>
        </dgm:presLayoutVars>
      </dgm:prSet>
      <dgm:spPr/>
    </dgm:pt>
    <dgm:pt modelId="{94FB59FB-79E6-43AC-B3F8-20BAED8A94DC}" type="pres">
      <dgm:prSet presAssocID="{1D44C3DD-00B3-4F91-B974-40352C9F87EB}" presName="ThreeNodes_1_text" presStyleLbl="node1" presStyleIdx="2" presStyleCnt="3">
        <dgm:presLayoutVars>
          <dgm:bulletEnabled val="1"/>
        </dgm:presLayoutVars>
      </dgm:prSet>
      <dgm:spPr/>
    </dgm:pt>
    <dgm:pt modelId="{B9EA02EC-FE22-494A-A16E-2AC55EF6A6CF}" type="pres">
      <dgm:prSet presAssocID="{1D44C3DD-00B3-4F91-B974-40352C9F87EB}" presName="ThreeNodes_2_text" presStyleLbl="node1" presStyleIdx="2" presStyleCnt="3">
        <dgm:presLayoutVars>
          <dgm:bulletEnabled val="1"/>
        </dgm:presLayoutVars>
      </dgm:prSet>
      <dgm:spPr/>
    </dgm:pt>
    <dgm:pt modelId="{A2B945F4-0A21-433F-8E9A-DAE1E1BAAA54}" type="pres">
      <dgm:prSet presAssocID="{1D44C3DD-00B3-4F91-B974-40352C9F87EB}" presName="ThreeNodes_3_text" presStyleLbl="node1" presStyleIdx="2" presStyleCnt="3">
        <dgm:presLayoutVars>
          <dgm:bulletEnabled val="1"/>
        </dgm:presLayoutVars>
      </dgm:prSet>
      <dgm:spPr/>
    </dgm:pt>
  </dgm:ptLst>
  <dgm:cxnLst>
    <dgm:cxn modelId="{00604504-05A2-4038-9854-19EADDA63C20}" srcId="{1D44C3DD-00B3-4F91-B974-40352C9F87EB}" destId="{804D7113-818A-4BAA-8083-5B79A27F1A63}" srcOrd="1" destOrd="0" parTransId="{05019F5D-54BC-43B0-8973-6ABE743F5D01}" sibTransId="{A610AED9-176B-4F6C-AD4C-D6DFD9FCCD00}"/>
    <dgm:cxn modelId="{296EEF2E-F556-4474-9CB9-56493483665B}" type="presOf" srcId="{804D7113-818A-4BAA-8083-5B79A27F1A63}" destId="{1DD24008-83B9-4378-AB03-A2C450EA0CFB}" srcOrd="0" destOrd="0" presId="urn:microsoft.com/office/officeart/2005/8/layout/vProcess5"/>
    <dgm:cxn modelId="{5B28F632-F672-400F-B5B2-531544E46EA1}" type="presOf" srcId="{A610AED9-176B-4F6C-AD4C-D6DFD9FCCD00}" destId="{F928093C-DC72-4DA2-9ACB-A21E26FD201C}" srcOrd="0" destOrd="0" presId="urn:microsoft.com/office/officeart/2005/8/layout/vProcess5"/>
    <dgm:cxn modelId="{1B25A034-11EA-4E8B-956B-1FF0DBC173EC}" srcId="{1D44C3DD-00B3-4F91-B974-40352C9F87EB}" destId="{0360F9ED-B681-4B63-9CA7-D3C0A7A9CE19}" srcOrd="0" destOrd="0" parTransId="{A7286C6F-D751-4134-B8EB-9554E1276D73}" sibTransId="{5E1D5682-7FD4-4E85-9610-C4A231BFDD2D}"/>
    <dgm:cxn modelId="{0F34593E-55C2-489E-9AB2-E393E5A18B62}" type="presOf" srcId="{0360F9ED-B681-4B63-9CA7-D3C0A7A9CE19}" destId="{94FB59FB-79E6-43AC-B3F8-20BAED8A94DC}" srcOrd="1" destOrd="0" presId="urn:microsoft.com/office/officeart/2005/8/layout/vProcess5"/>
    <dgm:cxn modelId="{67F97966-C1FE-4407-8981-37F95BC9EB3D}" type="presOf" srcId="{44EFE89E-9503-48F8-86FE-F3DC3C623F0A}" destId="{A2B945F4-0A21-433F-8E9A-DAE1E1BAAA54}" srcOrd="1" destOrd="0" presId="urn:microsoft.com/office/officeart/2005/8/layout/vProcess5"/>
    <dgm:cxn modelId="{05390CB0-D47F-4D9A-ACF8-0EC37EA912EC}" type="presOf" srcId="{1D44C3DD-00B3-4F91-B974-40352C9F87EB}" destId="{8803CA3D-F5DB-4BAD-9AFB-58741181E5D5}" srcOrd="0" destOrd="0" presId="urn:microsoft.com/office/officeart/2005/8/layout/vProcess5"/>
    <dgm:cxn modelId="{4DCC83B9-E254-4442-94EE-A01E9EC10816}" type="presOf" srcId="{5E1D5682-7FD4-4E85-9610-C4A231BFDD2D}" destId="{0305BA3E-E31F-46A6-AA1E-283FA4DC603A}" srcOrd="0" destOrd="0" presId="urn:microsoft.com/office/officeart/2005/8/layout/vProcess5"/>
    <dgm:cxn modelId="{1B342AC4-2320-479B-84A1-6E9DA712E3F2}" type="presOf" srcId="{44EFE89E-9503-48F8-86FE-F3DC3C623F0A}" destId="{98235B84-7386-46B5-A749-B32C05167575}" srcOrd="0" destOrd="0" presId="urn:microsoft.com/office/officeart/2005/8/layout/vProcess5"/>
    <dgm:cxn modelId="{F3B5F3C9-7D2A-4599-9D06-01C98A1E61A6}" srcId="{1D44C3DD-00B3-4F91-B974-40352C9F87EB}" destId="{44EFE89E-9503-48F8-86FE-F3DC3C623F0A}" srcOrd="2" destOrd="0" parTransId="{8727696D-2374-47AB-94D3-B55FE2DD2CCB}" sibTransId="{37379D6F-9C74-41B7-8ED1-F180D9A7071F}"/>
    <dgm:cxn modelId="{F0E0ABE5-4704-40A7-AEDF-B655E30A4E02}" type="presOf" srcId="{804D7113-818A-4BAA-8083-5B79A27F1A63}" destId="{B9EA02EC-FE22-494A-A16E-2AC55EF6A6CF}" srcOrd="1" destOrd="0" presId="urn:microsoft.com/office/officeart/2005/8/layout/vProcess5"/>
    <dgm:cxn modelId="{9E3E58F7-4B7B-4AB5-8E44-6DA1D4628233}" type="presOf" srcId="{0360F9ED-B681-4B63-9CA7-D3C0A7A9CE19}" destId="{50ADE8C9-07BB-4536-B9E3-D34FB7B62EBD}" srcOrd="0" destOrd="0" presId="urn:microsoft.com/office/officeart/2005/8/layout/vProcess5"/>
    <dgm:cxn modelId="{42882D07-DBD9-482D-90A9-9652C703A085}" type="presParOf" srcId="{8803CA3D-F5DB-4BAD-9AFB-58741181E5D5}" destId="{E32321F8-4ED9-4ABB-A46A-2D2323FCB1BC}" srcOrd="0" destOrd="0" presId="urn:microsoft.com/office/officeart/2005/8/layout/vProcess5"/>
    <dgm:cxn modelId="{7DBBF456-FED5-4784-9036-9E3005DCE913}" type="presParOf" srcId="{8803CA3D-F5DB-4BAD-9AFB-58741181E5D5}" destId="{50ADE8C9-07BB-4536-B9E3-D34FB7B62EBD}" srcOrd="1" destOrd="0" presId="urn:microsoft.com/office/officeart/2005/8/layout/vProcess5"/>
    <dgm:cxn modelId="{D5AD7A17-EDB9-4519-A2D7-37FAFE150E6D}" type="presParOf" srcId="{8803CA3D-F5DB-4BAD-9AFB-58741181E5D5}" destId="{1DD24008-83B9-4378-AB03-A2C450EA0CFB}" srcOrd="2" destOrd="0" presId="urn:microsoft.com/office/officeart/2005/8/layout/vProcess5"/>
    <dgm:cxn modelId="{56552834-5E83-49D0-9E0F-D5A6C706AC49}" type="presParOf" srcId="{8803CA3D-F5DB-4BAD-9AFB-58741181E5D5}" destId="{98235B84-7386-46B5-A749-B32C05167575}" srcOrd="3" destOrd="0" presId="urn:microsoft.com/office/officeart/2005/8/layout/vProcess5"/>
    <dgm:cxn modelId="{A4CE6D0A-37DF-4F76-B2EF-C93B74764202}" type="presParOf" srcId="{8803CA3D-F5DB-4BAD-9AFB-58741181E5D5}" destId="{0305BA3E-E31F-46A6-AA1E-283FA4DC603A}" srcOrd="4" destOrd="0" presId="urn:microsoft.com/office/officeart/2005/8/layout/vProcess5"/>
    <dgm:cxn modelId="{5B96850C-AB5C-427A-BCF8-5ECDAF67CC96}" type="presParOf" srcId="{8803CA3D-F5DB-4BAD-9AFB-58741181E5D5}" destId="{F928093C-DC72-4DA2-9ACB-A21E26FD201C}" srcOrd="5" destOrd="0" presId="urn:microsoft.com/office/officeart/2005/8/layout/vProcess5"/>
    <dgm:cxn modelId="{72202CA9-2A86-4AC3-822A-B2A21464806B}" type="presParOf" srcId="{8803CA3D-F5DB-4BAD-9AFB-58741181E5D5}" destId="{94FB59FB-79E6-43AC-B3F8-20BAED8A94DC}" srcOrd="6" destOrd="0" presId="urn:microsoft.com/office/officeart/2005/8/layout/vProcess5"/>
    <dgm:cxn modelId="{87DB84BC-7011-46B1-87BC-87E43F1C018B}" type="presParOf" srcId="{8803CA3D-F5DB-4BAD-9AFB-58741181E5D5}" destId="{B9EA02EC-FE22-494A-A16E-2AC55EF6A6CF}" srcOrd="7" destOrd="0" presId="urn:microsoft.com/office/officeart/2005/8/layout/vProcess5"/>
    <dgm:cxn modelId="{14651030-209D-4E3C-9C9B-4149ABB70788}" type="presParOf" srcId="{8803CA3D-F5DB-4BAD-9AFB-58741181E5D5}" destId="{A2B945F4-0A21-433F-8E9A-DAE1E1BAAA54}"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A019B4-B994-4BF2-BCAC-3F893195D67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9A49ADD-EAEB-47D4-B793-6038E702C997}">
      <dgm:prSet custT="1"/>
      <dgm:spPr/>
      <dgm:t>
        <a:bodyPr/>
        <a:lstStyle/>
        <a:p>
          <a:r>
            <a:rPr lang="en-US" sz="3600" b="0" i="0" kern="1200" baseline="0" dirty="0">
              <a:solidFill>
                <a:prstClr val="black">
                  <a:hueOff val="0"/>
                  <a:satOff val="0"/>
                  <a:lumOff val="0"/>
                  <a:alphaOff val="0"/>
                </a:prstClr>
              </a:solidFill>
              <a:latin typeface="Calibri"/>
              <a:ea typeface="+mn-ea"/>
              <a:cs typeface="+mn-cs"/>
            </a:rPr>
            <a:t>Intentional burns </a:t>
          </a:r>
        </a:p>
        <a:p>
          <a:r>
            <a:rPr lang="en-US" sz="1800" b="0" i="0" kern="1200" baseline="0" dirty="0"/>
            <a:t>18-month-old washing his hands </a:t>
          </a:r>
          <a:endParaRPr lang="en-US" sz="1800" kern="1200" dirty="0"/>
        </a:p>
      </dgm:t>
    </dgm:pt>
    <dgm:pt modelId="{20B6C041-6BFD-4682-A5D8-689A71C5C0BA}" type="parTrans" cxnId="{5E9D477B-B35B-449F-A42C-624B968E309D}">
      <dgm:prSet/>
      <dgm:spPr/>
      <dgm:t>
        <a:bodyPr/>
        <a:lstStyle/>
        <a:p>
          <a:endParaRPr lang="en-US"/>
        </a:p>
      </dgm:t>
    </dgm:pt>
    <dgm:pt modelId="{D8695911-D5DF-4CC4-B8CF-D724AD709A6F}" type="sibTrans" cxnId="{5E9D477B-B35B-449F-A42C-624B968E309D}">
      <dgm:prSet/>
      <dgm:spPr/>
      <dgm:t>
        <a:bodyPr/>
        <a:lstStyle/>
        <a:p>
          <a:endParaRPr lang="en-US"/>
        </a:p>
      </dgm:t>
    </dgm:pt>
    <dgm:pt modelId="{355E597A-B88E-4A4E-AE4A-DBD8548B59BA}">
      <dgm:prSet custT="1"/>
      <dgm:spPr/>
      <dgm:t>
        <a:bodyPr/>
        <a:lstStyle/>
        <a:p>
          <a:r>
            <a:rPr lang="en-US" sz="2000" b="0" i="0" baseline="0" dirty="0"/>
            <a:t>sharp demarcated lines, </a:t>
          </a:r>
        </a:p>
        <a:p>
          <a:r>
            <a:rPr lang="en-US" sz="2000" b="0" i="0" baseline="0" dirty="0"/>
            <a:t>uniform depth, </a:t>
          </a:r>
        </a:p>
        <a:p>
          <a:r>
            <a:rPr lang="en-US" sz="2000" b="0" i="0" baseline="0" dirty="0"/>
            <a:t>no splash marks, </a:t>
          </a:r>
        </a:p>
        <a:p>
          <a:r>
            <a:rPr lang="en-US" sz="2000" b="0" i="0" baseline="0" dirty="0"/>
            <a:t>circumferential pattern </a:t>
          </a:r>
        </a:p>
        <a:p>
          <a:r>
            <a:rPr lang="en-US" sz="2000" b="0" i="0" baseline="0" dirty="0"/>
            <a:t>Glove pattern</a:t>
          </a:r>
          <a:endParaRPr lang="en-US" sz="2000" dirty="0"/>
        </a:p>
      </dgm:t>
    </dgm:pt>
    <dgm:pt modelId="{D7A0C618-8BDA-46F3-9066-AFF4958A722C}" type="parTrans" cxnId="{74DD2E2B-82D6-4076-931D-A92D1B8CDF17}">
      <dgm:prSet/>
      <dgm:spPr/>
      <dgm:t>
        <a:bodyPr/>
        <a:lstStyle/>
        <a:p>
          <a:endParaRPr lang="en-US"/>
        </a:p>
      </dgm:t>
    </dgm:pt>
    <dgm:pt modelId="{35940DA6-B15E-4FBD-BEB3-7F6553E27089}" type="sibTrans" cxnId="{74DD2E2B-82D6-4076-931D-A92D1B8CDF17}">
      <dgm:prSet/>
      <dgm:spPr/>
      <dgm:t>
        <a:bodyPr/>
        <a:lstStyle/>
        <a:p>
          <a:endParaRPr lang="en-US"/>
        </a:p>
      </dgm:t>
    </dgm:pt>
    <dgm:pt modelId="{4C3D8282-2CEE-4446-A286-0401696958D9}">
      <dgm:prSet custT="1"/>
      <dgm:spPr/>
      <dgm:t>
        <a:bodyPr/>
        <a:lstStyle/>
        <a:p>
          <a:endParaRPr lang="en-US" sz="3600" dirty="0"/>
        </a:p>
      </dgm:t>
    </dgm:pt>
    <dgm:pt modelId="{E2836816-CE38-4EAF-848F-B626C62814E4}" type="parTrans" cxnId="{36734684-BAB7-43D8-AF55-21FA336AB67A}">
      <dgm:prSet/>
      <dgm:spPr/>
      <dgm:t>
        <a:bodyPr/>
        <a:lstStyle/>
        <a:p>
          <a:endParaRPr lang="en-US"/>
        </a:p>
      </dgm:t>
    </dgm:pt>
    <dgm:pt modelId="{0D5AD14F-5BD2-477E-A76E-3A4BB94C2CAF}" type="sibTrans" cxnId="{36734684-BAB7-43D8-AF55-21FA336AB67A}">
      <dgm:prSet/>
      <dgm:spPr/>
      <dgm:t>
        <a:bodyPr/>
        <a:lstStyle/>
        <a:p>
          <a:endParaRPr lang="en-US"/>
        </a:p>
      </dgm:t>
    </dgm:pt>
    <dgm:pt modelId="{2A1312D8-A7B7-4EA5-BDD4-FCB136B537D6}" type="pres">
      <dgm:prSet presAssocID="{23A019B4-B994-4BF2-BCAC-3F893195D677}" presName="vert0" presStyleCnt="0">
        <dgm:presLayoutVars>
          <dgm:dir/>
          <dgm:animOne val="branch"/>
          <dgm:animLvl val="lvl"/>
        </dgm:presLayoutVars>
      </dgm:prSet>
      <dgm:spPr/>
    </dgm:pt>
    <dgm:pt modelId="{ED4F421F-066B-4CA3-9564-10641D094D8C}" type="pres">
      <dgm:prSet presAssocID="{79A49ADD-EAEB-47D4-B793-6038E702C997}" presName="thickLine" presStyleLbl="alignNode1" presStyleIdx="0" presStyleCnt="3"/>
      <dgm:spPr/>
    </dgm:pt>
    <dgm:pt modelId="{C628BB82-C8D2-4305-9B21-0F62BC40E133}" type="pres">
      <dgm:prSet presAssocID="{79A49ADD-EAEB-47D4-B793-6038E702C997}" presName="horz1" presStyleCnt="0"/>
      <dgm:spPr/>
    </dgm:pt>
    <dgm:pt modelId="{E81A2109-4A25-49DB-BFE6-7E389945FF01}" type="pres">
      <dgm:prSet presAssocID="{79A49ADD-EAEB-47D4-B793-6038E702C997}" presName="tx1" presStyleLbl="revTx" presStyleIdx="0" presStyleCnt="3"/>
      <dgm:spPr/>
    </dgm:pt>
    <dgm:pt modelId="{7C5DA614-D787-459A-95D8-250633CA9C8D}" type="pres">
      <dgm:prSet presAssocID="{79A49ADD-EAEB-47D4-B793-6038E702C997}" presName="vert1" presStyleCnt="0"/>
      <dgm:spPr/>
    </dgm:pt>
    <dgm:pt modelId="{48BF3C32-F111-4ED1-947E-F5CD2CE8FAA3}" type="pres">
      <dgm:prSet presAssocID="{355E597A-B88E-4A4E-AE4A-DBD8548B59BA}" presName="thickLine" presStyleLbl="alignNode1" presStyleIdx="1" presStyleCnt="3"/>
      <dgm:spPr/>
    </dgm:pt>
    <dgm:pt modelId="{DC3E6046-8322-4673-950E-D77AF3A59344}" type="pres">
      <dgm:prSet presAssocID="{355E597A-B88E-4A4E-AE4A-DBD8548B59BA}" presName="horz1" presStyleCnt="0"/>
      <dgm:spPr/>
    </dgm:pt>
    <dgm:pt modelId="{D0DD7BD0-9F04-42D2-8C22-A54EEFE88493}" type="pres">
      <dgm:prSet presAssocID="{355E597A-B88E-4A4E-AE4A-DBD8548B59BA}" presName="tx1" presStyleLbl="revTx" presStyleIdx="1" presStyleCnt="3"/>
      <dgm:spPr/>
    </dgm:pt>
    <dgm:pt modelId="{60E97000-7F0C-4A71-9893-D2E4A23B8EC4}" type="pres">
      <dgm:prSet presAssocID="{355E597A-B88E-4A4E-AE4A-DBD8548B59BA}" presName="vert1" presStyleCnt="0"/>
      <dgm:spPr/>
    </dgm:pt>
    <dgm:pt modelId="{ED862266-7A57-4BF1-A26C-37F43464AFC6}" type="pres">
      <dgm:prSet presAssocID="{4C3D8282-2CEE-4446-A286-0401696958D9}" presName="thickLine" presStyleLbl="alignNode1" presStyleIdx="2" presStyleCnt="3"/>
      <dgm:spPr/>
    </dgm:pt>
    <dgm:pt modelId="{869B5825-621A-4122-A429-3B1E026D5A38}" type="pres">
      <dgm:prSet presAssocID="{4C3D8282-2CEE-4446-A286-0401696958D9}" presName="horz1" presStyleCnt="0"/>
      <dgm:spPr/>
    </dgm:pt>
    <dgm:pt modelId="{98F34D95-DB4F-4066-9C9B-0F128BBFE1E1}" type="pres">
      <dgm:prSet presAssocID="{4C3D8282-2CEE-4446-A286-0401696958D9}" presName="tx1" presStyleLbl="revTx" presStyleIdx="2" presStyleCnt="3"/>
      <dgm:spPr/>
    </dgm:pt>
    <dgm:pt modelId="{BD064A46-67A7-4470-8AA8-3CEAC6B4165B}" type="pres">
      <dgm:prSet presAssocID="{4C3D8282-2CEE-4446-A286-0401696958D9}" presName="vert1" presStyleCnt="0"/>
      <dgm:spPr/>
    </dgm:pt>
  </dgm:ptLst>
  <dgm:cxnLst>
    <dgm:cxn modelId="{74DD2E2B-82D6-4076-931D-A92D1B8CDF17}" srcId="{23A019B4-B994-4BF2-BCAC-3F893195D677}" destId="{355E597A-B88E-4A4E-AE4A-DBD8548B59BA}" srcOrd="1" destOrd="0" parTransId="{D7A0C618-8BDA-46F3-9066-AFF4958A722C}" sibTransId="{35940DA6-B15E-4FBD-BEB3-7F6553E27089}"/>
    <dgm:cxn modelId="{23B5F72D-67D1-4FBF-B905-022AE0E71858}" type="presOf" srcId="{79A49ADD-EAEB-47D4-B793-6038E702C997}" destId="{E81A2109-4A25-49DB-BFE6-7E389945FF01}" srcOrd="0" destOrd="0" presId="urn:microsoft.com/office/officeart/2008/layout/LinedList"/>
    <dgm:cxn modelId="{FFA27850-1DA8-49EB-9228-A595C914529B}" type="presOf" srcId="{23A019B4-B994-4BF2-BCAC-3F893195D677}" destId="{2A1312D8-A7B7-4EA5-BDD4-FCB136B537D6}" srcOrd="0" destOrd="0" presId="urn:microsoft.com/office/officeart/2008/layout/LinedList"/>
    <dgm:cxn modelId="{5E9D477B-B35B-449F-A42C-624B968E309D}" srcId="{23A019B4-B994-4BF2-BCAC-3F893195D677}" destId="{79A49ADD-EAEB-47D4-B793-6038E702C997}" srcOrd="0" destOrd="0" parTransId="{20B6C041-6BFD-4682-A5D8-689A71C5C0BA}" sibTransId="{D8695911-D5DF-4CC4-B8CF-D724AD709A6F}"/>
    <dgm:cxn modelId="{36734684-BAB7-43D8-AF55-21FA336AB67A}" srcId="{23A019B4-B994-4BF2-BCAC-3F893195D677}" destId="{4C3D8282-2CEE-4446-A286-0401696958D9}" srcOrd="2" destOrd="0" parTransId="{E2836816-CE38-4EAF-848F-B626C62814E4}" sibTransId="{0D5AD14F-5BD2-477E-A76E-3A4BB94C2CAF}"/>
    <dgm:cxn modelId="{517472DF-20A0-4A98-B14C-6BE2D7605D0B}" type="presOf" srcId="{4C3D8282-2CEE-4446-A286-0401696958D9}" destId="{98F34D95-DB4F-4066-9C9B-0F128BBFE1E1}" srcOrd="0" destOrd="0" presId="urn:microsoft.com/office/officeart/2008/layout/LinedList"/>
    <dgm:cxn modelId="{52A011F7-20C1-4CE9-866B-14CCF019FD31}" type="presOf" srcId="{355E597A-B88E-4A4E-AE4A-DBD8548B59BA}" destId="{D0DD7BD0-9F04-42D2-8C22-A54EEFE88493}" srcOrd="0" destOrd="0" presId="urn:microsoft.com/office/officeart/2008/layout/LinedList"/>
    <dgm:cxn modelId="{85C1A22F-E567-4361-86A2-37EB18716730}" type="presParOf" srcId="{2A1312D8-A7B7-4EA5-BDD4-FCB136B537D6}" destId="{ED4F421F-066B-4CA3-9564-10641D094D8C}" srcOrd="0" destOrd="0" presId="urn:microsoft.com/office/officeart/2008/layout/LinedList"/>
    <dgm:cxn modelId="{FB1008D7-2CC9-427C-9F99-E80A612F51A3}" type="presParOf" srcId="{2A1312D8-A7B7-4EA5-BDD4-FCB136B537D6}" destId="{C628BB82-C8D2-4305-9B21-0F62BC40E133}" srcOrd="1" destOrd="0" presId="urn:microsoft.com/office/officeart/2008/layout/LinedList"/>
    <dgm:cxn modelId="{739A49B9-B310-45A8-958B-5F8A740ECEB6}" type="presParOf" srcId="{C628BB82-C8D2-4305-9B21-0F62BC40E133}" destId="{E81A2109-4A25-49DB-BFE6-7E389945FF01}" srcOrd="0" destOrd="0" presId="urn:microsoft.com/office/officeart/2008/layout/LinedList"/>
    <dgm:cxn modelId="{24305A6A-7621-4F25-94D1-63E37B809966}" type="presParOf" srcId="{C628BB82-C8D2-4305-9B21-0F62BC40E133}" destId="{7C5DA614-D787-459A-95D8-250633CA9C8D}" srcOrd="1" destOrd="0" presId="urn:microsoft.com/office/officeart/2008/layout/LinedList"/>
    <dgm:cxn modelId="{85F352F4-633C-41B3-9C30-7580766DC7F5}" type="presParOf" srcId="{2A1312D8-A7B7-4EA5-BDD4-FCB136B537D6}" destId="{48BF3C32-F111-4ED1-947E-F5CD2CE8FAA3}" srcOrd="2" destOrd="0" presId="urn:microsoft.com/office/officeart/2008/layout/LinedList"/>
    <dgm:cxn modelId="{F4E4B2A0-88F3-4DA7-9E99-F4D0EE7BB9A1}" type="presParOf" srcId="{2A1312D8-A7B7-4EA5-BDD4-FCB136B537D6}" destId="{DC3E6046-8322-4673-950E-D77AF3A59344}" srcOrd="3" destOrd="0" presId="urn:microsoft.com/office/officeart/2008/layout/LinedList"/>
    <dgm:cxn modelId="{5B389730-7D0C-40E4-BBDC-16E699F1EBB2}" type="presParOf" srcId="{DC3E6046-8322-4673-950E-D77AF3A59344}" destId="{D0DD7BD0-9F04-42D2-8C22-A54EEFE88493}" srcOrd="0" destOrd="0" presId="urn:microsoft.com/office/officeart/2008/layout/LinedList"/>
    <dgm:cxn modelId="{2F819F77-3F7B-480B-9D77-FAFFE21AC803}" type="presParOf" srcId="{DC3E6046-8322-4673-950E-D77AF3A59344}" destId="{60E97000-7F0C-4A71-9893-D2E4A23B8EC4}" srcOrd="1" destOrd="0" presId="urn:microsoft.com/office/officeart/2008/layout/LinedList"/>
    <dgm:cxn modelId="{D2ADE6C6-1127-4C52-90E2-30FFEAA1B7D8}" type="presParOf" srcId="{2A1312D8-A7B7-4EA5-BDD4-FCB136B537D6}" destId="{ED862266-7A57-4BF1-A26C-37F43464AFC6}" srcOrd="4" destOrd="0" presId="urn:microsoft.com/office/officeart/2008/layout/LinedList"/>
    <dgm:cxn modelId="{86D44255-23E7-4CCD-9622-FAD000937001}" type="presParOf" srcId="{2A1312D8-A7B7-4EA5-BDD4-FCB136B537D6}" destId="{869B5825-621A-4122-A429-3B1E026D5A38}" srcOrd="5" destOrd="0" presId="urn:microsoft.com/office/officeart/2008/layout/LinedList"/>
    <dgm:cxn modelId="{49C12056-8067-4994-8E4C-00A97A1F0CEF}" type="presParOf" srcId="{869B5825-621A-4122-A429-3B1E026D5A38}" destId="{98F34D95-DB4F-4066-9C9B-0F128BBFE1E1}" srcOrd="0" destOrd="0" presId="urn:microsoft.com/office/officeart/2008/layout/LinedList"/>
    <dgm:cxn modelId="{9488FCE0-C1EF-4E5A-8555-1460EA1B8FFD}" type="presParOf" srcId="{869B5825-621A-4122-A429-3B1E026D5A38}" destId="{BD064A46-67A7-4470-8AA8-3CEAC6B4165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5E14E-063E-4744-92C9-A046C61C74DD}">
      <dsp:nvSpPr>
        <dsp:cNvPr id="0" name=""/>
        <dsp:cNvSpPr/>
      </dsp:nvSpPr>
      <dsp:spPr>
        <a:xfrm>
          <a:off x="1216030" y="-848315"/>
          <a:ext cx="5912768" cy="5557430"/>
        </a:xfrm>
        <a:prstGeom prst="pie">
          <a:avLst>
            <a:gd name="adj1" fmla="val 16200000"/>
            <a:gd name="adj2" fmla="val 18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FFFF00"/>
              </a:solidFill>
            </a:rPr>
            <a:t>Child </a:t>
          </a:r>
        </a:p>
      </dsp:txBody>
      <dsp:txXfrm>
        <a:off x="4430746" y="177162"/>
        <a:ext cx="2006118" cy="1852476"/>
      </dsp:txXfrm>
    </dsp:sp>
    <dsp:sp modelId="{2E6F726E-0B7C-4475-A97D-2EB67AD66DCA}">
      <dsp:nvSpPr>
        <dsp:cNvPr id="0" name=""/>
        <dsp:cNvSpPr/>
      </dsp:nvSpPr>
      <dsp:spPr>
        <a:xfrm>
          <a:off x="432051" y="-549690"/>
          <a:ext cx="7128784" cy="5163380"/>
        </a:xfrm>
        <a:prstGeom prst="pie">
          <a:avLst>
            <a:gd name="adj1" fmla="val 1800000"/>
            <a:gd name="adj2" fmla="val 90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0070C0"/>
              </a:solidFill>
            </a:rPr>
            <a:t>Environmental</a:t>
          </a:r>
          <a:r>
            <a:rPr lang="en-US" sz="1800" kern="1200" dirty="0"/>
            <a:t> </a:t>
          </a:r>
        </a:p>
      </dsp:txBody>
      <dsp:txXfrm>
        <a:off x="2383980" y="2708156"/>
        <a:ext cx="3224926" cy="1598189"/>
      </dsp:txXfrm>
    </dsp:sp>
    <dsp:sp modelId="{62F4D1FF-A584-414C-8F2D-D8B7ED8C0696}">
      <dsp:nvSpPr>
        <dsp:cNvPr id="0" name=""/>
        <dsp:cNvSpPr/>
      </dsp:nvSpPr>
      <dsp:spPr>
        <a:xfrm>
          <a:off x="360038" y="-877906"/>
          <a:ext cx="7272810" cy="5819812"/>
        </a:xfrm>
        <a:prstGeom prst="pie">
          <a:avLst>
            <a:gd name="adj1" fmla="val 9000000"/>
            <a:gd name="adj2" fmla="val 1620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rgbClr val="FF0000"/>
              </a:solidFill>
            </a:rPr>
            <a:t>Parental </a:t>
          </a:r>
        </a:p>
      </dsp:txBody>
      <dsp:txXfrm>
        <a:off x="1139268" y="265271"/>
        <a:ext cx="2467560" cy="19399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C14C14-EF1E-4A93-AC05-1A365D1E8BC2}">
      <dsp:nvSpPr>
        <dsp:cNvPr id="0" name=""/>
        <dsp:cNvSpPr/>
      </dsp:nvSpPr>
      <dsp:spPr>
        <a:xfrm>
          <a:off x="3037" y="3506"/>
          <a:ext cx="8223524" cy="17486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MY" sz="3200" kern="1200" dirty="0"/>
            <a:t>Failure by parents or caregiver to provide a child for their physical and emotional needs for development and wellbeing.</a:t>
          </a:r>
        </a:p>
      </dsp:txBody>
      <dsp:txXfrm>
        <a:off x="54252" y="54721"/>
        <a:ext cx="8121094" cy="1646170"/>
      </dsp:txXfrm>
    </dsp:sp>
    <dsp:sp modelId="{D6170F3E-CDAA-4CA0-9652-3DCB40B81C68}">
      <dsp:nvSpPr>
        <dsp:cNvPr id="0" name=""/>
        <dsp:cNvSpPr/>
      </dsp:nvSpPr>
      <dsp:spPr>
        <a:xfrm>
          <a:off x="3037" y="1897474"/>
          <a:ext cx="3946028" cy="17486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Physical neglect</a:t>
          </a:r>
          <a:endParaRPr lang="en-MY" sz="3200" kern="1200" dirty="0"/>
        </a:p>
      </dsp:txBody>
      <dsp:txXfrm>
        <a:off x="54252" y="1948689"/>
        <a:ext cx="3843598" cy="1646170"/>
      </dsp:txXfrm>
    </dsp:sp>
    <dsp:sp modelId="{DB432B2C-7769-4E72-B283-17017D663F98}">
      <dsp:nvSpPr>
        <dsp:cNvPr id="0" name=""/>
        <dsp:cNvSpPr/>
      </dsp:nvSpPr>
      <dsp:spPr>
        <a:xfrm>
          <a:off x="3037" y="3791443"/>
          <a:ext cx="3946028" cy="17486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Emotional neglect</a:t>
          </a:r>
          <a:endParaRPr lang="en-MY" sz="3200" kern="1200" dirty="0"/>
        </a:p>
      </dsp:txBody>
      <dsp:txXfrm>
        <a:off x="54252" y="3842658"/>
        <a:ext cx="3843598" cy="1646170"/>
      </dsp:txXfrm>
    </dsp:sp>
    <dsp:sp modelId="{AB1FDA85-78D7-42EF-894B-6D2648A002C8}">
      <dsp:nvSpPr>
        <dsp:cNvPr id="0" name=""/>
        <dsp:cNvSpPr/>
      </dsp:nvSpPr>
      <dsp:spPr>
        <a:xfrm>
          <a:off x="4280533" y="1897474"/>
          <a:ext cx="3946028" cy="17486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Educational neglect</a:t>
          </a:r>
          <a:endParaRPr lang="en-MY" sz="3200" kern="1200" dirty="0"/>
        </a:p>
      </dsp:txBody>
      <dsp:txXfrm>
        <a:off x="4331748" y="1948689"/>
        <a:ext cx="3843598" cy="1646170"/>
      </dsp:txXfrm>
    </dsp:sp>
    <dsp:sp modelId="{F1AB6442-F971-4AAF-BCB7-BB722F0490F8}">
      <dsp:nvSpPr>
        <dsp:cNvPr id="0" name=""/>
        <dsp:cNvSpPr/>
      </dsp:nvSpPr>
      <dsp:spPr>
        <a:xfrm>
          <a:off x="4280533" y="3791443"/>
          <a:ext cx="3946028" cy="174860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Environmental neglect</a:t>
          </a:r>
          <a:endParaRPr lang="en-MY" sz="3200" kern="1200" dirty="0"/>
        </a:p>
      </dsp:txBody>
      <dsp:txXfrm>
        <a:off x="4331748" y="3842658"/>
        <a:ext cx="3843598" cy="16461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DE8C9-07BB-4536-B9E3-D34FB7B62EBD}">
      <dsp:nvSpPr>
        <dsp:cNvPr id="0" name=""/>
        <dsp:cNvSpPr/>
      </dsp:nvSpPr>
      <dsp:spPr>
        <a:xfrm>
          <a:off x="539560" y="0"/>
          <a:ext cx="7772400" cy="16416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MY" sz="2300" kern="1200" dirty="0"/>
            <a:t>Children being exposed to domestic violence between intimate partners.</a:t>
          </a:r>
        </a:p>
      </dsp:txBody>
      <dsp:txXfrm>
        <a:off x="587642" y="48082"/>
        <a:ext cx="6000948" cy="1545469"/>
      </dsp:txXfrm>
    </dsp:sp>
    <dsp:sp modelId="{1DD24008-83B9-4378-AB03-A2C450EA0CFB}">
      <dsp:nvSpPr>
        <dsp:cNvPr id="0" name=""/>
        <dsp:cNvSpPr/>
      </dsp:nvSpPr>
      <dsp:spPr>
        <a:xfrm>
          <a:off x="2123694" y="1914697"/>
          <a:ext cx="6552133" cy="16416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MY" sz="2300" kern="1200" dirty="0"/>
            <a:t>Child being present (hearing or seeing) while parent or sibling is              subjected to physical, sexual, mental abuse</a:t>
          </a:r>
        </a:p>
      </dsp:txBody>
      <dsp:txXfrm>
        <a:off x="2171776" y="1962779"/>
        <a:ext cx="4978306" cy="1545469"/>
      </dsp:txXfrm>
    </dsp:sp>
    <dsp:sp modelId="{98235B84-7386-46B5-A749-B32C05167575}">
      <dsp:nvSpPr>
        <dsp:cNvPr id="0" name=""/>
        <dsp:cNvSpPr/>
      </dsp:nvSpPr>
      <dsp:spPr>
        <a:xfrm>
          <a:off x="2514958" y="3815638"/>
          <a:ext cx="6400027" cy="164163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MY" sz="2300" kern="1200" dirty="0"/>
            <a:t>Visually exposed to damage</a:t>
          </a:r>
        </a:p>
      </dsp:txBody>
      <dsp:txXfrm>
        <a:off x="2563040" y="3863720"/>
        <a:ext cx="4860504" cy="1545469"/>
      </dsp:txXfrm>
    </dsp:sp>
    <dsp:sp modelId="{0305BA3E-E31F-46A6-AA1E-283FA4DC603A}">
      <dsp:nvSpPr>
        <dsp:cNvPr id="0" name=""/>
        <dsp:cNvSpPr/>
      </dsp:nvSpPr>
      <dsp:spPr>
        <a:xfrm>
          <a:off x="6705338" y="1244905"/>
          <a:ext cx="1067061" cy="1067061"/>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MY" sz="3600" kern="1200"/>
        </a:p>
      </dsp:txBody>
      <dsp:txXfrm>
        <a:off x="6945427" y="1244905"/>
        <a:ext cx="586883" cy="802963"/>
      </dsp:txXfrm>
    </dsp:sp>
    <dsp:sp modelId="{F928093C-DC72-4DA2-9ACB-A21E26FD201C}">
      <dsp:nvSpPr>
        <dsp:cNvPr id="0" name=""/>
        <dsp:cNvSpPr/>
      </dsp:nvSpPr>
      <dsp:spPr>
        <a:xfrm>
          <a:off x="7391138" y="3149200"/>
          <a:ext cx="1067061" cy="1067061"/>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MY" sz="3600" kern="1200"/>
        </a:p>
      </dsp:txBody>
      <dsp:txXfrm>
        <a:off x="7631227" y="3149200"/>
        <a:ext cx="586883" cy="8029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F421F-066B-4CA3-9564-10641D094D8C}">
      <dsp:nvSpPr>
        <dsp:cNvPr id="0" name=""/>
        <dsp:cNvSpPr/>
      </dsp:nvSpPr>
      <dsp:spPr>
        <a:xfrm>
          <a:off x="0" y="2223"/>
          <a:ext cx="374441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1A2109-4A25-49DB-BFE6-7E389945FF01}">
      <dsp:nvSpPr>
        <dsp:cNvPr id="0" name=""/>
        <dsp:cNvSpPr/>
      </dsp:nvSpPr>
      <dsp:spPr>
        <a:xfrm>
          <a:off x="0" y="2223"/>
          <a:ext cx="3744416" cy="151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b="0" i="0" kern="1200" baseline="0" dirty="0">
              <a:solidFill>
                <a:prstClr val="black">
                  <a:hueOff val="0"/>
                  <a:satOff val="0"/>
                  <a:lumOff val="0"/>
                  <a:alphaOff val="0"/>
                </a:prstClr>
              </a:solidFill>
              <a:latin typeface="Calibri"/>
              <a:ea typeface="+mn-ea"/>
              <a:cs typeface="+mn-cs"/>
            </a:rPr>
            <a:t>Intentional burns </a:t>
          </a:r>
        </a:p>
        <a:p>
          <a:pPr marL="0" lvl="0" indent="0" algn="l" defTabSz="1600200">
            <a:lnSpc>
              <a:spcPct val="90000"/>
            </a:lnSpc>
            <a:spcBef>
              <a:spcPct val="0"/>
            </a:spcBef>
            <a:spcAft>
              <a:spcPct val="35000"/>
            </a:spcAft>
            <a:buNone/>
          </a:pPr>
          <a:r>
            <a:rPr lang="en-US" sz="1800" b="0" i="0" kern="1200" baseline="0" dirty="0"/>
            <a:t>18-month-old washing his hands </a:t>
          </a:r>
          <a:endParaRPr lang="en-US" sz="1800" kern="1200" dirty="0"/>
        </a:p>
      </dsp:txBody>
      <dsp:txXfrm>
        <a:off x="0" y="2223"/>
        <a:ext cx="3744416" cy="1516133"/>
      </dsp:txXfrm>
    </dsp:sp>
    <dsp:sp modelId="{48BF3C32-F111-4ED1-947E-F5CD2CE8FAA3}">
      <dsp:nvSpPr>
        <dsp:cNvPr id="0" name=""/>
        <dsp:cNvSpPr/>
      </dsp:nvSpPr>
      <dsp:spPr>
        <a:xfrm>
          <a:off x="0" y="1518356"/>
          <a:ext cx="374441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DD7BD0-9F04-42D2-8C22-A54EEFE88493}">
      <dsp:nvSpPr>
        <dsp:cNvPr id="0" name=""/>
        <dsp:cNvSpPr/>
      </dsp:nvSpPr>
      <dsp:spPr>
        <a:xfrm>
          <a:off x="0" y="1518356"/>
          <a:ext cx="3744416" cy="151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baseline="0" dirty="0"/>
            <a:t>sharp demarcated lines, </a:t>
          </a:r>
        </a:p>
        <a:p>
          <a:pPr marL="0" lvl="0" indent="0" algn="l" defTabSz="889000">
            <a:lnSpc>
              <a:spcPct val="90000"/>
            </a:lnSpc>
            <a:spcBef>
              <a:spcPct val="0"/>
            </a:spcBef>
            <a:spcAft>
              <a:spcPct val="35000"/>
            </a:spcAft>
            <a:buNone/>
          </a:pPr>
          <a:r>
            <a:rPr lang="en-US" sz="2000" b="0" i="0" kern="1200" baseline="0" dirty="0"/>
            <a:t>uniform depth, </a:t>
          </a:r>
        </a:p>
        <a:p>
          <a:pPr marL="0" lvl="0" indent="0" algn="l" defTabSz="889000">
            <a:lnSpc>
              <a:spcPct val="90000"/>
            </a:lnSpc>
            <a:spcBef>
              <a:spcPct val="0"/>
            </a:spcBef>
            <a:spcAft>
              <a:spcPct val="35000"/>
            </a:spcAft>
            <a:buNone/>
          </a:pPr>
          <a:r>
            <a:rPr lang="en-US" sz="2000" b="0" i="0" kern="1200" baseline="0" dirty="0"/>
            <a:t>no splash marks, </a:t>
          </a:r>
        </a:p>
        <a:p>
          <a:pPr marL="0" lvl="0" indent="0" algn="l" defTabSz="889000">
            <a:lnSpc>
              <a:spcPct val="90000"/>
            </a:lnSpc>
            <a:spcBef>
              <a:spcPct val="0"/>
            </a:spcBef>
            <a:spcAft>
              <a:spcPct val="35000"/>
            </a:spcAft>
            <a:buNone/>
          </a:pPr>
          <a:r>
            <a:rPr lang="en-US" sz="2000" b="0" i="0" kern="1200" baseline="0" dirty="0"/>
            <a:t>circumferential pattern </a:t>
          </a:r>
        </a:p>
        <a:p>
          <a:pPr marL="0" lvl="0" indent="0" algn="l" defTabSz="889000">
            <a:lnSpc>
              <a:spcPct val="90000"/>
            </a:lnSpc>
            <a:spcBef>
              <a:spcPct val="0"/>
            </a:spcBef>
            <a:spcAft>
              <a:spcPct val="35000"/>
            </a:spcAft>
            <a:buNone/>
          </a:pPr>
          <a:r>
            <a:rPr lang="en-US" sz="2000" b="0" i="0" kern="1200" baseline="0" dirty="0"/>
            <a:t>Glove pattern</a:t>
          </a:r>
          <a:endParaRPr lang="en-US" sz="2000" kern="1200" dirty="0"/>
        </a:p>
      </dsp:txBody>
      <dsp:txXfrm>
        <a:off x="0" y="1518356"/>
        <a:ext cx="3744416" cy="1516133"/>
      </dsp:txXfrm>
    </dsp:sp>
    <dsp:sp modelId="{ED862266-7A57-4BF1-A26C-37F43464AFC6}">
      <dsp:nvSpPr>
        <dsp:cNvPr id="0" name=""/>
        <dsp:cNvSpPr/>
      </dsp:nvSpPr>
      <dsp:spPr>
        <a:xfrm>
          <a:off x="0" y="3034490"/>
          <a:ext cx="374441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F34D95-DB4F-4066-9C9B-0F128BBFE1E1}">
      <dsp:nvSpPr>
        <dsp:cNvPr id="0" name=""/>
        <dsp:cNvSpPr/>
      </dsp:nvSpPr>
      <dsp:spPr>
        <a:xfrm>
          <a:off x="0" y="3034490"/>
          <a:ext cx="3744416" cy="1516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endParaRPr lang="en-US" sz="3600" kern="1200" dirty="0"/>
        </a:p>
      </dsp:txBody>
      <dsp:txXfrm>
        <a:off x="0" y="3034490"/>
        <a:ext cx="3744416" cy="1516133"/>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B12F23D3-F5CE-41C3-A7B2-0DB9F6AA6051}"/>
              </a:ext>
            </a:extLst>
          </p:cNvPr>
          <p:cNvPicPr>
            <a:picLocks noChangeAspect="1"/>
          </p:cNvPicPr>
          <p:nvPr/>
        </p:nvPicPr>
        <p:blipFill>
          <a:blip r:embed="rId2">
            <a:extLst>
              <a:ext uri="{28A0092B-C50C-407E-A947-70E740481C1C}">
                <a14:useLocalDpi xmlns:a14="http://schemas.microsoft.com/office/drawing/2010/main" val="0"/>
              </a:ext>
            </a:extLst>
          </a:blip>
          <a:srcRect t="33333"/>
          <a:stretch>
            <a:fillRect/>
          </a:stretch>
        </p:blipFill>
        <p:spPr bwMode="auto">
          <a:xfrm>
            <a:off x="0" y="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1219200" y="3886200"/>
            <a:ext cx="6400800" cy="1752600"/>
          </a:xfrm>
        </p:spPr>
        <p:txBody>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72F8E87E-59D8-4347-9F20-CD016521DEC1}"/>
              </a:ext>
            </a:extLst>
          </p:cNvPr>
          <p:cNvSpPr>
            <a:spLocks noGrp="1"/>
          </p:cNvSpPr>
          <p:nvPr>
            <p:ph type="dt" sz="half" idx="10"/>
          </p:nvPr>
        </p:nvSpPr>
        <p:spPr/>
        <p:txBody>
          <a:bodyPr/>
          <a:lstStyle>
            <a:lvl1pPr>
              <a:defRPr/>
            </a:lvl1pPr>
          </a:lstStyle>
          <a:p>
            <a:pPr>
              <a:defRPr/>
            </a:pPr>
            <a:fld id="{D4961143-C8D3-45B8-81C2-B90860CF5838}" type="datetimeFigureOut">
              <a:rPr lang="en-US"/>
              <a:pPr>
                <a:defRPr/>
              </a:pPr>
              <a:t>10/2/2021</a:t>
            </a:fld>
            <a:endParaRPr lang="en-US"/>
          </a:p>
        </p:txBody>
      </p:sp>
      <p:sp>
        <p:nvSpPr>
          <p:cNvPr id="6" name="Footer Placeholder 4">
            <a:extLst>
              <a:ext uri="{FF2B5EF4-FFF2-40B4-BE49-F238E27FC236}">
                <a16:creationId xmlns:a16="http://schemas.microsoft.com/office/drawing/2014/main" id="{DEFA0201-C7B5-4BAD-99A3-80688FAFFB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83A9064-0BC1-4084-B14F-A890C8F92496}"/>
              </a:ext>
            </a:extLst>
          </p:cNvPr>
          <p:cNvSpPr>
            <a:spLocks noGrp="1"/>
          </p:cNvSpPr>
          <p:nvPr>
            <p:ph type="sldNum" sz="quarter" idx="12"/>
          </p:nvPr>
        </p:nvSpPr>
        <p:spPr/>
        <p:txBody>
          <a:bodyPr/>
          <a:lstStyle>
            <a:lvl1pPr>
              <a:defRPr smtClean="0"/>
            </a:lvl1pPr>
          </a:lstStyle>
          <a:p>
            <a:pPr>
              <a:defRPr/>
            </a:pPr>
            <a:fld id="{06A2287E-C288-41F7-96B0-EFAAC632B1B8}" type="slidenum">
              <a:rPr lang="en-US" altLang="en-US"/>
              <a:pPr>
                <a:defRPr/>
              </a:pPr>
              <a:t>‹#›</a:t>
            </a:fld>
            <a:endParaRPr lang="en-US" altLang="en-US"/>
          </a:p>
        </p:txBody>
      </p:sp>
    </p:spTree>
    <p:extLst>
      <p:ext uri="{BB962C8B-B14F-4D97-AF65-F5344CB8AC3E}">
        <p14:creationId xmlns:p14="http://schemas.microsoft.com/office/powerpoint/2010/main" val="2264312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AFC80-0529-44F8-B736-88DEFB269EE7}"/>
              </a:ext>
            </a:extLst>
          </p:cNvPr>
          <p:cNvSpPr>
            <a:spLocks noGrp="1"/>
          </p:cNvSpPr>
          <p:nvPr>
            <p:ph type="dt" sz="half" idx="10"/>
          </p:nvPr>
        </p:nvSpPr>
        <p:spPr/>
        <p:txBody>
          <a:bodyPr/>
          <a:lstStyle>
            <a:lvl1pPr>
              <a:defRPr/>
            </a:lvl1pPr>
          </a:lstStyle>
          <a:p>
            <a:pPr>
              <a:defRPr/>
            </a:pPr>
            <a:fld id="{78710242-6E79-4057-866B-C93D61CD5047}" type="datetimeFigureOut">
              <a:rPr lang="en-US"/>
              <a:pPr>
                <a:defRPr/>
              </a:pPr>
              <a:t>10/2/2021</a:t>
            </a:fld>
            <a:endParaRPr lang="en-US"/>
          </a:p>
        </p:txBody>
      </p:sp>
      <p:sp>
        <p:nvSpPr>
          <p:cNvPr id="5" name="Footer Placeholder 4">
            <a:extLst>
              <a:ext uri="{FF2B5EF4-FFF2-40B4-BE49-F238E27FC236}">
                <a16:creationId xmlns:a16="http://schemas.microsoft.com/office/drawing/2014/main" id="{C7F1E44E-04D5-44F0-9AC8-4D0E92AB13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E6A65C4-9650-4D42-854A-843BB2982069}"/>
              </a:ext>
            </a:extLst>
          </p:cNvPr>
          <p:cNvSpPr>
            <a:spLocks noGrp="1"/>
          </p:cNvSpPr>
          <p:nvPr>
            <p:ph type="sldNum" sz="quarter" idx="12"/>
          </p:nvPr>
        </p:nvSpPr>
        <p:spPr/>
        <p:txBody>
          <a:bodyPr/>
          <a:lstStyle>
            <a:lvl1pPr>
              <a:defRPr/>
            </a:lvl1pPr>
          </a:lstStyle>
          <a:p>
            <a:pPr>
              <a:defRPr/>
            </a:pPr>
            <a:fld id="{225C735A-E973-4753-9C5C-4A7E7807F0F5}" type="slidenum">
              <a:rPr lang="en-US" altLang="en-US"/>
              <a:pPr>
                <a:defRPr/>
              </a:pPr>
              <a:t>‹#›</a:t>
            </a:fld>
            <a:endParaRPr lang="en-US" altLang="en-US"/>
          </a:p>
        </p:txBody>
      </p:sp>
    </p:spTree>
    <p:extLst>
      <p:ext uri="{BB962C8B-B14F-4D97-AF65-F5344CB8AC3E}">
        <p14:creationId xmlns:p14="http://schemas.microsoft.com/office/powerpoint/2010/main" val="1771441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9AD32-956B-4CE5-A6E4-691DA8BF1567}"/>
              </a:ext>
            </a:extLst>
          </p:cNvPr>
          <p:cNvSpPr>
            <a:spLocks noGrp="1"/>
          </p:cNvSpPr>
          <p:nvPr>
            <p:ph type="dt" sz="half" idx="10"/>
          </p:nvPr>
        </p:nvSpPr>
        <p:spPr/>
        <p:txBody>
          <a:bodyPr/>
          <a:lstStyle>
            <a:lvl1pPr>
              <a:defRPr/>
            </a:lvl1pPr>
          </a:lstStyle>
          <a:p>
            <a:pPr>
              <a:defRPr/>
            </a:pPr>
            <a:fld id="{A32B5A4E-2185-4FE6-A764-8EDB1CD537B6}" type="datetimeFigureOut">
              <a:rPr lang="en-US"/>
              <a:pPr>
                <a:defRPr/>
              </a:pPr>
              <a:t>10/2/2021</a:t>
            </a:fld>
            <a:endParaRPr lang="en-US"/>
          </a:p>
        </p:txBody>
      </p:sp>
      <p:sp>
        <p:nvSpPr>
          <p:cNvPr id="5" name="Footer Placeholder 4">
            <a:extLst>
              <a:ext uri="{FF2B5EF4-FFF2-40B4-BE49-F238E27FC236}">
                <a16:creationId xmlns:a16="http://schemas.microsoft.com/office/drawing/2014/main" id="{851AC28A-3D7C-43AB-B8FC-A1E575A444F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39E87B0-D9DC-4F7D-9133-9B3A2321D4BE}"/>
              </a:ext>
            </a:extLst>
          </p:cNvPr>
          <p:cNvSpPr>
            <a:spLocks noGrp="1"/>
          </p:cNvSpPr>
          <p:nvPr>
            <p:ph type="sldNum" sz="quarter" idx="12"/>
          </p:nvPr>
        </p:nvSpPr>
        <p:spPr/>
        <p:txBody>
          <a:bodyPr/>
          <a:lstStyle>
            <a:lvl1pPr>
              <a:defRPr/>
            </a:lvl1pPr>
          </a:lstStyle>
          <a:p>
            <a:pPr>
              <a:defRPr/>
            </a:pPr>
            <a:fld id="{B5E83785-AC5E-41F7-94F1-97040474BE91}" type="slidenum">
              <a:rPr lang="en-US" altLang="en-US"/>
              <a:pPr>
                <a:defRPr/>
              </a:pPr>
              <a:t>‹#›</a:t>
            </a:fld>
            <a:endParaRPr lang="en-US" altLang="en-US"/>
          </a:p>
        </p:txBody>
      </p:sp>
    </p:spTree>
    <p:extLst>
      <p:ext uri="{BB962C8B-B14F-4D97-AF65-F5344CB8AC3E}">
        <p14:creationId xmlns:p14="http://schemas.microsoft.com/office/powerpoint/2010/main" val="1765795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2A6337-AE0D-4D37-B215-2C29EC4D283F}"/>
              </a:ext>
            </a:extLst>
          </p:cNvPr>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44CB58E5-2BBF-4E4D-940D-14D06B99E196}"/>
              </a:ext>
            </a:extLst>
          </p:cNvPr>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E9C7B59E-38C3-411B-87FC-E2B8CFE278F9}"/>
              </a:ext>
            </a:extLst>
          </p:cNvPr>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26459974-3097-4713-8A91-7C28B3ECC2F9}"/>
              </a:ext>
            </a:extLst>
          </p:cNvPr>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412C2A28-D9DA-421D-88B8-93C8677C2916}"/>
              </a:ext>
            </a:extLst>
          </p:cNvPr>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 name="Rectangle 10">
            <a:extLst>
              <a:ext uri="{FF2B5EF4-FFF2-40B4-BE49-F238E27FC236}">
                <a16:creationId xmlns:a16="http://schemas.microsoft.com/office/drawing/2014/main" id="{A375BFC1-86DE-43D3-96F6-6F620C0A2B5B}"/>
              </a:ext>
            </a:extLst>
          </p:cNvPr>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1B47B3F5-A0CD-43D3-9982-D651D78F8BDD}"/>
              </a:ext>
            </a:extLst>
          </p:cNvPr>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 name="Rectangle 12">
            <a:extLst>
              <a:ext uri="{FF2B5EF4-FFF2-40B4-BE49-F238E27FC236}">
                <a16:creationId xmlns:a16="http://schemas.microsoft.com/office/drawing/2014/main" id="{8054F566-C0A7-4552-A929-6C0080CA5593}"/>
              </a:ext>
            </a:extLst>
          </p:cNvPr>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Rectangle 13">
            <a:extLst>
              <a:ext uri="{FF2B5EF4-FFF2-40B4-BE49-F238E27FC236}">
                <a16:creationId xmlns:a16="http://schemas.microsoft.com/office/drawing/2014/main" id="{4377592A-DD6D-40EE-B1EE-F6E3CC5F9F30}"/>
              </a:ext>
            </a:extLst>
          </p:cNvPr>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5" name="Date Placeholder 27">
            <a:extLst>
              <a:ext uri="{FF2B5EF4-FFF2-40B4-BE49-F238E27FC236}">
                <a16:creationId xmlns:a16="http://schemas.microsoft.com/office/drawing/2014/main" id="{A57C12A2-B7B4-414C-ABE5-A53D983B25D6}"/>
              </a:ext>
            </a:extLst>
          </p:cNvPr>
          <p:cNvSpPr>
            <a:spLocks noGrp="1"/>
          </p:cNvSpPr>
          <p:nvPr>
            <p:ph type="dt" sz="half" idx="10"/>
          </p:nvPr>
        </p:nvSpPr>
        <p:spPr/>
        <p:txBody>
          <a:bodyPr/>
          <a:lstStyle>
            <a:lvl1pPr>
              <a:defRPr/>
            </a:lvl1pPr>
            <a:extLst/>
          </a:lstStyle>
          <a:p>
            <a:pPr>
              <a:defRPr/>
            </a:pPr>
            <a:fld id="{1D635569-8FF0-40A1-A67B-9C771AAA06FB}" type="datetimeFigureOut">
              <a:rPr lang="en-US"/>
              <a:pPr>
                <a:defRPr/>
              </a:pPr>
              <a:t>10/2/2021</a:t>
            </a:fld>
            <a:endParaRPr lang="en-US"/>
          </a:p>
        </p:txBody>
      </p:sp>
      <p:sp>
        <p:nvSpPr>
          <p:cNvPr id="16" name="Footer Placeholder 16">
            <a:extLst>
              <a:ext uri="{FF2B5EF4-FFF2-40B4-BE49-F238E27FC236}">
                <a16:creationId xmlns:a16="http://schemas.microsoft.com/office/drawing/2014/main" id="{6A3C23CE-B7AB-4DA4-892A-94DFDB76458D}"/>
              </a:ext>
            </a:extLst>
          </p:cNvPr>
          <p:cNvSpPr>
            <a:spLocks noGrp="1"/>
          </p:cNvSpPr>
          <p:nvPr>
            <p:ph type="ftr" sz="quarter" idx="11"/>
          </p:nvPr>
        </p:nvSpPr>
        <p:spPr/>
        <p:txBody>
          <a:bodyPr/>
          <a:lstStyle>
            <a:lvl1pPr>
              <a:defRPr/>
            </a:lvl1pPr>
            <a:extLst/>
          </a:lstStyle>
          <a:p>
            <a:pPr>
              <a:defRPr/>
            </a:pPr>
            <a:endParaRPr lang="en-US"/>
          </a:p>
        </p:txBody>
      </p:sp>
      <p:sp>
        <p:nvSpPr>
          <p:cNvPr id="17" name="Slide Number Placeholder 28">
            <a:extLst>
              <a:ext uri="{FF2B5EF4-FFF2-40B4-BE49-F238E27FC236}">
                <a16:creationId xmlns:a16="http://schemas.microsoft.com/office/drawing/2014/main" id="{6387933D-6696-4228-B9F2-9B0135E7055B}"/>
              </a:ext>
            </a:extLst>
          </p:cNvPr>
          <p:cNvSpPr>
            <a:spLocks noGrp="1"/>
          </p:cNvSpPr>
          <p:nvPr>
            <p:ph type="sldNum" sz="quarter" idx="12"/>
          </p:nvPr>
        </p:nvSpPr>
        <p:spPr/>
        <p:txBody>
          <a:bodyPr/>
          <a:lstStyle>
            <a:lvl1pPr>
              <a:defRPr smtClean="0"/>
            </a:lvl1pPr>
          </a:lstStyle>
          <a:p>
            <a:pPr>
              <a:defRPr/>
            </a:pPr>
            <a:fld id="{BE0A2E19-274C-422B-B7B3-98215EB7DBF4}" type="slidenum">
              <a:rPr lang="en-US" altLang="en-US"/>
              <a:pPr>
                <a:defRPr/>
              </a:pPr>
              <a:t>‹#›</a:t>
            </a:fld>
            <a:endParaRPr lang="en-US" altLang="en-US"/>
          </a:p>
        </p:txBody>
      </p:sp>
    </p:spTree>
    <p:extLst>
      <p:ext uri="{BB962C8B-B14F-4D97-AF65-F5344CB8AC3E}">
        <p14:creationId xmlns:p14="http://schemas.microsoft.com/office/powerpoint/2010/main" val="3127780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FC53472-BA76-4A6C-B4FC-168C0E5B310F}"/>
              </a:ext>
            </a:extLst>
          </p:cNvPr>
          <p:cNvSpPr>
            <a:spLocks noGrp="1"/>
          </p:cNvSpPr>
          <p:nvPr>
            <p:ph type="dt" sz="half" idx="10"/>
          </p:nvPr>
        </p:nvSpPr>
        <p:spPr/>
        <p:txBody>
          <a:bodyPr/>
          <a:lstStyle>
            <a:lvl1pPr>
              <a:defRPr/>
            </a:lvl1pPr>
          </a:lstStyle>
          <a:p>
            <a:pPr>
              <a:defRPr/>
            </a:pPr>
            <a:fld id="{92D0816F-41F0-4B86-8F6F-79BBFCB5FD12}" type="datetimeFigureOut">
              <a:rPr lang="en-US"/>
              <a:pPr>
                <a:defRPr/>
              </a:pPr>
              <a:t>10/2/2021</a:t>
            </a:fld>
            <a:endParaRPr lang="en-US"/>
          </a:p>
        </p:txBody>
      </p:sp>
      <p:sp>
        <p:nvSpPr>
          <p:cNvPr id="5" name="Footer Placeholder 2">
            <a:extLst>
              <a:ext uri="{FF2B5EF4-FFF2-40B4-BE49-F238E27FC236}">
                <a16:creationId xmlns:a16="http://schemas.microsoft.com/office/drawing/2014/main" id="{5B51BB1E-21F5-47C1-81E8-6674DF04AF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A5AF3FF8-46FC-44F7-9A03-0AEC65475611}"/>
              </a:ext>
            </a:extLst>
          </p:cNvPr>
          <p:cNvSpPr>
            <a:spLocks noGrp="1"/>
          </p:cNvSpPr>
          <p:nvPr>
            <p:ph type="sldNum" sz="quarter" idx="12"/>
          </p:nvPr>
        </p:nvSpPr>
        <p:spPr/>
        <p:txBody>
          <a:bodyPr/>
          <a:lstStyle>
            <a:lvl1pPr>
              <a:defRPr/>
            </a:lvl1pPr>
          </a:lstStyle>
          <a:p>
            <a:pPr>
              <a:defRPr/>
            </a:pPr>
            <a:fld id="{691036B0-B158-4351-B89B-4893EC9CFB96}" type="slidenum">
              <a:rPr lang="en-US" altLang="en-US"/>
              <a:pPr>
                <a:defRPr/>
              </a:pPr>
              <a:t>‹#›</a:t>
            </a:fld>
            <a:endParaRPr lang="en-US" altLang="en-US"/>
          </a:p>
        </p:txBody>
      </p:sp>
    </p:spTree>
    <p:extLst>
      <p:ext uri="{BB962C8B-B14F-4D97-AF65-F5344CB8AC3E}">
        <p14:creationId xmlns:p14="http://schemas.microsoft.com/office/powerpoint/2010/main" val="1366372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a:extLst>
              <a:ext uri="{FF2B5EF4-FFF2-40B4-BE49-F238E27FC236}">
                <a16:creationId xmlns:a16="http://schemas.microsoft.com/office/drawing/2014/main" id="{AE00C671-A51F-428D-BDDA-2004CA40BA24}"/>
              </a:ext>
            </a:extLst>
          </p:cNvPr>
          <p:cNvSpPr>
            <a:spLocks/>
          </p:cNvSpPr>
          <p:nvPr/>
        </p:nvSpPr>
        <p:spPr bwMode="auto">
          <a:xfrm>
            <a:off x="4829175" y="1073150"/>
            <a:ext cx="4321175" cy="5791200"/>
          </a:xfrm>
          <a:custGeom>
            <a:avLst/>
            <a:gdLst>
              <a:gd name="T0" fmla="*/ 0 w 2736"/>
              <a:gd name="T1" fmla="*/ 2147483646 h 3648"/>
              <a:gd name="T2" fmla="*/ 2147483646 w 2736"/>
              <a:gd name="T3" fmla="*/ 2147483646 h 3648"/>
              <a:gd name="T4" fmla="*/ 2147483646 w 2736"/>
              <a:gd name="T5" fmla="*/ 0 h 3648"/>
              <a:gd name="T6" fmla="*/ 2147483646 w 2736"/>
              <a:gd name="T7" fmla="*/ 2147483646 h 3648"/>
              <a:gd name="T8" fmla="*/ 2147483646 w 2736"/>
              <a:gd name="T9" fmla="*/ 2147483646 h 3648"/>
              <a:gd name="T10" fmla="*/ 2147483646 w 2736"/>
              <a:gd name="T11" fmla="*/ 2147483646 h 3648"/>
              <a:gd name="T12" fmla="*/ 0 w 2736"/>
              <a:gd name="T13" fmla="*/ 2147483646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Freeform 18">
            <a:extLst>
              <a:ext uri="{FF2B5EF4-FFF2-40B4-BE49-F238E27FC236}">
                <a16:creationId xmlns:a16="http://schemas.microsoft.com/office/drawing/2014/main" id="{928363A8-F6CD-4FAD-9B15-A2E7D27AA666}"/>
              </a:ext>
            </a:extLst>
          </p:cNvPr>
          <p:cNvSpPr>
            <a:spLocks/>
          </p:cNvSpPr>
          <p:nvPr/>
        </p:nvSpPr>
        <p:spPr bwMode="auto">
          <a:xfrm>
            <a:off x="374650" y="0"/>
            <a:ext cx="5513388" cy="6615113"/>
          </a:xfrm>
          <a:custGeom>
            <a:avLst/>
            <a:gdLst>
              <a:gd name="T0" fmla="*/ 0 w 3504"/>
              <a:gd name="T1" fmla="*/ 2147483646 h 4128"/>
              <a:gd name="T2" fmla="*/ 0 w 3504"/>
              <a:gd name="T3" fmla="*/ 2147483646 h 4128"/>
              <a:gd name="T4" fmla="*/ 2147483646 w 3504"/>
              <a:gd name="T5" fmla="*/ 2147483646 h 4128"/>
              <a:gd name="T6" fmla="*/ 2147483646 w 3504"/>
              <a:gd name="T7" fmla="*/ 0 h 4128"/>
              <a:gd name="T8" fmla="*/ 2147483646 w 3504"/>
              <a:gd name="T9" fmla="*/ 0 h 4128"/>
              <a:gd name="T10" fmla="*/ 2147483646 w 3504"/>
              <a:gd name="T11" fmla="*/ 2147483646 h 4128"/>
              <a:gd name="T12" fmla="*/ 0 w 3504"/>
              <a:gd name="T13" fmla="*/ 2147483646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Freeform 19">
            <a:extLst>
              <a:ext uri="{FF2B5EF4-FFF2-40B4-BE49-F238E27FC236}">
                <a16:creationId xmlns:a16="http://schemas.microsoft.com/office/drawing/2014/main" id="{CDE181DA-D440-492C-8DE7-375424BB3226}"/>
              </a:ext>
            </a:extLst>
          </p:cNvPr>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7" name="Freeform 20">
            <a:extLst>
              <a:ext uri="{FF2B5EF4-FFF2-40B4-BE49-F238E27FC236}">
                <a16:creationId xmlns:a16="http://schemas.microsoft.com/office/drawing/2014/main" id="{5FCB24FE-B7EB-4A12-89F6-84D99C55BE8A}"/>
              </a:ext>
            </a:extLst>
          </p:cNvPr>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8" name="Freeform 23">
            <a:extLst>
              <a:ext uri="{FF2B5EF4-FFF2-40B4-BE49-F238E27FC236}">
                <a16:creationId xmlns:a16="http://schemas.microsoft.com/office/drawing/2014/main" id="{D84955AF-DA0D-45D2-8A9E-C72D66206A98}"/>
              </a:ext>
            </a:extLst>
          </p:cNvPr>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9" name="Freeform 24">
            <a:extLst>
              <a:ext uri="{FF2B5EF4-FFF2-40B4-BE49-F238E27FC236}">
                <a16:creationId xmlns:a16="http://schemas.microsoft.com/office/drawing/2014/main" id="{B4A3C0BC-2DD8-4EE1-9C66-C3E5C8621C8B}"/>
              </a:ext>
            </a:extLst>
          </p:cNvPr>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0" name="Freeform 25">
            <a:extLst>
              <a:ext uri="{FF2B5EF4-FFF2-40B4-BE49-F238E27FC236}">
                <a16:creationId xmlns:a16="http://schemas.microsoft.com/office/drawing/2014/main" id="{DC0301C2-6AB4-42B0-9928-D9F244FBA3CF}"/>
              </a:ext>
            </a:extLst>
          </p:cNvPr>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1" name="Freeform 26">
            <a:extLst>
              <a:ext uri="{FF2B5EF4-FFF2-40B4-BE49-F238E27FC236}">
                <a16:creationId xmlns:a16="http://schemas.microsoft.com/office/drawing/2014/main" id="{33E34E58-20AF-4A9B-8896-9E6C6E6DE854}"/>
              </a:ext>
            </a:extLst>
          </p:cNvPr>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2" name="Freeform 27">
            <a:extLst>
              <a:ext uri="{FF2B5EF4-FFF2-40B4-BE49-F238E27FC236}">
                <a16:creationId xmlns:a16="http://schemas.microsoft.com/office/drawing/2014/main" id="{4A15F66C-C2B7-4514-8319-BE8F2F4CBAD2}"/>
              </a:ext>
            </a:extLst>
          </p:cNvPr>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3" name="Freeform 28">
            <a:extLst>
              <a:ext uri="{FF2B5EF4-FFF2-40B4-BE49-F238E27FC236}">
                <a16:creationId xmlns:a16="http://schemas.microsoft.com/office/drawing/2014/main" id="{665F2999-9982-4AF4-AD35-D96CFFD4AB14}"/>
              </a:ext>
            </a:extLst>
          </p:cNvPr>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4" name="Freeform 29">
            <a:extLst>
              <a:ext uri="{FF2B5EF4-FFF2-40B4-BE49-F238E27FC236}">
                <a16:creationId xmlns:a16="http://schemas.microsoft.com/office/drawing/2014/main" id="{1C0645F5-C5DD-4387-8203-C9F72CAD8AC0}"/>
              </a:ext>
            </a:extLst>
          </p:cNvPr>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5" name="Freeform 30">
            <a:extLst>
              <a:ext uri="{FF2B5EF4-FFF2-40B4-BE49-F238E27FC236}">
                <a16:creationId xmlns:a16="http://schemas.microsoft.com/office/drawing/2014/main" id="{240C70F0-C9BA-4267-8E9F-A1F312D90ED5}"/>
              </a:ext>
            </a:extLst>
          </p:cNvPr>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6" name="Freeform 31">
            <a:extLst>
              <a:ext uri="{FF2B5EF4-FFF2-40B4-BE49-F238E27FC236}">
                <a16:creationId xmlns:a16="http://schemas.microsoft.com/office/drawing/2014/main" id="{744A1FB4-F0FB-4570-BE7A-33FAC0511909}"/>
              </a:ext>
            </a:extLst>
          </p:cNvPr>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7" name="Freeform 32">
            <a:extLst>
              <a:ext uri="{FF2B5EF4-FFF2-40B4-BE49-F238E27FC236}">
                <a16:creationId xmlns:a16="http://schemas.microsoft.com/office/drawing/2014/main" id="{7D3DDA3F-87D1-4F80-A729-8648C51B260A}"/>
              </a:ext>
            </a:extLst>
          </p:cNvPr>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8" name="Freeform 33">
            <a:extLst>
              <a:ext uri="{FF2B5EF4-FFF2-40B4-BE49-F238E27FC236}">
                <a16:creationId xmlns:a16="http://schemas.microsoft.com/office/drawing/2014/main" id="{0B87402F-FF31-4B2E-812F-7AAD5FD84C0A}"/>
              </a:ext>
            </a:extLst>
          </p:cNvPr>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9" name="Rectangle 18">
            <a:extLst>
              <a:ext uri="{FF2B5EF4-FFF2-40B4-BE49-F238E27FC236}">
                <a16:creationId xmlns:a16="http://schemas.microsoft.com/office/drawing/2014/main" id="{C4C59E14-D1AA-4CDE-A09F-4C710E846CA0}"/>
              </a:ext>
            </a:extLst>
          </p:cNvPr>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Rectangle 19">
            <a:extLst>
              <a:ext uri="{FF2B5EF4-FFF2-40B4-BE49-F238E27FC236}">
                <a16:creationId xmlns:a16="http://schemas.microsoft.com/office/drawing/2014/main" id="{6931188A-CC22-45D9-99C1-853C0E3B5621}"/>
              </a:ext>
            </a:extLst>
          </p:cNvPr>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 name="Rectangle 20">
            <a:extLst>
              <a:ext uri="{FF2B5EF4-FFF2-40B4-BE49-F238E27FC236}">
                <a16:creationId xmlns:a16="http://schemas.microsoft.com/office/drawing/2014/main" id="{301C953B-7E28-4A56-ABCE-D0637596083B}"/>
              </a:ext>
            </a:extLst>
          </p:cNvPr>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Rectangle 21">
            <a:extLst>
              <a:ext uri="{FF2B5EF4-FFF2-40B4-BE49-F238E27FC236}">
                <a16:creationId xmlns:a16="http://schemas.microsoft.com/office/drawing/2014/main" id="{58DE089A-1081-481B-B588-F37EDE4D7C6F}"/>
              </a:ext>
            </a:extLst>
          </p:cNvPr>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ectangle 22">
            <a:extLst>
              <a:ext uri="{FF2B5EF4-FFF2-40B4-BE49-F238E27FC236}">
                <a16:creationId xmlns:a16="http://schemas.microsoft.com/office/drawing/2014/main" id="{1BD4D856-BCE1-45CA-8347-5FC0C4AE95EC}"/>
              </a:ext>
            </a:extLst>
          </p:cNvPr>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 name="Rectangle 23">
            <a:extLst>
              <a:ext uri="{FF2B5EF4-FFF2-40B4-BE49-F238E27FC236}">
                <a16:creationId xmlns:a16="http://schemas.microsoft.com/office/drawing/2014/main" id="{60C8D9D8-77B5-4D2F-8125-E7A48917FF52}"/>
              </a:ext>
            </a:extLst>
          </p:cNvPr>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lang="en-US"/>
              <a:t>Click to edit Master title style</a:t>
            </a:r>
          </a:p>
        </p:txBody>
      </p:sp>
      <p:sp>
        <p:nvSpPr>
          <p:cNvPr id="25" name="Date Placeholder 3">
            <a:extLst>
              <a:ext uri="{FF2B5EF4-FFF2-40B4-BE49-F238E27FC236}">
                <a16:creationId xmlns:a16="http://schemas.microsoft.com/office/drawing/2014/main" id="{21CFC536-1749-4518-A51A-4B0E2B08CD45}"/>
              </a:ext>
            </a:extLst>
          </p:cNvPr>
          <p:cNvSpPr>
            <a:spLocks noGrp="1"/>
          </p:cNvSpPr>
          <p:nvPr>
            <p:ph type="dt" sz="half" idx="10"/>
          </p:nvPr>
        </p:nvSpPr>
        <p:spPr/>
        <p:txBody>
          <a:bodyPr/>
          <a:lstStyle>
            <a:lvl1pPr>
              <a:defRPr/>
            </a:lvl1pPr>
            <a:extLst/>
          </a:lstStyle>
          <a:p>
            <a:pPr>
              <a:defRPr/>
            </a:pPr>
            <a:fld id="{CB81E92F-DA24-42B4-A3B5-CF84E86B5218}" type="datetimeFigureOut">
              <a:rPr lang="en-US"/>
              <a:pPr>
                <a:defRPr/>
              </a:pPr>
              <a:t>10/2/2021</a:t>
            </a:fld>
            <a:endParaRPr lang="en-US"/>
          </a:p>
        </p:txBody>
      </p:sp>
      <p:sp>
        <p:nvSpPr>
          <p:cNvPr id="26" name="Footer Placeholder 4">
            <a:extLst>
              <a:ext uri="{FF2B5EF4-FFF2-40B4-BE49-F238E27FC236}">
                <a16:creationId xmlns:a16="http://schemas.microsoft.com/office/drawing/2014/main" id="{260E3BB3-37CF-43E9-8605-E00B89D720C4}"/>
              </a:ext>
            </a:extLst>
          </p:cNvPr>
          <p:cNvSpPr>
            <a:spLocks noGrp="1"/>
          </p:cNvSpPr>
          <p:nvPr>
            <p:ph type="ftr" sz="quarter" idx="11"/>
          </p:nvPr>
        </p:nvSpPr>
        <p:spPr/>
        <p:txBody>
          <a:bodyPr/>
          <a:lstStyle>
            <a:lvl1pPr>
              <a:defRPr/>
            </a:lvl1pPr>
            <a:extLst/>
          </a:lstStyle>
          <a:p>
            <a:pPr>
              <a:defRPr/>
            </a:pPr>
            <a:endParaRPr lang="en-US"/>
          </a:p>
        </p:txBody>
      </p:sp>
      <p:sp>
        <p:nvSpPr>
          <p:cNvPr id="27" name="Slide Number Placeholder 5">
            <a:extLst>
              <a:ext uri="{FF2B5EF4-FFF2-40B4-BE49-F238E27FC236}">
                <a16:creationId xmlns:a16="http://schemas.microsoft.com/office/drawing/2014/main" id="{60212E71-B373-4F56-9030-1B948289946D}"/>
              </a:ext>
            </a:extLst>
          </p:cNvPr>
          <p:cNvSpPr>
            <a:spLocks noGrp="1"/>
          </p:cNvSpPr>
          <p:nvPr>
            <p:ph type="sldNum" sz="quarter" idx="12"/>
          </p:nvPr>
        </p:nvSpPr>
        <p:spPr/>
        <p:txBody>
          <a:bodyPr/>
          <a:lstStyle>
            <a:lvl1pPr>
              <a:defRPr smtClean="0"/>
            </a:lvl1pPr>
          </a:lstStyle>
          <a:p>
            <a:pPr>
              <a:defRPr/>
            </a:pPr>
            <a:fld id="{76917E39-548D-41A3-93FB-2F1DED6C5175}" type="slidenum">
              <a:rPr lang="en-US" altLang="en-US"/>
              <a:pPr>
                <a:defRPr/>
              </a:pPr>
              <a:t>‹#›</a:t>
            </a:fld>
            <a:endParaRPr lang="en-US" altLang="en-US"/>
          </a:p>
        </p:txBody>
      </p:sp>
    </p:spTree>
    <p:extLst>
      <p:ext uri="{BB962C8B-B14F-4D97-AF65-F5344CB8AC3E}">
        <p14:creationId xmlns:p14="http://schemas.microsoft.com/office/powerpoint/2010/main" val="150723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a:t>Click to edit Master title style</a:t>
            </a:r>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6A8403FC-B47D-4EBF-AEE1-006CCE546CEC}"/>
              </a:ext>
            </a:extLst>
          </p:cNvPr>
          <p:cNvSpPr>
            <a:spLocks noGrp="1"/>
          </p:cNvSpPr>
          <p:nvPr>
            <p:ph type="dt" sz="half" idx="10"/>
          </p:nvPr>
        </p:nvSpPr>
        <p:spPr/>
        <p:txBody>
          <a:bodyPr/>
          <a:lstStyle>
            <a:lvl1pPr>
              <a:defRPr/>
            </a:lvl1pPr>
          </a:lstStyle>
          <a:p>
            <a:pPr>
              <a:defRPr/>
            </a:pPr>
            <a:fld id="{9FD94DBA-5DF8-475A-B723-B56CD6E4467E}" type="datetimeFigureOut">
              <a:rPr lang="en-US"/>
              <a:pPr>
                <a:defRPr/>
              </a:pPr>
              <a:t>10/2/2021</a:t>
            </a:fld>
            <a:endParaRPr lang="en-US"/>
          </a:p>
        </p:txBody>
      </p:sp>
      <p:sp>
        <p:nvSpPr>
          <p:cNvPr id="6" name="Footer Placeholder 2">
            <a:extLst>
              <a:ext uri="{FF2B5EF4-FFF2-40B4-BE49-F238E27FC236}">
                <a16:creationId xmlns:a16="http://schemas.microsoft.com/office/drawing/2014/main" id="{208F7244-1538-4555-B37D-FAAA8B6B710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7BB65B26-0C63-48DF-BDF1-A9C492393812}"/>
              </a:ext>
            </a:extLst>
          </p:cNvPr>
          <p:cNvSpPr>
            <a:spLocks noGrp="1"/>
          </p:cNvSpPr>
          <p:nvPr>
            <p:ph type="sldNum" sz="quarter" idx="12"/>
          </p:nvPr>
        </p:nvSpPr>
        <p:spPr/>
        <p:txBody>
          <a:bodyPr/>
          <a:lstStyle>
            <a:lvl1pPr>
              <a:defRPr/>
            </a:lvl1pPr>
          </a:lstStyle>
          <a:p>
            <a:pPr>
              <a:defRPr/>
            </a:pPr>
            <a:fld id="{8E6A136A-B306-4BAE-ADDF-BB78145B1D28}" type="slidenum">
              <a:rPr lang="en-US" altLang="en-US"/>
              <a:pPr>
                <a:defRPr/>
              </a:pPr>
              <a:t>‹#›</a:t>
            </a:fld>
            <a:endParaRPr lang="en-US" altLang="en-US"/>
          </a:p>
        </p:txBody>
      </p:sp>
    </p:spTree>
    <p:extLst>
      <p:ext uri="{BB962C8B-B14F-4D97-AF65-F5344CB8AC3E}">
        <p14:creationId xmlns:p14="http://schemas.microsoft.com/office/powerpoint/2010/main" val="3464305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D1A1C5-45BE-4D91-8744-0AA694755DF7}"/>
              </a:ext>
            </a:extLst>
          </p:cNvPr>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FDED2144-4B29-4BED-B28C-2EF38554A004}"/>
              </a:ext>
            </a:extLst>
          </p:cNvPr>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ectangle 8">
            <a:extLst>
              <a:ext uri="{FF2B5EF4-FFF2-40B4-BE49-F238E27FC236}">
                <a16:creationId xmlns:a16="http://schemas.microsoft.com/office/drawing/2014/main" id="{05E3AF0E-5072-41C1-B6F3-688E662E41CE}"/>
              </a:ext>
            </a:extLst>
          </p:cNvPr>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Rectangle 9">
            <a:extLst>
              <a:ext uri="{FF2B5EF4-FFF2-40B4-BE49-F238E27FC236}">
                <a16:creationId xmlns:a16="http://schemas.microsoft.com/office/drawing/2014/main" id="{77F2AF84-5CFA-4D10-971B-7154317C65A9}"/>
              </a:ext>
            </a:extLst>
          </p:cNvPr>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EBB00171-F690-419D-BE58-B7DA311122FC}"/>
              </a:ext>
            </a:extLst>
          </p:cNvPr>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AE720A2A-1CFA-4B7B-A2F6-C0B50074DE7C}"/>
              </a:ext>
            </a:extLst>
          </p:cNvPr>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Rectangle 12">
            <a:extLst>
              <a:ext uri="{FF2B5EF4-FFF2-40B4-BE49-F238E27FC236}">
                <a16:creationId xmlns:a16="http://schemas.microsoft.com/office/drawing/2014/main" id="{BCE95331-5D1D-4177-A382-D6106F247ECB}"/>
              </a:ext>
            </a:extLst>
          </p:cNvPr>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Rectangle 13">
            <a:extLst>
              <a:ext uri="{FF2B5EF4-FFF2-40B4-BE49-F238E27FC236}">
                <a16:creationId xmlns:a16="http://schemas.microsoft.com/office/drawing/2014/main" id="{0E2A41BF-649E-451E-8D6B-45A67477BD49}"/>
              </a:ext>
            </a:extLst>
          </p:cNvPr>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Rectangle 14">
            <a:extLst>
              <a:ext uri="{FF2B5EF4-FFF2-40B4-BE49-F238E27FC236}">
                <a16:creationId xmlns:a16="http://schemas.microsoft.com/office/drawing/2014/main" id="{0756F5DF-59F3-45BD-A07A-D20BD2B78444}"/>
              </a:ext>
            </a:extLst>
          </p:cNvPr>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50F6BC2F-43AC-4ADB-A46F-C823B0FDBCBC}"/>
              </a:ext>
            </a:extLst>
          </p:cNvPr>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a:extLst>
              <a:ext uri="{FF2B5EF4-FFF2-40B4-BE49-F238E27FC236}">
                <a16:creationId xmlns:a16="http://schemas.microsoft.com/office/drawing/2014/main" id="{57DE8C15-0A28-4F76-99AA-12FAE2DF3A56}"/>
              </a:ext>
            </a:extLst>
          </p:cNvPr>
          <p:cNvSpPr>
            <a:spLocks noGrp="1"/>
          </p:cNvSpPr>
          <p:nvPr>
            <p:ph type="dt" sz="half" idx="10"/>
          </p:nvPr>
        </p:nvSpPr>
        <p:spPr/>
        <p:txBody>
          <a:bodyPr/>
          <a:lstStyle>
            <a:lvl1pPr>
              <a:defRPr/>
            </a:lvl1pPr>
            <a:extLst/>
          </a:lstStyle>
          <a:p>
            <a:pPr>
              <a:defRPr/>
            </a:pPr>
            <a:fld id="{AB7FEE12-B3BD-480D-9D96-CE0DB615DCDE}" type="datetimeFigureOut">
              <a:rPr lang="en-US"/>
              <a:pPr>
                <a:defRPr/>
              </a:pPr>
              <a:t>10/2/2021</a:t>
            </a:fld>
            <a:endParaRPr lang="en-US"/>
          </a:p>
        </p:txBody>
      </p:sp>
      <p:sp>
        <p:nvSpPr>
          <p:cNvPr id="18" name="Footer Placeholder 7">
            <a:extLst>
              <a:ext uri="{FF2B5EF4-FFF2-40B4-BE49-F238E27FC236}">
                <a16:creationId xmlns:a16="http://schemas.microsoft.com/office/drawing/2014/main" id="{FAF1A446-A2D2-4AE5-9BEE-EF8F3D1B94D7}"/>
              </a:ext>
            </a:extLst>
          </p:cNvPr>
          <p:cNvSpPr>
            <a:spLocks noGrp="1"/>
          </p:cNvSpPr>
          <p:nvPr>
            <p:ph type="ftr" sz="quarter" idx="11"/>
          </p:nvPr>
        </p:nvSpPr>
        <p:spPr/>
        <p:txBody>
          <a:bodyPr/>
          <a:lstStyle>
            <a:lvl1pPr>
              <a:defRPr/>
            </a:lvl1pPr>
            <a:extLst/>
          </a:lstStyle>
          <a:p>
            <a:pPr>
              <a:defRPr/>
            </a:pPr>
            <a:endParaRPr lang="en-US"/>
          </a:p>
        </p:txBody>
      </p:sp>
      <p:sp>
        <p:nvSpPr>
          <p:cNvPr id="19" name="Slide Number Placeholder 8">
            <a:extLst>
              <a:ext uri="{FF2B5EF4-FFF2-40B4-BE49-F238E27FC236}">
                <a16:creationId xmlns:a16="http://schemas.microsoft.com/office/drawing/2014/main" id="{342A22A0-631A-424D-AD01-9880B2BCDEE5}"/>
              </a:ext>
            </a:extLst>
          </p:cNvPr>
          <p:cNvSpPr>
            <a:spLocks noGrp="1"/>
          </p:cNvSpPr>
          <p:nvPr>
            <p:ph type="sldNum" sz="quarter" idx="12"/>
          </p:nvPr>
        </p:nvSpPr>
        <p:spPr/>
        <p:txBody>
          <a:bodyPr/>
          <a:lstStyle>
            <a:lvl1pPr>
              <a:defRPr smtClean="0"/>
            </a:lvl1pPr>
          </a:lstStyle>
          <a:p>
            <a:pPr>
              <a:defRPr/>
            </a:pPr>
            <a:fld id="{D9B64CD0-C761-4F8F-8C58-70E9FEAC3C41}" type="slidenum">
              <a:rPr lang="en-US" altLang="en-US"/>
              <a:pPr>
                <a:defRPr/>
              </a:pPr>
              <a:t>‹#›</a:t>
            </a:fld>
            <a:endParaRPr lang="en-US" altLang="en-US"/>
          </a:p>
        </p:txBody>
      </p:sp>
    </p:spTree>
    <p:extLst>
      <p:ext uri="{BB962C8B-B14F-4D97-AF65-F5344CB8AC3E}">
        <p14:creationId xmlns:p14="http://schemas.microsoft.com/office/powerpoint/2010/main" val="3334540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a:t>Click to edit Master title style</a:t>
            </a:r>
          </a:p>
        </p:txBody>
      </p:sp>
      <p:sp>
        <p:nvSpPr>
          <p:cNvPr id="3" name="Date Placeholder 13">
            <a:extLst>
              <a:ext uri="{FF2B5EF4-FFF2-40B4-BE49-F238E27FC236}">
                <a16:creationId xmlns:a16="http://schemas.microsoft.com/office/drawing/2014/main" id="{F46C3253-4F95-4C4A-88BB-D0D3FBDE99BC}"/>
              </a:ext>
            </a:extLst>
          </p:cNvPr>
          <p:cNvSpPr>
            <a:spLocks noGrp="1"/>
          </p:cNvSpPr>
          <p:nvPr>
            <p:ph type="dt" sz="half" idx="10"/>
          </p:nvPr>
        </p:nvSpPr>
        <p:spPr/>
        <p:txBody>
          <a:bodyPr/>
          <a:lstStyle>
            <a:lvl1pPr>
              <a:defRPr/>
            </a:lvl1pPr>
          </a:lstStyle>
          <a:p>
            <a:pPr>
              <a:defRPr/>
            </a:pPr>
            <a:fld id="{E2B871DB-7EA7-475F-AB55-819DD6266B15}" type="datetimeFigureOut">
              <a:rPr lang="en-US"/>
              <a:pPr>
                <a:defRPr/>
              </a:pPr>
              <a:t>10/2/2021</a:t>
            </a:fld>
            <a:endParaRPr lang="en-US"/>
          </a:p>
        </p:txBody>
      </p:sp>
      <p:sp>
        <p:nvSpPr>
          <p:cNvPr id="4" name="Footer Placeholder 2">
            <a:extLst>
              <a:ext uri="{FF2B5EF4-FFF2-40B4-BE49-F238E27FC236}">
                <a16:creationId xmlns:a16="http://schemas.microsoft.com/office/drawing/2014/main" id="{14BAD3FD-6672-43F2-981B-DC937DC68C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28168548-DF52-42D7-B03A-89C6257E9C40}"/>
              </a:ext>
            </a:extLst>
          </p:cNvPr>
          <p:cNvSpPr>
            <a:spLocks noGrp="1"/>
          </p:cNvSpPr>
          <p:nvPr>
            <p:ph type="sldNum" sz="quarter" idx="12"/>
          </p:nvPr>
        </p:nvSpPr>
        <p:spPr/>
        <p:txBody>
          <a:bodyPr/>
          <a:lstStyle>
            <a:lvl1pPr>
              <a:defRPr/>
            </a:lvl1pPr>
          </a:lstStyle>
          <a:p>
            <a:pPr>
              <a:defRPr/>
            </a:pPr>
            <a:fld id="{3967E8E6-5F40-4DAF-A8D7-B0E457D5E39A}" type="slidenum">
              <a:rPr lang="en-US" altLang="en-US"/>
              <a:pPr>
                <a:defRPr/>
              </a:pPr>
              <a:t>‹#›</a:t>
            </a:fld>
            <a:endParaRPr lang="en-US" altLang="en-US"/>
          </a:p>
        </p:txBody>
      </p:sp>
    </p:spTree>
    <p:extLst>
      <p:ext uri="{BB962C8B-B14F-4D97-AF65-F5344CB8AC3E}">
        <p14:creationId xmlns:p14="http://schemas.microsoft.com/office/powerpoint/2010/main" val="1761214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D455A302-4E0B-4030-9A15-C73A0429DE32}"/>
              </a:ext>
            </a:extLst>
          </p:cNvPr>
          <p:cNvSpPr>
            <a:spLocks noGrp="1"/>
          </p:cNvSpPr>
          <p:nvPr>
            <p:ph type="dt" sz="half" idx="10"/>
          </p:nvPr>
        </p:nvSpPr>
        <p:spPr/>
        <p:txBody>
          <a:bodyPr/>
          <a:lstStyle>
            <a:lvl1pPr>
              <a:defRPr/>
            </a:lvl1pPr>
          </a:lstStyle>
          <a:p>
            <a:pPr>
              <a:defRPr/>
            </a:pPr>
            <a:fld id="{1AEB7CB4-EA9B-4185-A4AA-B0FE4D5AE258}" type="datetimeFigureOut">
              <a:rPr lang="en-US"/>
              <a:pPr>
                <a:defRPr/>
              </a:pPr>
              <a:t>10/2/2021</a:t>
            </a:fld>
            <a:endParaRPr lang="en-US"/>
          </a:p>
        </p:txBody>
      </p:sp>
      <p:sp>
        <p:nvSpPr>
          <p:cNvPr id="3" name="Footer Placeholder 2">
            <a:extLst>
              <a:ext uri="{FF2B5EF4-FFF2-40B4-BE49-F238E27FC236}">
                <a16:creationId xmlns:a16="http://schemas.microsoft.com/office/drawing/2014/main" id="{D03D00E0-5B69-481C-B663-D863933A117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2">
            <a:extLst>
              <a:ext uri="{FF2B5EF4-FFF2-40B4-BE49-F238E27FC236}">
                <a16:creationId xmlns:a16="http://schemas.microsoft.com/office/drawing/2014/main" id="{E7D32833-2562-49AF-9AAC-CBAA5ED7E3EC}"/>
              </a:ext>
            </a:extLst>
          </p:cNvPr>
          <p:cNvSpPr>
            <a:spLocks noGrp="1"/>
          </p:cNvSpPr>
          <p:nvPr>
            <p:ph type="sldNum" sz="quarter" idx="12"/>
          </p:nvPr>
        </p:nvSpPr>
        <p:spPr/>
        <p:txBody>
          <a:bodyPr/>
          <a:lstStyle>
            <a:lvl1pPr>
              <a:defRPr/>
            </a:lvl1pPr>
          </a:lstStyle>
          <a:p>
            <a:pPr>
              <a:defRPr/>
            </a:pPr>
            <a:fld id="{1400F3AC-FD24-463D-9F34-5C43F19EE57A}" type="slidenum">
              <a:rPr lang="en-US" altLang="en-US"/>
              <a:pPr>
                <a:defRPr/>
              </a:pPr>
              <a:t>‹#›</a:t>
            </a:fld>
            <a:endParaRPr lang="en-US" altLang="en-US"/>
          </a:p>
        </p:txBody>
      </p:sp>
    </p:spTree>
    <p:extLst>
      <p:ext uri="{BB962C8B-B14F-4D97-AF65-F5344CB8AC3E}">
        <p14:creationId xmlns:p14="http://schemas.microsoft.com/office/powerpoint/2010/main" val="1971500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5ED26343-E291-4E2C-8249-248D073B4FCC}"/>
              </a:ext>
            </a:extLst>
          </p:cNvPr>
          <p:cNvSpPr>
            <a:spLocks noGrp="1"/>
          </p:cNvSpPr>
          <p:nvPr>
            <p:ph type="dt" sz="half" idx="10"/>
          </p:nvPr>
        </p:nvSpPr>
        <p:spPr/>
        <p:txBody>
          <a:bodyPr/>
          <a:lstStyle>
            <a:lvl1pPr>
              <a:defRPr/>
            </a:lvl1pPr>
          </a:lstStyle>
          <a:p>
            <a:pPr>
              <a:defRPr/>
            </a:pPr>
            <a:fld id="{9716DD11-43E6-4A62-BC99-73D10A892065}" type="datetimeFigureOut">
              <a:rPr lang="en-US"/>
              <a:pPr>
                <a:defRPr/>
              </a:pPr>
              <a:t>10/2/2021</a:t>
            </a:fld>
            <a:endParaRPr lang="en-US"/>
          </a:p>
        </p:txBody>
      </p:sp>
      <p:sp>
        <p:nvSpPr>
          <p:cNvPr id="6" name="Footer Placeholder 2">
            <a:extLst>
              <a:ext uri="{FF2B5EF4-FFF2-40B4-BE49-F238E27FC236}">
                <a16:creationId xmlns:a16="http://schemas.microsoft.com/office/drawing/2014/main" id="{594B7044-CB46-4E4F-8B63-D4C85040261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2">
            <a:extLst>
              <a:ext uri="{FF2B5EF4-FFF2-40B4-BE49-F238E27FC236}">
                <a16:creationId xmlns:a16="http://schemas.microsoft.com/office/drawing/2014/main" id="{E66931C8-5056-4B37-8D0D-B10FD6718BB1}"/>
              </a:ext>
            </a:extLst>
          </p:cNvPr>
          <p:cNvSpPr>
            <a:spLocks noGrp="1"/>
          </p:cNvSpPr>
          <p:nvPr>
            <p:ph type="sldNum" sz="quarter" idx="12"/>
          </p:nvPr>
        </p:nvSpPr>
        <p:spPr/>
        <p:txBody>
          <a:bodyPr/>
          <a:lstStyle>
            <a:lvl1pPr>
              <a:defRPr/>
            </a:lvl1pPr>
          </a:lstStyle>
          <a:p>
            <a:pPr>
              <a:defRPr/>
            </a:pPr>
            <a:fld id="{F986A6B4-5809-439D-B0A1-468B9BF39F7F}" type="slidenum">
              <a:rPr lang="en-US" altLang="en-US"/>
              <a:pPr>
                <a:defRPr/>
              </a:pPr>
              <a:t>‹#›</a:t>
            </a:fld>
            <a:endParaRPr lang="en-US" altLang="en-US"/>
          </a:p>
        </p:txBody>
      </p:sp>
    </p:spTree>
    <p:extLst>
      <p:ext uri="{BB962C8B-B14F-4D97-AF65-F5344CB8AC3E}">
        <p14:creationId xmlns:p14="http://schemas.microsoft.com/office/powerpoint/2010/main" val="3134745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53D772-375D-4E28-9D77-BE46660949F0}"/>
              </a:ext>
            </a:extLst>
          </p:cNvPr>
          <p:cNvSpPr>
            <a:spLocks noGrp="1"/>
          </p:cNvSpPr>
          <p:nvPr>
            <p:ph type="dt" sz="half" idx="14"/>
          </p:nvPr>
        </p:nvSpPr>
        <p:spPr/>
        <p:txBody>
          <a:bodyPr/>
          <a:lstStyle>
            <a:lvl1pPr>
              <a:defRPr/>
            </a:lvl1pPr>
          </a:lstStyle>
          <a:p>
            <a:pPr>
              <a:defRPr/>
            </a:pPr>
            <a:fld id="{E6E864A8-7FDA-47AA-8BEF-2979D2931274}" type="datetimeFigureOut">
              <a:rPr lang="en-US"/>
              <a:pPr>
                <a:defRPr/>
              </a:pPr>
              <a:t>10/2/2021</a:t>
            </a:fld>
            <a:endParaRPr lang="en-US"/>
          </a:p>
        </p:txBody>
      </p:sp>
      <p:sp>
        <p:nvSpPr>
          <p:cNvPr id="5" name="Footer Placeholder 4">
            <a:extLst>
              <a:ext uri="{FF2B5EF4-FFF2-40B4-BE49-F238E27FC236}">
                <a16:creationId xmlns:a16="http://schemas.microsoft.com/office/drawing/2014/main" id="{190EBC53-72F8-4AE3-B61C-3C3B478942EC}"/>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27E991-6074-4183-87C5-61CB6C08D02D}"/>
              </a:ext>
            </a:extLst>
          </p:cNvPr>
          <p:cNvSpPr>
            <a:spLocks noGrp="1"/>
          </p:cNvSpPr>
          <p:nvPr>
            <p:ph type="sldNum" sz="quarter" idx="16"/>
          </p:nvPr>
        </p:nvSpPr>
        <p:spPr/>
        <p:txBody>
          <a:bodyPr/>
          <a:lstStyle>
            <a:lvl1pPr>
              <a:defRPr/>
            </a:lvl1pPr>
          </a:lstStyle>
          <a:p>
            <a:pPr>
              <a:defRPr/>
            </a:pPr>
            <a:fld id="{83EA8A5A-B102-43AA-9BE7-F2A5B392C60B}" type="slidenum">
              <a:rPr lang="en-US" altLang="en-US"/>
              <a:pPr>
                <a:defRPr/>
              </a:pPr>
              <a:t>‹#›</a:t>
            </a:fld>
            <a:endParaRPr lang="en-US" altLang="en-US"/>
          </a:p>
        </p:txBody>
      </p:sp>
    </p:spTree>
    <p:extLst>
      <p:ext uri="{BB962C8B-B14F-4D97-AF65-F5344CB8AC3E}">
        <p14:creationId xmlns:p14="http://schemas.microsoft.com/office/powerpoint/2010/main" val="2991861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FBA0B2-1C06-4052-A597-C5F3E0E16137}"/>
              </a:ext>
            </a:extLst>
          </p:cNvPr>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6" name="Straight Connector 5">
            <a:extLst>
              <a:ext uri="{FF2B5EF4-FFF2-40B4-BE49-F238E27FC236}">
                <a16:creationId xmlns:a16="http://schemas.microsoft.com/office/drawing/2014/main" id="{F6ECD194-1783-43B3-ACFE-E65307BEF955}"/>
              </a:ext>
            </a:extLst>
          </p:cNvPr>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a:extLst>
              <a:ext uri="{FF2B5EF4-FFF2-40B4-BE49-F238E27FC236}">
                <a16:creationId xmlns:a16="http://schemas.microsoft.com/office/drawing/2014/main" id="{D4092E00-3CFA-4AE3-AB7D-38D6B3895E9B}"/>
              </a:ext>
            </a:extLst>
          </p:cNvPr>
          <p:cNvGrpSpPr>
            <a:grpSpLocks/>
          </p:cNvGrpSpPr>
          <p:nvPr/>
        </p:nvGrpSpPr>
        <p:grpSpPr bwMode="auto">
          <a:xfrm rot="5400000">
            <a:off x="8515351" y="1219200"/>
            <a:ext cx="131762" cy="128587"/>
            <a:chOff x="6668087" y="1297746"/>
            <a:chExt cx="161840" cy="156602"/>
          </a:xfrm>
        </p:grpSpPr>
        <p:cxnSp>
          <p:nvCxnSpPr>
            <p:cNvPr id="8" name="Straight Connector 7">
              <a:extLst>
                <a:ext uri="{FF2B5EF4-FFF2-40B4-BE49-F238E27FC236}">
                  <a16:creationId xmlns:a16="http://schemas.microsoft.com/office/drawing/2014/main" id="{613136B7-700A-44D8-9062-49A74D89A6E4}"/>
                </a:ext>
              </a:extLst>
            </p:cNvPr>
            <p:cNvCxnSpPr/>
            <p:nvPr/>
          </p:nvCxnSpPr>
          <p:spPr>
            <a:xfrm rot="16200000">
              <a:off x="6663593" y="1292574"/>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DFDD36B-C85B-4F6C-AE17-2CB90AED595C}"/>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5F5CF890-5E96-48FD-A8DC-F731E0711D83}"/>
                </a:ext>
              </a:extLst>
            </p:cNvPr>
            <p:cNvCxnSpPr/>
            <p:nvPr/>
          </p:nvCxnSpPr>
          <p:spPr>
            <a:xfrm rot="5400000" flipH="1">
              <a:off x="6744513" y="12915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a:extLst>
              <a:ext uri="{FF2B5EF4-FFF2-40B4-BE49-F238E27FC236}">
                <a16:creationId xmlns:a16="http://schemas.microsoft.com/office/drawing/2014/main" id="{B6776DC0-B892-48C3-85A8-CABFA95AFB7E}"/>
              </a:ext>
            </a:extLst>
          </p:cNvPr>
          <p:cNvGrpSpPr>
            <a:grpSpLocks/>
          </p:cNvGrpSpPr>
          <p:nvPr/>
        </p:nvGrpSpPr>
        <p:grpSpPr bwMode="auto">
          <a:xfrm rot="5400000">
            <a:off x="8667751" y="1371600"/>
            <a:ext cx="131762" cy="128587"/>
            <a:chOff x="6668087" y="1297746"/>
            <a:chExt cx="161840" cy="156602"/>
          </a:xfrm>
        </p:grpSpPr>
        <p:cxnSp>
          <p:nvCxnSpPr>
            <p:cNvPr id="12" name="Straight Connector 11">
              <a:extLst>
                <a:ext uri="{FF2B5EF4-FFF2-40B4-BE49-F238E27FC236}">
                  <a16:creationId xmlns:a16="http://schemas.microsoft.com/office/drawing/2014/main" id="{BD2D75EF-14A1-4A5B-B47B-4660045FF5E2}"/>
                </a:ext>
              </a:extLst>
            </p:cNvPr>
            <p:cNvCxnSpPr/>
            <p:nvPr/>
          </p:nvCxnSpPr>
          <p:spPr>
            <a:xfrm rot="16200000">
              <a:off x="6663593" y="1292574"/>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DBC78CB-F8AD-4271-98EB-B2089765DAD8}"/>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62031D3-175E-4A58-A95E-976BA7B3B753}"/>
                </a:ext>
              </a:extLst>
            </p:cNvPr>
            <p:cNvCxnSpPr/>
            <p:nvPr/>
          </p:nvCxnSpPr>
          <p:spPr>
            <a:xfrm rot="5400000" flipH="1">
              <a:off x="6744513" y="1291599"/>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a:extLst>
              <a:ext uri="{FF2B5EF4-FFF2-40B4-BE49-F238E27FC236}">
                <a16:creationId xmlns:a16="http://schemas.microsoft.com/office/drawing/2014/main" id="{BEA9A9CA-0598-4DDA-A826-03C5927068F1}"/>
              </a:ext>
            </a:extLst>
          </p:cNvPr>
          <p:cNvGrpSpPr>
            <a:grpSpLocks/>
          </p:cNvGrpSpPr>
          <p:nvPr/>
        </p:nvGrpSpPr>
        <p:grpSpPr bwMode="auto">
          <a:xfrm rot="5400000">
            <a:off x="8320087" y="1474788"/>
            <a:ext cx="131763" cy="128588"/>
            <a:chOff x="6668087" y="1297746"/>
            <a:chExt cx="161840" cy="156602"/>
          </a:xfrm>
        </p:grpSpPr>
        <p:cxnSp>
          <p:nvCxnSpPr>
            <p:cNvPr id="16" name="Straight Connector 15">
              <a:extLst>
                <a:ext uri="{FF2B5EF4-FFF2-40B4-BE49-F238E27FC236}">
                  <a16:creationId xmlns:a16="http://schemas.microsoft.com/office/drawing/2014/main" id="{F1B135D7-C75A-4B68-9521-4129369EF8A9}"/>
                </a:ext>
              </a:extLst>
            </p:cNvPr>
            <p:cNvCxnSpPr/>
            <p:nvPr/>
          </p:nvCxnSpPr>
          <p:spPr>
            <a:xfrm rot="16200000">
              <a:off x="6663592" y="1292574"/>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8892872-65DC-492A-9FFB-98910F29D846}"/>
                </a:ext>
              </a:extLst>
            </p:cNvPr>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46DBEE1-3CAB-45B4-94DC-E93C849D47EB}"/>
                </a:ext>
              </a:extLst>
            </p:cNvPr>
            <p:cNvCxnSpPr/>
            <p:nvPr/>
          </p:nvCxnSpPr>
          <p:spPr>
            <a:xfrm rot="5400000" flipH="1">
              <a:off x="6744512" y="1291599"/>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a:extLst>
              <a:ext uri="{FF2B5EF4-FFF2-40B4-BE49-F238E27FC236}">
                <a16:creationId xmlns:a16="http://schemas.microsoft.com/office/drawing/2014/main" id="{8DB7191D-2FB9-465C-8228-69916BE4E766}"/>
              </a:ext>
            </a:extLst>
          </p:cNvPr>
          <p:cNvSpPr>
            <a:spLocks noGrp="1"/>
          </p:cNvSpPr>
          <p:nvPr>
            <p:ph type="dt" sz="half" idx="10"/>
          </p:nvPr>
        </p:nvSpPr>
        <p:spPr>
          <a:xfrm>
            <a:off x="6477000" y="55563"/>
            <a:ext cx="2133600" cy="365125"/>
          </a:xfrm>
        </p:spPr>
        <p:txBody>
          <a:bodyPr/>
          <a:lstStyle>
            <a:lvl1pPr>
              <a:defRPr/>
            </a:lvl1pPr>
            <a:extLst/>
          </a:lstStyle>
          <a:p>
            <a:pPr>
              <a:defRPr/>
            </a:pPr>
            <a:fld id="{54D743EE-738A-4916-B0D4-86E9803612A1}" type="datetimeFigureOut">
              <a:rPr lang="en-US"/>
              <a:pPr>
                <a:defRPr/>
              </a:pPr>
              <a:t>10/2/2021</a:t>
            </a:fld>
            <a:endParaRPr lang="en-US"/>
          </a:p>
        </p:txBody>
      </p:sp>
      <p:sp>
        <p:nvSpPr>
          <p:cNvPr id="20" name="Footer Placeholder 5">
            <a:extLst>
              <a:ext uri="{FF2B5EF4-FFF2-40B4-BE49-F238E27FC236}">
                <a16:creationId xmlns:a16="http://schemas.microsoft.com/office/drawing/2014/main" id="{02327147-3BC3-4B25-BBED-C8011770ECCD}"/>
              </a:ext>
            </a:extLst>
          </p:cNvPr>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a:extLst>
              <a:ext uri="{FF2B5EF4-FFF2-40B4-BE49-F238E27FC236}">
                <a16:creationId xmlns:a16="http://schemas.microsoft.com/office/drawing/2014/main" id="{70C73198-663A-4F73-9089-96839F05AA95}"/>
              </a:ext>
            </a:extLst>
          </p:cNvPr>
          <p:cNvSpPr>
            <a:spLocks noGrp="1"/>
          </p:cNvSpPr>
          <p:nvPr>
            <p:ph type="sldNum" sz="quarter" idx="12"/>
          </p:nvPr>
        </p:nvSpPr>
        <p:spPr>
          <a:xfrm>
            <a:off x="8610600" y="55563"/>
            <a:ext cx="457200" cy="365125"/>
          </a:xfrm>
        </p:spPr>
        <p:txBody>
          <a:bodyPr/>
          <a:lstStyle>
            <a:lvl1pPr>
              <a:defRPr smtClean="0"/>
            </a:lvl1pPr>
          </a:lstStyle>
          <a:p>
            <a:pPr>
              <a:defRPr/>
            </a:pPr>
            <a:fld id="{C78BE3CF-D96B-4750-82EE-325770F66EF6}" type="slidenum">
              <a:rPr lang="en-US" altLang="en-US"/>
              <a:pPr>
                <a:defRPr/>
              </a:pPr>
              <a:t>‹#›</a:t>
            </a:fld>
            <a:endParaRPr lang="en-US" altLang="en-US"/>
          </a:p>
        </p:txBody>
      </p:sp>
    </p:spTree>
    <p:extLst>
      <p:ext uri="{BB962C8B-B14F-4D97-AF65-F5344CB8AC3E}">
        <p14:creationId xmlns:p14="http://schemas.microsoft.com/office/powerpoint/2010/main" val="2083230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28409E9-1935-45CF-B6A0-CB5D91671C4C}"/>
              </a:ext>
            </a:extLst>
          </p:cNvPr>
          <p:cNvSpPr>
            <a:spLocks noGrp="1"/>
          </p:cNvSpPr>
          <p:nvPr>
            <p:ph type="dt" sz="half" idx="10"/>
          </p:nvPr>
        </p:nvSpPr>
        <p:spPr/>
        <p:txBody>
          <a:bodyPr/>
          <a:lstStyle>
            <a:lvl1pPr>
              <a:defRPr/>
            </a:lvl1pPr>
          </a:lstStyle>
          <a:p>
            <a:pPr>
              <a:defRPr/>
            </a:pPr>
            <a:fld id="{4B5E0C92-E4E1-4B7C-B162-2FA3372F72B7}" type="datetimeFigureOut">
              <a:rPr lang="en-US"/>
              <a:pPr>
                <a:defRPr/>
              </a:pPr>
              <a:t>10/2/2021</a:t>
            </a:fld>
            <a:endParaRPr lang="en-US"/>
          </a:p>
        </p:txBody>
      </p:sp>
      <p:sp>
        <p:nvSpPr>
          <p:cNvPr id="5" name="Footer Placeholder 2">
            <a:extLst>
              <a:ext uri="{FF2B5EF4-FFF2-40B4-BE49-F238E27FC236}">
                <a16:creationId xmlns:a16="http://schemas.microsoft.com/office/drawing/2014/main" id="{41EC2EA3-28FF-4E69-9D90-2D347605426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6DA48018-8B8B-4A6C-867E-0C36F5A7450F}"/>
              </a:ext>
            </a:extLst>
          </p:cNvPr>
          <p:cNvSpPr>
            <a:spLocks noGrp="1"/>
          </p:cNvSpPr>
          <p:nvPr>
            <p:ph type="sldNum" sz="quarter" idx="12"/>
          </p:nvPr>
        </p:nvSpPr>
        <p:spPr/>
        <p:txBody>
          <a:bodyPr/>
          <a:lstStyle>
            <a:lvl1pPr>
              <a:defRPr/>
            </a:lvl1pPr>
          </a:lstStyle>
          <a:p>
            <a:pPr>
              <a:defRPr/>
            </a:pPr>
            <a:fld id="{AE02447B-9008-4DDC-960A-77D5673D3FDF}" type="slidenum">
              <a:rPr lang="en-US" altLang="en-US"/>
              <a:pPr>
                <a:defRPr/>
              </a:pPr>
              <a:t>‹#›</a:t>
            </a:fld>
            <a:endParaRPr lang="en-US" altLang="en-US"/>
          </a:p>
        </p:txBody>
      </p:sp>
    </p:spTree>
    <p:extLst>
      <p:ext uri="{BB962C8B-B14F-4D97-AF65-F5344CB8AC3E}">
        <p14:creationId xmlns:p14="http://schemas.microsoft.com/office/powerpoint/2010/main" val="425487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71EFAA20-FBCC-4461-BD7A-A8CA8734B731}"/>
              </a:ext>
            </a:extLst>
          </p:cNvPr>
          <p:cNvSpPr>
            <a:spLocks noGrp="1"/>
          </p:cNvSpPr>
          <p:nvPr>
            <p:ph type="dt" sz="half" idx="10"/>
          </p:nvPr>
        </p:nvSpPr>
        <p:spPr/>
        <p:txBody>
          <a:bodyPr/>
          <a:lstStyle>
            <a:lvl1pPr>
              <a:defRPr/>
            </a:lvl1pPr>
          </a:lstStyle>
          <a:p>
            <a:pPr>
              <a:defRPr/>
            </a:pPr>
            <a:fld id="{A7FCB956-F9FF-4064-AA2B-E0B6B5ED328E}" type="datetimeFigureOut">
              <a:rPr lang="en-US"/>
              <a:pPr>
                <a:defRPr/>
              </a:pPr>
              <a:t>10/2/2021</a:t>
            </a:fld>
            <a:endParaRPr lang="en-US"/>
          </a:p>
        </p:txBody>
      </p:sp>
      <p:sp>
        <p:nvSpPr>
          <p:cNvPr id="5" name="Footer Placeholder 2">
            <a:extLst>
              <a:ext uri="{FF2B5EF4-FFF2-40B4-BE49-F238E27FC236}">
                <a16:creationId xmlns:a16="http://schemas.microsoft.com/office/drawing/2014/main" id="{B2A64885-1B94-464F-85CB-5753BBCCA5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2">
            <a:extLst>
              <a:ext uri="{FF2B5EF4-FFF2-40B4-BE49-F238E27FC236}">
                <a16:creationId xmlns:a16="http://schemas.microsoft.com/office/drawing/2014/main" id="{C4861962-CC5B-4EBE-91EE-450459240D1F}"/>
              </a:ext>
            </a:extLst>
          </p:cNvPr>
          <p:cNvSpPr>
            <a:spLocks noGrp="1"/>
          </p:cNvSpPr>
          <p:nvPr>
            <p:ph type="sldNum" sz="quarter" idx="12"/>
          </p:nvPr>
        </p:nvSpPr>
        <p:spPr/>
        <p:txBody>
          <a:bodyPr/>
          <a:lstStyle>
            <a:lvl1pPr>
              <a:defRPr/>
            </a:lvl1pPr>
          </a:lstStyle>
          <a:p>
            <a:pPr>
              <a:defRPr/>
            </a:pPr>
            <a:fld id="{59587A08-C8E4-473F-AE55-CFCD990B9B8D}" type="slidenum">
              <a:rPr lang="en-US" altLang="en-US"/>
              <a:pPr>
                <a:defRPr/>
              </a:pPr>
              <a:t>‹#›</a:t>
            </a:fld>
            <a:endParaRPr lang="en-US" altLang="en-US"/>
          </a:p>
        </p:txBody>
      </p:sp>
    </p:spTree>
    <p:extLst>
      <p:ext uri="{BB962C8B-B14F-4D97-AF65-F5344CB8AC3E}">
        <p14:creationId xmlns:p14="http://schemas.microsoft.com/office/powerpoint/2010/main" val="886065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D9FB491-92DC-4866-BF78-211F59F243C2}"/>
              </a:ext>
            </a:extLst>
          </p:cNvPr>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128FEA2-04EA-47ED-A7BE-707D338188CF}"/>
              </a:ext>
            </a:extLst>
          </p:cNvPr>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DB51751-6B45-4315-8664-6A42FB2B11BB}"/>
              </a:ext>
            </a:extLst>
          </p:cNvPr>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a:t>Click to edit Master title style</a:t>
            </a:r>
          </a:p>
        </p:txBody>
      </p:sp>
      <p:sp>
        <p:nvSpPr>
          <p:cNvPr id="7" name="Date Placeholder 14">
            <a:extLst>
              <a:ext uri="{FF2B5EF4-FFF2-40B4-BE49-F238E27FC236}">
                <a16:creationId xmlns:a16="http://schemas.microsoft.com/office/drawing/2014/main" id="{80B33948-83C8-4AB2-9821-F6ABE149E35F}"/>
              </a:ext>
            </a:extLst>
          </p:cNvPr>
          <p:cNvSpPr>
            <a:spLocks noGrp="1"/>
          </p:cNvSpPr>
          <p:nvPr>
            <p:ph type="dt" sz="half" idx="10"/>
          </p:nvPr>
        </p:nvSpPr>
        <p:spPr/>
        <p:txBody>
          <a:bodyPr/>
          <a:lstStyle>
            <a:lvl1pPr>
              <a:defRPr/>
            </a:lvl1pPr>
          </a:lstStyle>
          <a:p>
            <a:pPr>
              <a:defRPr/>
            </a:pPr>
            <a:fld id="{88D00305-84C0-43D9-9B5C-5A8BCACA929C}" type="datetimeFigureOut">
              <a:rPr lang="en-US"/>
              <a:pPr>
                <a:defRPr/>
              </a:pPr>
              <a:t>10/2/2021</a:t>
            </a:fld>
            <a:endParaRPr lang="en-US"/>
          </a:p>
        </p:txBody>
      </p:sp>
      <p:sp>
        <p:nvSpPr>
          <p:cNvPr id="8" name="Slide Number Placeholder 15">
            <a:extLst>
              <a:ext uri="{FF2B5EF4-FFF2-40B4-BE49-F238E27FC236}">
                <a16:creationId xmlns:a16="http://schemas.microsoft.com/office/drawing/2014/main" id="{808A7356-874D-4830-95F8-23511E81FFE1}"/>
              </a:ext>
            </a:extLst>
          </p:cNvPr>
          <p:cNvSpPr>
            <a:spLocks noGrp="1"/>
          </p:cNvSpPr>
          <p:nvPr>
            <p:ph type="sldNum" sz="quarter" idx="11"/>
          </p:nvPr>
        </p:nvSpPr>
        <p:spPr/>
        <p:txBody>
          <a:bodyPr/>
          <a:lstStyle>
            <a:lvl1pPr>
              <a:defRPr smtClean="0"/>
            </a:lvl1pPr>
          </a:lstStyle>
          <a:p>
            <a:pPr>
              <a:defRPr/>
            </a:pPr>
            <a:fld id="{465F2407-FF63-4E99-A1AF-598F44327349}" type="slidenum">
              <a:rPr lang="en-US" altLang="en-US"/>
              <a:pPr>
                <a:defRPr/>
              </a:pPr>
              <a:t>‹#›</a:t>
            </a:fld>
            <a:endParaRPr lang="en-US" altLang="en-US"/>
          </a:p>
        </p:txBody>
      </p:sp>
      <p:sp>
        <p:nvSpPr>
          <p:cNvPr id="10" name="Footer Placeholder 16">
            <a:extLst>
              <a:ext uri="{FF2B5EF4-FFF2-40B4-BE49-F238E27FC236}">
                <a16:creationId xmlns:a16="http://schemas.microsoft.com/office/drawing/2014/main" id="{CB648095-C930-422D-9243-40A95454150C}"/>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5002632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6"/>
          <p:cNvSpPr>
            <a:spLocks noGrp="1"/>
          </p:cNvSpPr>
          <p:nvPr>
            <p:ph type="title"/>
          </p:nvPr>
        </p:nvSpPr>
        <p:spPr/>
        <p:txBody>
          <a:bodyPr rtlCol="0"/>
          <a:lstStyle/>
          <a:p>
            <a:r>
              <a:rPr lang="en-US"/>
              <a:t>Click to edit Master title style</a:t>
            </a:r>
          </a:p>
        </p:txBody>
      </p:sp>
      <p:sp>
        <p:nvSpPr>
          <p:cNvPr id="4" name="Date Placeholder 23">
            <a:extLst>
              <a:ext uri="{FF2B5EF4-FFF2-40B4-BE49-F238E27FC236}">
                <a16:creationId xmlns:a16="http://schemas.microsoft.com/office/drawing/2014/main" id="{586D0BE7-61AC-4E6C-B657-1DE1C6A7AFB3}"/>
              </a:ext>
            </a:extLst>
          </p:cNvPr>
          <p:cNvSpPr>
            <a:spLocks noGrp="1"/>
          </p:cNvSpPr>
          <p:nvPr>
            <p:ph type="dt" sz="half" idx="10"/>
          </p:nvPr>
        </p:nvSpPr>
        <p:spPr/>
        <p:txBody>
          <a:bodyPr/>
          <a:lstStyle>
            <a:lvl1pPr>
              <a:defRPr/>
            </a:lvl1pPr>
          </a:lstStyle>
          <a:p>
            <a:pPr>
              <a:defRPr/>
            </a:pPr>
            <a:fld id="{1561439F-78C0-460D-AAD3-37D91C47BFFD}" type="datetimeFigureOut">
              <a:rPr lang="en-US"/>
              <a:pPr>
                <a:defRPr/>
              </a:pPr>
              <a:t>10/2/2021</a:t>
            </a:fld>
            <a:endParaRPr lang="en-US"/>
          </a:p>
        </p:txBody>
      </p:sp>
      <p:sp>
        <p:nvSpPr>
          <p:cNvPr id="5" name="Footer Placeholder 9">
            <a:extLst>
              <a:ext uri="{FF2B5EF4-FFF2-40B4-BE49-F238E27FC236}">
                <a16:creationId xmlns:a16="http://schemas.microsoft.com/office/drawing/2014/main" id="{51810844-2CF0-4DFD-8EA6-BAD2BCCA389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9787887A-BF57-45EA-8D17-D70A3349C15E}"/>
              </a:ext>
            </a:extLst>
          </p:cNvPr>
          <p:cNvSpPr>
            <a:spLocks noGrp="1"/>
          </p:cNvSpPr>
          <p:nvPr>
            <p:ph type="sldNum" sz="quarter" idx="12"/>
          </p:nvPr>
        </p:nvSpPr>
        <p:spPr/>
        <p:txBody>
          <a:bodyPr/>
          <a:lstStyle>
            <a:lvl1pPr>
              <a:defRPr/>
            </a:lvl1pPr>
          </a:lstStyle>
          <a:p>
            <a:pPr>
              <a:defRPr/>
            </a:pPr>
            <a:fld id="{4E746B50-79E1-4C7B-B0F3-B133A62C6ADE}" type="slidenum">
              <a:rPr lang="en-US" altLang="en-US"/>
              <a:pPr>
                <a:defRPr/>
              </a:pPr>
              <a:t>‹#›</a:t>
            </a:fld>
            <a:endParaRPr lang="en-US" altLang="en-US"/>
          </a:p>
        </p:txBody>
      </p:sp>
    </p:spTree>
    <p:extLst>
      <p:ext uri="{BB962C8B-B14F-4D97-AF65-F5344CB8AC3E}">
        <p14:creationId xmlns:p14="http://schemas.microsoft.com/office/powerpoint/2010/main" val="3402459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0115D27-DE0A-42C1-8C0F-9583874C8224}"/>
              </a:ext>
            </a:extLst>
          </p:cNvPr>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a:t>Click to edit Master title style</a:t>
            </a:r>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5" name="Date Placeholder 3">
            <a:extLst>
              <a:ext uri="{FF2B5EF4-FFF2-40B4-BE49-F238E27FC236}">
                <a16:creationId xmlns:a16="http://schemas.microsoft.com/office/drawing/2014/main" id="{6B3A5EA4-2653-45E1-9252-3576EB3197DF}"/>
              </a:ext>
            </a:extLst>
          </p:cNvPr>
          <p:cNvSpPr>
            <a:spLocks noGrp="1"/>
          </p:cNvSpPr>
          <p:nvPr>
            <p:ph type="dt" sz="half" idx="10"/>
          </p:nvPr>
        </p:nvSpPr>
        <p:spPr/>
        <p:txBody>
          <a:bodyPr/>
          <a:lstStyle>
            <a:lvl1pPr>
              <a:defRPr/>
            </a:lvl1pPr>
          </a:lstStyle>
          <a:p>
            <a:pPr>
              <a:defRPr/>
            </a:pPr>
            <a:fld id="{2E096127-9AF2-4EB1-AA15-B643DEB3B58F}" type="datetimeFigureOut">
              <a:rPr lang="en-US"/>
              <a:pPr>
                <a:defRPr/>
              </a:pPr>
              <a:t>10/2/2021</a:t>
            </a:fld>
            <a:endParaRPr lang="en-US"/>
          </a:p>
        </p:txBody>
      </p:sp>
      <p:sp>
        <p:nvSpPr>
          <p:cNvPr id="6" name="Footer Placeholder 4">
            <a:extLst>
              <a:ext uri="{FF2B5EF4-FFF2-40B4-BE49-F238E27FC236}">
                <a16:creationId xmlns:a16="http://schemas.microsoft.com/office/drawing/2014/main" id="{A94537E8-3066-4AC6-8F27-CBEC8E64C1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16F14A0-3033-44D9-8389-DF50AEB069B2}"/>
              </a:ext>
            </a:extLst>
          </p:cNvPr>
          <p:cNvSpPr>
            <a:spLocks noGrp="1"/>
          </p:cNvSpPr>
          <p:nvPr>
            <p:ph type="sldNum" sz="quarter" idx="12"/>
          </p:nvPr>
        </p:nvSpPr>
        <p:spPr/>
        <p:txBody>
          <a:bodyPr/>
          <a:lstStyle>
            <a:lvl1pPr>
              <a:defRPr smtClean="0"/>
            </a:lvl1pPr>
          </a:lstStyle>
          <a:p>
            <a:pPr>
              <a:defRPr/>
            </a:pPr>
            <a:fld id="{E0A45C6A-2BA5-4BBC-B584-2E2F3DA17A42}" type="slidenum">
              <a:rPr lang="en-US" altLang="en-US"/>
              <a:pPr>
                <a:defRPr/>
              </a:pPr>
              <a:t>‹#›</a:t>
            </a:fld>
            <a:endParaRPr lang="en-US" altLang="en-US"/>
          </a:p>
        </p:txBody>
      </p:sp>
    </p:spTree>
    <p:extLst>
      <p:ext uri="{BB962C8B-B14F-4D97-AF65-F5344CB8AC3E}">
        <p14:creationId xmlns:p14="http://schemas.microsoft.com/office/powerpoint/2010/main" val="210168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half" idx="2"/>
          </p:nvPr>
        </p:nvSpPr>
        <p:spPr>
          <a:xfrm>
            <a:off x="4648200" y="1524000"/>
            <a:ext cx="4059936"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a:extLst>
              <a:ext uri="{FF2B5EF4-FFF2-40B4-BE49-F238E27FC236}">
                <a16:creationId xmlns:a16="http://schemas.microsoft.com/office/drawing/2014/main" id="{576BE019-88C9-4831-8FAF-39F56351486A}"/>
              </a:ext>
            </a:extLst>
          </p:cNvPr>
          <p:cNvSpPr>
            <a:spLocks noGrp="1"/>
          </p:cNvSpPr>
          <p:nvPr>
            <p:ph type="dt" sz="half" idx="10"/>
          </p:nvPr>
        </p:nvSpPr>
        <p:spPr/>
        <p:txBody>
          <a:bodyPr/>
          <a:lstStyle>
            <a:lvl1pPr>
              <a:defRPr/>
            </a:lvl1pPr>
          </a:lstStyle>
          <a:p>
            <a:pPr>
              <a:defRPr/>
            </a:pPr>
            <a:fld id="{C46D9B87-F857-4B2B-8E6B-88CBB4747BEE}" type="datetimeFigureOut">
              <a:rPr lang="en-US"/>
              <a:pPr>
                <a:defRPr/>
              </a:pPr>
              <a:t>10/2/2021</a:t>
            </a:fld>
            <a:endParaRPr lang="en-US"/>
          </a:p>
        </p:txBody>
      </p:sp>
      <p:sp>
        <p:nvSpPr>
          <p:cNvPr id="6" name="Footer Placeholder 9">
            <a:extLst>
              <a:ext uri="{FF2B5EF4-FFF2-40B4-BE49-F238E27FC236}">
                <a16:creationId xmlns:a16="http://schemas.microsoft.com/office/drawing/2014/main" id="{7227BB1E-5DB6-467F-BC95-FC5CAA2DE2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E9485D72-964C-44AF-8A10-9684481489D6}"/>
              </a:ext>
            </a:extLst>
          </p:cNvPr>
          <p:cNvSpPr>
            <a:spLocks noGrp="1"/>
          </p:cNvSpPr>
          <p:nvPr>
            <p:ph type="sldNum" sz="quarter" idx="12"/>
          </p:nvPr>
        </p:nvSpPr>
        <p:spPr/>
        <p:txBody>
          <a:bodyPr/>
          <a:lstStyle>
            <a:lvl1pPr>
              <a:defRPr/>
            </a:lvl1pPr>
          </a:lstStyle>
          <a:p>
            <a:pPr>
              <a:defRPr/>
            </a:pPr>
            <a:fld id="{F3F0528E-54F9-49D8-A8D1-598A8E2A4D94}" type="slidenum">
              <a:rPr lang="en-US" altLang="en-US"/>
              <a:pPr>
                <a:defRPr/>
              </a:pPr>
              <a:t>‹#›</a:t>
            </a:fld>
            <a:endParaRPr lang="en-US" altLang="en-US"/>
          </a:p>
        </p:txBody>
      </p:sp>
    </p:spTree>
    <p:extLst>
      <p:ext uri="{BB962C8B-B14F-4D97-AF65-F5344CB8AC3E}">
        <p14:creationId xmlns:p14="http://schemas.microsoft.com/office/powerpoint/2010/main" val="1627423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B4518AE-5213-4A0A-97E9-DAAA66DE3720}"/>
              </a:ext>
            </a:extLst>
          </p:cNvPr>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E3DE821-1676-4B54-9F24-B287AE44B639}"/>
              </a:ext>
            </a:extLst>
          </p:cNvPr>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Content Placeholder 33"/>
          <p:cNvSpPr>
            <a:spLocks noGrp="1"/>
          </p:cNvSpPr>
          <p:nvPr>
            <p:ph sz="quarter" idx="4"/>
          </p:nvPr>
        </p:nvSpPr>
        <p:spPr>
          <a:xfrm>
            <a:off x="4649788" y="2201896"/>
            <a:ext cx="4038600"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57200" y="155448"/>
            <a:ext cx="8229600" cy="1143000"/>
          </a:xfrm>
        </p:spPr>
        <p:txBody>
          <a:bodyPr/>
          <a:lstStyle>
            <a:lvl1pPr>
              <a:defRPr/>
            </a:lvl1pPr>
          </a:lstStyle>
          <a:p>
            <a:r>
              <a:rPr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9" name="Slide Number Placeholder 8">
            <a:extLst>
              <a:ext uri="{FF2B5EF4-FFF2-40B4-BE49-F238E27FC236}">
                <a16:creationId xmlns:a16="http://schemas.microsoft.com/office/drawing/2014/main" id="{693D326B-D462-4FE4-854F-9BF289F68C2E}"/>
              </a:ext>
            </a:extLst>
          </p:cNvPr>
          <p:cNvSpPr>
            <a:spLocks noGrp="1"/>
          </p:cNvSpPr>
          <p:nvPr>
            <p:ph type="sldNum" sz="quarter" idx="10"/>
          </p:nvPr>
        </p:nvSpPr>
        <p:spPr/>
        <p:txBody>
          <a:bodyPr/>
          <a:lstStyle>
            <a:lvl1pPr>
              <a:defRPr smtClean="0"/>
            </a:lvl1pPr>
          </a:lstStyle>
          <a:p>
            <a:pPr>
              <a:defRPr/>
            </a:pPr>
            <a:fld id="{0E96CED3-1069-453E-B45D-38174F16D184}" type="slidenum">
              <a:rPr lang="en-US" altLang="en-US"/>
              <a:pPr>
                <a:defRPr/>
              </a:pPr>
              <a:t>‹#›</a:t>
            </a:fld>
            <a:endParaRPr lang="en-US" altLang="en-US"/>
          </a:p>
        </p:txBody>
      </p:sp>
      <p:sp>
        <p:nvSpPr>
          <p:cNvPr id="10" name="Footer Placeholder 7">
            <a:extLst>
              <a:ext uri="{FF2B5EF4-FFF2-40B4-BE49-F238E27FC236}">
                <a16:creationId xmlns:a16="http://schemas.microsoft.com/office/drawing/2014/main" id="{903B051B-6C0A-4C69-93E0-AD4AB07A2A1E}"/>
              </a:ext>
            </a:extLst>
          </p:cNvPr>
          <p:cNvSpPr>
            <a:spLocks noGrp="1"/>
          </p:cNvSpPr>
          <p:nvPr>
            <p:ph type="ftr" sz="quarter" idx="11"/>
          </p:nvPr>
        </p:nvSpPr>
        <p:spPr/>
        <p:txBody>
          <a:bodyPr/>
          <a:lstStyle>
            <a:lvl1pPr>
              <a:defRPr/>
            </a:lvl1pPr>
          </a:lstStyle>
          <a:p>
            <a:pPr>
              <a:defRPr/>
            </a:pPr>
            <a:endParaRPr lang="en-US"/>
          </a:p>
        </p:txBody>
      </p:sp>
      <p:sp>
        <p:nvSpPr>
          <p:cNvPr id="11" name="Date Placeholder 6">
            <a:extLst>
              <a:ext uri="{FF2B5EF4-FFF2-40B4-BE49-F238E27FC236}">
                <a16:creationId xmlns:a16="http://schemas.microsoft.com/office/drawing/2014/main" id="{E82AF8D1-A90F-4011-995E-125D90CFB33B}"/>
              </a:ext>
            </a:extLst>
          </p:cNvPr>
          <p:cNvSpPr>
            <a:spLocks noGrp="1"/>
          </p:cNvSpPr>
          <p:nvPr>
            <p:ph type="dt" sz="half" idx="12"/>
          </p:nvPr>
        </p:nvSpPr>
        <p:spPr/>
        <p:txBody>
          <a:bodyPr/>
          <a:lstStyle>
            <a:lvl1pPr>
              <a:defRPr/>
            </a:lvl1pPr>
          </a:lstStyle>
          <a:p>
            <a:pPr>
              <a:defRPr/>
            </a:pPr>
            <a:fld id="{9A340B69-B4F8-4BAE-980A-7AD80741F209}" type="datetimeFigureOut">
              <a:rPr lang="en-US"/>
              <a:pPr>
                <a:defRPr/>
              </a:pPr>
              <a:t>10/2/2021</a:t>
            </a:fld>
            <a:endParaRPr lang="en-US"/>
          </a:p>
        </p:txBody>
      </p:sp>
    </p:spTree>
    <p:extLst>
      <p:ext uri="{BB962C8B-B14F-4D97-AF65-F5344CB8AC3E}">
        <p14:creationId xmlns:p14="http://schemas.microsoft.com/office/powerpoint/2010/main" val="3398131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3">
            <a:extLst>
              <a:ext uri="{FF2B5EF4-FFF2-40B4-BE49-F238E27FC236}">
                <a16:creationId xmlns:a16="http://schemas.microsoft.com/office/drawing/2014/main" id="{B1D0AEB3-6CFD-4F7D-A480-363C396B65B6}"/>
              </a:ext>
            </a:extLst>
          </p:cNvPr>
          <p:cNvSpPr>
            <a:spLocks noGrp="1"/>
          </p:cNvSpPr>
          <p:nvPr>
            <p:ph type="dt" sz="half" idx="10"/>
          </p:nvPr>
        </p:nvSpPr>
        <p:spPr/>
        <p:txBody>
          <a:bodyPr/>
          <a:lstStyle>
            <a:lvl1pPr>
              <a:defRPr/>
            </a:lvl1pPr>
          </a:lstStyle>
          <a:p>
            <a:pPr>
              <a:defRPr/>
            </a:pPr>
            <a:fld id="{CE4E7FF2-AE2C-4996-A94A-0A8B03B2DA90}" type="datetimeFigureOut">
              <a:rPr lang="en-US"/>
              <a:pPr>
                <a:defRPr/>
              </a:pPr>
              <a:t>10/2/2021</a:t>
            </a:fld>
            <a:endParaRPr lang="en-US"/>
          </a:p>
        </p:txBody>
      </p:sp>
      <p:sp>
        <p:nvSpPr>
          <p:cNvPr id="4" name="Footer Placeholder 9">
            <a:extLst>
              <a:ext uri="{FF2B5EF4-FFF2-40B4-BE49-F238E27FC236}">
                <a16:creationId xmlns:a16="http://schemas.microsoft.com/office/drawing/2014/main" id="{FF4579B9-7AE6-43AA-BB3B-92E2F753050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1">
            <a:extLst>
              <a:ext uri="{FF2B5EF4-FFF2-40B4-BE49-F238E27FC236}">
                <a16:creationId xmlns:a16="http://schemas.microsoft.com/office/drawing/2014/main" id="{CDEE5015-7E77-49F3-86E9-C6470AE62992}"/>
              </a:ext>
            </a:extLst>
          </p:cNvPr>
          <p:cNvSpPr>
            <a:spLocks noGrp="1"/>
          </p:cNvSpPr>
          <p:nvPr>
            <p:ph type="sldNum" sz="quarter" idx="12"/>
          </p:nvPr>
        </p:nvSpPr>
        <p:spPr/>
        <p:txBody>
          <a:bodyPr/>
          <a:lstStyle>
            <a:lvl1pPr>
              <a:defRPr/>
            </a:lvl1pPr>
          </a:lstStyle>
          <a:p>
            <a:pPr>
              <a:defRPr/>
            </a:pPr>
            <a:fld id="{6DC295DC-031D-451A-B645-B1C005649B84}" type="slidenum">
              <a:rPr lang="en-US" altLang="en-US"/>
              <a:pPr>
                <a:defRPr/>
              </a:pPr>
              <a:t>‹#›</a:t>
            </a:fld>
            <a:endParaRPr lang="en-US" altLang="en-US"/>
          </a:p>
        </p:txBody>
      </p:sp>
    </p:spTree>
    <p:extLst>
      <p:ext uri="{BB962C8B-B14F-4D97-AF65-F5344CB8AC3E}">
        <p14:creationId xmlns:p14="http://schemas.microsoft.com/office/powerpoint/2010/main" val="3936321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a:extLst>
              <a:ext uri="{FF2B5EF4-FFF2-40B4-BE49-F238E27FC236}">
                <a16:creationId xmlns:a16="http://schemas.microsoft.com/office/drawing/2014/main" id="{837B8375-DC3A-4612-869A-CDBF5DBA8FF5}"/>
              </a:ext>
            </a:extLst>
          </p:cNvPr>
          <p:cNvSpPr>
            <a:spLocks noGrp="1"/>
          </p:cNvSpPr>
          <p:nvPr>
            <p:ph type="dt" sz="half" idx="10"/>
          </p:nvPr>
        </p:nvSpPr>
        <p:spPr/>
        <p:txBody>
          <a:bodyPr/>
          <a:lstStyle>
            <a:lvl1pPr>
              <a:defRPr/>
            </a:lvl1pPr>
          </a:lstStyle>
          <a:p>
            <a:pPr>
              <a:defRPr/>
            </a:pPr>
            <a:fld id="{0C17A182-64CD-488B-8293-BDB0191699D0}" type="datetimeFigureOut">
              <a:rPr lang="en-US"/>
              <a:pPr>
                <a:defRPr/>
              </a:pPr>
              <a:t>10/2/2021</a:t>
            </a:fld>
            <a:endParaRPr lang="en-US"/>
          </a:p>
        </p:txBody>
      </p:sp>
      <p:sp>
        <p:nvSpPr>
          <p:cNvPr id="3" name="Footer Placeholder 9">
            <a:extLst>
              <a:ext uri="{FF2B5EF4-FFF2-40B4-BE49-F238E27FC236}">
                <a16:creationId xmlns:a16="http://schemas.microsoft.com/office/drawing/2014/main" id="{0DCECC5F-5946-44EC-A990-D8C4007A67BE}"/>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21">
            <a:extLst>
              <a:ext uri="{FF2B5EF4-FFF2-40B4-BE49-F238E27FC236}">
                <a16:creationId xmlns:a16="http://schemas.microsoft.com/office/drawing/2014/main" id="{E9C20768-BC59-4923-9D49-266E4D981E7E}"/>
              </a:ext>
            </a:extLst>
          </p:cNvPr>
          <p:cNvSpPr>
            <a:spLocks noGrp="1"/>
          </p:cNvSpPr>
          <p:nvPr>
            <p:ph type="sldNum" sz="quarter" idx="12"/>
          </p:nvPr>
        </p:nvSpPr>
        <p:spPr/>
        <p:txBody>
          <a:bodyPr/>
          <a:lstStyle>
            <a:lvl1pPr>
              <a:defRPr/>
            </a:lvl1pPr>
          </a:lstStyle>
          <a:p>
            <a:pPr>
              <a:defRPr/>
            </a:pPr>
            <a:fld id="{E71AA229-DD5F-44ED-A290-16B9605EAA4D}" type="slidenum">
              <a:rPr lang="en-US" altLang="en-US"/>
              <a:pPr>
                <a:defRPr/>
              </a:pPr>
              <a:t>‹#›</a:t>
            </a:fld>
            <a:endParaRPr lang="en-US" altLang="en-US"/>
          </a:p>
        </p:txBody>
      </p:sp>
    </p:spTree>
    <p:extLst>
      <p:ext uri="{BB962C8B-B14F-4D97-AF65-F5344CB8AC3E}">
        <p14:creationId xmlns:p14="http://schemas.microsoft.com/office/powerpoint/2010/main" val="2909765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1BB43E-4C2A-4385-B0A8-F63BC3B2A47E}"/>
              </a:ext>
            </a:extLst>
          </p:cNvPr>
          <p:cNvSpPr>
            <a:spLocks noGrp="1"/>
          </p:cNvSpPr>
          <p:nvPr>
            <p:ph type="dt" sz="half" idx="10"/>
          </p:nvPr>
        </p:nvSpPr>
        <p:spPr/>
        <p:txBody>
          <a:bodyPr/>
          <a:lstStyle>
            <a:lvl1pPr>
              <a:defRPr/>
            </a:lvl1pPr>
          </a:lstStyle>
          <a:p>
            <a:pPr>
              <a:defRPr/>
            </a:pPr>
            <a:fld id="{FA856EAA-717A-4FB3-A431-04B54B08EEB3}" type="datetimeFigureOut">
              <a:rPr lang="en-US"/>
              <a:pPr>
                <a:defRPr/>
              </a:pPr>
              <a:t>10/2/2021</a:t>
            </a:fld>
            <a:endParaRPr lang="en-US"/>
          </a:p>
        </p:txBody>
      </p:sp>
      <p:sp>
        <p:nvSpPr>
          <p:cNvPr id="5" name="Footer Placeholder 4">
            <a:extLst>
              <a:ext uri="{FF2B5EF4-FFF2-40B4-BE49-F238E27FC236}">
                <a16:creationId xmlns:a16="http://schemas.microsoft.com/office/drawing/2014/main" id="{6C016593-755F-4BE5-983A-3A39838D7C7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83A21A8-7AB0-4ED6-BC51-59112ABA4E76}"/>
              </a:ext>
            </a:extLst>
          </p:cNvPr>
          <p:cNvSpPr>
            <a:spLocks noGrp="1"/>
          </p:cNvSpPr>
          <p:nvPr>
            <p:ph type="sldNum" sz="quarter" idx="12"/>
          </p:nvPr>
        </p:nvSpPr>
        <p:spPr/>
        <p:txBody>
          <a:bodyPr/>
          <a:lstStyle>
            <a:lvl1pPr>
              <a:defRPr/>
            </a:lvl1pPr>
          </a:lstStyle>
          <a:p>
            <a:pPr>
              <a:defRPr/>
            </a:pPr>
            <a:fld id="{BF768DB1-63CC-4DB6-948E-967FF108FA75}" type="slidenum">
              <a:rPr lang="en-US" altLang="en-US"/>
              <a:pPr>
                <a:defRPr/>
              </a:pPr>
              <a:t>‹#›</a:t>
            </a:fld>
            <a:endParaRPr lang="en-US" altLang="en-US"/>
          </a:p>
        </p:txBody>
      </p:sp>
    </p:spTree>
    <p:extLst>
      <p:ext uri="{BB962C8B-B14F-4D97-AF65-F5344CB8AC3E}">
        <p14:creationId xmlns:p14="http://schemas.microsoft.com/office/powerpoint/2010/main" val="3042909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5" name="Date Placeholder 23">
            <a:extLst>
              <a:ext uri="{FF2B5EF4-FFF2-40B4-BE49-F238E27FC236}">
                <a16:creationId xmlns:a16="http://schemas.microsoft.com/office/drawing/2014/main" id="{38CE0A1D-CEA9-4AED-8EA6-9F2FF80E75DF}"/>
              </a:ext>
            </a:extLst>
          </p:cNvPr>
          <p:cNvSpPr>
            <a:spLocks noGrp="1"/>
          </p:cNvSpPr>
          <p:nvPr>
            <p:ph type="dt" sz="half" idx="10"/>
          </p:nvPr>
        </p:nvSpPr>
        <p:spPr/>
        <p:txBody>
          <a:bodyPr/>
          <a:lstStyle>
            <a:lvl1pPr>
              <a:defRPr/>
            </a:lvl1pPr>
          </a:lstStyle>
          <a:p>
            <a:pPr>
              <a:defRPr/>
            </a:pPr>
            <a:fld id="{43A5D4EB-2707-40FC-A633-017EC0639015}" type="datetimeFigureOut">
              <a:rPr lang="en-US"/>
              <a:pPr>
                <a:defRPr/>
              </a:pPr>
              <a:t>10/2/2021</a:t>
            </a:fld>
            <a:endParaRPr lang="en-US"/>
          </a:p>
        </p:txBody>
      </p:sp>
      <p:sp>
        <p:nvSpPr>
          <p:cNvPr id="6" name="Footer Placeholder 9">
            <a:extLst>
              <a:ext uri="{FF2B5EF4-FFF2-40B4-BE49-F238E27FC236}">
                <a16:creationId xmlns:a16="http://schemas.microsoft.com/office/drawing/2014/main" id="{69EC8EE7-FFE2-45C6-9449-C65CF3E61FF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3A3B6D56-080A-45D2-9827-DEF57DEC0558}"/>
              </a:ext>
            </a:extLst>
          </p:cNvPr>
          <p:cNvSpPr>
            <a:spLocks noGrp="1"/>
          </p:cNvSpPr>
          <p:nvPr>
            <p:ph type="sldNum" sz="quarter" idx="12"/>
          </p:nvPr>
        </p:nvSpPr>
        <p:spPr/>
        <p:txBody>
          <a:bodyPr/>
          <a:lstStyle>
            <a:lvl1pPr>
              <a:defRPr/>
            </a:lvl1pPr>
          </a:lstStyle>
          <a:p>
            <a:pPr>
              <a:defRPr/>
            </a:pPr>
            <a:fld id="{BAF4CB7D-FCFA-49D5-8164-0F30FA6A7017}" type="slidenum">
              <a:rPr lang="en-US" altLang="en-US"/>
              <a:pPr>
                <a:defRPr/>
              </a:pPr>
              <a:t>‹#›</a:t>
            </a:fld>
            <a:endParaRPr lang="en-US" altLang="en-US"/>
          </a:p>
        </p:txBody>
      </p:sp>
    </p:spTree>
    <p:extLst>
      <p:ext uri="{BB962C8B-B14F-4D97-AF65-F5344CB8AC3E}">
        <p14:creationId xmlns:p14="http://schemas.microsoft.com/office/powerpoint/2010/main" val="2812973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a:t>Click icon to add picture</a:t>
            </a:r>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a:t>Click to edit Master text styles</a:t>
            </a:r>
          </a:p>
        </p:txBody>
      </p:sp>
      <p:sp>
        <p:nvSpPr>
          <p:cNvPr id="5" name="Date Placeholder 23">
            <a:extLst>
              <a:ext uri="{FF2B5EF4-FFF2-40B4-BE49-F238E27FC236}">
                <a16:creationId xmlns:a16="http://schemas.microsoft.com/office/drawing/2014/main" id="{0F0F8BFB-F81D-4D31-9182-6795413E8085}"/>
              </a:ext>
            </a:extLst>
          </p:cNvPr>
          <p:cNvSpPr>
            <a:spLocks noGrp="1"/>
          </p:cNvSpPr>
          <p:nvPr>
            <p:ph type="dt" sz="half" idx="10"/>
          </p:nvPr>
        </p:nvSpPr>
        <p:spPr/>
        <p:txBody>
          <a:bodyPr/>
          <a:lstStyle>
            <a:lvl1pPr>
              <a:defRPr/>
            </a:lvl1pPr>
          </a:lstStyle>
          <a:p>
            <a:pPr>
              <a:defRPr/>
            </a:pPr>
            <a:fld id="{52DA5868-1F15-430F-B3C4-3B66A596DA44}" type="datetimeFigureOut">
              <a:rPr lang="en-US"/>
              <a:pPr>
                <a:defRPr/>
              </a:pPr>
              <a:t>10/2/2021</a:t>
            </a:fld>
            <a:endParaRPr lang="en-US"/>
          </a:p>
        </p:txBody>
      </p:sp>
      <p:sp>
        <p:nvSpPr>
          <p:cNvPr id="6" name="Footer Placeholder 9">
            <a:extLst>
              <a:ext uri="{FF2B5EF4-FFF2-40B4-BE49-F238E27FC236}">
                <a16:creationId xmlns:a16="http://schemas.microsoft.com/office/drawing/2014/main" id="{5DC2E88F-4902-43EF-A556-C6A320026A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21">
            <a:extLst>
              <a:ext uri="{FF2B5EF4-FFF2-40B4-BE49-F238E27FC236}">
                <a16:creationId xmlns:a16="http://schemas.microsoft.com/office/drawing/2014/main" id="{E0DF73C2-5779-4D16-ABCA-5C0FCA830D89}"/>
              </a:ext>
            </a:extLst>
          </p:cNvPr>
          <p:cNvSpPr>
            <a:spLocks noGrp="1"/>
          </p:cNvSpPr>
          <p:nvPr>
            <p:ph type="sldNum" sz="quarter" idx="12"/>
          </p:nvPr>
        </p:nvSpPr>
        <p:spPr/>
        <p:txBody>
          <a:bodyPr/>
          <a:lstStyle>
            <a:lvl1pPr>
              <a:defRPr/>
            </a:lvl1pPr>
          </a:lstStyle>
          <a:p>
            <a:pPr>
              <a:defRPr/>
            </a:pPr>
            <a:fld id="{532DC246-F0C8-4934-BA2C-AD0159C93B49}" type="slidenum">
              <a:rPr lang="en-US" altLang="en-US"/>
              <a:pPr>
                <a:defRPr/>
              </a:pPr>
              <a:t>‹#›</a:t>
            </a:fld>
            <a:endParaRPr lang="en-US" altLang="en-US"/>
          </a:p>
        </p:txBody>
      </p:sp>
    </p:spTree>
    <p:extLst>
      <p:ext uri="{BB962C8B-B14F-4D97-AF65-F5344CB8AC3E}">
        <p14:creationId xmlns:p14="http://schemas.microsoft.com/office/powerpoint/2010/main" val="250344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4BAB626E-10E0-4748-9D7B-F8F3F7EADE0D}"/>
              </a:ext>
            </a:extLst>
          </p:cNvPr>
          <p:cNvSpPr>
            <a:spLocks noGrp="1"/>
          </p:cNvSpPr>
          <p:nvPr>
            <p:ph type="dt" sz="half" idx="10"/>
          </p:nvPr>
        </p:nvSpPr>
        <p:spPr/>
        <p:txBody>
          <a:bodyPr/>
          <a:lstStyle>
            <a:lvl1pPr>
              <a:defRPr/>
            </a:lvl1pPr>
          </a:lstStyle>
          <a:p>
            <a:pPr>
              <a:defRPr/>
            </a:pPr>
            <a:fld id="{489F112E-E424-4585-B31C-F027BA2F1CB1}" type="datetimeFigureOut">
              <a:rPr lang="en-US"/>
              <a:pPr>
                <a:defRPr/>
              </a:pPr>
              <a:t>10/2/2021</a:t>
            </a:fld>
            <a:endParaRPr lang="en-US"/>
          </a:p>
        </p:txBody>
      </p:sp>
      <p:sp>
        <p:nvSpPr>
          <p:cNvPr id="5" name="Footer Placeholder 9">
            <a:extLst>
              <a:ext uri="{FF2B5EF4-FFF2-40B4-BE49-F238E27FC236}">
                <a16:creationId xmlns:a16="http://schemas.microsoft.com/office/drawing/2014/main" id="{BA70EFF6-EAD8-4230-9EE3-61BEDAE4358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BAE0323C-FFE8-4796-9F2D-8697D686E651}"/>
              </a:ext>
            </a:extLst>
          </p:cNvPr>
          <p:cNvSpPr>
            <a:spLocks noGrp="1"/>
          </p:cNvSpPr>
          <p:nvPr>
            <p:ph type="sldNum" sz="quarter" idx="12"/>
          </p:nvPr>
        </p:nvSpPr>
        <p:spPr/>
        <p:txBody>
          <a:bodyPr/>
          <a:lstStyle>
            <a:lvl1pPr>
              <a:defRPr/>
            </a:lvl1pPr>
          </a:lstStyle>
          <a:p>
            <a:pPr>
              <a:defRPr/>
            </a:pPr>
            <a:fld id="{83496370-6C0C-4C5E-9769-8AF2F0EABF6F}" type="slidenum">
              <a:rPr lang="en-US" altLang="en-US"/>
              <a:pPr>
                <a:defRPr/>
              </a:pPr>
              <a:t>‹#›</a:t>
            </a:fld>
            <a:endParaRPr lang="en-US" altLang="en-US"/>
          </a:p>
        </p:txBody>
      </p:sp>
    </p:spTree>
    <p:extLst>
      <p:ext uri="{BB962C8B-B14F-4D97-AF65-F5344CB8AC3E}">
        <p14:creationId xmlns:p14="http://schemas.microsoft.com/office/powerpoint/2010/main" val="217263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3">
            <a:extLst>
              <a:ext uri="{FF2B5EF4-FFF2-40B4-BE49-F238E27FC236}">
                <a16:creationId xmlns:a16="http://schemas.microsoft.com/office/drawing/2014/main" id="{377594E1-09D1-4CD8-BD58-A840A6991B65}"/>
              </a:ext>
            </a:extLst>
          </p:cNvPr>
          <p:cNvSpPr>
            <a:spLocks noGrp="1"/>
          </p:cNvSpPr>
          <p:nvPr>
            <p:ph type="dt" sz="half" idx="10"/>
          </p:nvPr>
        </p:nvSpPr>
        <p:spPr/>
        <p:txBody>
          <a:bodyPr/>
          <a:lstStyle>
            <a:lvl1pPr>
              <a:defRPr/>
            </a:lvl1pPr>
          </a:lstStyle>
          <a:p>
            <a:pPr>
              <a:defRPr/>
            </a:pPr>
            <a:fld id="{EB640066-B966-4BF9-92F9-CC1030FD54B8}" type="datetimeFigureOut">
              <a:rPr lang="en-US"/>
              <a:pPr>
                <a:defRPr/>
              </a:pPr>
              <a:t>10/2/2021</a:t>
            </a:fld>
            <a:endParaRPr lang="en-US"/>
          </a:p>
        </p:txBody>
      </p:sp>
      <p:sp>
        <p:nvSpPr>
          <p:cNvPr id="5" name="Footer Placeholder 9">
            <a:extLst>
              <a:ext uri="{FF2B5EF4-FFF2-40B4-BE49-F238E27FC236}">
                <a16:creationId xmlns:a16="http://schemas.microsoft.com/office/drawing/2014/main" id="{BCB300B1-52A5-4B71-A6AA-36BF26E4C3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1">
            <a:extLst>
              <a:ext uri="{FF2B5EF4-FFF2-40B4-BE49-F238E27FC236}">
                <a16:creationId xmlns:a16="http://schemas.microsoft.com/office/drawing/2014/main" id="{380BCDD5-3F54-4A4E-AFB6-9013E067AF01}"/>
              </a:ext>
            </a:extLst>
          </p:cNvPr>
          <p:cNvSpPr>
            <a:spLocks noGrp="1"/>
          </p:cNvSpPr>
          <p:nvPr>
            <p:ph type="sldNum" sz="quarter" idx="12"/>
          </p:nvPr>
        </p:nvSpPr>
        <p:spPr/>
        <p:txBody>
          <a:bodyPr/>
          <a:lstStyle>
            <a:lvl1pPr>
              <a:defRPr/>
            </a:lvl1pPr>
          </a:lstStyle>
          <a:p>
            <a:pPr>
              <a:defRPr/>
            </a:pPr>
            <a:fld id="{9874828F-7B62-418F-ACE7-26B28143CF81}" type="slidenum">
              <a:rPr lang="en-US" altLang="en-US"/>
              <a:pPr>
                <a:defRPr/>
              </a:pPr>
              <a:t>‹#›</a:t>
            </a:fld>
            <a:endParaRPr lang="en-US" altLang="en-US"/>
          </a:p>
        </p:txBody>
      </p:sp>
    </p:spTree>
    <p:extLst>
      <p:ext uri="{BB962C8B-B14F-4D97-AF65-F5344CB8AC3E}">
        <p14:creationId xmlns:p14="http://schemas.microsoft.com/office/powerpoint/2010/main" val="24075705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C4D40F7D-BC19-4713-BE68-5878EEEC45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E77DE7B-21E9-4CDC-9870-93A81DBA4196}"/>
              </a:ext>
            </a:extLst>
          </p:cNvPr>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6" name="TextBox 5">
              <a:extLst>
                <a:ext uri="{FF2B5EF4-FFF2-40B4-BE49-F238E27FC236}">
                  <a16:creationId xmlns:a16="http://schemas.microsoft.com/office/drawing/2014/main" id="{F059E4E5-DE16-4F08-B831-F2CC3B763DC7}"/>
                </a:ext>
              </a:extLst>
            </p:cNvPr>
            <p:cNvSpPr txBox="1"/>
            <p:nvPr/>
          </p:nvSpPr>
          <p:spPr>
            <a:xfrm>
              <a:off x="4147073" y="1381459"/>
              <a:ext cx="877163" cy="923330"/>
            </a:xfrm>
            <a:prstGeom prst="rect">
              <a:avLst/>
            </a:prstGeom>
            <a:noFill/>
          </p:spPr>
          <p:txBody>
            <a:bodyPr wrap="none">
              <a:spAutoFit/>
            </a:bodyPr>
            <a:lstStyle/>
            <a:p>
              <a:pPr eaLnBrk="1" fontAlgn="auto" hangingPunct="1">
                <a:spcBef>
                  <a:spcPts val="0"/>
                </a:spcBef>
                <a:spcAft>
                  <a:spcPts val="0"/>
                </a:spcAft>
                <a:defRPr/>
              </a:pPr>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cs typeface="+mn-cs"/>
                </a:rPr>
                <a:t></a:t>
              </a:r>
            </a:p>
          </p:txBody>
        </p:sp>
        <p:cxnSp>
          <p:nvCxnSpPr>
            <p:cNvPr id="7" name="Straight Connector 6">
              <a:extLst>
                <a:ext uri="{FF2B5EF4-FFF2-40B4-BE49-F238E27FC236}">
                  <a16:creationId xmlns:a16="http://schemas.microsoft.com/office/drawing/2014/main" id="{08CD98FE-4A7E-4932-8738-623C00773195}"/>
                </a:ext>
              </a:extLst>
            </p:cNvPr>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CD0DDD2-E17A-48D0-B960-CE7BFCBF5497}"/>
                </a:ext>
              </a:extLst>
            </p:cNvPr>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0CB082DB-8476-4D96-B10E-EBAE8F95ECDC}"/>
              </a:ext>
            </a:extLst>
          </p:cNvPr>
          <p:cNvSpPr>
            <a:spLocks noGrp="1"/>
          </p:cNvSpPr>
          <p:nvPr>
            <p:ph type="dt" sz="half" idx="10"/>
          </p:nvPr>
        </p:nvSpPr>
        <p:spPr/>
        <p:txBody>
          <a:bodyPr/>
          <a:lstStyle>
            <a:lvl1pPr>
              <a:defRPr>
                <a:solidFill>
                  <a:srgbClr val="ECE9C6"/>
                </a:solidFill>
              </a:defRPr>
            </a:lvl1pPr>
          </a:lstStyle>
          <a:p>
            <a:pPr>
              <a:defRPr/>
            </a:pPr>
            <a:fld id="{9DED375F-4562-46BB-8DF1-F6F945B760B6}" type="datetimeFigureOut">
              <a:rPr lang="en-MY"/>
              <a:pPr>
                <a:defRPr/>
              </a:pPr>
              <a:t>2/10/2021</a:t>
            </a:fld>
            <a:endParaRPr lang="en-MY"/>
          </a:p>
        </p:txBody>
      </p:sp>
      <p:sp>
        <p:nvSpPr>
          <p:cNvPr id="10" name="Footer Placeholder 4">
            <a:extLst>
              <a:ext uri="{FF2B5EF4-FFF2-40B4-BE49-F238E27FC236}">
                <a16:creationId xmlns:a16="http://schemas.microsoft.com/office/drawing/2014/main" id="{D37AFC65-ACDC-497B-97D3-2D7CAB20B4EC}"/>
              </a:ext>
            </a:extLst>
          </p:cNvPr>
          <p:cNvSpPr>
            <a:spLocks noGrp="1"/>
          </p:cNvSpPr>
          <p:nvPr>
            <p:ph type="ftr" sz="quarter" idx="11"/>
          </p:nvPr>
        </p:nvSpPr>
        <p:spPr/>
        <p:txBody>
          <a:bodyPr/>
          <a:lstStyle>
            <a:lvl1pPr>
              <a:defRPr>
                <a:solidFill>
                  <a:srgbClr val="ECE9C6"/>
                </a:solidFill>
              </a:defRPr>
            </a:lvl1pPr>
          </a:lstStyle>
          <a:p>
            <a:pPr>
              <a:defRPr/>
            </a:pPr>
            <a:endParaRPr lang="en-MY"/>
          </a:p>
        </p:txBody>
      </p:sp>
      <p:sp>
        <p:nvSpPr>
          <p:cNvPr id="11" name="Slide Number Placeholder 5">
            <a:extLst>
              <a:ext uri="{FF2B5EF4-FFF2-40B4-BE49-F238E27FC236}">
                <a16:creationId xmlns:a16="http://schemas.microsoft.com/office/drawing/2014/main" id="{FB6DD1CA-6CA6-40F2-A70E-A76D34FEC9E9}"/>
              </a:ext>
            </a:extLst>
          </p:cNvPr>
          <p:cNvSpPr>
            <a:spLocks noGrp="1"/>
          </p:cNvSpPr>
          <p:nvPr>
            <p:ph type="sldNum" sz="quarter" idx="12"/>
          </p:nvPr>
        </p:nvSpPr>
        <p:spPr/>
        <p:txBody>
          <a:bodyPr/>
          <a:lstStyle>
            <a:lvl1pPr>
              <a:defRPr smtClean="0">
                <a:solidFill>
                  <a:srgbClr val="ECE9C6"/>
                </a:solidFill>
              </a:defRPr>
            </a:lvl1pPr>
          </a:lstStyle>
          <a:p>
            <a:pPr>
              <a:defRPr/>
            </a:pPr>
            <a:fld id="{8DAD627C-4DCD-4917-B95A-468F03C17727}" type="slidenum">
              <a:rPr lang="en-MY" altLang="en-US"/>
              <a:pPr>
                <a:defRPr/>
              </a:pPr>
              <a:t>‹#›</a:t>
            </a:fld>
            <a:endParaRPr lang="en-MY" altLang="en-US"/>
          </a:p>
        </p:txBody>
      </p:sp>
    </p:spTree>
    <p:extLst>
      <p:ext uri="{BB962C8B-B14F-4D97-AF65-F5344CB8AC3E}">
        <p14:creationId xmlns:p14="http://schemas.microsoft.com/office/powerpoint/2010/main" val="48893971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4213FD6B-6A75-49DF-AE53-01D6D2C421D6}"/>
              </a:ext>
            </a:extLst>
          </p:cNvPr>
          <p:cNvGrpSpPr>
            <a:grpSpLocks/>
          </p:cNvGrpSpPr>
          <p:nvPr/>
        </p:nvGrpSpPr>
        <p:grpSpPr bwMode="auto">
          <a:xfrm>
            <a:off x="1173163" y="1392238"/>
            <a:ext cx="6778625" cy="923925"/>
            <a:chOff x="1172584" y="1381459"/>
            <a:chExt cx="6779110" cy="923330"/>
          </a:xfrm>
        </p:grpSpPr>
        <p:sp>
          <p:nvSpPr>
            <p:cNvPr id="5" name="TextBox 4">
              <a:extLst>
                <a:ext uri="{FF2B5EF4-FFF2-40B4-BE49-F238E27FC236}">
                  <a16:creationId xmlns:a16="http://schemas.microsoft.com/office/drawing/2014/main" id="{FBA1FEB2-E0E2-4622-A2F1-E40361669BC9}"/>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5400">
                  <a:solidFill>
                    <a:srgbClr val="DBA455"/>
                  </a:solidFill>
                  <a:latin typeface="Wingdings" panose="05000000000000000000" pitchFamily="2" charset="2"/>
                </a:rPr>
                <a:t></a:t>
              </a:r>
            </a:p>
          </p:txBody>
        </p:sp>
        <p:cxnSp>
          <p:nvCxnSpPr>
            <p:cNvPr id="6" name="Straight Connector 5">
              <a:extLst>
                <a:ext uri="{FF2B5EF4-FFF2-40B4-BE49-F238E27FC236}">
                  <a16:creationId xmlns:a16="http://schemas.microsoft.com/office/drawing/2014/main" id="{812D054B-8388-46BF-BF1A-4F6CA9A3B53F}"/>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7D5BED6-75CE-4D74-AFC3-DDBCEAF0BF1C}"/>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8" name="Date Placeholder 3">
            <a:extLst>
              <a:ext uri="{FF2B5EF4-FFF2-40B4-BE49-F238E27FC236}">
                <a16:creationId xmlns:a16="http://schemas.microsoft.com/office/drawing/2014/main" id="{EB151A4D-CDCC-47E6-A1EB-7B410A11E3FB}"/>
              </a:ext>
            </a:extLst>
          </p:cNvPr>
          <p:cNvSpPr>
            <a:spLocks noGrp="1"/>
          </p:cNvSpPr>
          <p:nvPr>
            <p:ph type="dt" sz="half" idx="10"/>
          </p:nvPr>
        </p:nvSpPr>
        <p:spPr/>
        <p:txBody>
          <a:bodyPr/>
          <a:lstStyle>
            <a:lvl1pPr>
              <a:defRPr/>
            </a:lvl1pPr>
          </a:lstStyle>
          <a:p>
            <a:pPr>
              <a:defRPr/>
            </a:pPr>
            <a:fld id="{79B27CF1-E871-40B5-A22E-75EB70E597E7}" type="datetimeFigureOut">
              <a:rPr lang="en-MY"/>
              <a:pPr>
                <a:defRPr/>
              </a:pPr>
              <a:t>2/10/2021</a:t>
            </a:fld>
            <a:endParaRPr lang="en-MY"/>
          </a:p>
        </p:txBody>
      </p:sp>
      <p:sp>
        <p:nvSpPr>
          <p:cNvPr id="9" name="Footer Placeholder 4">
            <a:extLst>
              <a:ext uri="{FF2B5EF4-FFF2-40B4-BE49-F238E27FC236}">
                <a16:creationId xmlns:a16="http://schemas.microsoft.com/office/drawing/2014/main" id="{3778125A-A362-4920-8C5C-82C39AF52161}"/>
              </a:ext>
            </a:extLst>
          </p:cNvPr>
          <p:cNvSpPr>
            <a:spLocks noGrp="1"/>
          </p:cNvSpPr>
          <p:nvPr>
            <p:ph type="ftr" sz="quarter" idx="11"/>
          </p:nvPr>
        </p:nvSpPr>
        <p:spPr/>
        <p:txBody>
          <a:bodyPr/>
          <a:lstStyle>
            <a:lvl1pPr>
              <a:defRPr/>
            </a:lvl1pPr>
          </a:lstStyle>
          <a:p>
            <a:pPr>
              <a:defRPr/>
            </a:pPr>
            <a:endParaRPr lang="en-MY"/>
          </a:p>
        </p:txBody>
      </p:sp>
      <p:sp>
        <p:nvSpPr>
          <p:cNvPr id="10" name="Slide Number Placeholder 5">
            <a:extLst>
              <a:ext uri="{FF2B5EF4-FFF2-40B4-BE49-F238E27FC236}">
                <a16:creationId xmlns:a16="http://schemas.microsoft.com/office/drawing/2014/main" id="{77346AF3-A66C-4E76-949F-755ACE87B489}"/>
              </a:ext>
            </a:extLst>
          </p:cNvPr>
          <p:cNvSpPr>
            <a:spLocks noGrp="1"/>
          </p:cNvSpPr>
          <p:nvPr>
            <p:ph type="sldNum" sz="quarter" idx="12"/>
          </p:nvPr>
        </p:nvSpPr>
        <p:spPr/>
        <p:txBody>
          <a:bodyPr/>
          <a:lstStyle>
            <a:lvl1pPr>
              <a:defRPr smtClean="0"/>
            </a:lvl1pPr>
          </a:lstStyle>
          <a:p>
            <a:pPr>
              <a:defRPr/>
            </a:pPr>
            <a:fld id="{3716B062-05A9-4DB3-9DD0-230FB959E593}" type="slidenum">
              <a:rPr lang="en-MY" altLang="en-US"/>
              <a:pPr>
                <a:defRPr/>
              </a:pPr>
              <a:t>‹#›</a:t>
            </a:fld>
            <a:endParaRPr lang="en-MY" altLang="en-US"/>
          </a:p>
        </p:txBody>
      </p:sp>
    </p:spTree>
    <p:extLst>
      <p:ext uri="{BB962C8B-B14F-4D97-AF65-F5344CB8AC3E}">
        <p14:creationId xmlns:p14="http://schemas.microsoft.com/office/powerpoint/2010/main" val="214380916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D691803E-4A17-4A87-B546-763CEAB847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a:extLst>
              <a:ext uri="{FF2B5EF4-FFF2-40B4-BE49-F238E27FC236}">
                <a16:creationId xmlns:a16="http://schemas.microsoft.com/office/drawing/2014/main" id="{5AA59EF4-172B-492A-B470-F96A22B915B5}"/>
              </a:ext>
            </a:extLst>
          </p:cNvPr>
          <p:cNvGrpSpPr>
            <a:grpSpLocks/>
          </p:cNvGrpSpPr>
          <p:nvPr/>
        </p:nvGrpSpPr>
        <p:grpSpPr bwMode="auto">
          <a:xfrm>
            <a:off x="1173163" y="2887663"/>
            <a:ext cx="6778625" cy="923925"/>
            <a:chOff x="1172584" y="1381459"/>
            <a:chExt cx="6779110" cy="923330"/>
          </a:xfrm>
        </p:grpSpPr>
        <p:sp>
          <p:nvSpPr>
            <p:cNvPr id="6" name="TextBox 5">
              <a:extLst>
                <a:ext uri="{FF2B5EF4-FFF2-40B4-BE49-F238E27FC236}">
                  <a16:creationId xmlns:a16="http://schemas.microsoft.com/office/drawing/2014/main" id="{9FBEBCC4-FFD7-4458-9C58-51059444EE85}"/>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5400">
                  <a:solidFill>
                    <a:srgbClr val="DBA455"/>
                  </a:solidFill>
                  <a:latin typeface="Wingdings" panose="05000000000000000000" pitchFamily="2" charset="2"/>
                </a:rPr>
                <a:t></a:t>
              </a:r>
            </a:p>
          </p:txBody>
        </p:sp>
        <p:cxnSp>
          <p:nvCxnSpPr>
            <p:cNvPr id="7" name="Straight Connector 6">
              <a:extLst>
                <a:ext uri="{FF2B5EF4-FFF2-40B4-BE49-F238E27FC236}">
                  <a16:creationId xmlns:a16="http://schemas.microsoft.com/office/drawing/2014/main" id="{07EDD82B-19BD-4863-A912-036FC1C995ED}"/>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B3B121-5350-42E2-93B8-D4DC46B0682C}"/>
                </a:ext>
              </a:extLst>
            </p:cNvPr>
            <p:cNvCxnSpPr/>
            <p:nvPr/>
          </p:nvCxnSpPr>
          <p:spPr>
            <a:xfrm rot="10800000">
              <a:off x="4832033" y="1927207"/>
              <a:ext cx="3119661" cy="1586"/>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45AE288E-C205-467B-97A1-736857C64707}"/>
              </a:ext>
            </a:extLst>
          </p:cNvPr>
          <p:cNvSpPr>
            <a:spLocks noGrp="1"/>
          </p:cNvSpPr>
          <p:nvPr>
            <p:ph type="dt" sz="half" idx="10"/>
          </p:nvPr>
        </p:nvSpPr>
        <p:spPr/>
        <p:txBody>
          <a:bodyPr/>
          <a:lstStyle>
            <a:lvl1pPr>
              <a:defRPr/>
            </a:lvl1pPr>
          </a:lstStyle>
          <a:p>
            <a:pPr>
              <a:defRPr/>
            </a:pPr>
            <a:fld id="{9EEF9110-6FDE-4850-81B1-3126884641C2}" type="datetimeFigureOut">
              <a:rPr lang="en-MY"/>
              <a:pPr>
                <a:defRPr/>
              </a:pPr>
              <a:t>2/10/2021</a:t>
            </a:fld>
            <a:endParaRPr lang="en-MY"/>
          </a:p>
        </p:txBody>
      </p:sp>
      <p:sp>
        <p:nvSpPr>
          <p:cNvPr id="10" name="Footer Placeholder 4">
            <a:extLst>
              <a:ext uri="{FF2B5EF4-FFF2-40B4-BE49-F238E27FC236}">
                <a16:creationId xmlns:a16="http://schemas.microsoft.com/office/drawing/2014/main" id="{C8D417CD-ABB6-41AD-8612-1C113E0891C1}"/>
              </a:ext>
            </a:extLst>
          </p:cNvPr>
          <p:cNvSpPr>
            <a:spLocks noGrp="1"/>
          </p:cNvSpPr>
          <p:nvPr>
            <p:ph type="ftr" sz="quarter" idx="11"/>
          </p:nvPr>
        </p:nvSpPr>
        <p:spPr/>
        <p:txBody>
          <a:bodyPr/>
          <a:lstStyle>
            <a:lvl1pPr>
              <a:defRPr/>
            </a:lvl1pPr>
          </a:lstStyle>
          <a:p>
            <a:pPr>
              <a:defRPr/>
            </a:pPr>
            <a:endParaRPr lang="en-MY"/>
          </a:p>
        </p:txBody>
      </p:sp>
      <p:sp>
        <p:nvSpPr>
          <p:cNvPr id="11" name="Slide Number Placeholder 5">
            <a:extLst>
              <a:ext uri="{FF2B5EF4-FFF2-40B4-BE49-F238E27FC236}">
                <a16:creationId xmlns:a16="http://schemas.microsoft.com/office/drawing/2014/main" id="{AC4A3E6E-077C-4545-B418-788CBFE9CC74}"/>
              </a:ext>
            </a:extLst>
          </p:cNvPr>
          <p:cNvSpPr>
            <a:spLocks noGrp="1"/>
          </p:cNvSpPr>
          <p:nvPr>
            <p:ph type="sldNum" sz="quarter" idx="12"/>
          </p:nvPr>
        </p:nvSpPr>
        <p:spPr/>
        <p:txBody>
          <a:bodyPr/>
          <a:lstStyle>
            <a:lvl1pPr>
              <a:defRPr smtClean="0"/>
            </a:lvl1pPr>
          </a:lstStyle>
          <a:p>
            <a:pPr>
              <a:defRPr/>
            </a:pPr>
            <a:fld id="{20DB0107-51E6-4773-84DB-EA90ABA61492}" type="slidenum">
              <a:rPr lang="en-MY" altLang="en-US"/>
              <a:pPr>
                <a:defRPr/>
              </a:pPr>
              <a:t>‹#›</a:t>
            </a:fld>
            <a:endParaRPr lang="en-MY" altLang="en-US"/>
          </a:p>
        </p:txBody>
      </p:sp>
    </p:spTree>
    <p:extLst>
      <p:ext uri="{BB962C8B-B14F-4D97-AF65-F5344CB8AC3E}">
        <p14:creationId xmlns:p14="http://schemas.microsoft.com/office/powerpoint/2010/main" val="100878212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2">
            <a:extLst>
              <a:ext uri="{FF2B5EF4-FFF2-40B4-BE49-F238E27FC236}">
                <a16:creationId xmlns:a16="http://schemas.microsoft.com/office/drawing/2014/main" id="{4F7CC3DF-6092-4F2C-85F6-033A9CF0F266}"/>
              </a:ext>
            </a:extLst>
          </p:cNvPr>
          <p:cNvGrpSpPr>
            <a:grpSpLocks/>
          </p:cNvGrpSpPr>
          <p:nvPr/>
        </p:nvGrpSpPr>
        <p:grpSpPr bwMode="auto">
          <a:xfrm>
            <a:off x="1173163" y="1392238"/>
            <a:ext cx="6778625" cy="923925"/>
            <a:chOff x="1172584" y="1381459"/>
            <a:chExt cx="6779110" cy="923330"/>
          </a:xfrm>
        </p:grpSpPr>
        <p:sp>
          <p:nvSpPr>
            <p:cNvPr id="6" name="TextBox 5">
              <a:extLst>
                <a:ext uri="{FF2B5EF4-FFF2-40B4-BE49-F238E27FC236}">
                  <a16:creationId xmlns:a16="http://schemas.microsoft.com/office/drawing/2014/main" id="{01C4AAD9-5290-467C-A6E3-E930C53BFD42}"/>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5400">
                  <a:solidFill>
                    <a:srgbClr val="DBA455"/>
                  </a:solidFill>
                  <a:latin typeface="Wingdings" panose="05000000000000000000" pitchFamily="2" charset="2"/>
                </a:rPr>
                <a:t></a:t>
              </a:r>
            </a:p>
          </p:txBody>
        </p:sp>
        <p:cxnSp>
          <p:nvCxnSpPr>
            <p:cNvPr id="7" name="Straight Connector 6">
              <a:extLst>
                <a:ext uri="{FF2B5EF4-FFF2-40B4-BE49-F238E27FC236}">
                  <a16:creationId xmlns:a16="http://schemas.microsoft.com/office/drawing/2014/main" id="{9C7CD208-01E9-471A-93A6-7A17DC9ED1E6}"/>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26B9D7-0764-44A9-BC65-93D5C12C1D7A}"/>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4">
            <a:extLst>
              <a:ext uri="{FF2B5EF4-FFF2-40B4-BE49-F238E27FC236}">
                <a16:creationId xmlns:a16="http://schemas.microsoft.com/office/drawing/2014/main" id="{D2903EC1-7C06-4F8F-834C-B3C2B427C364}"/>
              </a:ext>
            </a:extLst>
          </p:cNvPr>
          <p:cNvSpPr>
            <a:spLocks noGrp="1"/>
          </p:cNvSpPr>
          <p:nvPr>
            <p:ph type="dt" sz="half" idx="15"/>
          </p:nvPr>
        </p:nvSpPr>
        <p:spPr/>
        <p:txBody>
          <a:bodyPr/>
          <a:lstStyle>
            <a:lvl1pPr>
              <a:defRPr/>
            </a:lvl1pPr>
          </a:lstStyle>
          <a:p>
            <a:pPr>
              <a:defRPr/>
            </a:pPr>
            <a:fld id="{29E9FA00-57D3-4A66-9D40-EA8B6318D47B}" type="datetimeFigureOut">
              <a:rPr lang="en-MY"/>
              <a:pPr>
                <a:defRPr/>
              </a:pPr>
              <a:t>2/10/2021</a:t>
            </a:fld>
            <a:endParaRPr lang="en-MY"/>
          </a:p>
        </p:txBody>
      </p:sp>
      <p:sp>
        <p:nvSpPr>
          <p:cNvPr id="13" name="Footer Placeholder 5">
            <a:extLst>
              <a:ext uri="{FF2B5EF4-FFF2-40B4-BE49-F238E27FC236}">
                <a16:creationId xmlns:a16="http://schemas.microsoft.com/office/drawing/2014/main" id="{F7094593-BB22-4043-96B1-61FD958E9435}"/>
              </a:ext>
            </a:extLst>
          </p:cNvPr>
          <p:cNvSpPr>
            <a:spLocks noGrp="1"/>
          </p:cNvSpPr>
          <p:nvPr>
            <p:ph type="ftr" sz="quarter" idx="16"/>
          </p:nvPr>
        </p:nvSpPr>
        <p:spPr/>
        <p:txBody>
          <a:bodyPr/>
          <a:lstStyle>
            <a:lvl1pPr>
              <a:defRPr/>
            </a:lvl1pPr>
          </a:lstStyle>
          <a:p>
            <a:pPr>
              <a:defRPr/>
            </a:pPr>
            <a:endParaRPr lang="en-MY"/>
          </a:p>
        </p:txBody>
      </p:sp>
      <p:sp>
        <p:nvSpPr>
          <p:cNvPr id="14" name="Slide Number Placeholder 6">
            <a:extLst>
              <a:ext uri="{FF2B5EF4-FFF2-40B4-BE49-F238E27FC236}">
                <a16:creationId xmlns:a16="http://schemas.microsoft.com/office/drawing/2014/main" id="{5999D203-CAB5-4826-9984-19C72505B8B3}"/>
              </a:ext>
            </a:extLst>
          </p:cNvPr>
          <p:cNvSpPr>
            <a:spLocks noGrp="1"/>
          </p:cNvSpPr>
          <p:nvPr>
            <p:ph type="sldNum" sz="quarter" idx="17"/>
          </p:nvPr>
        </p:nvSpPr>
        <p:spPr/>
        <p:txBody>
          <a:bodyPr/>
          <a:lstStyle>
            <a:lvl1pPr>
              <a:defRPr smtClean="0"/>
            </a:lvl1pPr>
          </a:lstStyle>
          <a:p>
            <a:pPr>
              <a:defRPr/>
            </a:pPr>
            <a:fld id="{4D5B29DA-2C4B-46C8-8AC4-2EC1F0862CB1}" type="slidenum">
              <a:rPr lang="en-MY" altLang="en-US"/>
              <a:pPr>
                <a:defRPr/>
              </a:pPr>
              <a:t>‹#›</a:t>
            </a:fld>
            <a:endParaRPr lang="en-MY" altLang="en-US"/>
          </a:p>
        </p:txBody>
      </p:sp>
    </p:spTree>
    <p:extLst>
      <p:ext uri="{BB962C8B-B14F-4D97-AF65-F5344CB8AC3E}">
        <p14:creationId xmlns:p14="http://schemas.microsoft.com/office/powerpoint/2010/main" val="1724278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13">
            <a:extLst>
              <a:ext uri="{FF2B5EF4-FFF2-40B4-BE49-F238E27FC236}">
                <a16:creationId xmlns:a16="http://schemas.microsoft.com/office/drawing/2014/main" id="{A3B0D508-56CC-47D6-A9DB-505FF6113253}"/>
              </a:ext>
            </a:extLst>
          </p:cNvPr>
          <p:cNvGrpSpPr>
            <a:grpSpLocks/>
          </p:cNvGrpSpPr>
          <p:nvPr/>
        </p:nvGrpSpPr>
        <p:grpSpPr bwMode="auto">
          <a:xfrm>
            <a:off x="1173163" y="1392238"/>
            <a:ext cx="6778625" cy="923925"/>
            <a:chOff x="1172584" y="1381459"/>
            <a:chExt cx="6779110" cy="923330"/>
          </a:xfrm>
        </p:grpSpPr>
        <p:sp>
          <p:nvSpPr>
            <p:cNvPr id="8" name="TextBox 7">
              <a:extLst>
                <a:ext uri="{FF2B5EF4-FFF2-40B4-BE49-F238E27FC236}">
                  <a16:creationId xmlns:a16="http://schemas.microsoft.com/office/drawing/2014/main" id="{FBEAFB62-646F-4FCB-9344-E233582A2C55}"/>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5400">
                  <a:solidFill>
                    <a:srgbClr val="DBA455"/>
                  </a:solidFill>
                  <a:latin typeface="Wingdings" panose="05000000000000000000" pitchFamily="2" charset="2"/>
                </a:rPr>
                <a:t></a:t>
              </a:r>
            </a:p>
          </p:txBody>
        </p:sp>
        <p:cxnSp>
          <p:nvCxnSpPr>
            <p:cNvPr id="9" name="Straight Connector 8">
              <a:extLst>
                <a:ext uri="{FF2B5EF4-FFF2-40B4-BE49-F238E27FC236}">
                  <a16:creationId xmlns:a16="http://schemas.microsoft.com/office/drawing/2014/main" id="{03878857-8604-41B5-A731-93FC98A8EA4A}"/>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C98FB-C04A-4183-839D-98CD83BD3C0A}"/>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D004B656-9E43-4955-96A1-B9E91F10A59C}"/>
              </a:ext>
            </a:extLst>
          </p:cNvPr>
          <p:cNvSpPr>
            <a:spLocks noGrp="1"/>
          </p:cNvSpPr>
          <p:nvPr>
            <p:ph type="dt" sz="half" idx="10"/>
          </p:nvPr>
        </p:nvSpPr>
        <p:spPr/>
        <p:txBody>
          <a:bodyPr/>
          <a:lstStyle>
            <a:lvl1pPr>
              <a:defRPr/>
            </a:lvl1pPr>
          </a:lstStyle>
          <a:p>
            <a:pPr>
              <a:defRPr/>
            </a:pPr>
            <a:fld id="{F04EE560-BD2D-405E-A980-39FF42E0CEDB}" type="datetimeFigureOut">
              <a:rPr lang="en-MY"/>
              <a:pPr>
                <a:defRPr/>
              </a:pPr>
              <a:t>2/10/2021</a:t>
            </a:fld>
            <a:endParaRPr lang="en-MY"/>
          </a:p>
        </p:txBody>
      </p:sp>
      <p:sp>
        <p:nvSpPr>
          <p:cNvPr id="12" name="Footer Placeholder 7">
            <a:extLst>
              <a:ext uri="{FF2B5EF4-FFF2-40B4-BE49-F238E27FC236}">
                <a16:creationId xmlns:a16="http://schemas.microsoft.com/office/drawing/2014/main" id="{03922EE9-110E-4872-AD4E-065DC1BB1135}"/>
              </a:ext>
            </a:extLst>
          </p:cNvPr>
          <p:cNvSpPr>
            <a:spLocks noGrp="1"/>
          </p:cNvSpPr>
          <p:nvPr>
            <p:ph type="ftr" sz="quarter" idx="11"/>
          </p:nvPr>
        </p:nvSpPr>
        <p:spPr/>
        <p:txBody>
          <a:bodyPr/>
          <a:lstStyle>
            <a:lvl1pPr>
              <a:defRPr/>
            </a:lvl1pPr>
          </a:lstStyle>
          <a:p>
            <a:pPr>
              <a:defRPr/>
            </a:pPr>
            <a:endParaRPr lang="en-MY"/>
          </a:p>
        </p:txBody>
      </p:sp>
      <p:sp>
        <p:nvSpPr>
          <p:cNvPr id="13" name="Slide Number Placeholder 8">
            <a:extLst>
              <a:ext uri="{FF2B5EF4-FFF2-40B4-BE49-F238E27FC236}">
                <a16:creationId xmlns:a16="http://schemas.microsoft.com/office/drawing/2014/main" id="{D39B8D80-3DEE-4E64-A583-409205F07A64}"/>
              </a:ext>
            </a:extLst>
          </p:cNvPr>
          <p:cNvSpPr>
            <a:spLocks noGrp="1"/>
          </p:cNvSpPr>
          <p:nvPr>
            <p:ph type="sldNum" sz="quarter" idx="12"/>
          </p:nvPr>
        </p:nvSpPr>
        <p:spPr/>
        <p:txBody>
          <a:bodyPr/>
          <a:lstStyle>
            <a:lvl1pPr>
              <a:defRPr smtClean="0"/>
            </a:lvl1pPr>
          </a:lstStyle>
          <a:p>
            <a:pPr>
              <a:defRPr/>
            </a:pPr>
            <a:fld id="{8AD6FD08-903B-4A3E-BFB2-56A3D1CF5EEC}" type="slidenum">
              <a:rPr lang="en-MY" altLang="en-US"/>
              <a:pPr>
                <a:defRPr/>
              </a:pPr>
              <a:t>‹#›</a:t>
            </a:fld>
            <a:endParaRPr lang="en-MY" altLang="en-US"/>
          </a:p>
        </p:txBody>
      </p:sp>
    </p:spTree>
    <p:extLst>
      <p:ext uri="{BB962C8B-B14F-4D97-AF65-F5344CB8AC3E}">
        <p14:creationId xmlns:p14="http://schemas.microsoft.com/office/powerpoint/2010/main" val="3638209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4B92D8BA-F0FA-476C-9775-B8C2A50A34CD}"/>
              </a:ext>
            </a:extLst>
          </p:cNvPr>
          <p:cNvGrpSpPr>
            <a:grpSpLocks/>
          </p:cNvGrpSpPr>
          <p:nvPr/>
        </p:nvGrpSpPr>
        <p:grpSpPr bwMode="auto">
          <a:xfrm>
            <a:off x="1173163" y="1392238"/>
            <a:ext cx="6778625" cy="923925"/>
            <a:chOff x="1172584" y="1381459"/>
            <a:chExt cx="6779110" cy="923330"/>
          </a:xfrm>
        </p:grpSpPr>
        <p:sp>
          <p:nvSpPr>
            <p:cNvPr id="4" name="TextBox 3">
              <a:extLst>
                <a:ext uri="{FF2B5EF4-FFF2-40B4-BE49-F238E27FC236}">
                  <a16:creationId xmlns:a16="http://schemas.microsoft.com/office/drawing/2014/main" id="{5050351E-2E5E-47BD-85B3-0A5C3549757C}"/>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5400">
                  <a:solidFill>
                    <a:srgbClr val="DBA455"/>
                  </a:solidFill>
                  <a:latin typeface="Wingdings" panose="05000000000000000000" pitchFamily="2" charset="2"/>
                </a:rPr>
                <a:t></a:t>
              </a:r>
            </a:p>
          </p:txBody>
        </p:sp>
        <p:cxnSp>
          <p:nvCxnSpPr>
            <p:cNvPr id="5" name="Straight Connector 4">
              <a:extLst>
                <a:ext uri="{FF2B5EF4-FFF2-40B4-BE49-F238E27FC236}">
                  <a16:creationId xmlns:a16="http://schemas.microsoft.com/office/drawing/2014/main" id="{4D2AF34C-B8D8-4ED7-A8E8-3C1B0A25271A}"/>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B1AFE9-89DF-4D63-9571-2A68CC0382D7}"/>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a:extLst>
              <a:ext uri="{FF2B5EF4-FFF2-40B4-BE49-F238E27FC236}">
                <a16:creationId xmlns:a16="http://schemas.microsoft.com/office/drawing/2014/main" id="{4595EF79-BA67-4ABA-9445-F484725A6959}"/>
              </a:ext>
            </a:extLst>
          </p:cNvPr>
          <p:cNvSpPr>
            <a:spLocks noGrp="1"/>
          </p:cNvSpPr>
          <p:nvPr>
            <p:ph type="dt" sz="half" idx="10"/>
          </p:nvPr>
        </p:nvSpPr>
        <p:spPr/>
        <p:txBody>
          <a:bodyPr/>
          <a:lstStyle>
            <a:lvl1pPr>
              <a:defRPr/>
            </a:lvl1pPr>
          </a:lstStyle>
          <a:p>
            <a:pPr>
              <a:defRPr/>
            </a:pPr>
            <a:fld id="{F2C81AC3-EDE2-495E-9CBC-62496F719560}" type="datetimeFigureOut">
              <a:rPr lang="en-MY"/>
              <a:pPr>
                <a:defRPr/>
              </a:pPr>
              <a:t>2/10/2021</a:t>
            </a:fld>
            <a:endParaRPr lang="en-MY"/>
          </a:p>
        </p:txBody>
      </p:sp>
      <p:sp>
        <p:nvSpPr>
          <p:cNvPr id="8" name="Footer Placeholder 3">
            <a:extLst>
              <a:ext uri="{FF2B5EF4-FFF2-40B4-BE49-F238E27FC236}">
                <a16:creationId xmlns:a16="http://schemas.microsoft.com/office/drawing/2014/main" id="{A06C8400-94E6-43CA-8007-59D98CB815A1}"/>
              </a:ext>
            </a:extLst>
          </p:cNvPr>
          <p:cNvSpPr>
            <a:spLocks noGrp="1"/>
          </p:cNvSpPr>
          <p:nvPr>
            <p:ph type="ftr" sz="quarter" idx="11"/>
          </p:nvPr>
        </p:nvSpPr>
        <p:spPr/>
        <p:txBody>
          <a:bodyPr/>
          <a:lstStyle>
            <a:lvl1pPr>
              <a:defRPr/>
            </a:lvl1pPr>
          </a:lstStyle>
          <a:p>
            <a:pPr>
              <a:defRPr/>
            </a:pPr>
            <a:endParaRPr lang="en-MY"/>
          </a:p>
        </p:txBody>
      </p:sp>
      <p:sp>
        <p:nvSpPr>
          <p:cNvPr id="9" name="Slide Number Placeholder 4">
            <a:extLst>
              <a:ext uri="{FF2B5EF4-FFF2-40B4-BE49-F238E27FC236}">
                <a16:creationId xmlns:a16="http://schemas.microsoft.com/office/drawing/2014/main" id="{A56F31EF-852B-4C82-877E-03EE646E0404}"/>
              </a:ext>
            </a:extLst>
          </p:cNvPr>
          <p:cNvSpPr>
            <a:spLocks noGrp="1"/>
          </p:cNvSpPr>
          <p:nvPr>
            <p:ph type="sldNum" sz="quarter" idx="12"/>
          </p:nvPr>
        </p:nvSpPr>
        <p:spPr/>
        <p:txBody>
          <a:bodyPr/>
          <a:lstStyle>
            <a:lvl1pPr>
              <a:defRPr smtClean="0"/>
            </a:lvl1pPr>
          </a:lstStyle>
          <a:p>
            <a:pPr>
              <a:defRPr/>
            </a:pPr>
            <a:fld id="{6F920BEA-7869-4B7F-ABF0-125C79D45FF7}" type="slidenum">
              <a:rPr lang="en-MY" altLang="en-US"/>
              <a:pPr>
                <a:defRPr/>
              </a:pPr>
              <a:t>‹#›</a:t>
            </a:fld>
            <a:endParaRPr lang="en-MY" altLang="en-US"/>
          </a:p>
        </p:txBody>
      </p:sp>
    </p:spTree>
    <p:extLst>
      <p:ext uri="{BB962C8B-B14F-4D97-AF65-F5344CB8AC3E}">
        <p14:creationId xmlns:p14="http://schemas.microsoft.com/office/powerpoint/2010/main" val="134489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3">
            <a:extLst>
              <a:ext uri="{FF2B5EF4-FFF2-40B4-BE49-F238E27FC236}">
                <a16:creationId xmlns:a16="http://schemas.microsoft.com/office/drawing/2014/main" id="{00B31EB2-3C5C-4077-8B5A-EFED206D2C98}"/>
              </a:ext>
            </a:extLst>
          </p:cNvPr>
          <p:cNvSpPr>
            <a:spLocks noGrp="1"/>
          </p:cNvSpPr>
          <p:nvPr>
            <p:ph type="dt" sz="half" idx="15"/>
          </p:nvPr>
        </p:nvSpPr>
        <p:spPr/>
        <p:txBody>
          <a:bodyPr/>
          <a:lstStyle>
            <a:lvl1pPr>
              <a:defRPr/>
            </a:lvl1pPr>
          </a:lstStyle>
          <a:p>
            <a:pPr>
              <a:defRPr/>
            </a:pPr>
            <a:fld id="{2C46B76A-D691-4673-88C8-0769AD08A57F}" type="datetimeFigureOut">
              <a:rPr lang="en-US"/>
              <a:pPr>
                <a:defRPr/>
              </a:pPr>
              <a:t>10/2/2021</a:t>
            </a:fld>
            <a:endParaRPr lang="en-US"/>
          </a:p>
        </p:txBody>
      </p:sp>
      <p:sp>
        <p:nvSpPr>
          <p:cNvPr id="6" name="Footer Placeholder 4">
            <a:extLst>
              <a:ext uri="{FF2B5EF4-FFF2-40B4-BE49-F238E27FC236}">
                <a16:creationId xmlns:a16="http://schemas.microsoft.com/office/drawing/2014/main" id="{03D78293-B6C7-4AA5-9E91-1E725BA3481D}"/>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3FD0161-6732-4B00-8731-D41AA3ABB0D1}"/>
              </a:ext>
            </a:extLst>
          </p:cNvPr>
          <p:cNvSpPr>
            <a:spLocks noGrp="1"/>
          </p:cNvSpPr>
          <p:nvPr>
            <p:ph type="sldNum" sz="quarter" idx="17"/>
          </p:nvPr>
        </p:nvSpPr>
        <p:spPr/>
        <p:txBody>
          <a:bodyPr/>
          <a:lstStyle>
            <a:lvl1pPr>
              <a:defRPr/>
            </a:lvl1pPr>
          </a:lstStyle>
          <a:p>
            <a:pPr>
              <a:defRPr/>
            </a:pPr>
            <a:fld id="{8EE97950-7AC1-427C-AA67-BDF581FDDAA0}" type="slidenum">
              <a:rPr lang="en-US" altLang="en-US"/>
              <a:pPr>
                <a:defRPr/>
              </a:pPr>
              <a:t>‹#›</a:t>
            </a:fld>
            <a:endParaRPr lang="en-US" altLang="en-US"/>
          </a:p>
        </p:txBody>
      </p:sp>
    </p:spTree>
    <p:extLst>
      <p:ext uri="{BB962C8B-B14F-4D97-AF65-F5344CB8AC3E}">
        <p14:creationId xmlns:p14="http://schemas.microsoft.com/office/powerpoint/2010/main" val="4003399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1E2DCC0-7A95-4CC2-AED2-08F5D98B82A9}"/>
              </a:ext>
            </a:extLst>
          </p:cNvPr>
          <p:cNvSpPr>
            <a:spLocks noGrp="1"/>
          </p:cNvSpPr>
          <p:nvPr>
            <p:ph type="dt" sz="half" idx="10"/>
          </p:nvPr>
        </p:nvSpPr>
        <p:spPr/>
        <p:txBody>
          <a:bodyPr/>
          <a:lstStyle>
            <a:lvl1pPr>
              <a:defRPr/>
            </a:lvl1pPr>
          </a:lstStyle>
          <a:p>
            <a:pPr>
              <a:defRPr/>
            </a:pPr>
            <a:fld id="{DB9A9A2C-4DE8-4197-91D6-1D344EEE180D}" type="datetimeFigureOut">
              <a:rPr lang="en-MY"/>
              <a:pPr>
                <a:defRPr/>
              </a:pPr>
              <a:t>2/10/2021</a:t>
            </a:fld>
            <a:endParaRPr lang="en-MY"/>
          </a:p>
        </p:txBody>
      </p:sp>
      <p:sp>
        <p:nvSpPr>
          <p:cNvPr id="3" name="Footer Placeholder 4">
            <a:extLst>
              <a:ext uri="{FF2B5EF4-FFF2-40B4-BE49-F238E27FC236}">
                <a16:creationId xmlns:a16="http://schemas.microsoft.com/office/drawing/2014/main" id="{86E45694-574D-4333-B13E-30C33CD90340}"/>
              </a:ext>
            </a:extLst>
          </p:cNvPr>
          <p:cNvSpPr>
            <a:spLocks noGrp="1"/>
          </p:cNvSpPr>
          <p:nvPr>
            <p:ph type="ftr" sz="quarter" idx="11"/>
          </p:nvPr>
        </p:nvSpPr>
        <p:spPr/>
        <p:txBody>
          <a:bodyPr/>
          <a:lstStyle>
            <a:lvl1pPr>
              <a:defRPr/>
            </a:lvl1pPr>
          </a:lstStyle>
          <a:p>
            <a:pPr>
              <a:defRPr/>
            </a:pPr>
            <a:endParaRPr lang="en-MY"/>
          </a:p>
        </p:txBody>
      </p:sp>
      <p:sp>
        <p:nvSpPr>
          <p:cNvPr id="4" name="Slide Number Placeholder 5">
            <a:extLst>
              <a:ext uri="{FF2B5EF4-FFF2-40B4-BE49-F238E27FC236}">
                <a16:creationId xmlns:a16="http://schemas.microsoft.com/office/drawing/2014/main" id="{3BE760FE-CC1D-48AD-AFC5-46AA0321B561}"/>
              </a:ext>
            </a:extLst>
          </p:cNvPr>
          <p:cNvSpPr>
            <a:spLocks noGrp="1"/>
          </p:cNvSpPr>
          <p:nvPr>
            <p:ph type="sldNum" sz="quarter" idx="12"/>
          </p:nvPr>
        </p:nvSpPr>
        <p:spPr/>
        <p:txBody>
          <a:bodyPr/>
          <a:lstStyle>
            <a:lvl1pPr>
              <a:defRPr/>
            </a:lvl1pPr>
          </a:lstStyle>
          <a:p>
            <a:pPr>
              <a:defRPr/>
            </a:pPr>
            <a:fld id="{6DA19854-29BA-49A2-9E41-E2D9477DE2B9}" type="slidenum">
              <a:rPr lang="en-MY" altLang="en-US"/>
              <a:pPr>
                <a:defRPr/>
              </a:pPr>
              <a:t>‹#›</a:t>
            </a:fld>
            <a:endParaRPr lang="en-MY" altLang="en-US"/>
          </a:p>
        </p:txBody>
      </p:sp>
    </p:spTree>
    <p:extLst>
      <p:ext uri="{BB962C8B-B14F-4D97-AF65-F5344CB8AC3E}">
        <p14:creationId xmlns:p14="http://schemas.microsoft.com/office/powerpoint/2010/main" val="565747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65ECD7-AF12-4BB4-9AE7-8EC19ADCA3CF}"/>
              </a:ext>
            </a:extLst>
          </p:cNvPr>
          <p:cNvSpPr>
            <a:spLocks noGrp="1"/>
          </p:cNvSpPr>
          <p:nvPr>
            <p:ph type="dt" sz="half" idx="10"/>
          </p:nvPr>
        </p:nvSpPr>
        <p:spPr/>
        <p:txBody>
          <a:bodyPr/>
          <a:lstStyle>
            <a:lvl1pPr>
              <a:defRPr/>
            </a:lvl1pPr>
          </a:lstStyle>
          <a:p>
            <a:pPr>
              <a:defRPr/>
            </a:pPr>
            <a:fld id="{FD00C357-FAE4-4225-AEC1-3FFAE3F47126}" type="datetimeFigureOut">
              <a:rPr lang="en-MY"/>
              <a:pPr>
                <a:defRPr/>
              </a:pPr>
              <a:t>2/10/2021</a:t>
            </a:fld>
            <a:endParaRPr lang="en-MY"/>
          </a:p>
        </p:txBody>
      </p:sp>
      <p:sp>
        <p:nvSpPr>
          <p:cNvPr id="6" name="Footer Placeholder 4">
            <a:extLst>
              <a:ext uri="{FF2B5EF4-FFF2-40B4-BE49-F238E27FC236}">
                <a16:creationId xmlns:a16="http://schemas.microsoft.com/office/drawing/2014/main" id="{D6C28EF6-BA08-4056-AFAC-A7FEFC58566B}"/>
              </a:ext>
            </a:extLst>
          </p:cNvPr>
          <p:cNvSpPr>
            <a:spLocks noGrp="1"/>
          </p:cNvSpPr>
          <p:nvPr>
            <p:ph type="ftr" sz="quarter" idx="11"/>
          </p:nvPr>
        </p:nvSpPr>
        <p:spPr/>
        <p:txBody>
          <a:bodyPr/>
          <a:lstStyle>
            <a:lvl1pPr>
              <a:defRPr/>
            </a:lvl1pPr>
          </a:lstStyle>
          <a:p>
            <a:pPr>
              <a:defRPr/>
            </a:pPr>
            <a:endParaRPr lang="en-MY"/>
          </a:p>
        </p:txBody>
      </p:sp>
      <p:sp>
        <p:nvSpPr>
          <p:cNvPr id="7" name="Slide Number Placeholder 5">
            <a:extLst>
              <a:ext uri="{FF2B5EF4-FFF2-40B4-BE49-F238E27FC236}">
                <a16:creationId xmlns:a16="http://schemas.microsoft.com/office/drawing/2014/main" id="{5E9770A0-D3CD-4FA2-A466-12011BF2C255}"/>
              </a:ext>
            </a:extLst>
          </p:cNvPr>
          <p:cNvSpPr>
            <a:spLocks noGrp="1"/>
          </p:cNvSpPr>
          <p:nvPr>
            <p:ph type="sldNum" sz="quarter" idx="12"/>
          </p:nvPr>
        </p:nvSpPr>
        <p:spPr/>
        <p:txBody>
          <a:bodyPr/>
          <a:lstStyle>
            <a:lvl1pPr>
              <a:defRPr/>
            </a:lvl1pPr>
          </a:lstStyle>
          <a:p>
            <a:pPr>
              <a:defRPr/>
            </a:pPr>
            <a:fld id="{0E9551D9-75FB-43C2-A4F6-124B43048EBD}" type="slidenum">
              <a:rPr lang="en-MY" altLang="en-US"/>
              <a:pPr>
                <a:defRPr/>
              </a:pPr>
              <a:t>‹#›</a:t>
            </a:fld>
            <a:endParaRPr lang="en-MY" altLang="en-US"/>
          </a:p>
        </p:txBody>
      </p:sp>
    </p:spTree>
    <p:extLst>
      <p:ext uri="{BB962C8B-B14F-4D97-AF65-F5344CB8AC3E}">
        <p14:creationId xmlns:p14="http://schemas.microsoft.com/office/powerpoint/2010/main" val="3773522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4B7A55-D36A-48F6-AAC5-1B9FF67F10F6}"/>
              </a:ext>
            </a:extLst>
          </p:cNvPr>
          <p:cNvSpPr>
            <a:spLocks noGrp="1"/>
          </p:cNvSpPr>
          <p:nvPr>
            <p:ph type="dt" sz="half" idx="10"/>
          </p:nvPr>
        </p:nvSpPr>
        <p:spPr/>
        <p:txBody>
          <a:bodyPr/>
          <a:lstStyle>
            <a:lvl1pPr>
              <a:defRPr/>
            </a:lvl1pPr>
          </a:lstStyle>
          <a:p>
            <a:pPr>
              <a:defRPr/>
            </a:pPr>
            <a:fld id="{2919D296-B163-486C-BA9E-40185E050B7D}" type="datetimeFigureOut">
              <a:rPr lang="en-MY"/>
              <a:pPr>
                <a:defRPr/>
              </a:pPr>
              <a:t>2/10/2021</a:t>
            </a:fld>
            <a:endParaRPr lang="en-MY"/>
          </a:p>
        </p:txBody>
      </p:sp>
      <p:sp>
        <p:nvSpPr>
          <p:cNvPr id="6" name="Footer Placeholder 4">
            <a:extLst>
              <a:ext uri="{FF2B5EF4-FFF2-40B4-BE49-F238E27FC236}">
                <a16:creationId xmlns:a16="http://schemas.microsoft.com/office/drawing/2014/main" id="{180A60EE-F914-4E06-BFE4-8FE62933BBDD}"/>
              </a:ext>
            </a:extLst>
          </p:cNvPr>
          <p:cNvSpPr>
            <a:spLocks noGrp="1"/>
          </p:cNvSpPr>
          <p:nvPr>
            <p:ph type="ftr" sz="quarter" idx="11"/>
          </p:nvPr>
        </p:nvSpPr>
        <p:spPr/>
        <p:txBody>
          <a:bodyPr/>
          <a:lstStyle>
            <a:lvl1pPr>
              <a:defRPr/>
            </a:lvl1pPr>
          </a:lstStyle>
          <a:p>
            <a:pPr>
              <a:defRPr/>
            </a:pPr>
            <a:endParaRPr lang="en-MY"/>
          </a:p>
        </p:txBody>
      </p:sp>
      <p:sp>
        <p:nvSpPr>
          <p:cNvPr id="7" name="Slide Number Placeholder 5">
            <a:extLst>
              <a:ext uri="{FF2B5EF4-FFF2-40B4-BE49-F238E27FC236}">
                <a16:creationId xmlns:a16="http://schemas.microsoft.com/office/drawing/2014/main" id="{29681256-669F-4313-B2EC-7865FA45D8E9}"/>
              </a:ext>
            </a:extLst>
          </p:cNvPr>
          <p:cNvSpPr>
            <a:spLocks noGrp="1"/>
          </p:cNvSpPr>
          <p:nvPr>
            <p:ph type="sldNum" sz="quarter" idx="12"/>
          </p:nvPr>
        </p:nvSpPr>
        <p:spPr/>
        <p:txBody>
          <a:bodyPr/>
          <a:lstStyle>
            <a:lvl1pPr>
              <a:defRPr/>
            </a:lvl1pPr>
          </a:lstStyle>
          <a:p>
            <a:pPr>
              <a:defRPr/>
            </a:pPr>
            <a:fld id="{2FD2C27E-ACFA-4E03-84DC-251467A67595}" type="slidenum">
              <a:rPr lang="en-MY" altLang="en-US"/>
              <a:pPr>
                <a:defRPr/>
              </a:pPr>
              <a:t>‹#›</a:t>
            </a:fld>
            <a:endParaRPr lang="en-MY" altLang="en-US"/>
          </a:p>
        </p:txBody>
      </p:sp>
    </p:spTree>
    <p:extLst>
      <p:ext uri="{BB962C8B-B14F-4D97-AF65-F5344CB8AC3E}">
        <p14:creationId xmlns:p14="http://schemas.microsoft.com/office/powerpoint/2010/main" val="3786253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F85B690D-8221-4335-87F5-3C744A3FE401}"/>
              </a:ext>
            </a:extLst>
          </p:cNvPr>
          <p:cNvGrpSpPr>
            <a:grpSpLocks/>
          </p:cNvGrpSpPr>
          <p:nvPr/>
        </p:nvGrpSpPr>
        <p:grpSpPr bwMode="auto">
          <a:xfrm>
            <a:off x="1173163" y="1392238"/>
            <a:ext cx="6778625" cy="923925"/>
            <a:chOff x="1172584" y="1381459"/>
            <a:chExt cx="6779110" cy="923330"/>
          </a:xfrm>
        </p:grpSpPr>
        <p:sp>
          <p:nvSpPr>
            <p:cNvPr id="5" name="TextBox 4">
              <a:extLst>
                <a:ext uri="{FF2B5EF4-FFF2-40B4-BE49-F238E27FC236}">
                  <a16:creationId xmlns:a16="http://schemas.microsoft.com/office/drawing/2014/main" id="{F6D030E6-05AE-4835-BA10-FD189E2B725C}"/>
                </a:ext>
              </a:extLst>
            </p:cNvPr>
            <p:cNvSpPr txBox="1">
              <a:spLocks noChangeArrowheads="1"/>
            </p:cNvSpPr>
            <p:nvPr/>
          </p:nvSpPr>
          <p:spPr bwMode="auto">
            <a:xfrm>
              <a:off x="4147772" y="1381459"/>
              <a:ext cx="876363" cy="92333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5400">
                  <a:solidFill>
                    <a:srgbClr val="DBA455"/>
                  </a:solidFill>
                  <a:latin typeface="Wingdings" panose="05000000000000000000" pitchFamily="2" charset="2"/>
                </a:rPr>
                <a:t></a:t>
              </a:r>
            </a:p>
          </p:txBody>
        </p:sp>
        <p:cxnSp>
          <p:nvCxnSpPr>
            <p:cNvPr id="6" name="Straight Connector 5">
              <a:extLst>
                <a:ext uri="{FF2B5EF4-FFF2-40B4-BE49-F238E27FC236}">
                  <a16:creationId xmlns:a16="http://schemas.microsoft.com/office/drawing/2014/main" id="{7D3C2DBF-D9E3-4470-9EB0-C5BAE249436D}"/>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60496FC-3F17-4D31-82E3-08F7CD83DF9A}"/>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78A67FE8-B2E9-4A73-A67A-961D397892B9}"/>
              </a:ext>
            </a:extLst>
          </p:cNvPr>
          <p:cNvSpPr>
            <a:spLocks noGrp="1"/>
          </p:cNvSpPr>
          <p:nvPr>
            <p:ph type="dt" sz="half" idx="10"/>
          </p:nvPr>
        </p:nvSpPr>
        <p:spPr/>
        <p:txBody>
          <a:bodyPr/>
          <a:lstStyle>
            <a:lvl1pPr>
              <a:defRPr/>
            </a:lvl1pPr>
          </a:lstStyle>
          <a:p>
            <a:pPr>
              <a:defRPr/>
            </a:pPr>
            <a:fld id="{4C771B8D-6E04-4C10-BDC1-2FF10198A36A}" type="datetimeFigureOut">
              <a:rPr lang="en-MY"/>
              <a:pPr>
                <a:defRPr/>
              </a:pPr>
              <a:t>2/10/2021</a:t>
            </a:fld>
            <a:endParaRPr lang="en-MY"/>
          </a:p>
        </p:txBody>
      </p:sp>
      <p:sp>
        <p:nvSpPr>
          <p:cNvPr id="9" name="Footer Placeholder 4">
            <a:extLst>
              <a:ext uri="{FF2B5EF4-FFF2-40B4-BE49-F238E27FC236}">
                <a16:creationId xmlns:a16="http://schemas.microsoft.com/office/drawing/2014/main" id="{26EE1DB5-C8D0-4D68-A850-1840AA137824}"/>
              </a:ext>
            </a:extLst>
          </p:cNvPr>
          <p:cNvSpPr>
            <a:spLocks noGrp="1"/>
          </p:cNvSpPr>
          <p:nvPr>
            <p:ph type="ftr" sz="quarter" idx="11"/>
          </p:nvPr>
        </p:nvSpPr>
        <p:spPr/>
        <p:txBody>
          <a:bodyPr/>
          <a:lstStyle>
            <a:lvl1pPr>
              <a:defRPr/>
            </a:lvl1pPr>
          </a:lstStyle>
          <a:p>
            <a:pPr>
              <a:defRPr/>
            </a:pPr>
            <a:endParaRPr lang="en-MY"/>
          </a:p>
        </p:txBody>
      </p:sp>
      <p:sp>
        <p:nvSpPr>
          <p:cNvPr id="10" name="Slide Number Placeholder 5">
            <a:extLst>
              <a:ext uri="{FF2B5EF4-FFF2-40B4-BE49-F238E27FC236}">
                <a16:creationId xmlns:a16="http://schemas.microsoft.com/office/drawing/2014/main" id="{61D05AB1-BA30-445F-9D1D-9F1D1F4A375E}"/>
              </a:ext>
            </a:extLst>
          </p:cNvPr>
          <p:cNvSpPr>
            <a:spLocks noGrp="1"/>
          </p:cNvSpPr>
          <p:nvPr>
            <p:ph type="sldNum" sz="quarter" idx="12"/>
          </p:nvPr>
        </p:nvSpPr>
        <p:spPr/>
        <p:txBody>
          <a:bodyPr/>
          <a:lstStyle>
            <a:lvl1pPr>
              <a:defRPr smtClean="0"/>
            </a:lvl1pPr>
          </a:lstStyle>
          <a:p>
            <a:pPr>
              <a:defRPr/>
            </a:pPr>
            <a:fld id="{DC3F1CD4-BB83-4379-AB89-094392C1B6AD}" type="slidenum">
              <a:rPr lang="en-MY" altLang="en-US"/>
              <a:pPr>
                <a:defRPr/>
              </a:pPr>
              <a:t>‹#›</a:t>
            </a:fld>
            <a:endParaRPr lang="en-MY" altLang="en-US"/>
          </a:p>
        </p:txBody>
      </p:sp>
    </p:spTree>
    <p:extLst>
      <p:ext uri="{BB962C8B-B14F-4D97-AF65-F5344CB8AC3E}">
        <p14:creationId xmlns:p14="http://schemas.microsoft.com/office/powerpoint/2010/main" val="4074495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8CF9D306-AEBE-46B1-A5CB-D30555FB34B8}"/>
              </a:ext>
            </a:extLst>
          </p:cNvPr>
          <p:cNvGrpSpPr>
            <a:grpSpLocks/>
          </p:cNvGrpSpPr>
          <p:nvPr/>
        </p:nvGrpSpPr>
        <p:grpSpPr bwMode="auto">
          <a:xfrm rot="5400000">
            <a:off x="3908425" y="2881313"/>
            <a:ext cx="5481637" cy="922338"/>
            <a:chOff x="1815339" y="1381459"/>
            <a:chExt cx="5480154" cy="923330"/>
          </a:xfrm>
        </p:grpSpPr>
        <p:sp>
          <p:nvSpPr>
            <p:cNvPr id="5" name="TextBox 4">
              <a:extLst>
                <a:ext uri="{FF2B5EF4-FFF2-40B4-BE49-F238E27FC236}">
                  <a16:creationId xmlns:a16="http://schemas.microsoft.com/office/drawing/2014/main" id="{200C7C60-2CD0-4B6A-AC85-F0714E487770}"/>
                </a:ext>
              </a:extLst>
            </p:cNvPr>
            <p:cNvSpPr txBox="1">
              <a:spLocks noChangeArrowheads="1"/>
            </p:cNvSpPr>
            <p:nvPr/>
          </p:nvSpPr>
          <p:spPr bwMode="auto">
            <a:xfrm>
              <a:off x="4146745" y="1381458"/>
              <a:ext cx="877650" cy="923330"/>
            </a:xfrm>
            <a:prstGeom prst="rect">
              <a:avLst/>
            </a:prstGeom>
            <a:no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5400">
                  <a:solidFill>
                    <a:srgbClr val="DBA455"/>
                  </a:solidFill>
                  <a:latin typeface="Wingdings" panose="05000000000000000000" pitchFamily="2" charset="2"/>
                </a:rPr>
                <a:t></a:t>
              </a:r>
            </a:p>
          </p:txBody>
        </p:sp>
        <p:cxnSp>
          <p:nvCxnSpPr>
            <p:cNvPr id="6" name="Straight Connector 5">
              <a:extLst>
                <a:ext uri="{FF2B5EF4-FFF2-40B4-BE49-F238E27FC236}">
                  <a16:creationId xmlns:a16="http://schemas.microsoft.com/office/drawing/2014/main" id="{1E12D662-9BEB-454C-A15B-EF91377B920C}"/>
                </a:ext>
              </a:extLst>
            </p:cNvPr>
            <p:cNvCxnSpPr/>
            <p:nvPr/>
          </p:nvCxnSpPr>
          <p:spPr>
            <a:xfrm flipH="1" flipV="1">
              <a:off x="1815339" y="1924967"/>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0C9DF7C-9EAC-49DA-B3F7-7CD4CBBA5216}"/>
                </a:ext>
              </a:extLst>
            </p:cNvPr>
            <p:cNvCxnSpPr/>
            <p:nvPr/>
          </p:nvCxnSpPr>
          <p:spPr>
            <a:xfrm rot="10800000">
              <a:off x="4826011" y="1928146"/>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759CD31-AED3-4465-A511-ED9327B4C181}"/>
              </a:ext>
            </a:extLst>
          </p:cNvPr>
          <p:cNvSpPr>
            <a:spLocks noGrp="1"/>
          </p:cNvSpPr>
          <p:nvPr>
            <p:ph type="dt" sz="half" idx="10"/>
          </p:nvPr>
        </p:nvSpPr>
        <p:spPr/>
        <p:txBody>
          <a:bodyPr/>
          <a:lstStyle>
            <a:lvl1pPr>
              <a:defRPr/>
            </a:lvl1pPr>
          </a:lstStyle>
          <a:p>
            <a:pPr>
              <a:defRPr/>
            </a:pPr>
            <a:fld id="{52B0047C-D60A-4005-80B9-96E6428BBE08}" type="datetimeFigureOut">
              <a:rPr lang="en-MY"/>
              <a:pPr>
                <a:defRPr/>
              </a:pPr>
              <a:t>2/10/2021</a:t>
            </a:fld>
            <a:endParaRPr lang="en-MY"/>
          </a:p>
        </p:txBody>
      </p:sp>
      <p:sp>
        <p:nvSpPr>
          <p:cNvPr id="9" name="Footer Placeholder 4">
            <a:extLst>
              <a:ext uri="{FF2B5EF4-FFF2-40B4-BE49-F238E27FC236}">
                <a16:creationId xmlns:a16="http://schemas.microsoft.com/office/drawing/2014/main" id="{19A602A3-FD61-49A3-A711-49D5323875D9}"/>
              </a:ext>
            </a:extLst>
          </p:cNvPr>
          <p:cNvSpPr>
            <a:spLocks noGrp="1"/>
          </p:cNvSpPr>
          <p:nvPr>
            <p:ph type="ftr" sz="quarter" idx="11"/>
          </p:nvPr>
        </p:nvSpPr>
        <p:spPr/>
        <p:txBody>
          <a:bodyPr/>
          <a:lstStyle>
            <a:lvl1pPr>
              <a:defRPr/>
            </a:lvl1pPr>
          </a:lstStyle>
          <a:p>
            <a:pPr>
              <a:defRPr/>
            </a:pPr>
            <a:endParaRPr lang="en-MY"/>
          </a:p>
        </p:txBody>
      </p:sp>
      <p:sp>
        <p:nvSpPr>
          <p:cNvPr id="10" name="Slide Number Placeholder 5">
            <a:extLst>
              <a:ext uri="{FF2B5EF4-FFF2-40B4-BE49-F238E27FC236}">
                <a16:creationId xmlns:a16="http://schemas.microsoft.com/office/drawing/2014/main" id="{EBC8D99A-342A-44EF-B64B-9BBF46A0BF18}"/>
              </a:ext>
            </a:extLst>
          </p:cNvPr>
          <p:cNvSpPr>
            <a:spLocks noGrp="1"/>
          </p:cNvSpPr>
          <p:nvPr>
            <p:ph type="sldNum" sz="quarter" idx="12"/>
          </p:nvPr>
        </p:nvSpPr>
        <p:spPr/>
        <p:txBody>
          <a:bodyPr/>
          <a:lstStyle>
            <a:lvl1pPr>
              <a:defRPr smtClean="0"/>
            </a:lvl1pPr>
          </a:lstStyle>
          <a:p>
            <a:pPr>
              <a:defRPr/>
            </a:pPr>
            <a:fld id="{5694D49A-1973-4819-9416-72E70739DA90}" type="slidenum">
              <a:rPr lang="en-MY" altLang="en-US"/>
              <a:pPr>
                <a:defRPr/>
              </a:pPr>
              <a:t>‹#›</a:t>
            </a:fld>
            <a:endParaRPr lang="en-MY" altLang="en-US"/>
          </a:p>
        </p:txBody>
      </p:sp>
    </p:spTree>
    <p:extLst>
      <p:ext uri="{BB962C8B-B14F-4D97-AF65-F5344CB8AC3E}">
        <p14:creationId xmlns:p14="http://schemas.microsoft.com/office/powerpoint/2010/main" val="20727459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8BF338C4-F1E0-456B-B429-F765DE7F1B72}"/>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5" name="Footer Placeholder 4">
            <a:extLst>
              <a:ext uri="{FF2B5EF4-FFF2-40B4-BE49-F238E27FC236}">
                <a16:creationId xmlns:a16="http://schemas.microsoft.com/office/drawing/2014/main" id="{90D758AC-A63F-4931-AA6E-B03B997DC84C}"/>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6" name="Slide Number Placeholder 5">
            <a:extLst>
              <a:ext uri="{FF2B5EF4-FFF2-40B4-BE49-F238E27FC236}">
                <a16:creationId xmlns:a16="http://schemas.microsoft.com/office/drawing/2014/main" id="{2A9658AD-D66D-4D32-80DE-CE4DF5506C64}"/>
              </a:ext>
            </a:extLst>
          </p:cNvPr>
          <p:cNvSpPr>
            <a:spLocks noGrp="1"/>
          </p:cNvSpPr>
          <p:nvPr>
            <p:ph type="sldNum" sz="quarter" idx="12"/>
          </p:nvPr>
        </p:nvSpPr>
        <p:spPr/>
        <p:txBody>
          <a:bodyPr/>
          <a:lstStyle>
            <a:lvl1pPr>
              <a:buFontTx/>
              <a:buNone/>
              <a:defRPr smtClean="0"/>
            </a:lvl1pPr>
          </a:lstStyle>
          <a:p>
            <a:pPr>
              <a:defRPr/>
            </a:pPr>
            <a:fld id="{1A754579-03C0-49EE-8158-EE891498F6B8}" type="slidenum">
              <a:rPr lang="en-US" altLang="en-US"/>
              <a:pPr>
                <a:defRPr/>
              </a:pPr>
              <a:t>‹#›</a:t>
            </a:fld>
            <a:endParaRPr lang="en-US" altLang="en-US"/>
          </a:p>
        </p:txBody>
      </p:sp>
    </p:spTree>
    <p:extLst>
      <p:ext uri="{BB962C8B-B14F-4D97-AF65-F5344CB8AC3E}">
        <p14:creationId xmlns:p14="http://schemas.microsoft.com/office/powerpoint/2010/main" val="5203352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D3B10-CDBD-4B50-95F2-3FCAB580F375}"/>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5" name="Footer Placeholder 4">
            <a:extLst>
              <a:ext uri="{FF2B5EF4-FFF2-40B4-BE49-F238E27FC236}">
                <a16:creationId xmlns:a16="http://schemas.microsoft.com/office/drawing/2014/main" id="{B3DD4878-9448-4CAA-8E8D-E2D2B4B2663F}"/>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6" name="Slide Number Placeholder 5">
            <a:extLst>
              <a:ext uri="{FF2B5EF4-FFF2-40B4-BE49-F238E27FC236}">
                <a16:creationId xmlns:a16="http://schemas.microsoft.com/office/drawing/2014/main" id="{44E74D3C-3EFF-4E3F-B2B9-A6700A401DDF}"/>
              </a:ext>
            </a:extLst>
          </p:cNvPr>
          <p:cNvSpPr>
            <a:spLocks noGrp="1"/>
          </p:cNvSpPr>
          <p:nvPr>
            <p:ph type="sldNum" sz="quarter" idx="12"/>
          </p:nvPr>
        </p:nvSpPr>
        <p:spPr/>
        <p:txBody>
          <a:bodyPr/>
          <a:lstStyle>
            <a:lvl1pPr>
              <a:buFontTx/>
              <a:buNone/>
              <a:defRPr smtClean="0"/>
            </a:lvl1pPr>
          </a:lstStyle>
          <a:p>
            <a:pPr>
              <a:defRPr/>
            </a:pPr>
            <a:fld id="{C43CB0C8-320C-4515-84E8-0073AA072785}" type="slidenum">
              <a:rPr lang="en-US" altLang="en-US"/>
              <a:pPr>
                <a:defRPr/>
              </a:pPr>
              <a:t>‹#›</a:t>
            </a:fld>
            <a:endParaRPr lang="en-US" altLang="en-US"/>
          </a:p>
        </p:txBody>
      </p:sp>
    </p:spTree>
    <p:extLst>
      <p:ext uri="{BB962C8B-B14F-4D97-AF65-F5344CB8AC3E}">
        <p14:creationId xmlns:p14="http://schemas.microsoft.com/office/powerpoint/2010/main" val="605576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EC234E24-55C2-40CC-9751-863C85E50220}"/>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5" name="Footer Placeholder 4">
            <a:extLst>
              <a:ext uri="{FF2B5EF4-FFF2-40B4-BE49-F238E27FC236}">
                <a16:creationId xmlns:a16="http://schemas.microsoft.com/office/drawing/2014/main" id="{92A5D648-033E-4D67-990A-9460D2C17C6D}"/>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6" name="Slide Number Placeholder 5">
            <a:extLst>
              <a:ext uri="{FF2B5EF4-FFF2-40B4-BE49-F238E27FC236}">
                <a16:creationId xmlns:a16="http://schemas.microsoft.com/office/drawing/2014/main" id="{3E3AB3F5-9532-46A9-BA31-588E3D9F3C5C}"/>
              </a:ext>
            </a:extLst>
          </p:cNvPr>
          <p:cNvSpPr>
            <a:spLocks noGrp="1"/>
          </p:cNvSpPr>
          <p:nvPr>
            <p:ph type="sldNum" sz="quarter" idx="12"/>
          </p:nvPr>
        </p:nvSpPr>
        <p:spPr/>
        <p:txBody>
          <a:bodyPr/>
          <a:lstStyle>
            <a:lvl1pPr>
              <a:buFontTx/>
              <a:buNone/>
              <a:defRPr smtClean="0"/>
            </a:lvl1pPr>
          </a:lstStyle>
          <a:p>
            <a:pPr>
              <a:defRPr/>
            </a:pPr>
            <a:fld id="{5CDCCD6C-9B58-4100-9B1F-070461419461}" type="slidenum">
              <a:rPr lang="en-US" altLang="en-US"/>
              <a:pPr>
                <a:defRPr/>
              </a:pPr>
              <a:t>‹#›</a:t>
            </a:fld>
            <a:endParaRPr lang="en-US" altLang="en-US"/>
          </a:p>
        </p:txBody>
      </p:sp>
    </p:spTree>
    <p:extLst>
      <p:ext uri="{BB962C8B-B14F-4D97-AF65-F5344CB8AC3E}">
        <p14:creationId xmlns:p14="http://schemas.microsoft.com/office/powerpoint/2010/main" val="2114107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ADA50D-33B9-4ED4-A043-892A5F46D45B}"/>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6" name="Footer Placeholder 5">
            <a:extLst>
              <a:ext uri="{FF2B5EF4-FFF2-40B4-BE49-F238E27FC236}">
                <a16:creationId xmlns:a16="http://schemas.microsoft.com/office/drawing/2014/main" id="{8F77DF49-C5FC-48F7-A14D-FE435CB57F31}"/>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7" name="Slide Number Placeholder 6">
            <a:extLst>
              <a:ext uri="{FF2B5EF4-FFF2-40B4-BE49-F238E27FC236}">
                <a16:creationId xmlns:a16="http://schemas.microsoft.com/office/drawing/2014/main" id="{9C250372-90A3-47CA-A35B-92165A3177E0}"/>
              </a:ext>
            </a:extLst>
          </p:cNvPr>
          <p:cNvSpPr>
            <a:spLocks noGrp="1"/>
          </p:cNvSpPr>
          <p:nvPr>
            <p:ph type="sldNum" sz="quarter" idx="12"/>
          </p:nvPr>
        </p:nvSpPr>
        <p:spPr/>
        <p:txBody>
          <a:bodyPr/>
          <a:lstStyle>
            <a:lvl1pPr>
              <a:buFontTx/>
              <a:buNone/>
              <a:defRPr smtClean="0"/>
            </a:lvl1pPr>
          </a:lstStyle>
          <a:p>
            <a:pPr>
              <a:defRPr/>
            </a:pPr>
            <a:fld id="{82DBE3DB-A312-42A7-8D6A-7273A93253D6}" type="slidenum">
              <a:rPr lang="en-US" altLang="en-US"/>
              <a:pPr>
                <a:defRPr/>
              </a:pPr>
              <a:t>‹#›</a:t>
            </a:fld>
            <a:endParaRPr lang="en-US" altLang="en-US"/>
          </a:p>
        </p:txBody>
      </p:sp>
    </p:spTree>
    <p:extLst>
      <p:ext uri="{BB962C8B-B14F-4D97-AF65-F5344CB8AC3E}">
        <p14:creationId xmlns:p14="http://schemas.microsoft.com/office/powerpoint/2010/main" val="1021259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50FD04-46CF-497D-A9EA-24E55E66EB3A}"/>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8" name="Footer Placeholder 7">
            <a:extLst>
              <a:ext uri="{FF2B5EF4-FFF2-40B4-BE49-F238E27FC236}">
                <a16:creationId xmlns:a16="http://schemas.microsoft.com/office/drawing/2014/main" id="{1EFCDE0C-6957-4389-9B14-23E0CC94C3C3}"/>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9" name="Slide Number Placeholder 8">
            <a:extLst>
              <a:ext uri="{FF2B5EF4-FFF2-40B4-BE49-F238E27FC236}">
                <a16:creationId xmlns:a16="http://schemas.microsoft.com/office/drawing/2014/main" id="{317487CD-2640-47F7-B929-91D489FD2AD3}"/>
              </a:ext>
            </a:extLst>
          </p:cNvPr>
          <p:cNvSpPr>
            <a:spLocks noGrp="1"/>
          </p:cNvSpPr>
          <p:nvPr>
            <p:ph type="sldNum" sz="quarter" idx="12"/>
          </p:nvPr>
        </p:nvSpPr>
        <p:spPr/>
        <p:txBody>
          <a:bodyPr/>
          <a:lstStyle>
            <a:lvl1pPr>
              <a:buFontTx/>
              <a:buNone/>
              <a:defRPr smtClean="0"/>
            </a:lvl1pPr>
          </a:lstStyle>
          <a:p>
            <a:pPr>
              <a:defRPr/>
            </a:pPr>
            <a:fld id="{2F3EFFB3-E201-4EEF-9215-4B4F243A1CA6}" type="slidenum">
              <a:rPr lang="en-US" altLang="en-US"/>
              <a:pPr>
                <a:defRPr/>
              </a:pPr>
              <a:t>‹#›</a:t>
            </a:fld>
            <a:endParaRPr lang="en-US" altLang="en-US"/>
          </a:p>
        </p:txBody>
      </p:sp>
    </p:spTree>
    <p:extLst>
      <p:ext uri="{BB962C8B-B14F-4D97-AF65-F5344CB8AC3E}">
        <p14:creationId xmlns:p14="http://schemas.microsoft.com/office/powerpoint/2010/main" val="3907364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3">
            <a:extLst>
              <a:ext uri="{FF2B5EF4-FFF2-40B4-BE49-F238E27FC236}">
                <a16:creationId xmlns:a16="http://schemas.microsoft.com/office/drawing/2014/main" id="{97BFF55C-4244-4BB4-BE17-095322610D34}"/>
              </a:ext>
            </a:extLst>
          </p:cNvPr>
          <p:cNvSpPr>
            <a:spLocks noGrp="1"/>
          </p:cNvSpPr>
          <p:nvPr>
            <p:ph type="dt" sz="half" idx="15"/>
          </p:nvPr>
        </p:nvSpPr>
        <p:spPr/>
        <p:txBody>
          <a:bodyPr/>
          <a:lstStyle>
            <a:lvl1pPr>
              <a:defRPr/>
            </a:lvl1pPr>
          </a:lstStyle>
          <a:p>
            <a:pPr>
              <a:defRPr/>
            </a:pPr>
            <a:fld id="{87325617-3F51-49EF-A652-1DC2D96F99AF}" type="datetimeFigureOut">
              <a:rPr lang="en-US"/>
              <a:pPr>
                <a:defRPr/>
              </a:pPr>
              <a:t>10/2/2021</a:t>
            </a:fld>
            <a:endParaRPr lang="en-US"/>
          </a:p>
        </p:txBody>
      </p:sp>
      <p:sp>
        <p:nvSpPr>
          <p:cNvPr id="8" name="Footer Placeholder 4">
            <a:extLst>
              <a:ext uri="{FF2B5EF4-FFF2-40B4-BE49-F238E27FC236}">
                <a16:creationId xmlns:a16="http://schemas.microsoft.com/office/drawing/2014/main" id="{31C8B965-BB75-4B59-A43D-9EE84A4880D5}"/>
              </a:ext>
            </a:extLst>
          </p:cNvPr>
          <p:cNvSpPr>
            <a:spLocks noGrp="1"/>
          </p:cNvSpPr>
          <p:nvPr>
            <p:ph type="ftr" sz="quarter" idx="16"/>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FAD288-60B6-4138-AD11-047AAAC7FA43}"/>
              </a:ext>
            </a:extLst>
          </p:cNvPr>
          <p:cNvSpPr>
            <a:spLocks noGrp="1"/>
          </p:cNvSpPr>
          <p:nvPr>
            <p:ph type="sldNum" sz="quarter" idx="17"/>
          </p:nvPr>
        </p:nvSpPr>
        <p:spPr/>
        <p:txBody>
          <a:bodyPr/>
          <a:lstStyle>
            <a:lvl1pPr>
              <a:defRPr/>
            </a:lvl1pPr>
          </a:lstStyle>
          <a:p>
            <a:pPr>
              <a:defRPr/>
            </a:pPr>
            <a:fld id="{1033E56A-ECA2-4B0E-A2EF-F5F4FB802BFB}" type="slidenum">
              <a:rPr lang="en-US" altLang="en-US"/>
              <a:pPr>
                <a:defRPr/>
              </a:pPr>
              <a:t>‹#›</a:t>
            </a:fld>
            <a:endParaRPr lang="en-US" altLang="en-US"/>
          </a:p>
        </p:txBody>
      </p:sp>
    </p:spTree>
    <p:extLst>
      <p:ext uri="{BB962C8B-B14F-4D97-AF65-F5344CB8AC3E}">
        <p14:creationId xmlns:p14="http://schemas.microsoft.com/office/powerpoint/2010/main" val="20644526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D5FCC6-C8CD-4938-933F-AC21B2251E97}"/>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4" name="Footer Placeholder 3">
            <a:extLst>
              <a:ext uri="{FF2B5EF4-FFF2-40B4-BE49-F238E27FC236}">
                <a16:creationId xmlns:a16="http://schemas.microsoft.com/office/drawing/2014/main" id="{394745C8-B8D0-4084-A4B3-96AEDDFB70A9}"/>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5" name="Slide Number Placeholder 4">
            <a:extLst>
              <a:ext uri="{FF2B5EF4-FFF2-40B4-BE49-F238E27FC236}">
                <a16:creationId xmlns:a16="http://schemas.microsoft.com/office/drawing/2014/main" id="{EDF9287B-9B98-4767-B539-5B6F8E361FD3}"/>
              </a:ext>
            </a:extLst>
          </p:cNvPr>
          <p:cNvSpPr>
            <a:spLocks noGrp="1"/>
          </p:cNvSpPr>
          <p:nvPr>
            <p:ph type="sldNum" sz="quarter" idx="12"/>
          </p:nvPr>
        </p:nvSpPr>
        <p:spPr/>
        <p:txBody>
          <a:bodyPr/>
          <a:lstStyle>
            <a:lvl1pPr>
              <a:buFontTx/>
              <a:buNone/>
              <a:defRPr smtClean="0"/>
            </a:lvl1pPr>
          </a:lstStyle>
          <a:p>
            <a:pPr>
              <a:defRPr/>
            </a:pPr>
            <a:fld id="{BA8374BF-7399-48D4-A50E-0AACC479CAAA}" type="slidenum">
              <a:rPr lang="en-US" altLang="en-US"/>
              <a:pPr>
                <a:defRPr/>
              </a:pPr>
              <a:t>‹#›</a:t>
            </a:fld>
            <a:endParaRPr lang="en-US" altLang="en-US"/>
          </a:p>
        </p:txBody>
      </p:sp>
    </p:spTree>
    <p:extLst>
      <p:ext uri="{BB962C8B-B14F-4D97-AF65-F5344CB8AC3E}">
        <p14:creationId xmlns:p14="http://schemas.microsoft.com/office/powerpoint/2010/main" val="4120260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57D241-C964-4DE3-A276-FD6F9F91940B}"/>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3" name="Footer Placeholder 2">
            <a:extLst>
              <a:ext uri="{FF2B5EF4-FFF2-40B4-BE49-F238E27FC236}">
                <a16:creationId xmlns:a16="http://schemas.microsoft.com/office/drawing/2014/main" id="{FCD4D1C3-91EE-479B-A8EA-A78FB455A0D6}"/>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4" name="Slide Number Placeholder 3">
            <a:extLst>
              <a:ext uri="{FF2B5EF4-FFF2-40B4-BE49-F238E27FC236}">
                <a16:creationId xmlns:a16="http://schemas.microsoft.com/office/drawing/2014/main" id="{56A434B4-630D-4AF3-A3CB-E636B8BB9BC7}"/>
              </a:ext>
            </a:extLst>
          </p:cNvPr>
          <p:cNvSpPr>
            <a:spLocks noGrp="1"/>
          </p:cNvSpPr>
          <p:nvPr>
            <p:ph type="sldNum" sz="quarter" idx="12"/>
          </p:nvPr>
        </p:nvSpPr>
        <p:spPr/>
        <p:txBody>
          <a:bodyPr/>
          <a:lstStyle>
            <a:lvl1pPr>
              <a:buFontTx/>
              <a:buNone/>
              <a:defRPr smtClean="0"/>
            </a:lvl1pPr>
          </a:lstStyle>
          <a:p>
            <a:pPr>
              <a:defRPr/>
            </a:pPr>
            <a:fld id="{4A84691D-F7A2-4D43-A605-1DFE97954E4B}" type="slidenum">
              <a:rPr lang="en-US" altLang="en-US"/>
              <a:pPr>
                <a:defRPr/>
              </a:pPr>
              <a:t>‹#›</a:t>
            </a:fld>
            <a:endParaRPr lang="en-US" altLang="en-US"/>
          </a:p>
        </p:txBody>
      </p:sp>
    </p:spTree>
    <p:extLst>
      <p:ext uri="{BB962C8B-B14F-4D97-AF65-F5344CB8AC3E}">
        <p14:creationId xmlns:p14="http://schemas.microsoft.com/office/powerpoint/2010/main" val="1647564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D163799-F5C8-4F9D-B4E4-4519F8250903}"/>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6" name="Footer Placeholder 5">
            <a:extLst>
              <a:ext uri="{FF2B5EF4-FFF2-40B4-BE49-F238E27FC236}">
                <a16:creationId xmlns:a16="http://schemas.microsoft.com/office/drawing/2014/main" id="{7D65A1E9-8488-4412-A8FA-C9FB2DD50C75}"/>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7" name="Slide Number Placeholder 6">
            <a:extLst>
              <a:ext uri="{FF2B5EF4-FFF2-40B4-BE49-F238E27FC236}">
                <a16:creationId xmlns:a16="http://schemas.microsoft.com/office/drawing/2014/main" id="{AA0A2B49-D359-4AE7-BB72-373F6F5702EA}"/>
              </a:ext>
            </a:extLst>
          </p:cNvPr>
          <p:cNvSpPr>
            <a:spLocks noGrp="1"/>
          </p:cNvSpPr>
          <p:nvPr>
            <p:ph type="sldNum" sz="quarter" idx="12"/>
          </p:nvPr>
        </p:nvSpPr>
        <p:spPr/>
        <p:txBody>
          <a:bodyPr/>
          <a:lstStyle>
            <a:lvl1pPr>
              <a:buFontTx/>
              <a:buNone/>
              <a:defRPr smtClean="0"/>
            </a:lvl1pPr>
          </a:lstStyle>
          <a:p>
            <a:pPr>
              <a:defRPr/>
            </a:pPr>
            <a:fld id="{6363A2BB-5C37-423A-ADAB-BF408E65781C}" type="slidenum">
              <a:rPr lang="en-US" altLang="en-US"/>
              <a:pPr>
                <a:defRPr/>
              </a:pPr>
              <a:t>‹#›</a:t>
            </a:fld>
            <a:endParaRPr lang="en-US" altLang="en-US"/>
          </a:p>
        </p:txBody>
      </p:sp>
    </p:spTree>
    <p:extLst>
      <p:ext uri="{BB962C8B-B14F-4D97-AF65-F5344CB8AC3E}">
        <p14:creationId xmlns:p14="http://schemas.microsoft.com/office/powerpoint/2010/main" val="2291594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13927B0-990B-4315-BB5B-F698F2A439CD}"/>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6" name="Footer Placeholder 5">
            <a:extLst>
              <a:ext uri="{FF2B5EF4-FFF2-40B4-BE49-F238E27FC236}">
                <a16:creationId xmlns:a16="http://schemas.microsoft.com/office/drawing/2014/main" id="{9B93EDB4-FCD8-4912-AB08-1CAA4386DAED}"/>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7" name="Slide Number Placeholder 6">
            <a:extLst>
              <a:ext uri="{FF2B5EF4-FFF2-40B4-BE49-F238E27FC236}">
                <a16:creationId xmlns:a16="http://schemas.microsoft.com/office/drawing/2014/main" id="{4B65E0A3-89E5-4B13-BD48-B064BC5794BD}"/>
              </a:ext>
            </a:extLst>
          </p:cNvPr>
          <p:cNvSpPr>
            <a:spLocks noGrp="1"/>
          </p:cNvSpPr>
          <p:nvPr>
            <p:ph type="sldNum" sz="quarter" idx="12"/>
          </p:nvPr>
        </p:nvSpPr>
        <p:spPr/>
        <p:txBody>
          <a:bodyPr/>
          <a:lstStyle>
            <a:lvl1pPr>
              <a:buFontTx/>
              <a:buNone/>
              <a:defRPr smtClean="0"/>
            </a:lvl1pPr>
          </a:lstStyle>
          <a:p>
            <a:pPr>
              <a:defRPr/>
            </a:pPr>
            <a:fld id="{2FEE3589-5D5E-458B-A1E9-484F301B2155}" type="slidenum">
              <a:rPr lang="en-US" altLang="en-US"/>
              <a:pPr>
                <a:defRPr/>
              </a:pPr>
              <a:t>‹#›</a:t>
            </a:fld>
            <a:endParaRPr lang="en-US" altLang="en-US"/>
          </a:p>
        </p:txBody>
      </p:sp>
    </p:spTree>
    <p:extLst>
      <p:ext uri="{BB962C8B-B14F-4D97-AF65-F5344CB8AC3E}">
        <p14:creationId xmlns:p14="http://schemas.microsoft.com/office/powerpoint/2010/main" val="25414208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0B739-931F-4DBF-9FBD-08CDD1AC00F7}"/>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5" name="Footer Placeholder 4">
            <a:extLst>
              <a:ext uri="{FF2B5EF4-FFF2-40B4-BE49-F238E27FC236}">
                <a16:creationId xmlns:a16="http://schemas.microsoft.com/office/drawing/2014/main" id="{D791C996-3135-4E8C-8DDF-6B8CD762AB09}"/>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6" name="Slide Number Placeholder 5">
            <a:extLst>
              <a:ext uri="{FF2B5EF4-FFF2-40B4-BE49-F238E27FC236}">
                <a16:creationId xmlns:a16="http://schemas.microsoft.com/office/drawing/2014/main" id="{532E7A07-12B7-4DAD-A76C-F1D330F07D76}"/>
              </a:ext>
            </a:extLst>
          </p:cNvPr>
          <p:cNvSpPr>
            <a:spLocks noGrp="1"/>
          </p:cNvSpPr>
          <p:nvPr>
            <p:ph type="sldNum" sz="quarter" idx="12"/>
          </p:nvPr>
        </p:nvSpPr>
        <p:spPr/>
        <p:txBody>
          <a:bodyPr/>
          <a:lstStyle>
            <a:lvl1pPr>
              <a:buFontTx/>
              <a:buNone/>
              <a:defRPr smtClean="0"/>
            </a:lvl1pPr>
          </a:lstStyle>
          <a:p>
            <a:pPr>
              <a:defRPr/>
            </a:pPr>
            <a:fld id="{81E66BF7-14E0-4BE7-88EE-A838E8D563F1}" type="slidenum">
              <a:rPr lang="en-US" altLang="en-US"/>
              <a:pPr>
                <a:defRPr/>
              </a:pPr>
              <a:t>‹#›</a:t>
            </a:fld>
            <a:endParaRPr lang="en-US" altLang="en-US"/>
          </a:p>
        </p:txBody>
      </p:sp>
    </p:spTree>
    <p:extLst>
      <p:ext uri="{BB962C8B-B14F-4D97-AF65-F5344CB8AC3E}">
        <p14:creationId xmlns:p14="http://schemas.microsoft.com/office/powerpoint/2010/main" val="39690449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09F6A7-7526-4715-8440-005CE757E124}"/>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5" name="Footer Placeholder 4">
            <a:extLst>
              <a:ext uri="{FF2B5EF4-FFF2-40B4-BE49-F238E27FC236}">
                <a16:creationId xmlns:a16="http://schemas.microsoft.com/office/drawing/2014/main" id="{1731E8E9-C4ED-4AFD-A13A-17E51BEFDF8C}"/>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6" name="Slide Number Placeholder 5">
            <a:extLst>
              <a:ext uri="{FF2B5EF4-FFF2-40B4-BE49-F238E27FC236}">
                <a16:creationId xmlns:a16="http://schemas.microsoft.com/office/drawing/2014/main" id="{B477FD1D-5597-4E74-A106-B4480AF1DA0A}"/>
              </a:ext>
            </a:extLst>
          </p:cNvPr>
          <p:cNvSpPr>
            <a:spLocks noGrp="1"/>
          </p:cNvSpPr>
          <p:nvPr>
            <p:ph type="sldNum" sz="quarter" idx="12"/>
          </p:nvPr>
        </p:nvSpPr>
        <p:spPr/>
        <p:txBody>
          <a:bodyPr/>
          <a:lstStyle>
            <a:lvl1pPr>
              <a:buFontTx/>
              <a:buNone/>
              <a:defRPr smtClean="0"/>
            </a:lvl1pPr>
          </a:lstStyle>
          <a:p>
            <a:pPr>
              <a:defRPr/>
            </a:pPr>
            <a:fld id="{B5E11549-4753-46B1-9142-BCBEAF3BF69F}" type="slidenum">
              <a:rPr lang="en-US" altLang="en-US"/>
              <a:pPr>
                <a:defRPr/>
              </a:pPr>
              <a:t>‹#›</a:t>
            </a:fld>
            <a:endParaRPr lang="en-US" altLang="en-US"/>
          </a:p>
        </p:txBody>
      </p:sp>
    </p:spTree>
    <p:extLst>
      <p:ext uri="{BB962C8B-B14F-4D97-AF65-F5344CB8AC3E}">
        <p14:creationId xmlns:p14="http://schemas.microsoft.com/office/powerpoint/2010/main" val="12619664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F76390-4401-47B5-9C63-A64E24ED4672}"/>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6" name="Footer Placeholder 5">
            <a:extLst>
              <a:ext uri="{FF2B5EF4-FFF2-40B4-BE49-F238E27FC236}">
                <a16:creationId xmlns:a16="http://schemas.microsoft.com/office/drawing/2014/main" id="{4D065906-6A58-41D3-B4F7-967C5B165FCA}"/>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7" name="Slide Number Placeholder 6">
            <a:extLst>
              <a:ext uri="{FF2B5EF4-FFF2-40B4-BE49-F238E27FC236}">
                <a16:creationId xmlns:a16="http://schemas.microsoft.com/office/drawing/2014/main" id="{26B28519-A90E-4B56-8028-1EE04C5B34A5}"/>
              </a:ext>
            </a:extLst>
          </p:cNvPr>
          <p:cNvSpPr>
            <a:spLocks noGrp="1"/>
          </p:cNvSpPr>
          <p:nvPr>
            <p:ph type="sldNum" sz="quarter" idx="12"/>
          </p:nvPr>
        </p:nvSpPr>
        <p:spPr/>
        <p:txBody>
          <a:bodyPr/>
          <a:lstStyle>
            <a:lvl1pPr>
              <a:buFontTx/>
              <a:buNone/>
              <a:defRPr smtClean="0"/>
            </a:lvl1pPr>
          </a:lstStyle>
          <a:p>
            <a:pPr>
              <a:defRPr/>
            </a:pPr>
            <a:fld id="{A62CBDFC-C7AA-4179-84A7-5713C748DD0E}" type="slidenum">
              <a:rPr lang="en-US" altLang="en-US"/>
              <a:pPr>
                <a:defRPr/>
              </a:pPr>
              <a:t>‹#›</a:t>
            </a:fld>
            <a:endParaRPr lang="en-US" altLang="en-US"/>
          </a:p>
        </p:txBody>
      </p:sp>
    </p:spTree>
    <p:extLst>
      <p:ext uri="{BB962C8B-B14F-4D97-AF65-F5344CB8AC3E}">
        <p14:creationId xmlns:p14="http://schemas.microsoft.com/office/powerpoint/2010/main" val="30259044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D1EBD83-7FA0-4E4B-9BE7-B843D417A827}"/>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7" name="Footer Placeholder 6">
            <a:extLst>
              <a:ext uri="{FF2B5EF4-FFF2-40B4-BE49-F238E27FC236}">
                <a16:creationId xmlns:a16="http://schemas.microsoft.com/office/drawing/2014/main" id="{28E30078-6D23-45EB-80EE-A2AB481952CC}"/>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8" name="Slide Number Placeholder 7">
            <a:extLst>
              <a:ext uri="{FF2B5EF4-FFF2-40B4-BE49-F238E27FC236}">
                <a16:creationId xmlns:a16="http://schemas.microsoft.com/office/drawing/2014/main" id="{0179DB21-747D-4A87-A7C5-C4AF15126F2A}"/>
              </a:ext>
            </a:extLst>
          </p:cNvPr>
          <p:cNvSpPr>
            <a:spLocks noGrp="1"/>
          </p:cNvSpPr>
          <p:nvPr>
            <p:ph type="sldNum" sz="quarter" idx="12"/>
          </p:nvPr>
        </p:nvSpPr>
        <p:spPr/>
        <p:txBody>
          <a:bodyPr/>
          <a:lstStyle>
            <a:lvl1pPr>
              <a:buFontTx/>
              <a:buNone/>
              <a:defRPr smtClean="0"/>
            </a:lvl1pPr>
          </a:lstStyle>
          <a:p>
            <a:pPr>
              <a:defRPr/>
            </a:pPr>
            <a:fld id="{EDE152F8-4125-47CE-A5C1-AC32B04935C1}" type="slidenum">
              <a:rPr lang="en-US" altLang="en-US"/>
              <a:pPr>
                <a:defRPr/>
              </a:pPr>
              <a:t>‹#›</a:t>
            </a:fld>
            <a:endParaRPr lang="en-US" altLang="en-US"/>
          </a:p>
        </p:txBody>
      </p:sp>
    </p:spTree>
    <p:extLst>
      <p:ext uri="{BB962C8B-B14F-4D97-AF65-F5344CB8AC3E}">
        <p14:creationId xmlns:p14="http://schemas.microsoft.com/office/powerpoint/2010/main" val="10972374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352DF9-2DF6-4958-B96E-4A4E0E8BA714}"/>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8" name="Footer Placeholder 7">
            <a:extLst>
              <a:ext uri="{FF2B5EF4-FFF2-40B4-BE49-F238E27FC236}">
                <a16:creationId xmlns:a16="http://schemas.microsoft.com/office/drawing/2014/main" id="{5FB75617-1E80-461D-B344-364C3492B8DA}"/>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9" name="Slide Number Placeholder 8">
            <a:extLst>
              <a:ext uri="{FF2B5EF4-FFF2-40B4-BE49-F238E27FC236}">
                <a16:creationId xmlns:a16="http://schemas.microsoft.com/office/drawing/2014/main" id="{FEA63099-F379-4088-9FC4-58C89B977FCF}"/>
              </a:ext>
            </a:extLst>
          </p:cNvPr>
          <p:cNvSpPr>
            <a:spLocks noGrp="1"/>
          </p:cNvSpPr>
          <p:nvPr>
            <p:ph type="sldNum" sz="quarter" idx="12"/>
          </p:nvPr>
        </p:nvSpPr>
        <p:spPr/>
        <p:txBody>
          <a:bodyPr/>
          <a:lstStyle>
            <a:lvl1pPr>
              <a:buFontTx/>
              <a:buNone/>
              <a:defRPr smtClean="0"/>
            </a:lvl1pPr>
          </a:lstStyle>
          <a:p>
            <a:pPr>
              <a:defRPr/>
            </a:pPr>
            <a:fld id="{ADC5F285-6BAF-4EDF-AB42-0BF00EEBC0E5}" type="slidenum">
              <a:rPr lang="en-US" altLang="en-US"/>
              <a:pPr>
                <a:defRPr/>
              </a:pPr>
              <a:t>‹#›</a:t>
            </a:fld>
            <a:endParaRPr lang="en-US" altLang="en-US"/>
          </a:p>
        </p:txBody>
      </p:sp>
    </p:spTree>
    <p:extLst>
      <p:ext uri="{BB962C8B-B14F-4D97-AF65-F5344CB8AC3E}">
        <p14:creationId xmlns:p14="http://schemas.microsoft.com/office/powerpoint/2010/main" val="144292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9565BAF-A984-442C-A11D-9FB2F09C2927}"/>
              </a:ext>
            </a:extLst>
          </p:cNvPr>
          <p:cNvSpPr>
            <a:spLocks noGrp="1"/>
          </p:cNvSpPr>
          <p:nvPr>
            <p:ph type="dt" sz="half" idx="10"/>
          </p:nvPr>
        </p:nvSpPr>
        <p:spPr/>
        <p:txBody>
          <a:bodyPr/>
          <a:lstStyle>
            <a:lvl1pPr fontAlgn="auto">
              <a:spcBef>
                <a:spcPts val="0"/>
              </a:spcBef>
              <a:spcAft>
                <a:spcPts val="0"/>
              </a:spcAft>
              <a:buFontTx/>
              <a:buNone/>
              <a:defRPr>
                <a:ea typeface="+mn-ea"/>
              </a:defRPr>
            </a:lvl1pPr>
          </a:lstStyle>
          <a:p>
            <a:pPr>
              <a:defRPr/>
            </a:pPr>
            <a:endParaRPr lang="en-US"/>
          </a:p>
        </p:txBody>
      </p:sp>
      <p:sp>
        <p:nvSpPr>
          <p:cNvPr id="7" name="Footer Placeholder 6">
            <a:extLst>
              <a:ext uri="{FF2B5EF4-FFF2-40B4-BE49-F238E27FC236}">
                <a16:creationId xmlns:a16="http://schemas.microsoft.com/office/drawing/2014/main" id="{5B317695-1CD4-4824-B03E-38C76D74F2AC}"/>
              </a:ext>
            </a:extLst>
          </p:cNvPr>
          <p:cNvSpPr>
            <a:spLocks noGrp="1"/>
          </p:cNvSpPr>
          <p:nvPr>
            <p:ph type="ftr" sz="quarter" idx="11"/>
          </p:nvPr>
        </p:nvSpPr>
        <p:spPr/>
        <p:txBody>
          <a:bodyPr/>
          <a:lstStyle>
            <a:lvl1pPr fontAlgn="auto">
              <a:spcBef>
                <a:spcPts val="0"/>
              </a:spcBef>
              <a:spcAft>
                <a:spcPts val="0"/>
              </a:spcAft>
              <a:buFontTx/>
              <a:buNone/>
              <a:defRPr>
                <a:ea typeface="+mn-ea"/>
              </a:defRPr>
            </a:lvl1pPr>
          </a:lstStyle>
          <a:p>
            <a:pPr>
              <a:defRPr/>
            </a:pPr>
            <a:endParaRPr lang="en-US"/>
          </a:p>
        </p:txBody>
      </p:sp>
      <p:sp>
        <p:nvSpPr>
          <p:cNvPr id="8" name="Slide Number Placeholder 7">
            <a:extLst>
              <a:ext uri="{FF2B5EF4-FFF2-40B4-BE49-F238E27FC236}">
                <a16:creationId xmlns:a16="http://schemas.microsoft.com/office/drawing/2014/main" id="{633D4971-05A2-4911-A5C0-344883C9B862}"/>
              </a:ext>
            </a:extLst>
          </p:cNvPr>
          <p:cNvSpPr>
            <a:spLocks noGrp="1"/>
          </p:cNvSpPr>
          <p:nvPr>
            <p:ph type="sldNum" sz="quarter" idx="12"/>
          </p:nvPr>
        </p:nvSpPr>
        <p:spPr/>
        <p:txBody>
          <a:bodyPr/>
          <a:lstStyle>
            <a:lvl1pPr>
              <a:buFontTx/>
              <a:buNone/>
              <a:defRPr smtClean="0"/>
            </a:lvl1pPr>
          </a:lstStyle>
          <a:p>
            <a:pPr>
              <a:defRPr/>
            </a:pPr>
            <a:fld id="{7C361B9A-6B5E-4CC0-95C6-4ACB568D936A}" type="slidenum">
              <a:rPr lang="en-US" altLang="en-US"/>
              <a:pPr>
                <a:defRPr/>
              </a:pPr>
              <a:t>‹#›</a:t>
            </a:fld>
            <a:endParaRPr lang="en-US" altLang="en-US"/>
          </a:p>
        </p:txBody>
      </p:sp>
    </p:spTree>
    <p:extLst>
      <p:ext uri="{BB962C8B-B14F-4D97-AF65-F5344CB8AC3E}">
        <p14:creationId xmlns:p14="http://schemas.microsoft.com/office/powerpoint/2010/main" val="2986638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09C27FDA-B845-4E4E-85FE-366BA19F317E}"/>
              </a:ext>
            </a:extLst>
          </p:cNvPr>
          <p:cNvSpPr>
            <a:spLocks noGrp="1"/>
          </p:cNvSpPr>
          <p:nvPr>
            <p:ph type="dt" sz="half" idx="10"/>
          </p:nvPr>
        </p:nvSpPr>
        <p:spPr/>
        <p:txBody>
          <a:bodyPr/>
          <a:lstStyle>
            <a:lvl1pPr>
              <a:defRPr/>
            </a:lvl1pPr>
          </a:lstStyle>
          <a:p>
            <a:pPr>
              <a:defRPr/>
            </a:pPr>
            <a:fld id="{4997F723-54D2-4222-959D-BF5C47DA2747}" type="datetimeFigureOut">
              <a:rPr lang="en-US"/>
              <a:pPr>
                <a:defRPr/>
              </a:pPr>
              <a:t>10/2/2021</a:t>
            </a:fld>
            <a:endParaRPr lang="en-US"/>
          </a:p>
        </p:txBody>
      </p:sp>
      <p:sp>
        <p:nvSpPr>
          <p:cNvPr id="4" name="Footer Placeholder 4">
            <a:extLst>
              <a:ext uri="{FF2B5EF4-FFF2-40B4-BE49-F238E27FC236}">
                <a16:creationId xmlns:a16="http://schemas.microsoft.com/office/drawing/2014/main" id="{C493A22E-E506-420E-8CAC-0BDCB8CAF67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F6A29F3-901D-47D3-9AE8-84080C6CF581}"/>
              </a:ext>
            </a:extLst>
          </p:cNvPr>
          <p:cNvSpPr>
            <a:spLocks noGrp="1"/>
          </p:cNvSpPr>
          <p:nvPr>
            <p:ph type="sldNum" sz="quarter" idx="12"/>
          </p:nvPr>
        </p:nvSpPr>
        <p:spPr/>
        <p:txBody>
          <a:bodyPr/>
          <a:lstStyle>
            <a:lvl1pPr>
              <a:defRPr/>
            </a:lvl1pPr>
          </a:lstStyle>
          <a:p>
            <a:pPr>
              <a:defRPr/>
            </a:pPr>
            <a:fld id="{B061F6D6-6290-48E0-AC1A-53010BF43B50}" type="slidenum">
              <a:rPr lang="en-US" altLang="en-US"/>
              <a:pPr>
                <a:defRPr/>
              </a:pPr>
              <a:t>‹#›</a:t>
            </a:fld>
            <a:endParaRPr lang="en-US" altLang="en-US"/>
          </a:p>
        </p:txBody>
      </p:sp>
    </p:spTree>
    <p:extLst>
      <p:ext uri="{BB962C8B-B14F-4D97-AF65-F5344CB8AC3E}">
        <p14:creationId xmlns:p14="http://schemas.microsoft.com/office/powerpoint/2010/main" val="12339769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05E1CFC-5E2E-4F11-9CF8-3124288BB920}"/>
              </a:ext>
            </a:extLst>
          </p:cNvPr>
          <p:cNvSpPr>
            <a:spLocks noGrp="1"/>
          </p:cNvSpPr>
          <p:nvPr>
            <p:ph type="dt" sz="half" idx="10"/>
          </p:nvPr>
        </p:nvSpPr>
        <p:spPr/>
        <p:txBody>
          <a:bodyPr/>
          <a:lstStyle>
            <a:lvl1pPr>
              <a:defRPr/>
            </a:lvl1pPr>
          </a:lstStyle>
          <a:p>
            <a:pPr>
              <a:defRPr/>
            </a:pPr>
            <a:fld id="{095A656E-3587-49AC-A097-DFC16F35AEE3}" type="datetimeFigureOut">
              <a:rPr lang="en-US"/>
              <a:pPr>
                <a:defRPr/>
              </a:pPr>
              <a:t>10/2/2021</a:t>
            </a:fld>
            <a:endParaRPr lang="en-US"/>
          </a:p>
        </p:txBody>
      </p:sp>
      <p:sp>
        <p:nvSpPr>
          <p:cNvPr id="5" name="Footer Placeholder 4">
            <a:extLst>
              <a:ext uri="{FF2B5EF4-FFF2-40B4-BE49-F238E27FC236}">
                <a16:creationId xmlns:a16="http://schemas.microsoft.com/office/drawing/2014/main" id="{EF668FD6-7C63-4717-B09B-A57BE86BC27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8AF03E-1C2A-4AA1-9291-6087E7D64EDB}"/>
              </a:ext>
            </a:extLst>
          </p:cNvPr>
          <p:cNvSpPr>
            <a:spLocks noGrp="1"/>
          </p:cNvSpPr>
          <p:nvPr>
            <p:ph type="sldNum" sz="quarter" idx="12"/>
          </p:nvPr>
        </p:nvSpPr>
        <p:spPr/>
        <p:txBody>
          <a:bodyPr/>
          <a:lstStyle>
            <a:lvl1pPr>
              <a:defRPr/>
            </a:lvl1pPr>
          </a:lstStyle>
          <a:p>
            <a:pPr>
              <a:defRPr/>
            </a:pPr>
            <a:fld id="{43A12B0C-8BD1-44BA-9ADB-480F6603C399}" type="slidenum">
              <a:rPr lang="en-US" altLang="en-US"/>
              <a:pPr>
                <a:defRPr/>
              </a:pPr>
              <a:t>‹#›</a:t>
            </a:fld>
            <a:endParaRPr lang="en-US" altLang="en-US"/>
          </a:p>
        </p:txBody>
      </p:sp>
    </p:spTree>
    <p:extLst>
      <p:ext uri="{BB962C8B-B14F-4D97-AF65-F5344CB8AC3E}">
        <p14:creationId xmlns:p14="http://schemas.microsoft.com/office/powerpoint/2010/main" val="23921404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8A466D-A1E0-4589-A47B-E80F8EB44BC3}"/>
              </a:ext>
            </a:extLst>
          </p:cNvPr>
          <p:cNvSpPr>
            <a:spLocks noGrp="1"/>
          </p:cNvSpPr>
          <p:nvPr>
            <p:ph type="dt" sz="half" idx="10"/>
          </p:nvPr>
        </p:nvSpPr>
        <p:spPr/>
        <p:txBody>
          <a:bodyPr/>
          <a:lstStyle>
            <a:lvl1pPr>
              <a:defRPr/>
            </a:lvl1pPr>
          </a:lstStyle>
          <a:p>
            <a:pPr>
              <a:defRPr/>
            </a:pPr>
            <a:fld id="{12B65053-CEA9-41C5-8B72-3BA44820ABF4}" type="datetimeFigureOut">
              <a:rPr lang="en-US"/>
              <a:pPr>
                <a:defRPr/>
              </a:pPr>
              <a:t>10/2/2021</a:t>
            </a:fld>
            <a:endParaRPr lang="en-US"/>
          </a:p>
        </p:txBody>
      </p:sp>
      <p:sp>
        <p:nvSpPr>
          <p:cNvPr id="5" name="Footer Placeholder 4">
            <a:extLst>
              <a:ext uri="{FF2B5EF4-FFF2-40B4-BE49-F238E27FC236}">
                <a16:creationId xmlns:a16="http://schemas.microsoft.com/office/drawing/2014/main" id="{05F79B01-4B9E-439C-B4E2-60490FDDF5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757436-D7F6-4BB5-A131-530B39735F9E}"/>
              </a:ext>
            </a:extLst>
          </p:cNvPr>
          <p:cNvSpPr>
            <a:spLocks noGrp="1"/>
          </p:cNvSpPr>
          <p:nvPr>
            <p:ph type="sldNum" sz="quarter" idx="12"/>
          </p:nvPr>
        </p:nvSpPr>
        <p:spPr/>
        <p:txBody>
          <a:bodyPr/>
          <a:lstStyle>
            <a:lvl1pPr>
              <a:defRPr/>
            </a:lvl1pPr>
          </a:lstStyle>
          <a:p>
            <a:pPr>
              <a:defRPr/>
            </a:pPr>
            <a:fld id="{93505670-0D4A-4319-A699-B044602B20F7}" type="slidenum">
              <a:rPr lang="en-US" altLang="en-US"/>
              <a:pPr>
                <a:defRPr/>
              </a:pPr>
              <a:t>‹#›</a:t>
            </a:fld>
            <a:endParaRPr lang="en-US" altLang="en-US"/>
          </a:p>
        </p:txBody>
      </p:sp>
    </p:spTree>
    <p:extLst>
      <p:ext uri="{BB962C8B-B14F-4D97-AF65-F5344CB8AC3E}">
        <p14:creationId xmlns:p14="http://schemas.microsoft.com/office/powerpoint/2010/main" val="3317890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E6D27-FAB6-4E7D-9819-564AEB83AEB8}"/>
              </a:ext>
            </a:extLst>
          </p:cNvPr>
          <p:cNvSpPr>
            <a:spLocks noGrp="1"/>
          </p:cNvSpPr>
          <p:nvPr>
            <p:ph type="dt" sz="half" idx="10"/>
          </p:nvPr>
        </p:nvSpPr>
        <p:spPr/>
        <p:txBody>
          <a:bodyPr/>
          <a:lstStyle>
            <a:lvl1pPr>
              <a:defRPr/>
            </a:lvl1pPr>
          </a:lstStyle>
          <a:p>
            <a:pPr>
              <a:defRPr/>
            </a:pPr>
            <a:fld id="{3E6BA5D6-EC5E-4C2A-B77A-25CADDE01F58}" type="datetimeFigureOut">
              <a:rPr lang="en-US"/>
              <a:pPr>
                <a:defRPr/>
              </a:pPr>
              <a:t>10/2/2021</a:t>
            </a:fld>
            <a:endParaRPr lang="en-US"/>
          </a:p>
        </p:txBody>
      </p:sp>
      <p:sp>
        <p:nvSpPr>
          <p:cNvPr id="5" name="Footer Placeholder 4">
            <a:extLst>
              <a:ext uri="{FF2B5EF4-FFF2-40B4-BE49-F238E27FC236}">
                <a16:creationId xmlns:a16="http://schemas.microsoft.com/office/drawing/2014/main" id="{D2B25B32-8467-46FF-9E89-DB11503D5D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94C6222-317E-414C-A8BC-223903B12FF0}"/>
              </a:ext>
            </a:extLst>
          </p:cNvPr>
          <p:cNvSpPr>
            <a:spLocks noGrp="1"/>
          </p:cNvSpPr>
          <p:nvPr>
            <p:ph type="sldNum" sz="quarter" idx="12"/>
          </p:nvPr>
        </p:nvSpPr>
        <p:spPr/>
        <p:txBody>
          <a:bodyPr/>
          <a:lstStyle>
            <a:lvl1pPr>
              <a:defRPr/>
            </a:lvl1pPr>
          </a:lstStyle>
          <a:p>
            <a:pPr>
              <a:defRPr/>
            </a:pPr>
            <a:fld id="{2F4B26F3-326A-4399-A17A-9CCD346A3F21}" type="slidenum">
              <a:rPr lang="en-US" altLang="en-US"/>
              <a:pPr>
                <a:defRPr/>
              </a:pPr>
              <a:t>‹#›</a:t>
            </a:fld>
            <a:endParaRPr lang="en-US" altLang="en-US"/>
          </a:p>
        </p:txBody>
      </p:sp>
    </p:spTree>
    <p:extLst>
      <p:ext uri="{BB962C8B-B14F-4D97-AF65-F5344CB8AC3E}">
        <p14:creationId xmlns:p14="http://schemas.microsoft.com/office/powerpoint/2010/main" val="2448432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BE2542F-5DF8-473B-8023-BD9727DD955E}"/>
              </a:ext>
            </a:extLst>
          </p:cNvPr>
          <p:cNvSpPr>
            <a:spLocks noGrp="1"/>
          </p:cNvSpPr>
          <p:nvPr>
            <p:ph type="dt" sz="half" idx="10"/>
          </p:nvPr>
        </p:nvSpPr>
        <p:spPr/>
        <p:txBody>
          <a:bodyPr/>
          <a:lstStyle>
            <a:lvl1pPr>
              <a:defRPr/>
            </a:lvl1pPr>
          </a:lstStyle>
          <a:p>
            <a:pPr>
              <a:defRPr/>
            </a:pPr>
            <a:fld id="{F19869A0-FDA2-43AF-8732-C9677C1D2D27}" type="datetimeFigureOut">
              <a:rPr lang="en-US"/>
              <a:pPr>
                <a:defRPr/>
              </a:pPr>
              <a:t>10/2/2021</a:t>
            </a:fld>
            <a:endParaRPr lang="en-US"/>
          </a:p>
        </p:txBody>
      </p:sp>
      <p:sp>
        <p:nvSpPr>
          <p:cNvPr id="6" name="Footer Placeholder 4">
            <a:extLst>
              <a:ext uri="{FF2B5EF4-FFF2-40B4-BE49-F238E27FC236}">
                <a16:creationId xmlns:a16="http://schemas.microsoft.com/office/drawing/2014/main" id="{FF3A6FEA-D630-4094-B971-1CA85C1301D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8540DA-CEF5-4A8E-98B7-B4CABB94DBC0}"/>
              </a:ext>
            </a:extLst>
          </p:cNvPr>
          <p:cNvSpPr>
            <a:spLocks noGrp="1"/>
          </p:cNvSpPr>
          <p:nvPr>
            <p:ph type="sldNum" sz="quarter" idx="12"/>
          </p:nvPr>
        </p:nvSpPr>
        <p:spPr/>
        <p:txBody>
          <a:bodyPr/>
          <a:lstStyle>
            <a:lvl1pPr>
              <a:defRPr/>
            </a:lvl1pPr>
          </a:lstStyle>
          <a:p>
            <a:pPr>
              <a:defRPr/>
            </a:pPr>
            <a:fld id="{51A1F46B-87EB-45CA-9411-02366433A276}" type="slidenum">
              <a:rPr lang="en-US" altLang="en-US"/>
              <a:pPr>
                <a:defRPr/>
              </a:pPr>
              <a:t>‹#›</a:t>
            </a:fld>
            <a:endParaRPr lang="en-US" altLang="en-US"/>
          </a:p>
        </p:txBody>
      </p:sp>
    </p:spTree>
    <p:extLst>
      <p:ext uri="{BB962C8B-B14F-4D97-AF65-F5344CB8AC3E}">
        <p14:creationId xmlns:p14="http://schemas.microsoft.com/office/powerpoint/2010/main" val="39655970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3414250-F1F2-4AED-8FB6-E08890525E6D}"/>
              </a:ext>
            </a:extLst>
          </p:cNvPr>
          <p:cNvSpPr>
            <a:spLocks noGrp="1"/>
          </p:cNvSpPr>
          <p:nvPr>
            <p:ph type="dt" sz="half" idx="10"/>
          </p:nvPr>
        </p:nvSpPr>
        <p:spPr/>
        <p:txBody>
          <a:bodyPr/>
          <a:lstStyle>
            <a:lvl1pPr>
              <a:defRPr/>
            </a:lvl1pPr>
          </a:lstStyle>
          <a:p>
            <a:pPr>
              <a:defRPr/>
            </a:pPr>
            <a:fld id="{A27FA727-363D-4FB8-8E81-9446F5136CA4}" type="datetimeFigureOut">
              <a:rPr lang="en-US"/>
              <a:pPr>
                <a:defRPr/>
              </a:pPr>
              <a:t>10/2/2021</a:t>
            </a:fld>
            <a:endParaRPr lang="en-US"/>
          </a:p>
        </p:txBody>
      </p:sp>
      <p:sp>
        <p:nvSpPr>
          <p:cNvPr id="8" name="Footer Placeholder 4">
            <a:extLst>
              <a:ext uri="{FF2B5EF4-FFF2-40B4-BE49-F238E27FC236}">
                <a16:creationId xmlns:a16="http://schemas.microsoft.com/office/drawing/2014/main" id="{FE076F85-2831-40F9-B826-B9C346768F9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C6215B1-5CB8-4000-AC53-644B7F40B25C}"/>
              </a:ext>
            </a:extLst>
          </p:cNvPr>
          <p:cNvSpPr>
            <a:spLocks noGrp="1"/>
          </p:cNvSpPr>
          <p:nvPr>
            <p:ph type="sldNum" sz="quarter" idx="12"/>
          </p:nvPr>
        </p:nvSpPr>
        <p:spPr/>
        <p:txBody>
          <a:bodyPr/>
          <a:lstStyle>
            <a:lvl1pPr>
              <a:defRPr/>
            </a:lvl1pPr>
          </a:lstStyle>
          <a:p>
            <a:pPr>
              <a:defRPr/>
            </a:pPr>
            <a:fld id="{F6418A66-C8EA-40F1-AB0F-71958B80FA5F}" type="slidenum">
              <a:rPr lang="en-US" altLang="en-US"/>
              <a:pPr>
                <a:defRPr/>
              </a:pPr>
              <a:t>‹#›</a:t>
            </a:fld>
            <a:endParaRPr lang="en-US" altLang="en-US"/>
          </a:p>
        </p:txBody>
      </p:sp>
    </p:spTree>
    <p:extLst>
      <p:ext uri="{BB962C8B-B14F-4D97-AF65-F5344CB8AC3E}">
        <p14:creationId xmlns:p14="http://schemas.microsoft.com/office/powerpoint/2010/main" val="18373392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FF39FB-95CC-4C55-85C4-A5F9905EAFFF}"/>
              </a:ext>
            </a:extLst>
          </p:cNvPr>
          <p:cNvSpPr>
            <a:spLocks noGrp="1"/>
          </p:cNvSpPr>
          <p:nvPr>
            <p:ph type="dt" sz="half" idx="10"/>
          </p:nvPr>
        </p:nvSpPr>
        <p:spPr/>
        <p:txBody>
          <a:bodyPr/>
          <a:lstStyle>
            <a:lvl1pPr>
              <a:defRPr/>
            </a:lvl1pPr>
          </a:lstStyle>
          <a:p>
            <a:pPr>
              <a:defRPr/>
            </a:pPr>
            <a:fld id="{05631AAA-FC01-4621-84FF-E0AFECB9AB7B}" type="datetimeFigureOut">
              <a:rPr lang="en-US"/>
              <a:pPr>
                <a:defRPr/>
              </a:pPr>
              <a:t>10/2/2021</a:t>
            </a:fld>
            <a:endParaRPr lang="en-US"/>
          </a:p>
        </p:txBody>
      </p:sp>
      <p:sp>
        <p:nvSpPr>
          <p:cNvPr id="4" name="Footer Placeholder 4">
            <a:extLst>
              <a:ext uri="{FF2B5EF4-FFF2-40B4-BE49-F238E27FC236}">
                <a16:creationId xmlns:a16="http://schemas.microsoft.com/office/drawing/2014/main" id="{E0A03FFD-E57F-4F16-98A0-071E7AF3F86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3A334E4-C3B2-4ED7-96E2-8C4A2F158F8A}"/>
              </a:ext>
            </a:extLst>
          </p:cNvPr>
          <p:cNvSpPr>
            <a:spLocks noGrp="1"/>
          </p:cNvSpPr>
          <p:nvPr>
            <p:ph type="sldNum" sz="quarter" idx="12"/>
          </p:nvPr>
        </p:nvSpPr>
        <p:spPr/>
        <p:txBody>
          <a:bodyPr/>
          <a:lstStyle>
            <a:lvl1pPr>
              <a:defRPr/>
            </a:lvl1pPr>
          </a:lstStyle>
          <a:p>
            <a:pPr>
              <a:defRPr/>
            </a:pPr>
            <a:fld id="{0F4197E9-088E-44A0-B7BC-B1D00939D03C}" type="slidenum">
              <a:rPr lang="en-US" altLang="en-US"/>
              <a:pPr>
                <a:defRPr/>
              </a:pPr>
              <a:t>‹#›</a:t>
            </a:fld>
            <a:endParaRPr lang="en-US" altLang="en-US"/>
          </a:p>
        </p:txBody>
      </p:sp>
    </p:spTree>
    <p:extLst>
      <p:ext uri="{BB962C8B-B14F-4D97-AF65-F5344CB8AC3E}">
        <p14:creationId xmlns:p14="http://schemas.microsoft.com/office/powerpoint/2010/main" val="3214104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C73A02-9FE1-477B-884C-7D07FDBD95CD}"/>
              </a:ext>
            </a:extLst>
          </p:cNvPr>
          <p:cNvSpPr>
            <a:spLocks noGrp="1"/>
          </p:cNvSpPr>
          <p:nvPr>
            <p:ph type="dt" sz="half" idx="10"/>
          </p:nvPr>
        </p:nvSpPr>
        <p:spPr/>
        <p:txBody>
          <a:bodyPr/>
          <a:lstStyle>
            <a:lvl1pPr>
              <a:defRPr/>
            </a:lvl1pPr>
          </a:lstStyle>
          <a:p>
            <a:pPr>
              <a:defRPr/>
            </a:pPr>
            <a:fld id="{BD917A74-25D0-4ADD-8485-E0E8CB42401C}" type="datetimeFigureOut">
              <a:rPr lang="en-US"/>
              <a:pPr>
                <a:defRPr/>
              </a:pPr>
              <a:t>10/2/2021</a:t>
            </a:fld>
            <a:endParaRPr lang="en-US"/>
          </a:p>
        </p:txBody>
      </p:sp>
      <p:sp>
        <p:nvSpPr>
          <p:cNvPr id="3" name="Footer Placeholder 4">
            <a:extLst>
              <a:ext uri="{FF2B5EF4-FFF2-40B4-BE49-F238E27FC236}">
                <a16:creationId xmlns:a16="http://schemas.microsoft.com/office/drawing/2014/main" id="{6F3C561B-8912-4CD8-A40A-E0B4CC022C6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725DD5D-CB92-46E2-B336-736CB2D0B0AD}"/>
              </a:ext>
            </a:extLst>
          </p:cNvPr>
          <p:cNvSpPr>
            <a:spLocks noGrp="1"/>
          </p:cNvSpPr>
          <p:nvPr>
            <p:ph type="sldNum" sz="quarter" idx="12"/>
          </p:nvPr>
        </p:nvSpPr>
        <p:spPr/>
        <p:txBody>
          <a:bodyPr/>
          <a:lstStyle>
            <a:lvl1pPr>
              <a:defRPr/>
            </a:lvl1pPr>
          </a:lstStyle>
          <a:p>
            <a:pPr>
              <a:defRPr/>
            </a:pPr>
            <a:fld id="{0698493F-9EB0-43AB-87B9-30CF6D6BD133}" type="slidenum">
              <a:rPr lang="en-US" altLang="en-US"/>
              <a:pPr>
                <a:defRPr/>
              </a:pPr>
              <a:t>‹#›</a:t>
            </a:fld>
            <a:endParaRPr lang="en-US" altLang="en-US"/>
          </a:p>
        </p:txBody>
      </p:sp>
    </p:spTree>
    <p:extLst>
      <p:ext uri="{BB962C8B-B14F-4D97-AF65-F5344CB8AC3E}">
        <p14:creationId xmlns:p14="http://schemas.microsoft.com/office/powerpoint/2010/main" val="13148637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0ED24A1-127D-4987-BEC5-218413F24F75}"/>
              </a:ext>
            </a:extLst>
          </p:cNvPr>
          <p:cNvSpPr>
            <a:spLocks noGrp="1"/>
          </p:cNvSpPr>
          <p:nvPr>
            <p:ph type="dt" sz="half" idx="10"/>
          </p:nvPr>
        </p:nvSpPr>
        <p:spPr/>
        <p:txBody>
          <a:bodyPr/>
          <a:lstStyle>
            <a:lvl1pPr>
              <a:defRPr/>
            </a:lvl1pPr>
          </a:lstStyle>
          <a:p>
            <a:pPr>
              <a:defRPr/>
            </a:pPr>
            <a:fld id="{1BB09485-B90B-471F-ABB0-2D8375BF544B}" type="datetimeFigureOut">
              <a:rPr lang="en-US"/>
              <a:pPr>
                <a:defRPr/>
              </a:pPr>
              <a:t>10/2/2021</a:t>
            </a:fld>
            <a:endParaRPr lang="en-US"/>
          </a:p>
        </p:txBody>
      </p:sp>
      <p:sp>
        <p:nvSpPr>
          <p:cNvPr id="6" name="Footer Placeholder 4">
            <a:extLst>
              <a:ext uri="{FF2B5EF4-FFF2-40B4-BE49-F238E27FC236}">
                <a16:creationId xmlns:a16="http://schemas.microsoft.com/office/drawing/2014/main" id="{77873F87-DABA-483C-B9BB-95E7EAFD38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F57303F-D6D2-4656-9865-A0E914C406D5}"/>
              </a:ext>
            </a:extLst>
          </p:cNvPr>
          <p:cNvSpPr>
            <a:spLocks noGrp="1"/>
          </p:cNvSpPr>
          <p:nvPr>
            <p:ph type="sldNum" sz="quarter" idx="12"/>
          </p:nvPr>
        </p:nvSpPr>
        <p:spPr/>
        <p:txBody>
          <a:bodyPr/>
          <a:lstStyle>
            <a:lvl1pPr>
              <a:defRPr/>
            </a:lvl1pPr>
          </a:lstStyle>
          <a:p>
            <a:pPr>
              <a:defRPr/>
            </a:pPr>
            <a:fld id="{45FC7FA1-9691-42D2-AC80-0540A8E6FC3C}" type="slidenum">
              <a:rPr lang="en-US" altLang="en-US"/>
              <a:pPr>
                <a:defRPr/>
              </a:pPr>
              <a:t>‹#›</a:t>
            </a:fld>
            <a:endParaRPr lang="en-US" altLang="en-US"/>
          </a:p>
        </p:txBody>
      </p:sp>
    </p:spTree>
    <p:extLst>
      <p:ext uri="{BB962C8B-B14F-4D97-AF65-F5344CB8AC3E}">
        <p14:creationId xmlns:p14="http://schemas.microsoft.com/office/powerpoint/2010/main" val="23910009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F0AB6C-8D7B-4939-BA30-B872CE9544E1}"/>
              </a:ext>
            </a:extLst>
          </p:cNvPr>
          <p:cNvSpPr>
            <a:spLocks noGrp="1"/>
          </p:cNvSpPr>
          <p:nvPr>
            <p:ph type="dt" sz="half" idx="10"/>
          </p:nvPr>
        </p:nvSpPr>
        <p:spPr/>
        <p:txBody>
          <a:bodyPr/>
          <a:lstStyle>
            <a:lvl1pPr>
              <a:defRPr/>
            </a:lvl1pPr>
          </a:lstStyle>
          <a:p>
            <a:pPr>
              <a:defRPr/>
            </a:pPr>
            <a:fld id="{ABC8D5D5-745E-4C8D-BAC5-B60DD4D658CA}" type="datetimeFigureOut">
              <a:rPr lang="en-US"/>
              <a:pPr>
                <a:defRPr/>
              </a:pPr>
              <a:t>10/2/2021</a:t>
            </a:fld>
            <a:endParaRPr lang="en-US"/>
          </a:p>
        </p:txBody>
      </p:sp>
      <p:sp>
        <p:nvSpPr>
          <p:cNvPr id="6" name="Footer Placeholder 4">
            <a:extLst>
              <a:ext uri="{FF2B5EF4-FFF2-40B4-BE49-F238E27FC236}">
                <a16:creationId xmlns:a16="http://schemas.microsoft.com/office/drawing/2014/main" id="{2FA2DF1F-96AA-4C96-9FF2-8137B721F4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8AA7E1E-ED9A-4236-A156-8AB04760C339}"/>
              </a:ext>
            </a:extLst>
          </p:cNvPr>
          <p:cNvSpPr>
            <a:spLocks noGrp="1"/>
          </p:cNvSpPr>
          <p:nvPr>
            <p:ph type="sldNum" sz="quarter" idx="12"/>
          </p:nvPr>
        </p:nvSpPr>
        <p:spPr/>
        <p:txBody>
          <a:bodyPr/>
          <a:lstStyle>
            <a:lvl1pPr>
              <a:defRPr/>
            </a:lvl1pPr>
          </a:lstStyle>
          <a:p>
            <a:pPr>
              <a:defRPr/>
            </a:pPr>
            <a:fld id="{86F7E716-7177-40F6-A425-1FB2DCA28F5B}" type="slidenum">
              <a:rPr lang="en-US" altLang="en-US"/>
              <a:pPr>
                <a:defRPr/>
              </a:pPr>
              <a:t>‹#›</a:t>
            </a:fld>
            <a:endParaRPr lang="en-US" altLang="en-US"/>
          </a:p>
        </p:txBody>
      </p:sp>
    </p:spTree>
    <p:extLst>
      <p:ext uri="{BB962C8B-B14F-4D97-AF65-F5344CB8AC3E}">
        <p14:creationId xmlns:p14="http://schemas.microsoft.com/office/powerpoint/2010/main" val="30113873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CB88EF-CA18-4A46-B7D9-945D4903CCA6}"/>
              </a:ext>
            </a:extLst>
          </p:cNvPr>
          <p:cNvSpPr>
            <a:spLocks noGrp="1"/>
          </p:cNvSpPr>
          <p:nvPr>
            <p:ph type="dt" sz="half" idx="10"/>
          </p:nvPr>
        </p:nvSpPr>
        <p:spPr/>
        <p:txBody>
          <a:bodyPr/>
          <a:lstStyle>
            <a:lvl1pPr>
              <a:defRPr/>
            </a:lvl1pPr>
          </a:lstStyle>
          <a:p>
            <a:pPr>
              <a:defRPr/>
            </a:pPr>
            <a:fld id="{289A528C-04A5-4AA4-98B5-78636A8B886F}" type="datetimeFigureOut">
              <a:rPr lang="en-US"/>
              <a:pPr>
                <a:defRPr/>
              </a:pPr>
              <a:t>10/2/2021</a:t>
            </a:fld>
            <a:endParaRPr lang="en-US"/>
          </a:p>
        </p:txBody>
      </p:sp>
      <p:sp>
        <p:nvSpPr>
          <p:cNvPr id="5" name="Footer Placeholder 4">
            <a:extLst>
              <a:ext uri="{FF2B5EF4-FFF2-40B4-BE49-F238E27FC236}">
                <a16:creationId xmlns:a16="http://schemas.microsoft.com/office/drawing/2014/main" id="{2832D8D7-750D-441E-A31E-30F7C224E8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1A5B19-692A-4550-8520-81AC53AE5AE4}"/>
              </a:ext>
            </a:extLst>
          </p:cNvPr>
          <p:cNvSpPr>
            <a:spLocks noGrp="1"/>
          </p:cNvSpPr>
          <p:nvPr>
            <p:ph type="sldNum" sz="quarter" idx="12"/>
          </p:nvPr>
        </p:nvSpPr>
        <p:spPr/>
        <p:txBody>
          <a:bodyPr/>
          <a:lstStyle>
            <a:lvl1pPr>
              <a:defRPr/>
            </a:lvl1pPr>
          </a:lstStyle>
          <a:p>
            <a:pPr>
              <a:defRPr/>
            </a:pPr>
            <a:fld id="{6D337D92-6DCA-42F3-87B9-9A68510AF50F}" type="slidenum">
              <a:rPr lang="en-US" altLang="en-US"/>
              <a:pPr>
                <a:defRPr/>
              </a:pPr>
              <a:t>‹#›</a:t>
            </a:fld>
            <a:endParaRPr lang="en-US" altLang="en-US"/>
          </a:p>
        </p:txBody>
      </p:sp>
    </p:spTree>
    <p:extLst>
      <p:ext uri="{BB962C8B-B14F-4D97-AF65-F5344CB8AC3E}">
        <p14:creationId xmlns:p14="http://schemas.microsoft.com/office/powerpoint/2010/main" val="72272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19CB579-2C80-4B7B-AF90-7931E2DC7985}"/>
              </a:ext>
            </a:extLst>
          </p:cNvPr>
          <p:cNvSpPr>
            <a:spLocks noGrp="1"/>
          </p:cNvSpPr>
          <p:nvPr>
            <p:ph type="dt" sz="half" idx="10"/>
          </p:nvPr>
        </p:nvSpPr>
        <p:spPr/>
        <p:txBody>
          <a:bodyPr/>
          <a:lstStyle>
            <a:lvl1pPr>
              <a:defRPr/>
            </a:lvl1pPr>
          </a:lstStyle>
          <a:p>
            <a:pPr>
              <a:defRPr/>
            </a:pPr>
            <a:fld id="{5A284BBF-86C9-4109-969E-4C26BBEFC27B}" type="datetimeFigureOut">
              <a:rPr lang="en-US"/>
              <a:pPr>
                <a:defRPr/>
              </a:pPr>
              <a:t>10/2/2021</a:t>
            </a:fld>
            <a:endParaRPr lang="en-US"/>
          </a:p>
        </p:txBody>
      </p:sp>
      <p:sp>
        <p:nvSpPr>
          <p:cNvPr id="3" name="Footer Placeholder 4">
            <a:extLst>
              <a:ext uri="{FF2B5EF4-FFF2-40B4-BE49-F238E27FC236}">
                <a16:creationId xmlns:a16="http://schemas.microsoft.com/office/drawing/2014/main" id="{23E978DF-E9EC-4691-A5DF-E17308C3F00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C868E3D-76DE-4859-B950-103B675680EB}"/>
              </a:ext>
            </a:extLst>
          </p:cNvPr>
          <p:cNvSpPr>
            <a:spLocks noGrp="1"/>
          </p:cNvSpPr>
          <p:nvPr>
            <p:ph type="sldNum" sz="quarter" idx="12"/>
          </p:nvPr>
        </p:nvSpPr>
        <p:spPr/>
        <p:txBody>
          <a:bodyPr/>
          <a:lstStyle>
            <a:lvl1pPr>
              <a:defRPr/>
            </a:lvl1pPr>
          </a:lstStyle>
          <a:p>
            <a:pPr>
              <a:defRPr/>
            </a:pPr>
            <a:fld id="{7BEA4B58-726D-4043-86E7-61190A9A191D}" type="slidenum">
              <a:rPr lang="en-US" altLang="en-US"/>
              <a:pPr>
                <a:defRPr/>
              </a:pPr>
              <a:t>‹#›</a:t>
            </a:fld>
            <a:endParaRPr lang="en-US" altLang="en-US"/>
          </a:p>
        </p:txBody>
      </p:sp>
    </p:spTree>
    <p:extLst>
      <p:ext uri="{BB962C8B-B14F-4D97-AF65-F5344CB8AC3E}">
        <p14:creationId xmlns:p14="http://schemas.microsoft.com/office/powerpoint/2010/main" val="20824868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CB3AE-7798-4913-A3AD-D5ED901F81BE}"/>
              </a:ext>
            </a:extLst>
          </p:cNvPr>
          <p:cNvSpPr>
            <a:spLocks noGrp="1"/>
          </p:cNvSpPr>
          <p:nvPr>
            <p:ph type="dt" sz="half" idx="10"/>
          </p:nvPr>
        </p:nvSpPr>
        <p:spPr/>
        <p:txBody>
          <a:bodyPr/>
          <a:lstStyle>
            <a:lvl1pPr>
              <a:defRPr/>
            </a:lvl1pPr>
          </a:lstStyle>
          <a:p>
            <a:pPr>
              <a:defRPr/>
            </a:pPr>
            <a:fld id="{1C624E0E-F48A-4933-A0B2-1223B8C22C68}" type="datetimeFigureOut">
              <a:rPr lang="en-US"/>
              <a:pPr>
                <a:defRPr/>
              </a:pPr>
              <a:t>10/2/2021</a:t>
            </a:fld>
            <a:endParaRPr lang="en-US"/>
          </a:p>
        </p:txBody>
      </p:sp>
      <p:sp>
        <p:nvSpPr>
          <p:cNvPr id="5" name="Footer Placeholder 4">
            <a:extLst>
              <a:ext uri="{FF2B5EF4-FFF2-40B4-BE49-F238E27FC236}">
                <a16:creationId xmlns:a16="http://schemas.microsoft.com/office/drawing/2014/main" id="{1F00184A-E8B8-450B-85FD-FAE699A8AC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98ED8C-8927-4535-BDB6-238E9E19928E}"/>
              </a:ext>
            </a:extLst>
          </p:cNvPr>
          <p:cNvSpPr>
            <a:spLocks noGrp="1"/>
          </p:cNvSpPr>
          <p:nvPr>
            <p:ph type="sldNum" sz="quarter" idx="12"/>
          </p:nvPr>
        </p:nvSpPr>
        <p:spPr/>
        <p:txBody>
          <a:bodyPr/>
          <a:lstStyle>
            <a:lvl1pPr>
              <a:defRPr/>
            </a:lvl1pPr>
          </a:lstStyle>
          <a:p>
            <a:pPr>
              <a:defRPr/>
            </a:pPr>
            <a:fld id="{BB99FEC5-588D-4EB5-9442-406202AC99F0}" type="slidenum">
              <a:rPr lang="en-US" altLang="en-US"/>
              <a:pPr>
                <a:defRPr/>
              </a:pPr>
              <a:t>‹#›</a:t>
            </a:fld>
            <a:endParaRPr lang="en-US" altLang="en-US"/>
          </a:p>
        </p:txBody>
      </p:sp>
    </p:spTree>
    <p:extLst>
      <p:ext uri="{BB962C8B-B14F-4D97-AF65-F5344CB8AC3E}">
        <p14:creationId xmlns:p14="http://schemas.microsoft.com/office/powerpoint/2010/main" val="38196426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8C576850-2499-4FEE-A7F5-BEC3C2A2C272}"/>
              </a:ext>
            </a:extLst>
          </p:cNvPr>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1" fontAlgn="auto" hangingPunct="1">
              <a:spcBef>
                <a:spcPts val="0"/>
              </a:spcBef>
              <a:spcAft>
                <a:spcPts val="0"/>
              </a:spcAft>
              <a:defRPr/>
            </a:pPr>
            <a:endParaRPr lang="en-US">
              <a:solidFill>
                <a:prstClr val="white"/>
              </a:solidFill>
              <a:latin typeface="+mn-lt"/>
              <a:cs typeface="+mn-cs"/>
            </a:endParaRPr>
          </a:p>
        </p:txBody>
      </p:sp>
      <p:sp>
        <p:nvSpPr>
          <p:cNvPr id="5" name="Freeform 10">
            <a:extLst>
              <a:ext uri="{FF2B5EF4-FFF2-40B4-BE49-F238E27FC236}">
                <a16:creationId xmlns:a16="http://schemas.microsoft.com/office/drawing/2014/main" id="{3B600B3B-397C-4D4E-B832-5FB96DAB581E}"/>
              </a:ext>
            </a:extLst>
          </p:cNvPr>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1" fontAlgn="auto" hangingPunct="1">
              <a:spcBef>
                <a:spcPts val="0"/>
              </a:spcBef>
              <a:spcAft>
                <a:spcPts val="0"/>
              </a:spcAft>
              <a:defRPr/>
            </a:pPr>
            <a:endParaRPr lang="en-US">
              <a:solidFill>
                <a:prstClr val="white"/>
              </a:solidFill>
              <a:latin typeface="+mn-lt"/>
              <a:cs typeface="+mn-cs"/>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9">
            <a:extLst>
              <a:ext uri="{FF2B5EF4-FFF2-40B4-BE49-F238E27FC236}">
                <a16:creationId xmlns:a16="http://schemas.microsoft.com/office/drawing/2014/main" id="{8FE80D6E-1276-490B-847B-46D5C8DF02DF}"/>
              </a:ext>
            </a:extLst>
          </p:cNvPr>
          <p:cNvSpPr>
            <a:spLocks noGrp="1"/>
          </p:cNvSpPr>
          <p:nvPr>
            <p:ph type="dt" sz="half" idx="10"/>
          </p:nvPr>
        </p:nvSpPr>
        <p:spPr/>
        <p:txBody>
          <a:bodyPr/>
          <a:lstStyle>
            <a:lvl1pPr>
              <a:defRPr/>
            </a:lvl1pPr>
          </a:lstStyle>
          <a:p>
            <a:pPr>
              <a:defRPr/>
            </a:pPr>
            <a:fld id="{107EF86B-DA93-4642-AA88-B71319C0DBB0}" type="datetimeFigureOut">
              <a:rPr lang="en-US"/>
              <a:pPr>
                <a:defRPr/>
              </a:pPr>
              <a:t>10/2/2021</a:t>
            </a:fld>
            <a:endParaRPr lang="en-US"/>
          </a:p>
        </p:txBody>
      </p:sp>
      <p:sp>
        <p:nvSpPr>
          <p:cNvPr id="7" name="Footer Placeholder 18">
            <a:extLst>
              <a:ext uri="{FF2B5EF4-FFF2-40B4-BE49-F238E27FC236}">
                <a16:creationId xmlns:a16="http://schemas.microsoft.com/office/drawing/2014/main" id="{3478A30F-557A-4829-BA6E-E033C602675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26">
            <a:extLst>
              <a:ext uri="{FF2B5EF4-FFF2-40B4-BE49-F238E27FC236}">
                <a16:creationId xmlns:a16="http://schemas.microsoft.com/office/drawing/2014/main" id="{3ECB9439-BCCB-4D4F-BA3E-7FD8AE4D9EAA}"/>
              </a:ext>
            </a:extLst>
          </p:cNvPr>
          <p:cNvSpPr>
            <a:spLocks noGrp="1"/>
          </p:cNvSpPr>
          <p:nvPr>
            <p:ph type="sldNum" sz="quarter" idx="12"/>
          </p:nvPr>
        </p:nvSpPr>
        <p:spPr/>
        <p:txBody>
          <a:bodyPr/>
          <a:lstStyle>
            <a:lvl1pPr>
              <a:defRPr smtClean="0"/>
            </a:lvl1pPr>
          </a:lstStyle>
          <a:p>
            <a:pPr>
              <a:defRPr/>
            </a:pPr>
            <a:fld id="{69E6C97E-B445-4E04-BD79-DD973FEF1025}" type="slidenum">
              <a:rPr lang="en-US" altLang="en-US"/>
              <a:pPr>
                <a:defRPr/>
              </a:pPr>
              <a:t>‹#›</a:t>
            </a:fld>
            <a:endParaRPr lang="en-US" altLang="en-US"/>
          </a:p>
        </p:txBody>
      </p:sp>
    </p:spTree>
    <p:extLst>
      <p:ext uri="{BB962C8B-B14F-4D97-AF65-F5344CB8AC3E}">
        <p14:creationId xmlns:p14="http://schemas.microsoft.com/office/powerpoint/2010/main" val="2494107847"/>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4CABE89C-3F9E-4E70-A72D-0197DF69E7B3}"/>
              </a:ext>
            </a:extLst>
          </p:cNvPr>
          <p:cNvSpPr>
            <a:spLocks noGrp="1"/>
          </p:cNvSpPr>
          <p:nvPr>
            <p:ph type="dt" sz="half" idx="10"/>
          </p:nvPr>
        </p:nvSpPr>
        <p:spPr/>
        <p:txBody>
          <a:bodyPr/>
          <a:lstStyle>
            <a:lvl1pPr>
              <a:defRPr/>
            </a:lvl1pPr>
          </a:lstStyle>
          <a:p>
            <a:pPr>
              <a:defRPr/>
            </a:pPr>
            <a:fld id="{635802BD-6FCF-4A79-A682-D598F8B647DC}" type="datetimeFigureOut">
              <a:rPr lang="en-US"/>
              <a:pPr>
                <a:defRPr/>
              </a:pPr>
              <a:t>10/2/2021</a:t>
            </a:fld>
            <a:endParaRPr lang="en-US"/>
          </a:p>
        </p:txBody>
      </p:sp>
      <p:sp>
        <p:nvSpPr>
          <p:cNvPr id="5" name="Footer Placeholder 21">
            <a:extLst>
              <a:ext uri="{FF2B5EF4-FFF2-40B4-BE49-F238E27FC236}">
                <a16:creationId xmlns:a16="http://schemas.microsoft.com/office/drawing/2014/main" id="{A8044F38-943F-42B4-8F1A-F0810B2C4D5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43E85C93-31C7-40B7-A60B-2B9411E77267}"/>
              </a:ext>
            </a:extLst>
          </p:cNvPr>
          <p:cNvSpPr>
            <a:spLocks noGrp="1"/>
          </p:cNvSpPr>
          <p:nvPr>
            <p:ph type="sldNum" sz="quarter" idx="12"/>
          </p:nvPr>
        </p:nvSpPr>
        <p:spPr/>
        <p:txBody>
          <a:bodyPr/>
          <a:lstStyle>
            <a:lvl1pPr>
              <a:defRPr/>
            </a:lvl1pPr>
          </a:lstStyle>
          <a:p>
            <a:pPr>
              <a:defRPr/>
            </a:pPr>
            <a:fld id="{7EB016D6-B812-4046-9825-43767C5F7185}" type="slidenum">
              <a:rPr lang="en-US" altLang="en-US"/>
              <a:pPr>
                <a:defRPr/>
              </a:pPr>
              <a:t>‹#›</a:t>
            </a:fld>
            <a:endParaRPr lang="en-US" altLang="en-US"/>
          </a:p>
        </p:txBody>
      </p:sp>
    </p:spTree>
    <p:extLst>
      <p:ext uri="{BB962C8B-B14F-4D97-AF65-F5344CB8AC3E}">
        <p14:creationId xmlns:p14="http://schemas.microsoft.com/office/powerpoint/2010/main" val="18758033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92ABD22F-CCF5-41E3-B6A6-4F4B06CD6E3A}"/>
              </a:ext>
            </a:extLst>
          </p:cNvPr>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1" fontAlgn="auto" hangingPunct="1">
              <a:spcBef>
                <a:spcPts val="0"/>
              </a:spcBef>
              <a:spcAft>
                <a:spcPts val="0"/>
              </a:spcAft>
              <a:defRPr/>
            </a:pPr>
            <a:endParaRPr lang="en-US">
              <a:solidFill>
                <a:prstClr val="white"/>
              </a:solidFill>
              <a:latin typeface="+mn-lt"/>
              <a:cs typeface="+mn-cs"/>
            </a:endParaRPr>
          </a:p>
        </p:txBody>
      </p:sp>
      <p:sp>
        <p:nvSpPr>
          <p:cNvPr id="5" name="Freeform 10">
            <a:extLst>
              <a:ext uri="{FF2B5EF4-FFF2-40B4-BE49-F238E27FC236}">
                <a16:creationId xmlns:a16="http://schemas.microsoft.com/office/drawing/2014/main" id="{33DC69E9-A5DE-4DFD-9CEC-DFDB1FB15316}"/>
              </a:ext>
            </a:extLst>
          </p:cNvPr>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1" fontAlgn="auto" hangingPunct="1">
              <a:spcBef>
                <a:spcPts val="0"/>
              </a:spcBef>
              <a:spcAft>
                <a:spcPts val="0"/>
              </a:spcAft>
              <a:defRPr/>
            </a:pPr>
            <a:endParaRPr lang="en-US">
              <a:solidFill>
                <a:prstClr val="white"/>
              </a:solidFill>
              <a:latin typeface="+mn-lt"/>
              <a:cs typeface="+mn-cs"/>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a:extLst>
              <a:ext uri="{FF2B5EF4-FFF2-40B4-BE49-F238E27FC236}">
                <a16:creationId xmlns:a16="http://schemas.microsoft.com/office/drawing/2014/main" id="{4F8EA554-CFAD-4245-93F5-113A81CED7CE}"/>
              </a:ext>
            </a:extLst>
          </p:cNvPr>
          <p:cNvSpPr>
            <a:spLocks noGrp="1"/>
          </p:cNvSpPr>
          <p:nvPr>
            <p:ph type="dt" sz="half" idx="10"/>
          </p:nvPr>
        </p:nvSpPr>
        <p:spPr/>
        <p:txBody>
          <a:bodyPr/>
          <a:lstStyle>
            <a:lvl1pPr>
              <a:defRPr/>
            </a:lvl1pPr>
          </a:lstStyle>
          <a:p>
            <a:pPr>
              <a:defRPr/>
            </a:pPr>
            <a:fld id="{CA399137-A38C-46FC-8820-6DD7C7BFAD81}" type="datetimeFigureOut">
              <a:rPr lang="en-US"/>
              <a:pPr>
                <a:defRPr/>
              </a:pPr>
              <a:t>10/2/2021</a:t>
            </a:fld>
            <a:endParaRPr lang="en-US"/>
          </a:p>
        </p:txBody>
      </p:sp>
      <p:sp>
        <p:nvSpPr>
          <p:cNvPr id="7" name="Footer Placeholder 4">
            <a:extLst>
              <a:ext uri="{FF2B5EF4-FFF2-40B4-BE49-F238E27FC236}">
                <a16:creationId xmlns:a16="http://schemas.microsoft.com/office/drawing/2014/main" id="{90C6E12F-AE83-4821-8485-2C51770D00B7}"/>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231B841D-0192-42B1-98E9-9474D5ADB44F}"/>
              </a:ext>
            </a:extLst>
          </p:cNvPr>
          <p:cNvSpPr>
            <a:spLocks noGrp="1"/>
          </p:cNvSpPr>
          <p:nvPr>
            <p:ph type="sldNum" sz="quarter" idx="12"/>
          </p:nvPr>
        </p:nvSpPr>
        <p:spPr/>
        <p:txBody>
          <a:bodyPr/>
          <a:lstStyle>
            <a:lvl1pPr>
              <a:defRPr smtClean="0"/>
            </a:lvl1pPr>
          </a:lstStyle>
          <a:p>
            <a:pPr>
              <a:defRPr/>
            </a:pPr>
            <a:fld id="{93B1BDA0-29CF-4FCA-BBFC-9E69E030F589}" type="slidenum">
              <a:rPr lang="en-US" altLang="en-US"/>
              <a:pPr>
                <a:defRPr/>
              </a:pPr>
              <a:t>‹#›</a:t>
            </a:fld>
            <a:endParaRPr lang="en-US" altLang="en-US"/>
          </a:p>
        </p:txBody>
      </p:sp>
    </p:spTree>
    <p:extLst>
      <p:ext uri="{BB962C8B-B14F-4D97-AF65-F5344CB8AC3E}">
        <p14:creationId xmlns:p14="http://schemas.microsoft.com/office/powerpoint/2010/main" val="3532375226"/>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4A406C86-A8A2-4E47-A096-4A461720E2B5}"/>
              </a:ext>
            </a:extLst>
          </p:cNvPr>
          <p:cNvSpPr>
            <a:spLocks noGrp="1"/>
          </p:cNvSpPr>
          <p:nvPr>
            <p:ph type="dt" sz="half" idx="10"/>
          </p:nvPr>
        </p:nvSpPr>
        <p:spPr/>
        <p:txBody>
          <a:bodyPr/>
          <a:lstStyle>
            <a:lvl1pPr>
              <a:defRPr/>
            </a:lvl1pPr>
          </a:lstStyle>
          <a:p>
            <a:pPr>
              <a:defRPr/>
            </a:pPr>
            <a:fld id="{AA34F9BF-8036-4357-A0F5-E64EE087FD53}" type="datetimeFigureOut">
              <a:rPr lang="en-US"/>
              <a:pPr>
                <a:defRPr/>
              </a:pPr>
              <a:t>10/2/2021</a:t>
            </a:fld>
            <a:endParaRPr lang="en-US"/>
          </a:p>
        </p:txBody>
      </p:sp>
      <p:sp>
        <p:nvSpPr>
          <p:cNvPr id="6" name="Footer Placeholder 21">
            <a:extLst>
              <a:ext uri="{FF2B5EF4-FFF2-40B4-BE49-F238E27FC236}">
                <a16:creationId xmlns:a16="http://schemas.microsoft.com/office/drawing/2014/main" id="{8F6B22AF-C3CF-4E78-8831-DD7BC5C9C2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6F70E678-257E-400C-8BB4-F2F9B46FBDB8}"/>
              </a:ext>
            </a:extLst>
          </p:cNvPr>
          <p:cNvSpPr>
            <a:spLocks noGrp="1"/>
          </p:cNvSpPr>
          <p:nvPr>
            <p:ph type="sldNum" sz="quarter" idx="12"/>
          </p:nvPr>
        </p:nvSpPr>
        <p:spPr/>
        <p:txBody>
          <a:bodyPr/>
          <a:lstStyle>
            <a:lvl1pPr>
              <a:defRPr/>
            </a:lvl1pPr>
          </a:lstStyle>
          <a:p>
            <a:pPr>
              <a:defRPr/>
            </a:pPr>
            <a:fld id="{4550252A-5463-43AD-B896-BFAEE3848014}" type="slidenum">
              <a:rPr lang="en-US" altLang="en-US"/>
              <a:pPr>
                <a:defRPr/>
              </a:pPr>
              <a:t>‹#›</a:t>
            </a:fld>
            <a:endParaRPr lang="en-US" altLang="en-US"/>
          </a:p>
        </p:txBody>
      </p:sp>
    </p:spTree>
    <p:extLst>
      <p:ext uri="{BB962C8B-B14F-4D97-AF65-F5344CB8AC3E}">
        <p14:creationId xmlns:p14="http://schemas.microsoft.com/office/powerpoint/2010/main" val="22204572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7E153595-7739-4208-A5D3-FDC809AC5072}"/>
              </a:ext>
            </a:extLst>
          </p:cNvPr>
          <p:cNvSpPr>
            <a:spLocks noGrp="1"/>
          </p:cNvSpPr>
          <p:nvPr>
            <p:ph type="dt" sz="half" idx="10"/>
          </p:nvPr>
        </p:nvSpPr>
        <p:spPr/>
        <p:txBody>
          <a:bodyPr/>
          <a:lstStyle>
            <a:lvl1pPr>
              <a:defRPr/>
            </a:lvl1pPr>
          </a:lstStyle>
          <a:p>
            <a:pPr>
              <a:defRPr/>
            </a:pPr>
            <a:fld id="{92BDEADB-FE1D-440F-BA37-D0F90F6E5574}" type="datetimeFigureOut">
              <a:rPr lang="en-US"/>
              <a:pPr>
                <a:defRPr/>
              </a:pPr>
              <a:t>10/2/2021</a:t>
            </a:fld>
            <a:endParaRPr lang="en-US"/>
          </a:p>
        </p:txBody>
      </p:sp>
      <p:sp>
        <p:nvSpPr>
          <p:cNvPr id="8" name="Footer Placeholder 21">
            <a:extLst>
              <a:ext uri="{FF2B5EF4-FFF2-40B4-BE49-F238E27FC236}">
                <a16:creationId xmlns:a16="http://schemas.microsoft.com/office/drawing/2014/main" id="{AC07A5DB-5B24-42B6-9C9C-53F007275D6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7">
            <a:extLst>
              <a:ext uri="{FF2B5EF4-FFF2-40B4-BE49-F238E27FC236}">
                <a16:creationId xmlns:a16="http://schemas.microsoft.com/office/drawing/2014/main" id="{3497E602-FBCB-45CA-B923-F8564724E2E5}"/>
              </a:ext>
            </a:extLst>
          </p:cNvPr>
          <p:cNvSpPr>
            <a:spLocks noGrp="1"/>
          </p:cNvSpPr>
          <p:nvPr>
            <p:ph type="sldNum" sz="quarter" idx="12"/>
          </p:nvPr>
        </p:nvSpPr>
        <p:spPr/>
        <p:txBody>
          <a:bodyPr/>
          <a:lstStyle>
            <a:lvl1pPr>
              <a:defRPr/>
            </a:lvl1pPr>
          </a:lstStyle>
          <a:p>
            <a:pPr>
              <a:defRPr/>
            </a:pPr>
            <a:fld id="{CD2803E3-A175-4424-89F7-3C97098CD809}" type="slidenum">
              <a:rPr lang="en-US" altLang="en-US"/>
              <a:pPr>
                <a:defRPr/>
              </a:pPr>
              <a:t>‹#›</a:t>
            </a:fld>
            <a:endParaRPr lang="en-US" altLang="en-US"/>
          </a:p>
        </p:txBody>
      </p:sp>
    </p:spTree>
    <p:extLst>
      <p:ext uri="{BB962C8B-B14F-4D97-AF65-F5344CB8AC3E}">
        <p14:creationId xmlns:p14="http://schemas.microsoft.com/office/powerpoint/2010/main" val="838399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a:t>Click to edit Master title style</a:t>
            </a:r>
          </a:p>
        </p:txBody>
      </p:sp>
      <p:sp>
        <p:nvSpPr>
          <p:cNvPr id="3" name="Date Placeholder 9">
            <a:extLst>
              <a:ext uri="{FF2B5EF4-FFF2-40B4-BE49-F238E27FC236}">
                <a16:creationId xmlns:a16="http://schemas.microsoft.com/office/drawing/2014/main" id="{65625414-3790-4695-A145-A123DA916B89}"/>
              </a:ext>
            </a:extLst>
          </p:cNvPr>
          <p:cNvSpPr>
            <a:spLocks noGrp="1"/>
          </p:cNvSpPr>
          <p:nvPr>
            <p:ph type="dt" sz="half" idx="10"/>
          </p:nvPr>
        </p:nvSpPr>
        <p:spPr/>
        <p:txBody>
          <a:bodyPr/>
          <a:lstStyle>
            <a:lvl1pPr>
              <a:defRPr/>
            </a:lvl1pPr>
          </a:lstStyle>
          <a:p>
            <a:pPr>
              <a:defRPr/>
            </a:pPr>
            <a:fld id="{E5BCB177-78CD-49AB-994A-0255CAC60170}" type="datetimeFigureOut">
              <a:rPr lang="en-US"/>
              <a:pPr>
                <a:defRPr/>
              </a:pPr>
              <a:t>10/2/2021</a:t>
            </a:fld>
            <a:endParaRPr lang="en-US"/>
          </a:p>
        </p:txBody>
      </p:sp>
      <p:sp>
        <p:nvSpPr>
          <p:cNvPr id="4" name="Footer Placeholder 21">
            <a:extLst>
              <a:ext uri="{FF2B5EF4-FFF2-40B4-BE49-F238E27FC236}">
                <a16:creationId xmlns:a16="http://schemas.microsoft.com/office/drawing/2014/main" id="{D035F21B-893D-4B56-B57B-8C034D7242A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F38B6277-1AB2-46E9-98FC-BD974221E7A8}"/>
              </a:ext>
            </a:extLst>
          </p:cNvPr>
          <p:cNvSpPr>
            <a:spLocks noGrp="1"/>
          </p:cNvSpPr>
          <p:nvPr>
            <p:ph type="sldNum" sz="quarter" idx="12"/>
          </p:nvPr>
        </p:nvSpPr>
        <p:spPr/>
        <p:txBody>
          <a:bodyPr/>
          <a:lstStyle>
            <a:lvl1pPr>
              <a:defRPr/>
            </a:lvl1pPr>
          </a:lstStyle>
          <a:p>
            <a:pPr>
              <a:defRPr/>
            </a:pPr>
            <a:fld id="{7C04CEC1-F00E-4264-AAB4-4E128627A5E0}" type="slidenum">
              <a:rPr lang="en-US" altLang="en-US"/>
              <a:pPr>
                <a:defRPr/>
              </a:pPr>
              <a:t>‹#›</a:t>
            </a:fld>
            <a:endParaRPr lang="en-US" altLang="en-US"/>
          </a:p>
        </p:txBody>
      </p:sp>
    </p:spTree>
    <p:extLst>
      <p:ext uri="{BB962C8B-B14F-4D97-AF65-F5344CB8AC3E}">
        <p14:creationId xmlns:p14="http://schemas.microsoft.com/office/powerpoint/2010/main" val="25733929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97EF7C2B-DB13-448B-82BD-248789CDF504}"/>
              </a:ext>
            </a:extLst>
          </p:cNvPr>
          <p:cNvSpPr>
            <a:spLocks noGrp="1"/>
          </p:cNvSpPr>
          <p:nvPr>
            <p:ph type="dt" sz="half" idx="10"/>
          </p:nvPr>
        </p:nvSpPr>
        <p:spPr/>
        <p:txBody>
          <a:bodyPr/>
          <a:lstStyle>
            <a:lvl1pPr>
              <a:defRPr/>
            </a:lvl1pPr>
          </a:lstStyle>
          <a:p>
            <a:pPr>
              <a:defRPr/>
            </a:pPr>
            <a:fld id="{4A5D5726-B044-46D2-9AEF-33FEB4321AB5}" type="datetimeFigureOut">
              <a:rPr lang="en-US"/>
              <a:pPr>
                <a:defRPr/>
              </a:pPr>
              <a:t>10/2/2021</a:t>
            </a:fld>
            <a:endParaRPr lang="en-US"/>
          </a:p>
        </p:txBody>
      </p:sp>
      <p:sp>
        <p:nvSpPr>
          <p:cNvPr id="3" name="Footer Placeholder 21">
            <a:extLst>
              <a:ext uri="{FF2B5EF4-FFF2-40B4-BE49-F238E27FC236}">
                <a16:creationId xmlns:a16="http://schemas.microsoft.com/office/drawing/2014/main" id="{EA749195-EB3A-49E2-8978-9C184806CEC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22B93852-3436-4E3E-A734-C104F768FCFB}"/>
              </a:ext>
            </a:extLst>
          </p:cNvPr>
          <p:cNvSpPr>
            <a:spLocks noGrp="1"/>
          </p:cNvSpPr>
          <p:nvPr>
            <p:ph type="sldNum" sz="quarter" idx="12"/>
          </p:nvPr>
        </p:nvSpPr>
        <p:spPr/>
        <p:txBody>
          <a:bodyPr/>
          <a:lstStyle>
            <a:lvl1pPr>
              <a:defRPr/>
            </a:lvl1pPr>
          </a:lstStyle>
          <a:p>
            <a:pPr>
              <a:defRPr/>
            </a:pPr>
            <a:fld id="{EB4C6B6E-ABAE-4824-AE4A-11F1328E7810}" type="slidenum">
              <a:rPr lang="en-US" altLang="en-US"/>
              <a:pPr>
                <a:defRPr/>
              </a:pPr>
              <a:t>‹#›</a:t>
            </a:fld>
            <a:endParaRPr lang="en-US" altLang="en-US"/>
          </a:p>
        </p:txBody>
      </p:sp>
    </p:spTree>
    <p:extLst>
      <p:ext uri="{BB962C8B-B14F-4D97-AF65-F5344CB8AC3E}">
        <p14:creationId xmlns:p14="http://schemas.microsoft.com/office/powerpoint/2010/main" val="11336439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DFB23-E985-4452-8F98-40FD78B328B3}"/>
              </a:ext>
            </a:extLst>
          </p:cNvPr>
          <p:cNvSpPr>
            <a:spLocks noGrp="1"/>
          </p:cNvSpPr>
          <p:nvPr>
            <p:ph type="dt" sz="half" idx="10"/>
          </p:nvPr>
        </p:nvSpPr>
        <p:spPr/>
        <p:txBody>
          <a:bodyPr/>
          <a:lstStyle>
            <a:lvl1pPr>
              <a:defRPr/>
            </a:lvl1pPr>
          </a:lstStyle>
          <a:p>
            <a:pPr>
              <a:defRPr/>
            </a:pPr>
            <a:fld id="{C564E67E-DE06-4B85-850D-9A70F7CFF502}" type="datetimeFigureOut">
              <a:rPr lang="en-US"/>
              <a:pPr>
                <a:defRPr/>
              </a:pPr>
              <a:t>10/2/2021</a:t>
            </a:fld>
            <a:endParaRPr lang="en-US"/>
          </a:p>
        </p:txBody>
      </p:sp>
      <p:sp>
        <p:nvSpPr>
          <p:cNvPr id="6" name="Footer Placeholder 5">
            <a:extLst>
              <a:ext uri="{FF2B5EF4-FFF2-40B4-BE49-F238E27FC236}">
                <a16:creationId xmlns:a16="http://schemas.microsoft.com/office/drawing/2014/main" id="{29F0D160-8061-460D-AB77-04C3D6C9C1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47E0F9D-D709-4AC6-9B35-B689F628833F}"/>
              </a:ext>
            </a:extLst>
          </p:cNvPr>
          <p:cNvSpPr>
            <a:spLocks noGrp="1"/>
          </p:cNvSpPr>
          <p:nvPr>
            <p:ph type="sldNum" sz="quarter" idx="12"/>
          </p:nvPr>
        </p:nvSpPr>
        <p:spPr>
          <a:xfrm>
            <a:off x="8156575" y="6421438"/>
            <a:ext cx="762000" cy="365125"/>
          </a:xfrm>
        </p:spPr>
        <p:txBody>
          <a:bodyPr/>
          <a:lstStyle>
            <a:lvl1pPr>
              <a:defRPr smtClean="0"/>
            </a:lvl1pPr>
          </a:lstStyle>
          <a:p>
            <a:pPr>
              <a:defRPr/>
            </a:pPr>
            <a:fld id="{73A4B1E6-B979-4EC2-AD07-2A41963B36B5}" type="slidenum">
              <a:rPr lang="en-US" altLang="en-US"/>
              <a:pPr>
                <a:defRPr/>
              </a:pPr>
              <a:t>‹#›</a:t>
            </a:fld>
            <a:endParaRPr lang="en-US" altLang="en-US"/>
          </a:p>
        </p:txBody>
      </p:sp>
    </p:spTree>
    <p:extLst>
      <p:ext uri="{BB962C8B-B14F-4D97-AF65-F5344CB8AC3E}">
        <p14:creationId xmlns:p14="http://schemas.microsoft.com/office/powerpoint/2010/main" val="111432802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9">
            <a:extLst>
              <a:ext uri="{FF2B5EF4-FFF2-40B4-BE49-F238E27FC236}">
                <a16:creationId xmlns:a16="http://schemas.microsoft.com/office/drawing/2014/main" id="{F6CA629F-0AF4-49BF-BB92-AF6B1CDA518F}"/>
              </a:ext>
            </a:extLst>
          </p:cNvPr>
          <p:cNvSpPr>
            <a:spLocks noGrp="1"/>
          </p:cNvSpPr>
          <p:nvPr>
            <p:ph type="dt" sz="half" idx="10"/>
          </p:nvPr>
        </p:nvSpPr>
        <p:spPr/>
        <p:txBody>
          <a:bodyPr/>
          <a:lstStyle>
            <a:lvl1pPr>
              <a:defRPr/>
            </a:lvl1pPr>
          </a:lstStyle>
          <a:p>
            <a:pPr>
              <a:defRPr/>
            </a:pPr>
            <a:fld id="{56D2F23F-057D-4A46-8418-89D13E83F933}" type="datetimeFigureOut">
              <a:rPr lang="en-US"/>
              <a:pPr>
                <a:defRPr/>
              </a:pPr>
              <a:t>10/2/2021</a:t>
            </a:fld>
            <a:endParaRPr lang="en-US"/>
          </a:p>
        </p:txBody>
      </p:sp>
      <p:sp>
        <p:nvSpPr>
          <p:cNvPr id="6" name="Footer Placeholder 21">
            <a:extLst>
              <a:ext uri="{FF2B5EF4-FFF2-40B4-BE49-F238E27FC236}">
                <a16:creationId xmlns:a16="http://schemas.microsoft.com/office/drawing/2014/main" id="{EB0D8057-3FC4-46EA-8910-1DFD163D02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9472F725-E84D-444A-AAE1-C1489849483E}"/>
              </a:ext>
            </a:extLst>
          </p:cNvPr>
          <p:cNvSpPr>
            <a:spLocks noGrp="1"/>
          </p:cNvSpPr>
          <p:nvPr>
            <p:ph type="sldNum" sz="quarter" idx="12"/>
          </p:nvPr>
        </p:nvSpPr>
        <p:spPr/>
        <p:txBody>
          <a:bodyPr/>
          <a:lstStyle>
            <a:lvl1pPr>
              <a:defRPr/>
            </a:lvl1pPr>
          </a:lstStyle>
          <a:p>
            <a:pPr>
              <a:defRPr/>
            </a:pPr>
            <a:fld id="{EFC6DD5D-667C-40E4-A0FA-D951534DA241}" type="slidenum">
              <a:rPr lang="en-US" altLang="en-US"/>
              <a:pPr>
                <a:defRPr/>
              </a:pPr>
              <a:t>‹#›</a:t>
            </a:fld>
            <a:endParaRPr lang="en-US" altLang="en-US"/>
          </a:p>
        </p:txBody>
      </p:sp>
    </p:spTree>
    <p:extLst>
      <p:ext uri="{BB962C8B-B14F-4D97-AF65-F5344CB8AC3E}">
        <p14:creationId xmlns:p14="http://schemas.microsoft.com/office/powerpoint/2010/main" val="177212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9747DE-259C-4D1C-BC86-E60A1AB2F8BC}"/>
              </a:ext>
            </a:extLst>
          </p:cNvPr>
          <p:cNvSpPr>
            <a:spLocks noGrp="1"/>
          </p:cNvSpPr>
          <p:nvPr>
            <p:ph type="dt" sz="half" idx="14"/>
          </p:nvPr>
        </p:nvSpPr>
        <p:spPr/>
        <p:txBody>
          <a:bodyPr/>
          <a:lstStyle>
            <a:lvl1pPr>
              <a:defRPr/>
            </a:lvl1pPr>
          </a:lstStyle>
          <a:p>
            <a:pPr>
              <a:defRPr/>
            </a:pPr>
            <a:fld id="{9449CD0D-3ED6-42E4-8F22-DFC0F3579859}" type="datetimeFigureOut">
              <a:rPr lang="en-US"/>
              <a:pPr>
                <a:defRPr/>
              </a:pPr>
              <a:t>10/2/2021</a:t>
            </a:fld>
            <a:endParaRPr lang="en-US"/>
          </a:p>
        </p:txBody>
      </p:sp>
      <p:sp>
        <p:nvSpPr>
          <p:cNvPr id="6" name="Footer Placeholder 4">
            <a:extLst>
              <a:ext uri="{FF2B5EF4-FFF2-40B4-BE49-F238E27FC236}">
                <a16:creationId xmlns:a16="http://schemas.microsoft.com/office/drawing/2014/main" id="{96DDB9D9-D5F1-4494-B905-6BAAB04AA183}"/>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661DE36-DEE9-4B18-93EB-5D1FC8264B75}"/>
              </a:ext>
            </a:extLst>
          </p:cNvPr>
          <p:cNvSpPr>
            <a:spLocks noGrp="1"/>
          </p:cNvSpPr>
          <p:nvPr>
            <p:ph type="sldNum" sz="quarter" idx="16"/>
          </p:nvPr>
        </p:nvSpPr>
        <p:spPr/>
        <p:txBody>
          <a:bodyPr/>
          <a:lstStyle>
            <a:lvl1pPr>
              <a:defRPr/>
            </a:lvl1pPr>
          </a:lstStyle>
          <a:p>
            <a:pPr>
              <a:defRPr/>
            </a:pPr>
            <a:fld id="{7D27A2D3-F682-4011-AFA1-98456BA360F2}" type="slidenum">
              <a:rPr lang="en-US" altLang="en-US"/>
              <a:pPr>
                <a:defRPr/>
              </a:pPr>
              <a:t>‹#›</a:t>
            </a:fld>
            <a:endParaRPr lang="en-US" altLang="en-US"/>
          </a:p>
        </p:txBody>
      </p:sp>
    </p:spTree>
    <p:extLst>
      <p:ext uri="{BB962C8B-B14F-4D97-AF65-F5344CB8AC3E}">
        <p14:creationId xmlns:p14="http://schemas.microsoft.com/office/powerpoint/2010/main" val="38950967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2D38F6E1-228F-49F2-B37D-2C6BC5E182EF}"/>
              </a:ext>
            </a:extLst>
          </p:cNvPr>
          <p:cNvSpPr>
            <a:spLocks noGrp="1"/>
          </p:cNvSpPr>
          <p:nvPr>
            <p:ph type="dt" sz="half" idx="10"/>
          </p:nvPr>
        </p:nvSpPr>
        <p:spPr/>
        <p:txBody>
          <a:bodyPr/>
          <a:lstStyle>
            <a:lvl1pPr>
              <a:defRPr/>
            </a:lvl1pPr>
          </a:lstStyle>
          <a:p>
            <a:pPr>
              <a:defRPr/>
            </a:pPr>
            <a:fld id="{4EF3C369-46F1-45CD-9E48-796BC3FF31AC}" type="datetimeFigureOut">
              <a:rPr lang="en-US"/>
              <a:pPr>
                <a:defRPr/>
              </a:pPr>
              <a:t>10/2/2021</a:t>
            </a:fld>
            <a:endParaRPr lang="en-US"/>
          </a:p>
        </p:txBody>
      </p:sp>
      <p:sp>
        <p:nvSpPr>
          <p:cNvPr id="5" name="Footer Placeholder 21">
            <a:extLst>
              <a:ext uri="{FF2B5EF4-FFF2-40B4-BE49-F238E27FC236}">
                <a16:creationId xmlns:a16="http://schemas.microsoft.com/office/drawing/2014/main" id="{9B7DD6D2-55DE-4968-BB18-EB4E48BE07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07F6CFE3-DEB7-44F7-995E-40C8E9AAC7A7}"/>
              </a:ext>
            </a:extLst>
          </p:cNvPr>
          <p:cNvSpPr>
            <a:spLocks noGrp="1"/>
          </p:cNvSpPr>
          <p:nvPr>
            <p:ph type="sldNum" sz="quarter" idx="12"/>
          </p:nvPr>
        </p:nvSpPr>
        <p:spPr/>
        <p:txBody>
          <a:bodyPr/>
          <a:lstStyle>
            <a:lvl1pPr>
              <a:defRPr/>
            </a:lvl1pPr>
          </a:lstStyle>
          <a:p>
            <a:pPr>
              <a:defRPr/>
            </a:pPr>
            <a:fld id="{143247F5-70BF-42C2-A555-2EB97E26DA5C}" type="slidenum">
              <a:rPr lang="en-US" altLang="en-US"/>
              <a:pPr>
                <a:defRPr/>
              </a:pPr>
              <a:t>‹#›</a:t>
            </a:fld>
            <a:endParaRPr lang="en-US" altLang="en-US"/>
          </a:p>
        </p:txBody>
      </p:sp>
    </p:spTree>
    <p:extLst>
      <p:ext uri="{BB962C8B-B14F-4D97-AF65-F5344CB8AC3E}">
        <p14:creationId xmlns:p14="http://schemas.microsoft.com/office/powerpoint/2010/main" val="3450139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2027F1BB-035D-46F3-9788-632338FDDD53}"/>
              </a:ext>
            </a:extLst>
          </p:cNvPr>
          <p:cNvSpPr>
            <a:spLocks noGrp="1"/>
          </p:cNvSpPr>
          <p:nvPr>
            <p:ph type="dt" sz="half" idx="10"/>
          </p:nvPr>
        </p:nvSpPr>
        <p:spPr/>
        <p:txBody>
          <a:bodyPr/>
          <a:lstStyle>
            <a:lvl1pPr>
              <a:defRPr/>
            </a:lvl1pPr>
          </a:lstStyle>
          <a:p>
            <a:pPr>
              <a:defRPr/>
            </a:pPr>
            <a:fld id="{893704A4-D960-413B-9D37-A830E670C57D}" type="datetimeFigureOut">
              <a:rPr lang="en-US"/>
              <a:pPr>
                <a:defRPr/>
              </a:pPr>
              <a:t>10/2/2021</a:t>
            </a:fld>
            <a:endParaRPr lang="en-US"/>
          </a:p>
        </p:txBody>
      </p:sp>
      <p:sp>
        <p:nvSpPr>
          <p:cNvPr id="5" name="Footer Placeholder 21">
            <a:extLst>
              <a:ext uri="{FF2B5EF4-FFF2-40B4-BE49-F238E27FC236}">
                <a16:creationId xmlns:a16="http://schemas.microsoft.com/office/drawing/2014/main" id="{069D13F1-D951-4A4F-AF4D-8C7E008959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8FF45FCB-87A7-49A0-A9F3-2ACE322B3BD0}"/>
              </a:ext>
            </a:extLst>
          </p:cNvPr>
          <p:cNvSpPr>
            <a:spLocks noGrp="1"/>
          </p:cNvSpPr>
          <p:nvPr>
            <p:ph type="sldNum" sz="quarter" idx="12"/>
          </p:nvPr>
        </p:nvSpPr>
        <p:spPr/>
        <p:txBody>
          <a:bodyPr/>
          <a:lstStyle>
            <a:lvl1pPr>
              <a:defRPr/>
            </a:lvl1pPr>
          </a:lstStyle>
          <a:p>
            <a:pPr>
              <a:defRPr/>
            </a:pPr>
            <a:fld id="{2AC23BE4-C5FD-4B02-9511-650031E50C99}" type="slidenum">
              <a:rPr lang="en-US" altLang="en-US"/>
              <a:pPr>
                <a:defRPr/>
              </a:pPr>
              <a:t>‹#›</a:t>
            </a:fld>
            <a:endParaRPr lang="en-US" altLang="en-US"/>
          </a:p>
        </p:txBody>
      </p:sp>
    </p:spTree>
    <p:extLst>
      <p:ext uri="{BB962C8B-B14F-4D97-AF65-F5344CB8AC3E}">
        <p14:creationId xmlns:p14="http://schemas.microsoft.com/office/powerpoint/2010/main" val="580792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EA90BBA8-2629-46A2-AC0F-09C8931B6C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1447800"/>
            <a:ext cx="2971800" cy="1097280"/>
          </a:xfrm>
        </p:spPr>
        <p:txBody>
          <a:bodyPr/>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9600" y="2547890"/>
            <a:ext cx="2971800" cy="2405109"/>
          </a:xfrm>
        </p:spPr>
        <p:txBody>
          <a:bodyPr tIns="9144"/>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B233C661-07B7-4994-A474-2F8F551A4944}"/>
              </a:ext>
            </a:extLst>
          </p:cNvPr>
          <p:cNvSpPr>
            <a:spLocks noGrp="1"/>
          </p:cNvSpPr>
          <p:nvPr>
            <p:ph type="dt" sz="half" idx="10"/>
          </p:nvPr>
        </p:nvSpPr>
        <p:spPr/>
        <p:txBody>
          <a:bodyPr/>
          <a:lstStyle>
            <a:lvl1pPr>
              <a:defRPr/>
            </a:lvl1pPr>
          </a:lstStyle>
          <a:p>
            <a:pPr>
              <a:defRPr/>
            </a:pPr>
            <a:fld id="{687EE3C7-A5D8-4FDB-97B3-EB9F3758A76B}" type="datetimeFigureOut">
              <a:rPr lang="en-US"/>
              <a:pPr>
                <a:defRPr/>
              </a:pPr>
              <a:t>10/2/2021</a:t>
            </a:fld>
            <a:endParaRPr lang="en-US"/>
          </a:p>
        </p:txBody>
      </p:sp>
      <p:sp>
        <p:nvSpPr>
          <p:cNvPr id="7" name="Footer Placeholder 5">
            <a:extLst>
              <a:ext uri="{FF2B5EF4-FFF2-40B4-BE49-F238E27FC236}">
                <a16:creationId xmlns:a16="http://schemas.microsoft.com/office/drawing/2014/main" id="{E93F6BF0-23DE-4092-9C2E-18954F77876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AAB3AD49-0234-49B5-A00B-C61163E5C640}"/>
              </a:ext>
            </a:extLst>
          </p:cNvPr>
          <p:cNvSpPr>
            <a:spLocks noGrp="1"/>
          </p:cNvSpPr>
          <p:nvPr>
            <p:ph type="sldNum" sz="quarter" idx="12"/>
          </p:nvPr>
        </p:nvSpPr>
        <p:spPr/>
        <p:txBody>
          <a:bodyPr/>
          <a:lstStyle>
            <a:lvl1pPr>
              <a:defRPr smtClean="0"/>
            </a:lvl1pPr>
          </a:lstStyle>
          <a:p>
            <a:pPr>
              <a:defRPr/>
            </a:pPr>
            <a:fld id="{FFB3B644-A888-43F6-A195-4D761D4E8697}" type="slidenum">
              <a:rPr lang="en-US" altLang="en-US"/>
              <a:pPr>
                <a:defRPr/>
              </a:pPr>
              <a:t>‹#›</a:t>
            </a:fld>
            <a:endParaRPr lang="en-US" altLang="en-US"/>
          </a:p>
        </p:txBody>
      </p:sp>
    </p:spTree>
    <p:extLst>
      <p:ext uri="{BB962C8B-B14F-4D97-AF65-F5344CB8AC3E}">
        <p14:creationId xmlns:p14="http://schemas.microsoft.com/office/powerpoint/2010/main" val="85238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a:extLst>
              <a:ext uri="{FF2B5EF4-FFF2-40B4-BE49-F238E27FC236}">
                <a16:creationId xmlns:a16="http://schemas.microsoft.com/office/drawing/2014/main" id="{A4E6ACAE-37C8-4550-9A37-9CF83244DB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D5A8A9A4-BA3C-48A5-B95E-BE074E094942}"/>
              </a:ext>
            </a:extLst>
          </p:cNvPr>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5ACFEF-278A-495D-836E-0F8FD5836411}"/>
              </a:ext>
            </a:extLst>
          </p:cNvPr>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239CCF0-5D05-447E-BBB4-6006006E2807}"/>
              </a:ext>
            </a:extLst>
          </p:cNvPr>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rtl="0" eaLnBrk="1" fontAlgn="auto" hangingPunct="1">
              <a:spcBef>
                <a:spcPts val="0"/>
              </a:spcBef>
              <a:spcAft>
                <a:spcPts val="0"/>
              </a:spcAft>
              <a:defRPr sz="1000" strike="noStrike" spc="60" baseline="0">
                <a:solidFill>
                  <a:schemeClr val="tx1"/>
                </a:solidFill>
                <a:latin typeface="+mn-lt"/>
                <a:cs typeface="+mn-cs"/>
              </a:defRPr>
            </a:lvl1pPr>
          </a:lstStyle>
          <a:p>
            <a:pPr>
              <a:defRPr/>
            </a:pPr>
            <a:fld id="{705DD45A-F5B1-427E-82DB-7D6AD187655D}" type="datetimeFigureOut">
              <a:rPr lang="en-US"/>
              <a:pPr>
                <a:defRPr/>
              </a:pPr>
              <a:t>10/2/2021</a:t>
            </a:fld>
            <a:endParaRPr lang="en-US"/>
          </a:p>
        </p:txBody>
      </p:sp>
      <p:sp>
        <p:nvSpPr>
          <p:cNvPr id="5" name="Footer Placeholder 4">
            <a:extLst>
              <a:ext uri="{FF2B5EF4-FFF2-40B4-BE49-F238E27FC236}">
                <a16:creationId xmlns:a16="http://schemas.microsoft.com/office/drawing/2014/main" id="{0CA2B319-ADC4-4839-8DFD-9B588972B78A}"/>
              </a:ext>
            </a:extLst>
          </p:cNvPr>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rtl="0" eaLnBrk="1" fontAlgn="auto" hangingPunct="1">
              <a:spcBef>
                <a:spcPts val="0"/>
              </a:spcBef>
              <a:spcAft>
                <a:spcPts val="0"/>
              </a:spcAft>
              <a:defRPr sz="1000" cap="all" spc="60" baseline="0">
                <a:solidFill>
                  <a:schemeClr val="tx1"/>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A2DCC8A7-B5EA-4046-B308-721AC0A99396}"/>
              </a:ext>
            </a:extLst>
          </p:cNvPr>
          <p:cNvSpPr>
            <a:spLocks noGrp="1"/>
          </p:cNvSpPr>
          <p:nvPr>
            <p:ph type="sldNum" sz="quarter" idx="4"/>
          </p:nvPr>
        </p:nvSpPr>
        <p:spPr>
          <a:xfrm>
            <a:off x="7543800" y="6356350"/>
            <a:ext cx="990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100" smtClean="0">
                <a:latin typeface="Arial Narrow" panose="020B0606020202030204" pitchFamily="34" charset="0"/>
              </a:defRPr>
            </a:lvl1pPr>
          </a:lstStyle>
          <a:p>
            <a:pPr>
              <a:defRPr/>
            </a:pPr>
            <a:fld id="{25C267C8-CDEE-4FAA-9537-B1B175D896E7}"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414" r:id="rId1"/>
    <p:sldLayoutId id="2147484368" r:id="rId2"/>
    <p:sldLayoutId id="2147484369" r:id="rId3"/>
    <p:sldLayoutId id="2147484370" r:id="rId4"/>
    <p:sldLayoutId id="2147484371" r:id="rId5"/>
    <p:sldLayoutId id="2147484372" r:id="rId6"/>
    <p:sldLayoutId id="2147484373" r:id="rId7"/>
    <p:sldLayoutId id="2147484374" r:id="rId8"/>
    <p:sldLayoutId id="2147484415" r:id="rId9"/>
    <p:sldLayoutId id="2147484375" r:id="rId10"/>
    <p:sldLayoutId id="2147484376" r:id="rId11"/>
  </p:sldLayoutIdLst>
  <p:txStyles>
    <p:titleStyle>
      <a:lvl1pPr algn="l" rtl="0" eaLnBrk="0" fontAlgn="base" hangingPunct="0">
        <a:spcBef>
          <a:spcPct val="0"/>
        </a:spcBef>
        <a:spcAft>
          <a:spcPct val="0"/>
        </a:spcAft>
        <a:defRPr sz="3000" kern="1200" cap="all" spc="5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1pPr>
      <a:lvl2pPr marL="742950" indent="-28575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2pPr>
      <a:lvl3pPr marL="11430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3pPr>
      <a:lvl4pPr marL="16002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4pPr>
      <a:lvl5pPr marL="2057400" indent="-228600" algn="l" rtl="0" eaLnBrk="0" fontAlgn="base" hangingPunct="0">
        <a:spcBef>
          <a:spcPct val="20000"/>
        </a:spcBef>
        <a:spcAft>
          <a:spcPts val="600"/>
        </a:spcAft>
        <a:buClr>
          <a:schemeClr val="tx2"/>
        </a:buClr>
        <a:buFont typeface="Arial" panose="020B0604020202020204" pitchFamily="34" charset="0"/>
        <a:buChar char="•"/>
        <a:defRPr sz="1700" kern="1200" spc="3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0C1D21-4CC1-40E7-B35A-58EF6536FB06}"/>
              </a:ext>
            </a:extLst>
          </p:cNvPr>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764B4056-0758-429F-B199-F7F48167701F}"/>
              </a:ext>
            </a:extLst>
          </p:cNvPr>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360C5575-FEF7-4EAF-8092-33888D45FFE9}"/>
              </a:ext>
            </a:extLst>
          </p:cNvPr>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51E8A13E-BD78-4BD6-B38F-1F2EB6D29D56}"/>
              </a:ext>
            </a:extLst>
          </p:cNvPr>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Rectangle 10">
            <a:extLst>
              <a:ext uri="{FF2B5EF4-FFF2-40B4-BE49-F238E27FC236}">
                <a16:creationId xmlns:a16="http://schemas.microsoft.com/office/drawing/2014/main" id="{AB0FFE0C-3881-481B-8341-B372BF9ADDEC}"/>
              </a:ext>
            </a:extLst>
          </p:cNvPr>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 name="Rectangle 11">
            <a:extLst>
              <a:ext uri="{FF2B5EF4-FFF2-40B4-BE49-F238E27FC236}">
                <a16:creationId xmlns:a16="http://schemas.microsoft.com/office/drawing/2014/main" id="{AF01C99F-AC1E-4788-8AD1-A4EF08780956}"/>
              </a:ext>
            </a:extLst>
          </p:cNvPr>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 name="Rectangle 14">
            <a:extLst>
              <a:ext uri="{FF2B5EF4-FFF2-40B4-BE49-F238E27FC236}">
                <a16:creationId xmlns:a16="http://schemas.microsoft.com/office/drawing/2014/main" id="{FCDAC6A8-BBF4-46F0-80C8-4C4F7028534F}"/>
              </a:ext>
            </a:extLst>
          </p:cNvPr>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 name="Rectangle 15">
            <a:extLst>
              <a:ext uri="{FF2B5EF4-FFF2-40B4-BE49-F238E27FC236}">
                <a16:creationId xmlns:a16="http://schemas.microsoft.com/office/drawing/2014/main" id="{AD7576E3-1235-4364-9420-31CDF1B5AEDE}"/>
              </a:ext>
            </a:extLst>
          </p:cNvPr>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7" name="Rectangle 16">
            <a:extLst>
              <a:ext uri="{FF2B5EF4-FFF2-40B4-BE49-F238E27FC236}">
                <a16:creationId xmlns:a16="http://schemas.microsoft.com/office/drawing/2014/main" id="{F669574C-CBC2-43D0-8F7E-A4E98BA1564D}"/>
              </a:ext>
            </a:extLst>
          </p:cNvPr>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 name="Title Placeholder 21">
            <a:extLst>
              <a:ext uri="{FF2B5EF4-FFF2-40B4-BE49-F238E27FC236}">
                <a16:creationId xmlns:a16="http://schemas.microsoft.com/office/drawing/2014/main" id="{C2A194E0-6771-4700-91B3-F3C301F40334}"/>
              </a:ext>
            </a:extLst>
          </p:cNvPr>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p>
        </p:txBody>
      </p:sp>
      <p:sp>
        <p:nvSpPr>
          <p:cNvPr id="2060" name="Text Placeholder 12">
            <a:extLst>
              <a:ext uri="{FF2B5EF4-FFF2-40B4-BE49-F238E27FC236}">
                <a16:creationId xmlns:a16="http://schemas.microsoft.com/office/drawing/2014/main" id="{6C44F0E6-A8CE-41A6-AF8D-B35ED3D6184D}"/>
              </a:ext>
            </a:extLst>
          </p:cNvPr>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6762C591-4510-4B79-A0EE-72507187A9B9}"/>
              </a:ext>
            </a:extLst>
          </p:cNvPr>
          <p:cNvSpPr>
            <a:spLocks noGrp="1"/>
          </p:cNvSpPr>
          <p:nvPr>
            <p:ph type="dt" sz="half" idx="2"/>
          </p:nvPr>
        </p:nvSpPr>
        <p:spPr>
          <a:xfrm>
            <a:off x="6477000" y="6416675"/>
            <a:ext cx="2133600" cy="365125"/>
          </a:xfrm>
          <a:prstGeom prst="rect">
            <a:avLst/>
          </a:prstGeom>
        </p:spPr>
        <p:txBody>
          <a:bodyPr vert="horz" anchor="b"/>
          <a:lstStyle>
            <a:lvl1pPr algn="l" rtl="0" eaLnBrk="1" fontAlgn="auto" latinLnBrk="0" hangingPunct="1">
              <a:spcBef>
                <a:spcPts val="0"/>
              </a:spcBef>
              <a:spcAft>
                <a:spcPts val="0"/>
              </a:spcAft>
              <a:defRPr kumimoji="0" sz="1100">
                <a:solidFill>
                  <a:schemeClr val="tx2"/>
                </a:solidFill>
                <a:latin typeface="+mn-lt"/>
                <a:cs typeface="+mn-cs"/>
              </a:defRPr>
            </a:lvl1pPr>
            <a:extLst/>
          </a:lstStyle>
          <a:p>
            <a:pPr>
              <a:defRPr/>
            </a:pPr>
            <a:fld id="{096273BC-B5A0-4AE8-85D5-00528C62AAF8}" type="datetimeFigureOut">
              <a:rPr lang="en-US"/>
              <a:pPr>
                <a:defRPr/>
              </a:pPr>
              <a:t>10/2/2021</a:t>
            </a:fld>
            <a:endParaRPr lang="en-US"/>
          </a:p>
        </p:txBody>
      </p:sp>
      <p:sp>
        <p:nvSpPr>
          <p:cNvPr id="3" name="Footer Placeholder 2">
            <a:extLst>
              <a:ext uri="{FF2B5EF4-FFF2-40B4-BE49-F238E27FC236}">
                <a16:creationId xmlns:a16="http://schemas.microsoft.com/office/drawing/2014/main" id="{D13D0E6C-67AD-4D7B-AE83-7B7DFFDF0025}"/>
              </a:ext>
            </a:extLst>
          </p:cNvPr>
          <p:cNvSpPr>
            <a:spLocks noGrp="1"/>
          </p:cNvSpPr>
          <p:nvPr>
            <p:ph type="ftr" sz="quarter" idx="3"/>
          </p:nvPr>
        </p:nvSpPr>
        <p:spPr>
          <a:xfrm>
            <a:off x="914400" y="6416675"/>
            <a:ext cx="5562600" cy="365125"/>
          </a:xfrm>
          <a:prstGeom prst="rect">
            <a:avLst/>
          </a:prstGeom>
        </p:spPr>
        <p:txBody>
          <a:bodyPr vert="horz" anchor="b"/>
          <a:lstStyle>
            <a:lvl1pPr algn="r" rtl="0" eaLnBrk="1" fontAlgn="auto" latinLnBrk="0" hangingPunct="1">
              <a:spcBef>
                <a:spcPts val="0"/>
              </a:spcBef>
              <a:spcAft>
                <a:spcPts val="0"/>
              </a:spcAft>
              <a:defRPr kumimoji="0" sz="1100">
                <a:solidFill>
                  <a:schemeClr val="tx2"/>
                </a:solidFill>
                <a:latin typeface="+mn-lt"/>
                <a:cs typeface="+mn-cs"/>
              </a:defRPr>
            </a:lvl1pPr>
            <a:extLst/>
          </a:lstStyle>
          <a:p>
            <a:pPr>
              <a:defRPr/>
            </a:pPr>
            <a:endParaRPr lang="en-US"/>
          </a:p>
        </p:txBody>
      </p:sp>
      <p:sp>
        <p:nvSpPr>
          <p:cNvPr id="23" name="Slide Number Placeholder 22">
            <a:extLst>
              <a:ext uri="{FF2B5EF4-FFF2-40B4-BE49-F238E27FC236}">
                <a16:creationId xmlns:a16="http://schemas.microsoft.com/office/drawing/2014/main" id="{0E0B8DDC-BB22-4772-AFE0-D89A25888CE8}"/>
              </a:ext>
            </a:extLst>
          </p:cNvPr>
          <p:cNvSpPr>
            <a:spLocks noGrp="1"/>
          </p:cNvSpPr>
          <p:nvPr>
            <p:ph type="sldNum" sz="quarter" idx="4"/>
          </p:nvPr>
        </p:nvSpPr>
        <p:spPr>
          <a:xfrm>
            <a:off x="8610600" y="6416675"/>
            <a:ext cx="457200"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200" smtClean="0">
                <a:solidFill>
                  <a:schemeClr val="tx2"/>
                </a:solidFill>
                <a:latin typeface="Corbel" panose="020B0503020204020204" pitchFamily="34" charset="0"/>
              </a:defRPr>
            </a:lvl1pPr>
          </a:lstStyle>
          <a:p>
            <a:pPr>
              <a:defRPr/>
            </a:pPr>
            <a:fld id="{89B4D674-5A8F-415D-AB42-4A2FF941ED38}"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416" r:id="rId1"/>
    <p:sldLayoutId id="2147484377" r:id="rId2"/>
    <p:sldLayoutId id="2147484417" r:id="rId3"/>
    <p:sldLayoutId id="2147484378" r:id="rId4"/>
    <p:sldLayoutId id="2147484418" r:id="rId5"/>
    <p:sldLayoutId id="2147484379" r:id="rId6"/>
    <p:sldLayoutId id="2147484380" r:id="rId7"/>
    <p:sldLayoutId id="2147484381" r:id="rId8"/>
    <p:sldLayoutId id="2147484419" r:id="rId9"/>
    <p:sldLayoutId id="2147484382" r:id="rId10"/>
    <p:sldLayoutId id="2147484383" r:id="rId11"/>
  </p:sldLayoutIdLst>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Consolas" pitchFamily="49" charset="0"/>
        </a:defRPr>
      </a:lvl2pPr>
      <a:lvl3pPr algn="l" rtl="0" eaLnBrk="0" fontAlgn="base" hangingPunct="0">
        <a:spcBef>
          <a:spcPct val="0"/>
        </a:spcBef>
        <a:spcAft>
          <a:spcPct val="0"/>
        </a:spcAft>
        <a:defRPr sz="4000">
          <a:solidFill>
            <a:srgbClr val="C1EEFF"/>
          </a:solidFill>
          <a:latin typeface="Consolas" pitchFamily="49" charset="0"/>
        </a:defRPr>
      </a:lvl3pPr>
      <a:lvl4pPr algn="l" rtl="0" eaLnBrk="0" fontAlgn="base" hangingPunct="0">
        <a:spcBef>
          <a:spcPct val="0"/>
        </a:spcBef>
        <a:spcAft>
          <a:spcPct val="0"/>
        </a:spcAft>
        <a:defRPr sz="4000">
          <a:solidFill>
            <a:srgbClr val="C1EEFF"/>
          </a:solidFill>
          <a:latin typeface="Consolas" pitchFamily="49" charset="0"/>
        </a:defRPr>
      </a:lvl4pPr>
      <a:lvl5pPr algn="l" rtl="0" eaLnBrk="0" fontAlgn="base" hangingPunct="0">
        <a:spcBef>
          <a:spcPct val="0"/>
        </a:spcBef>
        <a:spcAft>
          <a:spcPct val="0"/>
        </a:spcAft>
        <a:defRPr sz="4000">
          <a:solidFill>
            <a:srgbClr val="C1EEFF"/>
          </a:solidFill>
          <a:latin typeface="Consolas" pitchFamily="49" charset="0"/>
        </a:defRPr>
      </a:lvl5pPr>
      <a:lvl6pPr marL="457200" algn="l" rtl="0" fontAlgn="base">
        <a:spcBef>
          <a:spcPct val="0"/>
        </a:spcBef>
        <a:spcAft>
          <a:spcPct val="0"/>
        </a:spcAft>
        <a:defRPr sz="4000">
          <a:solidFill>
            <a:srgbClr val="C1EEFF"/>
          </a:solidFill>
          <a:latin typeface="Consolas" pitchFamily="49" charset="0"/>
        </a:defRPr>
      </a:lvl6pPr>
      <a:lvl7pPr marL="914400" algn="l" rtl="0" fontAlgn="base">
        <a:spcBef>
          <a:spcPct val="0"/>
        </a:spcBef>
        <a:spcAft>
          <a:spcPct val="0"/>
        </a:spcAft>
        <a:defRPr sz="4000">
          <a:solidFill>
            <a:srgbClr val="C1EEFF"/>
          </a:solidFill>
          <a:latin typeface="Consolas" pitchFamily="49" charset="0"/>
        </a:defRPr>
      </a:lvl7pPr>
      <a:lvl8pPr marL="1371600" algn="l" rtl="0" fontAlgn="base">
        <a:spcBef>
          <a:spcPct val="0"/>
        </a:spcBef>
        <a:spcAft>
          <a:spcPct val="0"/>
        </a:spcAft>
        <a:defRPr sz="4000">
          <a:solidFill>
            <a:srgbClr val="C1EEFF"/>
          </a:solidFill>
          <a:latin typeface="Consolas" pitchFamily="49" charset="0"/>
        </a:defRPr>
      </a:lvl8pPr>
      <a:lvl9pPr marL="1828800" algn="l" rtl="0" fontAlgn="base">
        <a:spcBef>
          <a:spcPct val="0"/>
        </a:spcBef>
        <a:spcAft>
          <a:spcPct val="0"/>
        </a:spcAft>
        <a:defRPr sz="4000">
          <a:solidFill>
            <a:srgbClr val="C1EEFF"/>
          </a:solidFill>
          <a:latin typeface="Consolas" pitchFamily="49" charset="0"/>
        </a:defRPr>
      </a:lvl9pPr>
      <a:extLst/>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ext Placeholder 8">
            <a:extLst>
              <a:ext uri="{FF2B5EF4-FFF2-40B4-BE49-F238E27FC236}">
                <a16:creationId xmlns:a16="http://schemas.microsoft.com/office/drawing/2014/main" id="{7E0B927B-6FB5-4241-AAFA-23EDE51F0BC6}"/>
              </a:ext>
            </a:extLst>
          </p:cNvPr>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 name="Date Placeholder 23">
            <a:extLst>
              <a:ext uri="{FF2B5EF4-FFF2-40B4-BE49-F238E27FC236}">
                <a16:creationId xmlns:a16="http://schemas.microsoft.com/office/drawing/2014/main" id="{4BB3005B-B6E7-44CF-A6F3-5AB9A1123974}"/>
              </a:ext>
            </a:extLst>
          </p:cNvPr>
          <p:cNvSpPr>
            <a:spLocks noGrp="1"/>
          </p:cNvSpPr>
          <p:nvPr>
            <p:ph type="dt" sz="half" idx="2"/>
          </p:nvPr>
        </p:nvSpPr>
        <p:spPr>
          <a:xfrm>
            <a:off x="5791200" y="6203950"/>
            <a:ext cx="2590800" cy="384175"/>
          </a:xfrm>
          <a:prstGeom prst="rect">
            <a:avLst/>
          </a:prstGeom>
        </p:spPr>
        <p:txBody>
          <a:bodyPr vert="horz" anchor="ctr" anchorCtr="0"/>
          <a:lstStyle>
            <a:lvl1pPr algn="l" rtl="0" eaLnBrk="1" fontAlgn="auto" latinLnBrk="0" hangingPunct="1">
              <a:spcBef>
                <a:spcPts val="0"/>
              </a:spcBef>
              <a:spcAft>
                <a:spcPts val="0"/>
              </a:spcAft>
              <a:defRPr kumimoji="0" sz="1200">
                <a:solidFill>
                  <a:srgbClr val="FEFAC9"/>
                </a:solidFill>
                <a:latin typeface="+mn-lt"/>
                <a:cs typeface="+mn-cs"/>
              </a:defRPr>
            </a:lvl1pPr>
          </a:lstStyle>
          <a:p>
            <a:pPr>
              <a:defRPr/>
            </a:pPr>
            <a:fld id="{A33F78C6-2439-4112-8FD4-D31CC61A5CBF}" type="datetimeFigureOut">
              <a:rPr lang="en-US"/>
              <a:pPr>
                <a:defRPr/>
              </a:pPr>
              <a:t>10/2/2021</a:t>
            </a:fld>
            <a:endParaRPr lang="en-US"/>
          </a:p>
        </p:txBody>
      </p:sp>
      <p:sp>
        <p:nvSpPr>
          <p:cNvPr id="10" name="Footer Placeholder 9">
            <a:extLst>
              <a:ext uri="{FF2B5EF4-FFF2-40B4-BE49-F238E27FC236}">
                <a16:creationId xmlns:a16="http://schemas.microsoft.com/office/drawing/2014/main" id="{F78196DE-E85B-4C7B-BFF9-7B4EA5096A0A}"/>
              </a:ext>
            </a:extLst>
          </p:cNvPr>
          <p:cNvSpPr>
            <a:spLocks noGrp="1"/>
          </p:cNvSpPr>
          <p:nvPr>
            <p:ph type="ftr" sz="quarter" idx="3"/>
          </p:nvPr>
        </p:nvSpPr>
        <p:spPr>
          <a:xfrm>
            <a:off x="2133600" y="6203950"/>
            <a:ext cx="3581400" cy="384175"/>
          </a:xfrm>
          <a:prstGeom prst="rect">
            <a:avLst/>
          </a:prstGeom>
        </p:spPr>
        <p:txBody>
          <a:bodyPr vert="horz" anchor="ctr" anchorCtr="0"/>
          <a:lstStyle>
            <a:lvl1pPr algn="r" rtl="0" eaLnBrk="1" fontAlgn="auto" latinLnBrk="0" hangingPunct="1">
              <a:spcBef>
                <a:spcPts val="0"/>
              </a:spcBef>
              <a:spcAft>
                <a:spcPts val="0"/>
              </a:spcAft>
              <a:defRPr kumimoji="0" sz="1200">
                <a:solidFill>
                  <a:srgbClr val="FEFAC9"/>
                </a:solidFill>
                <a:latin typeface="+mn-lt"/>
                <a:cs typeface="+mn-cs"/>
              </a:defRPr>
            </a:lvl1pPr>
          </a:lstStyle>
          <a:p>
            <a:pPr>
              <a:defRPr/>
            </a:pPr>
            <a:endParaRPr lang="en-US"/>
          </a:p>
        </p:txBody>
      </p:sp>
      <p:sp>
        <p:nvSpPr>
          <p:cNvPr id="22" name="Slide Number Placeholder 21">
            <a:extLst>
              <a:ext uri="{FF2B5EF4-FFF2-40B4-BE49-F238E27FC236}">
                <a16:creationId xmlns:a16="http://schemas.microsoft.com/office/drawing/2014/main" id="{1B2D3285-1709-4F02-8C3A-568BDB69CF4C}"/>
              </a:ext>
            </a:extLst>
          </p:cNvPr>
          <p:cNvSpPr>
            <a:spLocks noGrp="1"/>
          </p:cNvSpPr>
          <p:nvPr>
            <p:ph type="sldNum" sz="quarter" idx="4"/>
          </p:nvPr>
        </p:nvSpPr>
        <p:spPr>
          <a:xfrm>
            <a:off x="8410575" y="6181725"/>
            <a:ext cx="609600" cy="457200"/>
          </a:xfrm>
          <a:prstGeom prst="rect">
            <a:avLst/>
          </a:prstGeom>
          <a:noFill/>
        </p:spPr>
        <p:txBody>
          <a:bodyPr vert="horz" wrap="square" lIns="0" tIns="0" rIns="0" bIns="0" numCol="1" anchor="ctr" anchorCtr="0" compatLnSpc="1">
            <a:prstTxWarp prst="textNoShape">
              <a:avLst/>
            </a:prstTxWarp>
            <a:noAutofit/>
          </a:bodyPr>
          <a:lstStyle>
            <a:lvl1pPr algn="ctr" eaLnBrk="1" hangingPunct="1">
              <a:defRPr sz="1600" smtClean="0">
                <a:solidFill>
                  <a:srgbClr val="FEFAC9"/>
                </a:solidFill>
                <a:latin typeface="Constantia" panose="02030602050306030303" pitchFamily="18" charset="0"/>
              </a:defRPr>
            </a:lvl1pPr>
          </a:lstStyle>
          <a:p>
            <a:pPr>
              <a:defRPr/>
            </a:pPr>
            <a:fld id="{BBFC1237-F629-4DF1-8A6F-F6E7FD7C25EF}" type="slidenum">
              <a:rPr lang="en-US" altLang="en-US"/>
              <a:pPr>
                <a:defRPr/>
              </a:pPr>
              <a:t>‹#›</a:t>
            </a:fld>
            <a:endParaRPr lang="en-US" altLang="en-US"/>
          </a:p>
        </p:txBody>
      </p:sp>
      <p:sp>
        <p:nvSpPr>
          <p:cNvPr id="5" name="Title Placeholder 4">
            <a:extLst>
              <a:ext uri="{FF2B5EF4-FFF2-40B4-BE49-F238E27FC236}">
                <a16:creationId xmlns:a16="http://schemas.microsoft.com/office/drawing/2014/main" id="{B0ACC4F8-AF11-4CBF-A184-48CE23D20938}"/>
              </a:ext>
            </a:extLst>
          </p:cNvPr>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a:t>Click to edit Master title style</a:t>
            </a:r>
          </a:p>
        </p:txBody>
      </p:sp>
    </p:spTree>
  </p:cSld>
  <p:clrMap bg1="dk1" tx1="lt1" bg2="dk2" tx2="lt2" accent1="accent1" accent2="accent2" accent3="accent3" accent4="accent4" accent5="accent5" accent6="accent6" hlink="hlink" folHlink="folHlink"/>
  <p:sldLayoutIdLst>
    <p:sldLayoutId id="2147484420" r:id="rId1"/>
    <p:sldLayoutId id="2147484384" r:id="rId2"/>
    <p:sldLayoutId id="2147484421" r:id="rId3"/>
    <p:sldLayoutId id="2147484385" r:id="rId4"/>
    <p:sldLayoutId id="2147484422" r:id="rId5"/>
    <p:sldLayoutId id="2147484386" r:id="rId6"/>
    <p:sldLayoutId id="2147484387" r:id="rId7"/>
    <p:sldLayoutId id="2147484388" r:id="rId8"/>
    <p:sldLayoutId id="2147484389" r:id="rId9"/>
    <p:sldLayoutId id="2147484390" r:id="rId10"/>
    <p:sldLayoutId id="2147484391" r:id="rId11"/>
  </p:sldLayoutIdLst>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anose="05020102010507070707"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anose="05020102010507070707"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anose="05020102010507070707"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anose="05020102010507070707"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anose="05020102010507070707"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107323-A1FB-4839-B4B9-6A4487BF0EE6}"/>
              </a:ext>
            </a:extLst>
          </p:cNvPr>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101" name="Title Placeholder 1">
            <a:extLst>
              <a:ext uri="{FF2B5EF4-FFF2-40B4-BE49-F238E27FC236}">
                <a16:creationId xmlns:a16="http://schemas.microsoft.com/office/drawing/2014/main" id="{9C8727CD-2074-4D64-93EE-45125538EA1B}"/>
              </a:ext>
            </a:extLst>
          </p:cNvPr>
          <p:cNvSpPr>
            <a:spLocks noGrp="1"/>
          </p:cNvSpPr>
          <p:nvPr>
            <p:ph type="title"/>
          </p:nvPr>
        </p:nvSpPr>
        <p:spPr bwMode="auto">
          <a:xfrm>
            <a:off x="688975" y="569913"/>
            <a:ext cx="77565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Text Placeholder 2">
            <a:extLst>
              <a:ext uri="{FF2B5EF4-FFF2-40B4-BE49-F238E27FC236}">
                <a16:creationId xmlns:a16="http://schemas.microsoft.com/office/drawing/2014/main" id="{6B0FB885-DB32-46C7-8562-7638E87145E2}"/>
              </a:ext>
            </a:extLst>
          </p:cNvPr>
          <p:cNvSpPr>
            <a:spLocks noGrp="1"/>
          </p:cNvSpPr>
          <p:nvPr>
            <p:ph type="body" idx="1"/>
          </p:nvPr>
        </p:nvSpPr>
        <p:spPr bwMode="auto">
          <a:xfrm>
            <a:off x="698500" y="2247900"/>
            <a:ext cx="77470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BDF90C2-4420-45B7-B379-8A7312CB601B}"/>
              </a:ext>
            </a:extLst>
          </p:cNvPr>
          <p:cNvSpPr>
            <a:spLocks noGrp="1"/>
          </p:cNvSpPr>
          <p:nvPr>
            <p:ph type="dt" sz="half" idx="2"/>
          </p:nvPr>
        </p:nvSpPr>
        <p:spPr>
          <a:xfrm>
            <a:off x="360363" y="6161088"/>
            <a:ext cx="2133600" cy="365125"/>
          </a:xfrm>
          <a:prstGeom prst="rect">
            <a:avLst/>
          </a:prstGeom>
        </p:spPr>
        <p:txBody>
          <a:bodyPr vert="horz" lIns="91440" tIns="45720" rIns="91440" bIns="45720" rtlCol="0" anchor="ctr"/>
          <a:lstStyle>
            <a:lvl1pPr algn="l" rtl="0" eaLnBrk="1" fontAlgn="auto" hangingPunct="1">
              <a:spcBef>
                <a:spcPts val="0"/>
              </a:spcBef>
              <a:spcAft>
                <a:spcPts val="0"/>
              </a:spcAft>
              <a:defRPr sz="1200">
                <a:solidFill>
                  <a:srgbClr val="895D1D"/>
                </a:solidFill>
                <a:latin typeface="+mn-lt"/>
                <a:cs typeface="+mn-cs"/>
              </a:defRPr>
            </a:lvl1pPr>
          </a:lstStyle>
          <a:p>
            <a:pPr>
              <a:defRPr/>
            </a:pPr>
            <a:fld id="{A3A57945-7F83-49E1-B4F8-83761061C5FE}" type="datetimeFigureOut">
              <a:rPr lang="en-MY"/>
              <a:pPr>
                <a:defRPr/>
              </a:pPr>
              <a:t>2/10/2021</a:t>
            </a:fld>
            <a:endParaRPr lang="en-MY"/>
          </a:p>
        </p:txBody>
      </p:sp>
      <p:sp>
        <p:nvSpPr>
          <p:cNvPr id="5" name="Footer Placeholder 4">
            <a:extLst>
              <a:ext uri="{FF2B5EF4-FFF2-40B4-BE49-F238E27FC236}">
                <a16:creationId xmlns:a16="http://schemas.microsoft.com/office/drawing/2014/main" id="{F75AA6C1-D846-4DC9-BAE1-6E1DA8E7A6D9}"/>
              </a:ext>
            </a:extLst>
          </p:cNvPr>
          <p:cNvSpPr>
            <a:spLocks noGrp="1"/>
          </p:cNvSpPr>
          <p:nvPr>
            <p:ph type="ftr" sz="quarter" idx="3"/>
          </p:nvPr>
        </p:nvSpPr>
        <p:spPr>
          <a:xfrm>
            <a:off x="3124200" y="6161088"/>
            <a:ext cx="2895600" cy="365125"/>
          </a:xfrm>
          <a:prstGeom prst="rect">
            <a:avLst/>
          </a:prstGeom>
        </p:spPr>
        <p:txBody>
          <a:bodyPr vert="horz" lIns="91440" tIns="45720" rIns="91440" bIns="45720" rtlCol="0" anchor="ctr"/>
          <a:lstStyle>
            <a:lvl1pPr algn="ctr" rtl="0" eaLnBrk="1" fontAlgn="auto" hangingPunct="1">
              <a:spcBef>
                <a:spcPts val="0"/>
              </a:spcBef>
              <a:spcAft>
                <a:spcPts val="0"/>
              </a:spcAft>
              <a:defRPr sz="1200">
                <a:solidFill>
                  <a:srgbClr val="895D1D"/>
                </a:solidFill>
                <a:latin typeface="+mn-lt"/>
                <a:cs typeface="+mn-cs"/>
              </a:defRPr>
            </a:lvl1pPr>
          </a:lstStyle>
          <a:p>
            <a:pPr>
              <a:defRPr/>
            </a:pPr>
            <a:endParaRPr lang="en-MY"/>
          </a:p>
        </p:txBody>
      </p:sp>
      <p:sp>
        <p:nvSpPr>
          <p:cNvPr id="6" name="Slide Number Placeholder 5">
            <a:extLst>
              <a:ext uri="{FF2B5EF4-FFF2-40B4-BE49-F238E27FC236}">
                <a16:creationId xmlns:a16="http://schemas.microsoft.com/office/drawing/2014/main" id="{F7FFD1B7-532C-4BAD-BC3D-BB821299B279}"/>
              </a:ext>
            </a:extLst>
          </p:cNvPr>
          <p:cNvSpPr>
            <a:spLocks noGrp="1"/>
          </p:cNvSpPr>
          <p:nvPr>
            <p:ph type="sldNum" sz="quarter" idx="4"/>
          </p:nvPr>
        </p:nvSpPr>
        <p:spPr>
          <a:xfrm>
            <a:off x="6638925" y="616108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5D1D"/>
                </a:solidFill>
                <a:latin typeface="Book Antiqua" panose="02040602050305030304" pitchFamily="18" charset="0"/>
              </a:defRPr>
            </a:lvl1pPr>
          </a:lstStyle>
          <a:p>
            <a:pPr>
              <a:defRPr/>
            </a:pPr>
            <a:fld id="{85323AE8-4708-48A8-8BB0-F28A42EB2E1A}" type="slidenum">
              <a:rPr lang="en-MY" altLang="en-US"/>
              <a:pPr>
                <a:defRPr/>
              </a:pPr>
              <a:t>‹#›</a:t>
            </a:fld>
            <a:endParaRPr lang="en-MY" altLang="en-US"/>
          </a:p>
        </p:txBody>
      </p:sp>
    </p:spTree>
  </p:cSld>
  <p:clrMap bg1="lt1" tx1="dk1" bg2="lt2" tx2="dk2" accent1="accent1" accent2="accent2" accent3="accent3" accent4="accent4" accent5="accent5" accent6="accent6" hlink="hlink" folHlink="folHlink"/>
  <p:sldLayoutIdLst>
    <p:sldLayoutId id="2147484423" r:id="rId1"/>
    <p:sldLayoutId id="2147484424" r:id="rId2"/>
    <p:sldLayoutId id="2147484425" r:id="rId3"/>
    <p:sldLayoutId id="2147484426" r:id="rId4"/>
    <p:sldLayoutId id="2147484427" r:id="rId5"/>
    <p:sldLayoutId id="2147484428" r:id="rId6"/>
    <p:sldLayoutId id="2147484392" r:id="rId7"/>
    <p:sldLayoutId id="2147484393" r:id="rId8"/>
    <p:sldLayoutId id="2147484394" r:id="rId9"/>
    <p:sldLayoutId id="2147484429" r:id="rId10"/>
    <p:sldLayoutId id="2147484430" r:id="rId11"/>
  </p:sldLayoutIdLst>
  <p:txStyles>
    <p:titleStyle>
      <a:lvl1pPr algn="ctr" rtl="0" eaLnBrk="0" fontAlgn="base" hangingPunct="0">
        <a:spcBef>
          <a:spcPct val="0"/>
        </a:spcBef>
        <a:spcAft>
          <a:spcPct val="0"/>
        </a:spcAft>
        <a:defRPr sz="5400" kern="12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Book Antiqua" pitchFamily="18" charset="0"/>
        </a:defRPr>
      </a:lvl2pPr>
      <a:lvl3pPr algn="ctr" rtl="0" eaLnBrk="0" fontAlgn="base" hangingPunct="0">
        <a:spcBef>
          <a:spcPct val="0"/>
        </a:spcBef>
        <a:spcAft>
          <a:spcPct val="0"/>
        </a:spcAft>
        <a:defRPr sz="5400">
          <a:solidFill>
            <a:schemeClr val="tx2"/>
          </a:solidFill>
          <a:latin typeface="Book Antiqua" pitchFamily="18" charset="0"/>
        </a:defRPr>
      </a:lvl3pPr>
      <a:lvl4pPr algn="ctr" rtl="0" eaLnBrk="0" fontAlgn="base" hangingPunct="0">
        <a:spcBef>
          <a:spcPct val="0"/>
        </a:spcBef>
        <a:spcAft>
          <a:spcPct val="0"/>
        </a:spcAft>
        <a:defRPr sz="5400">
          <a:solidFill>
            <a:schemeClr val="tx2"/>
          </a:solidFill>
          <a:latin typeface="Book Antiqua" pitchFamily="18" charset="0"/>
        </a:defRPr>
      </a:lvl4pPr>
      <a:lvl5pPr algn="ctr" rtl="0" eaLnBrk="0" fontAlgn="base" hangingPunct="0">
        <a:spcBef>
          <a:spcPct val="0"/>
        </a:spcBef>
        <a:spcAft>
          <a:spcPct val="0"/>
        </a:spcAft>
        <a:defRPr sz="5400">
          <a:solidFill>
            <a:schemeClr val="tx2"/>
          </a:solidFill>
          <a:latin typeface="Book Antiqu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eaLnBrk="0" fontAlgn="base" hangingPunct="0">
        <a:spcBef>
          <a:spcPct val="20000"/>
        </a:spcBef>
        <a:spcAft>
          <a:spcPct val="0"/>
        </a:spcAft>
        <a:buClr>
          <a:schemeClr val="accent1"/>
        </a:buClr>
        <a:buFont typeface="Wingdings" panose="05000000000000000000" pitchFamily="2" charset="2"/>
        <a:buChar char=""/>
        <a:defRPr sz="2400" kern="1200">
          <a:solidFill>
            <a:srgbClr val="262626"/>
          </a:solidFill>
          <a:latin typeface="+mn-lt"/>
          <a:ea typeface="+mn-ea"/>
          <a:cs typeface="+mn-cs"/>
        </a:defRPr>
      </a:lvl1pPr>
      <a:lvl2pPr marL="776288" indent="-365125" algn="l" rtl="0" eaLnBrk="0" fontAlgn="base" hangingPunct="0">
        <a:spcBef>
          <a:spcPct val="20000"/>
        </a:spcBef>
        <a:spcAft>
          <a:spcPct val="0"/>
        </a:spcAft>
        <a:buClr>
          <a:schemeClr val="accent1"/>
        </a:buClr>
        <a:buFont typeface="Wingdings" panose="05000000000000000000" pitchFamily="2" charset="2"/>
        <a:buChar char=""/>
        <a:defRPr sz="2200" kern="1200">
          <a:solidFill>
            <a:srgbClr val="262626"/>
          </a:solidFill>
          <a:latin typeface="+mn-lt"/>
          <a:ea typeface="+mn-ea"/>
          <a:cs typeface="+mn-cs"/>
        </a:defRPr>
      </a:lvl2pPr>
      <a:lvl3pPr marL="1143000" indent="-365125" algn="l" rtl="0" eaLnBrk="0" fontAlgn="base" hangingPunct="0">
        <a:spcBef>
          <a:spcPct val="20000"/>
        </a:spcBef>
        <a:spcAft>
          <a:spcPct val="0"/>
        </a:spcAft>
        <a:buClr>
          <a:schemeClr val="accent1"/>
        </a:buClr>
        <a:buFont typeface="Wingdings" panose="05000000000000000000" pitchFamily="2" charset="2"/>
        <a:buChar char=""/>
        <a:defRPr sz="2000" kern="1200">
          <a:solidFill>
            <a:srgbClr val="262626"/>
          </a:solidFill>
          <a:latin typeface="+mn-lt"/>
          <a:ea typeface="+mn-ea"/>
          <a:cs typeface="+mn-cs"/>
        </a:defRPr>
      </a:lvl3pPr>
      <a:lvl4pPr marL="1508125" indent="-319088" algn="l" rtl="0" eaLnBrk="0" fontAlgn="base" hangingPunct="0">
        <a:spcBef>
          <a:spcPct val="20000"/>
        </a:spcBef>
        <a:spcAft>
          <a:spcPct val="0"/>
        </a:spcAft>
        <a:buClr>
          <a:schemeClr val="accent1"/>
        </a:buClr>
        <a:buFont typeface="Wingdings" panose="05000000000000000000" pitchFamily="2" charset="2"/>
        <a:buChar char=""/>
        <a:defRPr kern="1200">
          <a:solidFill>
            <a:srgbClr val="262626"/>
          </a:solidFill>
          <a:latin typeface="+mn-lt"/>
          <a:ea typeface="+mn-ea"/>
          <a:cs typeface="+mn-cs"/>
        </a:defRPr>
      </a:lvl4pPr>
      <a:lvl5pPr marL="1828800" indent="-319088" algn="l" rtl="0" eaLnBrk="0" fontAlgn="base" hangingPunct="0">
        <a:spcBef>
          <a:spcPct val="20000"/>
        </a:spcBef>
        <a:spcAft>
          <a:spcPct val="0"/>
        </a:spcAft>
        <a:buClr>
          <a:schemeClr val="accent1"/>
        </a:buClr>
        <a:buFont typeface="Wingdings" panose="05000000000000000000" pitchFamily="2" charset="2"/>
        <a:buChar char=""/>
        <a:defRPr sz="1600" kern="1200">
          <a:solidFill>
            <a:srgbClr val="262626"/>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9F2E197-30C7-4D61-83E2-0290E081163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457C39B7-631A-4CAD-B919-1705F943765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E62C804-DA28-4C08-A126-7930B1E494BB}"/>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rtl="0" eaLnBrk="1" hangingPunct="1">
              <a:buFont typeface="Arial" pitchFamily="34" charset="0"/>
              <a:buNone/>
              <a:defRPr sz="1400">
                <a:solidFill>
                  <a:srgbClr val="FFFFFF"/>
                </a:solidFill>
                <a:latin typeface="+mn-lt"/>
                <a:ea typeface="SimSun" pitchFamily="2" charset="-122"/>
                <a:cs typeface="+mn-cs"/>
              </a:defRPr>
            </a:lvl1pPr>
          </a:lstStyle>
          <a:p>
            <a:pPr>
              <a:defRPr/>
            </a:pPr>
            <a:endParaRPr lang="en-US"/>
          </a:p>
        </p:txBody>
      </p:sp>
      <p:sp>
        <p:nvSpPr>
          <p:cNvPr id="1029" name="Rectangle 5">
            <a:extLst>
              <a:ext uri="{FF2B5EF4-FFF2-40B4-BE49-F238E27FC236}">
                <a16:creationId xmlns:a16="http://schemas.microsoft.com/office/drawing/2014/main" id="{6905D494-E8B4-4BB1-9B11-48EB6AE17565}"/>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1" hangingPunct="1">
              <a:buFont typeface="Arial" pitchFamily="34" charset="0"/>
              <a:buNone/>
              <a:defRPr sz="1400">
                <a:solidFill>
                  <a:srgbClr val="FFFFFF"/>
                </a:solidFill>
                <a:latin typeface="+mn-lt"/>
                <a:ea typeface="SimSun" pitchFamily="2" charset="-122"/>
                <a:cs typeface="+mn-cs"/>
              </a:defRPr>
            </a:lvl1pPr>
          </a:lstStyle>
          <a:p>
            <a:pPr>
              <a:defRPr/>
            </a:pPr>
            <a:endParaRPr lang="en-US"/>
          </a:p>
        </p:txBody>
      </p:sp>
      <p:sp>
        <p:nvSpPr>
          <p:cNvPr id="1030" name="Rectangle 6">
            <a:extLst>
              <a:ext uri="{FF2B5EF4-FFF2-40B4-BE49-F238E27FC236}">
                <a16:creationId xmlns:a16="http://schemas.microsoft.com/office/drawing/2014/main" id="{75B5B041-3FAA-41AC-B269-C3BD14CECE39}"/>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buFont typeface="Arial" panose="020B0604020202020204" pitchFamily="34" charset="0"/>
              <a:buNone/>
              <a:defRPr sz="1400" smtClean="0">
                <a:solidFill>
                  <a:srgbClr val="FFFFFF"/>
                </a:solidFill>
                <a:ea typeface="SimSun" panose="02010600030101010101" pitchFamily="2" charset="-122"/>
              </a:defRPr>
            </a:lvl1pPr>
          </a:lstStyle>
          <a:p>
            <a:pPr>
              <a:defRPr/>
            </a:pPr>
            <a:fld id="{2CBC4FC3-7ABE-41AF-9D77-C1F6B6C0D556}"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 id="2147484442" r:id="rId12"/>
    <p:sldLayoutId id="2147484443" r:id="rId13"/>
    <p:sldLayoutId id="2147484444" r:id="rId14"/>
    <p:sldLayoutId id="2147484445"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7F656190-9826-424A-BB4D-878342B5A0E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2540EBB3-7E15-4959-BDEA-C4BD463DF31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B7CFD29-642D-4137-B4FF-B0DA626F1F9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rtl="0" eaLnBrk="1" fontAlgn="auto" hangingPunct="1">
              <a:spcBef>
                <a:spcPts val="0"/>
              </a:spcBef>
              <a:spcAft>
                <a:spcPts val="0"/>
              </a:spcAft>
              <a:defRPr sz="1200">
                <a:solidFill>
                  <a:prstClr val="black">
                    <a:tint val="75000"/>
                  </a:prstClr>
                </a:solidFill>
                <a:latin typeface="+mn-lt"/>
                <a:cs typeface="+mn-cs"/>
              </a:defRPr>
            </a:lvl1pPr>
          </a:lstStyle>
          <a:p>
            <a:pPr>
              <a:defRPr/>
            </a:pPr>
            <a:fld id="{918C290E-1BC8-4525-9957-E6B59916F9E6}" type="datetimeFigureOut">
              <a:rPr lang="en-US"/>
              <a:pPr>
                <a:defRPr/>
              </a:pPr>
              <a:t>10/2/2021</a:t>
            </a:fld>
            <a:endParaRPr lang="en-US"/>
          </a:p>
        </p:txBody>
      </p:sp>
      <p:sp>
        <p:nvSpPr>
          <p:cNvPr id="5" name="Footer Placeholder 4">
            <a:extLst>
              <a:ext uri="{FF2B5EF4-FFF2-40B4-BE49-F238E27FC236}">
                <a16:creationId xmlns:a16="http://schemas.microsoft.com/office/drawing/2014/main" id="{99537EE2-2DBC-41A4-B439-76ADC1D0620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0"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BE5DCFE-A25C-4FCA-A5F2-E52195673C7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B1B837C5-10D6-4D44-8582-F525B677E7E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25B7779-2214-4093-AC5E-9045F63241D0}"/>
              </a:ext>
            </a:extLst>
          </p:cNvPr>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eaLnBrk="1" fontAlgn="auto" hangingPunct="1">
              <a:spcBef>
                <a:spcPts val="0"/>
              </a:spcBef>
              <a:spcAft>
                <a:spcPts val="0"/>
              </a:spcAft>
              <a:defRPr/>
            </a:pPr>
            <a:endParaRPr lang="en-US">
              <a:solidFill>
                <a:prstClr val="white"/>
              </a:solidFill>
              <a:latin typeface="+mn-lt"/>
              <a:cs typeface="+mn-cs"/>
            </a:endParaRPr>
          </a:p>
        </p:txBody>
      </p:sp>
      <p:sp>
        <p:nvSpPr>
          <p:cNvPr id="16" name="Freeform 15">
            <a:extLst>
              <a:ext uri="{FF2B5EF4-FFF2-40B4-BE49-F238E27FC236}">
                <a16:creationId xmlns:a16="http://schemas.microsoft.com/office/drawing/2014/main" id="{8333D849-AE8F-406A-9F8F-61158FF61730}"/>
              </a:ext>
            </a:extLst>
          </p:cNvPr>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eaLnBrk="1" fontAlgn="auto" hangingPunct="1">
              <a:spcBef>
                <a:spcPts val="0"/>
              </a:spcBef>
              <a:spcAft>
                <a:spcPts val="0"/>
              </a:spcAft>
              <a:defRPr/>
            </a:pPr>
            <a:endParaRPr lang="en-US">
              <a:solidFill>
                <a:prstClr val="white"/>
              </a:solidFill>
              <a:latin typeface="+mn-lt"/>
              <a:cs typeface="+mn-cs"/>
            </a:endParaRPr>
          </a:p>
        </p:txBody>
      </p:sp>
      <p:sp>
        <p:nvSpPr>
          <p:cNvPr id="8196" name="Title Placeholder 8">
            <a:extLst>
              <a:ext uri="{FF2B5EF4-FFF2-40B4-BE49-F238E27FC236}">
                <a16:creationId xmlns:a16="http://schemas.microsoft.com/office/drawing/2014/main" id="{9A41B560-59A6-4CC6-8292-F846AAF572C0}"/>
              </a:ext>
            </a:extLst>
          </p:cNvPr>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0" compatLnSpc="1">
            <a:prstTxWarp prst="textNoShape">
              <a:avLst/>
            </a:prstTxWarp>
          </a:bodyPr>
          <a:lstStyle/>
          <a:p>
            <a:pPr lvl="0"/>
            <a:r>
              <a:rPr lang="en-US" altLang="en-US"/>
              <a:t>Click to edit Master title style</a:t>
            </a:r>
          </a:p>
        </p:txBody>
      </p:sp>
      <p:sp>
        <p:nvSpPr>
          <p:cNvPr id="8197" name="Text Placeholder 29">
            <a:extLst>
              <a:ext uri="{FF2B5EF4-FFF2-40B4-BE49-F238E27FC236}">
                <a16:creationId xmlns:a16="http://schemas.microsoft.com/office/drawing/2014/main" id="{33555DB7-A6C2-4D52-905A-1CBFFE194ECC}"/>
              </a:ext>
            </a:extLst>
          </p:cNvPr>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041E79C5-C1DD-4730-9F38-956C26869981}"/>
              </a:ext>
            </a:extLst>
          </p:cNvPr>
          <p:cNvSpPr>
            <a:spLocks noGrp="1"/>
          </p:cNvSpPr>
          <p:nvPr>
            <p:ph type="dt" sz="half" idx="2"/>
          </p:nvPr>
        </p:nvSpPr>
        <p:spPr>
          <a:xfrm>
            <a:off x="457200" y="6421438"/>
            <a:ext cx="2133600" cy="365125"/>
          </a:xfrm>
          <a:prstGeom prst="rect">
            <a:avLst/>
          </a:prstGeom>
        </p:spPr>
        <p:txBody>
          <a:bodyPr vert="horz" bIns="0" anchor="b"/>
          <a:lstStyle>
            <a:lvl1pPr algn="l" rtl="0" eaLnBrk="1" fontAlgn="auto" latinLnBrk="0" hangingPunct="1">
              <a:spcBef>
                <a:spcPts val="0"/>
              </a:spcBef>
              <a:spcAft>
                <a:spcPts val="0"/>
              </a:spcAft>
              <a:defRPr kumimoji="0" sz="1000">
                <a:solidFill>
                  <a:srgbClr val="D4D2D0">
                    <a:shade val="50000"/>
                  </a:srgbClr>
                </a:solidFill>
                <a:latin typeface="+mn-lt"/>
                <a:cs typeface="+mn-cs"/>
              </a:defRPr>
            </a:lvl1pPr>
          </a:lstStyle>
          <a:p>
            <a:pPr>
              <a:defRPr/>
            </a:pPr>
            <a:fld id="{4F3885D5-2AAF-4A21-A05A-BCC191D7B8CF}" type="datetimeFigureOut">
              <a:rPr lang="en-US"/>
              <a:pPr>
                <a:defRPr/>
              </a:pPr>
              <a:t>10/2/2021</a:t>
            </a:fld>
            <a:endParaRPr lang="en-US"/>
          </a:p>
        </p:txBody>
      </p:sp>
      <p:sp>
        <p:nvSpPr>
          <p:cNvPr id="22" name="Footer Placeholder 21">
            <a:extLst>
              <a:ext uri="{FF2B5EF4-FFF2-40B4-BE49-F238E27FC236}">
                <a16:creationId xmlns:a16="http://schemas.microsoft.com/office/drawing/2014/main" id="{460A4125-C1C0-411D-BFEF-44045366F30E}"/>
              </a:ext>
            </a:extLst>
          </p:cNvPr>
          <p:cNvSpPr>
            <a:spLocks noGrp="1"/>
          </p:cNvSpPr>
          <p:nvPr>
            <p:ph type="ftr" sz="quarter" idx="3"/>
          </p:nvPr>
        </p:nvSpPr>
        <p:spPr>
          <a:xfrm>
            <a:off x="3124200" y="6421438"/>
            <a:ext cx="2895600" cy="365125"/>
          </a:xfrm>
          <a:prstGeom prst="rect">
            <a:avLst/>
          </a:prstGeom>
        </p:spPr>
        <p:txBody>
          <a:bodyPr vert="horz" lIns="0" rIns="0" bIns="0" anchor="b"/>
          <a:lstStyle>
            <a:lvl1pPr algn="ctr" rtl="0" eaLnBrk="1" fontAlgn="auto" latinLnBrk="0" hangingPunct="1">
              <a:spcBef>
                <a:spcPts val="0"/>
              </a:spcBef>
              <a:spcAft>
                <a:spcPts val="0"/>
              </a:spcAft>
              <a:defRPr kumimoji="0" sz="1000">
                <a:solidFill>
                  <a:srgbClr val="D4D2D0">
                    <a:shade val="50000"/>
                  </a:srgbClr>
                </a:solidFill>
                <a:latin typeface="+mn-lt"/>
                <a:cs typeface="+mn-cs"/>
              </a:defRPr>
            </a:lvl1pPr>
          </a:lstStyle>
          <a:p>
            <a:pPr>
              <a:defRPr/>
            </a:pPr>
            <a:endParaRPr lang="en-US"/>
          </a:p>
        </p:txBody>
      </p:sp>
      <p:sp>
        <p:nvSpPr>
          <p:cNvPr id="18" name="Slide Number Placeholder 17">
            <a:extLst>
              <a:ext uri="{FF2B5EF4-FFF2-40B4-BE49-F238E27FC236}">
                <a16:creationId xmlns:a16="http://schemas.microsoft.com/office/drawing/2014/main" id="{169D67EF-B35B-4133-8EF1-4C43EE28FCC2}"/>
              </a:ext>
            </a:extLst>
          </p:cNvPr>
          <p:cNvSpPr>
            <a:spLocks noGrp="1"/>
          </p:cNvSpPr>
          <p:nvPr>
            <p:ph type="sldNum" sz="quarter" idx="4"/>
          </p:nvPr>
        </p:nvSpPr>
        <p:spPr>
          <a:xfrm>
            <a:off x="8153400" y="6421438"/>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000" smtClean="0">
                <a:solidFill>
                  <a:srgbClr val="9B9A98"/>
                </a:solidFill>
              </a:defRPr>
            </a:lvl1pPr>
          </a:lstStyle>
          <a:p>
            <a:pPr>
              <a:defRPr/>
            </a:pPr>
            <a:fld id="{9BC3ECCB-DB14-4F51-B11F-077B6B498ECF}"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4458" r:id="rId1"/>
    <p:sldLayoutId id="2147484406" r:id="rId2"/>
    <p:sldLayoutId id="2147484459" r:id="rId3"/>
    <p:sldLayoutId id="2147484407" r:id="rId4"/>
    <p:sldLayoutId id="2147484408" r:id="rId5"/>
    <p:sldLayoutId id="2147484409" r:id="rId6"/>
    <p:sldLayoutId id="2147484410" r:id="rId7"/>
    <p:sldLayoutId id="2147484460" r:id="rId8"/>
    <p:sldLayoutId id="2147484411" r:id="rId9"/>
    <p:sldLayoutId id="2147484412" r:id="rId10"/>
    <p:sldLayoutId id="2147484413" r:id="rId11"/>
  </p:sldLayoutIdLst>
  <p:txStyles>
    <p:titleStyle>
      <a:lvl1pPr algn="l" rtl="0" eaLnBrk="0" fontAlgn="base" hangingPunct="0">
        <a:spcBef>
          <a:spcPct val="0"/>
        </a:spcBef>
        <a:spcAft>
          <a:spcPct val="0"/>
        </a:spcAft>
        <a:defRPr sz="4600" kern="1200">
          <a:solidFill>
            <a:schemeClr val="tx1"/>
          </a:solidFill>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anose="05020102010507070707" pitchFamily="18" charset="2"/>
        <a:buChar char=""/>
        <a:defRPr sz="3000" kern="1200">
          <a:solidFill>
            <a:schemeClr val="tx1"/>
          </a:solidFill>
          <a:latin typeface="+mn-lt"/>
          <a:ea typeface="+mn-ea"/>
          <a:cs typeface="+mn-cs"/>
        </a:defRPr>
      </a:lvl1pPr>
      <a:lvl2pPr marL="722313" indent="-273050" algn="l" rtl="0" eaLnBrk="0" fontAlgn="base" hangingPunct="0">
        <a:spcBef>
          <a:spcPct val="20000"/>
        </a:spcBef>
        <a:spcAft>
          <a:spcPct val="0"/>
        </a:spcAft>
        <a:buClr>
          <a:schemeClr val="accent1"/>
        </a:buClr>
        <a:buSzPct val="90000"/>
        <a:buFont typeface="Wingdings 2" panose="05020102010507070707" pitchFamily="18" charset="2"/>
        <a:buChar char=""/>
        <a:defRPr sz="2600" kern="1200">
          <a:solidFill>
            <a:schemeClr val="tx1"/>
          </a:solidFill>
          <a:latin typeface="+mn-lt"/>
          <a:ea typeface="+mn-ea"/>
          <a:cs typeface="+mn-cs"/>
        </a:defRPr>
      </a:lvl2pPr>
      <a:lvl3pPr marL="1004888" indent="-255588" algn="l" rtl="0" eaLnBrk="0" fontAlgn="base" hangingPunct="0">
        <a:spcBef>
          <a:spcPct val="20000"/>
        </a:spcBef>
        <a:spcAft>
          <a:spcPct val="0"/>
        </a:spcAft>
        <a:buClr>
          <a:schemeClr val="accent2"/>
        </a:buClr>
        <a:buSzPct val="85000"/>
        <a:buFont typeface="Arial" panose="020B0604020202020204" pitchFamily="34"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8D89A4"/>
        </a:buClr>
        <a:buSzPct val="90000"/>
        <a:buFont typeface="Wingdings 2" panose="05020102010507070707"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748560"/>
        </a:buClr>
        <a:buSzPct val="100000"/>
        <a:buFont typeface="Arial" panose="020B0604020202020204" pitchFamily="34"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6.jpeg"/><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5.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8.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7.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2.png"/><Relationship Id="rId2" Type="http://schemas.openxmlformats.org/officeDocument/2006/relationships/image" Target="../media/image47.png"/><Relationship Id="rId1" Type="http://schemas.openxmlformats.org/officeDocument/2006/relationships/slideLayout" Target="../slideLayouts/slideLayout5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8.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8.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8.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56.xml"/><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3.png"/><Relationship Id="rId1" Type="http://schemas.openxmlformats.org/officeDocument/2006/relationships/slideLayout" Target="../slideLayouts/slideLayout6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png"/><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61.xml"/><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61.xml"/></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1.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a:extLst>
              <a:ext uri="{FF2B5EF4-FFF2-40B4-BE49-F238E27FC236}">
                <a16:creationId xmlns:a16="http://schemas.microsoft.com/office/drawing/2014/main" id="{A96273C0-41F1-4367-AE10-AF9CDF6CA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20177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2">
            <a:extLst>
              <a:ext uri="{FF2B5EF4-FFF2-40B4-BE49-F238E27FC236}">
                <a16:creationId xmlns:a16="http://schemas.microsoft.com/office/drawing/2014/main" id="{5E269215-CE18-4392-9F6B-FF4396801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775" y="133350"/>
            <a:ext cx="26876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8BD5752-83B9-4DE4-BDCD-90D389B395B8}"/>
              </a:ext>
            </a:extLst>
          </p:cNvPr>
          <p:cNvSpPr>
            <a:spLocks noGrp="1"/>
          </p:cNvSpPr>
          <p:nvPr>
            <p:ph type="title"/>
          </p:nvPr>
        </p:nvSpPr>
        <p:spPr/>
        <p:txBody>
          <a:bodyPr/>
          <a:lstStyle/>
          <a:p>
            <a:pPr algn="ctr" eaLnBrk="1" fontAlgn="auto" hangingPunct="1">
              <a:spcAft>
                <a:spcPts val="0"/>
              </a:spcAft>
              <a:defRPr/>
            </a:pPr>
            <a:br>
              <a:rPr lang="en-US" sz="6000" dirty="0">
                <a:latin typeface="Arial Rounded MT Bold" panose="020F0704030504030204" pitchFamily="34" charset="0"/>
              </a:rPr>
            </a:br>
            <a:br>
              <a:rPr lang="en-US" sz="6000" dirty="0">
                <a:latin typeface="Arial Rounded MT Bold" panose="020F0704030504030204" pitchFamily="34" charset="0"/>
              </a:rPr>
            </a:br>
            <a:br>
              <a:rPr lang="en-US" sz="6000" dirty="0">
                <a:latin typeface="Arial Rounded MT Bold" panose="020F0704030504030204" pitchFamily="34" charset="0"/>
              </a:rPr>
            </a:br>
            <a:br>
              <a:rPr lang="en-US" sz="6000" dirty="0">
                <a:latin typeface="Arial Rounded MT Bold" panose="020F0704030504030204" pitchFamily="34" charset="0"/>
              </a:rPr>
            </a:br>
            <a:r>
              <a:rPr lang="en-US" sz="6000" b="1" dirty="0">
                <a:effectLst>
                  <a:outerShdw blurRad="38100" dist="38100" dir="2700000" algn="tl">
                    <a:srgbClr val="000000">
                      <a:alpha val="43137"/>
                    </a:srgbClr>
                  </a:outerShdw>
                </a:effectLst>
                <a:latin typeface="Arial Rounded MT Bold" panose="020F0704030504030204" pitchFamily="34" charset="0"/>
              </a:rPr>
              <a:t>CHILD ABUSE</a:t>
            </a:r>
            <a:endParaRPr lang="en-US" sz="6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76CD762-96EE-4B5D-8539-BC5B404772F2}"/>
              </a:ext>
            </a:extLst>
          </p:cNvPr>
          <p:cNvSpPr>
            <a:spLocks noGrp="1"/>
          </p:cNvSpPr>
          <p:nvPr>
            <p:ph sz="quarter" idx="13"/>
          </p:nvPr>
        </p:nvSpPr>
        <p:spPr>
          <a:xfrm>
            <a:off x="457200" y="1295400"/>
            <a:ext cx="8229600" cy="4572000"/>
          </a:xfrm>
        </p:spPr>
        <p:txBody>
          <a:bodyPr/>
          <a:lstStyle/>
          <a:p>
            <a:pPr marL="0" indent="0" algn="ctr" eaLnBrk="1" fontAlgn="auto" hangingPunct="1">
              <a:buFont typeface="Arial" panose="020B0604020202020204" pitchFamily="34" charset="0"/>
              <a:buNone/>
              <a:defRPr/>
            </a:pPr>
            <a:endParaRPr lang="en-US" sz="5400" dirty="0">
              <a:latin typeface="Arial Rounded MT Bold" panose="020F0704030504030204" pitchFamily="34" charset="0"/>
            </a:endParaRPr>
          </a:p>
          <a:p>
            <a:pPr algn="ctr" eaLnBrk="1" fontAlgn="auto" hangingPunct="1">
              <a:buFont typeface="Arial" panose="020B0604020202020204" pitchFamily="34" charset="0"/>
              <a:buNone/>
              <a:defRPr/>
            </a:pPr>
            <a:endParaRPr lang="en-US" sz="4000" dirty="0">
              <a:latin typeface="Arial Rounded MT Bold" panose="020F0704030504030204" pitchFamily="34" charset="0"/>
            </a:endParaRPr>
          </a:p>
          <a:p>
            <a:pPr marL="742950" indent="-742950" eaLnBrk="1" fontAlgn="auto" hangingPunct="1">
              <a:buFont typeface="Arial" panose="020B0604020202020204" pitchFamily="34" charset="0"/>
              <a:buAutoNum type="arabicPeriod"/>
              <a:defRPr/>
            </a:pPr>
            <a:endParaRPr lang="en-US" sz="3800" b="1" dirty="0"/>
          </a:p>
        </p:txBody>
      </p:sp>
      <p:pic>
        <p:nvPicPr>
          <p:cNvPr id="57350" name="Picture 2">
            <a:extLst>
              <a:ext uri="{FF2B5EF4-FFF2-40B4-BE49-F238E27FC236}">
                <a16:creationId xmlns:a16="http://schemas.microsoft.com/office/drawing/2014/main" id="{740DC434-19D3-43EB-B35E-0EE9C38352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8" y="4211638"/>
            <a:ext cx="58642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a:extLst>
              <a:ext uri="{FF2B5EF4-FFF2-40B4-BE49-F238E27FC236}">
                <a16:creationId xmlns:a16="http://schemas.microsoft.com/office/drawing/2014/main" id="{1265AB09-7430-455A-BB29-230C5657B9CC}"/>
              </a:ext>
            </a:extLst>
          </p:cNvPr>
          <p:cNvSpPr>
            <a:spLocks noChangeArrowheads="1"/>
          </p:cNvSpPr>
          <p:nvPr/>
        </p:nvSpPr>
        <p:spPr bwMode="auto">
          <a:xfrm>
            <a:off x="304800" y="457200"/>
            <a:ext cx="4191000" cy="5632450"/>
          </a:xfrm>
          <a:prstGeom prst="rect">
            <a:avLst/>
          </a:prstGeom>
          <a:solidFill>
            <a:schemeClr val="accent4">
              <a:lumMod val="75000"/>
            </a:schemeClr>
          </a:solidFill>
          <a:ln w="57150">
            <a:solidFill>
              <a:schemeClr val="bg1"/>
            </a:solidFill>
            <a:miter lim="800000"/>
            <a:headEnd/>
            <a:tailEnd/>
          </a:ln>
          <a:effectLst/>
        </p:spPr>
        <p:txBody>
          <a:bodyPr anchor="ctr">
            <a:spAutoFit/>
          </a:bodyPr>
          <a:lstStyle/>
          <a:p>
            <a:pPr eaLnBrk="1" hangingPunct="1">
              <a:defRPr/>
            </a:pPr>
            <a:r>
              <a:rPr lang="en-US" sz="2800" b="1" u="sng" dirty="0">
                <a:solidFill>
                  <a:prstClr val="black"/>
                </a:solidFill>
                <a:ea typeface="Calibri" pitchFamily="34" charset="0"/>
                <a:cs typeface="Times New Roman" pitchFamily="18" charset="0"/>
              </a:rPr>
              <a:t>c) Age of Parents</a:t>
            </a:r>
            <a:endParaRPr lang="en-US" sz="2800" u="sng" dirty="0">
              <a:solidFill>
                <a:prstClr val="black"/>
              </a:solidFill>
            </a:endParaRPr>
          </a:p>
          <a:p>
            <a:pPr>
              <a:defRPr/>
            </a:pPr>
            <a:r>
              <a:rPr lang="en-US" sz="2400" dirty="0">
                <a:solidFill>
                  <a:prstClr val="black"/>
                </a:solidFill>
                <a:ea typeface="Calibri" pitchFamily="34" charset="0"/>
                <a:cs typeface="Times New Roman" pitchFamily="18" charset="0"/>
              </a:rPr>
              <a:t>Young parents 15 to 20 years old</a:t>
            </a:r>
          </a:p>
          <a:p>
            <a:pPr>
              <a:defRPr/>
            </a:pPr>
            <a:endParaRPr lang="en-US" sz="2800" i="1" u="sng" dirty="0">
              <a:solidFill>
                <a:prstClr val="black"/>
              </a:solidFill>
            </a:endParaRPr>
          </a:p>
          <a:p>
            <a:pPr>
              <a:defRPr/>
            </a:pPr>
            <a:r>
              <a:rPr lang="en-US" sz="2800" b="1" i="1" u="sng" dirty="0">
                <a:solidFill>
                  <a:prstClr val="black"/>
                </a:solidFill>
                <a:ea typeface="Calibri" pitchFamily="34" charset="0"/>
                <a:cs typeface="Times New Roman" pitchFamily="18" charset="0"/>
              </a:rPr>
              <a:t>d) Attitude and Knowledge</a:t>
            </a:r>
            <a:endParaRPr lang="en-US" sz="2800" i="1" u="sng" dirty="0">
              <a:solidFill>
                <a:prstClr val="black"/>
              </a:solidFill>
            </a:endParaRPr>
          </a:p>
          <a:p>
            <a:pPr>
              <a:defRPr/>
            </a:pPr>
            <a:r>
              <a:rPr lang="en-US" sz="2400" dirty="0">
                <a:solidFill>
                  <a:prstClr val="black"/>
                </a:solidFill>
                <a:ea typeface="Calibri" pitchFamily="34" charset="0"/>
                <a:cs typeface="Times New Roman" pitchFamily="18" charset="0"/>
              </a:rPr>
              <a:t>Inadequate and inaccurate knowledge about the child development</a:t>
            </a:r>
          </a:p>
          <a:p>
            <a:pPr>
              <a:defRPr/>
            </a:pPr>
            <a:endParaRPr lang="en-US" sz="2400" dirty="0">
              <a:solidFill>
                <a:prstClr val="black"/>
              </a:solidFill>
            </a:endParaRPr>
          </a:p>
          <a:p>
            <a:pPr>
              <a:defRPr/>
            </a:pPr>
            <a:r>
              <a:rPr lang="en-US" sz="2800" b="1" u="sng" dirty="0">
                <a:solidFill>
                  <a:prstClr val="black"/>
                </a:solidFill>
                <a:ea typeface="Calibri" pitchFamily="34" charset="0"/>
                <a:cs typeface="Times New Roman" pitchFamily="18" charset="0"/>
              </a:rPr>
              <a:t>e) Substance Abuse of the Parents</a:t>
            </a:r>
            <a:endParaRPr lang="en-US" sz="2800" u="sng" dirty="0">
              <a:solidFill>
                <a:prstClr val="black"/>
              </a:solidFill>
            </a:endParaRPr>
          </a:p>
          <a:p>
            <a:pPr>
              <a:defRPr/>
            </a:pPr>
            <a:r>
              <a:rPr lang="en-US" sz="2400" dirty="0">
                <a:solidFill>
                  <a:prstClr val="black"/>
                </a:solidFill>
                <a:ea typeface="Calibri" pitchFamily="34" charset="0"/>
                <a:cs typeface="Times New Roman" pitchFamily="18" charset="0"/>
              </a:rPr>
              <a:t>-alcoholic</a:t>
            </a:r>
          </a:p>
          <a:p>
            <a:pPr>
              <a:defRPr/>
            </a:pPr>
            <a:r>
              <a:rPr lang="en-US" sz="2400" dirty="0">
                <a:solidFill>
                  <a:prstClr val="black"/>
                </a:solidFill>
                <a:ea typeface="Calibri" pitchFamily="34" charset="0"/>
                <a:cs typeface="Times New Roman" pitchFamily="18" charset="0"/>
              </a:rPr>
              <a:t>-drug abuser</a:t>
            </a:r>
          </a:p>
        </p:txBody>
      </p:sp>
      <p:pic>
        <p:nvPicPr>
          <p:cNvPr id="21507" name="Picture 3" descr="http://cdn2-b.examiner.com/sites/default/files/styles/image_content_width/hash/8e/6b/8e6b48c0153df9bafc930b3c049ff23b.jpg?itok=lR_CDro5">
            <a:extLst>
              <a:ext uri="{FF2B5EF4-FFF2-40B4-BE49-F238E27FC236}">
                <a16:creationId xmlns:a16="http://schemas.microsoft.com/office/drawing/2014/main" id="{25D26F2B-4068-46DB-B7B3-FECAE3E666FC}"/>
              </a:ext>
            </a:extLst>
          </p:cNvPr>
          <p:cNvPicPr>
            <a:picLocks noChangeAspect="1" noChangeArrowheads="1"/>
          </p:cNvPicPr>
          <p:nvPr/>
        </p:nvPicPr>
        <p:blipFill>
          <a:blip r:embed="rId2" cstate="print"/>
          <a:srcRect/>
          <a:stretch>
            <a:fillRect/>
          </a:stretch>
        </p:blipFill>
        <p:spPr bwMode="auto">
          <a:xfrm>
            <a:off x="4495800" y="228600"/>
            <a:ext cx="4451599" cy="2895600"/>
          </a:xfrm>
          <a:prstGeom prst="rect">
            <a:avLst/>
          </a:prstGeom>
          <a:ln>
            <a:noFill/>
          </a:ln>
          <a:effectLst>
            <a:softEdge rad="112500"/>
          </a:effectLst>
        </p:spPr>
      </p:pic>
      <p:pic>
        <p:nvPicPr>
          <p:cNvPr id="21509" name="Picture 5" descr="http://www.womenshealth.gov/mens-health/images/man-bottle-alcohol.jpg">
            <a:extLst>
              <a:ext uri="{FF2B5EF4-FFF2-40B4-BE49-F238E27FC236}">
                <a16:creationId xmlns:a16="http://schemas.microsoft.com/office/drawing/2014/main" id="{D6D43456-B929-4131-ABE6-39FBFAC2E3F6}"/>
              </a:ext>
            </a:extLst>
          </p:cNvPr>
          <p:cNvPicPr>
            <a:picLocks noChangeAspect="1" noChangeArrowheads="1"/>
          </p:cNvPicPr>
          <p:nvPr/>
        </p:nvPicPr>
        <p:blipFill>
          <a:blip r:embed="rId3" cstate="print"/>
          <a:srcRect/>
          <a:stretch>
            <a:fillRect/>
          </a:stretch>
        </p:blipFill>
        <p:spPr bwMode="auto">
          <a:xfrm>
            <a:off x="4572000" y="3200400"/>
            <a:ext cx="4267199" cy="3242094"/>
          </a:xfrm>
          <a:prstGeom prst="rect">
            <a:avLst/>
          </a:prstGeom>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edefined Process 1">
            <a:extLst>
              <a:ext uri="{FF2B5EF4-FFF2-40B4-BE49-F238E27FC236}">
                <a16:creationId xmlns:a16="http://schemas.microsoft.com/office/drawing/2014/main" id="{F36C788E-704D-486D-B6A0-2CD50B6BD5F9}"/>
              </a:ext>
            </a:extLst>
          </p:cNvPr>
          <p:cNvSpPr/>
          <p:nvPr/>
        </p:nvSpPr>
        <p:spPr>
          <a:xfrm>
            <a:off x="381000" y="304800"/>
            <a:ext cx="8305800" cy="1143000"/>
          </a:xfrm>
          <a:prstGeom prst="flowChartPredefinedProcess">
            <a:avLst/>
          </a:prstGeom>
          <a:solidFill>
            <a:schemeClr val="bg2">
              <a:lumMod val="75000"/>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5400" dirty="0">
                <a:ln w="18415" cmpd="sng">
                  <a:solidFill>
                    <a:srgbClr val="FFFF00"/>
                  </a:solidFill>
                  <a:prstDash val="solid"/>
                </a:ln>
                <a:solidFill>
                  <a:srgbClr val="FFFF00"/>
                </a:solidFill>
                <a:effectLst>
                  <a:outerShdw blurRad="63500" dir="3600000" algn="tl" rotWithShape="0">
                    <a:srgbClr val="000000">
                      <a:alpha val="70000"/>
                    </a:srgbClr>
                  </a:outerShdw>
                </a:effectLst>
              </a:rPr>
              <a:t>CHILD FACTOR</a:t>
            </a:r>
          </a:p>
        </p:txBody>
      </p:sp>
      <p:sp>
        <p:nvSpPr>
          <p:cNvPr id="6" name="Arc 5">
            <a:extLst>
              <a:ext uri="{FF2B5EF4-FFF2-40B4-BE49-F238E27FC236}">
                <a16:creationId xmlns:a16="http://schemas.microsoft.com/office/drawing/2014/main" id="{29F5C3EA-30E7-4B8B-AD32-DE6553CAF3AD}"/>
              </a:ext>
            </a:extLst>
          </p:cNvPr>
          <p:cNvSpPr/>
          <p:nvPr/>
        </p:nvSpPr>
        <p:spPr>
          <a:xfrm>
            <a:off x="4419600" y="1447800"/>
            <a:ext cx="46038" cy="1295400"/>
          </a:xfrm>
          <a:prstGeom prst="arc">
            <a:avLst/>
          </a:prstGeom>
          <a:ln w="76200">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prstClr val="white"/>
              </a:solidFill>
            </a:endParaRPr>
          </a:p>
        </p:txBody>
      </p:sp>
      <p:cxnSp>
        <p:nvCxnSpPr>
          <p:cNvPr id="8" name="Straight Connector 7">
            <a:extLst>
              <a:ext uri="{FF2B5EF4-FFF2-40B4-BE49-F238E27FC236}">
                <a16:creationId xmlns:a16="http://schemas.microsoft.com/office/drawing/2014/main" id="{ACEB71F6-27F2-4B48-9640-F9A590D5089B}"/>
              </a:ext>
            </a:extLst>
          </p:cNvPr>
          <p:cNvCxnSpPr/>
          <p:nvPr/>
        </p:nvCxnSpPr>
        <p:spPr>
          <a:xfrm>
            <a:off x="914400" y="1752600"/>
            <a:ext cx="6934200"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01DA73A-9967-44E2-A191-79D57C15713C}"/>
              </a:ext>
            </a:extLst>
          </p:cNvPr>
          <p:cNvCxnSpPr/>
          <p:nvPr/>
        </p:nvCxnSpPr>
        <p:spPr>
          <a:xfrm>
            <a:off x="914400" y="1752600"/>
            <a:ext cx="0" cy="5334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7CFDA8E-DA7E-427B-88D9-FF504AD57E97}"/>
              </a:ext>
            </a:extLst>
          </p:cNvPr>
          <p:cNvCxnSpPr/>
          <p:nvPr/>
        </p:nvCxnSpPr>
        <p:spPr>
          <a:xfrm>
            <a:off x="7848600" y="1752600"/>
            <a:ext cx="0" cy="5334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401B060-2649-4B94-B966-CB64BC5EB29E}"/>
              </a:ext>
            </a:extLst>
          </p:cNvPr>
          <p:cNvCxnSpPr/>
          <p:nvPr/>
        </p:nvCxnSpPr>
        <p:spPr>
          <a:xfrm>
            <a:off x="4495800" y="1752600"/>
            <a:ext cx="0" cy="5334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F97E147E-D2DA-489E-BB5C-5B5E7E0A109B}"/>
              </a:ext>
            </a:extLst>
          </p:cNvPr>
          <p:cNvSpPr/>
          <p:nvPr/>
        </p:nvSpPr>
        <p:spPr>
          <a:xfrm>
            <a:off x="228600" y="1981200"/>
            <a:ext cx="2743200" cy="2514600"/>
          </a:xfrm>
          <a:prstGeom prst="roundRect">
            <a:avLst/>
          </a:prstGeom>
          <a:solidFill>
            <a:schemeClr val="bg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prstClr val="white"/>
                </a:solidFill>
              </a:rPr>
              <a:t>AGE</a:t>
            </a:r>
          </a:p>
          <a:p>
            <a:pPr eaLnBrk="1" fontAlgn="auto" hangingPunct="1">
              <a:spcBef>
                <a:spcPts val="0"/>
              </a:spcBef>
              <a:spcAft>
                <a:spcPts val="0"/>
              </a:spcAft>
              <a:defRPr/>
            </a:pPr>
            <a:r>
              <a:rPr lang="en-US" sz="2400" dirty="0">
                <a:solidFill>
                  <a:prstClr val="white"/>
                </a:solidFill>
              </a:rPr>
              <a:t>- Under 5: physically abuse</a:t>
            </a:r>
          </a:p>
          <a:p>
            <a:pPr eaLnBrk="1" fontAlgn="auto" hangingPunct="1">
              <a:spcBef>
                <a:spcPts val="0"/>
              </a:spcBef>
              <a:spcAft>
                <a:spcPts val="0"/>
              </a:spcAft>
              <a:defRPr/>
            </a:pPr>
            <a:r>
              <a:rPr lang="en-US" sz="2400" dirty="0">
                <a:solidFill>
                  <a:prstClr val="white"/>
                </a:solidFill>
              </a:rPr>
              <a:t>- Teenagers: sexually abuse</a:t>
            </a:r>
          </a:p>
          <a:p>
            <a:pPr eaLnBrk="1" fontAlgn="auto" hangingPunct="1">
              <a:spcBef>
                <a:spcPts val="0"/>
              </a:spcBef>
              <a:spcAft>
                <a:spcPts val="0"/>
              </a:spcAft>
              <a:defRPr/>
            </a:pPr>
            <a:endParaRPr lang="en-US" sz="2400" dirty="0">
              <a:solidFill>
                <a:prstClr val="white"/>
              </a:solidFill>
            </a:endParaRPr>
          </a:p>
        </p:txBody>
      </p:sp>
      <p:sp>
        <p:nvSpPr>
          <p:cNvPr id="14" name="Rounded Rectangle 13">
            <a:extLst>
              <a:ext uri="{FF2B5EF4-FFF2-40B4-BE49-F238E27FC236}">
                <a16:creationId xmlns:a16="http://schemas.microsoft.com/office/drawing/2014/main" id="{C985FCA6-88E6-461C-9AD1-47B5F11C3DBE}"/>
              </a:ext>
            </a:extLst>
          </p:cNvPr>
          <p:cNvSpPr/>
          <p:nvPr/>
        </p:nvSpPr>
        <p:spPr>
          <a:xfrm>
            <a:off x="3048000" y="1981200"/>
            <a:ext cx="2971800" cy="2438400"/>
          </a:xfrm>
          <a:prstGeom prst="roundRect">
            <a:avLst/>
          </a:prstGeom>
          <a:solidFill>
            <a:schemeClr val="bg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prstClr val="white"/>
                </a:solidFill>
              </a:rPr>
              <a:t>DISABILITIES</a:t>
            </a:r>
          </a:p>
          <a:p>
            <a:pPr eaLnBrk="1" fontAlgn="auto" hangingPunct="1">
              <a:spcBef>
                <a:spcPts val="0"/>
              </a:spcBef>
              <a:spcAft>
                <a:spcPts val="0"/>
              </a:spcAft>
              <a:defRPr/>
            </a:pPr>
            <a:r>
              <a:rPr lang="en-US" sz="2400" dirty="0">
                <a:solidFill>
                  <a:prstClr val="white"/>
                </a:solidFill>
              </a:rPr>
              <a:t>- Congenital anomalies</a:t>
            </a:r>
          </a:p>
          <a:p>
            <a:pPr eaLnBrk="1" fontAlgn="auto" hangingPunct="1">
              <a:spcBef>
                <a:spcPts val="0"/>
              </a:spcBef>
              <a:spcAft>
                <a:spcPts val="0"/>
              </a:spcAft>
              <a:defRPr/>
            </a:pPr>
            <a:r>
              <a:rPr lang="en-US" sz="2400" dirty="0">
                <a:solidFill>
                  <a:prstClr val="white"/>
                </a:solidFill>
              </a:rPr>
              <a:t>- Physically handicapped </a:t>
            </a:r>
          </a:p>
          <a:p>
            <a:pPr eaLnBrk="1" fontAlgn="auto" hangingPunct="1">
              <a:spcBef>
                <a:spcPts val="0"/>
              </a:spcBef>
              <a:spcAft>
                <a:spcPts val="0"/>
              </a:spcAft>
              <a:defRPr/>
            </a:pPr>
            <a:r>
              <a:rPr lang="en-US" sz="2400" dirty="0">
                <a:solidFill>
                  <a:prstClr val="white"/>
                </a:solidFill>
              </a:rPr>
              <a:t>- Mentally retarded</a:t>
            </a:r>
          </a:p>
        </p:txBody>
      </p:sp>
      <p:sp>
        <p:nvSpPr>
          <p:cNvPr id="15" name="Rounded Rectangle 14">
            <a:extLst>
              <a:ext uri="{FF2B5EF4-FFF2-40B4-BE49-F238E27FC236}">
                <a16:creationId xmlns:a16="http://schemas.microsoft.com/office/drawing/2014/main" id="{FF329434-6413-45D0-8272-C696A4DF0C30}"/>
              </a:ext>
            </a:extLst>
          </p:cNvPr>
          <p:cNvSpPr/>
          <p:nvPr/>
        </p:nvSpPr>
        <p:spPr>
          <a:xfrm>
            <a:off x="6187758" y="2286000"/>
            <a:ext cx="2864293" cy="2297724"/>
          </a:xfrm>
          <a:prstGeom prst="roundRect">
            <a:avLst/>
          </a:prstGeom>
          <a:solidFill>
            <a:schemeClr val="bg2">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prstClr val="white"/>
                </a:solidFill>
              </a:rPr>
              <a:t>OTHERS</a:t>
            </a:r>
          </a:p>
          <a:p>
            <a:pPr eaLnBrk="1" fontAlgn="auto" hangingPunct="1">
              <a:spcBef>
                <a:spcPts val="0"/>
              </a:spcBef>
              <a:spcAft>
                <a:spcPts val="0"/>
              </a:spcAft>
              <a:defRPr/>
            </a:pPr>
            <a:r>
              <a:rPr lang="en-US" sz="2400" dirty="0">
                <a:solidFill>
                  <a:prstClr val="white"/>
                </a:solidFill>
              </a:rPr>
              <a:t>- Unwanted child</a:t>
            </a:r>
          </a:p>
          <a:p>
            <a:pPr eaLnBrk="1" fontAlgn="auto" hangingPunct="1">
              <a:spcBef>
                <a:spcPts val="0"/>
              </a:spcBef>
              <a:spcAft>
                <a:spcPts val="0"/>
              </a:spcAft>
              <a:defRPr/>
            </a:pPr>
            <a:r>
              <a:rPr lang="en-US" sz="2400" dirty="0">
                <a:solidFill>
                  <a:prstClr val="white"/>
                </a:solidFill>
              </a:rPr>
              <a:t>- Difficult feeding</a:t>
            </a:r>
          </a:p>
          <a:p>
            <a:pPr eaLnBrk="1" fontAlgn="auto" hangingPunct="1">
              <a:spcBef>
                <a:spcPts val="0"/>
              </a:spcBef>
              <a:spcAft>
                <a:spcPts val="0"/>
              </a:spcAft>
              <a:defRPr/>
            </a:pPr>
            <a:r>
              <a:rPr lang="en-US" sz="2400" dirty="0">
                <a:solidFill>
                  <a:prstClr val="white"/>
                </a:solidFill>
              </a:rPr>
              <a:t>- Naughty</a:t>
            </a:r>
          </a:p>
          <a:p>
            <a:pPr eaLnBrk="1" fontAlgn="auto" hangingPunct="1">
              <a:spcBef>
                <a:spcPts val="0"/>
              </a:spcBef>
              <a:spcAft>
                <a:spcPts val="0"/>
              </a:spcAft>
              <a:defRPr/>
            </a:pPr>
            <a:r>
              <a:rPr lang="en-US" sz="2400" dirty="0">
                <a:solidFill>
                  <a:prstClr val="white"/>
                </a:solidFill>
              </a:rPr>
              <a:t>- Aggressive</a:t>
            </a:r>
          </a:p>
          <a:p>
            <a:pPr eaLnBrk="1" fontAlgn="auto" hangingPunct="1">
              <a:spcBef>
                <a:spcPts val="0"/>
              </a:spcBef>
              <a:spcAft>
                <a:spcPts val="0"/>
              </a:spcAft>
              <a:defRPr/>
            </a:pPr>
            <a:r>
              <a:rPr lang="en-US" sz="2400" dirty="0">
                <a:solidFill>
                  <a:prstClr val="white"/>
                </a:solidFill>
              </a:rPr>
              <a:t>- Attention deficit</a:t>
            </a:r>
          </a:p>
          <a:p>
            <a:pPr eaLnBrk="1" fontAlgn="auto" hangingPunct="1">
              <a:spcBef>
                <a:spcPts val="0"/>
              </a:spcBef>
              <a:spcAft>
                <a:spcPts val="0"/>
              </a:spcAft>
              <a:defRPr/>
            </a:pPr>
            <a:endParaRPr lang="en-US" sz="2400" dirty="0">
              <a:solidFill>
                <a:prstClr val="white"/>
              </a:solidFill>
            </a:endParaRPr>
          </a:p>
          <a:p>
            <a:pPr eaLnBrk="1" fontAlgn="auto" hangingPunct="1">
              <a:spcBef>
                <a:spcPts val="0"/>
              </a:spcBef>
              <a:spcAft>
                <a:spcPts val="0"/>
              </a:spcAft>
              <a:defRPr/>
            </a:pPr>
            <a:endParaRPr lang="en-US" sz="2400" dirty="0">
              <a:solidFill>
                <a:prstClr val="whit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redefined Process 1">
            <a:extLst>
              <a:ext uri="{FF2B5EF4-FFF2-40B4-BE49-F238E27FC236}">
                <a16:creationId xmlns:a16="http://schemas.microsoft.com/office/drawing/2014/main" id="{DF0189C3-3817-4B11-8042-0782A9E77E09}"/>
              </a:ext>
            </a:extLst>
          </p:cNvPr>
          <p:cNvSpPr/>
          <p:nvPr/>
        </p:nvSpPr>
        <p:spPr>
          <a:xfrm>
            <a:off x="381000" y="304800"/>
            <a:ext cx="8305800" cy="1143000"/>
          </a:xfrm>
          <a:prstGeom prst="flowChartPredefinedProcess">
            <a:avLst/>
          </a:prstGeom>
          <a:solidFill>
            <a:srgbClr val="0070C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600" dirty="0">
                <a:ln>
                  <a:solidFill>
                    <a:srgbClr val="FFFF00"/>
                  </a:solidFill>
                </a:ln>
                <a:solidFill>
                  <a:srgbClr val="FFFF00"/>
                </a:solidFill>
              </a:rPr>
              <a:t>ENVIRONMENTAL FACTOR</a:t>
            </a:r>
          </a:p>
        </p:txBody>
      </p:sp>
      <p:cxnSp>
        <p:nvCxnSpPr>
          <p:cNvPr id="4" name="Straight Connector 3">
            <a:extLst>
              <a:ext uri="{FF2B5EF4-FFF2-40B4-BE49-F238E27FC236}">
                <a16:creationId xmlns:a16="http://schemas.microsoft.com/office/drawing/2014/main" id="{9C0B890C-171A-4C32-8057-1196A3E1D9AE}"/>
              </a:ext>
            </a:extLst>
          </p:cNvPr>
          <p:cNvCxnSpPr/>
          <p:nvPr/>
        </p:nvCxnSpPr>
        <p:spPr>
          <a:xfrm>
            <a:off x="381000" y="1447800"/>
            <a:ext cx="0" cy="403860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3B077F1-05A9-42F5-B25B-DD66E1EB9127}"/>
              </a:ext>
            </a:extLst>
          </p:cNvPr>
          <p:cNvCxnSpPr/>
          <p:nvPr/>
        </p:nvCxnSpPr>
        <p:spPr>
          <a:xfrm>
            <a:off x="381000" y="2057400"/>
            <a:ext cx="6096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816B21D-C292-4708-8361-48208066E40B}"/>
              </a:ext>
            </a:extLst>
          </p:cNvPr>
          <p:cNvCxnSpPr/>
          <p:nvPr/>
        </p:nvCxnSpPr>
        <p:spPr>
          <a:xfrm>
            <a:off x="381000" y="5486400"/>
            <a:ext cx="6096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08535B4-CAA9-4E95-A77C-1F29A74AA134}"/>
              </a:ext>
            </a:extLst>
          </p:cNvPr>
          <p:cNvCxnSpPr/>
          <p:nvPr/>
        </p:nvCxnSpPr>
        <p:spPr>
          <a:xfrm>
            <a:off x="381000" y="3581400"/>
            <a:ext cx="60960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4F561085-C9BD-4F57-B18C-41A2633494DC}"/>
              </a:ext>
            </a:extLst>
          </p:cNvPr>
          <p:cNvSpPr/>
          <p:nvPr/>
        </p:nvSpPr>
        <p:spPr>
          <a:xfrm>
            <a:off x="609600" y="1676400"/>
            <a:ext cx="3505200" cy="1219200"/>
          </a:xfrm>
          <a:prstGeom prst="roundRect">
            <a:avLst/>
          </a:prstGeom>
          <a:solidFill>
            <a:srgbClr val="0070C0"/>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srgbClr val="FFFF00"/>
                </a:solidFill>
                <a:latin typeface="Calibri" pitchFamily="34" charset="0"/>
              </a:rPr>
              <a:t>POVERTY AND UNEMPLOYMENT</a:t>
            </a:r>
          </a:p>
        </p:txBody>
      </p:sp>
      <p:sp>
        <p:nvSpPr>
          <p:cNvPr id="10" name="Rounded Rectangle 9">
            <a:extLst>
              <a:ext uri="{FF2B5EF4-FFF2-40B4-BE49-F238E27FC236}">
                <a16:creationId xmlns:a16="http://schemas.microsoft.com/office/drawing/2014/main" id="{520CF8A2-EAC3-4DE2-9C84-5203FDECE06F}"/>
              </a:ext>
            </a:extLst>
          </p:cNvPr>
          <p:cNvSpPr/>
          <p:nvPr/>
        </p:nvSpPr>
        <p:spPr>
          <a:xfrm>
            <a:off x="609600" y="3276600"/>
            <a:ext cx="3505200" cy="1447800"/>
          </a:xfrm>
          <a:prstGeom prst="roundRect">
            <a:avLst/>
          </a:prstGeom>
          <a:solidFill>
            <a:srgbClr val="0070C0"/>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srgbClr val="FFFF00"/>
                </a:solidFill>
                <a:latin typeface="Calibri" pitchFamily="34" charset="0"/>
              </a:rPr>
              <a:t>SOCIAL ISOLATION</a:t>
            </a:r>
          </a:p>
          <a:p>
            <a:pPr eaLnBrk="1" fontAlgn="auto" hangingPunct="1">
              <a:spcBef>
                <a:spcPts val="0"/>
              </a:spcBef>
              <a:spcAft>
                <a:spcPts val="0"/>
              </a:spcAft>
              <a:defRPr/>
            </a:pPr>
            <a:r>
              <a:rPr lang="en-US" sz="2800" b="1" dirty="0">
                <a:solidFill>
                  <a:srgbClr val="FFFF00"/>
                </a:solidFill>
                <a:latin typeface="Calibri" pitchFamily="34" charset="0"/>
              </a:rPr>
              <a:t>-no social support</a:t>
            </a:r>
          </a:p>
        </p:txBody>
      </p:sp>
      <p:sp>
        <p:nvSpPr>
          <p:cNvPr id="11" name="Rounded Rectangle 10">
            <a:extLst>
              <a:ext uri="{FF2B5EF4-FFF2-40B4-BE49-F238E27FC236}">
                <a16:creationId xmlns:a16="http://schemas.microsoft.com/office/drawing/2014/main" id="{47E95FB0-531C-4BF2-B342-BCE92E7C118B}"/>
              </a:ext>
            </a:extLst>
          </p:cNvPr>
          <p:cNvSpPr/>
          <p:nvPr/>
        </p:nvSpPr>
        <p:spPr>
          <a:xfrm>
            <a:off x="609600" y="5181600"/>
            <a:ext cx="3505200" cy="1219200"/>
          </a:xfrm>
          <a:prstGeom prst="roundRect">
            <a:avLst/>
          </a:prstGeom>
          <a:solidFill>
            <a:srgbClr val="0070C0"/>
          </a:solidFill>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800" b="1" dirty="0">
                <a:solidFill>
                  <a:srgbClr val="FFFF00"/>
                </a:solidFill>
              </a:rPr>
              <a:t>VIOLENCE COMMUNITIES</a:t>
            </a:r>
          </a:p>
        </p:txBody>
      </p:sp>
      <p:pic>
        <p:nvPicPr>
          <p:cNvPr id="16386" name="Picture 2" descr="http://www.globaltimes.cn/Portals/0/attachment/2011/5470aec2-1967-4f01-a59c-5d36cf5d8794.jpg">
            <a:extLst>
              <a:ext uri="{FF2B5EF4-FFF2-40B4-BE49-F238E27FC236}">
                <a16:creationId xmlns:a16="http://schemas.microsoft.com/office/drawing/2014/main" id="{9C4C9D71-060F-416A-88CA-76DE497F0E39}"/>
              </a:ext>
            </a:extLst>
          </p:cNvPr>
          <p:cNvPicPr>
            <a:picLocks noChangeAspect="1" noChangeArrowheads="1"/>
          </p:cNvPicPr>
          <p:nvPr/>
        </p:nvPicPr>
        <p:blipFill>
          <a:blip r:embed="rId2" cstate="print"/>
          <a:srcRect/>
          <a:stretch>
            <a:fillRect/>
          </a:stretch>
        </p:blipFill>
        <p:spPr bwMode="auto">
          <a:xfrm>
            <a:off x="4191000" y="1600200"/>
            <a:ext cx="4762500" cy="2819400"/>
          </a:xfrm>
          <a:prstGeom prst="rect">
            <a:avLst/>
          </a:prstGeom>
          <a:ln>
            <a:noFill/>
          </a:ln>
          <a:effectLst>
            <a:softEdge rad="112500"/>
          </a:effectLst>
        </p:spPr>
      </p:pic>
      <p:pic>
        <p:nvPicPr>
          <p:cNvPr id="16388" name="Picture 4" descr="http://www.pathguy.com/sol/07051.jpg">
            <a:extLst>
              <a:ext uri="{FF2B5EF4-FFF2-40B4-BE49-F238E27FC236}">
                <a16:creationId xmlns:a16="http://schemas.microsoft.com/office/drawing/2014/main" id="{D9C4DB42-B6DE-4EA1-BBC0-45C492370088}"/>
              </a:ext>
            </a:extLst>
          </p:cNvPr>
          <p:cNvPicPr>
            <a:picLocks noChangeAspect="1" noChangeArrowheads="1"/>
          </p:cNvPicPr>
          <p:nvPr/>
        </p:nvPicPr>
        <p:blipFill>
          <a:blip r:embed="rId3" cstate="print"/>
          <a:srcRect/>
          <a:stretch>
            <a:fillRect/>
          </a:stretch>
        </p:blipFill>
        <p:spPr bwMode="auto">
          <a:xfrm>
            <a:off x="4495800" y="4347233"/>
            <a:ext cx="4191000" cy="2510767"/>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0C1CA74-6F5A-4F3A-ADC8-D673C53D02F8}"/>
              </a:ext>
            </a:extLst>
          </p:cNvPr>
          <p:cNvGraphicFramePr>
            <a:graphicFrameLocks noGrp="1"/>
          </p:cNvGraphicFramePr>
          <p:nvPr>
            <p:ph idx="1"/>
            <p:extLst>
              <p:ext uri="{D42A27DB-BD31-4B8C-83A1-F6EECF244321}">
                <p14:modId xmlns:p14="http://schemas.microsoft.com/office/powerpoint/2010/main" val="258061119"/>
              </p:ext>
            </p:extLst>
          </p:nvPr>
        </p:nvGraphicFramePr>
        <p:xfrm>
          <a:off x="457200" y="981075"/>
          <a:ext cx="8229600" cy="5543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1683" name="Title 1">
            <a:extLst>
              <a:ext uri="{FF2B5EF4-FFF2-40B4-BE49-F238E27FC236}">
                <a16:creationId xmlns:a16="http://schemas.microsoft.com/office/drawing/2014/main" id="{3CEFB0C6-9DCC-4755-85CD-411515087FC6}"/>
              </a:ext>
            </a:extLst>
          </p:cNvPr>
          <p:cNvSpPr>
            <a:spLocks noGrp="1"/>
          </p:cNvSpPr>
          <p:nvPr>
            <p:ph type="title"/>
          </p:nvPr>
        </p:nvSpPr>
        <p:spPr>
          <a:xfrm>
            <a:off x="457200" y="274638"/>
            <a:ext cx="8229600" cy="850900"/>
          </a:xfrm>
        </p:spPr>
        <p:txBody>
          <a:bodyPr/>
          <a:lstStyle/>
          <a:p>
            <a:pPr eaLnBrk="1" hangingPunct="1"/>
            <a:r>
              <a:rPr lang="en-MY" altLang="en-US"/>
              <a:t>CHILD NEGLECT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26EB21-33F4-4532-8F4B-8E232E26D129}"/>
              </a:ext>
            </a:extLst>
          </p:cNvPr>
          <p:cNvSpPr>
            <a:spLocks noGrp="1"/>
          </p:cNvSpPr>
          <p:nvPr>
            <p:ph idx="1"/>
          </p:nvPr>
        </p:nvSpPr>
        <p:spPr>
          <a:xfrm>
            <a:off x="215106" y="2060848"/>
            <a:ext cx="8713788" cy="5675313"/>
          </a:xfrm>
        </p:spPr>
        <p:txBody>
          <a:bodyPr rtlCol="0">
            <a:normAutofit/>
          </a:bodyPr>
          <a:lstStyle/>
          <a:p>
            <a:pPr marL="365760" indent="-365760" eaLnBrk="1" fontAlgn="auto" hangingPunct="1">
              <a:spcAft>
                <a:spcPts val="0"/>
              </a:spcAft>
              <a:defRPr/>
            </a:pPr>
            <a:r>
              <a:rPr lang="en-MY" sz="2800" dirty="0">
                <a:solidFill>
                  <a:schemeClr val="tx1">
                    <a:lumMod val="85000"/>
                    <a:lumOff val="15000"/>
                  </a:schemeClr>
                </a:solidFill>
              </a:rPr>
              <a:t>Persistent inappropriate verbal or symbolic acts toward a child which affect the child’s behaviour and development.</a:t>
            </a:r>
          </a:p>
          <a:p>
            <a:pPr marL="365760" indent="-365760" eaLnBrk="1" fontAlgn="auto" hangingPunct="1">
              <a:spcAft>
                <a:spcPts val="0"/>
              </a:spcAft>
              <a:defRPr/>
            </a:pPr>
            <a:endParaRPr lang="en-MY" sz="2800" dirty="0">
              <a:solidFill>
                <a:schemeClr val="tx1">
                  <a:lumMod val="85000"/>
                  <a:lumOff val="15000"/>
                </a:schemeClr>
              </a:solidFill>
            </a:endParaRPr>
          </a:p>
          <a:p>
            <a:pPr marL="0" indent="0" eaLnBrk="1" fontAlgn="auto" hangingPunct="1">
              <a:spcAft>
                <a:spcPts val="0"/>
              </a:spcAft>
              <a:buFont typeface="Wingdings" panose="05000000000000000000" pitchFamily="2" charset="2"/>
              <a:buNone/>
              <a:defRPr/>
            </a:pPr>
            <a:endParaRPr lang="en-MY" dirty="0">
              <a:solidFill>
                <a:schemeClr val="tx1">
                  <a:lumMod val="85000"/>
                  <a:lumOff val="15000"/>
                </a:schemeClr>
              </a:solidFill>
            </a:endParaRPr>
          </a:p>
        </p:txBody>
      </p:sp>
      <p:sp>
        <p:nvSpPr>
          <p:cNvPr id="73731" name="Title 1">
            <a:extLst>
              <a:ext uri="{FF2B5EF4-FFF2-40B4-BE49-F238E27FC236}">
                <a16:creationId xmlns:a16="http://schemas.microsoft.com/office/drawing/2014/main" id="{1D9F21E9-B761-4D02-AA62-51631995274C}"/>
              </a:ext>
            </a:extLst>
          </p:cNvPr>
          <p:cNvSpPr>
            <a:spLocks noGrp="1"/>
          </p:cNvSpPr>
          <p:nvPr>
            <p:ph type="title"/>
          </p:nvPr>
        </p:nvSpPr>
        <p:spPr>
          <a:xfrm>
            <a:off x="457200" y="274638"/>
            <a:ext cx="8229600" cy="922337"/>
          </a:xfrm>
        </p:spPr>
        <p:txBody>
          <a:bodyPr/>
          <a:lstStyle/>
          <a:p>
            <a:pPr eaLnBrk="1" hangingPunct="1"/>
            <a:r>
              <a:rPr lang="en-MY" altLang="en-US"/>
              <a:t>EMOTIONAL ABUSE</a:t>
            </a:r>
          </a:p>
        </p:txBody>
      </p:sp>
      <p:pic>
        <p:nvPicPr>
          <p:cNvPr id="73737" name="Picture 2">
            <a:extLst>
              <a:ext uri="{FF2B5EF4-FFF2-40B4-BE49-F238E27FC236}">
                <a16:creationId xmlns:a16="http://schemas.microsoft.com/office/drawing/2014/main" id="{934040C0-5764-44A6-A57A-4AC1D7371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717032"/>
            <a:ext cx="2451100"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F581806-4CBC-426F-9EBA-3E469B2A4C78}"/>
              </a:ext>
            </a:extLst>
          </p:cNvPr>
          <p:cNvGraphicFramePr>
            <a:graphicFrameLocks noGrp="1"/>
          </p:cNvGraphicFramePr>
          <p:nvPr>
            <p:ph idx="1"/>
          </p:nvPr>
        </p:nvGraphicFramePr>
        <p:xfrm>
          <a:off x="0" y="1125538"/>
          <a:ext cx="9144000" cy="5472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4755" name="Title 1">
            <a:extLst>
              <a:ext uri="{FF2B5EF4-FFF2-40B4-BE49-F238E27FC236}">
                <a16:creationId xmlns:a16="http://schemas.microsoft.com/office/drawing/2014/main" id="{1C7F287F-8A0D-4818-952B-A4C5EF7C3C36}"/>
              </a:ext>
            </a:extLst>
          </p:cNvPr>
          <p:cNvSpPr>
            <a:spLocks noGrp="1"/>
          </p:cNvSpPr>
          <p:nvPr>
            <p:ph type="title"/>
          </p:nvPr>
        </p:nvSpPr>
        <p:spPr>
          <a:xfrm>
            <a:off x="457200" y="274638"/>
            <a:ext cx="8229600" cy="922337"/>
          </a:xfrm>
        </p:spPr>
        <p:txBody>
          <a:bodyPr/>
          <a:lstStyle/>
          <a:p>
            <a:pPr eaLnBrk="1" hangingPunct="1"/>
            <a:r>
              <a:rPr lang="en-MY" altLang="en-US" sz="4000"/>
              <a:t>WITNESSING OF FAMILY ABUSE</a:t>
            </a:r>
          </a:p>
        </p:txBody>
      </p:sp>
      <p:pic>
        <p:nvPicPr>
          <p:cNvPr id="74756" name="Picture 2">
            <a:extLst>
              <a:ext uri="{FF2B5EF4-FFF2-40B4-BE49-F238E27FC236}">
                <a16:creationId xmlns:a16="http://schemas.microsoft.com/office/drawing/2014/main" id="{E66DA383-C287-41E0-BF4C-2689ECD5B7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3284538"/>
            <a:ext cx="201612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download">
            <a:extLst>
              <a:ext uri="{FF2B5EF4-FFF2-40B4-BE49-F238E27FC236}">
                <a16:creationId xmlns:a16="http://schemas.microsoft.com/office/drawing/2014/main" id="{B96BF36A-AFCE-4341-AD8A-04E1AEEDC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2135188"/>
            <a:ext cx="32527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3">
            <a:extLst>
              <a:ext uri="{FF2B5EF4-FFF2-40B4-BE49-F238E27FC236}">
                <a16:creationId xmlns:a16="http://schemas.microsoft.com/office/drawing/2014/main" id="{15534DDA-2DF6-4BC4-9AE0-816784EC3B6B}"/>
              </a:ext>
            </a:extLst>
          </p:cNvPr>
          <p:cNvSpPr>
            <a:spLocks noGrp="1" noChangeArrowheads="1"/>
          </p:cNvSpPr>
          <p:nvPr>
            <p:ph type="ctrTitle"/>
          </p:nvPr>
        </p:nvSpPr>
        <p:spPr>
          <a:xfrm>
            <a:off x="828675" y="549275"/>
            <a:ext cx="7629525" cy="936625"/>
          </a:xfrm>
        </p:spPr>
        <p:txBody>
          <a:bodyPr/>
          <a:lstStyle/>
          <a:p>
            <a:pPr eaLnBrk="1" hangingPunct="1"/>
            <a:r>
              <a:rPr lang="en-US" altLang="en-US" sz="4000" b="1">
                <a:solidFill>
                  <a:schemeClr val="tx1"/>
                </a:solidFill>
                <a:latin typeface="Times New Roman" panose="02020603050405020304" pitchFamily="18" charset="0"/>
              </a:rPr>
              <a:t>MEDICOLEGAL INVESTIGATIONS OF A CASE OF CHILD ABUSE</a:t>
            </a:r>
          </a:p>
        </p:txBody>
      </p:sp>
      <p:sp>
        <p:nvSpPr>
          <p:cNvPr id="75780" name="Rectangle 4">
            <a:extLst>
              <a:ext uri="{FF2B5EF4-FFF2-40B4-BE49-F238E27FC236}">
                <a16:creationId xmlns:a16="http://schemas.microsoft.com/office/drawing/2014/main" id="{CCBF6D69-9823-4FC3-A8D2-4A5BC45A1D36}"/>
              </a:ext>
            </a:extLst>
          </p:cNvPr>
          <p:cNvSpPr>
            <a:spLocks noGrp="1" noChangeArrowheads="1"/>
          </p:cNvSpPr>
          <p:nvPr>
            <p:ph type="subTitle" idx="1"/>
          </p:nvPr>
        </p:nvSpPr>
        <p:spPr>
          <a:xfrm>
            <a:off x="1692275" y="5373688"/>
            <a:ext cx="6478588" cy="1152525"/>
          </a:xfrm>
        </p:spPr>
        <p:txBody>
          <a:bodyPr/>
          <a:lstStyle/>
          <a:p>
            <a:pPr eaLnBrk="1" hangingPunct="1">
              <a:lnSpc>
                <a:spcPct val="80000"/>
              </a:lnSpc>
            </a:pPr>
            <a:endParaRPr lang="en-US" altLang="en-US" sz="2400" b="1">
              <a:latin typeface="Times New Roman" panose="02020603050405020304" pitchFamily="18" charset="0"/>
            </a:endParaRPr>
          </a:p>
        </p:txBody>
      </p:sp>
      <p:pic>
        <p:nvPicPr>
          <p:cNvPr id="75781" name="Picture 5">
            <a:extLst>
              <a:ext uri="{FF2B5EF4-FFF2-40B4-BE49-F238E27FC236}">
                <a16:creationId xmlns:a16="http://schemas.microsoft.com/office/drawing/2014/main" id="{7D752A66-C3A5-428D-A5F6-A77D86E54C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2135188"/>
            <a:ext cx="2620962"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a:extLst>
              <a:ext uri="{FF2B5EF4-FFF2-40B4-BE49-F238E27FC236}">
                <a16:creationId xmlns:a16="http://schemas.microsoft.com/office/drawing/2014/main" id="{958BCA70-28F1-4A5C-8247-CA09E2A6D2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135188"/>
            <a:ext cx="25146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E43EED15-8C7B-4CC2-873F-F10E7385671D}"/>
              </a:ext>
            </a:extLst>
          </p:cNvPr>
          <p:cNvSpPr>
            <a:spLocks noGrp="1" noChangeArrowheads="1"/>
          </p:cNvSpPr>
          <p:nvPr>
            <p:ph type="title"/>
          </p:nvPr>
        </p:nvSpPr>
        <p:spPr>
          <a:xfrm>
            <a:off x="457200" y="46038"/>
            <a:ext cx="7645400" cy="792162"/>
          </a:xfrm>
          <a:solidFill>
            <a:srgbClr val="D4210A"/>
          </a:solidFill>
        </p:spPr>
        <p:txBody>
          <a:bodyPr/>
          <a:lstStyle/>
          <a:p>
            <a:pPr eaLnBrk="1" hangingPunct="1"/>
            <a:r>
              <a:rPr lang="en-US" altLang="en-US" sz="3200" b="1" u="sng">
                <a:latin typeface="Times New Roman" panose="02020603050405020304" pitchFamily="18" charset="0"/>
              </a:rPr>
              <a:t>Characteristic history</a:t>
            </a:r>
          </a:p>
        </p:txBody>
      </p:sp>
      <p:pic>
        <p:nvPicPr>
          <p:cNvPr id="77827" name="Picture 3">
            <a:extLst>
              <a:ext uri="{FF2B5EF4-FFF2-40B4-BE49-F238E27FC236}">
                <a16:creationId xmlns:a16="http://schemas.microsoft.com/office/drawing/2014/main" id="{7BD45546-D3D9-464C-B517-37912F01713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 y="1055688"/>
            <a:ext cx="7645400" cy="5473700"/>
          </a:xfrm>
        </p:spPr>
      </p:pic>
      <p:sp>
        <p:nvSpPr>
          <p:cNvPr id="77828" name="Rectangle 4">
            <a:extLst>
              <a:ext uri="{FF2B5EF4-FFF2-40B4-BE49-F238E27FC236}">
                <a16:creationId xmlns:a16="http://schemas.microsoft.com/office/drawing/2014/main" id="{51F1F479-A51A-4F3E-A325-B02BC5B3058D}"/>
              </a:ext>
            </a:extLst>
          </p:cNvPr>
          <p:cNvSpPr>
            <a:spLocks noGrp="1" noChangeArrowheads="1"/>
          </p:cNvSpPr>
          <p:nvPr>
            <p:ph type="body" sz="half" idx="1"/>
          </p:nvPr>
        </p:nvSpPr>
        <p:spPr>
          <a:xfrm>
            <a:off x="458788" y="1268413"/>
            <a:ext cx="7643812" cy="4857750"/>
          </a:xfrm>
        </p:spPr>
        <p:txBody>
          <a:bodyPr/>
          <a:lstStyle/>
          <a:p>
            <a:pPr eaLnBrk="1" hangingPunct="1">
              <a:lnSpc>
                <a:spcPct val="80000"/>
              </a:lnSpc>
            </a:pPr>
            <a:endParaRPr lang="en-US" altLang="en-US" sz="2400" dirty="0">
              <a:latin typeface="Times New Roman" panose="02020603050405020304" pitchFamily="18" charset="0"/>
            </a:endParaRPr>
          </a:p>
          <a:p>
            <a:pPr eaLnBrk="1" hangingPunct="1">
              <a:lnSpc>
                <a:spcPct val="80000"/>
              </a:lnSpc>
            </a:pPr>
            <a:r>
              <a:rPr lang="en-US" altLang="en-US" sz="2400" b="1" dirty="0">
                <a:solidFill>
                  <a:srgbClr val="00B0F0"/>
                </a:solidFill>
                <a:latin typeface="Times New Roman" panose="02020603050405020304" pitchFamily="18" charset="0"/>
              </a:rPr>
              <a:t>Unexplained delay</a:t>
            </a:r>
            <a:r>
              <a:rPr lang="en-US" altLang="en-US" sz="2400" dirty="0">
                <a:solidFill>
                  <a:srgbClr val="00B0F0"/>
                </a:solidFill>
                <a:latin typeface="Times New Roman" panose="02020603050405020304" pitchFamily="18" charset="0"/>
              </a:rPr>
              <a:t> </a:t>
            </a:r>
            <a:r>
              <a:rPr lang="en-US" altLang="en-US" sz="2400" dirty="0">
                <a:latin typeface="Times New Roman" panose="02020603050405020304" pitchFamily="18" charset="0"/>
              </a:rPr>
              <a:t>in reporting injuries or seeking treatment</a:t>
            </a:r>
          </a:p>
          <a:p>
            <a:pPr eaLnBrk="1" hangingPunct="1">
              <a:lnSpc>
                <a:spcPct val="80000"/>
              </a:lnSpc>
              <a:buFontTx/>
              <a:buNone/>
            </a:pPr>
            <a:endParaRPr lang="en-US" altLang="en-US" sz="2400" dirty="0">
              <a:latin typeface="Times New Roman" panose="02020603050405020304" pitchFamily="18" charset="0"/>
            </a:endParaRPr>
          </a:p>
          <a:p>
            <a:pPr eaLnBrk="1" hangingPunct="1">
              <a:lnSpc>
                <a:spcPct val="80000"/>
              </a:lnSpc>
            </a:pPr>
            <a:r>
              <a:rPr lang="en-US" altLang="en-US" sz="2400" b="1" dirty="0">
                <a:solidFill>
                  <a:srgbClr val="00B0F0"/>
                </a:solidFill>
                <a:latin typeface="Times New Roman" panose="02020603050405020304" pitchFamily="18" charset="0"/>
              </a:rPr>
              <a:t>Presenting symptoms and history </a:t>
            </a:r>
            <a:r>
              <a:rPr lang="en-US" altLang="en-US" sz="2400" dirty="0">
                <a:latin typeface="Times New Roman" panose="02020603050405020304" pitchFamily="18" charset="0"/>
              </a:rPr>
              <a:t>are changed after initial presentation</a:t>
            </a:r>
          </a:p>
          <a:p>
            <a:pPr eaLnBrk="1" hangingPunct="1">
              <a:lnSpc>
                <a:spcPct val="80000"/>
              </a:lnSpc>
              <a:buFontTx/>
              <a:buNone/>
            </a:pPr>
            <a:endParaRPr lang="en-US" altLang="en-US" sz="2400" dirty="0">
              <a:latin typeface="Times New Roman" panose="02020603050405020304" pitchFamily="18" charset="0"/>
            </a:endParaRPr>
          </a:p>
          <a:p>
            <a:pPr eaLnBrk="1" hangingPunct="1">
              <a:lnSpc>
                <a:spcPct val="80000"/>
              </a:lnSpc>
            </a:pPr>
            <a:r>
              <a:rPr lang="en-US" altLang="en-US" sz="2400" b="1" dirty="0">
                <a:solidFill>
                  <a:srgbClr val="00B0F0"/>
                </a:solidFill>
                <a:latin typeface="Times New Roman" panose="02020603050405020304" pitchFamily="18" charset="0"/>
              </a:rPr>
              <a:t>Discrepancy </a:t>
            </a:r>
            <a:r>
              <a:rPr lang="en-US" altLang="en-US" sz="2400" dirty="0">
                <a:latin typeface="Times New Roman" panose="02020603050405020304" pitchFamily="18" charset="0"/>
              </a:rPr>
              <a:t>in the stories given by each parent or caregiver separately</a:t>
            </a:r>
          </a:p>
          <a:p>
            <a:pPr eaLnBrk="1" hangingPunct="1">
              <a:lnSpc>
                <a:spcPct val="80000"/>
              </a:lnSpc>
            </a:pPr>
            <a:endParaRPr lang="en-US" altLang="en-US" sz="2400" dirty="0">
              <a:latin typeface="Times New Roman" panose="02020603050405020304" pitchFamily="18" charset="0"/>
            </a:endParaRPr>
          </a:p>
          <a:p>
            <a:pPr eaLnBrk="1" hangingPunct="1">
              <a:lnSpc>
                <a:spcPct val="80000"/>
              </a:lnSpc>
            </a:pPr>
            <a:r>
              <a:rPr lang="en-US" altLang="en-US" sz="2400" b="1" dirty="0">
                <a:solidFill>
                  <a:srgbClr val="00B0F0"/>
                </a:solidFill>
                <a:latin typeface="Times New Roman" panose="02020603050405020304" pitchFamily="18" charset="0"/>
              </a:rPr>
              <a:t>Discrepancy</a:t>
            </a:r>
            <a:r>
              <a:rPr lang="en-US" altLang="en-US" sz="2400" dirty="0">
                <a:latin typeface="Times New Roman" panose="02020603050405020304" pitchFamily="18" charset="0"/>
              </a:rPr>
              <a:t> between the </a:t>
            </a:r>
            <a:r>
              <a:rPr lang="en-US" altLang="en-US" sz="2400" b="1" dirty="0">
                <a:solidFill>
                  <a:srgbClr val="FF0000"/>
                </a:solidFill>
                <a:latin typeface="Times New Roman" panose="02020603050405020304" pitchFamily="18" charset="0"/>
              </a:rPr>
              <a:t>history</a:t>
            </a:r>
            <a:r>
              <a:rPr lang="en-US" altLang="en-US" sz="2400" dirty="0">
                <a:latin typeface="Times New Roman" panose="02020603050405020304" pitchFamily="18" charset="0"/>
              </a:rPr>
              <a:t> and the </a:t>
            </a:r>
            <a:r>
              <a:rPr lang="en-US" altLang="en-US" sz="2400" b="1" dirty="0">
                <a:solidFill>
                  <a:srgbClr val="FF0000"/>
                </a:solidFill>
                <a:latin typeface="Times New Roman" panose="02020603050405020304" pitchFamily="18" charset="0"/>
              </a:rPr>
              <a:t>physical finding</a:t>
            </a:r>
          </a:p>
          <a:p>
            <a:pPr eaLnBrk="1" hangingPunct="1">
              <a:lnSpc>
                <a:spcPct val="80000"/>
              </a:lnSpc>
              <a:buFontTx/>
              <a:buNone/>
            </a:pPr>
            <a:endParaRPr lang="en-US" altLang="en-US" sz="2400" dirty="0">
              <a:latin typeface="Times New Roman" panose="02020603050405020304" pitchFamily="18" charset="0"/>
            </a:endParaRPr>
          </a:p>
          <a:p>
            <a:pPr eaLnBrk="1" hangingPunct="1">
              <a:lnSpc>
                <a:spcPct val="80000"/>
              </a:lnSpc>
            </a:pPr>
            <a:r>
              <a:rPr lang="en-US" altLang="en-US" sz="2400" dirty="0">
                <a:latin typeface="Times New Roman" panose="02020603050405020304" pitchFamily="18" charset="0"/>
              </a:rPr>
              <a:t>Injuries </a:t>
            </a:r>
            <a:r>
              <a:rPr lang="en-US" altLang="en-US" sz="2400" b="1" dirty="0">
                <a:solidFill>
                  <a:srgbClr val="00B0F0"/>
                </a:solidFill>
                <a:latin typeface="Times New Roman" panose="02020603050405020304" pitchFamily="18" charset="0"/>
              </a:rPr>
              <a:t>blamed </a:t>
            </a:r>
            <a:r>
              <a:rPr lang="en-US" altLang="en-US" sz="2400" dirty="0">
                <a:latin typeface="Times New Roman" panose="02020603050405020304" pitchFamily="18" charset="0"/>
              </a:rPr>
              <a:t>upon a sibling or another child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81EEC85-B6A4-4402-895E-90E10BA0DE82}"/>
              </a:ext>
            </a:extLst>
          </p:cNvPr>
          <p:cNvSpPr>
            <a:spLocks noGrp="1" noChangeArrowheads="1"/>
          </p:cNvSpPr>
          <p:nvPr>
            <p:ph type="title"/>
          </p:nvPr>
        </p:nvSpPr>
        <p:spPr>
          <a:xfrm>
            <a:off x="323850" y="1989138"/>
            <a:ext cx="8229600" cy="1143000"/>
          </a:xfrm>
        </p:spPr>
        <p:txBody>
          <a:bodyPr/>
          <a:lstStyle/>
          <a:p>
            <a:pPr eaLnBrk="1" hangingPunct="1"/>
            <a:r>
              <a:rPr lang="en-US" altLang="en-US" sz="3200" b="1" u="sng">
                <a:latin typeface="Times New Roman" panose="02020603050405020304" pitchFamily="18" charset="0"/>
              </a:rPr>
              <a:t>CHARACTERISTIC SIGNS</a:t>
            </a:r>
            <a:br>
              <a:rPr lang="en-US" altLang="en-US" sz="3200" b="1" u="sng">
                <a:latin typeface="Times New Roman" panose="02020603050405020304" pitchFamily="18" charset="0"/>
              </a:rPr>
            </a:br>
            <a:r>
              <a:rPr lang="en-US" altLang="en-US" sz="3200" b="1" u="sng">
                <a:latin typeface="Times New Roman" panose="02020603050405020304" pitchFamily="18" charset="0"/>
              </a:rPr>
              <a:t>General signs highly suggestive of child abuse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16BFA789-0E46-443C-90D7-573C4E9B4DFC}"/>
              </a:ext>
            </a:extLst>
          </p:cNvPr>
          <p:cNvSpPr>
            <a:spLocks noGrp="1" noChangeArrowheads="1"/>
          </p:cNvSpPr>
          <p:nvPr>
            <p:ph type="body" sz="half" idx="1"/>
          </p:nvPr>
        </p:nvSpPr>
        <p:spPr>
          <a:xfrm>
            <a:off x="457200" y="333375"/>
            <a:ext cx="4038600" cy="5792788"/>
          </a:xfrm>
          <a:solidFill>
            <a:srgbClr val="D4210A"/>
          </a:solidFill>
        </p:spPr>
        <p:txBody>
          <a:bodyPr lIns="90170" tIns="46990" rIns="90170" bIns="46990"/>
          <a:lstStyle/>
          <a:p>
            <a:pPr eaLnBrk="1" hangingPunct="1">
              <a:buFontTx/>
              <a:buNone/>
            </a:pPr>
            <a:r>
              <a:rPr lang="en-US" altLang="en-US" b="1" u="sng" dirty="0" err="1">
                <a:latin typeface="Times New Roman" panose="02020603050405020304" pitchFamily="18" charset="0"/>
              </a:rPr>
              <a:t>B.Physical</a:t>
            </a:r>
            <a:r>
              <a:rPr lang="en-US" altLang="en-US" b="1" u="sng" dirty="0">
                <a:latin typeface="Times New Roman" panose="02020603050405020304" pitchFamily="18" charset="0"/>
              </a:rPr>
              <a:t> abuse</a:t>
            </a:r>
          </a:p>
          <a:p>
            <a:pPr eaLnBrk="1" hangingPunct="1">
              <a:buFontTx/>
              <a:buNone/>
            </a:pPr>
            <a:r>
              <a:rPr lang="en-US" altLang="en-US" dirty="0">
                <a:latin typeface="Times New Roman" panose="02020603050405020304" pitchFamily="18" charset="0"/>
              </a:rPr>
              <a:t>- </a:t>
            </a:r>
            <a:r>
              <a:rPr lang="en-US" altLang="en-US" sz="2400" b="1" i="1" u="sng" dirty="0">
                <a:solidFill>
                  <a:schemeClr val="bg1"/>
                </a:solidFill>
                <a:latin typeface="Times New Roman" panose="02020603050405020304" pitchFamily="18" charset="0"/>
              </a:rPr>
              <a:t>Different type of injuries</a:t>
            </a:r>
            <a:r>
              <a:rPr lang="en-US" altLang="en-US" sz="2400" dirty="0">
                <a:latin typeface="Times New Roman" panose="02020603050405020304" pitchFamily="18" charset="0"/>
              </a:rPr>
              <a:t> e.g. fractures together with burns of different kinds</a:t>
            </a:r>
          </a:p>
          <a:p>
            <a:pPr eaLnBrk="1" hangingPunct="1">
              <a:buFontTx/>
              <a:buChar char="-"/>
            </a:pPr>
            <a:r>
              <a:rPr lang="en-US" altLang="en-US" sz="2400" dirty="0">
                <a:latin typeface="Times New Roman" panose="02020603050405020304" pitchFamily="18" charset="0"/>
              </a:rPr>
              <a:t>Multiple lesions of </a:t>
            </a:r>
            <a:r>
              <a:rPr lang="en-US" altLang="en-US" sz="2400" b="1" i="1" u="sng" dirty="0">
                <a:solidFill>
                  <a:schemeClr val="bg1"/>
                </a:solidFill>
                <a:latin typeface="Times New Roman" panose="02020603050405020304" pitchFamily="18" charset="0"/>
              </a:rPr>
              <a:t>different ages </a:t>
            </a:r>
          </a:p>
          <a:p>
            <a:pPr eaLnBrk="1" hangingPunct="1">
              <a:buFontTx/>
              <a:buChar char="-"/>
            </a:pPr>
            <a:r>
              <a:rPr lang="en-US" altLang="en-US" sz="2400" dirty="0">
                <a:latin typeface="Times New Roman" panose="02020603050405020304" pitchFamily="18" charset="0"/>
              </a:rPr>
              <a:t>Multiple lesion from </a:t>
            </a:r>
            <a:r>
              <a:rPr lang="en-US" altLang="en-US" sz="2400" b="1" i="1" u="sng" dirty="0">
                <a:solidFill>
                  <a:schemeClr val="bg1"/>
                </a:solidFill>
                <a:latin typeface="Times New Roman" panose="02020603050405020304" pitchFamily="18" charset="0"/>
              </a:rPr>
              <a:t>a single cause</a:t>
            </a:r>
            <a:r>
              <a:rPr lang="en-US" altLang="en-US" sz="2400" dirty="0">
                <a:latin typeface="Times New Roman" panose="02020603050405020304" pitchFamily="18" charset="0"/>
              </a:rPr>
              <a:t> e.g., 2 separate cigarette burns </a:t>
            </a:r>
          </a:p>
          <a:p>
            <a:pPr eaLnBrk="1" hangingPunct="1">
              <a:buFontTx/>
              <a:buNone/>
            </a:pPr>
            <a:r>
              <a:rPr lang="en-US" altLang="en-US" sz="2400" dirty="0">
                <a:latin typeface="Times New Roman" panose="02020603050405020304" pitchFamily="18" charset="0"/>
              </a:rPr>
              <a:t>- </a:t>
            </a:r>
            <a:r>
              <a:rPr lang="en-US" altLang="en-US" sz="2400" b="1" i="1" u="sng" dirty="0">
                <a:solidFill>
                  <a:schemeClr val="bg1"/>
                </a:solidFill>
                <a:latin typeface="Times New Roman" panose="02020603050405020304" pitchFamily="18" charset="0"/>
              </a:rPr>
              <a:t>Unusual soft tissue injuries </a:t>
            </a:r>
            <a:r>
              <a:rPr lang="en-US" altLang="en-US" sz="2400" dirty="0">
                <a:latin typeface="Times New Roman" panose="02020603050405020304" pitchFamily="18" charset="0"/>
              </a:rPr>
              <a:t>e.g. avulsion of frenulum of the lips</a:t>
            </a:r>
          </a:p>
          <a:p>
            <a:pPr eaLnBrk="1" hangingPunct="1">
              <a:buFontTx/>
              <a:buNone/>
            </a:pPr>
            <a:endParaRPr lang="en-US" altLang="en-US" sz="2000" dirty="0">
              <a:latin typeface="Times New Roman" panose="02020603050405020304" pitchFamily="18" charset="0"/>
            </a:endParaRPr>
          </a:p>
          <a:p>
            <a:pPr eaLnBrk="1" hangingPunct="1">
              <a:buFontTx/>
              <a:buNone/>
            </a:pPr>
            <a:endParaRPr lang="en-US" altLang="en-US" sz="2000" b="1" u="sng" dirty="0">
              <a:latin typeface="Times New Roman" panose="02020603050405020304" pitchFamily="18" charset="0"/>
            </a:endParaRPr>
          </a:p>
        </p:txBody>
      </p:sp>
      <p:sp>
        <p:nvSpPr>
          <p:cNvPr id="79875" name="Rectangle 3">
            <a:extLst>
              <a:ext uri="{FF2B5EF4-FFF2-40B4-BE49-F238E27FC236}">
                <a16:creationId xmlns:a16="http://schemas.microsoft.com/office/drawing/2014/main" id="{62764D1D-9197-4C0C-9795-1B93B57F68C8}"/>
              </a:ext>
            </a:extLst>
          </p:cNvPr>
          <p:cNvSpPr>
            <a:spLocks noGrp="1" noChangeArrowheads="1"/>
          </p:cNvSpPr>
          <p:nvPr>
            <p:ph type="body" sz="half" idx="2"/>
          </p:nvPr>
        </p:nvSpPr>
        <p:spPr>
          <a:xfrm>
            <a:off x="4648200" y="333375"/>
            <a:ext cx="4038600" cy="2952750"/>
          </a:xfrm>
          <a:solidFill>
            <a:srgbClr val="D4210A"/>
          </a:solidFill>
        </p:spPr>
        <p:txBody>
          <a:bodyPr/>
          <a:lstStyle/>
          <a:p>
            <a:pPr eaLnBrk="1" hangingPunct="1">
              <a:buFontTx/>
              <a:buNone/>
            </a:pPr>
            <a:r>
              <a:rPr lang="en-US" altLang="en-US" sz="2000" dirty="0">
                <a:latin typeface="Times New Roman" panose="02020603050405020304" pitchFamily="18" charset="0"/>
              </a:rPr>
              <a:t>- </a:t>
            </a:r>
            <a:r>
              <a:rPr lang="en-US" altLang="en-US" sz="2400" b="1" i="1" u="sng" dirty="0">
                <a:solidFill>
                  <a:schemeClr val="bg1"/>
                </a:solidFill>
                <a:latin typeface="Times New Roman" panose="02020603050405020304" pitchFamily="18" charset="0"/>
              </a:rPr>
              <a:t>Unexplained injuries </a:t>
            </a:r>
            <a:r>
              <a:rPr lang="en-US" altLang="en-US" sz="2400" dirty="0">
                <a:latin typeface="Times New Roman" panose="02020603050405020304" pitchFamily="18" charset="0"/>
              </a:rPr>
              <a:t>e.g., bruises, burns or cut</a:t>
            </a:r>
          </a:p>
          <a:p>
            <a:pPr eaLnBrk="1" hangingPunct="1">
              <a:buFontTx/>
              <a:buNone/>
            </a:pPr>
            <a:r>
              <a:rPr lang="en-US" altLang="en-US" sz="2400" dirty="0">
                <a:latin typeface="Times New Roman" panose="02020603050405020304" pitchFamily="18" charset="0"/>
              </a:rPr>
              <a:t>- The suspected lesions are </a:t>
            </a:r>
            <a:r>
              <a:rPr lang="en-US" altLang="en-US" sz="2400" dirty="0">
                <a:solidFill>
                  <a:schemeClr val="bg1"/>
                </a:solidFill>
                <a:latin typeface="Times New Roman" panose="02020603050405020304" pitchFamily="18" charset="0"/>
              </a:rPr>
              <a:t>covered</a:t>
            </a:r>
            <a:r>
              <a:rPr lang="en-US" altLang="en-US" sz="2400" dirty="0">
                <a:latin typeface="Times New Roman" panose="02020603050405020304" pitchFamily="18" charset="0"/>
              </a:rPr>
              <a:t> by sticking plasters or clothes</a:t>
            </a:r>
          </a:p>
        </p:txBody>
      </p:sp>
      <p:pic>
        <p:nvPicPr>
          <p:cNvPr id="79876" name="Picture 4">
            <a:extLst>
              <a:ext uri="{FF2B5EF4-FFF2-40B4-BE49-F238E27FC236}">
                <a16:creationId xmlns:a16="http://schemas.microsoft.com/office/drawing/2014/main" id="{3B37E06D-A911-4556-889B-7C87439E9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8275" y="3070225"/>
            <a:ext cx="2170113"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5">
            <a:extLst>
              <a:ext uri="{FF2B5EF4-FFF2-40B4-BE49-F238E27FC236}">
                <a16:creationId xmlns:a16="http://schemas.microsoft.com/office/drawing/2014/main" id="{9D2AD724-D4C2-436E-A9C7-E255D3CA8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4941888"/>
            <a:ext cx="1873250"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a:extLst>
              <a:ext uri="{FF2B5EF4-FFF2-40B4-BE49-F238E27FC236}">
                <a16:creationId xmlns:a16="http://schemas.microsoft.com/office/drawing/2014/main" id="{85B2D082-3B96-4115-B0E8-D1EAEC160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6613" y="3125788"/>
            <a:ext cx="18732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9874">
                                            <p:txEl>
                                              <p:pRg st="1" end="1"/>
                                            </p:txEl>
                                          </p:spTgt>
                                        </p:tgtEl>
                                        <p:attrNameLst>
                                          <p:attrName>style.visibility</p:attrName>
                                        </p:attrNameLst>
                                      </p:cBhvr>
                                      <p:to>
                                        <p:strVal val="visible"/>
                                      </p:to>
                                    </p:set>
                                    <p:animEffect transition="in" filter="circle(in)">
                                      <p:cBhvr>
                                        <p:cTn id="7" dur="2000"/>
                                        <p:tgtEl>
                                          <p:spTgt spid="7987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9874">
                                            <p:txEl>
                                              <p:pRg st="2" end="2"/>
                                            </p:txEl>
                                          </p:spTgt>
                                        </p:tgtEl>
                                        <p:attrNameLst>
                                          <p:attrName>style.visibility</p:attrName>
                                        </p:attrNameLst>
                                      </p:cBhvr>
                                      <p:to>
                                        <p:strVal val="visible"/>
                                      </p:to>
                                    </p:set>
                                    <p:animEffect transition="in" filter="circle(in)">
                                      <p:cBhvr>
                                        <p:cTn id="12" dur="2000"/>
                                        <p:tgtEl>
                                          <p:spTgt spid="7987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9874">
                                            <p:txEl>
                                              <p:pRg st="3" end="3"/>
                                            </p:txEl>
                                          </p:spTgt>
                                        </p:tgtEl>
                                        <p:attrNameLst>
                                          <p:attrName>style.visibility</p:attrName>
                                        </p:attrNameLst>
                                      </p:cBhvr>
                                      <p:to>
                                        <p:strVal val="visible"/>
                                      </p:to>
                                    </p:set>
                                    <p:animEffect transition="in" filter="circle(in)">
                                      <p:cBhvr>
                                        <p:cTn id="17" dur="2000"/>
                                        <p:tgtEl>
                                          <p:spTgt spid="7987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9874">
                                            <p:txEl>
                                              <p:pRg st="4" end="4"/>
                                            </p:txEl>
                                          </p:spTgt>
                                        </p:tgtEl>
                                        <p:attrNameLst>
                                          <p:attrName>style.visibility</p:attrName>
                                        </p:attrNameLst>
                                      </p:cBhvr>
                                      <p:to>
                                        <p:strVal val="visible"/>
                                      </p:to>
                                    </p:set>
                                    <p:animEffect transition="in" filter="circle(in)">
                                      <p:cBhvr>
                                        <p:cTn id="22" dur="2000"/>
                                        <p:tgtEl>
                                          <p:spTgt spid="7987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9875">
                                            <p:bg/>
                                          </p:spTgt>
                                        </p:tgtEl>
                                        <p:attrNameLst>
                                          <p:attrName>style.visibility</p:attrName>
                                        </p:attrNameLst>
                                      </p:cBhvr>
                                      <p:to>
                                        <p:strVal val="visible"/>
                                      </p:to>
                                    </p:set>
                                    <p:animEffect transition="in" filter="wipe(down)">
                                      <p:cBhvr>
                                        <p:cTn id="27" dur="500"/>
                                        <p:tgtEl>
                                          <p:spTgt spid="79875">
                                            <p:bg/>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9875">
                                            <p:txEl>
                                              <p:pRg st="0" end="0"/>
                                            </p:txEl>
                                          </p:spTgt>
                                        </p:tgtEl>
                                        <p:attrNameLst>
                                          <p:attrName>style.visibility</p:attrName>
                                        </p:attrNameLst>
                                      </p:cBhvr>
                                      <p:to>
                                        <p:strVal val="visible"/>
                                      </p:to>
                                    </p:set>
                                    <p:animEffect transition="in" filter="wipe(down)">
                                      <p:cBhvr>
                                        <p:cTn id="32" dur="500"/>
                                        <p:tgtEl>
                                          <p:spTgt spid="7987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9875">
                                            <p:txEl>
                                              <p:pRg st="1" end="1"/>
                                            </p:txEl>
                                          </p:spTgt>
                                        </p:tgtEl>
                                        <p:attrNameLst>
                                          <p:attrName>style.visibility</p:attrName>
                                        </p:attrNameLst>
                                      </p:cBhvr>
                                      <p:to>
                                        <p:strVal val="visible"/>
                                      </p:to>
                                    </p:set>
                                    <p:animEffect transition="in" filter="wipe(down)">
                                      <p:cBhvr>
                                        <p:cTn id="37" dur="500"/>
                                        <p:tgtEl>
                                          <p:spTgt spid="798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uiExpand="1" build="p"/>
      <p:bldP spid="79875"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5FEBB-87EE-4AF2-9BE0-ED87029EE5A4}"/>
              </a:ext>
            </a:extLst>
          </p:cNvPr>
          <p:cNvSpPr>
            <a:spLocks noGrp="1"/>
          </p:cNvSpPr>
          <p:nvPr>
            <p:ph type="title"/>
          </p:nvPr>
        </p:nvSpPr>
        <p:spPr/>
        <p:txBody>
          <a:bodyPr/>
          <a:lstStyle/>
          <a:p>
            <a:pPr algn="ctr" eaLnBrk="1" fontAlgn="auto" hangingPunct="1">
              <a:spcAft>
                <a:spcPts val="0"/>
              </a:spcAft>
              <a:defRPr/>
            </a:pPr>
            <a:r>
              <a:rPr lang="en-US" sz="6000" b="1" dirty="0">
                <a:solidFill>
                  <a:srgbClr val="FF0000"/>
                </a:solidFill>
                <a:effectLst>
                  <a:outerShdw blurRad="38100" dist="38100" dir="2700000" algn="tl">
                    <a:srgbClr val="000000">
                      <a:alpha val="43137"/>
                    </a:srgbClr>
                  </a:outerShdw>
                </a:effectLst>
                <a:latin typeface="Arial Rounded MT Bold" panose="020F0704030504030204" pitchFamily="34" charset="0"/>
              </a:rPr>
              <a:t>CHILD ABUSE</a:t>
            </a:r>
            <a:endParaRPr lang="ar-EG" sz="6000" dirty="0">
              <a:solidFill>
                <a:srgbClr val="FF0000"/>
              </a:solidFill>
            </a:endParaRPr>
          </a:p>
        </p:txBody>
      </p:sp>
      <p:sp>
        <p:nvSpPr>
          <p:cNvPr id="3" name="Content Placeholder 2">
            <a:extLst>
              <a:ext uri="{FF2B5EF4-FFF2-40B4-BE49-F238E27FC236}">
                <a16:creationId xmlns:a16="http://schemas.microsoft.com/office/drawing/2014/main" id="{8FE261CC-8B34-4FB6-B48A-7F14A6030D7D}"/>
              </a:ext>
            </a:extLst>
          </p:cNvPr>
          <p:cNvSpPr>
            <a:spLocks noGrp="1"/>
          </p:cNvSpPr>
          <p:nvPr>
            <p:ph sz="quarter" idx="13"/>
          </p:nvPr>
        </p:nvSpPr>
        <p:spPr/>
        <p:txBody>
          <a:bodyPr/>
          <a:lstStyle/>
          <a:p>
            <a:pPr eaLnBrk="1" fontAlgn="auto" hangingPunct="1">
              <a:defRPr/>
            </a:pPr>
            <a:r>
              <a:rPr lang="en-US" sz="4800" dirty="0"/>
              <a:t>is also known as "the battered baby" or "non-accidental injury in childhood" (NAI) or syndrome of child abuse and neglect (SCAN).</a:t>
            </a:r>
            <a:endParaRPr lang="ar-EG" sz="4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a:extLst>
              <a:ext uri="{FF2B5EF4-FFF2-40B4-BE49-F238E27FC236}">
                <a16:creationId xmlns:a16="http://schemas.microsoft.com/office/drawing/2014/main" id="{F14A1ED7-2061-4C71-A9D1-3D2DC8C263EA}"/>
              </a:ext>
            </a:extLst>
          </p:cNvPr>
          <p:cNvSpPr>
            <a:spLocks noGrp="1" noChangeArrowheads="1"/>
          </p:cNvSpPr>
          <p:nvPr>
            <p:ph type="body" sz="half" idx="1"/>
          </p:nvPr>
        </p:nvSpPr>
        <p:spPr>
          <a:solidFill>
            <a:srgbClr val="D4210A"/>
          </a:solidFill>
        </p:spPr>
        <p:txBody>
          <a:bodyPr/>
          <a:lstStyle/>
          <a:p>
            <a:pPr eaLnBrk="1" hangingPunct="1">
              <a:lnSpc>
                <a:spcPct val="90000"/>
              </a:lnSpc>
              <a:buFontTx/>
              <a:buNone/>
            </a:pPr>
            <a:r>
              <a:rPr lang="en-US" altLang="en-US" sz="2800" dirty="0">
                <a:latin typeface="Times New Roman" panose="02020603050405020304" pitchFamily="18" charset="0"/>
              </a:rPr>
              <a:t>- The child may be alert or apathetic or in excessive fear</a:t>
            </a:r>
          </a:p>
          <a:p>
            <a:pPr eaLnBrk="1" hangingPunct="1">
              <a:lnSpc>
                <a:spcPct val="90000"/>
              </a:lnSpc>
              <a:buFontTx/>
              <a:buNone/>
            </a:pPr>
            <a:r>
              <a:rPr lang="en-US" altLang="en-US" sz="2800" dirty="0">
                <a:latin typeface="Times New Roman" panose="02020603050405020304" pitchFamily="18" charset="0"/>
              </a:rPr>
              <a:t>- Anxious about doing something wrong</a:t>
            </a:r>
          </a:p>
          <a:p>
            <a:pPr eaLnBrk="1" hangingPunct="1">
              <a:lnSpc>
                <a:spcPct val="90000"/>
              </a:lnSpc>
              <a:buFontTx/>
              <a:buNone/>
            </a:pPr>
            <a:r>
              <a:rPr lang="en-US" altLang="en-US" sz="2800" dirty="0">
                <a:latin typeface="Times New Roman" panose="02020603050405020304" pitchFamily="18" charset="0"/>
              </a:rPr>
              <a:t>- Extremes in behavior</a:t>
            </a:r>
          </a:p>
          <a:p>
            <a:pPr eaLnBrk="1" hangingPunct="1">
              <a:lnSpc>
                <a:spcPct val="90000"/>
              </a:lnSpc>
              <a:buFontTx/>
              <a:buNone/>
            </a:pPr>
            <a:r>
              <a:rPr lang="en-US" altLang="en-US" sz="2800" dirty="0">
                <a:latin typeface="Times New Roman" panose="02020603050405020304" pitchFamily="18" charset="0"/>
              </a:rPr>
              <a:t>- Depression or stress</a:t>
            </a:r>
          </a:p>
          <a:p>
            <a:pPr eaLnBrk="1" hangingPunct="1">
              <a:lnSpc>
                <a:spcPct val="90000"/>
              </a:lnSpc>
              <a:buFontTx/>
              <a:buNone/>
            </a:pPr>
            <a:r>
              <a:rPr lang="en-US" altLang="en-US" sz="2800" dirty="0">
                <a:latin typeface="Times New Roman" panose="02020603050405020304" pitchFamily="18" charset="0"/>
              </a:rPr>
              <a:t>- Lack of attachment with the parent/caregiver</a:t>
            </a:r>
          </a:p>
        </p:txBody>
      </p:sp>
      <p:pic>
        <p:nvPicPr>
          <p:cNvPr id="80899" name="Picture 4">
            <a:extLst>
              <a:ext uri="{FF2B5EF4-FFF2-40B4-BE49-F238E27FC236}">
                <a16:creationId xmlns:a16="http://schemas.microsoft.com/office/drawing/2014/main" id="{4AEC53B1-F8D5-477C-8F7B-93C4CC878633}"/>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373688" y="2060575"/>
            <a:ext cx="2157412" cy="2185988"/>
          </a:xfrm>
        </p:spPr>
      </p:pic>
      <p:pic>
        <p:nvPicPr>
          <p:cNvPr id="80900" name="Picture 5">
            <a:extLst>
              <a:ext uri="{FF2B5EF4-FFF2-40B4-BE49-F238E27FC236}">
                <a16:creationId xmlns:a16="http://schemas.microsoft.com/office/drawing/2014/main" id="{6DB05E2B-3363-4C89-B35F-73C491732D0C}"/>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7089775" y="1600200"/>
            <a:ext cx="1749425" cy="2185988"/>
          </a:xfrm>
        </p:spPr>
      </p:pic>
      <p:pic>
        <p:nvPicPr>
          <p:cNvPr id="80901" name="Picture 6">
            <a:extLst>
              <a:ext uri="{FF2B5EF4-FFF2-40B4-BE49-F238E27FC236}">
                <a16:creationId xmlns:a16="http://schemas.microsoft.com/office/drawing/2014/main" id="{DB3F7272-CCF8-4399-A89F-25DD1E2B11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9775" y="3786188"/>
            <a:ext cx="17494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7">
            <a:extLst>
              <a:ext uri="{FF2B5EF4-FFF2-40B4-BE49-F238E27FC236}">
                <a16:creationId xmlns:a16="http://schemas.microsoft.com/office/drawing/2014/main" id="{7CCCC360-D02F-4912-B8BB-B0826051BC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3950" y="3787775"/>
            <a:ext cx="215741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Title 1">
            <a:extLst>
              <a:ext uri="{FF2B5EF4-FFF2-40B4-BE49-F238E27FC236}">
                <a16:creationId xmlns:a16="http://schemas.microsoft.com/office/drawing/2014/main" id="{5F816D4A-2347-4298-BEA2-635E442E2B70}"/>
              </a:ext>
            </a:extLst>
          </p:cNvPr>
          <p:cNvSpPr>
            <a:spLocks noGrp="1" noChangeArrowheads="1"/>
          </p:cNvSpPr>
          <p:nvPr>
            <p:ph type="title"/>
          </p:nvPr>
        </p:nvSpPr>
        <p:spPr/>
        <p:txBody>
          <a:bodyPr/>
          <a:lstStyle/>
          <a:p>
            <a:r>
              <a:rPr lang="en-US" altLang="en-US" sz="4400" b="1" u="sng" dirty="0">
                <a:latin typeface="Times New Roman" panose="02020603050405020304" pitchFamily="18" charset="0"/>
              </a:rPr>
              <a:t>Emotional abuse</a:t>
            </a:r>
            <a:br>
              <a:rPr lang="en-US" altLang="en-US" sz="4400" b="1" u="sng" dirty="0">
                <a:latin typeface="Times New Roman" panose="02020603050405020304" pitchFamily="18" charset="0"/>
              </a:rPr>
            </a:br>
            <a:endParaRPr lang="en-US"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01D8FD80-FFD5-4739-A02C-0778A7B8E60E}"/>
              </a:ext>
            </a:extLst>
          </p:cNvPr>
          <p:cNvSpPr>
            <a:spLocks noGrp="1" noChangeArrowheads="1"/>
          </p:cNvSpPr>
          <p:nvPr>
            <p:ph type="body" sz="half" idx="1"/>
          </p:nvPr>
        </p:nvSpPr>
        <p:spPr>
          <a:xfrm>
            <a:off x="457200" y="333375"/>
            <a:ext cx="4038600" cy="6264275"/>
          </a:xfrm>
          <a:solidFill>
            <a:srgbClr val="D4210A"/>
          </a:solidFill>
        </p:spPr>
        <p:txBody>
          <a:bodyPr/>
          <a:lstStyle/>
          <a:p>
            <a:pPr eaLnBrk="1" hangingPunct="1">
              <a:buFontTx/>
              <a:buNone/>
            </a:pPr>
            <a:r>
              <a:rPr lang="en-US" altLang="en-US" sz="2400" b="1" u="sng" dirty="0" err="1">
                <a:latin typeface="Times New Roman" panose="02020603050405020304" pitchFamily="18" charset="0"/>
              </a:rPr>
              <a:t>C.Child</a:t>
            </a:r>
            <a:r>
              <a:rPr lang="en-US" altLang="en-US" sz="2400" b="1" u="sng" dirty="0">
                <a:latin typeface="Times New Roman" panose="02020603050405020304" pitchFamily="18" charset="0"/>
              </a:rPr>
              <a:t> neglect</a:t>
            </a:r>
          </a:p>
          <a:p>
            <a:pPr eaLnBrk="1" hangingPunct="1">
              <a:buFontTx/>
              <a:buNone/>
            </a:pPr>
            <a:r>
              <a:rPr lang="en-US" altLang="en-US" sz="2000" dirty="0">
                <a:latin typeface="Times New Roman" panose="02020603050405020304" pitchFamily="18" charset="0"/>
              </a:rPr>
              <a:t>- The suspected </a:t>
            </a:r>
            <a:r>
              <a:rPr lang="en-US" altLang="en-US" sz="2000" b="1" dirty="0">
                <a:solidFill>
                  <a:schemeClr val="bg1"/>
                </a:solidFill>
                <a:latin typeface="Times New Roman" panose="02020603050405020304" pitchFamily="18" charset="0"/>
              </a:rPr>
              <a:t>constant hunger</a:t>
            </a:r>
            <a:r>
              <a:rPr lang="en-US" altLang="en-US" sz="2000" dirty="0">
                <a:latin typeface="Times New Roman" panose="02020603050405020304" pitchFamily="18" charset="0"/>
              </a:rPr>
              <a:t>, sometimes stealing food from other children</a:t>
            </a:r>
          </a:p>
          <a:p>
            <a:pPr eaLnBrk="1" hangingPunct="1">
              <a:buFontTx/>
              <a:buNone/>
            </a:pPr>
            <a:r>
              <a:rPr lang="en-US" altLang="en-US" sz="2000" dirty="0">
                <a:latin typeface="Times New Roman" panose="02020603050405020304" pitchFamily="18" charset="0"/>
              </a:rPr>
              <a:t>- Wear </a:t>
            </a:r>
            <a:r>
              <a:rPr lang="en-US" altLang="en-US" sz="2000" b="1" dirty="0">
                <a:solidFill>
                  <a:schemeClr val="bg1"/>
                </a:solidFill>
                <a:latin typeface="Times New Roman" panose="02020603050405020304" pitchFamily="18" charset="0"/>
              </a:rPr>
              <a:t>inappropriate clothing </a:t>
            </a:r>
          </a:p>
          <a:p>
            <a:pPr eaLnBrk="1" hangingPunct="1">
              <a:buFontTx/>
              <a:buNone/>
            </a:pPr>
            <a:r>
              <a:rPr lang="en-US" altLang="en-US" sz="2000" dirty="0">
                <a:latin typeface="Times New Roman" panose="02020603050405020304" pitchFamily="18" charset="0"/>
              </a:rPr>
              <a:t>- Consistently </a:t>
            </a:r>
            <a:r>
              <a:rPr lang="en-US" altLang="en-US" sz="2000" b="1" dirty="0">
                <a:solidFill>
                  <a:schemeClr val="bg1"/>
                </a:solidFill>
                <a:latin typeface="Times New Roman" panose="02020603050405020304" pitchFamily="18" charset="0"/>
              </a:rPr>
              <a:t>bad hygiene or smelly</a:t>
            </a:r>
          </a:p>
          <a:p>
            <a:pPr eaLnBrk="1" hangingPunct="1">
              <a:buFontTx/>
              <a:buNone/>
            </a:pPr>
            <a:r>
              <a:rPr lang="en-US" altLang="en-US" sz="2000" dirty="0">
                <a:latin typeface="Times New Roman" panose="02020603050405020304" pitchFamily="18" charset="0"/>
              </a:rPr>
              <a:t>- Left alone in </a:t>
            </a:r>
            <a:r>
              <a:rPr lang="en-US" altLang="en-US" sz="2000" b="1" dirty="0">
                <a:solidFill>
                  <a:schemeClr val="bg1"/>
                </a:solidFill>
                <a:latin typeface="Times New Roman" panose="02020603050405020304" pitchFamily="18" charset="0"/>
              </a:rPr>
              <a:t>unsafe environment</a:t>
            </a:r>
          </a:p>
          <a:p>
            <a:pPr eaLnBrk="1" hangingPunct="1">
              <a:buFontTx/>
              <a:buNone/>
            </a:pPr>
            <a:r>
              <a:rPr lang="en-US" altLang="en-US" sz="2000" dirty="0">
                <a:latin typeface="Times New Roman" panose="02020603050405020304" pitchFamily="18" charset="0"/>
              </a:rPr>
              <a:t>- </a:t>
            </a:r>
            <a:r>
              <a:rPr lang="en-US" altLang="en-US" sz="2000" b="1" dirty="0">
                <a:solidFill>
                  <a:schemeClr val="bg1"/>
                </a:solidFill>
                <a:latin typeface="Times New Roman" panose="02020603050405020304" pitchFamily="18" charset="0"/>
              </a:rPr>
              <a:t>Loss of weight</a:t>
            </a:r>
            <a:r>
              <a:rPr lang="en-US" altLang="en-US" sz="2000" dirty="0">
                <a:latin typeface="Times New Roman" panose="02020603050405020304" pitchFamily="18" charset="0"/>
              </a:rPr>
              <a:t>, or being constantly underweight</a:t>
            </a:r>
          </a:p>
          <a:p>
            <a:pPr eaLnBrk="1" hangingPunct="1">
              <a:buFontTx/>
              <a:buNone/>
            </a:pPr>
            <a:r>
              <a:rPr lang="en-US" altLang="en-US" sz="2000" dirty="0">
                <a:latin typeface="Times New Roman" panose="02020603050405020304" pitchFamily="18" charset="0"/>
              </a:rPr>
              <a:t>- </a:t>
            </a:r>
            <a:r>
              <a:rPr lang="en-US" altLang="en-US" sz="2000" b="1" dirty="0">
                <a:solidFill>
                  <a:schemeClr val="bg1"/>
                </a:solidFill>
                <a:latin typeface="Times New Roman" panose="02020603050405020304" pitchFamily="18" charset="0"/>
              </a:rPr>
              <a:t>Untreated</a:t>
            </a:r>
            <a:r>
              <a:rPr lang="en-US" altLang="en-US" sz="2000" dirty="0">
                <a:latin typeface="Times New Roman" panose="02020603050405020304" pitchFamily="18" charset="0"/>
              </a:rPr>
              <a:t> illness any physical injuries</a:t>
            </a:r>
          </a:p>
        </p:txBody>
      </p:sp>
      <p:pic>
        <p:nvPicPr>
          <p:cNvPr id="81923" name="Picture 3">
            <a:extLst>
              <a:ext uri="{FF2B5EF4-FFF2-40B4-BE49-F238E27FC236}">
                <a16:creationId xmlns:a16="http://schemas.microsoft.com/office/drawing/2014/main" id="{59B9CF22-2852-4798-A25A-1D0AC07E2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3860800"/>
            <a:ext cx="223202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Rectangle 4">
            <a:extLst>
              <a:ext uri="{FF2B5EF4-FFF2-40B4-BE49-F238E27FC236}">
                <a16:creationId xmlns:a16="http://schemas.microsoft.com/office/drawing/2014/main" id="{BE7C215C-54C7-489E-8DE6-4B5025517587}"/>
              </a:ext>
            </a:extLst>
          </p:cNvPr>
          <p:cNvSpPr>
            <a:spLocks noGrp="1" noChangeArrowheads="1"/>
          </p:cNvSpPr>
          <p:nvPr>
            <p:ph type="body" sz="half" idx="2"/>
          </p:nvPr>
        </p:nvSpPr>
        <p:spPr>
          <a:xfrm>
            <a:off x="4648200" y="333375"/>
            <a:ext cx="4038600" cy="6264275"/>
          </a:xfrm>
          <a:solidFill>
            <a:srgbClr val="D4210A"/>
          </a:solidFill>
        </p:spPr>
        <p:txBody>
          <a:bodyPr/>
          <a:lstStyle/>
          <a:p>
            <a:pPr eaLnBrk="1" hangingPunct="1">
              <a:lnSpc>
                <a:spcPct val="90000"/>
              </a:lnSpc>
              <a:buFontTx/>
              <a:buNone/>
            </a:pPr>
            <a:r>
              <a:rPr lang="en-US" altLang="en-US" b="1" u="sng" dirty="0">
                <a:latin typeface="Times New Roman" panose="02020603050405020304" pitchFamily="18" charset="0"/>
              </a:rPr>
              <a:t>D. Sexual abuse</a:t>
            </a:r>
          </a:p>
          <a:p>
            <a:pPr eaLnBrk="1" hangingPunct="1">
              <a:lnSpc>
                <a:spcPct val="90000"/>
              </a:lnSpc>
              <a:buFontTx/>
              <a:buNone/>
            </a:pPr>
            <a:r>
              <a:rPr lang="en-US" altLang="en-US" sz="2400" dirty="0">
                <a:latin typeface="Times New Roman" panose="02020603050405020304" pitchFamily="18" charset="0"/>
              </a:rPr>
              <a:t>- Trouble walking or sitting</a:t>
            </a:r>
          </a:p>
          <a:p>
            <a:pPr eaLnBrk="1" hangingPunct="1">
              <a:lnSpc>
                <a:spcPct val="90000"/>
              </a:lnSpc>
              <a:buFontTx/>
              <a:buNone/>
            </a:pPr>
            <a:r>
              <a:rPr lang="en-US" altLang="en-US" sz="2400" dirty="0">
                <a:latin typeface="Times New Roman" panose="02020603050405020304" pitchFamily="18" charset="0"/>
              </a:rPr>
              <a:t>- Starting to wet at bed and having nightmare</a:t>
            </a:r>
          </a:p>
          <a:p>
            <a:pPr eaLnBrk="1" hangingPunct="1">
              <a:lnSpc>
                <a:spcPct val="90000"/>
              </a:lnSpc>
              <a:buFontTx/>
              <a:buNone/>
            </a:pPr>
            <a:r>
              <a:rPr lang="en-US" altLang="en-US" sz="2400" dirty="0">
                <a:latin typeface="Times New Roman" panose="02020603050405020304" pitchFamily="18" charset="0"/>
              </a:rPr>
              <a:t>- Doesn’t want to change clothes in front of others</a:t>
            </a:r>
          </a:p>
          <a:p>
            <a:pPr eaLnBrk="1" hangingPunct="1">
              <a:lnSpc>
                <a:spcPct val="90000"/>
              </a:lnSpc>
              <a:buFontTx/>
              <a:buNone/>
            </a:pPr>
            <a:r>
              <a:rPr lang="en-US" altLang="en-US" sz="2400" dirty="0">
                <a:latin typeface="Times New Roman" panose="02020603050405020304" pitchFamily="18" charset="0"/>
              </a:rPr>
              <a:t>- Lustful act and seductive behavior</a:t>
            </a:r>
          </a:p>
          <a:p>
            <a:pPr eaLnBrk="1" hangingPunct="1">
              <a:lnSpc>
                <a:spcPct val="90000"/>
              </a:lnSpc>
              <a:buFontTx/>
              <a:buNone/>
            </a:pPr>
            <a:r>
              <a:rPr lang="en-US" altLang="en-US" sz="2400" dirty="0">
                <a:latin typeface="Times New Roman" panose="02020603050405020304" pitchFamily="18" charset="0"/>
              </a:rPr>
              <a:t>- Medical conditions like STDs or pregnancy</a:t>
            </a:r>
          </a:p>
        </p:txBody>
      </p:sp>
      <p:pic>
        <p:nvPicPr>
          <p:cNvPr id="81925" name="Picture 5">
            <a:extLst>
              <a:ext uri="{FF2B5EF4-FFF2-40B4-BE49-F238E27FC236}">
                <a16:creationId xmlns:a16="http://schemas.microsoft.com/office/drawing/2014/main" id="{487342C0-DA27-49C5-ACB0-D38191B5C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286" y="4098226"/>
            <a:ext cx="20272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922">
                                            <p:bg/>
                                          </p:spTgt>
                                        </p:tgtEl>
                                        <p:attrNameLst>
                                          <p:attrName>style.visibility</p:attrName>
                                        </p:attrNameLst>
                                      </p:cBhvr>
                                      <p:to>
                                        <p:strVal val="visible"/>
                                      </p:to>
                                    </p:set>
                                    <p:animEffect transition="in" filter="barn(inVertical)">
                                      <p:cBhvr>
                                        <p:cTn id="7" dur="500"/>
                                        <p:tgtEl>
                                          <p:spTgt spid="81922">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922">
                                            <p:txEl>
                                              <p:pRg st="0" end="0"/>
                                            </p:txEl>
                                          </p:spTgt>
                                        </p:tgtEl>
                                        <p:attrNameLst>
                                          <p:attrName>style.visibility</p:attrName>
                                        </p:attrNameLst>
                                      </p:cBhvr>
                                      <p:to>
                                        <p:strVal val="visible"/>
                                      </p:to>
                                    </p:set>
                                    <p:animEffect transition="in" filter="barn(inVertical)">
                                      <p:cBhvr>
                                        <p:cTn id="12" dur="500"/>
                                        <p:tgtEl>
                                          <p:spTgt spid="819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1924">
                                            <p:bg/>
                                          </p:spTgt>
                                        </p:tgtEl>
                                        <p:attrNameLst>
                                          <p:attrName>style.visibility</p:attrName>
                                        </p:attrNameLst>
                                      </p:cBhvr>
                                      <p:to>
                                        <p:strVal val="visible"/>
                                      </p:to>
                                    </p:set>
                                    <p:animEffect transition="in" filter="barn(inVertical)">
                                      <p:cBhvr>
                                        <p:cTn id="17" dur="500"/>
                                        <p:tgtEl>
                                          <p:spTgt spid="81924">
                                            <p:bg/>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1924">
                                            <p:txEl>
                                              <p:pRg st="0" end="0"/>
                                            </p:txEl>
                                          </p:spTgt>
                                        </p:tgtEl>
                                        <p:attrNameLst>
                                          <p:attrName>style.visibility</p:attrName>
                                        </p:attrNameLst>
                                      </p:cBhvr>
                                      <p:to>
                                        <p:strVal val="visible"/>
                                      </p:to>
                                    </p:set>
                                    <p:animEffect transition="in" filter="barn(inVertical)">
                                      <p:cBhvr>
                                        <p:cTn id="22" dur="500"/>
                                        <p:tgtEl>
                                          <p:spTgt spid="819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uiExpand="1" build="p" animBg="1"/>
      <p:bldP spid="81924"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C0E55999-AED9-40EC-AC1B-CD9E0DC41857}"/>
              </a:ext>
            </a:extLst>
          </p:cNvPr>
          <p:cNvSpPr>
            <a:spLocks noGrp="1" noChangeArrowheads="1"/>
          </p:cNvSpPr>
          <p:nvPr>
            <p:ph type="body" sz="half" idx="1"/>
          </p:nvPr>
        </p:nvSpPr>
        <p:spPr>
          <a:xfrm>
            <a:off x="458788" y="214313"/>
            <a:ext cx="8218487" cy="5911850"/>
          </a:xfrm>
        </p:spPr>
        <p:txBody>
          <a:bodyPr/>
          <a:lstStyle/>
          <a:p>
            <a:pPr eaLnBrk="1" hangingPunct="1">
              <a:buFontTx/>
              <a:buNone/>
            </a:pPr>
            <a:r>
              <a:rPr lang="en-US" altLang="en-US" sz="2800" b="1" u="sng">
                <a:latin typeface="Times New Roman" panose="02020603050405020304" pitchFamily="18" charset="0"/>
              </a:rPr>
              <a:t>SCLAP INJURIES</a:t>
            </a:r>
          </a:p>
          <a:p>
            <a:pPr eaLnBrk="1" hangingPunct="1">
              <a:buFontTx/>
              <a:buNone/>
            </a:pPr>
            <a:r>
              <a:rPr lang="en-US" altLang="en-US" sz="2800"/>
              <a:t>Scalp bruises are easily felt.</a:t>
            </a:r>
          </a:p>
          <a:p>
            <a:pPr eaLnBrk="1" hangingPunct="1">
              <a:buFontTx/>
              <a:buNone/>
            </a:pPr>
            <a:endParaRPr lang="en-US" altLang="en-US" sz="2800" b="1" u="sng">
              <a:latin typeface="Times New Roman" panose="02020603050405020304" pitchFamily="18" charset="0"/>
            </a:endParaRPr>
          </a:p>
          <a:p>
            <a:pPr eaLnBrk="1" hangingPunct="1">
              <a:buFontTx/>
              <a:buNone/>
            </a:pPr>
            <a:endParaRPr lang="en-US" altLang="en-US" sz="2800" b="1" u="sng">
              <a:latin typeface="Times New Roman" panose="02020603050405020304" pitchFamily="18" charset="0"/>
            </a:endParaRPr>
          </a:p>
        </p:txBody>
      </p:sp>
      <p:pic>
        <p:nvPicPr>
          <p:cNvPr id="83971" name="Picture 3">
            <a:extLst>
              <a:ext uri="{FF2B5EF4-FFF2-40B4-BE49-F238E27FC236}">
                <a16:creationId xmlns:a16="http://schemas.microsoft.com/office/drawing/2014/main" id="{D4BC5DB7-5036-4203-9AEA-E24240A428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788" y="1341438"/>
            <a:ext cx="26733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4">
            <a:extLst>
              <a:ext uri="{FF2B5EF4-FFF2-40B4-BE49-F238E27FC236}">
                <a16:creationId xmlns:a16="http://schemas.microsoft.com/office/drawing/2014/main" id="{16F59DB3-66E9-4A7E-89FD-40B51E59955F}"/>
              </a:ext>
            </a:extLst>
          </p:cNvPr>
          <p:cNvSpPr txBox="1">
            <a:spLocks noChangeArrowheads="1"/>
          </p:cNvSpPr>
          <p:nvPr/>
        </p:nvSpPr>
        <p:spPr bwMode="auto">
          <a:xfrm>
            <a:off x="1025525" y="1687513"/>
            <a:ext cx="17637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latin typeface="Times New Roman" panose="02020603050405020304" pitchFamily="18" charset="0"/>
                <a:ea typeface="SimSun" panose="02010600030101010101" pitchFamily="2" charset="-122"/>
              </a:rPr>
              <a:t>SCALP BRUISE</a:t>
            </a:r>
          </a:p>
        </p:txBody>
      </p:sp>
      <p:pic>
        <p:nvPicPr>
          <p:cNvPr id="83973" name="Picture 5">
            <a:extLst>
              <a:ext uri="{FF2B5EF4-FFF2-40B4-BE49-F238E27FC236}">
                <a16:creationId xmlns:a16="http://schemas.microsoft.com/office/drawing/2014/main" id="{7B622253-5090-4882-AE0F-B4180F8C4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725" y="1341438"/>
            <a:ext cx="2303463"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6">
            <a:extLst>
              <a:ext uri="{FF2B5EF4-FFF2-40B4-BE49-F238E27FC236}">
                <a16:creationId xmlns:a16="http://schemas.microsoft.com/office/drawing/2014/main" id="{1F6F7E93-2802-4949-A577-AAB4AF982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7188" y="1352550"/>
            <a:ext cx="328136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Text Box 7">
            <a:extLst>
              <a:ext uri="{FF2B5EF4-FFF2-40B4-BE49-F238E27FC236}">
                <a16:creationId xmlns:a16="http://schemas.microsoft.com/office/drawing/2014/main" id="{8EB505C9-37BD-4B74-813C-D13C5EB3B9CA}"/>
              </a:ext>
            </a:extLst>
          </p:cNvPr>
          <p:cNvSpPr txBox="1">
            <a:spLocks noChangeArrowheads="1"/>
          </p:cNvSpPr>
          <p:nvPr/>
        </p:nvSpPr>
        <p:spPr bwMode="auto">
          <a:xfrm>
            <a:off x="5437188" y="1352550"/>
            <a:ext cx="30241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000">
                <a:solidFill>
                  <a:srgbClr val="FFFFFF"/>
                </a:solidFill>
                <a:latin typeface="Times New Roman" panose="02020603050405020304" pitchFamily="18" charset="0"/>
                <a:ea typeface="SimSun" panose="02010600030101010101" pitchFamily="2" charset="-122"/>
              </a:rPr>
              <a:t>SCALP LACERATION</a:t>
            </a:r>
          </a:p>
          <a:p>
            <a:pPr algn="ctr" eaLnBrk="1" hangingPunct="1">
              <a:spcBef>
                <a:spcPct val="0"/>
              </a:spcBef>
              <a:buFontTx/>
              <a:buNone/>
            </a:pPr>
            <a:r>
              <a:rPr lang="en-US" altLang="en-US" sz="2000">
                <a:solidFill>
                  <a:srgbClr val="FFFFFF"/>
                </a:solidFill>
                <a:latin typeface="Times New Roman" panose="02020603050405020304" pitchFamily="18" charset="0"/>
                <a:ea typeface="SimSun" panose="02010600030101010101" pitchFamily="2" charset="-122"/>
              </a:rPr>
              <a:t>(CUT WOUND)</a:t>
            </a:r>
          </a:p>
        </p:txBody>
      </p:sp>
      <p:pic>
        <p:nvPicPr>
          <p:cNvPr id="83976" name="Picture 8">
            <a:extLst>
              <a:ext uri="{FF2B5EF4-FFF2-40B4-BE49-F238E27FC236}">
                <a16:creationId xmlns:a16="http://schemas.microsoft.com/office/drawing/2014/main" id="{2CF31975-C1D4-4F3A-B9E9-B3078E5DBC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175" y="4221163"/>
            <a:ext cx="30337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7" name="Picture 9">
            <a:extLst>
              <a:ext uri="{FF2B5EF4-FFF2-40B4-BE49-F238E27FC236}">
                <a16:creationId xmlns:a16="http://schemas.microsoft.com/office/drawing/2014/main" id="{6AEF8E57-4E22-4315-BE6C-DE71A6779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4221163"/>
            <a:ext cx="28067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8" name="Text Box 10">
            <a:extLst>
              <a:ext uri="{FF2B5EF4-FFF2-40B4-BE49-F238E27FC236}">
                <a16:creationId xmlns:a16="http://schemas.microsoft.com/office/drawing/2014/main" id="{45B7A145-071E-4408-AA40-6AD863B37E60}"/>
              </a:ext>
            </a:extLst>
          </p:cNvPr>
          <p:cNvSpPr txBox="1">
            <a:spLocks noChangeArrowheads="1"/>
          </p:cNvSpPr>
          <p:nvPr/>
        </p:nvSpPr>
        <p:spPr bwMode="auto">
          <a:xfrm>
            <a:off x="1428750" y="4445000"/>
            <a:ext cx="27289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latin typeface="Times New Roman" panose="02020603050405020304" pitchFamily="18" charset="0"/>
                <a:ea typeface="SimSun" panose="02010600030101010101" pitchFamily="2" charset="-122"/>
              </a:rPr>
              <a:t>TRAUMATIC ALOPECIA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B8F32761-8069-4611-A4FC-8E478C0F21D7}"/>
              </a:ext>
            </a:extLst>
          </p:cNvPr>
          <p:cNvSpPr>
            <a:spLocks noGrp="1" noChangeArrowheads="1"/>
          </p:cNvSpPr>
          <p:nvPr>
            <p:ph type="title"/>
          </p:nvPr>
        </p:nvSpPr>
        <p:spPr>
          <a:xfrm>
            <a:off x="457200" y="274638"/>
            <a:ext cx="8229600" cy="922337"/>
          </a:xfrm>
        </p:spPr>
        <p:txBody>
          <a:bodyPr/>
          <a:lstStyle/>
          <a:p>
            <a:pPr algn="l" eaLnBrk="1" hangingPunct="1"/>
            <a:r>
              <a:rPr lang="en-US" altLang="en-US" sz="2800" b="1" u="sng">
                <a:latin typeface="Times New Roman" panose="02020603050405020304" pitchFamily="18" charset="0"/>
              </a:rPr>
              <a:t>SKULL FRACTURES</a:t>
            </a:r>
          </a:p>
        </p:txBody>
      </p:sp>
      <p:sp>
        <p:nvSpPr>
          <p:cNvPr id="84995" name="Rectangle 3">
            <a:extLst>
              <a:ext uri="{FF2B5EF4-FFF2-40B4-BE49-F238E27FC236}">
                <a16:creationId xmlns:a16="http://schemas.microsoft.com/office/drawing/2014/main" id="{CDBEA9E1-894F-4C56-BAB5-1CB37757D75C}"/>
              </a:ext>
            </a:extLst>
          </p:cNvPr>
          <p:cNvSpPr>
            <a:spLocks noGrp="1" noChangeArrowheads="1"/>
          </p:cNvSpPr>
          <p:nvPr>
            <p:ph type="body" sz="half" idx="1"/>
          </p:nvPr>
        </p:nvSpPr>
        <p:spPr>
          <a:xfrm>
            <a:off x="457200" y="1196975"/>
            <a:ext cx="4038600" cy="4930775"/>
          </a:xfrm>
        </p:spPr>
        <p:txBody>
          <a:bodyPr/>
          <a:lstStyle/>
          <a:p>
            <a:pPr algn="just" eaLnBrk="1" hangingPunct="1"/>
            <a:r>
              <a:rPr lang="en-US" altLang="en-US" sz="2400"/>
              <a:t>The most common fractures lie in the </a:t>
            </a:r>
            <a:r>
              <a:rPr lang="en-US" altLang="en-US" sz="2400">
                <a:solidFill>
                  <a:srgbClr val="FF0000"/>
                </a:solidFill>
              </a:rPr>
              <a:t>occipito-parietal</a:t>
            </a:r>
            <a:r>
              <a:rPr lang="en-US" altLang="en-US" sz="2400"/>
              <a:t> area. The parietal bone may dimple inwards without fracture leading to brain damage in the absence of fracture.</a:t>
            </a:r>
          </a:p>
          <a:p>
            <a:pPr algn="just" eaLnBrk="1" hangingPunct="1">
              <a:buFontTx/>
              <a:buNone/>
            </a:pPr>
            <a:r>
              <a:rPr lang="en-US" altLang="en-US" sz="2400"/>
              <a:t> </a:t>
            </a:r>
          </a:p>
          <a:p>
            <a:pPr algn="just" eaLnBrk="1" hangingPunct="1"/>
            <a:r>
              <a:rPr lang="en-US" altLang="en-US" sz="2400"/>
              <a:t>Suture diastases may occur with or without fractures. </a:t>
            </a:r>
          </a:p>
        </p:txBody>
      </p:sp>
      <p:sp>
        <p:nvSpPr>
          <p:cNvPr id="84996" name="Content Placeholder 6">
            <a:extLst>
              <a:ext uri="{FF2B5EF4-FFF2-40B4-BE49-F238E27FC236}">
                <a16:creationId xmlns:a16="http://schemas.microsoft.com/office/drawing/2014/main" id="{724CBFCA-ED8A-40C0-ABB4-952A4B8A9CB3}"/>
              </a:ext>
            </a:extLst>
          </p:cNvPr>
          <p:cNvSpPr>
            <a:spLocks noGrp="1" noChangeArrowheads="1"/>
          </p:cNvSpPr>
          <p:nvPr>
            <p:ph sz="half" idx="2"/>
          </p:nvPr>
        </p:nvSpPr>
        <p:spPr>
          <a:xfrm>
            <a:off x="4648200" y="3143250"/>
            <a:ext cx="4038600" cy="2982913"/>
          </a:xfrm>
        </p:spPr>
        <p:txBody>
          <a:bodyPr/>
          <a:lstStyle/>
          <a:p>
            <a:pPr algn="just" eaLnBrk="1" hangingPunct="1"/>
            <a:r>
              <a:rPr lang="en-US" altLang="en-US"/>
              <a:t>Skull fractures are often associated with </a:t>
            </a:r>
            <a:r>
              <a:rPr lang="en-US" altLang="en-US">
                <a:solidFill>
                  <a:srgbClr val="FF0000"/>
                </a:solidFill>
              </a:rPr>
              <a:t>subdural hemorrhage</a:t>
            </a:r>
            <a:r>
              <a:rPr lang="en-US" altLang="en-US"/>
              <a:t>. </a:t>
            </a:r>
          </a:p>
          <a:p>
            <a:pPr eaLnBrk="1" hangingPunct="1"/>
            <a:endParaRPr lang="ar-EG"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5851DA9C-D453-4F22-8313-8DB1BEBC9892}"/>
              </a:ext>
            </a:extLst>
          </p:cNvPr>
          <p:cNvSpPr>
            <a:spLocks noGrp="1" noChangeArrowheads="1"/>
          </p:cNvSpPr>
          <p:nvPr>
            <p:ph type="body" sz="half" idx="1"/>
          </p:nvPr>
        </p:nvSpPr>
        <p:spPr>
          <a:xfrm>
            <a:off x="-1" y="1125538"/>
            <a:ext cx="4905375" cy="5303837"/>
          </a:xfrm>
        </p:spPr>
        <p:txBody>
          <a:bodyPr/>
          <a:lstStyle/>
          <a:p>
            <a:pPr eaLnBrk="1" hangingPunct="1"/>
            <a:r>
              <a:rPr lang="en-US" altLang="en-US" sz="2000" dirty="0"/>
              <a:t>It is characterized by retinal, subdural ± subarachnoid hemorrhages and acute encephalopathy plus no additional signs of contact to the skull or brain . </a:t>
            </a:r>
          </a:p>
          <a:p>
            <a:pPr eaLnBrk="1" hangingPunct="1"/>
            <a:endParaRPr lang="en-US" altLang="en-US" sz="2000" dirty="0"/>
          </a:p>
          <a:p>
            <a:pPr eaLnBrk="1" hangingPunct="1">
              <a:lnSpc>
                <a:spcPct val="80000"/>
              </a:lnSpc>
              <a:buFont typeface="Wingdings" panose="05000000000000000000" pitchFamily="2" charset="2"/>
              <a:buChar char="l"/>
            </a:pPr>
            <a:r>
              <a:rPr lang="en-US" altLang="en-US" sz="2000" dirty="0">
                <a:latin typeface="Times New Roman" panose="02020603050405020304" pitchFamily="18" charset="0"/>
              </a:rPr>
              <a:t>It may be associated with shaking the baby violently or with an extreme blow to the head, such as occurs when children are thrown against a hard object.</a:t>
            </a:r>
          </a:p>
          <a:p>
            <a:pPr eaLnBrk="1" hangingPunct="1">
              <a:lnSpc>
                <a:spcPct val="80000"/>
              </a:lnSpc>
              <a:buFont typeface="Wingdings" panose="05000000000000000000" pitchFamily="2" charset="2"/>
              <a:buChar char="l"/>
            </a:pPr>
            <a:r>
              <a:rPr lang="en-US" altLang="en-US" sz="2000" dirty="0">
                <a:latin typeface="Times New Roman" panose="02020603050405020304" pitchFamily="18" charset="0"/>
              </a:rPr>
              <a:t>It is a form of child abuse that can result in permanent brain damage or death.</a:t>
            </a:r>
          </a:p>
          <a:p>
            <a:pPr eaLnBrk="1" hangingPunct="1">
              <a:lnSpc>
                <a:spcPct val="80000"/>
              </a:lnSpc>
              <a:buFont typeface="Wingdings" panose="05000000000000000000" pitchFamily="2" charset="2"/>
              <a:buChar char="l"/>
            </a:pPr>
            <a:r>
              <a:rPr lang="en-US" altLang="en-US" sz="2000" dirty="0">
                <a:latin typeface="Times New Roman" panose="02020603050405020304" pitchFamily="18" charset="0"/>
              </a:rPr>
              <a:t>The chest is compressed resulting in rib fractures.</a:t>
            </a:r>
          </a:p>
          <a:p>
            <a:pPr eaLnBrk="1" hangingPunct="1">
              <a:lnSpc>
                <a:spcPct val="80000"/>
              </a:lnSpc>
              <a:buFont typeface="Wingdings" panose="05000000000000000000" pitchFamily="2" charset="2"/>
              <a:buChar char="l"/>
            </a:pPr>
            <a:r>
              <a:rPr lang="en-US" altLang="en-US" sz="2000" dirty="0">
                <a:latin typeface="Times New Roman" panose="02020603050405020304" pitchFamily="18" charset="0"/>
              </a:rPr>
              <a:t>Arms and legs move in a whiplash movement resulting in the typical </a:t>
            </a:r>
            <a:r>
              <a:rPr lang="en-US" altLang="en-US" sz="2000" dirty="0">
                <a:solidFill>
                  <a:srgbClr val="D4210A"/>
                </a:solidFill>
                <a:latin typeface="Times New Roman" panose="02020603050405020304" pitchFamily="18" charset="0"/>
              </a:rPr>
              <a:t>'corner</a:t>
            </a:r>
            <a:r>
              <a:rPr lang="en-US" altLang="en-US" sz="2000" dirty="0">
                <a:latin typeface="Times New Roman" panose="02020603050405020304" pitchFamily="18" charset="0"/>
              </a:rPr>
              <a:t>' or </a:t>
            </a:r>
            <a:r>
              <a:rPr lang="en-US" altLang="en-US" sz="2000" dirty="0">
                <a:solidFill>
                  <a:srgbClr val="D4210A"/>
                </a:solidFill>
                <a:latin typeface="Times New Roman" panose="02020603050405020304" pitchFamily="18" charset="0"/>
              </a:rPr>
              <a:t>'bucket-handle'</a:t>
            </a:r>
            <a:r>
              <a:rPr lang="en-US" altLang="en-US" sz="2000" dirty="0">
                <a:latin typeface="Times New Roman" panose="02020603050405020304" pitchFamily="18" charset="0"/>
              </a:rPr>
              <a:t>-fractures in the metaphyseal region</a:t>
            </a:r>
          </a:p>
        </p:txBody>
      </p:sp>
      <p:pic>
        <p:nvPicPr>
          <p:cNvPr id="86019" name="Picture 3">
            <a:extLst>
              <a:ext uri="{FF2B5EF4-FFF2-40B4-BE49-F238E27FC236}">
                <a16:creationId xmlns:a16="http://schemas.microsoft.com/office/drawing/2014/main" id="{2B875E0E-8FC0-4F06-A262-3DCD4A99DA1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05375" y="777875"/>
            <a:ext cx="3524250" cy="4814888"/>
          </a:xfrm>
        </p:spPr>
      </p:pic>
      <p:sp>
        <p:nvSpPr>
          <p:cNvPr id="86020" name="Text Box 4">
            <a:extLst>
              <a:ext uri="{FF2B5EF4-FFF2-40B4-BE49-F238E27FC236}">
                <a16:creationId xmlns:a16="http://schemas.microsoft.com/office/drawing/2014/main" id="{A6386695-6839-4180-B2CF-8CB2E129AD09}"/>
              </a:ext>
            </a:extLst>
          </p:cNvPr>
          <p:cNvSpPr txBox="1">
            <a:spLocks noChangeArrowheads="1"/>
          </p:cNvSpPr>
          <p:nvPr/>
        </p:nvSpPr>
        <p:spPr bwMode="auto">
          <a:xfrm>
            <a:off x="457200" y="320675"/>
            <a:ext cx="7159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u="sng">
                <a:solidFill>
                  <a:srgbClr val="FFFFFF"/>
                </a:solidFill>
                <a:latin typeface="Times New Roman" panose="02020603050405020304" pitchFamily="18" charset="0"/>
                <a:ea typeface="SimSun" panose="02010600030101010101" pitchFamily="2" charset="-122"/>
              </a:rPr>
              <a:t>SHAKEN BABY SYNDROME (</a:t>
            </a:r>
            <a:r>
              <a:rPr lang="en-US" altLang="en-US" sz="2400">
                <a:ea typeface="SimSun" panose="02010600030101010101" pitchFamily="2" charset="-122"/>
              </a:rPr>
              <a:t>Caffeys'</a:t>
            </a:r>
            <a:r>
              <a:rPr lang="en-US" altLang="en-US" sz="2400" b="1" u="sng">
                <a:solidFill>
                  <a:srgbClr val="FFFFFF"/>
                </a:solidFill>
                <a:latin typeface="Times New Roman" panose="02020603050405020304" pitchFamily="18" charset="0"/>
                <a:ea typeface="SimSun" panose="02010600030101010101" pitchFamily="2" charset="-122"/>
              </a:rPr>
              <a:t> Syndrome)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C40056E8-26F2-4E0C-9DE0-F9234AFC51AF}"/>
              </a:ext>
            </a:extLst>
          </p:cNvPr>
          <p:cNvSpPr>
            <a:spLocks noGrp="1" noChangeArrowheads="1"/>
          </p:cNvSpPr>
          <p:nvPr>
            <p:ph type="title"/>
          </p:nvPr>
        </p:nvSpPr>
        <p:spPr/>
        <p:txBody>
          <a:bodyPr/>
          <a:lstStyle/>
          <a:p>
            <a:pPr eaLnBrk="1" hangingPunct="1"/>
            <a:r>
              <a:rPr lang="en-US" altLang="en-US"/>
              <a:t>Bucket handle fracture in proximal tibia</a:t>
            </a:r>
            <a:endParaRPr lang="ar-EG" altLang="en-US"/>
          </a:p>
        </p:txBody>
      </p:sp>
      <p:sp>
        <p:nvSpPr>
          <p:cNvPr id="87043" name="Text Placeholder 2">
            <a:extLst>
              <a:ext uri="{FF2B5EF4-FFF2-40B4-BE49-F238E27FC236}">
                <a16:creationId xmlns:a16="http://schemas.microsoft.com/office/drawing/2014/main" id="{2510CA89-3780-4D9C-9D23-69068730219C}"/>
              </a:ext>
            </a:extLst>
          </p:cNvPr>
          <p:cNvSpPr>
            <a:spLocks noGrp="1" noChangeArrowheads="1"/>
          </p:cNvSpPr>
          <p:nvPr>
            <p:ph type="body" sz="half" idx="1"/>
          </p:nvPr>
        </p:nvSpPr>
        <p:spPr/>
        <p:txBody>
          <a:bodyPr/>
          <a:lstStyle/>
          <a:p>
            <a:pPr eaLnBrk="1" hangingPunct="1"/>
            <a:endParaRPr lang="ar-EG" altLang="en-US"/>
          </a:p>
        </p:txBody>
      </p:sp>
      <p:sp>
        <p:nvSpPr>
          <p:cNvPr id="87044" name="Content Placeholder 3">
            <a:extLst>
              <a:ext uri="{FF2B5EF4-FFF2-40B4-BE49-F238E27FC236}">
                <a16:creationId xmlns:a16="http://schemas.microsoft.com/office/drawing/2014/main" id="{93521B76-DC14-442A-9C51-4F8431EA7530}"/>
              </a:ext>
            </a:extLst>
          </p:cNvPr>
          <p:cNvSpPr>
            <a:spLocks noGrp="1" noChangeArrowheads="1"/>
          </p:cNvSpPr>
          <p:nvPr>
            <p:ph sz="half" idx="2"/>
          </p:nvPr>
        </p:nvSpPr>
        <p:spPr/>
        <p:txBody>
          <a:bodyPr/>
          <a:lstStyle/>
          <a:p>
            <a:pPr eaLnBrk="1" hangingPunct="1"/>
            <a:endParaRPr lang="ar-EG" altLang="en-US"/>
          </a:p>
        </p:txBody>
      </p:sp>
      <p:pic>
        <p:nvPicPr>
          <p:cNvPr id="87045" name="Content Placeholder 3">
            <a:extLst>
              <a:ext uri="{FF2B5EF4-FFF2-40B4-BE49-F238E27FC236}">
                <a16:creationId xmlns:a16="http://schemas.microsoft.com/office/drawing/2014/main" id="{C5F83047-14F4-4733-B8BD-D09DC0333DB0}"/>
              </a:ext>
            </a:extLst>
          </p:cNvPr>
          <p:cNvPicPr>
            <a:picLocks noChangeAspect="1"/>
          </p:cNvPicPr>
          <p:nvPr/>
        </p:nvPicPr>
        <p:blipFill>
          <a:blip r:embed="rId2">
            <a:extLst>
              <a:ext uri="{28A0092B-C50C-407E-A947-70E740481C1C}">
                <a14:useLocalDpi xmlns:a14="http://schemas.microsoft.com/office/drawing/2010/main" val="0"/>
              </a:ext>
            </a:extLst>
          </a:blip>
          <a:srcRect t="9125" b="9125"/>
          <a:stretch>
            <a:fillRect/>
          </a:stretch>
        </p:blipFill>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72B425D-C817-454B-91B4-02677B3CC4FA}"/>
              </a:ext>
            </a:extLst>
          </p:cNvPr>
          <p:cNvSpPr>
            <a:spLocks noGrp="1" noChangeArrowheads="1"/>
          </p:cNvSpPr>
          <p:nvPr>
            <p:ph type="title"/>
          </p:nvPr>
        </p:nvSpPr>
        <p:spPr/>
        <p:txBody>
          <a:bodyPr/>
          <a:lstStyle/>
          <a:p>
            <a:pPr eaLnBrk="1" hangingPunct="1"/>
            <a:r>
              <a:rPr lang="en-US" altLang="en-US" sz="2800" b="1" u="sng" dirty="0">
                <a:latin typeface="Times New Roman" panose="02020603050405020304" pitchFamily="18" charset="0"/>
              </a:rPr>
              <a:t>FACE INJURIES</a:t>
            </a:r>
            <a:br>
              <a:rPr lang="en-US" altLang="en-US" sz="2800" b="1" u="sng" dirty="0">
                <a:latin typeface="Times New Roman" panose="02020603050405020304" pitchFamily="18" charset="0"/>
              </a:rPr>
            </a:br>
            <a:r>
              <a:rPr lang="en-US" altLang="en-US" sz="1800" dirty="0"/>
              <a:t>Fingertips bruises on the sides of the cheek across the mouth to stop the child crying.</a:t>
            </a:r>
            <a:br>
              <a:rPr lang="en-US" altLang="en-US" sz="1800" dirty="0"/>
            </a:br>
            <a:r>
              <a:rPr lang="en-US" altLang="en-US" sz="1800" dirty="0"/>
              <a:t>Teeth: Loosening, breakage even total avulsion of teeth from the sockets.</a:t>
            </a:r>
            <a:br>
              <a:rPr lang="en-US" altLang="en-US" sz="2800" dirty="0"/>
            </a:br>
            <a:endParaRPr lang="en-US" altLang="en-US" sz="2800" b="1" u="sng" dirty="0">
              <a:latin typeface="Times New Roman" panose="02020603050405020304" pitchFamily="18" charset="0"/>
            </a:endParaRPr>
          </a:p>
        </p:txBody>
      </p:sp>
      <p:pic>
        <p:nvPicPr>
          <p:cNvPr id="88067" name="Picture 3">
            <a:extLst>
              <a:ext uri="{FF2B5EF4-FFF2-40B4-BE49-F238E27FC236}">
                <a16:creationId xmlns:a16="http://schemas.microsoft.com/office/drawing/2014/main" id="{73DED743-BD82-44F6-9DC4-B28112CC3B87}"/>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58788" y="1600200"/>
            <a:ext cx="2601912" cy="2187575"/>
          </a:xfrm>
        </p:spPr>
      </p:pic>
      <p:pic>
        <p:nvPicPr>
          <p:cNvPr id="88068" name="Picture 4">
            <a:extLst>
              <a:ext uri="{FF2B5EF4-FFF2-40B4-BE49-F238E27FC236}">
                <a16:creationId xmlns:a16="http://schemas.microsoft.com/office/drawing/2014/main" id="{C7AE828A-161C-42FE-96B9-3CE398452C08}"/>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060700" y="1600200"/>
            <a:ext cx="2089150" cy="2187575"/>
          </a:xfrm>
        </p:spPr>
      </p:pic>
      <p:pic>
        <p:nvPicPr>
          <p:cNvPr id="88069" name="Picture 5">
            <a:extLst>
              <a:ext uri="{FF2B5EF4-FFF2-40B4-BE49-F238E27FC236}">
                <a16:creationId xmlns:a16="http://schemas.microsoft.com/office/drawing/2014/main" id="{D2E20848-01D6-42C6-80B2-7272DEBBE86C}"/>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8788" y="3940175"/>
            <a:ext cx="2601912" cy="2185988"/>
          </a:xfrm>
        </p:spPr>
      </p:pic>
      <p:pic>
        <p:nvPicPr>
          <p:cNvPr id="88070" name="Picture 6">
            <a:extLst>
              <a:ext uri="{FF2B5EF4-FFF2-40B4-BE49-F238E27FC236}">
                <a16:creationId xmlns:a16="http://schemas.microsoft.com/office/drawing/2014/main" id="{BCFE70DD-EA15-4E92-96AF-19A480F05879}"/>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149850" y="1601788"/>
            <a:ext cx="3160713" cy="2185987"/>
          </a:xfrm>
        </p:spPr>
      </p:pic>
      <p:pic>
        <p:nvPicPr>
          <p:cNvPr id="88071" name="Picture 7">
            <a:extLst>
              <a:ext uri="{FF2B5EF4-FFF2-40B4-BE49-F238E27FC236}">
                <a16:creationId xmlns:a16="http://schemas.microsoft.com/office/drawing/2014/main" id="{64649694-DE2E-4024-B12E-B43DB54921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0700" y="3940175"/>
            <a:ext cx="31623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8">
            <a:extLst>
              <a:ext uri="{FF2B5EF4-FFF2-40B4-BE49-F238E27FC236}">
                <a16:creationId xmlns:a16="http://schemas.microsoft.com/office/drawing/2014/main" id="{6616876B-6541-446A-8D10-0CAFB11212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3000" y="3940175"/>
            <a:ext cx="238125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Text Box 9">
            <a:extLst>
              <a:ext uri="{FF2B5EF4-FFF2-40B4-BE49-F238E27FC236}">
                <a16:creationId xmlns:a16="http://schemas.microsoft.com/office/drawing/2014/main" id="{C0D1C947-1520-4BF7-8094-F9F71DAF495A}"/>
              </a:ext>
            </a:extLst>
          </p:cNvPr>
          <p:cNvSpPr txBox="1">
            <a:spLocks noChangeArrowheads="1"/>
          </p:cNvSpPr>
          <p:nvPr/>
        </p:nvSpPr>
        <p:spPr bwMode="auto">
          <a:xfrm>
            <a:off x="1752600" y="1757363"/>
            <a:ext cx="214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00"/>
                </a:solidFill>
                <a:latin typeface="Times New Roman" panose="02020603050405020304" pitchFamily="18" charset="0"/>
                <a:ea typeface="SimSun" panose="02010600030101010101" pitchFamily="2" charset="-122"/>
              </a:rPr>
              <a:t>SLAPPING MARKS</a:t>
            </a:r>
          </a:p>
        </p:txBody>
      </p:sp>
      <p:sp>
        <p:nvSpPr>
          <p:cNvPr id="88074" name="Text Box 10">
            <a:extLst>
              <a:ext uri="{FF2B5EF4-FFF2-40B4-BE49-F238E27FC236}">
                <a16:creationId xmlns:a16="http://schemas.microsoft.com/office/drawing/2014/main" id="{C8B34D5A-5DFA-46B8-8FF2-642A8CE3673F}"/>
              </a:ext>
            </a:extLst>
          </p:cNvPr>
          <p:cNvSpPr txBox="1">
            <a:spLocks noChangeArrowheads="1"/>
          </p:cNvSpPr>
          <p:nvPr/>
        </p:nvSpPr>
        <p:spPr bwMode="auto">
          <a:xfrm>
            <a:off x="5467350" y="1946275"/>
            <a:ext cx="9461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00"/>
                </a:solidFill>
                <a:latin typeface="Times New Roman" panose="02020603050405020304" pitchFamily="18" charset="0"/>
                <a:ea typeface="SimSun" panose="02010600030101010101" pitchFamily="2" charset="-122"/>
              </a:rPr>
              <a:t>BURNS</a:t>
            </a:r>
          </a:p>
        </p:txBody>
      </p:sp>
      <p:sp>
        <p:nvSpPr>
          <p:cNvPr id="88075" name="Text Box 11">
            <a:extLst>
              <a:ext uri="{FF2B5EF4-FFF2-40B4-BE49-F238E27FC236}">
                <a16:creationId xmlns:a16="http://schemas.microsoft.com/office/drawing/2014/main" id="{49FCAC68-A80E-4BB2-98BA-EFDE5489C258}"/>
              </a:ext>
            </a:extLst>
          </p:cNvPr>
          <p:cNvSpPr txBox="1">
            <a:spLocks noChangeArrowheads="1"/>
          </p:cNvSpPr>
          <p:nvPr/>
        </p:nvSpPr>
        <p:spPr bwMode="auto">
          <a:xfrm>
            <a:off x="2620963" y="5648325"/>
            <a:ext cx="30908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ea typeface="SimSun" panose="02010600030101010101" pitchFamily="2" charset="-122"/>
              </a:rPr>
              <a:t>BRUISES AND PETECHIAE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a:extLst>
              <a:ext uri="{FF2B5EF4-FFF2-40B4-BE49-F238E27FC236}">
                <a16:creationId xmlns:a16="http://schemas.microsoft.com/office/drawing/2014/main" id="{A7ECDEF8-95CF-42ED-9242-23B197EEADC5}"/>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00113" y="3311525"/>
            <a:ext cx="4038600" cy="1531938"/>
          </a:xfrm>
        </p:spPr>
      </p:pic>
      <p:pic>
        <p:nvPicPr>
          <p:cNvPr id="89091" name="Picture 3">
            <a:extLst>
              <a:ext uri="{FF2B5EF4-FFF2-40B4-BE49-F238E27FC236}">
                <a16:creationId xmlns:a16="http://schemas.microsoft.com/office/drawing/2014/main" id="{CCB0CED8-F0C1-4FC0-A65C-F1764E1AAF0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900113" y="4843463"/>
            <a:ext cx="2790825" cy="1638300"/>
          </a:xfrm>
        </p:spPr>
      </p:pic>
      <p:pic>
        <p:nvPicPr>
          <p:cNvPr id="89092" name="Picture 4">
            <a:extLst>
              <a:ext uri="{FF2B5EF4-FFF2-40B4-BE49-F238E27FC236}">
                <a16:creationId xmlns:a16="http://schemas.microsoft.com/office/drawing/2014/main" id="{B2CB84AB-3BFD-4AE3-9A2D-45456A1A2797}"/>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692525" y="4843463"/>
            <a:ext cx="2314575" cy="1638300"/>
          </a:xfrm>
        </p:spPr>
      </p:pic>
      <p:sp>
        <p:nvSpPr>
          <p:cNvPr id="89093" name="Rectangle 5">
            <a:extLst>
              <a:ext uri="{FF2B5EF4-FFF2-40B4-BE49-F238E27FC236}">
                <a16:creationId xmlns:a16="http://schemas.microsoft.com/office/drawing/2014/main" id="{16E9B7BA-9ED0-45FE-95C0-45CAEAB57B18}"/>
              </a:ext>
            </a:extLst>
          </p:cNvPr>
          <p:cNvSpPr>
            <a:spLocks noGrp="1" noChangeArrowheads="1"/>
          </p:cNvSpPr>
          <p:nvPr>
            <p:ph type="title"/>
          </p:nvPr>
        </p:nvSpPr>
        <p:spPr>
          <a:xfrm>
            <a:off x="457200" y="276225"/>
            <a:ext cx="8229600" cy="633413"/>
          </a:xfrm>
        </p:spPr>
        <p:txBody>
          <a:bodyPr/>
          <a:lstStyle/>
          <a:p>
            <a:pPr algn="l" eaLnBrk="1" hangingPunct="1"/>
            <a:r>
              <a:rPr lang="en-US" altLang="en-US" sz="2800" b="1" u="sng">
                <a:latin typeface="Times New Roman" panose="02020603050405020304" pitchFamily="18" charset="0"/>
              </a:rPr>
              <a:t>BLACK EYE ( RACCOON EYE)</a:t>
            </a:r>
          </a:p>
        </p:txBody>
      </p:sp>
      <p:pic>
        <p:nvPicPr>
          <p:cNvPr id="89094" name="Picture 6">
            <a:extLst>
              <a:ext uri="{FF2B5EF4-FFF2-40B4-BE49-F238E27FC236}">
                <a16:creationId xmlns:a16="http://schemas.microsoft.com/office/drawing/2014/main" id="{88E4D157-A5C9-4F2C-927C-5D56FCE43230}"/>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3214688" y="1125538"/>
            <a:ext cx="2790825" cy="2185987"/>
          </a:xfrm>
        </p:spPr>
      </p:pic>
      <p:pic>
        <p:nvPicPr>
          <p:cNvPr id="89095" name="Picture 7">
            <a:extLst>
              <a:ext uri="{FF2B5EF4-FFF2-40B4-BE49-F238E27FC236}">
                <a16:creationId xmlns:a16="http://schemas.microsoft.com/office/drawing/2014/main" id="{EA44B93C-126A-4C6E-B432-B3C70CE062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113" y="1125538"/>
            <a:ext cx="2314575"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8">
            <a:extLst>
              <a:ext uri="{FF2B5EF4-FFF2-40B4-BE49-F238E27FC236}">
                <a16:creationId xmlns:a16="http://schemas.microsoft.com/office/drawing/2014/main" id="{9DE2D5D6-C636-47DE-ABE6-496BA1265B64}"/>
              </a:ext>
            </a:extLst>
          </p:cNvPr>
          <p:cNvSpPr txBox="1">
            <a:spLocks noChangeArrowheads="1"/>
          </p:cNvSpPr>
          <p:nvPr/>
        </p:nvSpPr>
        <p:spPr bwMode="auto">
          <a:xfrm>
            <a:off x="6157913" y="2413000"/>
            <a:ext cx="2951162"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-conjunctival hemorrhages</a:t>
            </a:r>
          </a:p>
          <a:p>
            <a:pPr eaLnBrk="1" hangingPunct="1">
              <a:spcBef>
                <a:spcPct val="0"/>
              </a:spcBef>
              <a:buFontTx/>
              <a:buNone/>
            </a:pPr>
            <a:endParaRPr lang="en-US" altLang="en-US" sz="200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endParaRPr>
          </a:p>
          <a:p>
            <a:pPr eaLnBrk="1" hangingPunct="1">
              <a:spcBef>
                <a:spcPct val="0"/>
              </a:spcBef>
              <a:buFontTx/>
              <a:buNone/>
            </a:pPr>
            <a:r>
              <a:rPr lang="en-US" altLang="en-US" sz="200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-scleral hemorrhages</a:t>
            </a:r>
          </a:p>
          <a:p>
            <a:pPr eaLnBrk="1" hangingPunct="1">
              <a:spcBef>
                <a:spcPct val="0"/>
              </a:spcBef>
              <a:buFontTx/>
              <a:buNone/>
            </a:pPr>
            <a:endParaRPr lang="en-US" altLang="en-US" sz="200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endParaRPr>
          </a:p>
          <a:p>
            <a:pPr eaLnBrk="1" hangingPunct="1">
              <a:spcBef>
                <a:spcPct val="0"/>
              </a:spcBef>
              <a:buFontTx/>
              <a:buNone/>
            </a:pPr>
            <a:r>
              <a:rPr lang="en-US" altLang="en-US" sz="200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-vitreous hemorrhage</a:t>
            </a:r>
          </a:p>
          <a:p>
            <a:pPr eaLnBrk="1" hangingPunct="1">
              <a:spcBef>
                <a:spcPct val="0"/>
              </a:spcBef>
              <a:buFontTx/>
              <a:buNone/>
            </a:pPr>
            <a:endParaRPr lang="en-US" altLang="en-US" sz="200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endParaRPr>
          </a:p>
          <a:p>
            <a:pPr eaLnBrk="1" hangingPunct="1">
              <a:spcBef>
                <a:spcPct val="0"/>
              </a:spcBef>
              <a:buFontTx/>
              <a:buNone/>
            </a:pPr>
            <a:r>
              <a:rPr lang="en-US" altLang="en-US" sz="200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-retina hemorrhage</a:t>
            </a:r>
          </a:p>
          <a:p>
            <a:pPr eaLnBrk="1" hangingPunct="1">
              <a:spcBef>
                <a:spcPct val="0"/>
              </a:spcBef>
              <a:buFontTx/>
              <a:buNone/>
            </a:pPr>
            <a:endParaRPr lang="en-US" altLang="en-US" sz="200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endParaRPr>
          </a:p>
          <a:p>
            <a:pPr eaLnBrk="1" hangingPunct="1">
              <a:spcBef>
                <a:spcPct val="0"/>
              </a:spcBef>
              <a:buFontTx/>
              <a:buNone/>
            </a:pPr>
            <a:r>
              <a:rPr lang="en-US" altLang="en-US" sz="2000" b="1">
                <a:solidFill>
                  <a:srgbClr val="FFFFFF"/>
                </a:solidFill>
                <a:latin typeface="Times New Roman" panose="02020603050405020304" pitchFamily="18" charset="0"/>
                <a:ea typeface="SimSun" panose="02010600030101010101" pitchFamily="2" charset="-122"/>
                <a:cs typeface="Times New Roman" panose="02020603050405020304" pitchFamily="18" charset="0"/>
                <a:sym typeface="Times New Roman" panose="02020603050405020304" pitchFamily="18" charset="0"/>
              </a:rPr>
              <a:t>-lens dislocation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a:extLst>
              <a:ext uri="{FF2B5EF4-FFF2-40B4-BE49-F238E27FC236}">
                <a16:creationId xmlns:a16="http://schemas.microsoft.com/office/drawing/2014/main" id="{77ECE4CB-0719-4275-BF16-1309B84BE024}"/>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57200" y="1341438"/>
            <a:ext cx="3262313" cy="2185987"/>
          </a:xfrm>
        </p:spPr>
      </p:pic>
      <p:pic>
        <p:nvPicPr>
          <p:cNvPr id="90115" name="Picture 3">
            <a:extLst>
              <a:ext uri="{FF2B5EF4-FFF2-40B4-BE49-F238E27FC236}">
                <a16:creationId xmlns:a16="http://schemas.microsoft.com/office/drawing/2014/main" id="{6A4E11FD-5EBD-44DD-912E-F3F4D25AF009}"/>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771900" y="1341438"/>
            <a:ext cx="1449388" cy="2185987"/>
          </a:xfrm>
        </p:spPr>
      </p:pic>
      <p:pic>
        <p:nvPicPr>
          <p:cNvPr id="90116" name="Picture 4">
            <a:extLst>
              <a:ext uri="{FF2B5EF4-FFF2-40B4-BE49-F238E27FC236}">
                <a16:creationId xmlns:a16="http://schemas.microsoft.com/office/drawing/2014/main" id="{4D00C445-103C-497A-8838-3DDCD21C0BB1}"/>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584807" y="3925655"/>
            <a:ext cx="4764088" cy="2447925"/>
          </a:xfrm>
        </p:spPr>
      </p:pic>
      <p:sp>
        <p:nvSpPr>
          <p:cNvPr id="90117" name="Rectangle 5">
            <a:extLst>
              <a:ext uri="{FF2B5EF4-FFF2-40B4-BE49-F238E27FC236}">
                <a16:creationId xmlns:a16="http://schemas.microsoft.com/office/drawing/2014/main" id="{75BC9F65-FC5C-4971-ACCA-A635D99D3ABE}"/>
              </a:ext>
            </a:extLst>
          </p:cNvPr>
          <p:cNvSpPr>
            <a:spLocks noGrp="1" noChangeArrowheads="1"/>
          </p:cNvSpPr>
          <p:nvPr>
            <p:ph type="title"/>
          </p:nvPr>
        </p:nvSpPr>
        <p:spPr>
          <a:xfrm>
            <a:off x="457200" y="274638"/>
            <a:ext cx="8229600" cy="706437"/>
          </a:xfrm>
        </p:spPr>
        <p:txBody>
          <a:bodyPr/>
          <a:lstStyle/>
          <a:p>
            <a:pPr algn="l" eaLnBrk="1" hangingPunct="1"/>
            <a:r>
              <a:rPr lang="en-US" altLang="en-US" sz="2800" b="1" u="sng">
                <a:latin typeface="Times New Roman" panose="02020603050405020304" pitchFamily="18" charset="0"/>
              </a:rPr>
              <a:t>EAR INJURIES</a:t>
            </a:r>
          </a:p>
        </p:txBody>
      </p:sp>
      <p:pic>
        <p:nvPicPr>
          <p:cNvPr id="90118" name="Picture 6">
            <a:extLst>
              <a:ext uri="{FF2B5EF4-FFF2-40B4-BE49-F238E27FC236}">
                <a16:creationId xmlns:a16="http://schemas.microsoft.com/office/drawing/2014/main" id="{51F0987A-C2C7-42B1-8A0B-24F0A9F0ECCF}"/>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724525" y="1341438"/>
            <a:ext cx="3303588" cy="2185987"/>
          </a:xfrm>
        </p:spPr>
      </p:pic>
      <p:sp>
        <p:nvSpPr>
          <p:cNvPr id="90119" name="Text Box 7">
            <a:extLst>
              <a:ext uri="{FF2B5EF4-FFF2-40B4-BE49-F238E27FC236}">
                <a16:creationId xmlns:a16="http://schemas.microsoft.com/office/drawing/2014/main" id="{E69E610B-7679-4232-8F45-24534E93B7E6}"/>
              </a:ext>
            </a:extLst>
          </p:cNvPr>
          <p:cNvSpPr txBox="1">
            <a:spLocks noChangeArrowheads="1"/>
          </p:cNvSpPr>
          <p:nvPr/>
        </p:nvSpPr>
        <p:spPr bwMode="auto">
          <a:xfrm>
            <a:off x="457200" y="2887663"/>
            <a:ext cx="476408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00"/>
                </a:solidFill>
                <a:latin typeface="Times New Roman" panose="02020603050405020304" pitchFamily="18" charset="0"/>
                <a:ea typeface="SimSun" panose="02010600030101010101" pitchFamily="2" charset="-122"/>
              </a:rPr>
              <a:t>POST AURICULAR ,EXTERNAL EAR BRUISING</a:t>
            </a:r>
          </a:p>
        </p:txBody>
      </p:sp>
      <p:sp>
        <p:nvSpPr>
          <p:cNvPr id="90120" name="Text Box 8">
            <a:extLst>
              <a:ext uri="{FF2B5EF4-FFF2-40B4-BE49-F238E27FC236}">
                <a16:creationId xmlns:a16="http://schemas.microsoft.com/office/drawing/2014/main" id="{DB8EC46D-3E56-4620-B557-39C97C657A25}"/>
              </a:ext>
            </a:extLst>
          </p:cNvPr>
          <p:cNvSpPr txBox="1">
            <a:spLocks noChangeArrowheads="1"/>
          </p:cNvSpPr>
          <p:nvPr/>
        </p:nvSpPr>
        <p:spPr bwMode="auto">
          <a:xfrm>
            <a:off x="7019925" y="2887663"/>
            <a:ext cx="14351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00"/>
                </a:solidFill>
                <a:latin typeface="Times New Roman" panose="02020603050405020304" pitchFamily="18" charset="0"/>
                <a:ea typeface="SimSun" panose="02010600030101010101" pitchFamily="2" charset="-122"/>
              </a:rPr>
              <a:t>BITE MARK</a:t>
            </a:r>
          </a:p>
        </p:txBody>
      </p:sp>
      <p:sp>
        <p:nvSpPr>
          <p:cNvPr id="90121" name="Text Box 9">
            <a:extLst>
              <a:ext uri="{FF2B5EF4-FFF2-40B4-BE49-F238E27FC236}">
                <a16:creationId xmlns:a16="http://schemas.microsoft.com/office/drawing/2014/main" id="{1612569C-5497-41DE-BAE2-6DFD468CA006}"/>
              </a:ext>
            </a:extLst>
          </p:cNvPr>
          <p:cNvSpPr txBox="1">
            <a:spLocks noChangeArrowheads="1"/>
          </p:cNvSpPr>
          <p:nvPr/>
        </p:nvSpPr>
        <p:spPr bwMode="auto">
          <a:xfrm>
            <a:off x="457200" y="5721350"/>
            <a:ext cx="5033963"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00"/>
                </a:solidFill>
                <a:ea typeface="SimSun" panose="02010600030101010101" pitchFamily="2" charset="-122"/>
              </a:rPr>
              <a:t>bruising and petechiae over the occipito-parietal</a:t>
            </a:r>
          </a:p>
          <a:p>
            <a:pPr eaLnBrk="1" hangingPunct="1">
              <a:spcBef>
                <a:spcPct val="0"/>
              </a:spcBef>
              <a:buFontTx/>
              <a:buNone/>
            </a:pPr>
            <a:r>
              <a:rPr lang="en-US" altLang="en-US" sz="1800">
                <a:solidFill>
                  <a:srgbClr val="000000"/>
                </a:solidFill>
                <a:ea typeface="SimSun" panose="02010600030101010101" pitchFamily="2" charset="-122"/>
              </a:rPr>
              <a:t>scalp</a:t>
            </a:r>
          </a:p>
        </p:txBody>
      </p:sp>
      <p:sp>
        <p:nvSpPr>
          <p:cNvPr id="90122" name="Text Box 10">
            <a:extLst>
              <a:ext uri="{FF2B5EF4-FFF2-40B4-BE49-F238E27FC236}">
                <a16:creationId xmlns:a16="http://schemas.microsoft.com/office/drawing/2014/main" id="{887B4FD9-48F3-495E-8A5A-50409E07FC2D}"/>
              </a:ext>
            </a:extLst>
          </p:cNvPr>
          <p:cNvSpPr txBox="1">
            <a:spLocks noChangeArrowheads="1"/>
          </p:cNvSpPr>
          <p:nvPr/>
        </p:nvSpPr>
        <p:spPr bwMode="auto">
          <a:xfrm>
            <a:off x="2765425" y="4211638"/>
            <a:ext cx="24558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000000"/>
                </a:solidFill>
                <a:latin typeface="Times New Roman" panose="02020603050405020304" pitchFamily="18" charset="0"/>
                <a:ea typeface="SimSun" panose="02010600030101010101" pitchFamily="2" charset="-122"/>
              </a:rPr>
              <a:t>FINGERNAIL PRINTS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a:extLst>
              <a:ext uri="{FF2B5EF4-FFF2-40B4-BE49-F238E27FC236}">
                <a16:creationId xmlns:a16="http://schemas.microsoft.com/office/drawing/2014/main" id="{12F3C23F-8082-4C01-9C49-234D2ED66EC0}"/>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715125" y="3714750"/>
            <a:ext cx="1836738" cy="2259013"/>
          </a:xfrm>
        </p:spPr>
      </p:pic>
      <p:pic>
        <p:nvPicPr>
          <p:cNvPr id="91139" name="Picture 4">
            <a:extLst>
              <a:ext uri="{FF2B5EF4-FFF2-40B4-BE49-F238E27FC236}">
                <a16:creationId xmlns:a16="http://schemas.microsoft.com/office/drawing/2014/main" id="{69EBD0D6-94D4-4929-B134-F505D397EFC6}"/>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397250" y="838200"/>
            <a:ext cx="2255838" cy="2843213"/>
          </a:xfrm>
        </p:spPr>
      </p:pic>
      <p:sp>
        <p:nvSpPr>
          <p:cNvPr id="91140" name="Text Box 6">
            <a:extLst>
              <a:ext uri="{FF2B5EF4-FFF2-40B4-BE49-F238E27FC236}">
                <a16:creationId xmlns:a16="http://schemas.microsoft.com/office/drawing/2014/main" id="{56B93C4B-2B06-454D-BC6A-2281044C42F2}"/>
              </a:ext>
            </a:extLst>
          </p:cNvPr>
          <p:cNvSpPr txBox="1">
            <a:spLocks noChangeArrowheads="1"/>
          </p:cNvSpPr>
          <p:nvPr/>
        </p:nvSpPr>
        <p:spPr bwMode="auto">
          <a:xfrm>
            <a:off x="539750" y="6119813"/>
            <a:ext cx="83185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FFFFFF"/>
                </a:solidFill>
                <a:latin typeface="Times New Roman" panose="02020603050405020304" pitchFamily="18" charset="0"/>
                <a:ea typeface="SimSun" panose="02010600030101010101" pitchFamily="2" charset="-122"/>
              </a:rPr>
              <a:t>                                                                     Tongue laceration -- note that this child had no teeth that</a:t>
            </a:r>
          </a:p>
          <a:p>
            <a:pPr eaLnBrk="1" hangingPunct="1">
              <a:spcBef>
                <a:spcPct val="0"/>
              </a:spcBef>
              <a:buFontTx/>
              <a:buNone/>
            </a:pPr>
            <a:r>
              <a:rPr lang="en-US" altLang="en-US" sz="1600">
                <a:solidFill>
                  <a:srgbClr val="FFFFFF"/>
                </a:solidFill>
                <a:latin typeface="Times New Roman" panose="02020603050405020304" pitchFamily="18" charset="0"/>
                <a:ea typeface="SimSun" panose="02010600030101010101" pitchFamily="2" charset="-122"/>
              </a:rPr>
              <a:t>                                                                                       could have caused this</a:t>
            </a:r>
            <a:r>
              <a:rPr lang="en-US" altLang="en-US" sz="1800">
                <a:solidFill>
                  <a:srgbClr val="FFFFFF"/>
                </a:solidFill>
                <a:ea typeface="SimSun" panose="02010600030101010101" pitchFamily="2" charset="-122"/>
              </a:rPr>
              <a:t>.</a:t>
            </a:r>
          </a:p>
          <a:p>
            <a:pPr eaLnBrk="1" hangingPunct="1">
              <a:spcBef>
                <a:spcPct val="0"/>
              </a:spcBef>
              <a:buFontTx/>
              <a:buNone/>
            </a:pPr>
            <a:endParaRPr lang="en-US" altLang="en-US" sz="1800">
              <a:solidFill>
                <a:srgbClr val="FFFF00"/>
              </a:solidFill>
              <a:ea typeface="SimSun" panose="02010600030101010101" pitchFamily="2" charset="-122"/>
            </a:endParaRPr>
          </a:p>
        </p:txBody>
      </p:sp>
      <p:pic>
        <p:nvPicPr>
          <p:cNvPr id="91141" name="Picture 7">
            <a:extLst>
              <a:ext uri="{FF2B5EF4-FFF2-40B4-BE49-F238E27FC236}">
                <a16:creationId xmlns:a16="http://schemas.microsoft.com/office/drawing/2014/main" id="{6B44E193-909A-4E39-A1A4-F8FB2962B009}"/>
              </a:ext>
            </a:extLst>
          </p:cNvPr>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6022975" y="838200"/>
            <a:ext cx="2514600" cy="2201863"/>
          </a:xfrm>
        </p:spPr>
      </p:pic>
      <p:pic>
        <p:nvPicPr>
          <p:cNvPr id="91142" name="Picture 8">
            <a:extLst>
              <a:ext uri="{FF2B5EF4-FFF2-40B4-BE49-F238E27FC236}">
                <a16:creationId xmlns:a16="http://schemas.microsoft.com/office/drawing/2014/main" id="{E38A9838-14D1-40D1-9027-D1BCF801FF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3643313"/>
            <a:ext cx="238125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 Box 9">
            <a:extLst>
              <a:ext uri="{FF2B5EF4-FFF2-40B4-BE49-F238E27FC236}">
                <a16:creationId xmlns:a16="http://schemas.microsoft.com/office/drawing/2014/main" id="{A9F38203-939D-4B48-A86E-FA25F8A4FE94}"/>
              </a:ext>
            </a:extLst>
          </p:cNvPr>
          <p:cNvSpPr txBox="1">
            <a:spLocks noChangeArrowheads="1"/>
          </p:cNvSpPr>
          <p:nvPr/>
        </p:nvSpPr>
        <p:spPr bwMode="auto">
          <a:xfrm>
            <a:off x="3397250" y="4052888"/>
            <a:ext cx="309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FFFFFF"/>
              </a:solidFill>
              <a:ea typeface="SimSun" panose="02010600030101010101" pitchFamily="2" charset="-122"/>
            </a:endParaRPr>
          </a:p>
        </p:txBody>
      </p:sp>
      <p:sp>
        <p:nvSpPr>
          <p:cNvPr id="91144" name="Text Box 10">
            <a:extLst>
              <a:ext uri="{FF2B5EF4-FFF2-40B4-BE49-F238E27FC236}">
                <a16:creationId xmlns:a16="http://schemas.microsoft.com/office/drawing/2014/main" id="{EE47ABAE-2646-4D5E-AC33-8DA1AAAB617F}"/>
              </a:ext>
            </a:extLst>
          </p:cNvPr>
          <p:cNvSpPr txBox="1">
            <a:spLocks noChangeArrowheads="1"/>
          </p:cNvSpPr>
          <p:nvPr/>
        </p:nvSpPr>
        <p:spPr bwMode="auto">
          <a:xfrm>
            <a:off x="6022975" y="3041650"/>
            <a:ext cx="28082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FFFFFF"/>
                </a:solidFill>
                <a:latin typeface="Times New Roman" panose="02020603050405020304" pitchFamily="18" charset="0"/>
                <a:ea typeface="SimSun" panose="02010600030101010101" pitchFamily="2" charset="-122"/>
              </a:rPr>
              <a:t>Fractured teeth as a result of a backhand blow to the face.</a:t>
            </a:r>
          </a:p>
        </p:txBody>
      </p:sp>
      <p:sp>
        <p:nvSpPr>
          <p:cNvPr id="91145" name="Text Box 11">
            <a:extLst>
              <a:ext uri="{FF2B5EF4-FFF2-40B4-BE49-F238E27FC236}">
                <a16:creationId xmlns:a16="http://schemas.microsoft.com/office/drawing/2014/main" id="{DCF0929D-D805-444D-8BAA-224F9C156BB3}"/>
              </a:ext>
            </a:extLst>
          </p:cNvPr>
          <p:cNvSpPr txBox="1">
            <a:spLocks noChangeArrowheads="1"/>
          </p:cNvSpPr>
          <p:nvPr/>
        </p:nvSpPr>
        <p:spPr bwMode="auto">
          <a:xfrm>
            <a:off x="3146425" y="3860800"/>
            <a:ext cx="2876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ea typeface="SimSun" panose="02010600030101010101" pitchFamily="2" charset="-122"/>
              </a:rPr>
              <a:t>Trauma from a direct blow to the child's mouth.</a:t>
            </a:r>
          </a:p>
        </p:txBody>
      </p:sp>
      <p:sp>
        <p:nvSpPr>
          <p:cNvPr id="91146" name="Text Box 12">
            <a:extLst>
              <a:ext uri="{FF2B5EF4-FFF2-40B4-BE49-F238E27FC236}">
                <a16:creationId xmlns:a16="http://schemas.microsoft.com/office/drawing/2014/main" id="{3870188B-2942-4235-9BCD-C12B7B59216F}"/>
              </a:ext>
            </a:extLst>
          </p:cNvPr>
          <p:cNvSpPr txBox="1">
            <a:spLocks noChangeArrowheads="1"/>
          </p:cNvSpPr>
          <p:nvPr/>
        </p:nvSpPr>
        <p:spPr bwMode="auto">
          <a:xfrm>
            <a:off x="3143250" y="4857750"/>
            <a:ext cx="26431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latin typeface="Times New Roman" panose="02020603050405020304" pitchFamily="18" charset="0"/>
                <a:ea typeface="SimSun" panose="02010600030101010101" pitchFamily="2" charset="-122"/>
              </a:rPr>
              <a:t>Torn Frenulum</a:t>
            </a:r>
          </a:p>
          <a:p>
            <a:pPr eaLnBrk="1" hangingPunct="1">
              <a:spcBef>
                <a:spcPct val="0"/>
              </a:spcBef>
              <a:buFontTx/>
              <a:buNone/>
            </a:pPr>
            <a:r>
              <a:rPr lang="en-US" altLang="en-US" sz="1800">
                <a:solidFill>
                  <a:srgbClr val="FFFF00"/>
                </a:solidFill>
                <a:ea typeface="SimSun" panose="02010600030101010101" pitchFamily="2" charset="-122"/>
              </a:rPr>
              <a:t>is pathognomonic sign of deliberate child abuse.</a:t>
            </a:r>
            <a:endParaRPr lang="en-US" altLang="en-US" sz="1800">
              <a:solidFill>
                <a:srgbClr val="FFFFFF"/>
              </a:solidFill>
              <a:latin typeface="Times New Roman" panose="02020603050405020304" pitchFamily="18" charset="0"/>
              <a:ea typeface="SimSun" panose="02010600030101010101" pitchFamily="2" charset="-122"/>
            </a:endParaRPr>
          </a:p>
        </p:txBody>
      </p:sp>
      <p:sp>
        <p:nvSpPr>
          <p:cNvPr id="91147" name="Text Box 13">
            <a:extLst>
              <a:ext uri="{FF2B5EF4-FFF2-40B4-BE49-F238E27FC236}">
                <a16:creationId xmlns:a16="http://schemas.microsoft.com/office/drawing/2014/main" id="{3C94E58E-95B0-4DAB-AF2D-C79F08669D09}"/>
              </a:ext>
            </a:extLst>
          </p:cNvPr>
          <p:cNvSpPr txBox="1">
            <a:spLocks noChangeArrowheads="1"/>
          </p:cNvSpPr>
          <p:nvPr/>
        </p:nvSpPr>
        <p:spPr bwMode="auto">
          <a:xfrm>
            <a:off x="539750" y="250825"/>
            <a:ext cx="3313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b="1" u="sng">
                <a:solidFill>
                  <a:srgbClr val="FFFFFF"/>
                </a:solidFill>
                <a:latin typeface="Times New Roman" panose="02020603050405020304" pitchFamily="18" charset="0"/>
                <a:ea typeface="SimSun" panose="02010600030101010101" pitchFamily="2" charset="-122"/>
              </a:rPr>
              <a:t>MOUTH INJURIES</a:t>
            </a:r>
          </a:p>
        </p:txBody>
      </p:sp>
      <p:pic>
        <p:nvPicPr>
          <p:cNvPr id="91148" name="Picture 4">
            <a:extLst>
              <a:ext uri="{FF2B5EF4-FFF2-40B4-BE49-F238E27FC236}">
                <a16:creationId xmlns:a16="http://schemas.microsoft.com/office/drawing/2014/main" id="{86A952D4-2007-4B91-A475-AA4E73A04A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 y="1000125"/>
            <a:ext cx="2786063"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43C20-D552-4416-910D-EAA9434925D6}"/>
              </a:ext>
            </a:extLst>
          </p:cNvPr>
          <p:cNvSpPr>
            <a:spLocks noGrp="1"/>
          </p:cNvSpPr>
          <p:nvPr>
            <p:ph type="title"/>
          </p:nvPr>
        </p:nvSpPr>
        <p:spPr/>
        <p:txBody>
          <a:bodyPr/>
          <a:lstStyle/>
          <a:p>
            <a:pPr eaLnBrk="1" fontAlgn="auto" hangingPunct="1">
              <a:spcAft>
                <a:spcPts val="0"/>
              </a:spcAft>
              <a:defRPr/>
            </a:pPr>
            <a:r>
              <a:rPr lang="en-US" sz="4400" b="1" dirty="0">
                <a:solidFill>
                  <a:srgbClr val="FF0000"/>
                </a:solidFill>
                <a:effectLst>
                  <a:outerShdw blurRad="38100" dist="38100" dir="2700000" algn="tl">
                    <a:srgbClr val="000000">
                      <a:alpha val="43137"/>
                    </a:srgbClr>
                  </a:outerShdw>
                </a:effectLst>
              </a:rPr>
              <a:t>WHO DEFINITIONS</a:t>
            </a:r>
          </a:p>
        </p:txBody>
      </p:sp>
      <p:sp>
        <p:nvSpPr>
          <p:cNvPr id="3" name="Content Placeholder 2">
            <a:extLst>
              <a:ext uri="{FF2B5EF4-FFF2-40B4-BE49-F238E27FC236}">
                <a16:creationId xmlns:a16="http://schemas.microsoft.com/office/drawing/2014/main" id="{5F2075CA-695D-459C-88D6-398BE7471822}"/>
              </a:ext>
            </a:extLst>
          </p:cNvPr>
          <p:cNvSpPr>
            <a:spLocks noGrp="1"/>
          </p:cNvSpPr>
          <p:nvPr>
            <p:ph idx="1"/>
          </p:nvPr>
        </p:nvSpPr>
        <p:spPr>
          <a:xfrm>
            <a:off x="914400" y="3741738"/>
            <a:ext cx="7772400" cy="2614612"/>
          </a:xfrm>
        </p:spPr>
        <p:txBody>
          <a:bodyPr>
            <a:normAutofit/>
          </a:bodyPr>
          <a:lstStyle/>
          <a:p>
            <a:pPr marL="68580" indent="0" eaLnBrk="1" fontAlgn="auto" hangingPunct="1">
              <a:spcAft>
                <a:spcPts val="0"/>
              </a:spcAft>
              <a:buFont typeface="Wingdings" panose="05000000000000000000" pitchFamily="2" charset="2"/>
              <a:buNone/>
              <a:defRPr/>
            </a:pPr>
            <a:r>
              <a:rPr lang="en-US" b="1" dirty="0">
                <a:latin typeface="Candara" panose="020E0502030303020204" pitchFamily="34" charset="0"/>
              </a:rPr>
              <a:t>ALL forms of </a:t>
            </a:r>
            <a:r>
              <a:rPr lang="en-US" b="1" u="sng" dirty="0">
                <a:solidFill>
                  <a:schemeClr val="accent4"/>
                </a:solidFill>
                <a:latin typeface="Candara" panose="020E0502030303020204" pitchFamily="34" charset="0"/>
              </a:rPr>
              <a:t>physical</a:t>
            </a:r>
            <a:r>
              <a:rPr lang="en-US" b="1" dirty="0">
                <a:latin typeface="Candara" panose="020E0502030303020204" pitchFamily="34" charset="0"/>
              </a:rPr>
              <a:t>, </a:t>
            </a:r>
            <a:r>
              <a:rPr lang="en-US" b="1" u="sng" dirty="0">
                <a:solidFill>
                  <a:schemeClr val="accent4"/>
                </a:solidFill>
                <a:latin typeface="Candara" panose="020E0502030303020204" pitchFamily="34" charset="0"/>
              </a:rPr>
              <a:t>emotional</a:t>
            </a:r>
            <a:r>
              <a:rPr lang="en-US" b="1" dirty="0">
                <a:latin typeface="Candara" panose="020E0502030303020204" pitchFamily="34" charset="0"/>
              </a:rPr>
              <a:t>, </a:t>
            </a:r>
            <a:r>
              <a:rPr lang="en-US" b="1" u="sng" dirty="0">
                <a:solidFill>
                  <a:schemeClr val="accent4"/>
                </a:solidFill>
                <a:latin typeface="Candara" panose="020E0502030303020204" pitchFamily="34" charset="0"/>
              </a:rPr>
              <a:t>sexual</a:t>
            </a:r>
            <a:r>
              <a:rPr lang="en-US" b="1" dirty="0">
                <a:latin typeface="Candara" panose="020E0502030303020204" pitchFamily="34" charset="0"/>
              </a:rPr>
              <a:t>, and </a:t>
            </a:r>
            <a:r>
              <a:rPr lang="en-US" b="1" u="sng" dirty="0">
                <a:solidFill>
                  <a:schemeClr val="accent4"/>
                </a:solidFill>
                <a:latin typeface="Candara" panose="020E0502030303020204" pitchFamily="34" charset="0"/>
              </a:rPr>
              <a:t>neglect </a:t>
            </a:r>
            <a:r>
              <a:rPr lang="en-US" b="1" dirty="0">
                <a:latin typeface="Candara" panose="020E0502030303020204" pitchFamily="34" charset="0"/>
              </a:rPr>
              <a:t>that results in actual or potential harm to the child’s health, survival, development or dignity.</a:t>
            </a:r>
          </a:p>
          <a:p>
            <a:pPr marL="0" indent="0" eaLnBrk="1" fontAlgn="auto" hangingPunct="1">
              <a:spcAft>
                <a:spcPts val="0"/>
              </a:spcAft>
              <a:buFont typeface="Wingdings" panose="05000000000000000000" pitchFamily="2" charset="2"/>
              <a:buNone/>
              <a:defRPr/>
            </a:pPr>
            <a:endParaRPr lang="en-US" dirty="0"/>
          </a:p>
          <a:p>
            <a:pPr marL="0" indent="0" eaLnBrk="1" fontAlgn="auto" hangingPunct="1">
              <a:spcAft>
                <a:spcPts val="0"/>
              </a:spcAft>
              <a:buFont typeface="Wingdings" panose="05000000000000000000" pitchFamily="2" charset="2"/>
              <a:buNone/>
              <a:defRPr/>
            </a:pPr>
            <a:endParaRPr lang="en-US" dirty="0"/>
          </a:p>
        </p:txBody>
      </p:sp>
      <p:pic>
        <p:nvPicPr>
          <p:cNvPr id="60420" name="Picture 2">
            <a:extLst>
              <a:ext uri="{FF2B5EF4-FFF2-40B4-BE49-F238E27FC236}">
                <a16:creationId xmlns:a16="http://schemas.microsoft.com/office/drawing/2014/main" id="{0CFE5135-279C-44EB-8BDC-316B9D0407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413" y="165100"/>
            <a:ext cx="3309937"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6ECC2F33-A50C-4E01-8C50-DA3945488065}"/>
              </a:ext>
            </a:extLst>
          </p:cNvPr>
          <p:cNvSpPr>
            <a:spLocks noGrp="1" noChangeArrowheads="1"/>
          </p:cNvSpPr>
          <p:nvPr>
            <p:ph type="title"/>
          </p:nvPr>
        </p:nvSpPr>
        <p:spPr>
          <a:xfrm>
            <a:off x="458788" y="276225"/>
            <a:ext cx="3683000" cy="633413"/>
          </a:xfrm>
        </p:spPr>
        <p:txBody>
          <a:bodyPr/>
          <a:lstStyle/>
          <a:p>
            <a:pPr algn="l" eaLnBrk="1" hangingPunct="1"/>
            <a:r>
              <a:rPr lang="en-US" altLang="en-US" sz="2800" b="1" u="sng">
                <a:latin typeface="Times New Roman" panose="02020603050405020304" pitchFamily="18" charset="0"/>
              </a:rPr>
              <a:t>NECK INJURIES</a:t>
            </a:r>
          </a:p>
        </p:txBody>
      </p:sp>
      <p:pic>
        <p:nvPicPr>
          <p:cNvPr id="92163" name="Picture 3">
            <a:extLst>
              <a:ext uri="{FF2B5EF4-FFF2-40B4-BE49-F238E27FC236}">
                <a16:creationId xmlns:a16="http://schemas.microsoft.com/office/drawing/2014/main" id="{C77419F9-2EC3-4848-8B37-D456997DCD00}"/>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511675" y="4005263"/>
            <a:ext cx="2930525" cy="2362200"/>
          </a:xfrm>
        </p:spPr>
      </p:pic>
      <p:pic>
        <p:nvPicPr>
          <p:cNvPr id="92164" name="Picture 4">
            <a:extLst>
              <a:ext uri="{FF2B5EF4-FFF2-40B4-BE49-F238E27FC236}">
                <a16:creationId xmlns:a16="http://schemas.microsoft.com/office/drawing/2014/main" id="{578E0CCE-2D06-48E3-9784-332B27808A33}"/>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28625" y="3790950"/>
            <a:ext cx="3078163" cy="2374900"/>
          </a:xfrm>
        </p:spPr>
      </p:pic>
      <p:pic>
        <p:nvPicPr>
          <p:cNvPr id="92165" name="Picture 5">
            <a:extLst>
              <a:ext uri="{FF2B5EF4-FFF2-40B4-BE49-F238E27FC236}">
                <a16:creationId xmlns:a16="http://schemas.microsoft.com/office/drawing/2014/main" id="{4E5B5484-0DB4-45A0-A59A-5DC8CF7BB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1044575"/>
            <a:ext cx="30464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Text Box 6">
            <a:extLst>
              <a:ext uri="{FF2B5EF4-FFF2-40B4-BE49-F238E27FC236}">
                <a16:creationId xmlns:a16="http://schemas.microsoft.com/office/drawing/2014/main" id="{B354731C-4EA1-4CBC-9799-31FEE32FDCE7}"/>
              </a:ext>
            </a:extLst>
          </p:cNvPr>
          <p:cNvSpPr txBox="1">
            <a:spLocks noChangeArrowheads="1"/>
          </p:cNvSpPr>
          <p:nvPr/>
        </p:nvSpPr>
        <p:spPr bwMode="auto">
          <a:xfrm>
            <a:off x="460375" y="1371600"/>
            <a:ext cx="28559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latin typeface="Times New Roman" panose="02020603050405020304" pitchFamily="18" charset="0"/>
                <a:ea typeface="SimSun" panose="02010600030101010101" pitchFamily="2" charset="-122"/>
              </a:rPr>
              <a:t>STRANGULATION MARK</a:t>
            </a:r>
          </a:p>
        </p:txBody>
      </p:sp>
      <p:sp>
        <p:nvSpPr>
          <p:cNvPr id="92167" name="Text Box 7">
            <a:extLst>
              <a:ext uri="{FF2B5EF4-FFF2-40B4-BE49-F238E27FC236}">
                <a16:creationId xmlns:a16="http://schemas.microsoft.com/office/drawing/2014/main" id="{DF4A3FBD-60C8-47FB-9BC1-2080053B9638}"/>
              </a:ext>
            </a:extLst>
          </p:cNvPr>
          <p:cNvSpPr txBox="1">
            <a:spLocks noChangeArrowheads="1"/>
          </p:cNvSpPr>
          <p:nvPr/>
        </p:nvSpPr>
        <p:spPr bwMode="auto">
          <a:xfrm>
            <a:off x="458788" y="4324350"/>
            <a:ext cx="304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latin typeface="Times New Roman" panose="02020603050405020304" pitchFamily="18" charset="0"/>
                <a:ea typeface="SimSun" panose="02010600030101010101" pitchFamily="2" charset="-122"/>
              </a:rPr>
              <a:t>STRANGULATION MARK</a:t>
            </a:r>
          </a:p>
        </p:txBody>
      </p:sp>
      <p:sp>
        <p:nvSpPr>
          <p:cNvPr id="92168" name="Text Box 8">
            <a:extLst>
              <a:ext uri="{FF2B5EF4-FFF2-40B4-BE49-F238E27FC236}">
                <a16:creationId xmlns:a16="http://schemas.microsoft.com/office/drawing/2014/main" id="{1EC11221-B548-493E-8D42-52087001361E}"/>
              </a:ext>
            </a:extLst>
          </p:cNvPr>
          <p:cNvSpPr txBox="1">
            <a:spLocks noChangeArrowheads="1"/>
          </p:cNvSpPr>
          <p:nvPr/>
        </p:nvSpPr>
        <p:spPr bwMode="auto">
          <a:xfrm>
            <a:off x="4511675" y="4157663"/>
            <a:ext cx="330041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600">
                <a:solidFill>
                  <a:srgbClr val="FFFFFF"/>
                </a:solidFill>
                <a:latin typeface="Times New Roman" panose="02020603050405020304" pitchFamily="18" charset="0"/>
                <a:ea typeface="SimSun" panose="02010600030101010101" pitchFamily="2" charset="-122"/>
              </a:rPr>
              <a:t>BURN ON SIDE OF THE NECK</a:t>
            </a:r>
          </a:p>
        </p:txBody>
      </p:sp>
      <p:pic>
        <p:nvPicPr>
          <p:cNvPr id="92169" name="Picture 9">
            <a:extLst>
              <a:ext uri="{FF2B5EF4-FFF2-40B4-BE49-F238E27FC236}">
                <a16:creationId xmlns:a16="http://schemas.microsoft.com/office/drawing/2014/main" id="{616B7245-0677-4898-AB91-F234E6EF7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1675" y="276225"/>
            <a:ext cx="29305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0" name="Text Box 10">
            <a:extLst>
              <a:ext uri="{FF2B5EF4-FFF2-40B4-BE49-F238E27FC236}">
                <a16:creationId xmlns:a16="http://schemas.microsoft.com/office/drawing/2014/main" id="{5601993F-4853-420E-8629-7F0E786F9E64}"/>
              </a:ext>
            </a:extLst>
          </p:cNvPr>
          <p:cNvSpPr txBox="1">
            <a:spLocks noChangeArrowheads="1"/>
          </p:cNvSpPr>
          <p:nvPr/>
        </p:nvSpPr>
        <p:spPr bwMode="auto">
          <a:xfrm>
            <a:off x="4916488" y="2001838"/>
            <a:ext cx="155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dirty="0">
                <a:solidFill>
                  <a:srgbClr val="FFFFFF"/>
                </a:solidFill>
                <a:latin typeface="Times New Roman" panose="02020603050405020304" pitchFamily="18" charset="0"/>
                <a:ea typeface="SimSun" panose="02010600030101010101" pitchFamily="2" charset="-122"/>
              </a:rPr>
              <a:t>Ligature  mark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5EA18A1D-80D2-4537-8C3D-A266DDB1F79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357688" y="1196975"/>
            <a:ext cx="4392612" cy="2590800"/>
          </a:xfrm>
        </p:spPr>
      </p:pic>
      <p:sp>
        <p:nvSpPr>
          <p:cNvPr id="93187" name="Rectangle 3">
            <a:extLst>
              <a:ext uri="{FF2B5EF4-FFF2-40B4-BE49-F238E27FC236}">
                <a16:creationId xmlns:a16="http://schemas.microsoft.com/office/drawing/2014/main" id="{EABD864F-EFE9-4D62-BC46-3B9DB07E4D42}"/>
              </a:ext>
            </a:extLst>
          </p:cNvPr>
          <p:cNvSpPr>
            <a:spLocks noGrp="1" noChangeArrowheads="1"/>
          </p:cNvSpPr>
          <p:nvPr>
            <p:ph type="title"/>
          </p:nvPr>
        </p:nvSpPr>
        <p:spPr>
          <a:xfrm>
            <a:off x="457200" y="274638"/>
            <a:ext cx="3900488" cy="706437"/>
          </a:xfrm>
        </p:spPr>
        <p:txBody>
          <a:bodyPr/>
          <a:lstStyle/>
          <a:p>
            <a:pPr algn="l" eaLnBrk="1" hangingPunct="1"/>
            <a:r>
              <a:rPr lang="en-US" altLang="en-US" sz="2800" b="1" u="sng">
                <a:latin typeface="Times New Roman" panose="02020603050405020304" pitchFamily="18" charset="0"/>
              </a:rPr>
              <a:t>CHEST INJURIES</a:t>
            </a:r>
          </a:p>
        </p:txBody>
      </p:sp>
      <p:sp>
        <p:nvSpPr>
          <p:cNvPr id="93188" name="Text Box 4">
            <a:extLst>
              <a:ext uri="{FF2B5EF4-FFF2-40B4-BE49-F238E27FC236}">
                <a16:creationId xmlns:a16="http://schemas.microsoft.com/office/drawing/2014/main" id="{A4C228BE-72E4-42B0-A6E4-09BD1BBFF05A}"/>
              </a:ext>
            </a:extLst>
          </p:cNvPr>
          <p:cNvSpPr txBox="1">
            <a:spLocks noChangeArrowheads="1"/>
          </p:cNvSpPr>
          <p:nvPr/>
        </p:nvSpPr>
        <p:spPr bwMode="auto">
          <a:xfrm>
            <a:off x="4357688" y="4005263"/>
            <a:ext cx="4392612" cy="2225675"/>
          </a:xfrm>
          <a:prstGeom prst="rect">
            <a:avLst/>
          </a:prstGeom>
          <a:solidFill>
            <a:srgbClr val="D4210A"/>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u="sng">
                <a:solidFill>
                  <a:srgbClr val="FFFFFF"/>
                </a:solidFill>
                <a:latin typeface="Times New Roman" panose="02020603050405020304" pitchFamily="18" charset="0"/>
                <a:ea typeface="SimSun" panose="02010600030101010101" pitchFamily="2" charset="-122"/>
              </a:rPr>
              <a:t>healing</a:t>
            </a:r>
            <a:r>
              <a:rPr lang="en-US" altLang="en-US" sz="2000">
                <a:solidFill>
                  <a:srgbClr val="FFFFFF"/>
                </a:solidFill>
                <a:latin typeface="Times New Roman" panose="02020603050405020304" pitchFamily="18" charset="0"/>
                <a:ea typeface="SimSun" panose="02010600030101010101" pitchFamily="2" charset="-122"/>
              </a:rPr>
              <a:t> rib fractures with callus formation that gives string beaded appearance in X-ray</a:t>
            </a:r>
          </a:p>
          <a:p>
            <a:pPr eaLnBrk="1" hangingPunct="1">
              <a:spcBef>
                <a:spcPct val="0"/>
              </a:spcBef>
              <a:buFontTx/>
              <a:buNone/>
            </a:pPr>
            <a:endParaRPr lang="en-US" altLang="en-US" sz="2000">
              <a:solidFill>
                <a:srgbClr val="FFFFFF"/>
              </a:solidFill>
              <a:latin typeface="Times New Roman" panose="02020603050405020304" pitchFamily="18" charset="0"/>
              <a:ea typeface="SimSun" panose="02010600030101010101" pitchFamily="2" charset="-122"/>
            </a:endParaRPr>
          </a:p>
          <a:p>
            <a:pPr eaLnBrk="1" hangingPunct="1">
              <a:spcBef>
                <a:spcPct val="0"/>
              </a:spcBef>
              <a:buFontTx/>
              <a:buNone/>
            </a:pPr>
            <a:r>
              <a:rPr lang="en-US" altLang="en-US" sz="2000">
                <a:solidFill>
                  <a:srgbClr val="FFFFFF"/>
                </a:solidFill>
                <a:latin typeface="Times New Roman" panose="02020603050405020304" pitchFamily="18" charset="0"/>
                <a:ea typeface="SimSun" panose="02010600030101010101" pitchFamily="2" charset="-122"/>
              </a:rPr>
              <a:t>They are not evidence on X-ray in acute stage,as little displacement occurs.</a:t>
            </a:r>
          </a:p>
          <a:p>
            <a:pPr eaLnBrk="1" hangingPunct="1">
              <a:spcBef>
                <a:spcPct val="0"/>
              </a:spcBef>
              <a:buFontTx/>
              <a:buNone/>
            </a:pPr>
            <a:endParaRPr lang="en-US" altLang="en-US" sz="2000">
              <a:solidFill>
                <a:srgbClr val="FFFFFF"/>
              </a:solidFill>
              <a:ea typeface="SimSun" panose="02010600030101010101" pitchFamily="2" charset="-122"/>
            </a:endParaRPr>
          </a:p>
        </p:txBody>
      </p:sp>
      <p:pic>
        <p:nvPicPr>
          <p:cNvPr id="93189" name="Picture 5">
            <a:extLst>
              <a:ext uri="{FF2B5EF4-FFF2-40B4-BE49-F238E27FC236}">
                <a16:creationId xmlns:a16="http://schemas.microsoft.com/office/drawing/2014/main" id="{19092B8B-04B5-4121-8856-52809A848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96975"/>
            <a:ext cx="35496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 Box 6">
            <a:extLst>
              <a:ext uri="{FF2B5EF4-FFF2-40B4-BE49-F238E27FC236}">
                <a16:creationId xmlns:a16="http://schemas.microsoft.com/office/drawing/2014/main" id="{AA8069B5-29AF-4F0D-8576-60033151CE77}"/>
              </a:ext>
            </a:extLst>
          </p:cNvPr>
          <p:cNvSpPr txBox="1">
            <a:spLocks noChangeArrowheads="1"/>
          </p:cNvSpPr>
          <p:nvPr/>
        </p:nvSpPr>
        <p:spPr bwMode="auto">
          <a:xfrm>
            <a:off x="696913" y="4584700"/>
            <a:ext cx="31575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solidFill>
                  <a:srgbClr val="FFFFFF"/>
                </a:solidFill>
                <a:latin typeface="Times New Roman" panose="02020603050405020304" pitchFamily="18" charset="0"/>
                <a:ea typeface="SimSun" panose="02010600030101010101" pitchFamily="2" charset="-122"/>
              </a:rPr>
              <a:t>Skin of chest showing 'belt-mark' and bruises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A001F87E-BE31-42EA-8ED5-C92C6D1D867F}"/>
              </a:ext>
            </a:extLst>
          </p:cNvPr>
          <p:cNvSpPr>
            <a:spLocks noGrp="1" noChangeArrowheads="1"/>
          </p:cNvSpPr>
          <p:nvPr>
            <p:ph type="title"/>
          </p:nvPr>
        </p:nvSpPr>
        <p:spPr>
          <a:xfrm>
            <a:off x="457200" y="276225"/>
            <a:ext cx="8229600" cy="633413"/>
          </a:xfrm>
        </p:spPr>
        <p:txBody>
          <a:bodyPr/>
          <a:lstStyle/>
          <a:p>
            <a:pPr algn="l" eaLnBrk="1" hangingPunct="1"/>
            <a:r>
              <a:rPr lang="en-US" altLang="en-US" sz="2800" b="1" u="sng">
                <a:latin typeface="Times New Roman" panose="02020603050405020304" pitchFamily="18" charset="0"/>
              </a:rPr>
              <a:t>INTERNAL ORGAN INJURIES</a:t>
            </a:r>
          </a:p>
        </p:txBody>
      </p:sp>
      <p:sp>
        <p:nvSpPr>
          <p:cNvPr id="94211" name="Rectangle 3">
            <a:extLst>
              <a:ext uri="{FF2B5EF4-FFF2-40B4-BE49-F238E27FC236}">
                <a16:creationId xmlns:a16="http://schemas.microsoft.com/office/drawing/2014/main" id="{88E138CC-4A82-4882-9F7C-4D2FCDAEF587}"/>
              </a:ext>
            </a:extLst>
          </p:cNvPr>
          <p:cNvSpPr>
            <a:spLocks noGrp="1" noChangeArrowheads="1"/>
          </p:cNvSpPr>
          <p:nvPr>
            <p:ph type="body" sz="half" idx="1"/>
          </p:nvPr>
        </p:nvSpPr>
        <p:spPr>
          <a:xfrm>
            <a:off x="179512" y="909638"/>
            <a:ext cx="4825876" cy="5472112"/>
          </a:xfrm>
        </p:spPr>
        <p:txBody>
          <a:bodyPr/>
          <a:lstStyle/>
          <a:p>
            <a:pPr algn="just" eaLnBrk="1" hangingPunct="1">
              <a:lnSpc>
                <a:spcPct val="90000"/>
              </a:lnSpc>
              <a:buFont typeface="Wingdings" panose="05000000000000000000" pitchFamily="2" charset="2"/>
              <a:buChar char="q"/>
            </a:pPr>
            <a:r>
              <a:rPr lang="en-US" altLang="en-US" sz="2400" dirty="0">
                <a:latin typeface="Times New Roman" panose="02020603050405020304" pitchFamily="18" charset="0"/>
                <a:cs typeface="Times New Roman" panose="02020603050405020304" pitchFamily="18" charset="0"/>
              </a:rPr>
              <a:t>The mortality rate is 50% due to “patients and doctors delay”. Children are brought to hospital days after the injury, when perforation has already resulted in peritonitis and sepsis</a:t>
            </a:r>
          </a:p>
          <a:p>
            <a:pPr algn="just" eaLnBrk="1" hangingPunct="1">
              <a:lnSpc>
                <a:spcPct val="90000"/>
              </a:lnSpc>
              <a:buFont typeface="Wingdings" panose="05000000000000000000" pitchFamily="2" charset="2"/>
              <a:buChar char="q"/>
            </a:pPr>
            <a:r>
              <a:rPr lang="en-US" altLang="en-US" sz="2400" dirty="0">
                <a:solidFill>
                  <a:srgbClr val="FFFF00"/>
                </a:solidFill>
                <a:latin typeface="Times New Roman" panose="02020603050405020304" pitchFamily="18" charset="0"/>
                <a:cs typeface="Times New Roman" panose="02020603050405020304" pitchFamily="18" charset="0"/>
              </a:rPr>
              <a:t>Common abdominal injuries in abused children are:</a:t>
            </a:r>
          </a:p>
          <a:p>
            <a:pPr algn="just" eaLnBrk="1" hangingPunct="1">
              <a:lnSpc>
                <a:spcPct val="90000"/>
              </a:lnSpc>
              <a:buFont typeface="Wingdings" panose="05000000000000000000" pitchFamily="2" charset="2"/>
              <a:buChar char="q"/>
            </a:pPr>
            <a:r>
              <a:rPr lang="en-US" altLang="en-US" sz="2400" dirty="0">
                <a:latin typeface="Times New Roman" panose="02020603050405020304" pitchFamily="18" charset="0"/>
                <a:cs typeface="Times New Roman" panose="02020603050405020304" pitchFamily="18" charset="0"/>
              </a:rPr>
              <a:t>Liver and pancreas: hemorrhage and laceration</a:t>
            </a:r>
          </a:p>
          <a:p>
            <a:pPr algn="just" eaLnBrk="1" hangingPunct="1">
              <a:lnSpc>
                <a:spcPct val="90000"/>
              </a:lnSpc>
              <a:buFont typeface="Wingdings" panose="05000000000000000000" pitchFamily="2" charset="2"/>
              <a:buChar char="q"/>
            </a:pPr>
            <a:r>
              <a:rPr lang="en-US" altLang="en-US" sz="2400" dirty="0">
                <a:latin typeface="Times New Roman" panose="02020603050405020304" pitchFamily="18" charset="0"/>
                <a:cs typeface="Times New Roman" panose="02020603050405020304" pitchFamily="18" charset="0"/>
              </a:rPr>
              <a:t>Stomach: traumatic rupture</a:t>
            </a:r>
          </a:p>
          <a:p>
            <a:pPr algn="just" eaLnBrk="1" hangingPunct="1">
              <a:lnSpc>
                <a:spcPct val="90000"/>
              </a:lnSpc>
              <a:buFont typeface="Wingdings" panose="05000000000000000000" pitchFamily="2" charset="2"/>
              <a:buChar char="q"/>
            </a:pPr>
            <a:r>
              <a:rPr lang="en-US" altLang="en-US" sz="2400" dirty="0">
                <a:latin typeface="Times New Roman" panose="02020603050405020304" pitchFamily="18" charset="0"/>
                <a:cs typeface="Times New Roman" panose="02020603050405020304" pitchFamily="18" charset="0"/>
              </a:rPr>
              <a:t>Small intestine: bowel ruptures, especially duodenum.</a:t>
            </a:r>
          </a:p>
          <a:p>
            <a:pPr algn="just" eaLnBrk="1" hangingPunct="1">
              <a:lnSpc>
                <a:spcPct val="90000"/>
              </a:lnSpc>
              <a:buFont typeface="Wingdings" panose="05000000000000000000" pitchFamily="2" charset="2"/>
              <a:buChar char="q"/>
            </a:pPr>
            <a:r>
              <a:rPr lang="en-US" altLang="en-US" sz="2400" dirty="0">
                <a:latin typeface="Times New Roman" panose="02020603050405020304" pitchFamily="18" charset="0"/>
                <a:cs typeface="Times New Roman" panose="02020603050405020304" pitchFamily="18" charset="0"/>
              </a:rPr>
              <a:t>These are produced by compression or kneeling on the child.</a:t>
            </a:r>
          </a:p>
        </p:txBody>
      </p:sp>
      <p:pic>
        <p:nvPicPr>
          <p:cNvPr id="94212" name="Picture 4">
            <a:extLst>
              <a:ext uri="{FF2B5EF4-FFF2-40B4-BE49-F238E27FC236}">
                <a16:creationId xmlns:a16="http://schemas.microsoft.com/office/drawing/2014/main" id="{21EFA9E5-3F78-4702-BC24-B6BDD0B97D3F}"/>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485660" y="792178"/>
            <a:ext cx="3260725" cy="2185987"/>
          </a:xfrm>
        </p:spPr>
      </p:pic>
      <p:pic>
        <p:nvPicPr>
          <p:cNvPr id="94213" name="Picture 5">
            <a:extLst>
              <a:ext uri="{FF2B5EF4-FFF2-40B4-BE49-F238E27FC236}">
                <a16:creationId xmlns:a16="http://schemas.microsoft.com/office/drawing/2014/main" id="{0FF11BCD-4AAE-43A4-8380-5A0FF7574A81}"/>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399361" y="4003676"/>
            <a:ext cx="3524250" cy="2114550"/>
          </a:xfrm>
        </p:spPr>
      </p:pic>
      <p:sp>
        <p:nvSpPr>
          <p:cNvPr id="94214" name="Text Box 6">
            <a:extLst>
              <a:ext uri="{FF2B5EF4-FFF2-40B4-BE49-F238E27FC236}">
                <a16:creationId xmlns:a16="http://schemas.microsoft.com/office/drawing/2014/main" id="{AFFFADD4-553F-43B1-8C48-5983ED740684}"/>
              </a:ext>
            </a:extLst>
          </p:cNvPr>
          <p:cNvSpPr txBox="1">
            <a:spLocks noChangeArrowheads="1"/>
          </p:cNvSpPr>
          <p:nvPr/>
        </p:nvSpPr>
        <p:spPr bwMode="auto">
          <a:xfrm>
            <a:off x="5965878" y="3168650"/>
            <a:ext cx="23002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dirty="0">
                <a:solidFill>
                  <a:srgbClr val="FFFFFF"/>
                </a:solidFill>
                <a:latin typeface="Times New Roman" panose="02020603050405020304" pitchFamily="18" charset="0"/>
                <a:ea typeface="SimSun" panose="02010600030101010101" pitchFamily="2" charset="-122"/>
              </a:rPr>
              <a:t>Pancreatic laceration</a:t>
            </a:r>
          </a:p>
        </p:txBody>
      </p:sp>
      <p:sp>
        <p:nvSpPr>
          <p:cNvPr id="94215" name="Text Box 7">
            <a:extLst>
              <a:ext uri="{FF2B5EF4-FFF2-40B4-BE49-F238E27FC236}">
                <a16:creationId xmlns:a16="http://schemas.microsoft.com/office/drawing/2014/main" id="{D9EF4E08-8DEC-4B33-9B2C-76C988C4150C}"/>
              </a:ext>
            </a:extLst>
          </p:cNvPr>
          <p:cNvSpPr txBox="1">
            <a:spLocks noChangeArrowheads="1"/>
          </p:cNvSpPr>
          <p:nvPr/>
        </p:nvSpPr>
        <p:spPr bwMode="auto">
          <a:xfrm>
            <a:off x="5384800" y="6172200"/>
            <a:ext cx="3095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en-US" sz="1800">
              <a:solidFill>
                <a:srgbClr val="FFFFFF"/>
              </a:solidFill>
              <a:ea typeface="SimSun" panose="02010600030101010101" pitchFamily="2" charset="-122"/>
            </a:endParaRPr>
          </a:p>
        </p:txBody>
      </p:sp>
      <p:sp>
        <p:nvSpPr>
          <p:cNvPr id="94216" name="Text Box 8">
            <a:extLst>
              <a:ext uri="{FF2B5EF4-FFF2-40B4-BE49-F238E27FC236}">
                <a16:creationId xmlns:a16="http://schemas.microsoft.com/office/drawing/2014/main" id="{10499C44-52BB-4F62-B32F-5F91DE337D8E}"/>
              </a:ext>
            </a:extLst>
          </p:cNvPr>
          <p:cNvSpPr txBox="1">
            <a:spLocks noChangeArrowheads="1"/>
          </p:cNvSpPr>
          <p:nvPr/>
        </p:nvSpPr>
        <p:spPr bwMode="auto">
          <a:xfrm>
            <a:off x="5694363" y="6129338"/>
            <a:ext cx="1793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a:solidFill>
                  <a:srgbClr val="FFFFFF"/>
                </a:solidFill>
                <a:latin typeface="Times New Roman" panose="02020603050405020304" pitchFamily="18" charset="0"/>
                <a:ea typeface="SimSun" panose="02010600030101010101" pitchFamily="2" charset="-122"/>
              </a:rPr>
              <a:t>Liver laceration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6737E71E-849E-40CE-9470-CC0AD7BC6631}"/>
              </a:ext>
            </a:extLst>
          </p:cNvPr>
          <p:cNvSpPr>
            <a:spLocks noGrp="1" noChangeArrowheads="1"/>
          </p:cNvSpPr>
          <p:nvPr>
            <p:ph type="title"/>
          </p:nvPr>
        </p:nvSpPr>
        <p:spPr/>
        <p:txBody>
          <a:bodyPr/>
          <a:lstStyle/>
          <a:p>
            <a:pPr algn="l" eaLnBrk="1" hangingPunct="1"/>
            <a:r>
              <a:rPr lang="en-US" altLang="en-US" sz="2400" b="1" u="sng">
                <a:latin typeface="Times New Roman" panose="02020603050405020304" pitchFamily="18" charset="0"/>
              </a:rPr>
              <a:t>LIMBS INJURIES</a:t>
            </a:r>
          </a:p>
        </p:txBody>
      </p:sp>
      <p:sp>
        <p:nvSpPr>
          <p:cNvPr id="95235" name="Rectangle 3">
            <a:extLst>
              <a:ext uri="{FF2B5EF4-FFF2-40B4-BE49-F238E27FC236}">
                <a16:creationId xmlns:a16="http://schemas.microsoft.com/office/drawing/2014/main" id="{2F083060-BA6B-41D0-A569-6C41CEECCC47}"/>
              </a:ext>
            </a:extLst>
          </p:cNvPr>
          <p:cNvSpPr>
            <a:spLocks noGrp="1" noChangeArrowheads="1"/>
          </p:cNvSpPr>
          <p:nvPr>
            <p:ph type="body" sz="half" idx="1"/>
          </p:nvPr>
        </p:nvSpPr>
        <p:spPr>
          <a:xfrm>
            <a:off x="163513" y="1417638"/>
            <a:ext cx="3106737" cy="4525962"/>
          </a:xfrm>
        </p:spPr>
        <p:txBody>
          <a:bodyPr/>
          <a:lstStyle/>
          <a:p>
            <a:pPr eaLnBrk="1" hangingPunct="1">
              <a:buFontTx/>
              <a:buAutoNum type="alphaUcPeriod"/>
            </a:pPr>
            <a:r>
              <a:rPr lang="en-US" altLang="en-US" sz="2000">
                <a:latin typeface="Times New Roman" panose="02020603050405020304" pitchFamily="18" charset="0"/>
              </a:rPr>
              <a:t>Bruises around the joints from gripping in order to swing or shake the infants.</a:t>
            </a:r>
          </a:p>
          <a:p>
            <a:pPr eaLnBrk="1" hangingPunct="1">
              <a:buFontTx/>
              <a:buAutoNum type="alphaUcPeriod"/>
            </a:pPr>
            <a:r>
              <a:rPr lang="en-US" altLang="en-US" sz="2000">
                <a:latin typeface="Times New Roman" panose="02020603050405020304" pitchFamily="18" charset="0"/>
              </a:rPr>
              <a:t>Fractures at any site in diaphysis, may be multiple.</a:t>
            </a:r>
          </a:p>
          <a:p>
            <a:pPr eaLnBrk="1" hangingPunct="1">
              <a:buFontTx/>
              <a:buAutoNum type="alphaUcPeriod"/>
            </a:pPr>
            <a:r>
              <a:rPr lang="en-US" altLang="en-US" sz="2000">
                <a:latin typeface="Times New Roman" panose="02020603050405020304" pitchFamily="18" charset="0"/>
              </a:rPr>
              <a:t>Spiral fractures indicate twisting injury.</a:t>
            </a:r>
          </a:p>
          <a:p>
            <a:pPr eaLnBrk="1" hangingPunct="1">
              <a:buFontTx/>
              <a:buAutoNum type="alphaUcPeriod"/>
            </a:pPr>
            <a:r>
              <a:rPr lang="en-US" altLang="en-US" sz="2000">
                <a:latin typeface="Times New Roman" panose="02020603050405020304" pitchFamily="18" charset="0"/>
              </a:rPr>
              <a:t>Avulsion of parts of metaphysis and slipped epiphysis are causes by traction.</a:t>
            </a:r>
          </a:p>
          <a:p>
            <a:pPr eaLnBrk="1" hangingPunct="1">
              <a:buFontTx/>
              <a:buAutoNum type="alphaUcPeriod"/>
            </a:pPr>
            <a:endParaRPr lang="en-US" altLang="en-US" sz="2000">
              <a:latin typeface="Times New Roman" panose="02020603050405020304" pitchFamily="18" charset="0"/>
            </a:endParaRPr>
          </a:p>
        </p:txBody>
      </p:sp>
      <p:pic>
        <p:nvPicPr>
          <p:cNvPr id="95236" name="Picture 4">
            <a:extLst>
              <a:ext uri="{FF2B5EF4-FFF2-40B4-BE49-F238E27FC236}">
                <a16:creationId xmlns:a16="http://schemas.microsoft.com/office/drawing/2014/main" id="{7FB6EC17-AA5C-4608-9A7F-18057E03DCD6}"/>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19788" y="3683000"/>
            <a:ext cx="3086100" cy="2298700"/>
          </a:xfrm>
        </p:spPr>
      </p:pic>
      <p:pic>
        <p:nvPicPr>
          <p:cNvPr id="95237" name="Picture 5">
            <a:extLst>
              <a:ext uri="{FF2B5EF4-FFF2-40B4-BE49-F238E27FC236}">
                <a16:creationId xmlns:a16="http://schemas.microsoft.com/office/drawing/2014/main" id="{1E0070CC-BD6E-4ED6-B052-3BE3B3E26D02}"/>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270250" y="3683000"/>
            <a:ext cx="2670175" cy="2298700"/>
          </a:xfrm>
        </p:spPr>
      </p:pic>
      <p:pic>
        <p:nvPicPr>
          <p:cNvPr id="95238" name="Picture 6">
            <a:extLst>
              <a:ext uri="{FF2B5EF4-FFF2-40B4-BE49-F238E27FC236}">
                <a16:creationId xmlns:a16="http://schemas.microsoft.com/office/drawing/2014/main" id="{C7C09472-71A1-4DDF-BFA2-82E25516B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20713"/>
            <a:ext cx="51054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ext Box 7">
            <a:extLst>
              <a:ext uri="{FF2B5EF4-FFF2-40B4-BE49-F238E27FC236}">
                <a16:creationId xmlns:a16="http://schemas.microsoft.com/office/drawing/2014/main" id="{D4F56000-FA8F-4F9F-8236-F5558795256D}"/>
              </a:ext>
            </a:extLst>
          </p:cNvPr>
          <p:cNvSpPr txBox="1">
            <a:spLocks noChangeArrowheads="1"/>
          </p:cNvSpPr>
          <p:nvPr/>
        </p:nvSpPr>
        <p:spPr bwMode="auto">
          <a:xfrm>
            <a:off x="5940425" y="3133725"/>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latin typeface="Times New Roman" panose="02020603050405020304" pitchFamily="18" charset="0"/>
                <a:ea typeface="SimSun" panose="02010600030101010101" pitchFamily="2" charset="-122"/>
              </a:rPr>
              <a:t>(A)</a:t>
            </a:r>
          </a:p>
        </p:txBody>
      </p:sp>
      <p:sp>
        <p:nvSpPr>
          <p:cNvPr id="95240" name="Text Box 8">
            <a:extLst>
              <a:ext uri="{FF2B5EF4-FFF2-40B4-BE49-F238E27FC236}">
                <a16:creationId xmlns:a16="http://schemas.microsoft.com/office/drawing/2014/main" id="{EE968B08-8C4F-4C31-916C-8EC02AC87B6D}"/>
              </a:ext>
            </a:extLst>
          </p:cNvPr>
          <p:cNvSpPr txBox="1">
            <a:spLocks noChangeArrowheads="1"/>
          </p:cNvSpPr>
          <p:nvPr/>
        </p:nvSpPr>
        <p:spPr bwMode="auto">
          <a:xfrm>
            <a:off x="4259263" y="6016625"/>
            <a:ext cx="4873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latin typeface="Times New Roman" panose="02020603050405020304" pitchFamily="18" charset="0"/>
                <a:ea typeface="SimSun" panose="02010600030101010101" pitchFamily="2" charset="-122"/>
              </a:rPr>
              <a:t>(C)</a:t>
            </a:r>
          </a:p>
        </p:txBody>
      </p:sp>
      <p:sp>
        <p:nvSpPr>
          <p:cNvPr id="95241" name="Text Box 9">
            <a:extLst>
              <a:ext uri="{FF2B5EF4-FFF2-40B4-BE49-F238E27FC236}">
                <a16:creationId xmlns:a16="http://schemas.microsoft.com/office/drawing/2014/main" id="{EFE79177-25F1-44C2-8CD1-CFD3DB36CBC9}"/>
              </a:ext>
            </a:extLst>
          </p:cNvPr>
          <p:cNvSpPr txBox="1">
            <a:spLocks noChangeArrowheads="1"/>
          </p:cNvSpPr>
          <p:nvPr/>
        </p:nvSpPr>
        <p:spPr bwMode="auto">
          <a:xfrm>
            <a:off x="7212013" y="6016625"/>
            <a:ext cx="5000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latin typeface="Times New Roman" panose="02020603050405020304" pitchFamily="18" charset="0"/>
                <a:ea typeface="SimSun" panose="02010600030101010101" pitchFamily="2" charset="-122"/>
              </a:rPr>
              <a:t>(D)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BBB234E7-D4B8-4CE0-89D6-4046243EFFBA}"/>
              </a:ext>
            </a:extLst>
          </p:cNvPr>
          <p:cNvSpPr>
            <a:spLocks noGrp="1" noChangeArrowheads="1"/>
          </p:cNvSpPr>
          <p:nvPr>
            <p:ph type="title"/>
          </p:nvPr>
        </p:nvSpPr>
        <p:spPr/>
        <p:txBody>
          <a:bodyPr/>
          <a:lstStyle/>
          <a:p>
            <a:pPr eaLnBrk="1" hangingPunct="1"/>
            <a:r>
              <a:rPr lang="en-US" altLang="en-US"/>
              <a:t>Callus = fracture healing</a:t>
            </a:r>
          </a:p>
        </p:txBody>
      </p:sp>
      <p:pic>
        <p:nvPicPr>
          <p:cNvPr id="96259" name="Content Placeholder 3">
            <a:extLst>
              <a:ext uri="{FF2B5EF4-FFF2-40B4-BE49-F238E27FC236}">
                <a16:creationId xmlns:a16="http://schemas.microsoft.com/office/drawing/2014/main" id="{0065CCEC-4D26-4E1E-BC51-F0FAFC8C263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285" b="3285"/>
          <a:stretch>
            <a:fillRect/>
          </a:stretch>
        </p:blip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EE608B94-59BC-4AEB-92D0-0C7FDF02DA0F}"/>
              </a:ext>
            </a:extLst>
          </p:cNvPr>
          <p:cNvSpPr>
            <a:spLocks noGrp="1" noChangeArrowheads="1"/>
          </p:cNvSpPr>
          <p:nvPr>
            <p:ph type="title"/>
          </p:nvPr>
        </p:nvSpPr>
        <p:spPr>
          <a:xfrm>
            <a:off x="457200" y="276225"/>
            <a:ext cx="8229600" cy="633413"/>
          </a:xfrm>
        </p:spPr>
        <p:txBody>
          <a:bodyPr/>
          <a:lstStyle/>
          <a:p>
            <a:pPr algn="l" eaLnBrk="1" hangingPunct="1"/>
            <a:r>
              <a:rPr lang="en-US" altLang="en-US" sz="2400" b="1" u="sng">
                <a:latin typeface="Times New Roman" panose="02020603050405020304" pitchFamily="18" charset="0"/>
              </a:rPr>
              <a:t>BITES</a:t>
            </a:r>
          </a:p>
        </p:txBody>
      </p:sp>
      <p:sp>
        <p:nvSpPr>
          <p:cNvPr id="97283" name="Rectangle 3">
            <a:extLst>
              <a:ext uri="{FF2B5EF4-FFF2-40B4-BE49-F238E27FC236}">
                <a16:creationId xmlns:a16="http://schemas.microsoft.com/office/drawing/2014/main" id="{2988ADCD-1091-426A-ADB4-CE8926C647A5}"/>
              </a:ext>
            </a:extLst>
          </p:cNvPr>
          <p:cNvSpPr>
            <a:spLocks noGrp="1" noChangeArrowheads="1"/>
          </p:cNvSpPr>
          <p:nvPr>
            <p:ph type="body" sz="half" idx="1"/>
          </p:nvPr>
        </p:nvSpPr>
        <p:spPr>
          <a:xfrm>
            <a:off x="457200" y="911225"/>
            <a:ext cx="4187825" cy="5216525"/>
          </a:xfrm>
        </p:spPr>
        <p:txBody>
          <a:bodyPr/>
          <a:lstStyle/>
          <a:p>
            <a:pPr eaLnBrk="1" hangingPunct="1">
              <a:lnSpc>
                <a:spcPct val="80000"/>
              </a:lnSpc>
            </a:pPr>
            <a:r>
              <a:rPr lang="en-US" altLang="en-US" sz="2000">
                <a:solidFill>
                  <a:srgbClr val="FFFF00"/>
                </a:solidFill>
                <a:latin typeface="Times New Roman" panose="02020603050405020304" pitchFamily="18" charset="0"/>
              </a:rPr>
              <a:t>adult bite on a child is the only physical injury where there is the potential to identify exactly who has attacked the child</a:t>
            </a:r>
          </a:p>
          <a:p>
            <a:pPr eaLnBrk="1" hangingPunct="1">
              <a:lnSpc>
                <a:spcPct val="80000"/>
              </a:lnSpc>
              <a:buFontTx/>
              <a:buNone/>
            </a:pPr>
            <a:endParaRPr lang="en-US" altLang="en-US" sz="2000">
              <a:latin typeface="Times New Roman" panose="02020603050405020304" pitchFamily="18" charset="0"/>
            </a:endParaRPr>
          </a:p>
          <a:p>
            <a:pPr eaLnBrk="1" hangingPunct="1">
              <a:lnSpc>
                <a:spcPct val="80000"/>
              </a:lnSpc>
            </a:pPr>
            <a:r>
              <a:rPr lang="en-US" altLang="en-US" sz="2000">
                <a:solidFill>
                  <a:srgbClr val="FFFF00"/>
                </a:solidFill>
                <a:latin typeface="Times New Roman" panose="02020603050405020304" pitchFamily="18" charset="0"/>
              </a:rPr>
              <a:t>We must differentiate between abuser bites, other children bites and self-inflicted bites:</a:t>
            </a:r>
          </a:p>
          <a:p>
            <a:pPr eaLnBrk="1" hangingPunct="1">
              <a:lnSpc>
                <a:spcPct val="80000"/>
              </a:lnSpc>
              <a:buFontTx/>
              <a:buNone/>
            </a:pPr>
            <a:endParaRPr lang="en-US" altLang="en-US" sz="2000">
              <a:latin typeface="Times New Roman" panose="02020603050405020304" pitchFamily="18" charset="0"/>
            </a:endParaRPr>
          </a:p>
          <a:p>
            <a:pPr lvl="1" eaLnBrk="1" hangingPunct="1">
              <a:lnSpc>
                <a:spcPct val="80000"/>
              </a:lnSpc>
              <a:buFontTx/>
              <a:buAutoNum type="alphaLcPeriod"/>
            </a:pPr>
            <a:r>
              <a:rPr lang="en-US" altLang="en-US" sz="2000">
                <a:latin typeface="Times New Roman" panose="02020603050405020304" pitchFamily="18" charset="0"/>
              </a:rPr>
              <a:t>Favorite sites: arms, back of hands, cheeks, shoulders and buttocks.</a:t>
            </a:r>
          </a:p>
          <a:p>
            <a:pPr lvl="1" eaLnBrk="1" hangingPunct="1">
              <a:lnSpc>
                <a:spcPct val="80000"/>
              </a:lnSpc>
              <a:buFontTx/>
              <a:buAutoNum type="alphaLcPeriod"/>
            </a:pPr>
            <a:r>
              <a:rPr lang="en-US" altLang="en-US" sz="2000">
                <a:latin typeface="Times New Roman" panose="02020603050405020304" pitchFamily="18" charset="0"/>
              </a:rPr>
              <a:t>Shape: consists of two opposing semicircles with abrasion, contusion or both.</a:t>
            </a:r>
          </a:p>
          <a:p>
            <a:pPr lvl="1" eaLnBrk="1" hangingPunct="1">
              <a:lnSpc>
                <a:spcPct val="80000"/>
              </a:lnSpc>
              <a:buFontTx/>
              <a:buAutoNum type="alphaLcPeriod"/>
            </a:pPr>
            <a:r>
              <a:rPr lang="en-US" altLang="en-US" sz="2000">
                <a:latin typeface="Times New Roman" panose="02020603050405020304" pitchFamily="18" charset="0"/>
              </a:rPr>
              <a:t>Size: size of dental arch determines whether it is done by an adult, child, or animal.</a:t>
            </a:r>
            <a:br>
              <a:rPr lang="en-US" altLang="en-US" sz="1800">
                <a:latin typeface="Times New Roman" panose="02020603050405020304" pitchFamily="18" charset="0"/>
              </a:rPr>
            </a:br>
            <a:endParaRPr lang="en-US" altLang="en-US" sz="1800">
              <a:latin typeface="Times New Roman" panose="02020603050405020304" pitchFamily="18" charset="0"/>
            </a:endParaRPr>
          </a:p>
          <a:p>
            <a:pPr eaLnBrk="1" hangingPunct="1">
              <a:lnSpc>
                <a:spcPct val="80000"/>
              </a:lnSpc>
              <a:buFontTx/>
              <a:buNone/>
            </a:pPr>
            <a:endParaRPr lang="en-US" altLang="en-US" sz="2000">
              <a:latin typeface="Times New Roman" panose="02020603050405020304" pitchFamily="18" charset="0"/>
            </a:endParaRPr>
          </a:p>
        </p:txBody>
      </p:sp>
      <p:pic>
        <p:nvPicPr>
          <p:cNvPr id="97284" name="Picture 4">
            <a:extLst>
              <a:ext uri="{FF2B5EF4-FFF2-40B4-BE49-F238E27FC236}">
                <a16:creationId xmlns:a16="http://schemas.microsoft.com/office/drawing/2014/main" id="{52F5B813-5CD1-4E56-BE20-1CB1F8B8E2CC}"/>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4860925" y="912813"/>
            <a:ext cx="3825875" cy="2874962"/>
          </a:xfrm>
        </p:spPr>
      </p:pic>
      <p:pic>
        <p:nvPicPr>
          <p:cNvPr id="97285" name="Picture 5">
            <a:extLst>
              <a:ext uri="{FF2B5EF4-FFF2-40B4-BE49-F238E27FC236}">
                <a16:creationId xmlns:a16="http://schemas.microsoft.com/office/drawing/2014/main" id="{3E061108-12D1-49B9-8B28-A2FA33615F5B}"/>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860925" y="3940175"/>
            <a:ext cx="3825875" cy="2441575"/>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3">
            <a:extLst>
              <a:ext uri="{FF2B5EF4-FFF2-40B4-BE49-F238E27FC236}">
                <a16:creationId xmlns:a16="http://schemas.microsoft.com/office/drawing/2014/main" id="{44BD1BBB-E73D-405A-A9AC-E7CF26832483}"/>
              </a:ext>
            </a:extLst>
          </p:cNvPr>
          <p:cNvSpPr>
            <a:spLocks noGrp="1"/>
          </p:cNvSpPr>
          <p:nvPr>
            <p:ph type="title"/>
          </p:nvPr>
        </p:nvSpPr>
        <p:spPr/>
        <p:txBody>
          <a:bodyPr/>
          <a:lstStyle/>
          <a:p>
            <a:pPr eaLnBrk="1" hangingPunct="1"/>
            <a:r>
              <a:rPr lang="en-US" altLang="en-US" b="1" u="sng"/>
              <a:t>Type of Burns</a:t>
            </a:r>
          </a:p>
        </p:txBody>
      </p:sp>
      <p:sp>
        <p:nvSpPr>
          <p:cNvPr id="100355" name="Text Placeholder 4">
            <a:extLst>
              <a:ext uri="{FF2B5EF4-FFF2-40B4-BE49-F238E27FC236}">
                <a16:creationId xmlns:a16="http://schemas.microsoft.com/office/drawing/2014/main" id="{BFD8016B-D21E-40A1-A29E-6414ED4B06D5}"/>
              </a:ext>
            </a:extLst>
          </p:cNvPr>
          <p:cNvSpPr>
            <a:spLocks noGrp="1"/>
          </p:cNvSpPr>
          <p:nvPr>
            <p:ph type="body" idx="1"/>
          </p:nvPr>
        </p:nvSpPr>
        <p:spPr>
          <a:xfrm>
            <a:off x="457200" y="1219200"/>
            <a:ext cx="4040188" cy="639763"/>
          </a:xfrm>
        </p:spPr>
        <p:txBody>
          <a:bodyPr/>
          <a:lstStyle/>
          <a:p>
            <a:pPr eaLnBrk="1" hangingPunct="1"/>
            <a:r>
              <a:rPr lang="en-US" altLang="en-US" u="sng"/>
              <a:t>Dry burns</a:t>
            </a:r>
          </a:p>
        </p:txBody>
      </p:sp>
      <p:sp>
        <p:nvSpPr>
          <p:cNvPr id="100356" name="Content Placeholder 5">
            <a:extLst>
              <a:ext uri="{FF2B5EF4-FFF2-40B4-BE49-F238E27FC236}">
                <a16:creationId xmlns:a16="http://schemas.microsoft.com/office/drawing/2014/main" id="{5E1EEF26-82FE-4C60-80AD-78A994C5B7FF}"/>
              </a:ext>
            </a:extLst>
          </p:cNvPr>
          <p:cNvSpPr>
            <a:spLocks noGrp="1"/>
          </p:cNvSpPr>
          <p:nvPr>
            <p:ph sz="half" idx="2"/>
          </p:nvPr>
        </p:nvSpPr>
        <p:spPr>
          <a:xfrm>
            <a:off x="533400" y="1905000"/>
            <a:ext cx="4040188" cy="3951288"/>
          </a:xfrm>
        </p:spPr>
        <p:txBody>
          <a:bodyPr/>
          <a:lstStyle/>
          <a:p>
            <a:pPr eaLnBrk="1" hangingPunct="1"/>
            <a:r>
              <a:rPr lang="en-US" altLang="en-US"/>
              <a:t>Unlikely sites such as buttock and perineum</a:t>
            </a:r>
          </a:p>
          <a:p>
            <a:pPr eaLnBrk="1" hangingPunct="1"/>
            <a:r>
              <a:rPr lang="en-US" altLang="en-US"/>
              <a:t>Ciggarettes burns</a:t>
            </a:r>
          </a:p>
        </p:txBody>
      </p:sp>
      <p:sp>
        <p:nvSpPr>
          <p:cNvPr id="100357" name="Text Placeholder 6">
            <a:extLst>
              <a:ext uri="{FF2B5EF4-FFF2-40B4-BE49-F238E27FC236}">
                <a16:creationId xmlns:a16="http://schemas.microsoft.com/office/drawing/2014/main" id="{31BA3DF3-0AC2-49E7-9A6F-977F97E13E06}"/>
              </a:ext>
            </a:extLst>
          </p:cNvPr>
          <p:cNvSpPr>
            <a:spLocks noGrp="1"/>
          </p:cNvSpPr>
          <p:nvPr>
            <p:ph type="body" sz="quarter" idx="3"/>
          </p:nvPr>
        </p:nvSpPr>
        <p:spPr>
          <a:xfrm>
            <a:off x="4648200" y="1219200"/>
            <a:ext cx="4041775" cy="639763"/>
          </a:xfrm>
        </p:spPr>
        <p:txBody>
          <a:bodyPr/>
          <a:lstStyle/>
          <a:p>
            <a:pPr eaLnBrk="1" hangingPunct="1"/>
            <a:r>
              <a:rPr lang="en-US" altLang="en-US" u="sng"/>
              <a:t>Scalds</a:t>
            </a:r>
          </a:p>
        </p:txBody>
      </p:sp>
      <p:sp>
        <p:nvSpPr>
          <p:cNvPr id="100358" name="Content Placeholder 7">
            <a:extLst>
              <a:ext uri="{FF2B5EF4-FFF2-40B4-BE49-F238E27FC236}">
                <a16:creationId xmlns:a16="http://schemas.microsoft.com/office/drawing/2014/main" id="{FAA7F85E-6F1F-405E-AD4A-BE60917D0DA1}"/>
              </a:ext>
            </a:extLst>
          </p:cNvPr>
          <p:cNvSpPr>
            <a:spLocks noGrp="1"/>
          </p:cNvSpPr>
          <p:nvPr>
            <p:ph sz="quarter" idx="4"/>
          </p:nvPr>
        </p:nvSpPr>
        <p:spPr>
          <a:xfrm>
            <a:off x="4572000" y="1905000"/>
            <a:ext cx="4041775" cy="3951288"/>
          </a:xfrm>
        </p:spPr>
        <p:txBody>
          <a:bodyPr/>
          <a:lstStyle/>
          <a:p>
            <a:pPr eaLnBrk="1" hangingPunct="1"/>
            <a:r>
              <a:rPr lang="en-US" altLang="en-US" dirty="0"/>
              <a:t>Hot water</a:t>
            </a:r>
          </a:p>
          <a:p>
            <a:pPr eaLnBrk="1" hangingPunct="1"/>
            <a:r>
              <a:rPr lang="en-US" altLang="en-US" dirty="0"/>
              <a:t>Dipping in hot liquid</a:t>
            </a:r>
          </a:p>
          <a:p>
            <a:pPr eaLnBrk="1" hangingPunct="1"/>
            <a:r>
              <a:rPr lang="en-US" altLang="en-US" dirty="0"/>
              <a:t>Scald burns may be either a spill/splash type of burn or an immersion burn, the most common of the liquid burn injuries.</a:t>
            </a:r>
          </a:p>
          <a:p>
            <a:pPr eaLnBrk="1" hangingPunct="1"/>
            <a:endParaRPr lang="en-US" altLang="en-US" dirty="0"/>
          </a:p>
        </p:txBody>
      </p:sp>
      <p:pic>
        <p:nvPicPr>
          <p:cNvPr id="100359" name="Picture 9">
            <a:extLst>
              <a:ext uri="{FF2B5EF4-FFF2-40B4-BE49-F238E27FC236}">
                <a16:creationId xmlns:a16="http://schemas.microsoft.com/office/drawing/2014/main" id="{B2D9BC53-65CC-4133-BE53-E27E0F9C72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495800"/>
            <a:ext cx="31337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10">
            <a:extLst>
              <a:ext uri="{FF2B5EF4-FFF2-40B4-BE49-F238E27FC236}">
                <a16:creationId xmlns:a16="http://schemas.microsoft.com/office/drawing/2014/main" id="{D518A71C-054D-4749-AF49-5847D3BDBE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38863" y="4668838"/>
            <a:ext cx="1557337"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Placeholder 2">
            <a:extLst>
              <a:ext uri="{FF2B5EF4-FFF2-40B4-BE49-F238E27FC236}">
                <a16:creationId xmlns:a16="http://schemas.microsoft.com/office/drawing/2014/main" id="{1E81B7BC-CD45-4299-B204-09B01E4878D2}"/>
              </a:ext>
            </a:extLst>
          </p:cNvPr>
          <p:cNvSpPr>
            <a:spLocks noGrp="1"/>
          </p:cNvSpPr>
          <p:nvPr>
            <p:ph type="body" idx="1"/>
          </p:nvPr>
        </p:nvSpPr>
        <p:spPr>
          <a:xfrm>
            <a:off x="533400" y="65088"/>
            <a:ext cx="4040188" cy="639762"/>
          </a:xfrm>
        </p:spPr>
        <p:txBody>
          <a:bodyPr/>
          <a:lstStyle/>
          <a:p>
            <a:pPr algn="ctr" eaLnBrk="1" hangingPunct="1"/>
            <a:r>
              <a:rPr lang="en-US" altLang="en-US" u="sng"/>
              <a:t>Accidental burns</a:t>
            </a:r>
          </a:p>
        </p:txBody>
      </p:sp>
      <p:sp>
        <p:nvSpPr>
          <p:cNvPr id="101379" name="Content Placeholder 3">
            <a:extLst>
              <a:ext uri="{FF2B5EF4-FFF2-40B4-BE49-F238E27FC236}">
                <a16:creationId xmlns:a16="http://schemas.microsoft.com/office/drawing/2014/main" id="{A6FEDEBA-F545-4DCE-9540-A4AC7A720F24}"/>
              </a:ext>
            </a:extLst>
          </p:cNvPr>
          <p:cNvSpPr>
            <a:spLocks noGrp="1"/>
          </p:cNvSpPr>
          <p:nvPr>
            <p:ph sz="half" idx="2"/>
          </p:nvPr>
        </p:nvSpPr>
        <p:spPr>
          <a:xfrm>
            <a:off x="304800" y="914400"/>
            <a:ext cx="4191000" cy="5791200"/>
          </a:xfrm>
          <a:ln w="28575" cmpd="tri">
            <a:solidFill>
              <a:srgbClr val="FF0000"/>
            </a:solidFill>
            <a:miter lim="800000"/>
            <a:headEnd/>
            <a:tailEnd/>
          </a:ln>
        </p:spPr>
        <p:txBody>
          <a:bodyPr/>
          <a:lstStyle/>
          <a:p>
            <a:pPr algn="just" eaLnBrk="1" hangingPunct="1"/>
            <a:r>
              <a:rPr lang="en-US" altLang="en-US" dirty="0"/>
              <a:t> Reasonable story</a:t>
            </a:r>
          </a:p>
          <a:p>
            <a:pPr algn="just" eaLnBrk="1" hangingPunct="1"/>
            <a:r>
              <a:rPr lang="en-US" altLang="en-US" dirty="0"/>
              <a:t> Irregular burn margins</a:t>
            </a:r>
          </a:p>
          <a:p>
            <a:pPr algn="just" eaLnBrk="1" hangingPunct="1"/>
            <a:r>
              <a:rPr lang="en-US" altLang="en-US" dirty="0"/>
              <a:t>Variable burn depths</a:t>
            </a:r>
          </a:p>
          <a:p>
            <a:pPr algn="just" eaLnBrk="1" hangingPunct="1"/>
            <a:r>
              <a:rPr lang="en-US" altLang="en-US" dirty="0"/>
              <a:t>Multiple splash marks; burn</a:t>
            </a:r>
          </a:p>
          <a:p>
            <a:pPr algn="just" eaLnBrk="1" hangingPunct="1"/>
            <a:r>
              <a:rPr lang="en-US" altLang="en-US" dirty="0"/>
              <a:t>lessens in severity as liquid flows down body</a:t>
            </a:r>
          </a:p>
          <a:p>
            <a:pPr algn="just" eaLnBrk="1" hangingPunct="1"/>
            <a:r>
              <a:rPr lang="en-US" altLang="en-US" dirty="0"/>
              <a:t>Initial point of contact deeply burned</a:t>
            </a:r>
          </a:p>
        </p:txBody>
      </p:sp>
      <p:sp>
        <p:nvSpPr>
          <p:cNvPr id="101380" name="Text Placeholder 4">
            <a:extLst>
              <a:ext uri="{FF2B5EF4-FFF2-40B4-BE49-F238E27FC236}">
                <a16:creationId xmlns:a16="http://schemas.microsoft.com/office/drawing/2014/main" id="{41A7C7DF-188A-4C87-81D5-454EC6B0BA04}"/>
              </a:ext>
            </a:extLst>
          </p:cNvPr>
          <p:cNvSpPr>
            <a:spLocks noGrp="1"/>
          </p:cNvSpPr>
          <p:nvPr>
            <p:ph type="body" sz="quarter" idx="3"/>
          </p:nvPr>
        </p:nvSpPr>
        <p:spPr>
          <a:xfrm>
            <a:off x="4648200" y="76200"/>
            <a:ext cx="4041775" cy="639763"/>
          </a:xfrm>
        </p:spPr>
        <p:txBody>
          <a:bodyPr/>
          <a:lstStyle/>
          <a:p>
            <a:pPr algn="ctr" eaLnBrk="1" hangingPunct="1"/>
            <a:r>
              <a:rPr lang="en-US" altLang="en-US" u="sng" dirty="0"/>
              <a:t>Non-Accidental burns</a:t>
            </a:r>
          </a:p>
        </p:txBody>
      </p:sp>
      <p:sp>
        <p:nvSpPr>
          <p:cNvPr id="101381" name="Content Placeholder 5">
            <a:extLst>
              <a:ext uri="{FF2B5EF4-FFF2-40B4-BE49-F238E27FC236}">
                <a16:creationId xmlns:a16="http://schemas.microsoft.com/office/drawing/2014/main" id="{419E2F44-717E-4893-8ECC-4B0EB82DCC54}"/>
              </a:ext>
            </a:extLst>
          </p:cNvPr>
          <p:cNvSpPr>
            <a:spLocks noGrp="1"/>
          </p:cNvSpPr>
          <p:nvPr>
            <p:ph sz="quarter" idx="4"/>
          </p:nvPr>
        </p:nvSpPr>
        <p:spPr>
          <a:xfrm>
            <a:off x="4572000" y="914400"/>
            <a:ext cx="4572000" cy="5791200"/>
          </a:xfrm>
          <a:ln w="22225">
            <a:solidFill>
              <a:srgbClr val="FF0000"/>
            </a:solidFill>
            <a:miter lim="800000"/>
            <a:headEnd/>
            <a:tailEnd/>
          </a:ln>
        </p:spPr>
        <p:txBody>
          <a:bodyPr/>
          <a:lstStyle/>
          <a:p>
            <a:pPr eaLnBrk="1" hangingPunct="1"/>
            <a:r>
              <a:rPr lang="en-US" altLang="en-US" dirty="0"/>
              <a:t>Changing or unclear story</a:t>
            </a:r>
          </a:p>
          <a:p>
            <a:pPr eaLnBrk="1" hangingPunct="1">
              <a:buFont typeface="Arial" panose="020B0604020202020204" pitchFamily="34" charset="0"/>
              <a:buNone/>
            </a:pPr>
            <a:r>
              <a:rPr lang="en-US" altLang="en-US" dirty="0"/>
              <a:t>• Sharply demarcated burn margins</a:t>
            </a:r>
          </a:p>
          <a:p>
            <a:pPr eaLnBrk="1" hangingPunct="1">
              <a:buFont typeface="Arial" panose="020B0604020202020204" pitchFamily="34" charset="0"/>
              <a:buNone/>
            </a:pPr>
            <a:r>
              <a:rPr lang="en-US" altLang="en-US" dirty="0"/>
              <a:t>• Uniform burn depth / Full thickness</a:t>
            </a:r>
          </a:p>
          <a:p>
            <a:pPr eaLnBrk="1" hangingPunct="1">
              <a:buFont typeface="Arial" panose="020B0604020202020204" pitchFamily="34" charset="0"/>
              <a:buNone/>
            </a:pPr>
            <a:r>
              <a:rPr lang="en-US" altLang="en-US" dirty="0"/>
              <a:t>• No splash marks</a:t>
            </a:r>
          </a:p>
          <a:p>
            <a:pPr eaLnBrk="1" hangingPunct="1">
              <a:buFont typeface="Arial" panose="020B0604020202020204" pitchFamily="34" charset="0"/>
              <a:buNone/>
            </a:pPr>
            <a:r>
              <a:rPr lang="en-US" altLang="en-US" dirty="0"/>
              <a:t>• Creases &amp; opposing skin surfaces spared</a:t>
            </a:r>
          </a:p>
          <a:p>
            <a:pPr eaLnBrk="1" hangingPunct="1">
              <a:buFont typeface="Arial" panose="020B0604020202020204" pitchFamily="34" charset="0"/>
              <a:buNone/>
            </a:pPr>
            <a:r>
              <a:rPr lang="en-US" altLang="en-US" dirty="0"/>
              <a:t>• Geometric pattern or object imprint, (iron, cigarette lighter)</a:t>
            </a:r>
          </a:p>
          <a:p>
            <a:pPr eaLnBrk="1" hangingPunct="1">
              <a:buFont typeface="Arial" panose="020B0604020202020204" pitchFamily="34" charset="0"/>
              <a:buNone/>
            </a:pPr>
            <a:r>
              <a:rPr lang="en-US" altLang="en-US" dirty="0"/>
              <a:t>• Larger burns</a:t>
            </a:r>
          </a:p>
          <a:p>
            <a:pPr eaLnBrk="1" hangingPunct="1"/>
            <a:endParaRPr lang="en-US"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12BF-FCBD-41E4-9DC9-7E3AC04AB5A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E84367C-BFF5-4194-BCC8-3BC841A4DED5}"/>
              </a:ext>
            </a:extLst>
          </p:cNvPr>
          <p:cNvPicPr>
            <a:picLocks noGrp="1" noChangeAspect="1"/>
          </p:cNvPicPr>
          <p:nvPr>
            <p:ph idx="1"/>
          </p:nvPr>
        </p:nvPicPr>
        <p:blipFill>
          <a:blip r:embed="rId2"/>
          <a:stretch>
            <a:fillRect/>
          </a:stretch>
        </p:blipFill>
        <p:spPr>
          <a:xfrm>
            <a:off x="1691680" y="13890"/>
            <a:ext cx="5482295" cy="4525963"/>
          </a:xfrm>
          <a:prstGeom prst="rect">
            <a:avLst/>
          </a:prstGeom>
        </p:spPr>
      </p:pic>
      <p:sp>
        <p:nvSpPr>
          <p:cNvPr id="6" name="TextBox 5">
            <a:extLst>
              <a:ext uri="{FF2B5EF4-FFF2-40B4-BE49-F238E27FC236}">
                <a16:creationId xmlns:a16="http://schemas.microsoft.com/office/drawing/2014/main" id="{6E2C8866-6696-45F5-BD79-4AE907E17BF5}"/>
              </a:ext>
            </a:extLst>
          </p:cNvPr>
          <p:cNvSpPr txBox="1"/>
          <p:nvPr/>
        </p:nvSpPr>
        <p:spPr>
          <a:xfrm>
            <a:off x="0" y="4800601"/>
            <a:ext cx="8684172" cy="2011000"/>
          </a:xfrm>
          <a:prstGeom prst="rect">
            <a:avLst/>
          </a:prstGeom>
          <a:noFill/>
        </p:spPr>
        <p:txBody>
          <a:bodyPr wrap="square">
            <a:spAutoFit/>
          </a:bodyPr>
          <a:lstStyle/>
          <a:p>
            <a:pPr algn="just"/>
            <a:r>
              <a:rPr lang="en-US" sz="2400" dirty="0"/>
              <a:t>Accidental scalds are frequently caused by spillages of hot liquid in food preparation and are found on the head, neck, trunk, face and upper body from the ‘pull down mechanism’. Characters: irregular margins, an irregular burn depth and asymmetrical involvement.</a:t>
            </a:r>
          </a:p>
        </p:txBody>
      </p:sp>
    </p:spTree>
    <p:extLst>
      <p:ext uri="{BB962C8B-B14F-4D97-AF65-F5344CB8AC3E}">
        <p14:creationId xmlns:p14="http://schemas.microsoft.com/office/powerpoint/2010/main" val="4256733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7">
            <a:extLst>
              <a:ext uri="{FF2B5EF4-FFF2-40B4-BE49-F238E27FC236}">
                <a16:creationId xmlns:a16="http://schemas.microsoft.com/office/drawing/2014/main" id="{9B6A81E7-2A43-4366-8431-1FA7A780A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9EF37CDE-455B-4337-8993-4599309915F3}"/>
              </a:ext>
            </a:extLst>
          </p:cNvPr>
          <p:cNvPicPr>
            <a:picLocks noChangeAspect="1"/>
          </p:cNvPicPr>
          <p:nvPr/>
        </p:nvPicPr>
        <p:blipFill rotWithShape="1">
          <a:blip r:embed="rId2"/>
          <a:srcRect l="33375"/>
          <a:stretch/>
        </p:blipFill>
        <p:spPr>
          <a:xfrm>
            <a:off x="20" y="10"/>
            <a:ext cx="4057417" cy="6857990"/>
          </a:xfrm>
          <a:prstGeom prst="rect">
            <a:avLst/>
          </a:prstGeom>
        </p:spPr>
      </p:pic>
      <p:sp>
        <p:nvSpPr>
          <p:cNvPr id="34" name="Rectangle 29">
            <a:extLst>
              <a:ext uri="{FF2B5EF4-FFF2-40B4-BE49-F238E27FC236}">
                <a16:creationId xmlns:a16="http://schemas.microsoft.com/office/drawing/2014/main" id="{D09B7001-6C15-47E8-8C3B-A6EB53C98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7650" y="1"/>
            <a:ext cx="5086350" cy="685799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D3D7337-C310-4B2B-BE2D-98E9D6EC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423" y="685800"/>
            <a:ext cx="4057227"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6" name="Content Placeholder 2">
            <a:extLst>
              <a:ext uri="{FF2B5EF4-FFF2-40B4-BE49-F238E27FC236}">
                <a16:creationId xmlns:a16="http://schemas.microsoft.com/office/drawing/2014/main" id="{8DADB0FC-68B0-4769-B27B-72452AC651C4}"/>
              </a:ext>
            </a:extLst>
          </p:cNvPr>
          <p:cNvGraphicFramePr>
            <a:graphicFrameLocks noGrp="1"/>
          </p:cNvGraphicFramePr>
          <p:nvPr>
            <p:ph sz="half" idx="1"/>
            <p:extLst>
              <p:ext uri="{D42A27DB-BD31-4B8C-83A1-F6EECF244321}">
                <p14:modId xmlns:p14="http://schemas.microsoft.com/office/powerpoint/2010/main" val="3924132605"/>
              </p:ext>
            </p:extLst>
          </p:nvPr>
        </p:nvGraphicFramePr>
        <p:xfrm>
          <a:off x="4788024" y="980728"/>
          <a:ext cx="3744416" cy="45528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05540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A605-5408-4861-87EF-F7065490482F}"/>
              </a:ext>
            </a:extLst>
          </p:cNvPr>
          <p:cNvSpPr>
            <a:spLocks noGrp="1"/>
          </p:cNvSpPr>
          <p:nvPr>
            <p:ph type="title"/>
          </p:nvPr>
        </p:nvSpPr>
        <p:spPr/>
        <p:txBody>
          <a:bodyPr/>
          <a:lstStyle/>
          <a:p>
            <a:pPr eaLnBrk="1" fontAlgn="auto" hangingPunct="1">
              <a:spcAft>
                <a:spcPts val="0"/>
              </a:spcAft>
              <a:defRPr/>
            </a:pPr>
            <a:r>
              <a:rPr lang="en-US" b="1" dirty="0">
                <a:solidFill>
                  <a:srgbClr val="FF0000"/>
                </a:solidFill>
                <a:effectLst>
                  <a:outerShdw blurRad="38100" dist="38100" dir="2700000" algn="tl">
                    <a:srgbClr val="000000">
                      <a:alpha val="43137"/>
                    </a:srgbClr>
                  </a:outerShdw>
                </a:effectLst>
              </a:rPr>
              <a:t>DEFINITION of physical child abuse</a:t>
            </a:r>
          </a:p>
        </p:txBody>
      </p:sp>
      <p:sp>
        <p:nvSpPr>
          <p:cNvPr id="3" name="Content Placeholder 2">
            <a:extLst>
              <a:ext uri="{FF2B5EF4-FFF2-40B4-BE49-F238E27FC236}">
                <a16:creationId xmlns:a16="http://schemas.microsoft.com/office/drawing/2014/main" id="{F8341469-C1AD-4CEA-833C-9233EE814EB3}"/>
              </a:ext>
            </a:extLst>
          </p:cNvPr>
          <p:cNvSpPr>
            <a:spLocks noGrp="1"/>
          </p:cNvSpPr>
          <p:nvPr>
            <p:ph idx="1"/>
          </p:nvPr>
        </p:nvSpPr>
        <p:spPr/>
        <p:txBody>
          <a:bodyPr>
            <a:normAutofit/>
          </a:bodyPr>
          <a:lstStyle/>
          <a:p>
            <a:pPr marL="68580" indent="0" algn="just" eaLnBrk="1" fontAlgn="auto" hangingPunct="1">
              <a:spcAft>
                <a:spcPts val="0"/>
              </a:spcAft>
              <a:buNone/>
              <a:defRPr/>
            </a:pPr>
            <a:r>
              <a:rPr lang="en-US" b="1" dirty="0">
                <a:latin typeface="Candara" panose="020E0502030303020204" pitchFamily="34" charset="0"/>
              </a:rPr>
              <a:t>Non accidental repetitive physical injuries including minimal as well as fatal injuries inflicting upon infants or children by persons caring for them</a:t>
            </a:r>
          </a:p>
          <a:p>
            <a:pPr marL="0" indent="0" eaLnBrk="1" fontAlgn="auto" hangingPunct="1">
              <a:spcAft>
                <a:spcPts val="0"/>
              </a:spcAft>
              <a:buFont typeface="Wingdings"/>
              <a:buNone/>
              <a:defRPr/>
            </a:pPr>
            <a:endParaRPr lang="en-US" dirty="0"/>
          </a:p>
        </p:txBody>
      </p:sp>
      <p:pic>
        <p:nvPicPr>
          <p:cNvPr id="59396" name="Picture 2">
            <a:extLst>
              <a:ext uri="{FF2B5EF4-FFF2-40B4-BE49-F238E27FC236}">
                <a16:creationId xmlns:a16="http://schemas.microsoft.com/office/drawing/2014/main" id="{D133AAB0-57A6-4E89-94F5-4FA00EC80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3975100"/>
            <a:ext cx="354330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3">
            <a:extLst>
              <a:ext uri="{FF2B5EF4-FFF2-40B4-BE49-F238E27FC236}">
                <a16:creationId xmlns:a16="http://schemas.microsoft.com/office/drawing/2014/main" id="{18B0827B-1671-4204-8A0B-082900722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46513"/>
            <a:ext cx="381635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001A7-2DDF-4B27-99D2-C93722468632}"/>
              </a:ext>
            </a:extLst>
          </p:cNvPr>
          <p:cNvSpPr>
            <a:spLocks noGrp="1"/>
          </p:cNvSpPr>
          <p:nvPr>
            <p:ph type="title"/>
          </p:nvPr>
        </p:nvSpPr>
        <p:spPr/>
        <p:txBody>
          <a:bodyPr/>
          <a:lstStyle/>
          <a:p>
            <a:r>
              <a:rPr lang="en-US" sz="2800" b="0" i="0" u="none" strike="noStrike" baseline="0" dirty="0">
                <a:solidFill>
                  <a:srgbClr val="000000"/>
                </a:solidFill>
                <a:latin typeface="Arial" panose="020B0604020202020204" pitchFamily="34" charset="0"/>
              </a:rPr>
              <a:t>7 y sibling give the baby a bath </a:t>
            </a:r>
            <a:br>
              <a:rPr lang="en-US" sz="2800" b="0" i="0" u="none" strike="noStrike" baseline="0" dirty="0">
                <a:solidFill>
                  <a:srgbClr val="000000"/>
                </a:solidFill>
                <a:latin typeface="Arial" panose="020B0604020202020204" pitchFamily="34" charset="0"/>
              </a:rPr>
            </a:br>
            <a:r>
              <a:rPr lang="en-US" sz="2800" b="0" i="0" u="none" strike="noStrike" baseline="0" dirty="0">
                <a:solidFill>
                  <a:srgbClr val="000000"/>
                </a:solidFill>
                <a:latin typeface="Arial" panose="020B0604020202020204" pitchFamily="34" charset="0"/>
              </a:rPr>
              <a:t>Classic immersion burn </a:t>
            </a:r>
            <a:endParaRPr lang="en-US" sz="6000" dirty="0"/>
          </a:p>
        </p:txBody>
      </p:sp>
      <p:pic>
        <p:nvPicPr>
          <p:cNvPr id="4" name="Picture 3">
            <a:extLst>
              <a:ext uri="{FF2B5EF4-FFF2-40B4-BE49-F238E27FC236}">
                <a16:creationId xmlns:a16="http://schemas.microsoft.com/office/drawing/2014/main" id="{224C4060-01D8-4CE2-A1A7-D4DFEC851B4E}"/>
              </a:ext>
            </a:extLst>
          </p:cNvPr>
          <p:cNvPicPr>
            <a:picLocks noChangeAspect="1"/>
          </p:cNvPicPr>
          <p:nvPr/>
        </p:nvPicPr>
        <p:blipFill rotWithShape="1">
          <a:blip r:embed="rId2"/>
          <a:srcRect r="21716"/>
          <a:stretch/>
        </p:blipFill>
        <p:spPr>
          <a:xfrm>
            <a:off x="486047" y="2060848"/>
            <a:ext cx="3869929" cy="4398268"/>
          </a:xfrm>
          <a:prstGeom prst="rect">
            <a:avLst/>
          </a:prstGeom>
        </p:spPr>
      </p:pic>
      <p:pic>
        <p:nvPicPr>
          <p:cNvPr id="6" name="Picture 5">
            <a:extLst>
              <a:ext uri="{FF2B5EF4-FFF2-40B4-BE49-F238E27FC236}">
                <a16:creationId xmlns:a16="http://schemas.microsoft.com/office/drawing/2014/main" id="{EC49293F-5602-48DC-917F-5B537CEA994F}"/>
              </a:ext>
            </a:extLst>
          </p:cNvPr>
          <p:cNvPicPr>
            <a:picLocks noChangeAspect="1"/>
          </p:cNvPicPr>
          <p:nvPr/>
        </p:nvPicPr>
        <p:blipFill>
          <a:blip r:embed="rId3"/>
          <a:stretch>
            <a:fillRect/>
          </a:stretch>
        </p:blipFill>
        <p:spPr>
          <a:xfrm>
            <a:off x="4555798" y="2060848"/>
            <a:ext cx="4327731" cy="4398268"/>
          </a:xfrm>
          <a:prstGeom prst="rect">
            <a:avLst/>
          </a:prstGeom>
        </p:spPr>
      </p:pic>
    </p:spTree>
    <p:extLst>
      <p:ext uri="{BB962C8B-B14F-4D97-AF65-F5344CB8AC3E}">
        <p14:creationId xmlns:p14="http://schemas.microsoft.com/office/powerpoint/2010/main" val="3703819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FDA1270A-CA17-4A9C-A0E4-59D64670E55F}"/>
              </a:ext>
            </a:extLst>
          </p:cNvPr>
          <p:cNvSpPr>
            <a:spLocks noGrp="1"/>
          </p:cNvSpPr>
          <p:nvPr>
            <p:ph type="title"/>
          </p:nvPr>
        </p:nvSpPr>
        <p:spPr/>
        <p:txBody>
          <a:bodyPr/>
          <a:lstStyle/>
          <a:p>
            <a:pPr eaLnBrk="1" hangingPunct="1"/>
            <a:endParaRPr lang="en-MY" altLang="en-US"/>
          </a:p>
        </p:txBody>
      </p:sp>
      <p:pic>
        <p:nvPicPr>
          <p:cNvPr id="103427" name="Content Placeholder 3">
            <a:extLst>
              <a:ext uri="{FF2B5EF4-FFF2-40B4-BE49-F238E27FC236}">
                <a16:creationId xmlns:a16="http://schemas.microsoft.com/office/drawing/2014/main" id="{993BD70B-D09C-471D-9A8B-51BC9590C2D7}"/>
              </a:ext>
            </a:extLst>
          </p:cNvPr>
          <p:cNvPicPr>
            <a:picLocks noGrp="1" noChangeAspect="1"/>
          </p:cNvPicPr>
          <p:nvPr>
            <p:ph idx="1"/>
          </p:nvPr>
        </p:nvPicPr>
        <p:blipFill>
          <a:blip r:embed="rId2">
            <a:lum contrast="10000"/>
            <a:extLst>
              <a:ext uri="{28A0092B-C50C-407E-A947-70E740481C1C}">
                <a14:useLocalDpi xmlns:a14="http://schemas.microsoft.com/office/drawing/2010/main" val="0"/>
              </a:ext>
            </a:extLst>
          </a:blip>
          <a:srcRect t="23325" r="29968" b="12500"/>
          <a:stretch>
            <a:fillRect/>
          </a:stretch>
        </p:blipFill>
        <p:spPr>
          <a:xfrm>
            <a:off x="250825" y="387350"/>
            <a:ext cx="4238625" cy="3689350"/>
          </a:xfrm>
          <a:ln w="38100" cap="sq">
            <a:solidFill>
              <a:srgbClr val="FF0000"/>
            </a:solidFill>
            <a:miter lim="800000"/>
            <a:headEnd/>
            <a:tailEnd/>
          </a:ln>
          <a:effectLst>
            <a:outerShdw dist="38100" dir="2700000" algn="tl" rotWithShape="0">
              <a:srgbClr val="000000">
                <a:alpha val="42998"/>
              </a:srgbClr>
            </a:outerShdw>
          </a:effectLst>
        </p:spPr>
      </p:pic>
      <p:pic>
        <p:nvPicPr>
          <p:cNvPr id="7" name="Picture 6" descr="IMG_9324.JPG">
            <a:extLst>
              <a:ext uri="{FF2B5EF4-FFF2-40B4-BE49-F238E27FC236}">
                <a16:creationId xmlns:a16="http://schemas.microsoft.com/office/drawing/2014/main" id="{308390EF-14F9-4363-913E-32FCA7FD0877}"/>
              </a:ext>
            </a:extLst>
          </p:cNvPr>
          <p:cNvPicPr>
            <a:picLocks noChangeAspect="1"/>
          </p:cNvPicPr>
          <p:nvPr/>
        </p:nvPicPr>
        <p:blipFill>
          <a:blip r:embed="rId3">
            <a:lum contrast="10000"/>
          </a:blip>
          <a:srcRect l="8263" t="28914" r="6688" b="15207"/>
          <a:stretch>
            <a:fillRect/>
          </a:stretch>
        </p:blipFill>
        <p:spPr>
          <a:xfrm>
            <a:off x="4643438" y="404813"/>
            <a:ext cx="4249737" cy="3671887"/>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pic>
        <p:nvPicPr>
          <p:cNvPr id="8" name="Picture 7" descr="IMG_9322.JPG">
            <a:extLst>
              <a:ext uri="{FF2B5EF4-FFF2-40B4-BE49-F238E27FC236}">
                <a16:creationId xmlns:a16="http://schemas.microsoft.com/office/drawing/2014/main" id="{6AD05BD8-6B95-49B5-B38B-86C391188E03}"/>
              </a:ext>
            </a:extLst>
          </p:cNvPr>
          <p:cNvPicPr>
            <a:picLocks noChangeAspect="1"/>
          </p:cNvPicPr>
          <p:nvPr/>
        </p:nvPicPr>
        <p:blipFill>
          <a:blip r:embed="rId4">
            <a:lum bright="20000" contrast="20000"/>
          </a:blip>
          <a:srcRect l="12201" t="32076" r="2751" b="20479"/>
          <a:stretch>
            <a:fillRect/>
          </a:stretch>
        </p:blipFill>
        <p:spPr>
          <a:xfrm>
            <a:off x="684213" y="4365625"/>
            <a:ext cx="7775575" cy="215900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F3048726-622C-44CB-B01E-7BAE9BC040E6}"/>
              </a:ext>
            </a:extLst>
          </p:cNvPr>
          <p:cNvSpPr>
            <a:spLocks noGrp="1"/>
          </p:cNvSpPr>
          <p:nvPr>
            <p:ph type="title"/>
          </p:nvPr>
        </p:nvSpPr>
        <p:spPr/>
        <p:txBody>
          <a:bodyPr/>
          <a:lstStyle/>
          <a:p>
            <a:pPr eaLnBrk="1" hangingPunct="1"/>
            <a:endParaRPr lang="en-MY" altLang="en-US"/>
          </a:p>
        </p:txBody>
      </p:sp>
      <p:pic>
        <p:nvPicPr>
          <p:cNvPr id="104451" name="Content Placeholder 3">
            <a:extLst>
              <a:ext uri="{FF2B5EF4-FFF2-40B4-BE49-F238E27FC236}">
                <a16:creationId xmlns:a16="http://schemas.microsoft.com/office/drawing/2014/main" id="{76DBD326-5C43-444A-9643-D88BC2043B9D}"/>
              </a:ext>
            </a:extLst>
          </p:cNvPr>
          <p:cNvPicPr>
            <a:picLocks noGrp="1"/>
          </p:cNvPicPr>
          <p:nvPr>
            <p:ph idx="1"/>
          </p:nvPr>
        </p:nvPicPr>
        <p:blipFill>
          <a:blip r:embed="rId2">
            <a:extLst>
              <a:ext uri="{28A0092B-C50C-407E-A947-70E740481C1C}">
                <a14:useLocalDpi xmlns:a14="http://schemas.microsoft.com/office/drawing/2010/main" val="0"/>
              </a:ext>
            </a:extLst>
          </a:blip>
          <a:srcRect t="58427"/>
          <a:stretch>
            <a:fillRect/>
          </a:stretch>
        </p:blipFill>
        <p:spPr>
          <a:xfrm>
            <a:off x="323850" y="1268413"/>
            <a:ext cx="4176713" cy="4429125"/>
          </a:xfrm>
          <a:ln w="28575">
            <a:solidFill>
              <a:srgbClr val="FF0000"/>
            </a:solidFill>
            <a:miter lim="800000"/>
            <a:headEnd/>
            <a:tailEnd/>
          </a:ln>
        </p:spPr>
      </p:pic>
      <p:pic>
        <p:nvPicPr>
          <p:cNvPr id="104452" name="Content Placeholder 24">
            <a:extLst>
              <a:ext uri="{FF2B5EF4-FFF2-40B4-BE49-F238E27FC236}">
                <a16:creationId xmlns:a16="http://schemas.microsoft.com/office/drawing/2014/main" id="{2CC7F42F-79E2-4EB5-A49B-0CF1BC3D9986}"/>
              </a:ext>
            </a:extLst>
          </p:cNvPr>
          <p:cNvPicPr>
            <a:picLocks noChangeAspect="1"/>
          </p:cNvPicPr>
          <p:nvPr/>
        </p:nvPicPr>
        <p:blipFill>
          <a:blip r:embed="rId3">
            <a:lum bright="10000"/>
            <a:extLst>
              <a:ext uri="{28A0092B-C50C-407E-A947-70E740481C1C}">
                <a14:useLocalDpi xmlns:a14="http://schemas.microsoft.com/office/drawing/2010/main" val="0"/>
              </a:ext>
            </a:extLst>
          </a:blip>
          <a:srcRect l="25877" t="17500" r="32225"/>
          <a:stretch>
            <a:fillRect/>
          </a:stretch>
        </p:blipFill>
        <p:spPr bwMode="auto">
          <a:xfrm>
            <a:off x="4643438" y="1268413"/>
            <a:ext cx="4176712" cy="44640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Content Placeholder 3">
            <a:extLst>
              <a:ext uri="{FF2B5EF4-FFF2-40B4-BE49-F238E27FC236}">
                <a16:creationId xmlns:a16="http://schemas.microsoft.com/office/drawing/2014/main" id="{A96B1E23-C742-4DA7-9118-704129082F88}"/>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611188" y="908050"/>
            <a:ext cx="4279900" cy="5246688"/>
          </a:xfrm>
          <a:ln w="38100">
            <a:solidFill>
              <a:srgbClr val="FF0000"/>
            </a:solidFill>
            <a:miter lim="800000"/>
            <a:headEnd/>
            <a:tailEnd/>
          </a:ln>
        </p:spPr>
      </p:pic>
      <p:pic>
        <p:nvPicPr>
          <p:cNvPr id="105475" name="Picture 4">
            <a:extLst>
              <a:ext uri="{FF2B5EF4-FFF2-40B4-BE49-F238E27FC236}">
                <a16:creationId xmlns:a16="http://schemas.microsoft.com/office/drawing/2014/main" id="{D4626933-EE9C-46B8-BCA5-F054D1140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908050"/>
            <a:ext cx="3311525" cy="25209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5476" name="Picture 5">
            <a:extLst>
              <a:ext uri="{FF2B5EF4-FFF2-40B4-BE49-F238E27FC236}">
                <a16:creationId xmlns:a16="http://schemas.microsoft.com/office/drawing/2014/main" id="{20449F71-3A36-4FE8-882D-12D9E57268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3644900"/>
            <a:ext cx="3311525" cy="25209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347E1C3-E0E0-4307-9D44-35AB2D234504}"/>
              </a:ext>
            </a:extLst>
          </p:cNvPr>
          <p:cNvSpPr/>
          <p:nvPr/>
        </p:nvSpPr>
        <p:spPr>
          <a:xfrm>
            <a:off x="1524000" y="228600"/>
            <a:ext cx="5791200" cy="2590800"/>
          </a:xfrm>
          <a:prstGeom prst="ellipse">
            <a:avLst/>
          </a:prstGeom>
          <a:solidFill>
            <a:srgbClr val="FFFF00"/>
          </a:solidFill>
          <a:ln w="76200">
            <a:solidFill>
              <a:schemeClr val="bg1">
                <a:lumMod val="95000"/>
                <a:lumOff val="5000"/>
              </a:schemeClr>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7200" dirty="0">
                <a:ln>
                  <a:solidFill>
                    <a:prstClr val="black"/>
                  </a:solidFill>
                </a:ln>
                <a:solidFill>
                  <a:prstClr val="black"/>
                </a:solidFill>
              </a:rPr>
              <a:t>THANK YOU </a:t>
            </a:r>
          </a:p>
        </p:txBody>
      </p:sp>
      <p:pic>
        <p:nvPicPr>
          <p:cNvPr id="22530" name="Picture 2" descr="http://pub209healthcultureandsociety.wikispaces.com/file/view/5007688315_678478d768_z.jpg/378181814/694x474/5007688315_678478d768_z.jpg">
            <a:extLst>
              <a:ext uri="{FF2B5EF4-FFF2-40B4-BE49-F238E27FC236}">
                <a16:creationId xmlns:a16="http://schemas.microsoft.com/office/drawing/2014/main" id="{6C2061F9-CD12-4B3A-A7BB-27465F6C4727}"/>
              </a:ext>
            </a:extLst>
          </p:cNvPr>
          <p:cNvPicPr>
            <a:picLocks noChangeAspect="1" noChangeArrowheads="1"/>
          </p:cNvPicPr>
          <p:nvPr/>
        </p:nvPicPr>
        <p:blipFill>
          <a:blip r:embed="rId2" cstate="print"/>
          <a:srcRect/>
          <a:stretch>
            <a:fillRect/>
          </a:stretch>
        </p:blipFill>
        <p:spPr bwMode="auto">
          <a:xfrm>
            <a:off x="1828800" y="2819400"/>
            <a:ext cx="5600700" cy="3743325"/>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4556A-3873-4889-A7B1-5B31DCD55F90}"/>
              </a:ext>
            </a:extLst>
          </p:cNvPr>
          <p:cNvSpPr>
            <a:spLocks noGrp="1"/>
          </p:cNvSpPr>
          <p:nvPr>
            <p:ph type="ctrTitle"/>
          </p:nvPr>
        </p:nvSpPr>
        <p:spPr>
          <a:xfrm>
            <a:off x="683568" y="836713"/>
            <a:ext cx="7772400" cy="1368152"/>
          </a:xfrm>
        </p:spPr>
        <p:txBody>
          <a:bodyPr rtlCol="0">
            <a:noAutofit/>
          </a:bodyPr>
          <a:lstStyle/>
          <a:p>
            <a:pPr eaLnBrk="1" fontAlgn="auto" hangingPunct="1">
              <a:spcAft>
                <a:spcPts val="0"/>
              </a:spcAft>
              <a:defRPr/>
            </a:pPr>
            <a:r>
              <a:rPr lang="en-US" dirty="0"/>
              <a:t>CLASSIFICATION OF CHILD ABUSE</a:t>
            </a:r>
            <a:endParaRPr lang="en-MY" dirty="0"/>
          </a:p>
        </p:txBody>
      </p:sp>
      <p:pic>
        <p:nvPicPr>
          <p:cNvPr id="69636" name="Picture 2">
            <a:extLst>
              <a:ext uri="{FF2B5EF4-FFF2-40B4-BE49-F238E27FC236}">
                <a16:creationId xmlns:a16="http://schemas.microsoft.com/office/drawing/2014/main" id="{9D7CB2ED-3D63-4D2D-BDEF-ECC344F843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933825"/>
            <a:ext cx="4681538"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2">
            <a:extLst>
              <a:ext uri="{FF2B5EF4-FFF2-40B4-BE49-F238E27FC236}">
                <a16:creationId xmlns:a16="http://schemas.microsoft.com/office/drawing/2014/main" id="{9B70B61A-F319-49C0-B6EE-C167A9DC9C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4429125"/>
            <a:ext cx="27368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626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83D6F6-6239-41C5-857D-17B3ADC7201A}"/>
              </a:ext>
            </a:extLst>
          </p:cNvPr>
          <p:cNvSpPr>
            <a:spLocks noGrp="1"/>
          </p:cNvSpPr>
          <p:nvPr>
            <p:ph idx="1"/>
          </p:nvPr>
        </p:nvSpPr>
        <p:spPr>
          <a:xfrm>
            <a:off x="457200" y="1346200"/>
            <a:ext cx="8229600" cy="5251450"/>
          </a:xfrm>
        </p:spPr>
        <p:txBody>
          <a:bodyPr rtlCol="0">
            <a:noAutofit/>
          </a:bodyPr>
          <a:lstStyle/>
          <a:p>
            <a:pPr marL="365760" indent="-365760" eaLnBrk="1" fontAlgn="auto" hangingPunct="1">
              <a:spcAft>
                <a:spcPts val="0"/>
              </a:spcAft>
              <a:defRPr/>
            </a:pPr>
            <a:endParaRPr lang="en-US" dirty="0">
              <a:solidFill>
                <a:schemeClr val="tx1">
                  <a:lumMod val="85000"/>
                  <a:lumOff val="15000"/>
                </a:schemeClr>
              </a:solidFill>
            </a:endParaRPr>
          </a:p>
          <a:p>
            <a:pPr marL="365760" indent="-365760" eaLnBrk="1" fontAlgn="auto" hangingPunct="1">
              <a:spcAft>
                <a:spcPts val="0"/>
              </a:spcAft>
              <a:defRPr/>
            </a:pPr>
            <a:endParaRPr lang="en-US" dirty="0">
              <a:solidFill>
                <a:schemeClr val="tx1">
                  <a:lumMod val="85000"/>
                  <a:lumOff val="15000"/>
                </a:schemeClr>
              </a:solidFill>
            </a:endParaRPr>
          </a:p>
          <a:p>
            <a:pPr marL="365760" indent="-365760" eaLnBrk="1" fontAlgn="auto" hangingPunct="1">
              <a:spcAft>
                <a:spcPts val="0"/>
              </a:spcAft>
              <a:defRPr/>
            </a:pPr>
            <a:r>
              <a:rPr lang="en-US" dirty="0">
                <a:solidFill>
                  <a:schemeClr val="tx1">
                    <a:lumMod val="85000"/>
                    <a:lumOff val="15000"/>
                  </a:schemeClr>
                </a:solidFill>
              </a:rPr>
              <a:t>PHYSICAL ABUSE</a:t>
            </a:r>
          </a:p>
          <a:p>
            <a:pPr marL="365760" indent="-365760" eaLnBrk="1" fontAlgn="auto" hangingPunct="1">
              <a:spcAft>
                <a:spcPts val="0"/>
              </a:spcAft>
              <a:defRPr/>
            </a:pPr>
            <a:r>
              <a:rPr lang="en-US" dirty="0">
                <a:solidFill>
                  <a:schemeClr val="tx1">
                    <a:lumMod val="85000"/>
                    <a:lumOff val="15000"/>
                  </a:schemeClr>
                </a:solidFill>
              </a:rPr>
              <a:t>CHILD NEGLECT</a:t>
            </a:r>
          </a:p>
          <a:p>
            <a:pPr marL="365760" indent="-365760" eaLnBrk="1" fontAlgn="auto" hangingPunct="1">
              <a:spcAft>
                <a:spcPts val="0"/>
              </a:spcAft>
              <a:defRPr/>
            </a:pPr>
            <a:r>
              <a:rPr lang="en-US" dirty="0">
                <a:solidFill>
                  <a:schemeClr val="tx1">
                    <a:lumMod val="85000"/>
                    <a:lumOff val="15000"/>
                  </a:schemeClr>
                </a:solidFill>
              </a:rPr>
              <a:t>SEXUAL ABUSE</a:t>
            </a:r>
          </a:p>
          <a:p>
            <a:pPr marL="365760" indent="-365760" eaLnBrk="1" fontAlgn="auto" hangingPunct="1">
              <a:spcAft>
                <a:spcPts val="0"/>
              </a:spcAft>
              <a:defRPr/>
            </a:pPr>
            <a:r>
              <a:rPr lang="en-US" dirty="0">
                <a:solidFill>
                  <a:schemeClr val="tx1">
                    <a:lumMod val="85000"/>
                    <a:lumOff val="15000"/>
                  </a:schemeClr>
                </a:solidFill>
              </a:rPr>
              <a:t>EMOTIONAL ABUSE</a:t>
            </a:r>
          </a:p>
        </p:txBody>
      </p:sp>
      <p:sp>
        <p:nvSpPr>
          <p:cNvPr id="2" name="Title 1">
            <a:extLst>
              <a:ext uri="{FF2B5EF4-FFF2-40B4-BE49-F238E27FC236}">
                <a16:creationId xmlns:a16="http://schemas.microsoft.com/office/drawing/2014/main" id="{F7977B43-A2A4-4EF5-B5E1-0C62E56E5337}"/>
              </a:ext>
            </a:extLst>
          </p:cNvPr>
          <p:cNvSpPr>
            <a:spLocks noGrp="1"/>
          </p:cNvSpPr>
          <p:nvPr>
            <p:ph type="title"/>
          </p:nvPr>
        </p:nvSpPr>
        <p:spPr>
          <a:xfrm>
            <a:off x="457200" y="274638"/>
            <a:ext cx="8229600" cy="922337"/>
          </a:xfrm>
        </p:spPr>
        <p:txBody>
          <a:bodyPr rtlCol="0">
            <a:normAutofit fontScale="90000"/>
          </a:bodyPr>
          <a:lstStyle/>
          <a:p>
            <a:pPr eaLnBrk="1" fontAlgn="auto" hangingPunct="1">
              <a:spcAft>
                <a:spcPts val="0"/>
              </a:spcAft>
              <a:defRPr/>
            </a:pPr>
            <a:r>
              <a:rPr lang="en-US" dirty="0"/>
              <a:t>CLASSIFICATION OF CHILD ABUSE</a:t>
            </a:r>
            <a:endParaRPr lang="en-MY" dirty="0"/>
          </a:p>
        </p:txBody>
      </p:sp>
      <p:pic>
        <p:nvPicPr>
          <p:cNvPr id="70660" name="Picture 2">
            <a:extLst>
              <a:ext uri="{FF2B5EF4-FFF2-40B4-BE49-F238E27FC236}">
                <a16:creationId xmlns:a16="http://schemas.microsoft.com/office/drawing/2014/main" id="{500D7AB2-F945-4630-AC9C-82A85CA7F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2675" y="1346200"/>
            <a:ext cx="2638425"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083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3B965779-1C32-4010-BB68-9627FF4F57BF}"/>
              </a:ext>
            </a:extLst>
          </p:cNvPr>
          <p:cNvSpPr/>
          <p:nvPr/>
        </p:nvSpPr>
        <p:spPr>
          <a:xfrm>
            <a:off x="914400" y="381000"/>
            <a:ext cx="7239000" cy="2190744"/>
          </a:xfrm>
          <a:prstGeom prst="roundRect">
            <a:avLst/>
          </a:prstGeom>
          <a:ln w="76200">
            <a:solidFill>
              <a:schemeClr val="bg2">
                <a:lumMod val="75000"/>
              </a:schemeClr>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6000" dirty="0">
                <a:ln w="18415" cmpd="sng">
                  <a:solidFill>
                    <a:prstClr val="black"/>
                  </a:solidFill>
                  <a:prstDash val="solid"/>
                </a:ln>
                <a:solidFill>
                  <a:prstClr val="black"/>
                </a:solidFill>
                <a:effectLst>
                  <a:glow rad="228600">
                    <a:srgbClr val="E7BC29">
                      <a:satMod val="175000"/>
                      <a:alpha val="40000"/>
                    </a:srgbClr>
                  </a:glow>
                  <a:outerShdw blurRad="63500" dir="3600000" algn="tl" rotWithShape="0">
                    <a:srgbClr val="000000">
                      <a:alpha val="70000"/>
                    </a:srgbClr>
                  </a:outerShdw>
                </a:effectLst>
              </a:rPr>
              <a:t>Risk factors:</a:t>
            </a:r>
          </a:p>
        </p:txBody>
      </p:sp>
      <p:pic>
        <p:nvPicPr>
          <p:cNvPr id="20482" name="Picture 2" descr="https://encrypted-tbn3.gstatic.com/images?q=tbn:ANd9GcSC4govPvJ3TeoXJ5kneb0dLGhs0bRSfjmDZlL9RAVVG39HNEeK">
            <a:extLst>
              <a:ext uri="{FF2B5EF4-FFF2-40B4-BE49-F238E27FC236}">
                <a16:creationId xmlns:a16="http://schemas.microsoft.com/office/drawing/2014/main" id="{A89A8F58-DE68-4DDA-9983-8077576332CC}"/>
              </a:ext>
            </a:extLst>
          </p:cNvPr>
          <p:cNvPicPr>
            <a:picLocks noChangeAspect="1" noChangeArrowheads="1"/>
          </p:cNvPicPr>
          <p:nvPr/>
        </p:nvPicPr>
        <p:blipFill>
          <a:blip r:embed="rId2" cstate="print"/>
          <a:srcRect l="5948" t="2035" r="10781" b="4326"/>
          <a:stretch>
            <a:fillRect/>
          </a:stretch>
        </p:blipFill>
        <p:spPr bwMode="auto">
          <a:xfrm>
            <a:off x="6705600" y="3200400"/>
            <a:ext cx="2226365" cy="3657600"/>
          </a:xfrm>
          <a:prstGeom prst="rect">
            <a:avLst/>
          </a:prstGeom>
          <a:ln>
            <a:noFill/>
          </a:ln>
          <a:effectLst>
            <a:softEdge rad="112500"/>
          </a:effectLst>
        </p:spPr>
      </p:pic>
      <p:pic>
        <p:nvPicPr>
          <p:cNvPr id="64516" name="Picture 3">
            <a:extLst>
              <a:ext uri="{FF2B5EF4-FFF2-40B4-BE49-F238E27FC236}">
                <a16:creationId xmlns:a16="http://schemas.microsoft.com/office/drawing/2014/main" id="{2E2F557D-6600-4EF3-BEE5-48BB09395D42}"/>
              </a:ext>
            </a:extLst>
          </p:cNvPr>
          <p:cNvPicPr>
            <a:picLocks noChangeAspect="1" noChangeArrowheads="1"/>
          </p:cNvPicPr>
          <p:nvPr/>
        </p:nvPicPr>
        <p:blipFill>
          <a:blip r:embed="rId3"/>
          <a:srcRect/>
          <a:stretch>
            <a:fillRect/>
          </a:stretch>
        </p:blipFill>
        <p:spPr bwMode="auto">
          <a:xfrm>
            <a:off x="714375" y="3071813"/>
            <a:ext cx="5410200" cy="3286125"/>
          </a:xfrm>
          <a:prstGeom prst="rect">
            <a:avLst/>
          </a:prstGeom>
          <a:solidFill>
            <a:srgbClr val="000000"/>
          </a:solidFill>
          <a:ln w="444500" cap="sq">
            <a:solidFill>
              <a:srgbClr val="000000"/>
            </a:solidFill>
            <a:miter lim="800000"/>
            <a:headEnd/>
            <a:tailEnd/>
          </a:ln>
          <a:effectLst>
            <a:outerShdw blurRad="254000" dist="190500" dir="2700000" sy="89999" algn="bl" rotWithShape="0">
              <a:srgbClr val="000000">
                <a:alpha val="39999"/>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10AC2CB-DE47-4652-9283-B423E7009419}"/>
              </a:ext>
            </a:extLst>
          </p:cNvPr>
          <p:cNvGraphicFramePr/>
          <p:nvPr>
            <p:extLst>
              <p:ext uri="{D42A27DB-BD31-4B8C-83A1-F6EECF244321}">
                <p14:modId xmlns:p14="http://schemas.microsoft.com/office/powerpoint/2010/main" val="1811364210"/>
              </p:ext>
            </p:extLst>
          </p:nvPr>
        </p:nvGraphicFramePr>
        <p:xfrm>
          <a:off x="611560" y="1397000"/>
          <a:ext cx="799288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385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Predefined Process 2">
            <a:extLst>
              <a:ext uri="{FF2B5EF4-FFF2-40B4-BE49-F238E27FC236}">
                <a16:creationId xmlns:a16="http://schemas.microsoft.com/office/drawing/2014/main" id="{5A7100D2-4F86-4454-A526-22F8E1045A27}"/>
              </a:ext>
            </a:extLst>
          </p:cNvPr>
          <p:cNvSpPr/>
          <p:nvPr/>
        </p:nvSpPr>
        <p:spPr>
          <a:xfrm>
            <a:off x="609600" y="381000"/>
            <a:ext cx="8001000" cy="1143000"/>
          </a:xfrm>
          <a:prstGeom prst="flowChartPredefinedProcess">
            <a:avLst/>
          </a:prstGeom>
          <a:solidFill>
            <a:schemeClr val="bg1"/>
          </a:solidFill>
          <a:ln w="57150">
            <a:solidFill>
              <a:srgbClr val="C000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4800" cap="all" dirty="0">
                <a:ln w="19050" cmpd="sng">
                  <a:solidFill>
                    <a:srgbClr val="C00000"/>
                  </a:solidFill>
                  <a:prstDash val="solid"/>
                </a:ln>
                <a:solidFill>
                  <a:srgbClr val="C00000"/>
                </a:solidFill>
                <a:effectLst>
                  <a:reflection blurRad="12700" stA="28000" endPos="45000" dist="1000" dir="5400000" sy="-100000" algn="bl" rotWithShape="0"/>
                </a:effectLst>
              </a:rPr>
              <a:t>PARENTAL FACTOR</a:t>
            </a:r>
          </a:p>
        </p:txBody>
      </p:sp>
      <p:sp>
        <p:nvSpPr>
          <p:cNvPr id="62467" name="Rectangle 2">
            <a:extLst>
              <a:ext uri="{FF2B5EF4-FFF2-40B4-BE49-F238E27FC236}">
                <a16:creationId xmlns:a16="http://schemas.microsoft.com/office/drawing/2014/main" id="{CC41B630-57F5-4C77-B9BA-AC3B6E369A17}"/>
              </a:ext>
            </a:extLst>
          </p:cNvPr>
          <p:cNvSpPr>
            <a:spLocks noChangeArrowheads="1"/>
          </p:cNvSpPr>
          <p:nvPr/>
        </p:nvSpPr>
        <p:spPr bwMode="auto">
          <a:xfrm>
            <a:off x="228600" y="1844983"/>
            <a:ext cx="6781800" cy="2431435"/>
          </a:xfrm>
          <a:prstGeom prst="rect">
            <a:avLst/>
          </a:prstGeom>
          <a:solidFill>
            <a:srgbClr val="C00000"/>
          </a:solidFill>
          <a:ln w="57150">
            <a:solidFill>
              <a:schemeClr val="bg1"/>
            </a:solidFill>
            <a:miter lim="800000"/>
            <a:headEnd/>
            <a:tailEnd/>
          </a:ln>
        </p:spPr>
        <p:txBody>
          <a:bodyPr anchor="ct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r>
              <a:rPr lang="en-US" altLang="en-US" sz="2800" b="1" dirty="0">
                <a:solidFill>
                  <a:srgbClr val="FFFFFF"/>
                </a:solidFill>
                <a:ea typeface="Calibri" panose="020F0502020204030204" pitchFamily="34" charset="0"/>
                <a:cs typeface="Times New Roman" panose="02020603050405020304" pitchFamily="18" charset="0"/>
              </a:rPr>
              <a:t>a) Personal Criteria and Psychological Condition of the Parents</a:t>
            </a:r>
            <a:endParaRPr lang="en-US" altLang="en-US" sz="2800" b="1" dirty="0">
              <a:solidFill>
                <a:srgbClr val="FFFFFF"/>
              </a:solidFill>
              <a:ea typeface="Calibri" panose="020F0502020204030204" pitchFamily="34" charset="0"/>
            </a:endParaRPr>
          </a:p>
          <a:p>
            <a:pPr>
              <a:spcBef>
                <a:spcPct val="0"/>
              </a:spcBef>
              <a:buClrTx/>
              <a:buSzTx/>
              <a:buFontTx/>
              <a:buNone/>
            </a:pPr>
            <a:r>
              <a:rPr lang="en-US" altLang="en-US" sz="2400" dirty="0">
                <a:solidFill>
                  <a:srgbClr val="FFFFFF"/>
                </a:solidFill>
                <a:latin typeface="Arial" panose="020B0604020202020204" pitchFamily="34" charset="0"/>
                <a:ea typeface="Calibri" panose="020F0502020204030204" pitchFamily="34" charset="0"/>
                <a:cs typeface="Times New Roman" panose="02020603050405020304" pitchFamily="18" charset="0"/>
              </a:rPr>
              <a:t>-low self esteem.</a:t>
            </a:r>
          </a:p>
          <a:p>
            <a:pPr>
              <a:spcBef>
                <a:spcPct val="0"/>
              </a:spcBef>
              <a:buClrTx/>
              <a:buSzTx/>
              <a:buFontTx/>
              <a:buNone/>
            </a:pPr>
            <a:r>
              <a:rPr lang="en-US" altLang="en-US" sz="2400" dirty="0">
                <a:solidFill>
                  <a:srgbClr val="FFFFFF"/>
                </a:solidFill>
                <a:latin typeface="Arial" panose="020B0604020202020204" pitchFamily="34" charset="0"/>
                <a:ea typeface="Calibri" panose="020F0502020204030204" pitchFamily="34" charset="0"/>
                <a:cs typeface="Times New Roman" panose="02020603050405020304" pitchFamily="18" charset="0"/>
              </a:rPr>
              <a:t>-unstable emotional and mental problem</a:t>
            </a:r>
          </a:p>
          <a:p>
            <a:pPr>
              <a:spcBef>
                <a:spcPct val="0"/>
              </a:spcBef>
              <a:buClrTx/>
              <a:buSzTx/>
              <a:buFontTx/>
              <a:buNone/>
            </a:pPr>
            <a:r>
              <a:rPr lang="en-US" altLang="en-US" sz="2400" dirty="0">
                <a:solidFill>
                  <a:srgbClr val="FFFFFF"/>
                </a:solidFill>
                <a:latin typeface="Arial" panose="020B0604020202020204" pitchFamily="34" charset="0"/>
                <a:ea typeface="Calibri" panose="020F0502020204030204" pitchFamily="34" charset="0"/>
                <a:cs typeface="Times New Roman" panose="02020603050405020304" pitchFamily="18" charset="0"/>
              </a:rPr>
              <a:t>-depression and anxiety</a:t>
            </a:r>
          </a:p>
          <a:p>
            <a:pPr>
              <a:spcBef>
                <a:spcPct val="0"/>
              </a:spcBef>
              <a:buClrTx/>
              <a:buSzTx/>
              <a:buFontTx/>
              <a:buNone/>
            </a:pPr>
            <a:r>
              <a:rPr lang="en-US" altLang="en-US" sz="2400" dirty="0">
                <a:solidFill>
                  <a:srgbClr val="FFFFFF"/>
                </a:solidFill>
                <a:latin typeface="Arial" panose="020B0604020202020204" pitchFamily="34" charset="0"/>
                <a:cs typeface="Times New Roman" panose="02020603050405020304" pitchFamily="18" charset="0"/>
              </a:rPr>
              <a:t>- Stressful life.</a:t>
            </a:r>
            <a:endParaRPr lang="en-US" altLang="en-US" sz="2400" dirty="0">
              <a:solidFill>
                <a:srgbClr val="FFFFFF"/>
              </a:solidFill>
              <a:latin typeface="Arial" panose="020B0604020202020204" pitchFamily="34" charset="0"/>
            </a:endParaRPr>
          </a:p>
        </p:txBody>
      </p:sp>
      <p:pic>
        <p:nvPicPr>
          <p:cNvPr id="19460" name="Picture 4" descr="http://altered-states.net/barry/update317/anxiety-depression.png">
            <a:extLst>
              <a:ext uri="{FF2B5EF4-FFF2-40B4-BE49-F238E27FC236}">
                <a16:creationId xmlns:a16="http://schemas.microsoft.com/office/drawing/2014/main" id="{38B32B3F-0CCF-46A5-8AB3-935B956E92C2}"/>
              </a:ext>
            </a:extLst>
          </p:cNvPr>
          <p:cNvPicPr>
            <a:picLocks noChangeAspect="1" noChangeArrowheads="1"/>
          </p:cNvPicPr>
          <p:nvPr/>
        </p:nvPicPr>
        <p:blipFill>
          <a:blip r:embed="rId2" cstate="print"/>
          <a:srcRect/>
          <a:stretch>
            <a:fillRect/>
          </a:stretch>
        </p:blipFill>
        <p:spPr bwMode="auto">
          <a:xfrm>
            <a:off x="6600825" y="1676400"/>
            <a:ext cx="2543175" cy="2314575"/>
          </a:xfrm>
          <a:prstGeom prst="ellipse">
            <a:avLst/>
          </a:prstGeom>
          <a:ln>
            <a:noFill/>
          </a:ln>
          <a:effectLst>
            <a:softEdge rad="112500"/>
          </a:effectLst>
        </p:spPr>
      </p:pic>
      <p:sp>
        <p:nvSpPr>
          <p:cNvPr id="62469" name="Rectangle 5">
            <a:extLst>
              <a:ext uri="{FF2B5EF4-FFF2-40B4-BE49-F238E27FC236}">
                <a16:creationId xmlns:a16="http://schemas.microsoft.com/office/drawing/2014/main" id="{A89E06B9-3A47-448B-8460-6C142EB20662}"/>
              </a:ext>
            </a:extLst>
          </p:cNvPr>
          <p:cNvSpPr>
            <a:spLocks noChangeArrowheads="1"/>
          </p:cNvSpPr>
          <p:nvPr/>
        </p:nvSpPr>
        <p:spPr bwMode="auto">
          <a:xfrm>
            <a:off x="228600" y="4899908"/>
            <a:ext cx="8763000" cy="1261884"/>
          </a:xfrm>
          <a:prstGeom prst="rect">
            <a:avLst/>
          </a:prstGeom>
          <a:solidFill>
            <a:srgbClr val="FF99CC"/>
          </a:solidFill>
          <a:ln w="57150">
            <a:solidFill>
              <a:schemeClr val="bg1"/>
            </a:solidFill>
            <a:miter lim="800000"/>
            <a:headEnd/>
            <a:tailEnd/>
          </a:ln>
        </p:spPr>
        <p:txBody>
          <a:bodyPr anchor="ctr">
            <a:spAutoFit/>
          </a:bodyPr>
          <a:lstStyle>
            <a:lvl1pPr>
              <a:spcBef>
                <a:spcPts val="600"/>
              </a:spcBef>
              <a:buClr>
                <a:schemeClr val="accent2"/>
              </a:buClr>
              <a:buSzPct val="8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ts val="300"/>
              </a:spcBef>
              <a:buClr>
                <a:srgbClr val="D6903D"/>
              </a:buClr>
              <a:buSzPct val="85000"/>
              <a:buFont typeface="Wingdings 2" panose="05020102010507070707" pitchFamily="18" charset="2"/>
              <a:buChar char=""/>
              <a:defRPr sz="2400">
                <a:solidFill>
                  <a:schemeClr val="tx2"/>
                </a:solidFill>
                <a:latin typeface="Constantia" panose="02030602050306030303" pitchFamily="18" charset="0"/>
              </a:defRPr>
            </a:lvl2pPr>
            <a:lvl3pPr marL="1143000" indent="-228600">
              <a:spcBef>
                <a:spcPts val="300"/>
              </a:spcBef>
              <a:buClr>
                <a:srgbClr val="B37732"/>
              </a:buClr>
              <a:buSzPct val="85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ts val="300"/>
              </a:spcBef>
              <a:buClr>
                <a:srgbClr val="D6903D"/>
              </a:buClr>
              <a:buSzPct val="85000"/>
              <a:buFont typeface="Wingdings 2" panose="05020102010507070707" pitchFamily="18" charset="2"/>
              <a:buChar char=""/>
              <a:defRPr sz="1900">
                <a:solidFill>
                  <a:schemeClr val="tx1"/>
                </a:solidFill>
                <a:latin typeface="Constantia" panose="02030602050306030303" pitchFamily="18" charset="0"/>
              </a:defRPr>
            </a:lvl4pPr>
            <a:lvl5pPr marL="2057400" indent="-228600">
              <a:spcBef>
                <a:spcPts val="338"/>
              </a:spcBef>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5pPr>
            <a:lvl6pPr marL="25146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6pPr>
            <a:lvl7pPr marL="29718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7pPr>
            <a:lvl8pPr marL="34290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8pPr>
            <a:lvl9pPr marL="3886200" indent="-228600" eaLnBrk="0" fontAlgn="base" hangingPunct="0">
              <a:spcBef>
                <a:spcPts val="338"/>
              </a:spcBef>
              <a:spcAft>
                <a:spcPct val="0"/>
              </a:spcAft>
              <a:buClr>
                <a:srgbClr val="D6903D"/>
              </a:buClr>
              <a:buSzPct val="85000"/>
              <a:buFont typeface="Wingdings 2" panose="05020102010507070707" pitchFamily="18" charset="2"/>
              <a:buChar char=""/>
              <a:defRPr sz="1600">
                <a:solidFill>
                  <a:schemeClr val="tx1"/>
                </a:solidFill>
                <a:latin typeface="Constantia" panose="02030602050306030303" pitchFamily="18" charset="0"/>
              </a:defRPr>
            </a:lvl9pPr>
          </a:lstStyle>
          <a:p>
            <a:pPr eaLnBrk="1" hangingPunct="1">
              <a:spcBef>
                <a:spcPct val="0"/>
              </a:spcBef>
              <a:buClrTx/>
              <a:buSzTx/>
              <a:buFontTx/>
              <a:buNone/>
            </a:pPr>
            <a:r>
              <a:rPr lang="en-US" altLang="en-US" sz="2800" b="1" dirty="0">
                <a:solidFill>
                  <a:srgbClr val="000000"/>
                </a:solidFill>
                <a:ea typeface="Calibri" panose="020F0502020204030204" pitchFamily="34" charset="0"/>
                <a:cs typeface="Times New Roman" panose="02020603050405020304" pitchFamily="18" charset="0"/>
              </a:rPr>
              <a:t>b) Parents History of Abuse and the Cycle of Abuse</a:t>
            </a:r>
            <a:endParaRPr lang="en-US" altLang="en-US" sz="2800" dirty="0">
              <a:solidFill>
                <a:srgbClr val="000000"/>
              </a:solidFill>
              <a:ea typeface="Calibri" panose="020F0502020204030204" pitchFamily="34" charset="0"/>
            </a:endParaRPr>
          </a:p>
          <a:p>
            <a:pPr>
              <a:spcBef>
                <a:spcPct val="0"/>
              </a:spcBef>
              <a:buClrTx/>
              <a:buSzTx/>
              <a:buFontTx/>
              <a:buNone/>
            </a:pPr>
            <a:r>
              <a:rPr lang="en-US" altLang="en-US" sz="2400" dirty="0">
                <a:solidFill>
                  <a:srgbClr val="000000"/>
                </a:solidFill>
                <a:latin typeface="Arial" panose="020B0604020202020204" pitchFamily="34" charset="0"/>
                <a:ea typeface="Calibri" panose="020F0502020204030204" pitchFamily="34" charset="0"/>
                <a:cs typeface="Times New Roman" panose="02020603050405020304" pitchFamily="18" charset="0"/>
              </a:rPr>
              <a:t>-1/3 of parents who abuse their child was previously abused by their parents. </a:t>
            </a:r>
            <a:endParaRPr lang="en-US" altLang="en-US" sz="2400" dirty="0">
              <a:solidFill>
                <a:srgbClr val="000000"/>
              </a:solidFill>
              <a:latin typeface="Arial" panose="020B0604020202020204" pitchFamily="34" charset="0"/>
            </a:endParaRPr>
          </a:p>
        </p:txBody>
      </p:sp>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5.xml><?xml version="1.0" encoding="utf-8"?>
<a:theme xmlns:a="http://schemas.openxmlformats.org/drawingml/2006/main" name="Default Design">
  <a:themeElements>
    <a:clrScheme name="Default Design 13">
      <a:dk1>
        <a:srgbClr val="333333"/>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en-US"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itchFamily="34" charset="0"/>
          <a:buNone/>
          <a:tabLst/>
          <a:defRPr kumimoji="0" lang="en-US"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extraClrScheme>
      <a:clrScheme name="Default Design 1">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5">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6">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7">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8">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9">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0">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1">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2">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BFD7F6"/>
        </a:accent5>
        <a:accent6>
          <a:srgbClr val="AE4845"/>
        </a:accent6>
        <a:hlink>
          <a:srgbClr val="0066CC"/>
        </a:hlink>
        <a:folHlink>
          <a:srgbClr val="800080"/>
        </a:folHlink>
      </a:clrScheme>
      <a:clrMap bg1="lt1" tx1="dk1" bg2="lt2" tx2="dk2" accent1="accent1" accent2="accent2" accent3="accent3" accent4="accent4" accent5="accent5" accent6="accent6" hlink="hlink" folHlink="folHlink"/>
    </a:extraClrScheme>
    <a:extraClrScheme>
      <a:clrScheme name="Default Design 13">
        <a:dk1>
          <a:srgbClr val="333333"/>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Override1.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Module</Template>
  <TotalTime>4174</TotalTime>
  <Words>1421</Words>
  <Application>Microsoft Office PowerPoint</Application>
  <PresentationFormat>On-screen Show (4:3)</PresentationFormat>
  <Paragraphs>222</Paragraphs>
  <Slides>44</Slides>
  <Notes>0</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44</vt:i4>
      </vt:variant>
    </vt:vector>
  </HeadingPairs>
  <TitlesOfParts>
    <vt:vector size="65" baseType="lpstr">
      <vt:lpstr>Arial</vt:lpstr>
      <vt:lpstr>Arial Narrow</vt:lpstr>
      <vt:lpstr>Arial Rounded MT Bold</vt:lpstr>
      <vt:lpstr>Book Antiqua</vt:lpstr>
      <vt:lpstr>Calibri</vt:lpstr>
      <vt:lpstr>Candara</vt:lpstr>
      <vt:lpstr>Consolas</vt:lpstr>
      <vt:lpstr>Constantia</vt:lpstr>
      <vt:lpstr>Corbel</vt:lpstr>
      <vt:lpstr>Franklin Gothic Book</vt:lpstr>
      <vt:lpstr>Times New Roman</vt:lpstr>
      <vt:lpstr>Wingdings</vt:lpstr>
      <vt:lpstr>Wingdings 2</vt:lpstr>
      <vt:lpstr>Wingdings 3</vt:lpstr>
      <vt:lpstr>Horizon</vt:lpstr>
      <vt:lpstr>Metro</vt:lpstr>
      <vt:lpstr>Paper</vt:lpstr>
      <vt:lpstr>Hardcover</vt:lpstr>
      <vt:lpstr>Default Design</vt:lpstr>
      <vt:lpstr>1_Office Theme</vt:lpstr>
      <vt:lpstr>Technic</vt:lpstr>
      <vt:lpstr>    CHILD ABUSE</vt:lpstr>
      <vt:lpstr>CHILD ABUSE</vt:lpstr>
      <vt:lpstr>WHO DEFINITIONS</vt:lpstr>
      <vt:lpstr>DEFINITION of physical child abuse</vt:lpstr>
      <vt:lpstr>CLASSIFICATION OF CHILD ABUSE</vt:lpstr>
      <vt:lpstr>CLASSIFICATION OF CHILD ABUSE</vt:lpstr>
      <vt:lpstr>PowerPoint Presentation</vt:lpstr>
      <vt:lpstr>PowerPoint Presentation</vt:lpstr>
      <vt:lpstr>PowerPoint Presentation</vt:lpstr>
      <vt:lpstr>PowerPoint Presentation</vt:lpstr>
      <vt:lpstr>PowerPoint Presentation</vt:lpstr>
      <vt:lpstr>PowerPoint Presentation</vt:lpstr>
      <vt:lpstr>CHILD NEGLECT</vt:lpstr>
      <vt:lpstr>EMOTIONAL ABUSE</vt:lpstr>
      <vt:lpstr>WITNESSING OF FAMILY ABUSE</vt:lpstr>
      <vt:lpstr>MEDICOLEGAL INVESTIGATIONS OF A CASE OF CHILD ABUSE</vt:lpstr>
      <vt:lpstr>Characteristic history</vt:lpstr>
      <vt:lpstr>CHARACTERISTIC SIGNS General signs highly suggestive of child abuse</vt:lpstr>
      <vt:lpstr>PowerPoint Presentation</vt:lpstr>
      <vt:lpstr>Emotional abuse </vt:lpstr>
      <vt:lpstr>PowerPoint Presentation</vt:lpstr>
      <vt:lpstr>PowerPoint Presentation</vt:lpstr>
      <vt:lpstr>SKULL FRACTURES</vt:lpstr>
      <vt:lpstr>PowerPoint Presentation</vt:lpstr>
      <vt:lpstr>Bucket handle fracture in proximal tibia</vt:lpstr>
      <vt:lpstr>FACE INJURIES Fingertips bruises on the sides of the cheek across the mouth to stop the child crying. Teeth: Loosening, breakage even total avulsion of teeth from the sockets. </vt:lpstr>
      <vt:lpstr>BLACK EYE ( RACCOON EYE)</vt:lpstr>
      <vt:lpstr>EAR INJURIES</vt:lpstr>
      <vt:lpstr>PowerPoint Presentation</vt:lpstr>
      <vt:lpstr>NECK INJURIES</vt:lpstr>
      <vt:lpstr>CHEST INJURIES</vt:lpstr>
      <vt:lpstr>INTERNAL ORGAN INJURIES</vt:lpstr>
      <vt:lpstr>LIMBS INJURIES</vt:lpstr>
      <vt:lpstr>Callus = fracture healing</vt:lpstr>
      <vt:lpstr>BITES</vt:lpstr>
      <vt:lpstr>Type of Burns</vt:lpstr>
      <vt:lpstr>PowerPoint Presentation</vt:lpstr>
      <vt:lpstr>PowerPoint Presentation</vt:lpstr>
      <vt:lpstr>PowerPoint Presentation</vt:lpstr>
      <vt:lpstr>7 y sibling give the baby a bath  Classic immersion burn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ABUSE</dc:title>
  <dc:creator>user</dc:creator>
  <cp:lastModifiedBy>melad.boulis</cp:lastModifiedBy>
  <cp:revision>105</cp:revision>
  <dcterms:created xsi:type="dcterms:W3CDTF">2013-12-06T12:23:56Z</dcterms:created>
  <dcterms:modified xsi:type="dcterms:W3CDTF">2021-10-02T11:49:58Z</dcterms:modified>
</cp:coreProperties>
</file>