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6" r:id="rId16"/>
    <p:sldId id="287" r:id="rId17"/>
    <p:sldId id="288" r:id="rId18"/>
    <p:sldId id="269" r:id="rId19"/>
    <p:sldId id="291" r:id="rId20"/>
    <p:sldId id="271" r:id="rId21"/>
    <p:sldId id="272" r:id="rId22"/>
    <p:sldId id="289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5" r:id="rId3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9ED2F-3771-43DD-B0EC-C331A22A8CA0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FC4B16-7D6E-4DC8-9A32-75E03B441EAF}">
      <dgm:prSet phldrT="[Text]"/>
      <dgm:spPr/>
      <dgm:t>
        <a:bodyPr/>
        <a:lstStyle/>
        <a:p>
          <a:r>
            <a:rPr lang="en-US" dirty="0"/>
            <a:t>CAH TYPES</a:t>
          </a:r>
        </a:p>
      </dgm:t>
    </dgm:pt>
    <dgm:pt modelId="{A5EBF8BF-4CB2-4DD8-BE76-694E38BEB98B}" type="parTrans" cxnId="{E6899635-5279-4963-B133-889FAE13117A}">
      <dgm:prSet/>
      <dgm:spPr/>
      <dgm:t>
        <a:bodyPr/>
        <a:lstStyle/>
        <a:p>
          <a:endParaRPr lang="en-US"/>
        </a:p>
      </dgm:t>
    </dgm:pt>
    <dgm:pt modelId="{7F1925BB-5666-4AF8-9A46-0713E6431527}" type="sibTrans" cxnId="{E6899635-5279-4963-B133-889FAE13117A}">
      <dgm:prSet/>
      <dgm:spPr/>
      <dgm:t>
        <a:bodyPr/>
        <a:lstStyle/>
        <a:p>
          <a:endParaRPr lang="en-US"/>
        </a:p>
      </dgm:t>
    </dgm:pt>
    <dgm:pt modelId="{D87DA063-F3DB-4975-BCF2-233DF0F60F07}">
      <dgm:prSet phldrT="[Text]" custT="1"/>
      <dgm:spPr/>
      <dgm:t>
        <a:bodyPr/>
        <a:lstStyle/>
        <a:p>
          <a:r>
            <a:rPr lang="en-US" sz="1800" dirty="0"/>
            <a:t>1) 21-Hydroxylase Deficiency (90%)</a:t>
          </a:r>
        </a:p>
      </dgm:t>
    </dgm:pt>
    <dgm:pt modelId="{EC26D432-E793-4DF7-B99F-8E36B58726A9}" type="parTrans" cxnId="{C36E3FC9-D3C9-4BEC-84E5-ACA0AB8C4812}">
      <dgm:prSet/>
      <dgm:spPr/>
      <dgm:t>
        <a:bodyPr/>
        <a:lstStyle/>
        <a:p>
          <a:endParaRPr lang="en-US"/>
        </a:p>
      </dgm:t>
    </dgm:pt>
    <dgm:pt modelId="{0328D706-2509-4178-B45F-5DED4A4C69C5}" type="sibTrans" cxnId="{C36E3FC9-D3C9-4BEC-84E5-ACA0AB8C4812}">
      <dgm:prSet/>
      <dgm:spPr/>
      <dgm:t>
        <a:bodyPr/>
        <a:lstStyle/>
        <a:p>
          <a:endParaRPr lang="en-US"/>
        </a:p>
      </dgm:t>
    </dgm:pt>
    <dgm:pt modelId="{C65ABE7E-A883-4A6F-B7A4-DFD1C4AEC45D}" type="asst">
      <dgm:prSet custT="1"/>
      <dgm:spPr/>
      <dgm:t>
        <a:bodyPr/>
        <a:lstStyle/>
        <a:p>
          <a:r>
            <a:rPr lang="en-US" sz="1800" dirty="0"/>
            <a:t>Salt-Wasting (75%)</a:t>
          </a:r>
          <a:br>
            <a:rPr lang="en-US" sz="1800" dirty="0"/>
          </a:br>
          <a:r>
            <a:rPr lang="en-US" sz="1600" b="1" u="sng" dirty="0"/>
            <a:t>decrease Aldosterone and cortisol</a:t>
          </a:r>
        </a:p>
      </dgm:t>
    </dgm:pt>
    <dgm:pt modelId="{8EA2C6E6-ECA5-4916-AF4A-B97B067D579E}" type="parTrans" cxnId="{EAEB324B-9567-42D1-9630-108A47D4CA8A}">
      <dgm:prSet/>
      <dgm:spPr/>
      <dgm:t>
        <a:bodyPr/>
        <a:lstStyle/>
        <a:p>
          <a:endParaRPr lang="en-US"/>
        </a:p>
      </dgm:t>
    </dgm:pt>
    <dgm:pt modelId="{66558F2C-1B21-4AC1-BA41-4735AA00178E}" type="sibTrans" cxnId="{EAEB324B-9567-42D1-9630-108A47D4CA8A}">
      <dgm:prSet/>
      <dgm:spPr/>
      <dgm:t>
        <a:bodyPr/>
        <a:lstStyle/>
        <a:p>
          <a:endParaRPr lang="en-US"/>
        </a:p>
      </dgm:t>
    </dgm:pt>
    <dgm:pt modelId="{1B89C4C4-FC8D-4346-AD2E-52FA3C4127B1}" type="asst">
      <dgm:prSet custT="1"/>
      <dgm:spPr/>
      <dgm:t>
        <a:bodyPr/>
        <a:lstStyle/>
        <a:p>
          <a:r>
            <a:rPr lang="en-US" sz="1800" dirty="0"/>
            <a:t>Simple </a:t>
          </a:r>
          <a:r>
            <a:rPr lang="en-US" sz="1800" dirty="0" err="1"/>
            <a:t>virilization</a:t>
          </a:r>
          <a:r>
            <a:rPr lang="en-US" sz="1800" dirty="0"/>
            <a:t> (25%)</a:t>
          </a:r>
          <a:br>
            <a:rPr lang="en-US" sz="1600" dirty="0"/>
          </a:br>
          <a:r>
            <a:rPr lang="en-US" sz="1600" b="1" u="sng" dirty="0"/>
            <a:t>increase androgen</a:t>
          </a:r>
        </a:p>
      </dgm:t>
    </dgm:pt>
    <dgm:pt modelId="{9B3C7ECB-54F5-4385-9B2A-888FBDCB58B8}" type="parTrans" cxnId="{775E1163-04CC-4886-95DD-81E2B180FF32}">
      <dgm:prSet/>
      <dgm:spPr/>
      <dgm:t>
        <a:bodyPr/>
        <a:lstStyle/>
        <a:p>
          <a:endParaRPr lang="en-US"/>
        </a:p>
      </dgm:t>
    </dgm:pt>
    <dgm:pt modelId="{A837565B-4F0C-4B0A-8C23-4DF8095024E8}" type="sibTrans" cxnId="{775E1163-04CC-4886-95DD-81E2B180FF32}">
      <dgm:prSet/>
      <dgm:spPr/>
      <dgm:t>
        <a:bodyPr/>
        <a:lstStyle/>
        <a:p>
          <a:endParaRPr lang="en-US"/>
        </a:p>
      </dgm:t>
    </dgm:pt>
    <dgm:pt modelId="{C2502E56-42AC-45AC-AC2D-F3C51761399F}">
      <dgm:prSet custT="1"/>
      <dgm:spPr/>
      <dgm:t>
        <a:bodyPr/>
        <a:lstStyle/>
        <a:p>
          <a:r>
            <a:rPr lang="en-US" sz="1600" b="1" dirty="0"/>
            <a:t>Classical type</a:t>
          </a:r>
        </a:p>
      </dgm:t>
    </dgm:pt>
    <dgm:pt modelId="{0699162E-AE4B-46CB-916C-C6024C7532D2}" type="sibTrans" cxnId="{9A9F8F7B-DDA1-4739-84B0-59CA200E5267}">
      <dgm:prSet/>
      <dgm:spPr/>
      <dgm:t>
        <a:bodyPr/>
        <a:lstStyle/>
        <a:p>
          <a:endParaRPr lang="en-US"/>
        </a:p>
      </dgm:t>
    </dgm:pt>
    <dgm:pt modelId="{E4093579-A46C-4E29-A06B-832959E71A9F}" type="parTrans" cxnId="{9A9F8F7B-DDA1-4739-84B0-59CA200E5267}">
      <dgm:prSet/>
      <dgm:spPr/>
      <dgm:t>
        <a:bodyPr/>
        <a:lstStyle/>
        <a:p>
          <a:endParaRPr lang="en-US"/>
        </a:p>
      </dgm:t>
    </dgm:pt>
    <dgm:pt modelId="{25C9648E-9F10-4E43-9269-E0FED4A6B397}">
      <dgm:prSet custT="1"/>
      <dgm:spPr/>
      <dgm:t>
        <a:bodyPr/>
        <a:lstStyle/>
        <a:p>
          <a:r>
            <a:rPr lang="en-US" sz="1600" b="1" u="sng" dirty="0"/>
            <a:t>Female : </a:t>
          </a:r>
          <a:r>
            <a:rPr lang="en-US" sz="1600" dirty="0"/>
            <a:t>diagnosed at birth regardless the degree </a:t>
          </a:r>
          <a:br>
            <a:rPr lang="en-US" sz="1600" dirty="0"/>
          </a:br>
          <a:r>
            <a:rPr lang="en-US" sz="1600" dirty="0"/>
            <a:t>( sign of </a:t>
          </a:r>
          <a:r>
            <a:rPr lang="en-US" sz="1600" dirty="0" err="1"/>
            <a:t>virilization</a:t>
          </a:r>
          <a:r>
            <a:rPr lang="en-US" sz="1600" dirty="0"/>
            <a:t> )</a:t>
          </a:r>
        </a:p>
      </dgm:t>
    </dgm:pt>
    <dgm:pt modelId="{F39DCBFF-8A3C-406B-B820-FDA066B5BA54}" type="parTrans" cxnId="{A1F57633-F133-46A2-9B61-A6FD065862E9}">
      <dgm:prSet/>
      <dgm:spPr/>
      <dgm:t>
        <a:bodyPr/>
        <a:lstStyle/>
        <a:p>
          <a:endParaRPr lang="en-US"/>
        </a:p>
      </dgm:t>
    </dgm:pt>
    <dgm:pt modelId="{5A83D2C5-A68C-47D9-8E6C-93A748AC8A03}" type="sibTrans" cxnId="{A1F57633-F133-46A2-9B61-A6FD065862E9}">
      <dgm:prSet/>
      <dgm:spPr/>
      <dgm:t>
        <a:bodyPr/>
        <a:lstStyle/>
        <a:p>
          <a:endParaRPr lang="en-US"/>
        </a:p>
      </dgm:t>
    </dgm:pt>
    <dgm:pt modelId="{B92A6450-41ED-4399-8A04-C29CF4EC0F4E}">
      <dgm:prSet custT="1"/>
      <dgm:spPr/>
      <dgm:t>
        <a:bodyPr/>
        <a:lstStyle/>
        <a:p>
          <a:r>
            <a:rPr lang="en-US" sz="1600" b="1" u="sng" dirty="0"/>
            <a:t>Male : </a:t>
          </a:r>
          <a:r>
            <a:rPr lang="en-US" sz="1600" dirty="0"/>
            <a:t>diagnosed when signs of Adrenal crisis develop </a:t>
          </a:r>
        </a:p>
      </dgm:t>
    </dgm:pt>
    <dgm:pt modelId="{D08D91BD-2583-46F7-94E4-02F23FE4E59D}" type="parTrans" cxnId="{B5E2F660-05A1-4E78-BA68-8B94B842696E}">
      <dgm:prSet/>
      <dgm:spPr/>
      <dgm:t>
        <a:bodyPr/>
        <a:lstStyle/>
        <a:p>
          <a:endParaRPr lang="en-US"/>
        </a:p>
      </dgm:t>
    </dgm:pt>
    <dgm:pt modelId="{7CCB2846-6CD5-4149-AE97-981C416525C3}" type="sibTrans" cxnId="{B5E2F660-05A1-4E78-BA68-8B94B842696E}">
      <dgm:prSet/>
      <dgm:spPr/>
      <dgm:t>
        <a:bodyPr/>
        <a:lstStyle/>
        <a:p>
          <a:endParaRPr lang="en-US"/>
        </a:p>
      </dgm:t>
    </dgm:pt>
    <dgm:pt modelId="{7434B01F-EF19-410B-9AC7-DC2EC38E9D25}">
      <dgm:prSet custT="1"/>
      <dgm:spPr/>
      <dgm:t>
        <a:bodyPr/>
        <a:lstStyle/>
        <a:p>
          <a:r>
            <a:rPr lang="en-US" sz="1600" b="1" u="sng" dirty="0"/>
            <a:t>Female : </a:t>
          </a:r>
          <a:r>
            <a:rPr lang="en-US" sz="1600" dirty="0"/>
            <a:t>Normal neonatal period </a:t>
          </a:r>
          <a:br>
            <a:rPr lang="en-US" sz="1600" dirty="0"/>
          </a:br>
          <a:r>
            <a:rPr lang="en-US" sz="1600" dirty="0" err="1"/>
            <a:t>virilization</a:t>
          </a:r>
          <a:r>
            <a:rPr lang="en-US" sz="1600" dirty="0"/>
            <a:t> sign  appear at puberty </a:t>
          </a:r>
        </a:p>
      </dgm:t>
    </dgm:pt>
    <dgm:pt modelId="{8DEA0B3B-8068-420A-84F3-07115D5A1037}" type="parTrans" cxnId="{49522CF8-BCBE-47DE-B218-3110733B33B1}">
      <dgm:prSet/>
      <dgm:spPr/>
      <dgm:t>
        <a:bodyPr/>
        <a:lstStyle/>
        <a:p>
          <a:endParaRPr lang="en-US"/>
        </a:p>
      </dgm:t>
    </dgm:pt>
    <dgm:pt modelId="{9E6A452C-163C-45E6-8F2C-F5C8AE0A0520}" type="sibTrans" cxnId="{49522CF8-BCBE-47DE-B218-3110733B33B1}">
      <dgm:prSet/>
      <dgm:spPr/>
      <dgm:t>
        <a:bodyPr/>
        <a:lstStyle/>
        <a:p>
          <a:endParaRPr lang="en-US"/>
        </a:p>
      </dgm:t>
    </dgm:pt>
    <dgm:pt modelId="{3457720E-37A2-48C2-AA0B-FE0E4AEB8BBB}">
      <dgm:prSet custT="1"/>
      <dgm:spPr/>
      <dgm:t>
        <a:bodyPr/>
        <a:lstStyle/>
        <a:p>
          <a:r>
            <a:rPr lang="en-US" sz="1600" b="1" dirty="0"/>
            <a:t>Non classical </a:t>
          </a:r>
        </a:p>
      </dgm:t>
    </dgm:pt>
    <dgm:pt modelId="{83FE6953-6A7F-46B3-A902-E01453231B87}" type="parTrans" cxnId="{0B9D8C6C-F71C-46E2-81C1-E9B537EA9471}">
      <dgm:prSet/>
      <dgm:spPr/>
      <dgm:t>
        <a:bodyPr/>
        <a:lstStyle/>
        <a:p>
          <a:endParaRPr lang="en-US"/>
        </a:p>
      </dgm:t>
    </dgm:pt>
    <dgm:pt modelId="{33EA5BDA-A9DB-4D1A-9781-4F258EF510DA}" type="sibTrans" cxnId="{0B9D8C6C-F71C-46E2-81C1-E9B537EA9471}">
      <dgm:prSet/>
      <dgm:spPr/>
      <dgm:t>
        <a:bodyPr/>
        <a:lstStyle/>
        <a:p>
          <a:endParaRPr lang="en-US"/>
        </a:p>
      </dgm:t>
    </dgm:pt>
    <dgm:pt modelId="{CE590BD1-9C28-40F4-A5B1-9742C4FCA9D7}">
      <dgm:prSet custT="1"/>
      <dgm:spPr/>
      <dgm:t>
        <a:bodyPr/>
        <a:lstStyle/>
        <a:p>
          <a:r>
            <a:rPr lang="en-US" sz="1600" dirty="0"/>
            <a:t>Milder then classic </a:t>
          </a:r>
          <a:br>
            <a:rPr lang="en-US" sz="1600" dirty="0"/>
          </a:br>
          <a:r>
            <a:rPr lang="en-US" sz="1600" b="1" u="sng" dirty="0"/>
            <a:t>Female :</a:t>
          </a:r>
          <a:br>
            <a:rPr lang="en-US" sz="1600" dirty="0"/>
          </a:br>
          <a:r>
            <a:rPr lang="en-US" sz="1600" dirty="0"/>
            <a:t>pubertal disorders at puberty </a:t>
          </a:r>
        </a:p>
      </dgm:t>
    </dgm:pt>
    <dgm:pt modelId="{B103BA0D-13C2-4EA6-A66B-85D9E841D588}" type="parTrans" cxnId="{BD59B5E1-A351-4A89-B371-1F27600EFB4A}">
      <dgm:prSet/>
      <dgm:spPr/>
      <dgm:t>
        <a:bodyPr/>
        <a:lstStyle/>
        <a:p>
          <a:endParaRPr lang="en-US"/>
        </a:p>
      </dgm:t>
    </dgm:pt>
    <dgm:pt modelId="{EAC00DF2-227F-4F4F-8CA6-7915FB602726}" type="sibTrans" cxnId="{BD59B5E1-A351-4A89-B371-1F27600EFB4A}">
      <dgm:prSet/>
      <dgm:spPr/>
      <dgm:t>
        <a:bodyPr/>
        <a:lstStyle/>
        <a:p>
          <a:endParaRPr lang="en-US"/>
        </a:p>
      </dgm:t>
    </dgm:pt>
    <dgm:pt modelId="{A0746264-C0D8-45DD-991E-A36A85B8E5F1}" type="pres">
      <dgm:prSet presAssocID="{6FC9ED2F-3771-43DD-B0EC-C331A22A8C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C2D4E7-4886-48C1-9E7C-8C36FB8EA030}" type="pres">
      <dgm:prSet presAssocID="{9AFC4B16-7D6E-4DC8-9A32-75E03B441EAF}" presName="hierRoot1" presStyleCnt="0">
        <dgm:presLayoutVars>
          <dgm:hierBranch val="init"/>
        </dgm:presLayoutVars>
      </dgm:prSet>
      <dgm:spPr/>
    </dgm:pt>
    <dgm:pt modelId="{AC3F2951-F246-41CB-913A-CE396C63C37D}" type="pres">
      <dgm:prSet presAssocID="{9AFC4B16-7D6E-4DC8-9A32-75E03B441EAF}" presName="rootComposite1" presStyleCnt="0"/>
      <dgm:spPr/>
    </dgm:pt>
    <dgm:pt modelId="{6FA6F9AB-2DD8-4D57-ABAF-0F6410CC3BAE}" type="pres">
      <dgm:prSet presAssocID="{9AFC4B16-7D6E-4DC8-9A32-75E03B441EAF}" presName="rootText1" presStyleLbl="node0" presStyleIdx="0" presStyleCnt="1" custScaleX="214533" custScaleY="76541" custLinFactNeighborY="-2614">
        <dgm:presLayoutVars>
          <dgm:chPref val="3"/>
        </dgm:presLayoutVars>
      </dgm:prSet>
      <dgm:spPr/>
    </dgm:pt>
    <dgm:pt modelId="{7A9FE444-0F38-4C47-8A99-AFD07CFBDC4B}" type="pres">
      <dgm:prSet presAssocID="{9AFC4B16-7D6E-4DC8-9A32-75E03B441EAF}" presName="rootConnector1" presStyleLbl="node1" presStyleIdx="0" presStyleCnt="0"/>
      <dgm:spPr/>
    </dgm:pt>
    <dgm:pt modelId="{C148B409-2C94-4B21-A195-50E7D20C0E02}" type="pres">
      <dgm:prSet presAssocID="{9AFC4B16-7D6E-4DC8-9A32-75E03B441EAF}" presName="hierChild2" presStyleCnt="0"/>
      <dgm:spPr/>
    </dgm:pt>
    <dgm:pt modelId="{0828B8A3-5B85-4931-96A7-8932518D0A83}" type="pres">
      <dgm:prSet presAssocID="{EC26D432-E793-4DF7-B99F-8E36B58726A9}" presName="Name37" presStyleLbl="parChTrans1D2" presStyleIdx="0" presStyleCnt="1"/>
      <dgm:spPr/>
    </dgm:pt>
    <dgm:pt modelId="{2A89B6F6-1680-493A-9A27-5DCDC98C6A98}" type="pres">
      <dgm:prSet presAssocID="{D87DA063-F3DB-4975-BCF2-233DF0F60F07}" presName="hierRoot2" presStyleCnt="0">
        <dgm:presLayoutVars>
          <dgm:hierBranch val="init"/>
        </dgm:presLayoutVars>
      </dgm:prSet>
      <dgm:spPr/>
    </dgm:pt>
    <dgm:pt modelId="{5C798FF7-1CD5-4C00-A5F4-CAC508B7E855}" type="pres">
      <dgm:prSet presAssocID="{D87DA063-F3DB-4975-BCF2-233DF0F60F07}" presName="rootComposite" presStyleCnt="0"/>
      <dgm:spPr/>
    </dgm:pt>
    <dgm:pt modelId="{64C1BB56-A2FE-4C9F-9CAC-4C55EB439D65}" type="pres">
      <dgm:prSet presAssocID="{D87DA063-F3DB-4975-BCF2-233DF0F60F07}" presName="rootText" presStyleLbl="node2" presStyleIdx="0" presStyleCnt="1" custScaleX="179572" custScaleY="130070">
        <dgm:presLayoutVars>
          <dgm:chPref val="3"/>
        </dgm:presLayoutVars>
      </dgm:prSet>
      <dgm:spPr/>
    </dgm:pt>
    <dgm:pt modelId="{2D5EE95C-6423-4FA0-81A3-094248EBF109}" type="pres">
      <dgm:prSet presAssocID="{D87DA063-F3DB-4975-BCF2-233DF0F60F07}" presName="rootConnector" presStyleLbl="node2" presStyleIdx="0" presStyleCnt="1"/>
      <dgm:spPr/>
    </dgm:pt>
    <dgm:pt modelId="{D6063452-6947-4929-B7A0-03F9F8DEF672}" type="pres">
      <dgm:prSet presAssocID="{D87DA063-F3DB-4975-BCF2-233DF0F60F07}" presName="hierChild4" presStyleCnt="0"/>
      <dgm:spPr/>
    </dgm:pt>
    <dgm:pt modelId="{F3B38311-6E74-4947-AFD7-4D0768A57E91}" type="pres">
      <dgm:prSet presAssocID="{E4093579-A46C-4E29-A06B-832959E71A9F}" presName="Name37" presStyleLbl="parChTrans1D3" presStyleIdx="0" presStyleCnt="2"/>
      <dgm:spPr/>
    </dgm:pt>
    <dgm:pt modelId="{CFF6B17B-2EB0-4228-BA89-729AE0CEF761}" type="pres">
      <dgm:prSet presAssocID="{C2502E56-42AC-45AC-AC2D-F3C51761399F}" presName="hierRoot2" presStyleCnt="0">
        <dgm:presLayoutVars>
          <dgm:hierBranch val="init"/>
        </dgm:presLayoutVars>
      </dgm:prSet>
      <dgm:spPr/>
    </dgm:pt>
    <dgm:pt modelId="{BECE8FF2-0B2A-4D12-A45C-BE2A4BAA1CFD}" type="pres">
      <dgm:prSet presAssocID="{C2502E56-42AC-45AC-AC2D-F3C51761399F}" presName="rootComposite" presStyleCnt="0"/>
      <dgm:spPr/>
    </dgm:pt>
    <dgm:pt modelId="{3986AFA2-96EC-4667-AE7A-4EE004102A1D}" type="pres">
      <dgm:prSet presAssocID="{C2502E56-42AC-45AC-AC2D-F3C51761399F}" presName="rootText" presStyleLbl="node3" presStyleIdx="0" presStyleCnt="2" custScaleX="129196">
        <dgm:presLayoutVars>
          <dgm:chPref val="3"/>
        </dgm:presLayoutVars>
      </dgm:prSet>
      <dgm:spPr/>
    </dgm:pt>
    <dgm:pt modelId="{68550195-EE61-496F-96E6-4B9D610D873A}" type="pres">
      <dgm:prSet presAssocID="{C2502E56-42AC-45AC-AC2D-F3C51761399F}" presName="rootConnector" presStyleLbl="node3" presStyleIdx="0" presStyleCnt="2"/>
      <dgm:spPr/>
    </dgm:pt>
    <dgm:pt modelId="{F0F6B411-281B-4963-ADDB-60E6F241679C}" type="pres">
      <dgm:prSet presAssocID="{C2502E56-42AC-45AC-AC2D-F3C51761399F}" presName="hierChild4" presStyleCnt="0"/>
      <dgm:spPr/>
    </dgm:pt>
    <dgm:pt modelId="{A5921D02-6F94-443F-8C00-5285E218472B}" type="pres">
      <dgm:prSet presAssocID="{C2502E56-42AC-45AC-AC2D-F3C51761399F}" presName="hierChild5" presStyleCnt="0"/>
      <dgm:spPr/>
    </dgm:pt>
    <dgm:pt modelId="{C60992AB-292E-4C6E-90A5-42D29A0CD909}" type="pres">
      <dgm:prSet presAssocID="{8EA2C6E6-ECA5-4916-AF4A-B97B067D579E}" presName="Name111" presStyleLbl="parChTrans1D4" presStyleIdx="0" presStyleCnt="6"/>
      <dgm:spPr/>
    </dgm:pt>
    <dgm:pt modelId="{6D7100AB-AB70-45F5-A67B-D95855AD0C13}" type="pres">
      <dgm:prSet presAssocID="{C65ABE7E-A883-4A6F-B7A4-DFD1C4AEC45D}" presName="hierRoot3" presStyleCnt="0">
        <dgm:presLayoutVars>
          <dgm:hierBranch val="init"/>
        </dgm:presLayoutVars>
      </dgm:prSet>
      <dgm:spPr/>
    </dgm:pt>
    <dgm:pt modelId="{A24305C1-8E05-4E05-83E6-2A02FBDB8CD7}" type="pres">
      <dgm:prSet presAssocID="{C65ABE7E-A883-4A6F-B7A4-DFD1C4AEC45D}" presName="rootComposite3" presStyleCnt="0"/>
      <dgm:spPr/>
    </dgm:pt>
    <dgm:pt modelId="{0FC3AD3B-12FE-4A0F-853B-18CEE4AD4E7D}" type="pres">
      <dgm:prSet presAssocID="{C65ABE7E-A883-4A6F-B7A4-DFD1C4AEC45D}" presName="rootText3" presStyleLbl="asst3" presStyleIdx="0" presStyleCnt="2" custScaleX="171884" custScaleY="193088">
        <dgm:presLayoutVars>
          <dgm:chPref val="3"/>
        </dgm:presLayoutVars>
      </dgm:prSet>
      <dgm:spPr/>
    </dgm:pt>
    <dgm:pt modelId="{80637EAA-FAB4-4CE3-8034-B1379DFC9096}" type="pres">
      <dgm:prSet presAssocID="{C65ABE7E-A883-4A6F-B7A4-DFD1C4AEC45D}" presName="rootConnector3" presStyleLbl="asst3" presStyleIdx="0" presStyleCnt="2"/>
      <dgm:spPr/>
    </dgm:pt>
    <dgm:pt modelId="{222E1BAB-ECF8-47D9-8ADB-153A417D7400}" type="pres">
      <dgm:prSet presAssocID="{C65ABE7E-A883-4A6F-B7A4-DFD1C4AEC45D}" presName="hierChild6" presStyleCnt="0"/>
      <dgm:spPr/>
    </dgm:pt>
    <dgm:pt modelId="{BE683122-8A9E-4E1D-B91C-E9D91475C7D8}" type="pres">
      <dgm:prSet presAssocID="{F39DCBFF-8A3C-406B-B820-FDA066B5BA54}" presName="Name37" presStyleLbl="parChTrans1D4" presStyleIdx="1" presStyleCnt="6"/>
      <dgm:spPr/>
    </dgm:pt>
    <dgm:pt modelId="{618520D7-E3C5-4E74-AF4A-DD63403115CA}" type="pres">
      <dgm:prSet presAssocID="{25C9648E-9F10-4E43-9269-E0FED4A6B397}" presName="hierRoot2" presStyleCnt="0">
        <dgm:presLayoutVars>
          <dgm:hierBranch val="init"/>
        </dgm:presLayoutVars>
      </dgm:prSet>
      <dgm:spPr/>
    </dgm:pt>
    <dgm:pt modelId="{6FDE0D0C-25E6-431D-BB8D-E4D1E8E7F71D}" type="pres">
      <dgm:prSet presAssocID="{25C9648E-9F10-4E43-9269-E0FED4A6B397}" presName="rootComposite" presStyleCnt="0"/>
      <dgm:spPr/>
    </dgm:pt>
    <dgm:pt modelId="{5FA30726-FFE1-41D1-B671-69A8970D2BEC}" type="pres">
      <dgm:prSet presAssocID="{25C9648E-9F10-4E43-9269-E0FED4A6B397}" presName="rootText" presStyleLbl="node4" presStyleIdx="0" presStyleCnt="4" custScaleX="188853" custScaleY="190131">
        <dgm:presLayoutVars>
          <dgm:chPref val="3"/>
        </dgm:presLayoutVars>
      </dgm:prSet>
      <dgm:spPr/>
    </dgm:pt>
    <dgm:pt modelId="{E4E037C7-20B3-4417-AF15-644D98DF4D33}" type="pres">
      <dgm:prSet presAssocID="{25C9648E-9F10-4E43-9269-E0FED4A6B397}" presName="rootConnector" presStyleLbl="node4" presStyleIdx="0" presStyleCnt="4"/>
      <dgm:spPr/>
    </dgm:pt>
    <dgm:pt modelId="{60E5701B-9B6D-4613-A102-784B0FE3D94D}" type="pres">
      <dgm:prSet presAssocID="{25C9648E-9F10-4E43-9269-E0FED4A6B397}" presName="hierChild4" presStyleCnt="0"/>
      <dgm:spPr/>
    </dgm:pt>
    <dgm:pt modelId="{F0FF6FB2-1FFF-4DF0-9032-4713A40F93D9}" type="pres">
      <dgm:prSet presAssocID="{25C9648E-9F10-4E43-9269-E0FED4A6B397}" presName="hierChild5" presStyleCnt="0"/>
      <dgm:spPr/>
    </dgm:pt>
    <dgm:pt modelId="{1D613065-DABF-4F41-8AF5-7E19724BE4DD}" type="pres">
      <dgm:prSet presAssocID="{D08D91BD-2583-46F7-94E4-02F23FE4E59D}" presName="Name37" presStyleLbl="parChTrans1D4" presStyleIdx="2" presStyleCnt="6"/>
      <dgm:spPr/>
    </dgm:pt>
    <dgm:pt modelId="{3584F911-C95B-4220-B5D7-524FE85D4FB8}" type="pres">
      <dgm:prSet presAssocID="{B92A6450-41ED-4399-8A04-C29CF4EC0F4E}" presName="hierRoot2" presStyleCnt="0">
        <dgm:presLayoutVars>
          <dgm:hierBranch val="init"/>
        </dgm:presLayoutVars>
      </dgm:prSet>
      <dgm:spPr/>
    </dgm:pt>
    <dgm:pt modelId="{55DB21F9-6B2E-438F-B842-7897375C1038}" type="pres">
      <dgm:prSet presAssocID="{B92A6450-41ED-4399-8A04-C29CF4EC0F4E}" presName="rootComposite" presStyleCnt="0"/>
      <dgm:spPr/>
    </dgm:pt>
    <dgm:pt modelId="{246A3FDC-FB0D-4F7E-BA93-8C518E33930D}" type="pres">
      <dgm:prSet presAssocID="{B92A6450-41ED-4399-8A04-C29CF4EC0F4E}" presName="rootText" presStyleLbl="node4" presStyleIdx="1" presStyleCnt="4" custScaleX="198614" custScaleY="170204">
        <dgm:presLayoutVars>
          <dgm:chPref val="3"/>
        </dgm:presLayoutVars>
      </dgm:prSet>
      <dgm:spPr/>
    </dgm:pt>
    <dgm:pt modelId="{46158FC5-B82C-48C6-8DBD-0523C0EC24D6}" type="pres">
      <dgm:prSet presAssocID="{B92A6450-41ED-4399-8A04-C29CF4EC0F4E}" presName="rootConnector" presStyleLbl="node4" presStyleIdx="1" presStyleCnt="4"/>
      <dgm:spPr/>
    </dgm:pt>
    <dgm:pt modelId="{11281F93-D3A6-4887-A608-0954642D200B}" type="pres">
      <dgm:prSet presAssocID="{B92A6450-41ED-4399-8A04-C29CF4EC0F4E}" presName="hierChild4" presStyleCnt="0"/>
      <dgm:spPr/>
    </dgm:pt>
    <dgm:pt modelId="{77D6B74B-EA6D-4F33-9F8E-FCB576BAE8DD}" type="pres">
      <dgm:prSet presAssocID="{B92A6450-41ED-4399-8A04-C29CF4EC0F4E}" presName="hierChild5" presStyleCnt="0"/>
      <dgm:spPr/>
    </dgm:pt>
    <dgm:pt modelId="{A66B63E0-1BF0-4CA6-9F56-C2BE370EA908}" type="pres">
      <dgm:prSet presAssocID="{C65ABE7E-A883-4A6F-B7A4-DFD1C4AEC45D}" presName="hierChild7" presStyleCnt="0"/>
      <dgm:spPr/>
    </dgm:pt>
    <dgm:pt modelId="{9D3763CD-DD20-4583-A2EB-985EC4F7F61C}" type="pres">
      <dgm:prSet presAssocID="{9B3C7ECB-54F5-4385-9B2A-888FBDCB58B8}" presName="Name111" presStyleLbl="parChTrans1D4" presStyleIdx="3" presStyleCnt="6"/>
      <dgm:spPr/>
    </dgm:pt>
    <dgm:pt modelId="{AC68E21F-D56E-4475-9AA6-382E81D14A9F}" type="pres">
      <dgm:prSet presAssocID="{1B89C4C4-FC8D-4346-AD2E-52FA3C4127B1}" presName="hierRoot3" presStyleCnt="0">
        <dgm:presLayoutVars>
          <dgm:hierBranch val="init"/>
        </dgm:presLayoutVars>
      </dgm:prSet>
      <dgm:spPr/>
    </dgm:pt>
    <dgm:pt modelId="{0C6076ED-43D2-42EB-86B3-1546418B2994}" type="pres">
      <dgm:prSet presAssocID="{1B89C4C4-FC8D-4346-AD2E-52FA3C4127B1}" presName="rootComposite3" presStyleCnt="0"/>
      <dgm:spPr/>
    </dgm:pt>
    <dgm:pt modelId="{52FB763D-DA72-4C59-A8B2-894B084335AF}" type="pres">
      <dgm:prSet presAssocID="{1B89C4C4-FC8D-4346-AD2E-52FA3C4127B1}" presName="rootText3" presStyleLbl="asst3" presStyleIdx="1" presStyleCnt="2" custScaleX="177262" custScaleY="141753">
        <dgm:presLayoutVars>
          <dgm:chPref val="3"/>
        </dgm:presLayoutVars>
      </dgm:prSet>
      <dgm:spPr/>
    </dgm:pt>
    <dgm:pt modelId="{00E74D9C-A73A-4183-9540-D3C618B083DA}" type="pres">
      <dgm:prSet presAssocID="{1B89C4C4-FC8D-4346-AD2E-52FA3C4127B1}" presName="rootConnector3" presStyleLbl="asst3" presStyleIdx="1" presStyleCnt="2"/>
      <dgm:spPr/>
    </dgm:pt>
    <dgm:pt modelId="{D01148EF-DE93-4B72-95F1-FBC4CA530F95}" type="pres">
      <dgm:prSet presAssocID="{1B89C4C4-FC8D-4346-AD2E-52FA3C4127B1}" presName="hierChild6" presStyleCnt="0"/>
      <dgm:spPr/>
    </dgm:pt>
    <dgm:pt modelId="{9E76F44B-039A-45A3-9BBD-40BC9024FAB8}" type="pres">
      <dgm:prSet presAssocID="{8DEA0B3B-8068-420A-84F3-07115D5A1037}" presName="Name37" presStyleLbl="parChTrans1D4" presStyleIdx="4" presStyleCnt="6"/>
      <dgm:spPr/>
    </dgm:pt>
    <dgm:pt modelId="{2D2BE62E-EC41-43D1-9D1D-B0FA609C6C27}" type="pres">
      <dgm:prSet presAssocID="{7434B01F-EF19-410B-9AC7-DC2EC38E9D25}" presName="hierRoot2" presStyleCnt="0">
        <dgm:presLayoutVars>
          <dgm:hierBranch val="init"/>
        </dgm:presLayoutVars>
      </dgm:prSet>
      <dgm:spPr/>
    </dgm:pt>
    <dgm:pt modelId="{2FB5F17B-6132-497F-B2C0-8A0C020B1B1F}" type="pres">
      <dgm:prSet presAssocID="{7434B01F-EF19-410B-9AC7-DC2EC38E9D25}" presName="rootComposite" presStyleCnt="0"/>
      <dgm:spPr/>
    </dgm:pt>
    <dgm:pt modelId="{7BF926D8-19D1-430F-8553-F74E53ECA4EA}" type="pres">
      <dgm:prSet presAssocID="{7434B01F-EF19-410B-9AC7-DC2EC38E9D25}" presName="rootText" presStyleLbl="node4" presStyleIdx="2" presStyleCnt="4" custScaleX="231456" custScaleY="202159" custLinFactNeighborX="-77134" custLinFactNeighborY="91520">
        <dgm:presLayoutVars>
          <dgm:chPref val="3"/>
        </dgm:presLayoutVars>
      </dgm:prSet>
      <dgm:spPr/>
    </dgm:pt>
    <dgm:pt modelId="{A151863E-E21D-47FE-B537-0EC26345F03A}" type="pres">
      <dgm:prSet presAssocID="{7434B01F-EF19-410B-9AC7-DC2EC38E9D25}" presName="rootConnector" presStyleLbl="node4" presStyleIdx="2" presStyleCnt="4"/>
      <dgm:spPr/>
    </dgm:pt>
    <dgm:pt modelId="{DBB905A1-C0A6-4274-8D5C-AA69B33AB431}" type="pres">
      <dgm:prSet presAssocID="{7434B01F-EF19-410B-9AC7-DC2EC38E9D25}" presName="hierChild4" presStyleCnt="0"/>
      <dgm:spPr/>
    </dgm:pt>
    <dgm:pt modelId="{DAADBFDB-7971-4B72-B49F-CA9970544D20}" type="pres">
      <dgm:prSet presAssocID="{7434B01F-EF19-410B-9AC7-DC2EC38E9D25}" presName="hierChild5" presStyleCnt="0"/>
      <dgm:spPr/>
    </dgm:pt>
    <dgm:pt modelId="{7AC652FE-E76F-43C9-BFA9-C50617B3909C}" type="pres">
      <dgm:prSet presAssocID="{1B89C4C4-FC8D-4346-AD2E-52FA3C4127B1}" presName="hierChild7" presStyleCnt="0"/>
      <dgm:spPr/>
    </dgm:pt>
    <dgm:pt modelId="{1916B565-6FA0-45BB-A0E1-2A826E4864A0}" type="pres">
      <dgm:prSet presAssocID="{83FE6953-6A7F-46B3-A902-E01453231B87}" presName="Name37" presStyleLbl="parChTrans1D3" presStyleIdx="1" presStyleCnt="2"/>
      <dgm:spPr/>
    </dgm:pt>
    <dgm:pt modelId="{9B31CCC6-F99D-4630-8223-5AD968294227}" type="pres">
      <dgm:prSet presAssocID="{3457720E-37A2-48C2-AA0B-FE0E4AEB8BBB}" presName="hierRoot2" presStyleCnt="0">
        <dgm:presLayoutVars>
          <dgm:hierBranch val="init"/>
        </dgm:presLayoutVars>
      </dgm:prSet>
      <dgm:spPr/>
    </dgm:pt>
    <dgm:pt modelId="{4CC9CED8-840A-4653-B911-183CECFEED77}" type="pres">
      <dgm:prSet presAssocID="{3457720E-37A2-48C2-AA0B-FE0E4AEB8BBB}" presName="rootComposite" presStyleCnt="0"/>
      <dgm:spPr/>
    </dgm:pt>
    <dgm:pt modelId="{4834F9AE-DB6F-4EA6-8F14-0B77A28C7319}" type="pres">
      <dgm:prSet presAssocID="{3457720E-37A2-48C2-AA0B-FE0E4AEB8BBB}" presName="rootText" presStyleLbl="node3" presStyleIdx="1" presStyleCnt="2" custScaleX="127803">
        <dgm:presLayoutVars>
          <dgm:chPref val="3"/>
        </dgm:presLayoutVars>
      </dgm:prSet>
      <dgm:spPr/>
    </dgm:pt>
    <dgm:pt modelId="{C297CD24-BB0B-439D-9B9E-A9760DA75C1E}" type="pres">
      <dgm:prSet presAssocID="{3457720E-37A2-48C2-AA0B-FE0E4AEB8BBB}" presName="rootConnector" presStyleLbl="node3" presStyleIdx="1" presStyleCnt="2"/>
      <dgm:spPr/>
    </dgm:pt>
    <dgm:pt modelId="{3083B21C-DD45-480B-85D2-B9B79617B7E5}" type="pres">
      <dgm:prSet presAssocID="{3457720E-37A2-48C2-AA0B-FE0E4AEB8BBB}" presName="hierChild4" presStyleCnt="0"/>
      <dgm:spPr/>
    </dgm:pt>
    <dgm:pt modelId="{6E1F5189-3069-4EBF-AB7F-8DBB11042337}" type="pres">
      <dgm:prSet presAssocID="{B103BA0D-13C2-4EA6-A66B-85D9E841D588}" presName="Name37" presStyleLbl="parChTrans1D4" presStyleIdx="5" presStyleCnt="6"/>
      <dgm:spPr/>
    </dgm:pt>
    <dgm:pt modelId="{714A336F-660E-4903-9C39-00A87B0A329D}" type="pres">
      <dgm:prSet presAssocID="{CE590BD1-9C28-40F4-A5B1-9742C4FCA9D7}" presName="hierRoot2" presStyleCnt="0">
        <dgm:presLayoutVars>
          <dgm:hierBranch val="init"/>
        </dgm:presLayoutVars>
      </dgm:prSet>
      <dgm:spPr/>
    </dgm:pt>
    <dgm:pt modelId="{6B398C79-82FF-4F97-B6E7-342BCEE0976A}" type="pres">
      <dgm:prSet presAssocID="{CE590BD1-9C28-40F4-A5B1-9742C4FCA9D7}" presName="rootComposite" presStyleCnt="0"/>
      <dgm:spPr/>
    </dgm:pt>
    <dgm:pt modelId="{CA1A6589-09BD-4475-A2BE-23CEC2A5789A}" type="pres">
      <dgm:prSet presAssocID="{CE590BD1-9C28-40F4-A5B1-9742C4FCA9D7}" presName="rootText" presStyleLbl="node4" presStyleIdx="3" presStyleCnt="4" custScaleX="152013" custScaleY="250904">
        <dgm:presLayoutVars>
          <dgm:chPref val="3"/>
        </dgm:presLayoutVars>
      </dgm:prSet>
      <dgm:spPr/>
    </dgm:pt>
    <dgm:pt modelId="{32E64B4A-8527-44D0-A02F-F91A0D69958C}" type="pres">
      <dgm:prSet presAssocID="{CE590BD1-9C28-40F4-A5B1-9742C4FCA9D7}" presName="rootConnector" presStyleLbl="node4" presStyleIdx="3" presStyleCnt="4"/>
      <dgm:spPr/>
    </dgm:pt>
    <dgm:pt modelId="{F3FDCBAD-72AA-4EE6-8E1E-179265EE0081}" type="pres">
      <dgm:prSet presAssocID="{CE590BD1-9C28-40F4-A5B1-9742C4FCA9D7}" presName="hierChild4" presStyleCnt="0"/>
      <dgm:spPr/>
    </dgm:pt>
    <dgm:pt modelId="{6513218A-BD7B-4710-99D8-8E8645024AB6}" type="pres">
      <dgm:prSet presAssocID="{CE590BD1-9C28-40F4-A5B1-9742C4FCA9D7}" presName="hierChild5" presStyleCnt="0"/>
      <dgm:spPr/>
    </dgm:pt>
    <dgm:pt modelId="{C7AA8FC2-620C-44FC-BF3B-A2820AD40620}" type="pres">
      <dgm:prSet presAssocID="{3457720E-37A2-48C2-AA0B-FE0E4AEB8BBB}" presName="hierChild5" presStyleCnt="0"/>
      <dgm:spPr/>
    </dgm:pt>
    <dgm:pt modelId="{7946C320-84AE-42D3-B4BA-91645CD1B864}" type="pres">
      <dgm:prSet presAssocID="{D87DA063-F3DB-4975-BCF2-233DF0F60F07}" presName="hierChild5" presStyleCnt="0"/>
      <dgm:spPr/>
    </dgm:pt>
    <dgm:pt modelId="{2D73E237-5DE3-40DB-A9AE-09A9BE06379D}" type="pres">
      <dgm:prSet presAssocID="{9AFC4B16-7D6E-4DC8-9A32-75E03B441EAF}" presName="hierChild3" presStyleCnt="0"/>
      <dgm:spPr/>
    </dgm:pt>
  </dgm:ptLst>
  <dgm:cxnLst>
    <dgm:cxn modelId="{17256209-8E6C-4925-8A7D-3C85D20B7B19}" type="presOf" srcId="{B103BA0D-13C2-4EA6-A66B-85D9E841D588}" destId="{6E1F5189-3069-4EBF-AB7F-8DBB11042337}" srcOrd="0" destOrd="0" presId="urn:microsoft.com/office/officeart/2005/8/layout/orgChart1"/>
    <dgm:cxn modelId="{1F851E0B-7A33-4E96-A5D0-A44B7534D014}" type="presOf" srcId="{C2502E56-42AC-45AC-AC2D-F3C51761399F}" destId="{68550195-EE61-496F-96E6-4B9D610D873A}" srcOrd="1" destOrd="0" presId="urn:microsoft.com/office/officeart/2005/8/layout/orgChart1"/>
    <dgm:cxn modelId="{E4AC780B-ABCF-4081-9BD9-C8FEDB087896}" type="presOf" srcId="{7434B01F-EF19-410B-9AC7-DC2EC38E9D25}" destId="{A151863E-E21D-47FE-B537-0EC26345F03A}" srcOrd="1" destOrd="0" presId="urn:microsoft.com/office/officeart/2005/8/layout/orgChart1"/>
    <dgm:cxn modelId="{4C9F9F1A-AEEA-4BA2-AD82-004B8319E424}" type="presOf" srcId="{9AFC4B16-7D6E-4DC8-9A32-75E03B441EAF}" destId="{6FA6F9AB-2DD8-4D57-ABAF-0F6410CC3BAE}" srcOrd="0" destOrd="0" presId="urn:microsoft.com/office/officeart/2005/8/layout/orgChart1"/>
    <dgm:cxn modelId="{B70C7D1C-EAAF-477B-85BB-E8D001FE0814}" type="presOf" srcId="{EC26D432-E793-4DF7-B99F-8E36B58726A9}" destId="{0828B8A3-5B85-4931-96A7-8932518D0A83}" srcOrd="0" destOrd="0" presId="urn:microsoft.com/office/officeart/2005/8/layout/orgChart1"/>
    <dgm:cxn modelId="{2C4A5624-78A7-423A-9E2E-F6760BD420D6}" type="presOf" srcId="{8EA2C6E6-ECA5-4916-AF4A-B97B067D579E}" destId="{C60992AB-292E-4C6E-90A5-42D29A0CD909}" srcOrd="0" destOrd="0" presId="urn:microsoft.com/office/officeart/2005/8/layout/orgChart1"/>
    <dgm:cxn modelId="{2F6FF327-5382-4398-AC64-8C94D6070108}" type="presOf" srcId="{25C9648E-9F10-4E43-9269-E0FED4A6B397}" destId="{E4E037C7-20B3-4417-AF15-644D98DF4D33}" srcOrd="1" destOrd="0" presId="urn:microsoft.com/office/officeart/2005/8/layout/orgChart1"/>
    <dgm:cxn modelId="{E002BC2F-0C22-48B6-8838-6155E7E2DD11}" type="presOf" srcId="{F39DCBFF-8A3C-406B-B820-FDA066B5BA54}" destId="{BE683122-8A9E-4E1D-B91C-E9D91475C7D8}" srcOrd="0" destOrd="0" presId="urn:microsoft.com/office/officeart/2005/8/layout/orgChart1"/>
    <dgm:cxn modelId="{AD64C42F-7B60-4E16-9287-45590A2F1866}" type="presOf" srcId="{D87DA063-F3DB-4975-BCF2-233DF0F60F07}" destId="{2D5EE95C-6423-4FA0-81A3-094248EBF109}" srcOrd="1" destOrd="0" presId="urn:microsoft.com/office/officeart/2005/8/layout/orgChart1"/>
    <dgm:cxn modelId="{A1F57633-F133-46A2-9B61-A6FD065862E9}" srcId="{C65ABE7E-A883-4A6F-B7A4-DFD1C4AEC45D}" destId="{25C9648E-9F10-4E43-9269-E0FED4A6B397}" srcOrd="0" destOrd="0" parTransId="{F39DCBFF-8A3C-406B-B820-FDA066B5BA54}" sibTransId="{5A83D2C5-A68C-47D9-8E6C-93A748AC8A03}"/>
    <dgm:cxn modelId="{972EF233-E6A7-49BC-95EE-642FFB8712D0}" type="presOf" srcId="{CE590BD1-9C28-40F4-A5B1-9742C4FCA9D7}" destId="{CA1A6589-09BD-4475-A2BE-23CEC2A5789A}" srcOrd="0" destOrd="0" presId="urn:microsoft.com/office/officeart/2005/8/layout/orgChart1"/>
    <dgm:cxn modelId="{E6899635-5279-4963-B133-889FAE13117A}" srcId="{6FC9ED2F-3771-43DD-B0EC-C331A22A8CA0}" destId="{9AFC4B16-7D6E-4DC8-9A32-75E03B441EAF}" srcOrd="0" destOrd="0" parTransId="{A5EBF8BF-4CB2-4DD8-BE76-694E38BEB98B}" sibTransId="{7F1925BB-5666-4AF8-9A46-0713E6431527}"/>
    <dgm:cxn modelId="{DDD24337-6BDA-4F0C-88C3-0BE8D9C8D8EC}" type="presOf" srcId="{B92A6450-41ED-4399-8A04-C29CF4EC0F4E}" destId="{246A3FDC-FB0D-4F7E-BA93-8C518E33930D}" srcOrd="0" destOrd="0" presId="urn:microsoft.com/office/officeart/2005/8/layout/orgChart1"/>
    <dgm:cxn modelId="{5AD91A39-03BF-40FD-9D9E-EF52525C48B5}" type="presOf" srcId="{B92A6450-41ED-4399-8A04-C29CF4EC0F4E}" destId="{46158FC5-B82C-48C6-8DBD-0523C0EC24D6}" srcOrd="1" destOrd="0" presId="urn:microsoft.com/office/officeart/2005/8/layout/orgChart1"/>
    <dgm:cxn modelId="{FC6BCD3E-EAA5-45E2-AA6C-6835212BB2B1}" type="presOf" srcId="{6FC9ED2F-3771-43DD-B0EC-C331A22A8CA0}" destId="{A0746264-C0D8-45DD-991E-A36A85B8E5F1}" srcOrd="0" destOrd="0" presId="urn:microsoft.com/office/officeart/2005/8/layout/orgChart1"/>
    <dgm:cxn modelId="{FBA54147-E17A-4466-9580-ACD361CE5885}" type="presOf" srcId="{9B3C7ECB-54F5-4385-9B2A-888FBDCB58B8}" destId="{9D3763CD-DD20-4583-A2EB-985EC4F7F61C}" srcOrd="0" destOrd="0" presId="urn:microsoft.com/office/officeart/2005/8/layout/orgChart1"/>
    <dgm:cxn modelId="{CE52C649-1E9B-4F31-A4D2-46AEC63617B6}" type="presOf" srcId="{C65ABE7E-A883-4A6F-B7A4-DFD1C4AEC45D}" destId="{80637EAA-FAB4-4CE3-8034-B1379DFC9096}" srcOrd="1" destOrd="0" presId="urn:microsoft.com/office/officeart/2005/8/layout/orgChart1"/>
    <dgm:cxn modelId="{EAEB324B-9567-42D1-9630-108A47D4CA8A}" srcId="{C2502E56-42AC-45AC-AC2D-F3C51761399F}" destId="{C65ABE7E-A883-4A6F-B7A4-DFD1C4AEC45D}" srcOrd="0" destOrd="0" parTransId="{8EA2C6E6-ECA5-4916-AF4A-B97B067D579E}" sibTransId="{66558F2C-1B21-4AC1-BA41-4735AA00178E}"/>
    <dgm:cxn modelId="{4F7B4E4F-C255-4857-8E2C-682B15216CEC}" type="presOf" srcId="{25C9648E-9F10-4E43-9269-E0FED4A6B397}" destId="{5FA30726-FFE1-41D1-B671-69A8970D2BEC}" srcOrd="0" destOrd="0" presId="urn:microsoft.com/office/officeart/2005/8/layout/orgChart1"/>
    <dgm:cxn modelId="{DC25EE4F-7C70-4A55-9446-FAFA53877DFF}" type="presOf" srcId="{3457720E-37A2-48C2-AA0B-FE0E4AEB8BBB}" destId="{4834F9AE-DB6F-4EA6-8F14-0B77A28C7319}" srcOrd="0" destOrd="0" presId="urn:microsoft.com/office/officeart/2005/8/layout/orgChart1"/>
    <dgm:cxn modelId="{606C675C-ECC7-4E9F-AB2A-1CBA8A05E074}" type="presOf" srcId="{D87DA063-F3DB-4975-BCF2-233DF0F60F07}" destId="{64C1BB56-A2FE-4C9F-9CAC-4C55EB439D65}" srcOrd="0" destOrd="0" presId="urn:microsoft.com/office/officeart/2005/8/layout/orgChart1"/>
    <dgm:cxn modelId="{B5E2F660-05A1-4E78-BA68-8B94B842696E}" srcId="{C65ABE7E-A883-4A6F-B7A4-DFD1C4AEC45D}" destId="{B92A6450-41ED-4399-8A04-C29CF4EC0F4E}" srcOrd="1" destOrd="0" parTransId="{D08D91BD-2583-46F7-94E4-02F23FE4E59D}" sibTransId="{7CCB2846-6CD5-4149-AE97-981C416525C3}"/>
    <dgm:cxn modelId="{775E1163-04CC-4886-95DD-81E2B180FF32}" srcId="{C2502E56-42AC-45AC-AC2D-F3C51761399F}" destId="{1B89C4C4-FC8D-4346-AD2E-52FA3C4127B1}" srcOrd="1" destOrd="0" parTransId="{9B3C7ECB-54F5-4385-9B2A-888FBDCB58B8}" sibTransId="{A837565B-4F0C-4B0A-8C23-4DF8095024E8}"/>
    <dgm:cxn modelId="{0B9D8C6C-F71C-46E2-81C1-E9B537EA9471}" srcId="{D87DA063-F3DB-4975-BCF2-233DF0F60F07}" destId="{3457720E-37A2-48C2-AA0B-FE0E4AEB8BBB}" srcOrd="1" destOrd="0" parTransId="{83FE6953-6A7F-46B3-A902-E01453231B87}" sibTransId="{33EA5BDA-A9DB-4D1A-9781-4F258EF510DA}"/>
    <dgm:cxn modelId="{D170156F-CB0F-46D6-A53C-62C43E3F273E}" type="presOf" srcId="{9AFC4B16-7D6E-4DC8-9A32-75E03B441EAF}" destId="{7A9FE444-0F38-4C47-8A99-AFD07CFBDC4B}" srcOrd="1" destOrd="0" presId="urn:microsoft.com/office/officeart/2005/8/layout/orgChart1"/>
    <dgm:cxn modelId="{BC40D779-3F04-4AC0-8596-75AA4DB6DFBF}" type="presOf" srcId="{D08D91BD-2583-46F7-94E4-02F23FE4E59D}" destId="{1D613065-DABF-4F41-8AF5-7E19724BE4DD}" srcOrd="0" destOrd="0" presId="urn:microsoft.com/office/officeart/2005/8/layout/orgChart1"/>
    <dgm:cxn modelId="{9A9F8F7B-DDA1-4739-84B0-59CA200E5267}" srcId="{D87DA063-F3DB-4975-BCF2-233DF0F60F07}" destId="{C2502E56-42AC-45AC-AC2D-F3C51761399F}" srcOrd="0" destOrd="0" parTransId="{E4093579-A46C-4E29-A06B-832959E71A9F}" sibTransId="{0699162E-AE4B-46CB-916C-C6024C7532D2}"/>
    <dgm:cxn modelId="{5BD1C781-CE97-414F-BA5A-6059CDDBC0C0}" type="presOf" srcId="{1B89C4C4-FC8D-4346-AD2E-52FA3C4127B1}" destId="{52FB763D-DA72-4C59-A8B2-894B084335AF}" srcOrd="0" destOrd="0" presId="urn:microsoft.com/office/officeart/2005/8/layout/orgChart1"/>
    <dgm:cxn modelId="{3F924EC0-A616-4AD8-8BF0-B98F7E2B02E1}" type="presOf" srcId="{E4093579-A46C-4E29-A06B-832959E71A9F}" destId="{F3B38311-6E74-4947-AFD7-4D0768A57E91}" srcOrd="0" destOrd="0" presId="urn:microsoft.com/office/officeart/2005/8/layout/orgChart1"/>
    <dgm:cxn modelId="{CD8BE8C0-7466-4CEB-BA3C-DE0F6FA95101}" type="presOf" srcId="{C2502E56-42AC-45AC-AC2D-F3C51761399F}" destId="{3986AFA2-96EC-4667-AE7A-4EE004102A1D}" srcOrd="0" destOrd="0" presId="urn:microsoft.com/office/officeart/2005/8/layout/orgChart1"/>
    <dgm:cxn modelId="{C36E3FC9-D3C9-4BEC-84E5-ACA0AB8C4812}" srcId="{9AFC4B16-7D6E-4DC8-9A32-75E03B441EAF}" destId="{D87DA063-F3DB-4975-BCF2-233DF0F60F07}" srcOrd="0" destOrd="0" parTransId="{EC26D432-E793-4DF7-B99F-8E36B58726A9}" sibTransId="{0328D706-2509-4178-B45F-5DED4A4C69C5}"/>
    <dgm:cxn modelId="{4B7843D3-9CFD-4EC1-A12E-50B4B1B59763}" type="presOf" srcId="{83FE6953-6A7F-46B3-A902-E01453231B87}" destId="{1916B565-6FA0-45BB-A0E1-2A826E4864A0}" srcOrd="0" destOrd="0" presId="urn:microsoft.com/office/officeart/2005/8/layout/orgChart1"/>
    <dgm:cxn modelId="{4DAD3BDA-583A-4E02-8342-0877F57DFFEB}" type="presOf" srcId="{3457720E-37A2-48C2-AA0B-FE0E4AEB8BBB}" destId="{C297CD24-BB0B-439D-9B9E-A9760DA75C1E}" srcOrd="1" destOrd="0" presId="urn:microsoft.com/office/officeart/2005/8/layout/orgChart1"/>
    <dgm:cxn modelId="{FCF75ADD-41CD-43D8-B13B-C19990E0907D}" type="presOf" srcId="{7434B01F-EF19-410B-9AC7-DC2EC38E9D25}" destId="{7BF926D8-19D1-430F-8553-F74E53ECA4EA}" srcOrd="0" destOrd="0" presId="urn:microsoft.com/office/officeart/2005/8/layout/orgChart1"/>
    <dgm:cxn modelId="{50C3C6DF-E874-4FCE-9E59-3F8C626A9F54}" type="presOf" srcId="{CE590BD1-9C28-40F4-A5B1-9742C4FCA9D7}" destId="{32E64B4A-8527-44D0-A02F-F91A0D69958C}" srcOrd="1" destOrd="0" presId="urn:microsoft.com/office/officeart/2005/8/layout/orgChart1"/>
    <dgm:cxn modelId="{BD59B5E1-A351-4A89-B371-1F27600EFB4A}" srcId="{3457720E-37A2-48C2-AA0B-FE0E4AEB8BBB}" destId="{CE590BD1-9C28-40F4-A5B1-9742C4FCA9D7}" srcOrd="0" destOrd="0" parTransId="{B103BA0D-13C2-4EA6-A66B-85D9E841D588}" sibTransId="{EAC00DF2-227F-4F4F-8CA6-7915FB602726}"/>
    <dgm:cxn modelId="{715021E5-F027-4FAA-B036-37E0E637FCDC}" type="presOf" srcId="{8DEA0B3B-8068-420A-84F3-07115D5A1037}" destId="{9E76F44B-039A-45A3-9BBD-40BC9024FAB8}" srcOrd="0" destOrd="0" presId="urn:microsoft.com/office/officeart/2005/8/layout/orgChart1"/>
    <dgm:cxn modelId="{CF8D3DF6-DEEF-4D7D-9B31-4F3E6B915AC0}" type="presOf" srcId="{C65ABE7E-A883-4A6F-B7A4-DFD1C4AEC45D}" destId="{0FC3AD3B-12FE-4A0F-853B-18CEE4AD4E7D}" srcOrd="0" destOrd="0" presId="urn:microsoft.com/office/officeart/2005/8/layout/orgChart1"/>
    <dgm:cxn modelId="{49522CF8-BCBE-47DE-B218-3110733B33B1}" srcId="{1B89C4C4-FC8D-4346-AD2E-52FA3C4127B1}" destId="{7434B01F-EF19-410B-9AC7-DC2EC38E9D25}" srcOrd="0" destOrd="0" parTransId="{8DEA0B3B-8068-420A-84F3-07115D5A1037}" sibTransId="{9E6A452C-163C-45E6-8F2C-F5C8AE0A0520}"/>
    <dgm:cxn modelId="{1769D3FF-E4F7-437C-829C-1B32509684E6}" type="presOf" srcId="{1B89C4C4-FC8D-4346-AD2E-52FA3C4127B1}" destId="{00E74D9C-A73A-4183-9540-D3C618B083DA}" srcOrd="1" destOrd="0" presId="urn:microsoft.com/office/officeart/2005/8/layout/orgChart1"/>
    <dgm:cxn modelId="{7E51056A-9E8C-4F53-B8B8-D066C53B2575}" type="presParOf" srcId="{A0746264-C0D8-45DD-991E-A36A85B8E5F1}" destId="{4FC2D4E7-4886-48C1-9E7C-8C36FB8EA030}" srcOrd="0" destOrd="0" presId="urn:microsoft.com/office/officeart/2005/8/layout/orgChart1"/>
    <dgm:cxn modelId="{3AB9E038-D463-4CDC-BAFC-2904EC8FC2CE}" type="presParOf" srcId="{4FC2D4E7-4886-48C1-9E7C-8C36FB8EA030}" destId="{AC3F2951-F246-41CB-913A-CE396C63C37D}" srcOrd="0" destOrd="0" presId="urn:microsoft.com/office/officeart/2005/8/layout/orgChart1"/>
    <dgm:cxn modelId="{5FA62AC3-A0F8-48D3-99F1-AAFEF6151C34}" type="presParOf" srcId="{AC3F2951-F246-41CB-913A-CE396C63C37D}" destId="{6FA6F9AB-2DD8-4D57-ABAF-0F6410CC3BAE}" srcOrd="0" destOrd="0" presId="urn:microsoft.com/office/officeart/2005/8/layout/orgChart1"/>
    <dgm:cxn modelId="{A000A311-3052-4956-AD18-20ADB8988F8A}" type="presParOf" srcId="{AC3F2951-F246-41CB-913A-CE396C63C37D}" destId="{7A9FE444-0F38-4C47-8A99-AFD07CFBDC4B}" srcOrd="1" destOrd="0" presId="urn:microsoft.com/office/officeart/2005/8/layout/orgChart1"/>
    <dgm:cxn modelId="{ACF2505A-956C-4586-BCC1-F8E84088B0E4}" type="presParOf" srcId="{4FC2D4E7-4886-48C1-9E7C-8C36FB8EA030}" destId="{C148B409-2C94-4B21-A195-50E7D20C0E02}" srcOrd="1" destOrd="0" presId="urn:microsoft.com/office/officeart/2005/8/layout/orgChart1"/>
    <dgm:cxn modelId="{BB7A6D27-BF4C-461C-8BE0-5ECFCB8EB31D}" type="presParOf" srcId="{C148B409-2C94-4B21-A195-50E7D20C0E02}" destId="{0828B8A3-5B85-4931-96A7-8932518D0A83}" srcOrd="0" destOrd="0" presId="urn:microsoft.com/office/officeart/2005/8/layout/orgChart1"/>
    <dgm:cxn modelId="{399DA590-E1D3-4872-B36F-D14D46E6318B}" type="presParOf" srcId="{C148B409-2C94-4B21-A195-50E7D20C0E02}" destId="{2A89B6F6-1680-493A-9A27-5DCDC98C6A98}" srcOrd="1" destOrd="0" presId="urn:microsoft.com/office/officeart/2005/8/layout/orgChart1"/>
    <dgm:cxn modelId="{E727C457-FB45-472B-8257-7390092F25C7}" type="presParOf" srcId="{2A89B6F6-1680-493A-9A27-5DCDC98C6A98}" destId="{5C798FF7-1CD5-4C00-A5F4-CAC508B7E855}" srcOrd="0" destOrd="0" presId="urn:microsoft.com/office/officeart/2005/8/layout/orgChart1"/>
    <dgm:cxn modelId="{FBC104C7-95E9-4079-865E-FBD040633471}" type="presParOf" srcId="{5C798FF7-1CD5-4C00-A5F4-CAC508B7E855}" destId="{64C1BB56-A2FE-4C9F-9CAC-4C55EB439D65}" srcOrd="0" destOrd="0" presId="urn:microsoft.com/office/officeart/2005/8/layout/orgChart1"/>
    <dgm:cxn modelId="{11201EEA-B577-43E2-B0C3-43C16C256DA2}" type="presParOf" srcId="{5C798FF7-1CD5-4C00-A5F4-CAC508B7E855}" destId="{2D5EE95C-6423-4FA0-81A3-094248EBF109}" srcOrd="1" destOrd="0" presId="urn:microsoft.com/office/officeart/2005/8/layout/orgChart1"/>
    <dgm:cxn modelId="{CD739AA5-D4F8-479E-B3C4-AF5C98B64933}" type="presParOf" srcId="{2A89B6F6-1680-493A-9A27-5DCDC98C6A98}" destId="{D6063452-6947-4929-B7A0-03F9F8DEF672}" srcOrd="1" destOrd="0" presId="urn:microsoft.com/office/officeart/2005/8/layout/orgChart1"/>
    <dgm:cxn modelId="{50B92CA3-41C0-41D0-9FCA-1AA14436D84A}" type="presParOf" srcId="{D6063452-6947-4929-B7A0-03F9F8DEF672}" destId="{F3B38311-6E74-4947-AFD7-4D0768A57E91}" srcOrd="0" destOrd="0" presId="urn:microsoft.com/office/officeart/2005/8/layout/orgChart1"/>
    <dgm:cxn modelId="{73663FE3-E844-48D7-B556-C3DFB23E44F9}" type="presParOf" srcId="{D6063452-6947-4929-B7A0-03F9F8DEF672}" destId="{CFF6B17B-2EB0-4228-BA89-729AE0CEF761}" srcOrd="1" destOrd="0" presId="urn:microsoft.com/office/officeart/2005/8/layout/orgChart1"/>
    <dgm:cxn modelId="{7E165A78-0D64-4D89-9768-BCBB0F7AC0AD}" type="presParOf" srcId="{CFF6B17B-2EB0-4228-BA89-729AE0CEF761}" destId="{BECE8FF2-0B2A-4D12-A45C-BE2A4BAA1CFD}" srcOrd="0" destOrd="0" presId="urn:microsoft.com/office/officeart/2005/8/layout/orgChart1"/>
    <dgm:cxn modelId="{DB5E5F41-18CF-41A3-9235-14DFDBB9EA0F}" type="presParOf" srcId="{BECE8FF2-0B2A-4D12-A45C-BE2A4BAA1CFD}" destId="{3986AFA2-96EC-4667-AE7A-4EE004102A1D}" srcOrd="0" destOrd="0" presId="urn:microsoft.com/office/officeart/2005/8/layout/orgChart1"/>
    <dgm:cxn modelId="{5CCA559A-846B-4D6B-B641-A2EB23209277}" type="presParOf" srcId="{BECE8FF2-0B2A-4D12-A45C-BE2A4BAA1CFD}" destId="{68550195-EE61-496F-96E6-4B9D610D873A}" srcOrd="1" destOrd="0" presId="urn:microsoft.com/office/officeart/2005/8/layout/orgChart1"/>
    <dgm:cxn modelId="{61682F6A-868B-4AEB-82F0-A62615C8132A}" type="presParOf" srcId="{CFF6B17B-2EB0-4228-BA89-729AE0CEF761}" destId="{F0F6B411-281B-4963-ADDB-60E6F241679C}" srcOrd="1" destOrd="0" presId="urn:microsoft.com/office/officeart/2005/8/layout/orgChart1"/>
    <dgm:cxn modelId="{56532242-61CD-4F4C-9645-BC736A9F0DFD}" type="presParOf" srcId="{CFF6B17B-2EB0-4228-BA89-729AE0CEF761}" destId="{A5921D02-6F94-443F-8C00-5285E218472B}" srcOrd="2" destOrd="0" presId="urn:microsoft.com/office/officeart/2005/8/layout/orgChart1"/>
    <dgm:cxn modelId="{3A7D797D-C821-44F0-BBBA-9F751E3227D0}" type="presParOf" srcId="{A5921D02-6F94-443F-8C00-5285E218472B}" destId="{C60992AB-292E-4C6E-90A5-42D29A0CD909}" srcOrd="0" destOrd="0" presId="urn:microsoft.com/office/officeart/2005/8/layout/orgChart1"/>
    <dgm:cxn modelId="{134E89D8-BFBF-420A-896B-2215D48136D5}" type="presParOf" srcId="{A5921D02-6F94-443F-8C00-5285E218472B}" destId="{6D7100AB-AB70-45F5-A67B-D95855AD0C13}" srcOrd="1" destOrd="0" presId="urn:microsoft.com/office/officeart/2005/8/layout/orgChart1"/>
    <dgm:cxn modelId="{DF903591-AF01-4FD1-B8DE-DF66F25377B8}" type="presParOf" srcId="{6D7100AB-AB70-45F5-A67B-D95855AD0C13}" destId="{A24305C1-8E05-4E05-83E6-2A02FBDB8CD7}" srcOrd="0" destOrd="0" presId="urn:microsoft.com/office/officeart/2005/8/layout/orgChart1"/>
    <dgm:cxn modelId="{BEFCC517-ED4F-49C6-9CA1-DBFCB7A09C26}" type="presParOf" srcId="{A24305C1-8E05-4E05-83E6-2A02FBDB8CD7}" destId="{0FC3AD3B-12FE-4A0F-853B-18CEE4AD4E7D}" srcOrd="0" destOrd="0" presId="urn:microsoft.com/office/officeart/2005/8/layout/orgChart1"/>
    <dgm:cxn modelId="{129A93F6-8E10-4543-B32E-FD094335855B}" type="presParOf" srcId="{A24305C1-8E05-4E05-83E6-2A02FBDB8CD7}" destId="{80637EAA-FAB4-4CE3-8034-B1379DFC9096}" srcOrd="1" destOrd="0" presId="urn:microsoft.com/office/officeart/2005/8/layout/orgChart1"/>
    <dgm:cxn modelId="{A50DD0B7-DC65-4319-8F02-3106495CA856}" type="presParOf" srcId="{6D7100AB-AB70-45F5-A67B-D95855AD0C13}" destId="{222E1BAB-ECF8-47D9-8ADB-153A417D7400}" srcOrd="1" destOrd="0" presId="urn:microsoft.com/office/officeart/2005/8/layout/orgChart1"/>
    <dgm:cxn modelId="{DE32EBF9-384F-400F-86E6-22D7A43B2D56}" type="presParOf" srcId="{222E1BAB-ECF8-47D9-8ADB-153A417D7400}" destId="{BE683122-8A9E-4E1D-B91C-E9D91475C7D8}" srcOrd="0" destOrd="0" presId="urn:microsoft.com/office/officeart/2005/8/layout/orgChart1"/>
    <dgm:cxn modelId="{4CFBC8B7-AF63-4235-A771-9AF5E73F1C14}" type="presParOf" srcId="{222E1BAB-ECF8-47D9-8ADB-153A417D7400}" destId="{618520D7-E3C5-4E74-AF4A-DD63403115CA}" srcOrd="1" destOrd="0" presId="urn:microsoft.com/office/officeart/2005/8/layout/orgChart1"/>
    <dgm:cxn modelId="{7F4E9318-E5DB-487C-A329-D68B9075890F}" type="presParOf" srcId="{618520D7-E3C5-4E74-AF4A-DD63403115CA}" destId="{6FDE0D0C-25E6-431D-BB8D-E4D1E8E7F71D}" srcOrd="0" destOrd="0" presId="urn:microsoft.com/office/officeart/2005/8/layout/orgChart1"/>
    <dgm:cxn modelId="{32DB2718-D5D3-4C55-8295-CA7DBD0EC1B7}" type="presParOf" srcId="{6FDE0D0C-25E6-431D-BB8D-E4D1E8E7F71D}" destId="{5FA30726-FFE1-41D1-B671-69A8970D2BEC}" srcOrd="0" destOrd="0" presId="urn:microsoft.com/office/officeart/2005/8/layout/orgChart1"/>
    <dgm:cxn modelId="{ED13E5C3-B520-44FF-8E2E-3D8D76A55E1B}" type="presParOf" srcId="{6FDE0D0C-25E6-431D-BB8D-E4D1E8E7F71D}" destId="{E4E037C7-20B3-4417-AF15-644D98DF4D33}" srcOrd="1" destOrd="0" presId="urn:microsoft.com/office/officeart/2005/8/layout/orgChart1"/>
    <dgm:cxn modelId="{4A81F3C5-3445-441C-BC39-09AB259E97D4}" type="presParOf" srcId="{618520D7-E3C5-4E74-AF4A-DD63403115CA}" destId="{60E5701B-9B6D-4613-A102-784B0FE3D94D}" srcOrd="1" destOrd="0" presId="urn:microsoft.com/office/officeart/2005/8/layout/orgChart1"/>
    <dgm:cxn modelId="{631773F6-F75A-4C79-8019-2EFF46C1F41A}" type="presParOf" srcId="{618520D7-E3C5-4E74-AF4A-DD63403115CA}" destId="{F0FF6FB2-1FFF-4DF0-9032-4713A40F93D9}" srcOrd="2" destOrd="0" presId="urn:microsoft.com/office/officeart/2005/8/layout/orgChart1"/>
    <dgm:cxn modelId="{DAE36D37-C033-45B9-989F-90DE3F4B0D76}" type="presParOf" srcId="{222E1BAB-ECF8-47D9-8ADB-153A417D7400}" destId="{1D613065-DABF-4F41-8AF5-7E19724BE4DD}" srcOrd="2" destOrd="0" presId="urn:microsoft.com/office/officeart/2005/8/layout/orgChart1"/>
    <dgm:cxn modelId="{7BF84267-A1EE-4599-AA31-DBEA16C9BAE8}" type="presParOf" srcId="{222E1BAB-ECF8-47D9-8ADB-153A417D7400}" destId="{3584F911-C95B-4220-B5D7-524FE85D4FB8}" srcOrd="3" destOrd="0" presId="urn:microsoft.com/office/officeart/2005/8/layout/orgChart1"/>
    <dgm:cxn modelId="{7DC06EC1-8584-4B25-8F6D-F900962E1E74}" type="presParOf" srcId="{3584F911-C95B-4220-B5D7-524FE85D4FB8}" destId="{55DB21F9-6B2E-438F-B842-7897375C1038}" srcOrd="0" destOrd="0" presId="urn:microsoft.com/office/officeart/2005/8/layout/orgChart1"/>
    <dgm:cxn modelId="{B42A7283-A628-4021-AF76-2280CF2756ED}" type="presParOf" srcId="{55DB21F9-6B2E-438F-B842-7897375C1038}" destId="{246A3FDC-FB0D-4F7E-BA93-8C518E33930D}" srcOrd="0" destOrd="0" presId="urn:microsoft.com/office/officeart/2005/8/layout/orgChart1"/>
    <dgm:cxn modelId="{8AB74B9A-EE80-44B4-B552-E2BCF2F119DB}" type="presParOf" srcId="{55DB21F9-6B2E-438F-B842-7897375C1038}" destId="{46158FC5-B82C-48C6-8DBD-0523C0EC24D6}" srcOrd="1" destOrd="0" presId="urn:microsoft.com/office/officeart/2005/8/layout/orgChart1"/>
    <dgm:cxn modelId="{2EDB450E-DAF6-492C-939A-5C2770BAB421}" type="presParOf" srcId="{3584F911-C95B-4220-B5D7-524FE85D4FB8}" destId="{11281F93-D3A6-4887-A608-0954642D200B}" srcOrd="1" destOrd="0" presId="urn:microsoft.com/office/officeart/2005/8/layout/orgChart1"/>
    <dgm:cxn modelId="{F6714E39-AA1E-497B-944B-2C41DFDC15AC}" type="presParOf" srcId="{3584F911-C95B-4220-B5D7-524FE85D4FB8}" destId="{77D6B74B-EA6D-4F33-9F8E-FCB576BAE8DD}" srcOrd="2" destOrd="0" presId="urn:microsoft.com/office/officeart/2005/8/layout/orgChart1"/>
    <dgm:cxn modelId="{72ED0AC7-3E4E-4CE1-AB42-D66AA497C281}" type="presParOf" srcId="{6D7100AB-AB70-45F5-A67B-D95855AD0C13}" destId="{A66B63E0-1BF0-4CA6-9F56-C2BE370EA908}" srcOrd="2" destOrd="0" presId="urn:microsoft.com/office/officeart/2005/8/layout/orgChart1"/>
    <dgm:cxn modelId="{39F7A6AB-31F0-4838-83A8-F41DA3FB28EA}" type="presParOf" srcId="{A5921D02-6F94-443F-8C00-5285E218472B}" destId="{9D3763CD-DD20-4583-A2EB-985EC4F7F61C}" srcOrd="2" destOrd="0" presId="urn:microsoft.com/office/officeart/2005/8/layout/orgChart1"/>
    <dgm:cxn modelId="{CEF226AD-F7B5-4849-B394-4C95E8CF179E}" type="presParOf" srcId="{A5921D02-6F94-443F-8C00-5285E218472B}" destId="{AC68E21F-D56E-4475-9AA6-382E81D14A9F}" srcOrd="3" destOrd="0" presId="urn:microsoft.com/office/officeart/2005/8/layout/orgChart1"/>
    <dgm:cxn modelId="{DD8815FD-FF9D-471E-9F9A-A284DFF317AC}" type="presParOf" srcId="{AC68E21F-D56E-4475-9AA6-382E81D14A9F}" destId="{0C6076ED-43D2-42EB-86B3-1546418B2994}" srcOrd="0" destOrd="0" presId="urn:microsoft.com/office/officeart/2005/8/layout/orgChart1"/>
    <dgm:cxn modelId="{4CD3652C-84EE-45C8-9E14-EE126B87E892}" type="presParOf" srcId="{0C6076ED-43D2-42EB-86B3-1546418B2994}" destId="{52FB763D-DA72-4C59-A8B2-894B084335AF}" srcOrd="0" destOrd="0" presId="urn:microsoft.com/office/officeart/2005/8/layout/orgChart1"/>
    <dgm:cxn modelId="{E00D04E4-C942-48EE-9F98-B5F857E7B149}" type="presParOf" srcId="{0C6076ED-43D2-42EB-86B3-1546418B2994}" destId="{00E74D9C-A73A-4183-9540-D3C618B083DA}" srcOrd="1" destOrd="0" presId="urn:microsoft.com/office/officeart/2005/8/layout/orgChart1"/>
    <dgm:cxn modelId="{9DEA62D3-F03B-4F55-B31D-AB2A857A547D}" type="presParOf" srcId="{AC68E21F-D56E-4475-9AA6-382E81D14A9F}" destId="{D01148EF-DE93-4B72-95F1-FBC4CA530F95}" srcOrd="1" destOrd="0" presId="urn:microsoft.com/office/officeart/2005/8/layout/orgChart1"/>
    <dgm:cxn modelId="{0EAFB4B1-C050-4BA3-B7D5-7A090EC55321}" type="presParOf" srcId="{D01148EF-DE93-4B72-95F1-FBC4CA530F95}" destId="{9E76F44B-039A-45A3-9BBD-40BC9024FAB8}" srcOrd="0" destOrd="0" presId="urn:microsoft.com/office/officeart/2005/8/layout/orgChart1"/>
    <dgm:cxn modelId="{943CA285-0D70-449D-86A6-79184E5C7220}" type="presParOf" srcId="{D01148EF-DE93-4B72-95F1-FBC4CA530F95}" destId="{2D2BE62E-EC41-43D1-9D1D-B0FA609C6C27}" srcOrd="1" destOrd="0" presId="urn:microsoft.com/office/officeart/2005/8/layout/orgChart1"/>
    <dgm:cxn modelId="{6A327CD4-D541-44B7-A9B8-6410024820AD}" type="presParOf" srcId="{2D2BE62E-EC41-43D1-9D1D-B0FA609C6C27}" destId="{2FB5F17B-6132-497F-B2C0-8A0C020B1B1F}" srcOrd="0" destOrd="0" presId="urn:microsoft.com/office/officeart/2005/8/layout/orgChart1"/>
    <dgm:cxn modelId="{38C5AF1F-9C58-4DCC-B9E5-CD135F4C4187}" type="presParOf" srcId="{2FB5F17B-6132-497F-B2C0-8A0C020B1B1F}" destId="{7BF926D8-19D1-430F-8553-F74E53ECA4EA}" srcOrd="0" destOrd="0" presId="urn:microsoft.com/office/officeart/2005/8/layout/orgChart1"/>
    <dgm:cxn modelId="{D7064917-BC48-453F-A3DF-10B4A9DEEFE5}" type="presParOf" srcId="{2FB5F17B-6132-497F-B2C0-8A0C020B1B1F}" destId="{A151863E-E21D-47FE-B537-0EC26345F03A}" srcOrd="1" destOrd="0" presId="urn:microsoft.com/office/officeart/2005/8/layout/orgChart1"/>
    <dgm:cxn modelId="{CBF225FD-E6FD-4437-9A2D-327E51E54549}" type="presParOf" srcId="{2D2BE62E-EC41-43D1-9D1D-B0FA609C6C27}" destId="{DBB905A1-C0A6-4274-8D5C-AA69B33AB431}" srcOrd="1" destOrd="0" presId="urn:microsoft.com/office/officeart/2005/8/layout/orgChart1"/>
    <dgm:cxn modelId="{815838DC-08C4-443B-A983-39B428B960A0}" type="presParOf" srcId="{2D2BE62E-EC41-43D1-9D1D-B0FA609C6C27}" destId="{DAADBFDB-7971-4B72-B49F-CA9970544D20}" srcOrd="2" destOrd="0" presId="urn:microsoft.com/office/officeart/2005/8/layout/orgChart1"/>
    <dgm:cxn modelId="{423533B9-B456-4FA6-ACF7-8DDCE7AB078C}" type="presParOf" srcId="{AC68E21F-D56E-4475-9AA6-382E81D14A9F}" destId="{7AC652FE-E76F-43C9-BFA9-C50617B3909C}" srcOrd="2" destOrd="0" presId="urn:microsoft.com/office/officeart/2005/8/layout/orgChart1"/>
    <dgm:cxn modelId="{A999F4B8-220C-4AAD-98B9-774AA70C2ECD}" type="presParOf" srcId="{D6063452-6947-4929-B7A0-03F9F8DEF672}" destId="{1916B565-6FA0-45BB-A0E1-2A826E4864A0}" srcOrd="2" destOrd="0" presId="urn:microsoft.com/office/officeart/2005/8/layout/orgChart1"/>
    <dgm:cxn modelId="{0A8AB859-0C27-4F0D-8D8A-7E1A4DDB9483}" type="presParOf" srcId="{D6063452-6947-4929-B7A0-03F9F8DEF672}" destId="{9B31CCC6-F99D-4630-8223-5AD968294227}" srcOrd="3" destOrd="0" presId="urn:microsoft.com/office/officeart/2005/8/layout/orgChart1"/>
    <dgm:cxn modelId="{49069FA5-5BD9-4EE2-8371-8A0A230AE262}" type="presParOf" srcId="{9B31CCC6-F99D-4630-8223-5AD968294227}" destId="{4CC9CED8-840A-4653-B911-183CECFEED77}" srcOrd="0" destOrd="0" presId="urn:microsoft.com/office/officeart/2005/8/layout/orgChart1"/>
    <dgm:cxn modelId="{8EF1415C-382D-4F96-8011-40200BF1DDD0}" type="presParOf" srcId="{4CC9CED8-840A-4653-B911-183CECFEED77}" destId="{4834F9AE-DB6F-4EA6-8F14-0B77A28C7319}" srcOrd="0" destOrd="0" presId="urn:microsoft.com/office/officeart/2005/8/layout/orgChart1"/>
    <dgm:cxn modelId="{BDE6CAC4-D331-460C-A136-930CC66D8DDF}" type="presParOf" srcId="{4CC9CED8-840A-4653-B911-183CECFEED77}" destId="{C297CD24-BB0B-439D-9B9E-A9760DA75C1E}" srcOrd="1" destOrd="0" presId="urn:microsoft.com/office/officeart/2005/8/layout/orgChart1"/>
    <dgm:cxn modelId="{6B34407C-978A-47C4-B886-6C893C56EA72}" type="presParOf" srcId="{9B31CCC6-F99D-4630-8223-5AD968294227}" destId="{3083B21C-DD45-480B-85D2-B9B79617B7E5}" srcOrd="1" destOrd="0" presId="urn:microsoft.com/office/officeart/2005/8/layout/orgChart1"/>
    <dgm:cxn modelId="{86E15401-357E-4033-B3B5-6F5E32D5D5CD}" type="presParOf" srcId="{3083B21C-DD45-480B-85D2-B9B79617B7E5}" destId="{6E1F5189-3069-4EBF-AB7F-8DBB11042337}" srcOrd="0" destOrd="0" presId="urn:microsoft.com/office/officeart/2005/8/layout/orgChart1"/>
    <dgm:cxn modelId="{B3EB7543-0AEE-4ED3-82C3-82D5233DCF99}" type="presParOf" srcId="{3083B21C-DD45-480B-85D2-B9B79617B7E5}" destId="{714A336F-660E-4903-9C39-00A87B0A329D}" srcOrd="1" destOrd="0" presId="urn:microsoft.com/office/officeart/2005/8/layout/orgChart1"/>
    <dgm:cxn modelId="{3C09C4CF-6E57-4B3D-A437-339F5AF19277}" type="presParOf" srcId="{714A336F-660E-4903-9C39-00A87B0A329D}" destId="{6B398C79-82FF-4F97-B6E7-342BCEE0976A}" srcOrd="0" destOrd="0" presId="urn:microsoft.com/office/officeart/2005/8/layout/orgChart1"/>
    <dgm:cxn modelId="{24041397-0819-468C-A3FA-EF53159580C4}" type="presParOf" srcId="{6B398C79-82FF-4F97-B6E7-342BCEE0976A}" destId="{CA1A6589-09BD-4475-A2BE-23CEC2A5789A}" srcOrd="0" destOrd="0" presId="urn:microsoft.com/office/officeart/2005/8/layout/orgChart1"/>
    <dgm:cxn modelId="{538D915E-8A98-42A0-ACED-689B550EE069}" type="presParOf" srcId="{6B398C79-82FF-4F97-B6E7-342BCEE0976A}" destId="{32E64B4A-8527-44D0-A02F-F91A0D69958C}" srcOrd="1" destOrd="0" presId="urn:microsoft.com/office/officeart/2005/8/layout/orgChart1"/>
    <dgm:cxn modelId="{D5534C4A-128C-4FC2-AB39-9771FD982E27}" type="presParOf" srcId="{714A336F-660E-4903-9C39-00A87B0A329D}" destId="{F3FDCBAD-72AA-4EE6-8E1E-179265EE0081}" srcOrd="1" destOrd="0" presId="urn:microsoft.com/office/officeart/2005/8/layout/orgChart1"/>
    <dgm:cxn modelId="{BE754B0C-7F75-4198-BEBC-54779D44DC71}" type="presParOf" srcId="{714A336F-660E-4903-9C39-00A87B0A329D}" destId="{6513218A-BD7B-4710-99D8-8E8645024AB6}" srcOrd="2" destOrd="0" presId="urn:microsoft.com/office/officeart/2005/8/layout/orgChart1"/>
    <dgm:cxn modelId="{3D2F9F20-C893-4459-8ECD-C066258C45E6}" type="presParOf" srcId="{9B31CCC6-F99D-4630-8223-5AD968294227}" destId="{C7AA8FC2-620C-44FC-BF3B-A2820AD40620}" srcOrd="2" destOrd="0" presId="urn:microsoft.com/office/officeart/2005/8/layout/orgChart1"/>
    <dgm:cxn modelId="{7E712075-521D-4B5E-95E5-E140EE6C19B8}" type="presParOf" srcId="{2A89B6F6-1680-493A-9A27-5DCDC98C6A98}" destId="{7946C320-84AE-42D3-B4BA-91645CD1B864}" srcOrd="2" destOrd="0" presId="urn:microsoft.com/office/officeart/2005/8/layout/orgChart1"/>
    <dgm:cxn modelId="{A060A6B5-271B-4186-B52F-F39E22D700B2}" type="presParOf" srcId="{4FC2D4E7-4886-48C1-9E7C-8C36FB8EA030}" destId="{2D73E237-5DE3-40DB-A9AE-09A9BE0637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265D55-2CD1-4CA2-BAE8-0465DBA81580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AB2D4E1-5CF7-4400-8DB9-CD43ADFE88BD}">
      <dgm:prSet phldrT="[Text]" custT="1"/>
      <dgm:spPr/>
      <dgm:t>
        <a:bodyPr/>
        <a:lstStyle/>
        <a:p>
          <a:r>
            <a:rPr lang="en-US" sz="3200" dirty="0"/>
            <a:t>CAH TYPES</a:t>
          </a:r>
        </a:p>
      </dgm:t>
    </dgm:pt>
    <dgm:pt modelId="{CD4D8EE5-FC23-46DE-849A-F25A9D870032}" type="parTrans" cxnId="{A5DF4441-B0CA-44D2-BDCB-3F9C323F320D}">
      <dgm:prSet/>
      <dgm:spPr/>
      <dgm:t>
        <a:bodyPr/>
        <a:lstStyle/>
        <a:p>
          <a:endParaRPr lang="en-US"/>
        </a:p>
      </dgm:t>
    </dgm:pt>
    <dgm:pt modelId="{C4EAAAF1-17D8-489F-AF91-83833D535A90}" type="sibTrans" cxnId="{A5DF4441-B0CA-44D2-BDCB-3F9C323F320D}">
      <dgm:prSet/>
      <dgm:spPr/>
      <dgm:t>
        <a:bodyPr/>
        <a:lstStyle/>
        <a:p>
          <a:endParaRPr lang="en-US"/>
        </a:p>
      </dgm:t>
    </dgm:pt>
    <dgm:pt modelId="{9523F4C9-A67C-4875-9D1C-E4CD0DC49C61}">
      <dgm:prSet custT="1"/>
      <dgm:spPr/>
      <dgm:t>
        <a:bodyPr/>
        <a:lstStyle/>
        <a:p>
          <a:r>
            <a:rPr lang="en-US" sz="1800" b="0" i="0" dirty="0"/>
            <a:t>3) </a:t>
          </a:r>
          <a:r>
            <a:rPr lang="el-GR" sz="1800" b="0" i="0" dirty="0"/>
            <a:t>3β-</a:t>
          </a:r>
          <a:r>
            <a:rPr lang="en-US" sz="1800" b="0" i="0" dirty="0" err="1"/>
            <a:t>Hydroxysteroid</a:t>
          </a:r>
          <a:r>
            <a:rPr lang="en-US" sz="1800" b="0" i="0" dirty="0"/>
            <a:t> dehydrogenase deficiency</a:t>
          </a:r>
          <a:endParaRPr lang="en-US" sz="1800" dirty="0"/>
        </a:p>
      </dgm:t>
    </dgm:pt>
    <dgm:pt modelId="{95D27E89-C8DE-4208-84D0-44874B83F707}" type="parTrans" cxnId="{19DA400E-4589-4DA9-929C-33E204A27251}">
      <dgm:prSet/>
      <dgm:spPr/>
      <dgm:t>
        <a:bodyPr/>
        <a:lstStyle/>
        <a:p>
          <a:endParaRPr lang="en-US"/>
        </a:p>
      </dgm:t>
    </dgm:pt>
    <dgm:pt modelId="{B5E2C309-2DC6-41AD-86C6-2A39411C0CA9}" type="sibTrans" cxnId="{19DA400E-4589-4DA9-929C-33E204A27251}">
      <dgm:prSet/>
      <dgm:spPr/>
      <dgm:t>
        <a:bodyPr/>
        <a:lstStyle/>
        <a:p>
          <a:endParaRPr lang="en-US"/>
        </a:p>
      </dgm:t>
    </dgm:pt>
    <dgm:pt modelId="{9CD47200-B098-456B-9296-53F72C253DBA}">
      <dgm:prSet custT="1"/>
      <dgm:spPr/>
      <dgm:t>
        <a:bodyPr/>
        <a:lstStyle/>
        <a:p>
          <a:r>
            <a:rPr lang="en-US" sz="1800" b="0" i="0" dirty="0"/>
            <a:t>4)  </a:t>
          </a:r>
          <a:r>
            <a:rPr lang="el-GR" sz="1800" b="0" i="0" dirty="0"/>
            <a:t>17α-</a:t>
          </a:r>
          <a:r>
            <a:rPr lang="en-US" sz="1800" b="0" i="0" dirty="0"/>
            <a:t>hydroxylase deficiency</a:t>
          </a:r>
          <a:endParaRPr lang="en-US" sz="1800" dirty="0"/>
        </a:p>
      </dgm:t>
    </dgm:pt>
    <dgm:pt modelId="{48955CC4-7621-4511-BC47-D35CF53EE030}" type="parTrans" cxnId="{A9D8773B-E701-4C63-8FAF-D886F2D6BFFF}">
      <dgm:prSet/>
      <dgm:spPr/>
      <dgm:t>
        <a:bodyPr/>
        <a:lstStyle/>
        <a:p>
          <a:endParaRPr lang="en-US"/>
        </a:p>
      </dgm:t>
    </dgm:pt>
    <dgm:pt modelId="{CCD369DF-D29B-4552-A5B2-EBAFED423246}" type="sibTrans" cxnId="{A9D8773B-E701-4C63-8FAF-D886F2D6BFFF}">
      <dgm:prSet/>
      <dgm:spPr/>
      <dgm:t>
        <a:bodyPr/>
        <a:lstStyle/>
        <a:p>
          <a:endParaRPr lang="en-US"/>
        </a:p>
      </dgm:t>
    </dgm:pt>
    <dgm:pt modelId="{29F9A651-825C-41A2-8B58-8ED0F9B71038}">
      <dgm:prSet/>
      <dgm:spPr/>
      <dgm:t>
        <a:bodyPr/>
        <a:lstStyle/>
        <a:p>
          <a:r>
            <a:rPr lang="en-US" b="1" u="sng" dirty="0"/>
            <a:t>Decrease </a:t>
          </a:r>
          <a:r>
            <a:rPr lang="en-US" b="1" u="sng" dirty="0" err="1"/>
            <a:t>Aldosteron</a:t>
          </a:r>
          <a:r>
            <a:rPr lang="en-US" b="1" u="sng" dirty="0"/>
            <a:t> , cortisol , androgen </a:t>
          </a:r>
          <a:br>
            <a:rPr lang="en-US" b="1" u="sng" dirty="0"/>
          </a:br>
          <a:r>
            <a:rPr lang="en-US" b="1" u="sng" dirty="0"/>
            <a:t>(Salt wasting) </a:t>
          </a:r>
          <a:br>
            <a:rPr lang="en-US" dirty="0"/>
          </a:br>
          <a:br>
            <a:rPr lang="en-US" dirty="0"/>
          </a:br>
          <a:r>
            <a:rPr lang="en-US" b="1" u="sng" dirty="0"/>
            <a:t>Female : </a:t>
          </a:r>
          <a:r>
            <a:rPr lang="en-US" dirty="0"/>
            <a:t>Adrenal crisis , Mild </a:t>
          </a:r>
          <a:r>
            <a:rPr lang="en-US" dirty="0" err="1"/>
            <a:t>virilization</a:t>
          </a:r>
          <a:r>
            <a:rPr lang="en-US" dirty="0"/>
            <a:t> </a:t>
          </a:r>
        </a:p>
      </dgm:t>
    </dgm:pt>
    <dgm:pt modelId="{692764AD-D75B-4267-803B-5BC7FFB52866}" type="parTrans" cxnId="{538A2B04-26A3-4693-B878-80F76DBBF1B6}">
      <dgm:prSet/>
      <dgm:spPr/>
      <dgm:t>
        <a:bodyPr/>
        <a:lstStyle/>
        <a:p>
          <a:endParaRPr lang="en-US"/>
        </a:p>
      </dgm:t>
    </dgm:pt>
    <dgm:pt modelId="{E2ACD314-9B06-4B4C-9700-0F857211A958}" type="sibTrans" cxnId="{538A2B04-26A3-4693-B878-80F76DBBF1B6}">
      <dgm:prSet/>
      <dgm:spPr/>
      <dgm:t>
        <a:bodyPr/>
        <a:lstStyle/>
        <a:p>
          <a:endParaRPr lang="en-US"/>
        </a:p>
      </dgm:t>
    </dgm:pt>
    <dgm:pt modelId="{0D9E8453-3F59-45CE-8A1A-6E82B935E165}">
      <dgm:prSet/>
      <dgm:spPr/>
      <dgm:t>
        <a:bodyPr/>
        <a:lstStyle/>
        <a:p>
          <a:r>
            <a:rPr lang="en-US" b="1" u="sng" dirty="0"/>
            <a:t>Male : </a:t>
          </a:r>
          <a:r>
            <a:rPr lang="en-US" dirty="0" err="1"/>
            <a:t>undervirilized</a:t>
          </a:r>
          <a:br>
            <a:rPr lang="en-US" dirty="0"/>
          </a:br>
          <a:r>
            <a:rPr lang="en-US" dirty="0"/>
            <a:t>genitalia</a:t>
          </a:r>
        </a:p>
      </dgm:t>
    </dgm:pt>
    <dgm:pt modelId="{B8DDBFEE-33F2-4786-8AC8-8E31FD6EF189}" type="parTrans" cxnId="{5330C14F-C5FA-4224-B2D1-A7E032574520}">
      <dgm:prSet/>
      <dgm:spPr/>
      <dgm:t>
        <a:bodyPr/>
        <a:lstStyle/>
        <a:p>
          <a:endParaRPr lang="en-US"/>
        </a:p>
      </dgm:t>
    </dgm:pt>
    <dgm:pt modelId="{1093F5DE-7FC3-41DD-AA21-05E4005D1E70}" type="sibTrans" cxnId="{5330C14F-C5FA-4224-B2D1-A7E032574520}">
      <dgm:prSet/>
      <dgm:spPr/>
      <dgm:t>
        <a:bodyPr/>
        <a:lstStyle/>
        <a:p>
          <a:endParaRPr lang="en-US"/>
        </a:p>
      </dgm:t>
    </dgm:pt>
    <dgm:pt modelId="{B822AA25-8CE6-4725-BB16-10B6B88775F1}">
      <dgm:prSet/>
      <dgm:spPr/>
      <dgm:t>
        <a:bodyPr/>
        <a:lstStyle/>
        <a:p>
          <a:r>
            <a:rPr lang="en-US" b="1" u="sng" dirty="0"/>
            <a:t>Female : </a:t>
          </a:r>
          <a:r>
            <a:rPr lang="en-US" dirty="0"/>
            <a:t>Normal genitalia , delay puberty with absence secondary sexual characteristic</a:t>
          </a:r>
        </a:p>
      </dgm:t>
    </dgm:pt>
    <dgm:pt modelId="{15F92D1A-6C53-4F8E-ACB9-638F4EAD328B}" type="parTrans" cxnId="{C823BAFF-113D-46E9-8D95-0616BF900C54}">
      <dgm:prSet/>
      <dgm:spPr/>
      <dgm:t>
        <a:bodyPr/>
        <a:lstStyle/>
        <a:p>
          <a:endParaRPr lang="en-US"/>
        </a:p>
      </dgm:t>
    </dgm:pt>
    <dgm:pt modelId="{4E493878-02C9-4781-A178-93DEF7BD70A3}" type="sibTrans" cxnId="{C823BAFF-113D-46E9-8D95-0616BF900C54}">
      <dgm:prSet/>
      <dgm:spPr/>
      <dgm:t>
        <a:bodyPr/>
        <a:lstStyle/>
        <a:p>
          <a:endParaRPr lang="en-US"/>
        </a:p>
      </dgm:t>
    </dgm:pt>
    <dgm:pt modelId="{1B65E4B8-B574-4610-9122-9FCAA79A0E8B}">
      <dgm:prSet/>
      <dgm:spPr/>
      <dgm:t>
        <a:bodyPr/>
        <a:lstStyle/>
        <a:p>
          <a:r>
            <a:rPr lang="en-US" b="1" u="sng" dirty="0"/>
            <a:t>Male : </a:t>
          </a:r>
          <a:r>
            <a:rPr lang="en-US" dirty="0"/>
            <a:t>born with female genitalia , but XY karyotype </a:t>
          </a:r>
        </a:p>
      </dgm:t>
    </dgm:pt>
    <dgm:pt modelId="{D508A79F-C9BF-4065-B4A8-6803BCCF94BA}" type="parTrans" cxnId="{9D84AE33-022F-4E35-B9F6-D9D320EEE33B}">
      <dgm:prSet/>
      <dgm:spPr/>
      <dgm:t>
        <a:bodyPr/>
        <a:lstStyle/>
        <a:p>
          <a:endParaRPr lang="en-US"/>
        </a:p>
      </dgm:t>
    </dgm:pt>
    <dgm:pt modelId="{81DBAC28-70FF-4578-9323-83AE1B4E4AFC}" type="sibTrans" cxnId="{9D84AE33-022F-4E35-B9F6-D9D320EEE33B}">
      <dgm:prSet/>
      <dgm:spPr/>
      <dgm:t>
        <a:bodyPr/>
        <a:lstStyle/>
        <a:p>
          <a:endParaRPr lang="en-US"/>
        </a:p>
      </dgm:t>
    </dgm:pt>
    <dgm:pt modelId="{296CB232-1A13-4D8E-9FB3-944C91548A7E}">
      <dgm:prSet custT="1"/>
      <dgm:spPr/>
      <dgm:t>
        <a:bodyPr/>
        <a:lstStyle/>
        <a:p>
          <a:r>
            <a:rPr lang="en-US" sz="1800" b="0" i="0" dirty="0"/>
            <a:t>2) </a:t>
          </a:r>
          <a:r>
            <a:rPr lang="el-GR" sz="1800" b="0" i="0" dirty="0"/>
            <a:t>11β-</a:t>
          </a:r>
          <a:r>
            <a:rPr lang="en-US" sz="1800" b="0" i="0" dirty="0"/>
            <a:t>hydroxylase deficiency</a:t>
          </a:r>
        </a:p>
      </dgm:t>
    </dgm:pt>
    <dgm:pt modelId="{AD1F68D4-717E-4296-809B-E2650F92C837}" type="parTrans" cxnId="{71A83C68-3074-4E0E-992F-9C4F954A4A0E}">
      <dgm:prSet/>
      <dgm:spPr/>
      <dgm:t>
        <a:bodyPr/>
        <a:lstStyle/>
        <a:p>
          <a:endParaRPr lang="en-US"/>
        </a:p>
      </dgm:t>
    </dgm:pt>
    <dgm:pt modelId="{998A084A-8E45-46F5-A229-C1F645145175}" type="sibTrans" cxnId="{71A83C68-3074-4E0E-992F-9C4F954A4A0E}">
      <dgm:prSet/>
      <dgm:spPr/>
      <dgm:t>
        <a:bodyPr/>
        <a:lstStyle/>
        <a:p>
          <a:endParaRPr lang="en-US"/>
        </a:p>
      </dgm:t>
    </dgm:pt>
    <dgm:pt modelId="{6E10F6C6-672C-4850-87F3-F13D19FC7123}">
      <dgm:prSet custT="1"/>
      <dgm:spPr/>
      <dgm:t>
        <a:bodyPr/>
        <a:lstStyle/>
        <a:p>
          <a:r>
            <a:rPr lang="en-US" sz="1600" b="1" u="sng" dirty="0"/>
            <a:t>Decrease aldosterone and cortisol</a:t>
          </a:r>
          <a:br>
            <a:rPr lang="en-US" sz="1600" b="1" u="sng" dirty="0"/>
          </a:br>
          <a:r>
            <a:rPr lang="en-US" sz="1600" b="1" u="sng" dirty="0"/>
            <a:t>( No salt wasting )</a:t>
          </a:r>
        </a:p>
        <a:p>
          <a:br>
            <a:rPr lang="en-US" sz="1600" b="1" u="sng" dirty="0"/>
          </a:br>
          <a:r>
            <a:rPr lang="en-US" sz="1600" b="1" u="sng" dirty="0"/>
            <a:t>Female : </a:t>
          </a:r>
          <a:r>
            <a:rPr lang="en-US" sz="1600" dirty="0"/>
            <a:t>ambiguous genitalia (</a:t>
          </a:r>
          <a:r>
            <a:rPr lang="en-US" sz="1600" dirty="0" err="1"/>
            <a:t>virilization</a:t>
          </a:r>
          <a:r>
            <a:rPr lang="en-US" sz="1600" dirty="0"/>
            <a:t> more sever than 21hydroxylase Def  + HTN</a:t>
          </a:r>
        </a:p>
      </dgm:t>
    </dgm:pt>
    <dgm:pt modelId="{2A54C500-F686-49A9-96E7-C8223E55314C}" type="parTrans" cxnId="{4928C318-56B9-42DE-9811-918850E5729E}">
      <dgm:prSet/>
      <dgm:spPr/>
      <dgm:t>
        <a:bodyPr/>
        <a:lstStyle/>
        <a:p>
          <a:endParaRPr lang="en-US"/>
        </a:p>
      </dgm:t>
    </dgm:pt>
    <dgm:pt modelId="{D7CBEB50-CE20-426B-88DE-AA39819969D7}" type="sibTrans" cxnId="{4928C318-56B9-42DE-9811-918850E5729E}">
      <dgm:prSet/>
      <dgm:spPr/>
      <dgm:t>
        <a:bodyPr/>
        <a:lstStyle/>
        <a:p>
          <a:endParaRPr lang="en-US"/>
        </a:p>
      </dgm:t>
    </dgm:pt>
    <dgm:pt modelId="{EA918AE8-6300-4A6C-B029-F90B8B1EA161}" type="pres">
      <dgm:prSet presAssocID="{49265D55-2CD1-4CA2-BAE8-0465DBA815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B72439-07FC-4F92-85D6-E196039B41DD}" type="pres">
      <dgm:prSet presAssocID="{8AB2D4E1-5CF7-4400-8DB9-CD43ADFE88BD}" presName="hierRoot1" presStyleCnt="0">
        <dgm:presLayoutVars>
          <dgm:hierBranch val="init"/>
        </dgm:presLayoutVars>
      </dgm:prSet>
      <dgm:spPr/>
    </dgm:pt>
    <dgm:pt modelId="{B8E0074C-4CC4-4251-A968-69CFF8628589}" type="pres">
      <dgm:prSet presAssocID="{8AB2D4E1-5CF7-4400-8DB9-CD43ADFE88BD}" presName="rootComposite1" presStyleCnt="0"/>
      <dgm:spPr/>
    </dgm:pt>
    <dgm:pt modelId="{E7EEDCB7-1DD6-4882-99F8-8337A3FE595E}" type="pres">
      <dgm:prSet presAssocID="{8AB2D4E1-5CF7-4400-8DB9-CD43ADFE88BD}" presName="rootText1" presStyleLbl="node0" presStyleIdx="0" presStyleCnt="1">
        <dgm:presLayoutVars>
          <dgm:chPref val="3"/>
        </dgm:presLayoutVars>
      </dgm:prSet>
      <dgm:spPr/>
    </dgm:pt>
    <dgm:pt modelId="{A2556B27-00C5-402D-893D-C1A47F2A9DBD}" type="pres">
      <dgm:prSet presAssocID="{8AB2D4E1-5CF7-4400-8DB9-CD43ADFE88BD}" presName="rootConnector1" presStyleLbl="node1" presStyleIdx="0" presStyleCnt="0"/>
      <dgm:spPr/>
    </dgm:pt>
    <dgm:pt modelId="{7687DAEA-8E37-4AA5-AC8B-A94F89B3656C}" type="pres">
      <dgm:prSet presAssocID="{8AB2D4E1-5CF7-4400-8DB9-CD43ADFE88BD}" presName="hierChild2" presStyleCnt="0"/>
      <dgm:spPr/>
    </dgm:pt>
    <dgm:pt modelId="{E162793E-5A0B-4203-B99F-339889F8068E}" type="pres">
      <dgm:prSet presAssocID="{AD1F68D4-717E-4296-809B-E2650F92C837}" presName="Name37" presStyleLbl="parChTrans1D2" presStyleIdx="0" presStyleCnt="3"/>
      <dgm:spPr/>
    </dgm:pt>
    <dgm:pt modelId="{E5C71885-7233-44BE-B3B1-F5F12ABB129C}" type="pres">
      <dgm:prSet presAssocID="{296CB232-1A13-4D8E-9FB3-944C91548A7E}" presName="hierRoot2" presStyleCnt="0">
        <dgm:presLayoutVars>
          <dgm:hierBranch val="init"/>
        </dgm:presLayoutVars>
      </dgm:prSet>
      <dgm:spPr/>
    </dgm:pt>
    <dgm:pt modelId="{FB708AA1-3105-405D-90BF-5D1AECD3C48E}" type="pres">
      <dgm:prSet presAssocID="{296CB232-1A13-4D8E-9FB3-944C91548A7E}" presName="rootComposite" presStyleCnt="0"/>
      <dgm:spPr/>
    </dgm:pt>
    <dgm:pt modelId="{E9317B27-1B28-4A37-AB70-54DA40C86156}" type="pres">
      <dgm:prSet presAssocID="{296CB232-1A13-4D8E-9FB3-944C91548A7E}" presName="rootText" presStyleLbl="node2" presStyleIdx="0" presStyleCnt="3">
        <dgm:presLayoutVars>
          <dgm:chPref val="3"/>
        </dgm:presLayoutVars>
      </dgm:prSet>
      <dgm:spPr/>
    </dgm:pt>
    <dgm:pt modelId="{2FD50CEE-6348-4B72-9CBA-EB05A93263B1}" type="pres">
      <dgm:prSet presAssocID="{296CB232-1A13-4D8E-9FB3-944C91548A7E}" presName="rootConnector" presStyleLbl="node2" presStyleIdx="0" presStyleCnt="3"/>
      <dgm:spPr/>
    </dgm:pt>
    <dgm:pt modelId="{982CB1EB-16A1-49DD-B571-0DF9A8EACF91}" type="pres">
      <dgm:prSet presAssocID="{296CB232-1A13-4D8E-9FB3-944C91548A7E}" presName="hierChild4" presStyleCnt="0"/>
      <dgm:spPr/>
    </dgm:pt>
    <dgm:pt modelId="{F93121DD-5FFF-40C4-AE9F-A80900158A42}" type="pres">
      <dgm:prSet presAssocID="{2A54C500-F686-49A9-96E7-C8223E55314C}" presName="Name37" presStyleLbl="parChTrans1D3" presStyleIdx="0" presStyleCnt="5"/>
      <dgm:spPr/>
    </dgm:pt>
    <dgm:pt modelId="{F7ACA275-750E-49C2-BA06-D6EDE35B6FEF}" type="pres">
      <dgm:prSet presAssocID="{6E10F6C6-672C-4850-87F3-F13D19FC7123}" presName="hierRoot2" presStyleCnt="0">
        <dgm:presLayoutVars>
          <dgm:hierBranch val="init"/>
        </dgm:presLayoutVars>
      </dgm:prSet>
      <dgm:spPr/>
    </dgm:pt>
    <dgm:pt modelId="{174C89BC-6E7E-4134-973D-52D0C5825B7E}" type="pres">
      <dgm:prSet presAssocID="{6E10F6C6-672C-4850-87F3-F13D19FC7123}" presName="rootComposite" presStyleCnt="0"/>
      <dgm:spPr/>
    </dgm:pt>
    <dgm:pt modelId="{B1A5D2A4-347A-457E-9924-E6E396974B58}" type="pres">
      <dgm:prSet presAssocID="{6E10F6C6-672C-4850-87F3-F13D19FC7123}" presName="rootText" presStyleLbl="node3" presStyleIdx="0" presStyleCnt="5" custScaleX="120197" custScaleY="184069">
        <dgm:presLayoutVars>
          <dgm:chPref val="3"/>
        </dgm:presLayoutVars>
      </dgm:prSet>
      <dgm:spPr/>
    </dgm:pt>
    <dgm:pt modelId="{6FFA98AE-8D86-4B8C-AA39-46F7030FF0F2}" type="pres">
      <dgm:prSet presAssocID="{6E10F6C6-672C-4850-87F3-F13D19FC7123}" presName="rootConnector" presStyleLbl="node3" presStyleIdx="0" presStyleCnt="5"/>
      <dgm:spPr/>
    </dgm:pt>
    <dgm:pt modelId="{EAFE2920-1026-4C55-B927-A737653AFF3F}" type="pres">
      <dgm:prSet presAssocID="{6E10F6C6-672C-4850-87F3-F13D19FC7123}" presName="hierChild4" presStyleCnt="0"/>
      <dgm:spPr/>
    </dgm:pt>
    <dgm:pt modelId="{644BB803-314B-476B-B085-42727A3EFE62}" type="pres">
      <dgm:prSet presAssocID="{6E10F6C6-672C-4850-87F3-F13D19FC7123}" presName="hierChild5" presStyleCnt="0"/>
      <dgm:spPr/>
    </dgm:pt>
    <dgm:pt modelId="{B12834E1-109C-4B4E-8D7D-51381819BEFE}" type="pres">
      <dgm:prSet presAssocID="{296CB232-1A13-4D8E-9FB3-944C91548A7E}" presName="hierChild5" presStyleCnt="0"/>
      <dgm:spPr/>
    </dgm:pt>
    <dgm:pt modelId="{57935F4B-4D4F-4EBF-AB4B-6DE7FAA8BF26}" type="pres">
      <dgm:prSet presAssocID="{95D27E89-C8DE-4208-84D0-44874B83F707}" presName="Name37" presStyleLbl="parChTrans1D2" presStyleIdx="1" presStyleCnt="3"/>
      <dgm:spPr/>
    </dgm:pt>
    <dgm:pt modelId="{F5963642-3BFB-4785-9B5F-9E3457B72580}" type="pres">
      <dgm:prSet presAssocID="{9523F4C9-A67C-4875-9D1C-E4CD0DC49C61}" presName="hierRoot2" presStyleCnt="0">
        <dgm:presLayoutVars>
          <dgm:hierBranch val="init"/>
        </dgm:presLayoutVars>
      </dgm:prSet>
      <dgm:spPr/>
    </dgm:pt>
    <dgm:pt modelId="{AF3264C9-F338-4337-B5CB-04176BAAF750}" type="pres">
      <dgm:prSet presAssocID="{9523F4C9-A67C-4875-9D1C-E4CD0DC49C61}" presName="rootComposite" presStyleCnt="0"/>
      <dgm:spPr/>
    </dgm:pt>
    <dgm:pt modelId="{460A8DF7-495F-4042-8835-73ACC6D26C7D}" type="pres">
      <dgm:prSet presAssocID="{9523F4C9-A67C-4875-9D1C-E4CD0DC49C61}" presName="rootText" presStyleLbl="node2" presStyleIdx="1" presStyleCnt="3">
        <dgm:presLayoutVars>
          <dgm:chPref val="3"/>
        </dgm:presLayoutVars>
      </dgm:prSet>
      <dgm:spPr/>
    </dgm:pt>
    <dgm:pt modelId="{6C251A55-C995-4049-A3C5-7563EF204E6A}" type="pres">
      <dgm:prSet presAssocID="{9523F4C9-A67C-4875-9D1C-E4CD0DC49C61}" presName="rootConnector" presStyleLbl="node2" presStyleIdx="1" presStyleCnt="3"/>
      <dgm:spPr/>
    </dgm:pt>
    <dgm:pt modelId="{F0274B62-41C0-4DAE-91FA-93A524FE274F}" type="pres">
      <dgm:prSet presAssocID="{9523F4C9-A67C-4875-9D1C-E4CD0DC49C61}" presName="hierChild4" presStyleCnt="0"/>
      <dgm:spPr/>
    </dgm:pt>
    <dgm:pt modelId="{34B1274F-8F27-44E9-93EC-71F7735C7770}" type="pres">
      <dgm:prSet presAssocID="{692764AD-D75B-4267-803B-5BC7FFB52866}" presName="Name37" presStyleLbl="parChTrans1D3" presStyleIdx="1" presStyleCnt="5"/>
      <dgm:spPr/>
    </dgm:pt>
    <dgm:pt modelId="{DEA54B4E-27F9-464D-9BC8-2220E49CB3A5}" type="pres">
      <dgm:prSet presAssocID="{29F9A651-825C-41A2-8B58-8ED0F9B71038}" presName="hierRoot2" presStyleCnt="0">
        <dgm:presLayoutVars>
          <dgm:hierBranch val="init"/>
        </dgm:presLayoutVars>
      </dgm:prSet>
      <dgm:spPr/>
    </dgm:pt>
    <dgm:pt modelId="{84BE8DE5-4B02-434D-BF3F-D1D6112A05A4}" type="pres">
      <dgm:prSet presAssocID="{29F9A651-825C-41A2-8B58-8ED0F9B71038}" presName="rootComposite" presStyleCnt="0"/>
      <dgm:spPr/>
    </dgm:pt>
    <dgm:pt modelId="{133EDFAB-BD78-485D-9EDB-0823CAC6B999}" type="pres">
      <dgm:prSet presAssocID="{29F9A651-825C-41A2-8B58-8ED0F9B71038}" presName="rootText" presStyleLbl="node3" presStyleIdx="1" presStyleCnt="5" custScaleY="141507">
        <dgm:presLayoutVars>
          <dgm:chPref val="3"/>
        </dgm:presLayoutVars>
      </dgm:prSet>
      <dgm:spPr/>
    </dgm:pt>
    <dgm:pt modelId="{B80AE392-9CD8-4961-AF41-F33F05CC140B}" type="pres">
      <dgm:prSet presAssocID="{29F9A651-825C-41A2-8B58-8ED0F9B71038}" presName="rootConnector" presStyleLbl="node3" presStyleIdx="1" presStyleCnt="5"/>
      <dgm:spPr/>
    </dgm:pt>
    <dgm:pt modelId="{C70A26B5-6A11-4652-8996-E4C795F17978}" type="pres">
      <dgm:prSet presAssocID="{29F9A651-825C-41A2-8B58-8ED0F9B71038}" presName="hierChild4" presStyleCnt="0"/>
      <dgm:spPr/>
    </dgm:pt>
    <dgm:pt modelId="{8C69408A-D5DA-4ABF-B658-1E78945290AD}" type="pres">
      <dgm:prSet presAssocID="{29F9A651-825C-41A2-8B58-8ED0F9B71038}" presName="hierChild5" presStyleCnt="0"/>
      <dgm:spPr/>
    </dgm:pt>
    <dgm:pt modelId="{5CDBA42D-D07F-4955-B3F6-11E42F753E5D}" type="pres">
      <dgm:prSet presAssocID="{B8DDBFEE-33F2-4786-8AC8-8E31FD6EF189}" presName="Name37" presStyleLbl="parChTrans1D3" presStyleIdx="2" presStyleCnt="5"/>
      <dgm:spPr/>
    </dgm:pt>
    <dgm:pt modelId="{603508C0-6B93-4455-9FAB-64D13CC97365}" type="pres">
      <dgm:prSet presAssocID="{0D9E8453-3F59-45CE-8A1A-6E82B935E165}" presName="hierRoot2" presStyleCnt="0">
        <dgm:presLayoutVars>
          <dgm:hierBranch val="init"/>
        </dgm:presLayoutVars>
      </dgm:prSet>
      <dgm:spPr/>
    </dgm:pt>
    <dgm:pt modelId="{AB27008B-F49E-4F7E-A163-0250CDA8FAF7}" type="pres">
      <dgm:prSet presAssocID="{0D9E8453-3F59-45CE-8A1A-6E82B935E165}" presName="rootComposite" presStyleCnt="0"/>
      <dgm:spPr/>
    </dgm:pt>
    <dgm:pt modelId="{6CA5056C-F4D0-468F-A83B-9BAE489E735B}" type="pres">
      <dgm:prSet presAssocID="{0D9E8453-3F59-45CE-8A1A-6E82B935E165}" presName="rootText" presStyleLbl="node3" presStyleIdx="2" presStyleCnt="5">
        <dgm:presLayoutVars>
          <dgm:chPref val="3"/>
        </dgm:presLayoutVars>
      </dgm:prSet>
      <dgm:spPr/>
    </dgm:pt>
    <dgm:pt modelId="{869A9B8A-CC17-4939-8CFC-AC46C934A14C}" type="pres">
      <dgm:prSet presAssocID="{0D9E8453-3F59-45CE-8A1A-6E82B935E165}" presName="rootConnector" presStyleLbl="node3" presStyleIdx="2" presStyleCnt="5"/>
      <dgm:spPr/>
    </dgm:pt>
    <dgm:pt modelId="{27456803-E799-49CA-BACC-30AF8757A403}" type="pres">
      <dgm:prSet presAssocID="{0D9E8453-3F59-45CE-8A1A-6E82B935E165}" presName="hierChild4" presStyleCnt="0"/>
      <dgm:spPr/>
    </dgm:pt>
    <dgm:pt modelId="{D835038E-0F03-4937-85A4-0591D6B06EA7}" type="pres">
      <dgm:prSet presAssocID="{0D9E8453-3F59-45CE-8A1A-6E82B935E165}" presName="hierChild5" presStyleCnt="0"/>
      <dgm:spPr/>
    </dgm:pt>
    <dgm:pt modelId="{1EFFC036-D192-4D76-805D-F0AA7AF3914B}" type="pres">
      <dgm:prSet presAssocID="{9523F4C9-A67C-4875-9D1C-E4CD0DC49C61}" presName="hierChild5" presStyleCnt="0"/>
      <dgm:spPr/>
    </dgm:pt>
    <dgm:pt modelId="{DD0ECDF5-B203-4D7B-BC3A-195B5D20D8FF}" type="pres">
      <dgm:prSet presAssocID="{48955CC4-7621-4511-BC47-D35CF53EE030}" presName="Name37" presStyleLbl="parChTrans1D2" presStyleIdx="2" presStyleCnt="3"/>
      <dgm:spPr/>
    </dgm:pt>
    <dgm:pt modelId="{CC966297-7CE3-4F57-88E6-BECBEAB037AA}" type="pres">
      <dgm:prSet presAssocID="{9CD47200-B098-456B-9296-53F72C253DBA}" presName="hierRoot2" presStyleCnt="0">
        <dgm:presLayoutVars>
          <dgm:hierBranch val="init"/>
        </dgm:presLayoutVars>
      </dgm:prSet>
      <dgm:spPr/>
    </dgm:pt>
    <dgm:pt modelId="{FF6FBB3E-2629-4A49-8751-63F22E2B3AF8}" type="pres">
      <dgm:prSet presAssocID="{9CD47200-B098-456B-9296-53F72C253DBA}" presName="rootComposite" presStyleCnt="0"/>
      <dgm:spPr/>
    </dgm:pt>
    <dgm:pt modelId="{FD5D91CF-FA77-4E07-9C96-4BBFC36D07C3}" type="pres">
      <dgm:prSet presAssocID="{9CD47200-B098-456B-9296-53F72C253DBA}" presName="rootText" presStyleLbl="node2" presStyleIdx="2" presStyleCnt="3" custScaleX="110908">
        <dgm:presLayoutVars>
          <dgm:chPref val="3"/>
        </dgm:presLayoutVars>
      </dgm:prSet>
      <dgm:spPr/>
    </dgm:pt>
    <dgm:pt modelId="{CCC12313-133B-40BA-B9E2-AAF5640749DC}" type="pres">
      <dgm:prSet presAssocID="{9CD47200-B098-456B-9296-53F72C253DBA}" presName="rootConnector" presStyleLbl="node2" presStyleIdx="2" presStyleCnt="3"/>
      <dgm:spPr/>
    </dgm:pt>
    <dgm:pt modelId="{64552F66-17BC-47BD-B8C0-4EC5B360FB63}" type="pres">
      <dgm:prSet presAssocID="{9CD47200-B098-456B-9296-53F72C253DBA}" presName="hierChild4" presStyleCnt="0"/>
      <dgm:spPr/>
    </dgm:pt>
    <dgm:pt modelId="{1B769FBA-24F0-4956-9AF7-C2B345D1F192}" type="pres">
      <dgm:prSet presAssocID="{15F92D1A-6C53-4F8E-ACB9-638F4EAD328B}" presName="Name37" presStyleLbl="parChTrans1D3" presStyleIdx="3" presStyleCnt="5"/>
      <dgm:spPr/>
    </dgm:pt>
    <dgm:pt modelId="{AC40112F-130E-45A6-A98F-413171BBE6F2}" type="pres">
      <dgm:prSet presAssocID="{B822AA25-8CE6-4725-BB16-10B6B88775F1}" presName="hierRoot2" presStyleCnt="0">
        <dgm:presLayoutVars>
          <dgm:hierBranch val="init"/>
        </dgm:presLayoutVars>
      </dgm:prSet>
      <dgm:spPr/>
    </dgm:pt>
    <dgm:pt modelId="{35ECD9F4-43CF-4DE9-BDCE-DBED2B87BF54}" type="pres">
      <dgm:prSet presAssocID="{B822AA25-8CE6-4725-BB16-10B6B88775F1}" presName="rootComposite" presStyleCnt="0"/>
      <dgm:spPr/>
    </dgm:pt>
    <dgm:pt modelId="{07002C4B-DCD7-4FFC-AEBD-EB4FFBC4FBCA}" type="pres">
      <dgm:prSet presAssocID="{B822AA25-8CE6-4725-BB16-10B6B88775F1}" presName="rootText" presStyleLbl="node3" presStyleIdx="3" presStyleCnt="5" custScaleX="128632" custScaleY="122930">
        <dgm:presLayoutVars>
          <dgm:chPref val="3"/>
        </dgm:presLayoutVars>
      </dgm:prSet>
      <dgm:spPr/>
    </dgm:pt>
    <dgm:pt modelId="{2010B8A6-4170-4134-8697-B66FD14D0000}" type="pres">
      <dgm:prSet presAssocID="{B822AA25-8CE6-4725-BB16-10B6B88775F1}" presName="rootConnector" presStyleLbl="node3" presStyleIdx="3" presStyleCnt="5"/>
      <dgm:spPr/>
    </dgm:pt>
    <dgm:pt modelId="{4959FD6D-1155-4117-BE77-513C5373802A}" type="pres">
      <dgm:prSet presAssocID="{B822AA25-8CE6-4725-BB16-10B6B88775F1}" presName="hierChild4" presStyleCnt="0"/>
      <dgm:spPr/>
    </dgm:pt>
    <dgm:pt modelId="{FB10A56E-29CA-4C0E-B18B-9728B7DEB82D}" type="pres">
      <dgm:prSet presAssocID="{B822AA25-8CE6-4725-BB16-10B6B88775F1}" presName="hierChild5" presStyleCnt="0"/>
      <dgm:spPr/>
    </dgm:pt>
    <dgm:pt modelId="{2A5C61B0-BF8C-43D9-98A4-281BB8C0FCB0}" type="pres">
      <dgm:prSet presAssocID="{D508A79F-C9BF-4065-B4A8-6803BCCF94BA}" presName="Name37" presStyleLbl="parChTrans1D3" presStyleIdx="4" presStyleCnt="5"/>
      <dgm:spPr/>
    </dgm:pt>
    <dgm:pt modelId="{C4644893-8709-4667-A8AA-46380BD9BFE4}" type="pres">
      <dgm:prSet presAssocID="{1B65E4B8-B574-4610-9122-9FCAA79A0E8B}" presName="hierRoot2" presStyleCnt="0">
        <dgm:presLayoutVars>
          <dgm:hierBranch val="init"/>
        </dgm:presLayoutVars>
      </dgm:prSet>
      <dgm:spPr/>
    </dgm:pt>
    <dgm:pt modelId="{8788098E-D132-45CD-9690-CDF2EEE17D3C}" type="pres">
      <dgm:prSet presAssocID="{1B65E4B8-B574-4610-9122-9FCAA79A0E8B}" presName="rootComposite" presStyleCnt="0"/>
      <dgm:spPr/>
    </dgm:pt>
    <dgm:pt modelId="{72457E7E-5C48-421D-95D6-76DF854FE4BC}" type="pres">
      <dgm:prSet presAssocID="{1B65E4B8-B574-4610-9122-9FCAA79A0E8B}" presName="rootText" presStyleLbl="node3" presStyleIdx="4" presStyleCnt="5" custScaleX="126226">
        <dgm:presLayoutVars>
          <dgm:chPref val="3"/>
        </dgm:presLayoutVars>
      </dgm:prSet>
      <dgm:spPr/>
    </dgm:pt>
    <dgm:pt modelId="{AB4B85EF-BB77-4124-9BC4-A8D653456B5C}" type="pres">
      <dgm:prSet presAssocID="{1B65E4B8-B574-4610-9122-9FCAA79A0E8B}" presName="rootConnector" presStyleLbl="node3" presStyleIdx="4" presStyleCnt="5"/>
      <dgm:spPr/>
    </dgm:pt>
    <dgm:pt modelId="{E8CA3A14-264B-44C0-A988-B8A1F6A26C57}" type="pres">
      <dgm:prSet presAssocID="{1B65E4B8-B574-4610-9122-9FCAA79A0E8B}" presName="hierChild4" presStyleCnt="0"/>
      <dgm:spPr/>
    </dgm:pt>
    <dgm:pt modelId="{A4273919-C384-401D-868C-7D7D590B4C5F}" type="pres">
      <dgm:prSet presAssocID="{1B65E4B8-B574-4610-9122-9FCAA79A0E8B}" presName="hierChild5" presStyleCnt="0"/>
      <dgm:spPr/>
    </dgm:pt>
    <dgm:pt modelId="{25E5F9AC-27DD-45C7-8C28-EFBE9E5D6825}" type="pres">
      <dgm:prSet presAssocID="{9CD47200-B098-456B-9296-53F72C253DBA}" presName="hierChild5" presStyleCnt="0"/>
      <dgm:spPr/>
    </dgm:pt>
    <dgm:pt modelId="{FB3780F4-A207-41C4-BEC2-D6C3D3B975D0}" type="pres">
      <dgm:prSet presAssocID="{8AB2D4E1-5CF7-4400-8DB9-CD43ADFE88BD}" presName="hierChild3" presStyleCnt="0"/>
      <dgm:spPr/>
    </dgm:pt>
  </dgm:ptLst>
  <dgm:cxnLst>
    <dgm:cxn modelId="{538A2B04-26A3-4693-B878-80F76DBBF1B6}" srcId="{9523F4C9-A67C-4875-9D1C-E4CD0DC49C61}" destId="{29F9A651-825C-41A2-8B58-8ED0F9B71038}" srcOrd="0" destOrd="0" parTransId="{692764AD-D75B-4267-803B-5BC7FFB52866}" sibTransId="{E2ACD314-9B06-4B4C-9700-0F857211A958}"/>
    <dgm:cxn modelId="{19DA400E-4589-4DA9-929C-33E204A27251}" srcId="{8AB2D4E1-5CF7-4400-8DB9-CD43ADFE88BD}" destId="{9523F4C9-A67C-4875-9D1C-E4CD0DC49C61}" srcOrd="1" destOrd="0" parTransId="{95D27E89-C8DE-4208-84D0-44874B83F707}" sibTransId="{B5E2C309-2DC6-41AD-86C6-2A39411C0CA9}"/>
    <dgm:cxn modelId="{4928C318-56B9-42DE-9811-918850E5729E}" srcId="{296CB232-1A13-4D8E-9FB3-944C91548A7E}" destId="{6E10F6C6-672C-4850-87F3-F13D19FC7123}" srcOrd="0" destOrd="0" parTransId="{2A54C500-F686-49A9-96E7-C8223E55314C}" sibTransId="{D7CBEB50-CE20-426B-88DE-AA39819969D7}"/>
    <dgm:cxn modelId="{C8BC011B-BAD0-460F-ACEB-ED9EE3C059A0}" type="presOf" srcId="{95D27E89-C8DE-4208-84D0-44874B83F707}" destId="{57935F4B-4D4F-4EBF-AB4B-6DE7FAA8BF26}" srcOrd="0" destOrd="0" presId="urn:microsoft.com/office/officeart/2005/8/layout/orgChart1"/>
    <dgm:cxn modelId="{97210527-9FA2-482D-ABFE-FD219A549CF7}" type="presOf" srcId="{49265D55-2CD1-4CA2-BAE8-0465DBA81580}" destId="{EA918AE8-6300-4A6C-B029-F90B8B1EA161}" srcOrd="0" destOrd="0" presId="urn:microsoft.com/office/officeart/2005/8/layout/orgChart1"/>
    <dgm:cxn modelId="{9D84AE33-022F-4E35-B9F6-D9D320EEE33B}" srcId="{9CD47200-B098-456B-9296-53F72C253DBA}" destId="{1B65E4B8-B574-4610-9122-9FCAA79A0E8B}" srcOrd="1" destOrd="0" parTransId="{D508A79F-C9BF-4065-B4A8-6803BCCF94BA}" sibTransId="{81DBAC28-70FF-4578-9323-83AE1B4E4AFC}"/>
    <dgm:cxn modelId="{D6E03A35-3C24-444E-A195-64E021C5371D}" type="presOf" srcId="{AD1F68D4-717E-4296-809B-E2650F92C837}" destId="{E162793E-5A0B-4203-B99F-339889F8068E}" srcOrd="0" destOrd="0" presId="urn:microsoft.com/office/officeart/2005/8/layout/orgChart1"/>
    <dgm:cxn modelId="{07B90F36-7B60-489E-985E-94E749AFD3EE}" type="presOf" srcId="{29F9A651-825C-41A2-8B58-8ED0F9B71038}" destId="{133EDFAB-BD78-485D-9EDB-0823CAC6B999}" srcOrd="0" destOrd="0" presId="urn:microsoft.com/office/officeart/2005/8/layout/orgChart1"/>
    <dgm:cxn modelId="{A9D8773B-E701-4C63-8FAF-D886F2D6BFFF}" srcId="{8AB2D4E1-5CF7-4400-8DB9-CD43ADFE88BD}" destId="{9CD47200-B098-456B-9296-53F72C253DBA}" srcOrd="2" destOrd="0" parTransId="{48955CC4-7621-4511-BC47-D35CF53EE030}" sibTransId="{CCD369DF-D29B-4552-A5B2-EBAFED423246}"/>
    <dgm:cxn modelId="{B059753E-1D2A-4137-B2C0-A6BDD6018768}" type="presOf" srcId="{29F9A651-825C-41A2-8B58-8ED0F9B71038}" destId="{B80AE392-9CD8-4961-AF41-F33F05CC140B}" srcOrd="1" destOrd="0" presId="urn:microsoft.com/office/officeart/2005/8/layout/orgChart1"/>
    <dgm:cxn modelId="{A5DF4441-B0CA-44D2-BDCB-3F9C323F320D}" srcId="{49265D55-2CD1-4CA2-BAE8-0465DBA81580}" destId="{8AB2D4E1-5CF7-4400-8DB9-CD43ADFE88BD}" srcOrd="0" destOrd="0" parTransId="{CD4D8EE5-FC23-46DE-849A-F25A9D870032}" sibTransId="{C4EAAAF1-17D8-489F-AF91-83833D535A90}"/>
    <dgm:cxn modelId="{D29E8045-31D6-4CC5-B2FD-0D3E2113475E}" type="presOf" srcId="{9CD47200-B098-456B-9296-53F72C253DBA}" destId="{CCC12313-133B-40BA-B9E2-AAF5640749DC}" srcOrd="1" destOrd="0" presId="urn:microsoft.com/office/officeart/2005/8/layout/orgChart1"/>
    <dgm:cxn modelId="{8076C745-894A-4846-A832-352B5D604467}" type="presOf" srcId="{B822AA25-8CE6-4725-BB16-10B6B88775F1}" destId="{07002C4B-DCD7-4FFC-AEBD-EB4FFBC4FBCA}" srcOrd="0" destOrd="0" presId="urn:microsoft.com/office/officeart/2005/8/layout/orgChart1"/>
    <dgm:cxn modelId="{DBC6B746-85EA-499C-9ED1-89CD5A68C4D7}" type="presOf" srcId="{8AB2D4E1-5CF7-4400-8DB9-CD43ADFE88BD}" destId="{E7EEDCB7-1DD6-4882-99F8-8337A3FE595E}" srcOrd="0" destOrd="0" presId="urn:microsoft.com/office/officeart/2005/8/layout/orgChart1"/>
    <dgm:cxn modelId="{492E4C4F-29FE-4DF2-8F63-D122EE4A70F6}" type="presOf" srcId="{B8DDBFEE-33F2-4786-8AC8-8E31FD6EF189}" destId="{5CDBA42D-D07F-4955-B3F6-11E42F753E5D}" srcOrd="0" destOrd="0" presId="urn:microsoft.com/office/officeart/2005/8/layout/orgChart1"/>
    <dgm:cxn modelId="{5330C14F-C5FA-4224-B2D1-A7E032574520}" srcId="{9523F4C9-A67C-4875-9D1C-E4CD0DC49C61}" destId="{0D9E8453-3F59-45CE-8A1A-6E82B935E165}" srcOrd="1" destOrd="0" parTransId="{B8DDBFEE-33F2-4786-8AC8-8E31FD6EF189}" sibTransId="{1093F5DE-7FC3-41DD-AA21-05E4005D1E70}"/>
    <dgm:cxn modelId="{9F15C058-AA20-4DAD-A6F3-AF3920489883}" type="presOf" srcId="{1B65E4B8-B574-4610-9122-9FCAA79A0E8B}" destId="{AB4B85EF-BB77-4124-9BC4-A8D653456B5C}" srcOrd="1" destOrd="0" presId="urn:microsoft.com/office/officeart/2005/8/layout/orgChart1"/>
    <dgm:cxn modelId="{71A83C68-3074-4E0E-992F-9C4F954A4A0E}" srcId="{8AB2D4E1-5CF7-4400-8DB9-CD43ADFE88BD}" destId="{296CB232-1A13-4D8E-9FB3-944C91548A7E}" srcOrd="0" destOrd="0" parTransId="{AD1F68D4-717E-4296-809B-E2650F92C837}" sibTransId="{998A084A-8E45-46F5-A229-C1F645145175}"/>
    <dgm:cxn modelId="{956ADC77-9F6E-4D32-940F-261DC6A7CE94}" type="presOf" srcId="{15F92D1A-6C53-4F8E-ACB9-638F4EAD328B}" destId="{1B769FBA-24F0-4956-9AF7-C2B345D1F192}" srcOrd="0" destOrd="0" presId="urn:microsoft.com/office/officeart/2005/8/layout/orgChart1"/>
    <dgm:cxn modelId="{B9C52180-7208-4E26-9EFA-B49CEAFE6469}" type="presOf" srcId="{296CB232-1A13-4D8E-9FB3-944C91548A7E}" destId="{E9317B27-1B28-4A37-AB70-54DA40C86156}" srcOrd="0" destOrd="0" presId="urn:microsoft.com/office/officeart/2005/8/layout/orgChart1"/>
    <dgm:cxn modelId="{E8626C81-31A8-48F8-A303-25234F02C644}" type="presOf" srcId="{296CB232-1A13-4D8E-9FB3-944C91548A7E}" destId="{2FD50CEE-6348-4B72-9CBA-EB05A93263B1}" srcOrd="1" destOrd="0" presId="urn:microsoft.com/office/officeart/2005/8/layout/orgChart1"/>
    <dgm:cxn modelId="{5F352486-1954-4B2D-87F0-502A11548D7C}" type="presOf" srcId="{9523F4C9-A67C-4875-9D1C-E4CD0DC49C61}" destId="{460A8DF7-495F-4042-8835-73ACC6D26C7D}" srcOrd="0" destOrd="0" presId="urn:microsoft.com/office/officeart/2005/8/layout/orgChart1"/>
    <dgm:cxn modelId="{AC1AA292-2BF5-4477-8543-1A4599BEBFD9}" type="presOf" srcId="{692764AD-D75B-4267-803B-5BC7FFB52866}" destId="{34B1274F-8F27-44E9-93EC-71F7735C7770}" srcOrd="0" destOrd="0" presId="urn:microsoft.com/office/officeart/2005/8/layout/orgChart1"/>
    <dgm:cxn modelId="{D48C5094-43E3-46A6-9CBA-2EC5276757F1}" type="presOf" srcId="{48955CC4-7621-4511-BC47-D35CF53EE030}" destId="{DD0ECDF5-B203-4D7B-BC3A-195B5D20D8FF}" srcOrd="0" destOrd="0" presId="urn:microsoft.com/office/officeart/2005/8/layout/orgChart1"/>
    <dgm:cxn modelId="{24C82297-EFF5-4541-984D-949B42B9F28D}" type="presOf" srcId="{D508A79F-C9BF-4065-B4A8-6803BCCF94BA}" destId="{2A5C61B0-BF8C-43D9-98A4-281BB8C0FCB0}" srcOrd="0" destOrd="0" presId="urn:microsoft.com/office/officeart/2005/8/layout/orgChart1"/>
    <dgm:cxn modelId="{DB3440A7-C8B0-4ECE-9221-EC11CB15C5CD}" type="presOf" srcId="{B822AA25-8CE6-4725-BB16-10B6B88775F1}" destId="{2010B8A6-4170-4134-8697-B66FD14D0000}" srcOrd="1" destOrd="0" presId="urn:microsoft.com/office/officeart/2005/8/layout/orgChart1"/>
    <dgm:cxn modelId="{B9E913A8-00E5-4024-AC6A-C5CDC7DD33F6}" type="presOf" srcId="{1B65E4B8-B574-4610-9122-9FCAA79A0E8B}" destId="{72457E7E-5C48-421D-95D6-76DF854FE4BC}" srcOrd="0" destOrd="0" presId="urn:microsoft.com/office/officeart/2005/8/layout/orgChart1"/>
    <dgm:cxn modelId="{065B64BE-B7B9-46E8-A8F4-30EF55142E5D}" type="presOf" srcId="{8AB2D4E1-5CF7-4400-8DB9-CD43ADFE88BD}" destId="{A2556B27-00C5-402D-893D-C1A47F2A9DBD}" srcOrd="1" destOrd="0" presId="urn:microsoft.com/office/officeart/2005/8/layout/orgChart1"/>
    <dgm:cxn modelId="{D67F95CA-7DF3-4919-8FCD-C0B91F9B8AD9}" type="presOf" srcId="{6E10F6C6-672C-4850-87F3-F13D19FC7123}" destId="{6FFA98AE-8D86-4B8C-AA39-46F7030FF0F2}" srcOrd="1" destOrd="0" presId="urn:microsoft.com/office/officeart/2005/8/layout/orgChart1"/>
    <dgm:cxn modelId="{D38442CB-D3EC-4E7A-8F07-57741747EA45}" type="presOf" srcId="{9CD47200-B098-456B-9296-53F72C253DBA}" destId="{FD5D91CF-FA77-4E07-9C96-4BBFC36D07C3}" srcOrd="0" destOrd="0" presId="urn:microsoft.com/office/officeart/2005/8/layout/orgChart1"/>
    <dgm:cxn modelId="{03D7E1DF-CA36-42EA-BA92-8B5E7A4B3C31}" type="presOf" srcId="{0D9E8453-3F59-45CE-8A1A-6E82B935E165}" destId="{869A9B8A-CC17-4939-8CFC-AC46C934A14C}" srcOrd="1" destOrd="0" presId="urn:microsoft.com/office/officeart/2005/8/layout/orgChart1"/>
    <dgm:cxn modelId="{920994E5-68DC-443F-B45B-E0E082C49C1B}" type="presOf" srcId="{9523F4C9-A67C-4875-9D1C-E4CD0DC49C61}" destId="{6C251A55-C995-4049-A3C5-7563EF204E6A}" srcOrd="1" destOrd="0" presId="urn:microsoft.com/office/officeart/2005/8/layout/orgChart1"/>
    <dgm:cxn modelId="{EE4C7CEB-BDF0-4F37-B9A4-C2ADD7789477}" type="presOf" srcId="{0D9E8453-3F59-45CE-8A1A-6E82B935E165}" destId="{6CA5056C-F4D0-468F-A83B-9BAE489E735B}" srcOrd="0" destOrd="0" presId="urn:microsoft.com/office/officeart/2005/8/layout/orgChart1"/>
    <dgm:cxn modelId="{4469A2FB-F23C-4E32-95CE-6ADC7FC3CF81}" type="presOf" srcId="{2A54C500-F686-49A9-96E7-C8223E55314C}" destId="{F93121DD-5FFF-40C4-AE9F-A80900158A42}" srcOrd="0" destOrd="0" presId="urn:microsoft.com/office/officeart/2005/8/layout/orgChart1"/>
    <dgm:cxn modelId="{AFAB33FF-FEB4-466C-9537-78942063AB0F}" type="presOf" srcId="{6E10F6C6-672C-4850-87F3-F13D19FC7123}" destId="{B1A5D2A4-347A-457E-9924-E6E396974B58}" srcOrd="0" destOrd="0" presId="urn:microsoft.com/office/officeart/2005/8/layout/orgChart1"/>
    <dgm:cxn modelId="{C823BAFF-113D-46E9-8D95-0616BF900C54}" srcId="{9CD47200-B098-456B-9296-53F72C253DBA}" destId="{B822AA25-8CE6-4725-BB16-10B6B88775F1}" srcOrd="0" destOrd="0" parTransId="{15F92D1A-6C53-4F8E-ACB9-638F4EAD328B}" sibTransId="{4E493878-02C9-4781-A178-93DEF7BD70A3}"/>
    <dgm:cxn modelId="{6B6B326B-5FCE-47E1-880E-9BDD0EFCF719}" type="presParOf" srcId="{EA918AE8-6300-4A6C-B029-F90B8B1EA161}" destId="{3EB72439-07FC-4F92-85D6-E196039B41DD}" srcOrd="0" destOrd="0" presId="urn:microsoft.com/office/officeart/2005/8/layout/orgChart1"/>
    <dgm:cxn modelId="{9152BE35-613D-48B1-A648-6E776C8A120F}" type="presParOf" srcId="{3EB72439-07FC-4F92-85D6-E196039B41DD}" destId="{B8E0074C-4CC4-4251-A968-69CFF8628589}" srcOrd="0" destOrd="0" presId="urn:microsoft.com/office/officeart/2005/8/layout/orgChart1"/>
    <dgm:cxn modelId="{F94C5B7A-916D-4F8A-B620-98CB6B5FB63F}" type="presParOf" srcId="{B8E0074C-4CC4-4251-A968-69CFF8628589}" destId="{E7EEDCB7-1DD6-4882-99F8-8337A3FE595E}" srcOrd="0" destOrd="0" presId="urn:microsoft.com/office/officeart/2005/8/layout/orgChart1"/>
    <dgm:cxn modelId="{E8C4BCDC-7776-4042-A297-2ED3A54FEB85}" type="presParOf" srcId="{B8E0074C-4CC4-4251-A968-69CFF8628589}" destId="{A2556B27-00C5-402D-893D-C1A47F2A9DBD}" srcOrd="1" destOrd="0" presId="urn:microsoft.com/office/officeart/2005/8/layout/orgChart1"/>
    <dgm:cxn modelId="{5D92853F-6890-4AF4-9DB6-73FB5B862198}" type="presParOf" srcId="{3EB72439-07FC-4F92-85D6-E196039B41DD}" destId="{7687DAEA-8E37-4AA5-AC8B-A94F89B3656C}" srcOrd="1" destOrd="0" presId="urn:microsoft.com/office/officeart/2005/8/layout/orgChart1"/>
    <dgm:cxn modelId="{8FD68451-6156-4AF5-8BAB-792AE73442CF}" type="presParOf" srcId="{7687DAEA-8E37-4AA5-AC8B-A94F89B3656C}" destId="{E162793E-5A0B-4203-B99F-339889F8068E}" srcOrd="0" destOrd="0" presId="urn:microsoft.com/office/officeart/2005/8/layout/orgChart1"/>
    <dgm:cxn modelId="{D7D56D82-1DA6-4860-8CBD-DBBFBE89BE63}" type="presParOf" srcId="{7687DAEA-8E37-4AA5-AC8B-A94F89B3656C}" destId="{E5C71885-7233-44BE-B3B1-F5F12ABB129C}" srcOrd="1" destOrd="0" presId="urn:microsoft.com/office/officeart/2005/8/layout/orgChart1"/>
    <dgm:cxn modelId="{31E0E17E-B373-40BF-B6B3-33211F0F3B28}" type="presParOf" srcId="{E5C71885-7233-44BE-B3B1-F5F12ABB129C}" destId="{FB708AA1-3105-405D-90BF-5D1AECD3C48E}" srcOrd="0" destOrd="0" presId="urn:microsoft.com/office/officeart/2005/8/layout/orgChart1"/>
    <dgm:cxn modelId="{F69AED80-394B-48EE-87FC-F0F57A2990B8}" type="presParOf" srcId="{FB708AA1-3105-405D-90BF-5D1AECD3C48E}" destId="{E9317B27-1B28-4A37-AB70-54DA40C86156}" srcOrd="0" destOrd="0" presId="urn:microsoft.com/office/officeart/2005/8/layout/orgChart1"/>
    <dgm:cxn modelId="{65C5784F-A70A-4E20-9AD5-3F17FFEB204D}" type="presParOf" srcId="{FB708AA1-3105-405D-90BF-5D1AECD3C48E}" destId="{2FD50CEE-6348-4B72-9CBA-EB05A93263B1}" srcOrd="1" destOrd="0" presId="urn:microsoft.com/office/officeart/2005/8/layout/orgChart1"/>
    <dgm:cxn modelId="{8F5D5212-934E-48D7-8105-89F4A7D045B1}" type="presParOf" srcId="{E5C71885-7233-44BE-B3B1-F5F12ABB129C}" destId="{982CB1EB-16A1-49DD-B571-0DF9A8EACF91}" srcOrd="1" destOrd="0" presId="urn:microsoft.com/office/officeart/2005/8/layout/orgChart1"/>
    <dgm:cxn modelId="{0AE51DB2-FB7E-4369-BB9B-9E8C27AAE077}" type="presParOf" srcId="{982CB1EB-16A1-49DD-B571-0DF9A8EACF91}" destId="{F93121DD-5FFF-40C4-AE9F-A80900158A42}" srcOrd="0" destOrd="0" presId="urn:microsoft.com/office/officeart/2005/8/layout/orgChart1"/>
    <dgm:cxn modelId="{9DD9FEC8-0005-403D-A922-38A02536DF9C}" type="presParOf" srcId="{982CB1EB-16A1-49DD-B571-0DF9A8EACF91}" destId="{F7ACA275-750E-49C2-BA06-D6EDE35B6FEF}" srcOrd="1" destOrd="0" presId="urn:microsoft.com/office/officeart/2005/8/layout/orgChart1"/>
    <dgm:cxn modelId="{A324A89F-81C8-4FA9-9F16-53DBCDDCEC72}" type="presParOf" srcId="{F7ACA275-750E-49C2-BA06-D6EDE35B6FEF}" destId="{174C89BC-6E7E-4134-973D-52D0C5825B7E}" srcOrd="0" destOrd="0" presId="urn:microsoft.com/office/officeart/2005/8/layout/orgChart1"/>
    <dgm:cxn modelId="{A3F2133F-0C4A-46F1-A745-85732CBB278D}" type="presParOf" srcId="{174C89BC-6E7E-4134-973D-52D0C5825B7E}" destId="{B1A5D2A4-347A-457E-9924-E6E396974B58}" srcOrd="0" destOrd="0" presId="urn:microsoft.com/office/officeart/2005/8/layout/orgChart1"/>
    <dgm:cxn modelId="{EEA2BB2C-DC97-4634-91AD-2FA337C61D0A}" type="presParOf" srcId="{174C89BC-6E7E-4134-973D-52D0C5825B7E}" destId="{6FFA98AE-8D86-4B8C-AA39-46F7030FF0F2}" srcOrd="1" destOrd="0" presId="urn:microsoft.com/office/officeart/2005/8/layout/orgChart1"/>
    <dgm:cxn modelId="{8054E24C-FD77-4461-BEB6-66649AA6BC9D}" type="presParOf" srcId="{F7ACA275-750E-49C2-BA06-D6EDE35B6FEF}" destId="{EAFE2920-1026-4C55-B927-A737653AFF3F}" srcOrd="1" destOrd="0" presId="urn:microsoft.com/office/officeart/2005/8/layout/orgChart1"/>
    <dgm:cxn modelId="{982F1EE9-79E6-46A2-A71E-D16CD0FC2148}" type="presParOf" srcId="{F7ACA275-750E-49C2-BA06-D6EDE35B6FEF}" destId="{644BB803-314B-476B-B085-42727A3EFE62}" srcOrd="2" destOrd="0" presId="urn:microsoft.com/office/officeart/2005/8/layout/orgChart1"/>
    <dgm:cxn modelId="{12F3C33F-013B-4240-99F1-027D2E2A509B}" type="presParOf" srcId="{E5C71885-7233-44BE-B3B1-F5F12ABB129C}" destId="{B12834E1-109C-4B4E-8D7D-51381819BEFE}" srcOrd="2" destOrd="0" presId="urn:microsoft.com/office/officeart/2005/8/layout/orgChart1"/>
    <dgm:cxn modelId="{34E8DE33-9FA8-4A16-800F-92812865E594}" type="presParOf" srcId="{7687DAEA-8E37-4AA5-AC8B-A94F89B3656C}" destId="{57935F4B-4D4F-4EBF-AB4B-6DE7FAA8BF26}" srcOrd="2" destOrd="0" presId="urn:microsoft.com/office/officeart/2005/8/layout/orgChart1"/>
    <dgm:cxn modelId="{5DCDEF32-B41E-4E4A-89EE-19FD191F604F}" type="presParOf" srcId="{7687DAEA-8E37-4AA5-AC8B-A94F89B3656C}" destId="{F5963642-3BFB-4785-9B5F-9E3457B72580}" srcOrd="3" destOrd="0" presId="urn:microsoft.com/office/officeart/2005/8/layout/orgChart1"/>
    <dgm:cxn modelId="{7F56C93B-2AEC-4B33-AC21-1A2D749971DF}" type="presParOf" srcId="{F5963642-3BFB-4785-9B5F-9E3457B72580}" destId="{AF3264C9-F338-4337-B5CB-04176BAAF750}" srcOrd="0" destOrd="0" presId="urn:microsoft.com/office/officeart/2005/8/layout/orgChart1"/>
    <dgm:cxn modelId="{177735E4-3810-475F-9882-659E3056277A}" type="presParOf" srcId="{AF3264C9-F338-4337-B5CB-04176BAAF750}" destId="{460A8DF7-495F-4042-8835-73ACC6D26C7D}" srcOrd="0" destOrd="0" presId="urn:microsoft.com/office/officeart/2005/8/layout/orgChart1"/>
    <dgm:cxn modelId="{E7952D3B-FED7-4EFD-A6BB-B1A7BA30AE71}" type="presParOf" srcId="{AF3264C9-F338-4337-B5CB-04176BAAF750}" destId="{6C251A55-C995-4049-A3C5-7563EF204E6A}" srcOrd="1" destOrd="0" presId="urn:microsoft.com/office/officeart/2005/8/layout/orgChart1"/>
    <dgm:cxn modelId="{0D02C1F2-7F66-444F-A6AD-B2070B851830}" type="presParOf" srcId="{F5963642-3BFB-4785-9B5F-9E3457B72580}" destId="{F0274B62-41C0-4DAE-91FA-93A524FE274F}" srcOrd="1" destOrd="0" presId="urn:microsoft.com/office/officeart/2005/8/layout/orgChart1"/>
    <dgm:cxn modelId="{C8690592-CB23-4D05-8A0D-7F1DFABF5C55}" type="presParOf" srcId="{F0274B62-41C0-4DAE-91FA-93A524FE274F}" destId="{34B1274F-8F27-44E9-93EC-71F7735C7770}" srcOrd="0" destOrd="0" presId="urn:microsoft.com/office/officeart/2005/8/layout/orgChart1"/>
    <dgm:cxn modelId="{4E41D810-5FA2-473E-898A-7E4CD90F0628}" type="presParOf" srcId="{F0274B62-41C0-4DAE-91FA-93A524FE274F}" destId="{DEA54B4E-27F9-464D-9BC8-2220E49CB3A5}" srcOrd="1" destOrd="0" presId="urn:microsoft.com/office/officeart/2005/8/layout/orgChart1"/>
    <dgm:cxn modelId="{4F73251A-A2E7-40E7-BE0D-55A8851D4F08}" type="presParOf" srcId="{DEA54B4E-27F9-464D-9BC8-2220E49CB3A5}" destId="{84BE8DE5-4B02-434D-BF3F-D1D6112A05A4}" srcOrd="0" destOrd="0" presId="urn:microsoft.com/office/officeart/2005/8/layout/orgChart1"/>
    <dgm:cxn modelId="{C393E279-2694-4658-833A-C03CAC70BCD2}" type="presParOf" srcId="{84BE8DE5-4B02-434D-BF3F-D1D6112A05A4}" destId="{133EDFAB-BD78-485D-9EDB-0823CAC6B999}" srcOrd="0" destOrd="0" presId="urn:microsoft.com/office/officeart/2005/8/layout/orgChart1"/>
    <dgm:cxn modelId="{F57E6988-A9B6-4569-944C-8F115D512AFD}" type="presParOf" srcId="{84BE8DE5-4B02-434D-BF3F-D1D6112A05A4}" destId="{B80AE392-9CD8-4961-AF41-F33F05CC140B}" srcOrd="1" destOrd="0" presId="urn:microsoft.com/office/officeart/2005/8/layout/orgChart1"/>
    <dgm:cxn modelId="{B97AC88D-9B9B-4A3F-B734-BA40E5293AB6}" type="presParOf" srcId="{DEA54B4E-27F9-464D-9BC8-2220E49CB3A5}" destId="{C70A26B5-6A11-4652-8996-E4C795F17978}" srcOrd="1" destOrd="0" presId="urn:microsoft.com/office/officeart/2005/8/layout/orgChart1"/>
    <dgm:cxn modelId="{91CCF729-EA5A-41D2-8376-38D2554EE927}" type="presParOf" srcId="{DEA54B4E-27F9-464D-9BC8-2220E49CB3A5}" destId="{8C69408A-D5DA-4ABF-B658-1E78945290AD}" srcOrd="2" destOrd="0" presId="urn:microsoft.com/office/officeart/2005/8/layout/orgChart1"/>
    <dgm:cxn modelId="{47AABC37-E7E2-4D33-B00A-A570E54EFE07}" type="presParOf" srcId="{F0274B62-41C0-4DAE-91FA-93A524FE274F}" destId="{5CDBA42D-D07F-4955-B3F6-11E42F753E5D}" srcOrd="2" destOrd="0" presId="urn:microsoft.com/office/officeart/2005/8/layout/orgChart1"/>
    <dgm:cxn modelId="{63E84B0C-692C-4876-83C8-23D39E6D7616}" type="presParOf" srcId="{F0274B62-41C0-4DAE-91FA-93A524FE274F}" destId="{603508C0-6B93-4455-9FAB-64D13CC97365}" srcOrd="3" destOrd="0" presId="urn:microsoft.com/office/officeart/2005/8/layout/orgChart1"/>
    <dgm:cxn modelId="{32D45A17-942A-43E8-A768-3A35E18F4D4C}" type="presParOf" srcId="{603508C0-6B93-4455-9FAB-64D13CC97365}" destId="{AB27008B-F49E-4F7E-A163-0250CDA8FAF7}" srcOrd="0" destOrd="0" presId="urn:microsoft.com/office/officeart/2005/8/layout/orgChart1"/>
    <dgm:cxn modelId="{6DE49445-2619-4869-A37E-3D3DB8831C56}" type="presParOf" srcId="{AB27008B-F49E-4F7E-A163-0250CDA8FAF7}" destId="{6CA5056C-F4D0-468F-A83B-9BAE489E735B}" srcOrd="0" destOrd="0" presId="urn:microsoft.com/office/officeart/2005/8/layout/orgChart1"/>
    <dgm:cxn modelId="{8792BADD-4F99-4035-A580-087F5235882D}" type="presParOf" srcId="{AB27008B-F49E-4F7E-A163-0250CDA8FAF7}" destId="{869A9B8A-CC17-4939-8CFC-AC46C934A14C}" srcOrd="1" destOrd="0" presId="urn:microsoft.com/office/officeart/2005/8/layout/orgChart1"/>
    <dgm:cxn modelId="{48A2BEA1-BD32-4361-B48B-3D5768A1EB18}" type="presParOf" srcId="{603508C0-6B93-4455-9FAB-64D13CC97365}" destId="{27456803-E799-49CA-BACC-30AF8757A403}" srcOrd="1" destOrd="0" presId="urn:microsoft.com/office/officeart/2005/8/layout/orgChart1"/>
    <dgm:cxn modelId="{D627785D-13FF-48E2-B6B0-18D7102F8B3D}" type="presParOf" srcId="{603508C0-6B93-4455-9FAB-64D13CC97365}" destId="{D835038E-0F03-4937-85A4-0591D6B06EA7}" srcOrd="2" destOrd="0" presId="urn:microsoft.com/office/officeart/2005/8/layout/orgChart1"/>
    <dgm:cxn modelId="{BB950ACF-408D-45BA-A274-ED9330D46001}" type="presParOf" srcId="{F5963642-3BFB-4785-9B5F-9E3457B72580}" destId="{1EFFC036-D192-4D76-805D-F0AA7AF3914B}" srcOrd="2" destOrd="0" presId="urn:microsoft.com/office/officeart/2005/8/layout/orgChart1"/>
    <dgm:cxn modelId="{9F1EA619-2677-47D8-B2AB-6A06DB779DA4}" type="presParOf" srcId="{7687DAEA-8E37-4AA5-AC8B-A94F89B3656C}" destId="{DD0ECDF5-B203-4D7B-BC3A-195B5D20D8FF}" srcOrd="4" destOrd="0" presId="urn:microsoft.com/office/officeart/2005/8/layout/orgChart1"/>
    <dgm:cxn modelId="{E3316B42-E625-4CEA-A62D-8606EB4C7F57}" type="presParOf" srcId="{7687DAEA-8E37-4AA5-AC8B-A94F89B3656C}" destId="{CC966297-7CE3-4F57-88E6-BECBEAB037AA}" srcOrd="5" destOrd="0" presId="urn:microsoft.com/office/officeart/2005/8/layout/orgChart1"/>
    <dgm:cxn modelId="{5FA657D3-4A6F-4DEB-9DCD-CF0E00792C55}" type="presParOf" srcId="{CC966297-7CE3-4F57-88E6-BECBEAB037AA}" destId="{FF6FBB3E-2629-4A49-8751-63F22E2B3AF8}" srcOrd="0" destOrd="0" presId="urn:microsoft.com/office/officeart/2005/8/layout/orgChart1"/>
    <dgm:cxn modelId="{6DD05AA0-074D-4A86-ACCC-06A921DF4A89}" type="presParOf" srcId="{FF6FBB3E-2629-4A49-8751-63F22E2B3AF8}" destId="{FD5D91CF-FA77-4E07-9C96-4BBFC36D07C3}" srcOrd="0" destOrd="0" presId="urn:microsoft.com/office/officeart/2005/8/layout/orgChart1"/>
    <dgm:cxn modelId="{98D93F57-C251-4429-85C9-43F52DCB3D4F}" type="presParOf" srcId="{FF6FBB3E-2629-4A49-8751-63F22E2B3AF8}" destId="{CCC12313-133B-40BA-B9E2-AAF5640749DC}" srcOrd="1" destOrd="0" presId="urn:microsoft.com/office/officeart/2005/8/layout/orgChart1"/>
    <dgm:cxn modelId="{0FDBC96D-859D-4BAA-9476-1723406FAC31}" type="presParOf" srcId="{CC966297-7CE3-4F57-88E6-BECBEAB037AA}" destId="{64552F66-17BC-47BD-B8C0-4EC5B360FB63}" srcOrd="1" destOrd="0" presId="urn:microsoft.com/office/officeart/2005/8/layout/orgChart1"/>
    <dgm:cxn modelId="{9BC97FC7-8EC3-4AEF-8865-F28D385EF7EA}" type="presParOf" srcId="{64552F66-17BC-47BD-B8C0-4EC5B360FB63}" destId="{1B769FBA-24F0-4956-9AF7-C2B345D1F192}" srcOrd="0" destOrd="0" presId="urn:microsoft.com/office/officeart/2005/8/layout/orgChart1"/>
    <dgm:cxn modelId="{883437CE-551F-486D-8B20-30EE5A938A6F}" type="presParOf" srcId="{64552F66-17BC-47BD-B8C0-4EC5B360FB63}" destId="{AC40112F-130E-45A6-A98F-413171BBE6F2}" srcOrd="1" destOrd="0" presId="urn:microsoft.com/office/officeart/2005/8/layout/orgChart1"/>
    <dgm:cxn modelId="{3EB6C970-9BFD-4640-9595-D694A53C4C12}" type="presParOf" srcId="{AC40112F-130E-45A6-A98F-413171BBE6F2}" destId="{35ECD9F4-43CF-4DE9-BDCE-DBED2B87BF54}" srcOrd="0" destOrd="0" presId="urn:microsoft.com/office/officeart/2005/8/layout/orgChart1"/>
    <dgm:cxn modelId="{9141C2C0-C71F-4992-8335-B83E27CE08E2}" type="presParOf" srcId="{35ECD9F4-43CF-4DE9-BDCE-DBED2B87BF54}" destId="{07002C4B-DCD7-4FFC-AEBD-EB4FFBC4FBCA}" srcOrd="0" destOrd="0" presId="urn:microsoft.com/office/officeart/2005/8/layout/orgChart1"/>
    <dgm:cxn modelId="{9E2939BC-D1E4-4D50-9292-3AF184BF498A}" type="presParOf" srcId="{35ECD9F4-43CF-4DE9-BDCE-DBED2B87BF54}" destId="{2010B8A6-4170-4134-8697-B66FD14D0000}" srcOrd="1" destOrd="0" presId="urn:microsoft.com/office/officeart/2005/8/layout/orgChart1"/>
    <dgm:cxn modelId="{A6B06BB2-6361-4AA1-AFCC-5C37BBC5C2FA}" type="presParOf" srcId="{AC40112F-130E-45A6-A98F-413171BBE6F2}" destId="{4959FD6D-1155-4117-BE77-513C5373802A}" srcOrd="1" destOrd="0" presId="urn:microsoft.com/office/officeart/2005/8/layout/orgChart1"/>
    <dgm:cxn modelId="{ED2BAC76-8FF2-48BF-9A98-6EA60AF170A9}" type="presParOf" srcId="{AC40112F-130E-45A6-A98F-413171BBE6F2}" destId="{FB10A56E-29CA-4C0E-B18B-9728B7DEB82D}" srcOrd="2" destOrd="0" presId="urn:microsoft.com/office/officeart/2005/8/layout/orgChart1"/>
    <dgm:cxn modelId="{4A491294-AB7B-40EB-B43D-7B511F44C1B9}" type="presParOf" srcId="{64552F66-17BC-47BD-B8C0-4EC5B360FB63}" destId="{2A5C61B0-BF8C-43D9-98A4-281BB8C0FCB0}" srcOrd="2" destOrd="0" presId="urn:microsoft.com/office/officeart/2005/8/layout/orgChart1"/>
    <dgm:cxn modelId="{9B774A3D-1901-47CA-9093-28D835B4001E}" type="presParOf" srcId="{64552F66-17BC-47BD-B8C0-4EC5B360FB63}" destId="{C4644893-8709-4667-A8AA-46380BD9BFE4}" srcOrd="3" destOrd="0" presId="urn:microsoft.com/office/officeart/2005/8/layout/orgChart1"/>
    <dgm:cxn modelId="{75C11EE7-DF9C-4073-885E-0CEF831F680A}" type="presParOf" srcId="{C4644893-8709-4667-A8AA-46380BD9BFE4}" destId="{8788098E-D132-45CD-9690-CDF2EEE17D3C}" srcOrd="0" destOrd="0" presId="urn:microsoft.com/office/officeart/2005/8/layout/orgChart1"/>
    <dgm:cxn modelId="{6EF4430C-768C-4600-96FB-F38E21476F3B}" type="presParOf" srcId="{8788098E-D132-45CD-9690-CDF2EEE17D3C}" destId="{72457E7E-5C48-421D-95D6-76DF854FE4BC}" srcOrd="0" destOrd="0" presId="urn:microsoft.com/office/officeart/2005/8/layout/orgChart1"/>
    <dgm:cxn modelId="{C840470E-F85D-4B28-BA62-8EC686A904C2}" type="presParOf" srcId="{8788098E-D132-45CD-9690-CDF2EEE17D3C}" destId="{AB4B85EF-BB77-4124-9BC4-A8D653456B5C}" srcOrd="1" destOrd="0" presId="urn:microsoft.com/office/officeart/2005/8/layout/orgChart1"/>
    <dgm:cxn modelId="{C7C18BA6-D725-4C60-87BD-4CC27DB39F6D}" type="presParOf" srcId="{C4644893-8709-4667-A8AA-46380BD9BFE4}" destId="{E8CA3A14-264B-44C0-A988-B8A1F6A26C57}" srcOrd="1" destOrd="0" presId="urn:microsoft.com/office/officeart/2005/8/layout/orgChart1"/>
    <dgm:cxn modelId="{C7ACE59A-8CF8-4788-8FC6-A05285522ED8}" type="presParOf" srcId="{C4644893-8709-4667-A8AA-46380BD9BFE4}" destId="{A4273919-C384-401D-868C-7D7D590B4C5F}" srcOrd="2" destOrd="0" presId="urn:microsoft.com/office/officeart/2005/8/layout/orgChart1"/>
    <dgm:cxn modelId="{381102E9-FB64-4C27-AAF7-953925F6408F}" type="presParOf" srcId="{CC966297-7CE3-4F57-88E6-BECBEAB037AA}" destId="{25E5F9AC-27DD-45C7-8C28-EFBE9E5D6825}" srcOrd="2" destOrd="0" presId="urn:microsoft.com/office/officeart/2005/8/layout/orgChart1"/>
    <dgm:cxn modelId="{11585CC9-FB02-4866-8245-F22526EE35B1}" type="presParOf" srcId="{3EB72439-07FC-4F92-85D6-E196039B41DD}" destId="{FB3780F4-A207-41C4-BEC2-D6C3D3B975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FE2FD-367D-43F4-B0C9-DC30E9B1834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92725FC4-8D17-4D73-9F14-24444638E4D0}" type="pres">
      <dgm:prSet presAssocID="{DF2FE2FD-367D-43F4-B0C9-DC30E9B183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263DDC09-B559-43C1-8D7E-0587FEC61ABB}" type="presOf" srcId="{DF2FE2FD-367D-43F4-B0C9-DC30E9B18343}" destId="{92725FC4-8D17-4D73-9F14-24444638E4D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DEC4E-AF3A-4282-A463-B88FDD3D3CF4}" type="doc">
      <dgm:prSet loTypeId="urn:microsoft.com/office/officeart/2005/8/layout/hierarchy3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B92AB2-EE8B-4472-BEFD-A69F7459F91A}">
      <dgm:prSet phldrT="[Text]"/>
      <dgm:spPr/>
      <dgm:t>
        <a:bodyPr/>
        <a:lstStyle/>
        <a:p>
          <a:r>
            <a:rPr lang="en-US" dirty="0"/>
            <a:t>VIRILIZED FEMALE</a:t>
          </a:r>
        </a:p>
      </dgm:t>
    </dgm:pt>
    <dgm:pt modelId="{3DAEF4AE-EFCC-42C2-BC77-A99FD63361C4}" type="parTrans" cxnId="{E30DB382-AD85-4482-B3F4-AD4950EFA8AB}">
      <dgm:prSet/>
      <dgm:spPr/>
      <dgm:t>
        <a:bodyPr/>
        <a:lstStyle/>
        <a:p>
          <a:endParaRPr lang="en-US"/>
        </a:p>
      </dgm:t>
    </dgm:pt>
    <dgm:pt modelId="{42A3BD63-A04C-4178-B050-E9B27C40D9A1}" type="sibTrans" cxnId="{E30DB382-AD85-4482-B3F4-AD4950EFA8AB}">
      <dgm:prSet/>
      <dgm:spPr/>
      <dgm:t>
        <a:bodyPr/>
        <a:lstStyle/>
        <a:p>
          <a:endParaRPr lang="en-US"/>
        </a:p>
      </dgm:t>
    </dgm:pt>
    <dgm:pt modelId="{B80E3F05-FFAB-46AB-9B6D-8033801F506B}">
      <dgm:prSet phldrT="[Text]"/>
      <dgm:spPr/>
      <dgm:t>
        <a:bodyPr/>
        <a:lstStyle/>
        <a:p>
          <a:r>
            <a:rPr lang="en-US" dirty="0"/>
            <a:t>UNDERVIRILIZED MALE</a:t>
          </a:r>
        </a:p>
      </dgm:t>
    </dgm:pt>
    <dgm:pt modelId="{EC395BA8-BD0B-4347-B951-967A36DBE7CD}" type="parTrans" cxnId="{E4F81195-A571-4E5A-B7B7-586463A9F409}">
      <dgm:prSet/>
      <dgm:spPr/>
      <dgm:t>
        <a:bodyPr/>
        <a:lstStyle/>
        <a:p>
          <a:endParaRPr lang="en-US"/>
        </a:p>
      </dgm:t>
    </dgm:pt>
    <dgm:pt modelId="{D55E8141-12F6-45EE-9792-C11959546036}" type="sibTrans" cxnId="{E4F81195-A571-4E5A-B7B7-586463A9F409}">
      <dgm:prSet/>
      <dgm:spPr/>
      <dgm:t>
        <a:bodyPr/>
        <a:lstStyle/>
        <a:p>
          <a:endParaRPr lang="en-US"/>
        </a:p>
      </dgm:t>
    </dgm:pt>
    <dgm:pt modelId="{048B6CCB-30E3-4E67-B86E-B55C8F4B05A5}">
      <dgm:prSet/>
      <dgm:spPr/>
      <dgm:t>
        <a:bodyPr/>
        <a:lstStyle/>
        <a:p>
          <a:r>
            <a:rPr lang="en-US" dirty="0"/>
            <a:t>SALT-WASTING</a:t>
          </a:r>
          <a:br>
            <a:rPr lang="en-US" dirty="0"/>
          </a:br>
          <a:r>
            <a:rPr lang="en-US" dirty="0"/>
            <a:t>FORM</a:t>
          </a:r>
        </a:p>
      </dgm:t>
    </dgm:pt>
    <dgm:pt modelId="{3ED7F867-F4D5-45CD-B814-A2D9CCA09AD5}" type="parTrans" cxnId="{740C3509-140D-4323-82A8-CBC96CA6F212}">
      <dgm:prSet/>
      <dgm:spPr/>
      <dgm:t>
        <a:bodyPr/>
        <a:lstStyle/>
        <a:p>
          <a:endParaRPr lang="en-US"/>
        </a:p>
      </dgm:t>
    </dgm:pt>
    <dgm:pt modelId="{D769F88A-0ADC-4CA3-A6B0-4F8293CAF4D2}" type="sibTrans" cxnId="{740C3509-140D-4323-82A8-CBC96CA6F212}">
      <dgm:prSet/>
      <dgm:spPr/>
      <dgm:t>
        <a:bodyPr/>
        <a:lstStyle/>
        <a:p>
          <a:endParaRPr lang="en-US"/>
        </a:p>
      </dgm:t>
    </dgm:pt>
    <dgm:pt modelId="{6A7C4DF6-9A53-49D2-859F-EE0FFBC81D4F}">
      <dgm:prSet/>
      <dgm:spPr/>
      <dgm:t>
        <a:bodyPr/>
        <a:lstStyle/>
        <a:p>
          <a:r>
            <a:rPr lang="en-US" dirty="0"/>
            <a:t>21-Hydroxylase Deficiency </a:t>
          </a:r>
        </a:p>
      </dgm:t>
    </dgm:pt>
    <dgm:pt modelId="{B9149671-4EF5-4C81-857F-F61AA91302E2}" type="parTrans" cxnId="{B8BFC35A-5265-4BC2-B09C-2D9EA1F77CA0}">
      <dgm:prSet/>
      <dgm:spPr/>
      <dgm:t>
        <a:bodyPr/>
        <a:lstStyle/>
        <a:p>
          <a:endParaRPr lang="en-US"/>
        </a:p>
      </dgm:t>
    </dgm:pt>
    <dgm:pt modelId="{7E29044F-F97D-4EB9-B42F-EDCC7D1E1F11}" type="sibTrans" cxnId="{B8BFC35A-5265-4BC2-B09C-2D9EA1F77CA0}">
      <dgm:prSet/>
      <dgm:spPr/>
      <dgm:t>
        <a:bodyPr/>
        <a:lstStyle/>
        <a:p>
          <a:endParaRPr lang="en-US"/>
        </a:p>
      </dgm:t>
    </dgm:pt>
    <dgm:pt modelId="{4C37F465-C1E9-484B-BA5F-0BEE3B17F9AF}">
      <dgm:prSet/>
      <dgm:spPr/>
      <dgm:t>
        <a:bodyPr/>
        <a:lstStyle/>
        <a:p>
          <a:r>
            <a:rPr lang="el-GR" b="0" i="0" dirty="0"/>
            <a:t>11β-</a:t>
          </a:r>
          <a:r>
            <a:rPr lang="en-US" b="0" i="0" dirty="0"/>
            <a:t>hydroxylase deficiency</a:t>
          </a:r>
          <a:endParaRPr lang="en-US" dirty="0"/>
        </a:p>
      </dgm:t>
    </dgm:pt>
    <dgm:pt modelId="{7A3CFE9E-443A-4A9E-B03A-414F6DA2C9DE}" type="parTrans" cxnId="{67F24E27-70B8-4FE6-BE20-59038B989E37}">
      <dgm:prSet/>
      <dgm:spPr/>
      <dgm:t>
        <a:bodyPr/>
        <a:lstStyle/>
        <a:p>
          <a:endParaRPr lang="en-US"/>
        </a:p>
      </dgm:t>
    </dgm:pt>
    <dgm:pt modelId="{BB685DA5-DD58-42B9-AC80-4875383DC355}" type="sibTrans" cxnId="{67F24E27-70B8-4FE6-BE20-59038B989E37}">
      <dgm:prSet/>
      <dgm:spPr/>
      <dgm:t>
        <a:bodyPr/>
        <a:lstStyle/>
        <a:p>
          <a:endParaRPr lang="en-US"/>
        </a:p>
      </dgm:t>
    </dgm:pt>
    <dgm:pt modelId="{690057A8-CDDB-44F1-B0AB-AFBBD610BCAF}">
      <dgm:prSet/>
      <dgm:spPr/>
      <dgm:t>
        <a:bodyPr/>
        <a:lstStyle/>
        <a:p>
          <a:r>
            <a:rPr lang="en-US" b="0" i="0" dirty="0"/>
            <a:t> </a:t>
          </a:r>
          <a:r>
            <a:rPr lang="el-GR" b="0" i="0" dirty="0"/>
            <a:t>3β-</a:t>
          </a:r>
          <a:r>
            <a:rPr lang="en-US" b="0" i="0" dirty="0" err="1"/>
            <a:t>Hydroxysteroid</a:t>
          </a:r>
          <a:r>
            <a:rPr lang="en-US" b="0" i="0" dirty="0"/>
            <a:t> dehydrogenase deficiency</a:t>
          </a:r>
          <a:endParaRPr lang="en-US" dirty="0"/>
        </a:p>
      </dgm:t>
    </dgm:pt>
    <dgm:pt modelId="{FB8671EF-7D95-4BFD-8BA0-0D36BBF297F5}" type="parTrans" cxnId="{9E86153F-DE77-4F36-B488-76FAFB29831F}">
      <dgm:prSet/>
      <dgm:spPr/>
      <dgm:t>
        <a:bodyPr/>
        <a:lstStyle/>
        <a:p>
          <a:endParaRPr lang="en-US"/>
        </a:p>
      </dgm:t>
    </dgm:pt>
    <dgm:pt modelId="{9E857BCC-FDE5-4D00-A580-844A77BC23F3}" type="sibTrans" cxnId="{9E86153F-DE77-4F36-B488-76FAFB29831F}">
      <dgm:prSet/>
      <dgm:spPr/>
      <dgm:t>
        <a:bodyPr/>
        <a:lstStyle/>
        <a:p>
          <a:endParaRPr lang="en-US"/>
        </a:p>
      </dgm:t>
    </dgm:pt>
    <dgm:pt modelId="{8905B8DF-FAFA-408D-967D-5E7D10AE1D81}">
      <dgm:prSet/>
      <dgm:spPr/>
      <dgm:t>
        <a:bodyPr/>
        <a:lstStyle/>
        <a:p>
          <a:r>
            <a:rPr lang="en-US" b="0" i="0" dirty="0"/>
            <a:t> </a:t>
          </a:r>
          <a:r>
            <a:rPr lang="el-GR" b="0" i="0" dirty="0"/>
            <a:t>17α-</a:t>
          </a:r>
          <a:r>
            <a:rPr lang="en-US" b="0" i="0" dirty="0"/>
            <a:t>hydroxylase deficiency</a:t>
          </a:r>
          <a:endParaRPr lang="en-US" dirty="0"/>
        </a:p>
      </dgm:t>
    </dgm:pt>
    <dgm:pt modelId="{FA945AC3-0511-47AB-8460-A751D37F34B7}" type="parTrans" cxnId="{FF30FE64-2559-4FFD-A9E6-8A0E226C8F48}">
      <dgm:prSet/>
      <dgm:spPr/>
      <dgm:t>
        <a:bodyPr/>
        <a:lstStyle/>
        <a:p>
          <a:endParaRPr lang="en-US"/>
        </a:p>
      </dgm:t>
    </dgm:pt>
    <dgm:pt modelId="{0C37EDA7-8286-4B5A-A90B-74E3F5A2C07B}" type="sibTrans" cxnId="{FF30FE64-2559-4FFD-A9E6-8A0E226C8F48}">
      <dgm:prSet/>
      <dgm:spPr/>
      <dgm:t>
        <a:bodyPr/>
        <a:lstStyle/>
        <a:p>
          <a:endParaRPr lang="en-US"/>
        </a:p>
      </dgm:t>
    </dgm:pt>
    <dgm:pt modelId="{2618404A-37FD-4EF6-AC93-A24B79FA69E9}">
      <dgm:prSet/>
      <dgm:spPr/>
      <dgm:t>
        <a:bodyPr/>
        <a:lstStyle/>
        <a:p>
          <a:r>
            <a:rPr lang="el-GR" b="0" i="0"/>
            <a:t>3β-</a:t>
          </a:r>
          <a:r>
            <a:rPr lang="en-US" b="0" i="0"/>
            <a:t>Hydroxysteroid dehydrogenase deficiency</a:t>
          </a:r>
          <a:endParaRPr lang="en-US" dirty="0"/>
        </a:p>
      </dgm:t>
    </dgm:pt>
    <dgm:pt modelId="{AC05EB21-3A8D-44C4-BD54-6B014553DFC7}" type="parTrans" cxnId="{6A3DAC9C-02CD-4E79-9739-F54B31A290DE}">
      <dgm:prSet/>
      <dgm:spPr/>
      <dgm:t>
        <a:bodyPr/>
        <a:lstStyle/>
        <a:p>
          <a:endParaRPr lang="en-US"/>
        </a:p>
      </dgm:t>
    </dgm:pt>
    <dgm:pt modelId="{B92CF525-8626-409C-86B4-6A3D2EB420D3}" type="sibTrans" cxnId="{6A3DAC9C-02CD-4E79-9739-F54B31A290DE}">
      <dgm:prSet/>
      <dgm:spPr/>
      <dgm:t>
        <a:bodyPr/>
        <a:lstStyle/>
        <a:p>
          <a:endParaRPr lang="en-US"/>
        </a:p>
      </dgm:t>
    </dgm:pt>
    <dgm:pt modelId="{064524DA-BC14-41B3-A888-AA1130672CFE}">
      <dgm:prSet/>
      <dgm:spPr/>
      <dgm:t>
        <a:bodyPr/>
        <a:lstStyle/>
        <a:p>
          <a:r>
            <a:rPr lang="el-GR" b="0" i="0"/>
            <a:t>17α-</a:t>
          </a:r>
          <a:r>
            <a:rPr lang="en-US" b="0" i="0"/>
            <a:t>hydroxylase deficiency</a:t>
          </a:r>
          <a:endParaRPr lang="en-US" dirty="0"/>
        </a:p>
      </dgm:t>
    </dgm:pt>
    <dgm:pt modelId="{7FE1F246-DB3D-4EAA-ACD2-9E36B7A0809D}" type="parTrans" cxnId="{9D5CF5BD-7E13-450D-AC38-1F7189AD9703}">
      <dgm:prSet/>
      <dgm:spPr/>
      <dgm:t>
        <a:bodyPr/>
        <a:lstStyle/>
        <a:p>
          <a:endParaRPr lang="en-US"/>
        </a:p>
      </dgm:t>
    </dgm:pt>
    <dgm:pt modelId="{0949AF65-EF3B-433B-B83B-FA7D4D381A6A}" type="sibTrans" cxnId="{9D5CF5BD-7E13-450D-AC38-1F7189AD9703}">
      <dgm:prSet/>
      <dgm:spPr/>
      <dgm:t>
        <a:bodyPr/>
        <a:lstStyle/>
        <a:p>
          <a:endParaRPr lang="en-US"/>
        </a:p>
      </dgm:t>
    </dgm:pt>
    <dgm:pt modelId="{F72BDF74-8F66-4AFB-8686-C44FBE0B5933}">
      <dgm:prSet/>
      <dgm:spPr/>
      <dgm:t>
        <a:bodyPr/>
        <a:lstStyle/>
        <a:p>
          <a:r>
            <a:rPr lang="el-GR" b="0" i="0"/>
            <a:t>11β-</a:t>
          </a:r>
          <a:r>
            <a:rPr lang="en-US" b="0" i="0"/>
            <a:t>hydroxylase deficiency</a:t>
          </a:r>
          <a:endParaRPr lang="en-US" dirty="0"/>
        </a:p>
      </dgm:t>
    </dgm:pt>
    <dgm:pt modelId="{C9F01137-CA16-407D-8CA5-F84604C6FD7F}" type="parTrans" cxnId="{696F5109-8A88-45E5-A9AC-E8FC3766F4D0}">
      <dgm:prSet/>
      <dgm:spPr/>
      <dgm:t>
        <a:bodyPr/>
        <a:lstStyle/>
        <a:p>
          <a:endParaRPr lang="en-US"/>
        </a:p>
      </dgm:t>
    </dgm:pt>
    <dgm:pt modelId="{8E12CD4D-6FC6-499E-B5F9-647DFF01A74D}" type="sibTrans" cxnId="{696F5109-8A88-45E5-A9AC-E8FC3766F4D0}">
      <dgm:prSet/>
      <dgm:spPr/>
      <dgm:t>
        <a:bodyPr/>
        <a:lstStyle/>
        <a:p>
          <a:endParaRPr lang="en-US"/>
        </a:p>
      </dgm:t>
    </dgm:pt>
    <dgm:pt modelId="{031D649D-F9BD-4C2C-8EF5-B54EC1A82DA0}">
      <dgm:prSet/>
      <dgm:spPr/>
      <dgm:t>
        <a:bodyPr/>
        <a:lstStyle/>
        <a:p>
          <a:r>
            <a:rPr lang="en-US"/>
            <a:t>21-Hydroxylase Deficiency </a:t>
          </a:r>
          <a:endParaRPr lang="en-US" dirty="0"/>
        </a:p>
      </dgm:t>
    </dgm:pt>
    <dgm:pt modelId="{2E355BB8-CACA-4D99-8A60-A3B96942B4A9}" type="parTrans" cxnId="{4579CE93-466E-4005-BE19-05EF299DA143}">
      <dgm:prSet/>
      <dgm:spPr/>
      <dgm:t>
        <a:bodyPr/>
        <a:lstStyle/>
        <a:p>
          <a:endParaRPr lang="en-US"/>
        </a:p>
      </dgm:t>
    </dgm:pt>
    <dgm:pt modelId="{EA044985-032A-4AED-AC04-C117AD2FBE9C}" type="sibTrans" cxnId="{4579CE93-466E-4005-BE19-05EF299DA143}">
      <dgm:prSet/>
      <dgm:spPr/>
      <dgm:t>
        <a:bodyPr/>
        <a:lstStyle/>
        <a:p>
          <a:endParaRPr lang="en-US"/>
        </a:p>
      </dgm:t>
    </dgm:pt>
    <dgm:pt modelId="{EBCDE343-1E6D-4953-BABB-995A24412A33}">
      <dgm:prSet/>
      <dgm:spPr/>
      <dgm:t>
        <a:bodyPr/>
        <a:lstStyle/>
        <a:p>
          <a:r>
            <a:rPr lang="el-GR" b="0" i="0"/>
            <a:t>3β-</a:t>
          </a:r>
          <a:r>
            <a:rPr lang="en-US" b="0" i="0"/>
            <a:t>Hydroxysteroid dehydrogenase deficiency</a:t>
          </a:r>
          <a:endParaRPr lang="en-US" dirty="0"/>
        </a:p>
      </dgm:t>
    </dgm:pt>
    <dgm:pt modelId="{33EC579E-2B72-40F6-B06B-8208AE11EB91}" type="parTrans" cxnId="{89E898EE-A44D-4133-B540-AD67FBA3CDA5}">
      <dgm:prSet/>
      <dgm:spPr/>
      <dgm:t>
        <a:bodyPr/>
        <a:lstStyle/>
        <a:p>
          <a:endParaRPr lang="en-US"/>
        </a:p>
      </dgm:t>
    </dgm:pt>
    <dgm:pt modelId="{0BDFE250-C71C-453C-9A57-D07C56221A7A}" type="sibTrans" cxnId="{89E898EE-A44D-4133-B540-AD67FBA3CDA5}">
      <dgm:prSet/>
      <dgm:spPr/>
      <dgm:t>
        <a:bodyPr/>
        <a:lstStyle/>
        <a:p>
          <a:endParaRPr lang="en-US"/>
        </a:p>
      </dgm:t>
    </dgm:pt>
    <dgm:pt modelId="{2AE7D66D-12C2-4D1E-AA58-9A02998AA683}">
      <dgm:prSet/>
      <dgm:spPr/>
      <dgm:t>
        <a:bodyPr/>
        <a:lstStyle/>
        <a:p>
          <a:r>
            <a:rPr lang="en-US" dirty="0"/>
            <a:t>HYPERTINSIVE FORM </a:t>
          </a:r>
        </a:p>
      </dgm:t>
    </dgm:pt>
    <dgm:pt modelId="{B5AEEFE3-983F-4FE3-9C6D-5B950894912E}" type="sibTrans" cxnId="{656CD3DC-1143-4A5F-94F1-EEC037A71F87}">
      <dgm:prSet/>
      <dgm:spPr/>
      <dgm:t>
        <a:bodyPr/>
        <a:lstStyle/>
        <a:p>
          <a:endParaRPr lang="en-US"/>
        </a:p>
      </dgm:t>
    </dgm:pt>
    <dgm:pt modelId="{D8EF27C9-6999-4160-B5E7-BA80E3E5BF49}" type="parTrans" cxnId="{656CD3DC-1143-4A5F-94F1-EEC037A71F87}">
      <dgm:prSet/>
      <dgm:spPr/>
      <dgm:t>
        <a:bodyPr/>
        <a:lstStyle/>
        <a:p>
          <a:endParaRPr lang="en-US"/>
        </a:p>
      </dgm:t>
    </dgm:pt>
    <dgm:pt modelId="{4C0EB7C7-1494-4E5E-9A41-D8B2E3F505FC}" type="pres">
      <dgm:prSet presAssocID="{D12DEC4E-AF3A-4282-A463-B88FDD3D3CF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5E1343-AF31-4D12-A24A-E23A4B331A57}" type="pres">
      <dgm:prSet presAssocID="{C1B92AB2-EE8B-4472-BEFD-A69F7459F91A}" presName="root" presStyleCnt="0"/>
      <dgm:spPr/>
    </dgm:pt>
    <dgm:pt modelId="{2B224399-D28D-4170-99D2-B192ACD2D9EA}" type="pres">
      <dgm:prSet presAssocID="{C1B92AB2-EE8B-4472-BEFD-A69F7459F91A}" presName="rootComposite" presStyleCnt="0"/>
      <dgm:spPr/>
    </dgm:pt>
    <dgm:pt modelId="{C7EC2E42-036D-45F6-90BA-8C92EF570355}" type="pres">
      <dgm:prSet presAssocID="{C1B92AB2-EE8B-4472-BEFD-A69F7459F91A}" presName="rootText" presStyleLbl="node1" presStyleIdx="0" presStyleCnt="4"/>
      <dgm:spPr/>
    </dgm:pt>
    <dgm:pt modelId="{BE5A0412-426B-4A2C-925B-C855E8FACCE9}" type="pres">
      <dgm:prSet presAssocID="{C1B92AB2-EE8B-4472-BEFD-A69F7459F91A}" presName="rootConnector" presStyleLbl="node1" presStyleIdx="0" presStyleCnt="4"/>
      <dgm:spPr/>
    </dgm:pt>
    <dgm:pt modelId="{C91131AB-BF78-4974-8633-F416F6BA81D3}" type="pres">
      <dgm:prSet presAssocID="{C1B92AB2-EE8B-4472-BEFD-A69F7459F91A}" presName="childShape" presStyleCnt="0"/>
      <dgm:spPr/>
    </dgm:pt>
    <dgm:pt modelId="{3E7BCADF-4F7A-41B5-B296-E669F2361EEE}" type="pres">
      <dgm:prSet presAssocID="{B9149671-4EF5-4C81-857F-F61AA91302E2}" presName="Name13" presStyleLbl="parChTrans1D2" presStyleIdx="0" presStyleCnt="9"/>
      <dgm:spPr/>
    </dgm:pt>
    <dgm:pt modelId="{12D6D4DA-BAD2-42F9-A68A-B0B9C7251E5A}" type="pres">
      <dgm:prSet presAssocID="{6A7C4DF6-9A53-49D2-859F-EE0FFBC81D4F}" presName="childText" presStyleLbl="bgAcc1" presStyleIdx="0" presStyleCnt="9" custScaleX="123008">
        <dgm:presLayoutVars>
          <dgm:bulletEnabled val="1"/>
        </dgm:presLayoutVars>
      </dgm:prSet>
      <dgm:spPr/>
    </dgm:pt>
    <dgm:pt modelId="{D9630910-8D1B-497E-8BB6-1AA0339AF115}" type="pres">
      <dgm:prSet presAssocID="{FB8671EF-7D95-4BFD-8BA0-0D36BBF297F5}" presName="Name13" presStyleLbl="parChTrans1D2" presStyleIdx="1" presStyleCnt="9"/>
      <dgm:spPr/>
    </dgm:pt>
    <dgm:pt modelId="{2541F9AC-85B0-48F1-BA74-0D7E6A04F69D}" type="pres">
      <dgm:prSet presAssocID="{690057A8-CDDB-44F1-B0AB-AFBBD610BCAF}" presName="childText" presStyleLbl="bgAcc1" presStyleIdx="1" presStyleCnt="9" custScaleX="128099">
        <dgm:presLayoutVars>
          <dgm:bulletEnabled val="1"/>
        </dgm:presLayoutVars>
      </dgm:prSet>
      <dgm:spPr/>
    </dgm:pt>
    <dgm:pt modelId="{35F8D4D4-5AF2-45D7-8DE4-C30B8A78329D}" type="pres">
      <dgm:prSet presAssocID="{7A3CFE9E-443A-4A9E-B03A-414F6DA2C9DE}" presName="Name13" presStyleLbl="parChTrans1D2" presStyleIdx="2" presStyleCnt="9"/>
      <dgm:spPr/>
    </dgm:pt>
    <dgm:pt modelId="{32871E18-FEF4-42BD-A207-B515C0889D11}" type="pres">
      <dgm:prSet presAssocID="{4C37F465-C1E9-484B-BA5F-0BEE3B17F9AF}" presName="childText" presStyleLbl="bgAcc1" presStyleIdx="2" presStyleCnt="9">
        <dgm:presLayoutVars>
          <dgm:bulletEnabled val="1"/>
        </dgm:presLayoutVars>
      </dgm:prSet>
      <dgm:spPr/>
    </dgm:pt>
    <dgm:pt modelId="{09BFB4C3-F875-44E4-8A5C-45A7EBEF4A76}" type="pres">
      <dgm:prSet presAssocID="{B80E3F05-FFAB-46AB-9B6D-8033801F506B}" presName="root" presStyleCnt="0"/>
      <dgm:spPr/>
    </dgm:pt>
    <dgm:pt modelId="{EB5BCFD5-B6DE-48E0-B10F-A128FF240EEE}" type="pres">
      <dgm:prSet presAssocID="{B80E3F05-FFAB-46AB-9B6D-8033801F506B}" presName="rootComposite" presStyleCnt="0"/>
      <dgm:spPr/>
    </dgm:pt>
    <dgm:pt modelId="{A7500E4C-029D-43D5-91B8-D730719AACA8}" type="pres">
      <dgm:prSet presAssocID="{B80E3F05-FFAB-46AB-9B6D-8033801F506B}" presName="rootText" presStyleLbl="node1" presStyleIdx="1" presStyleCnt="4"/>
      <dgm:spPr/>
    </dgm:pt>
    <dgm:pt modelId="{A608D1AF-3A6F-45C3-A297-4C025608084C}" type="pres">
      <dgm:prSet presAssocID="{B80E3F05-FFAB-46AB-9B6D-8033801F506B}" presName="rootConnector" presStyleLbl="node1" presStyleIdx="1" presStyleCnt="4"/>
      <dgm:spPr/>
    </dgm:pt>
    <dgm:pt modelId="{4A2C5F63-BD2D-4E39-AB34-E53F80700480}" type="pres">
      <dgm:prSet presAssocID="{B80E3F05-FFAB-46AB-9B6D-8033801F506B}" presName="childShape" presStyleCnt="0"/>
      <dgm:spPr/>
    </dgm:pt>
    <dgm:pt modelId="{5F99FFCF-B7CC-475A-829B-1A64124D1570}" type="pres">
      <dgm:prSet presAssocID="{AC05EB21-3A8D-44C4-BD54-6B014553DFC7}" presName="Name13" presStyleLbl="parChTrans1D2" presStyleIdx="3" presStyleCnt="9"/>
      <dgm:spPr/>
    </dgm:pt>
    <dgm:pt modelId="{910339EA-0AAE-452D-A2A9-BC1572CBF61F}" type="pres">
      <dgm:prSet presAssocID="{2618404A-37FD-4EF6-AC93-A24B79FA69E9}" presName="childText" presStyleLbl="bgAcc1" presStyleIdx="3" presStyleCnt="9">
        <dgm:presLayoutVars>
          <dgm:bulletEnabled val="1"/>
        </dgm:presLayoutVars>
      </dgm:prSet>
      <dgm:spPr/>
    </dgm:pt>
    <dgm:pt modelId="{4CCFCBEE-E1B9-425C-8691-68BCF825A210}" type="pres">
      <dgm:prSet presAssocID="{FA945AC3-0511-47AB-8460-A751D37F34B7}" presName="Name13" presStyleLbl="parChTrans1D2" presStyleIdx="4" presStyleCnt="9"/>
      <dgm:spPr/>
    </dgm:pt>
    <dgm:pt modelId="{DE263499-3E04-4535-A496-E6A276023065}" type="pres">
      <dgm:prSet presAssocID="{8905B8DF-FAFA-408D-967D-5E7D10AE1D81}" presName="childText" presStyleLbl="bgAcc1" presStyleIdx="4" presStyleCnt="9" custScaleX="126884">
        <dgm:presLayoutVars>
          <dgm:bulletEnabled val="1"/>
        </dgm:presLayoutVars>
      </dgm:prSet>
      <dgm:spPr/>
    </dgm:pt>
    <dgm:pt modelId="{65D11227-5AFB-4F52-9B3F-08935F218610}" type="pres">
      <dgm:prSet presAssocID="{2AE7D66D-12C2-4D1E-AA58-9A02998AA683}" presName="root" presStyleCnt="0"/>
      <dgm:spPr/>
    </dgm:pt>
    <dgm:pt modelId="{BFDB90C2-FCA6-4D7F-9719-E7DC76FF3AB2}" type="pres">
      <dgm:prSet presAssocID="{2AE7D66D-12C2-4D1E-AA58-9A02998AA683}" presName="rootComposite" presStyleCnt="0"/>
      <dgm:spPr/>
    </dgm:pt>
    <dgm:pt modelId="{CCAC95AF-7A8A-474B-BA19-6A49FCA6706A}" type="pres">
      <dgm:prSet presAssocID="{2AE7D66D-12C2-4D1E-AA58-9A02998AA683}" presName="rootText" presStyleLbl="node1" presStyleIdx="2" presStyleCnt="4"/>
      <dgm:spPr/>
    </dgm:pt>
    <dgm:pt modelId="{84DB904C-4010-4EE6-B1B0-2DD512481709}" type="pres">
      <dgm:prSet presAssocID="{2AE7D66D-12C2-4D1E-AA58-9A02998AA683}" presName="rootConnector" presStyleLbl="node1" presStyleIdx="2" presStyleCnt="4"/>
      <dgm:spPr/>
    </dgm:pt>
    <dgm:pt modelId="{02974F3C-B173-485C-8910-90F8F8BAF4AE}" type="pres">
      <dgm:prSet presAssocID="{2AE7D66D-12C2-4D1E-AA58-9A02998AA683}" presName="childShape" presStyleCnt="0"/>
      <dgm:spPr/>
    </dgm:pt>
    <dgm:pt modelId="{807241DD-7E59-4879-AB62-813130E9CDB1}" type="pres">
      <dgm:prSet presAssocID="{C9F01137-CA16-407D-8CA5-F84604C6FD7F}" presName="Name13" presStyleLbl="parChTrans1D2" presStyleIdx="5" presStyleCnt="9"/>
      <dgm:spPr/>
    </dgm:pt>
    <dgm:pt modelId="{6DE925E2-A122-4A9D-AE88-833DACD028FC}" type="pres">
      <dgm:prSet presAssocID="{F72BDF74-8F66-4AFB-8686-C44FBE0B5933}" presName="childText" presStyleLbl="bgAcc1" presStyleIdx="5" presStyleCnt="9">
        <dgm:presLayoutVars>
          <dgm:bulletEnabled val="1"/>
        </dgm:presLayoutVars>
      </dgm:prSet>
      <dgm:spPr/>
    </dgm:pt>
    <dgm:pt modelId="{B3DE867B-5BBD-48AC-A756-8258AB00DB73}" type="pres">
      <dgm:prSet presAssocID="{7FE1F246-DB3D-4EAA-ACD2-9E36B7A0809D}" presName="Name13" presStyleLbl="parChTrans1D2" presStyleIdx="6" presStyleCnt="9"/>
      <dgm:spPr/>
    </dgm:pt>
    <dgm:pt modelId="{849FFBF7-E41B-4123-AEC4-5D72D68CED94}" type="pres">
      <dgm:prSet presAssocID="{064524DA-BC14-41B3-A888-AA1130672CFE}" presName="childText" presStyleLbl="bgAcc1" presStyleIdx="6" presStyleCnt="9">
        <dgm:presLayoutVars>
          <dgm:bulletEnabled val="1"/>
        </dgm:presLayoutVars>
      </dgm:prSet>
      <dgm:spPr/>
    </dgm:pt>
    <dgm:pt modelId="{4AE6A26B-0F4B-4357-9DD4-6E72714FA3FD}" type="pres">
      <dgm:prSet presAssocID="{048B6CCB-30E3-4E67-B86E-B55C8F4B05A5}" presName="root" presStyleCnt="0"/>
      <dgm:spPr/>
    </dgm:pt>
    <dgm:pt modelId="{6C265208-5397-4CBB-A0E8-2539A29531FD}" type="pres">
      <dgm:prSet presAssocID="{048B6CCB-30E3-4E67-B86E-B55C8F4B05A5}" presName="rootComposite" presStyleCnt="0"/>
      <dgm:spPr/>
    </dgm:pt>
    <dgm:pt modelId="{F774E097-A4F2-4184-9ED7-08013FDFFD0F}" type="pres">
      <dgm:prSet presAssocID="{048B6CCB-30E3-4E67-B86E-B55C8F4B05A5}" presName="rootText" presStyleLbl="node1" presStyleIdx="3" presStyleCnt="4"/>
      <dgm:spPr/>
    </dgm:pt>
    <dgm:pt modelId="{6E8A72B4-A0C4-4517-9C7F-063CF3D08FE5}" type="pres">
      <dgm:prSet presAssocID="{048B6CCB-30E3-4E67-B86E-B55C8F4B05A5}" presName="rootConnector" presStyleLbl="node1" presStyleIdx="3" presStyleCnt="4"/>
      <dgm:spPr/>
    </dgm:pt>
    <dgm:pt modelId="{E907ADD1-8045-48F0-9F65-C04E6440FB57}" type="pres">
      <dgm:prSet presAssocID="{048B6CCB-30E3-4E67-B86E-B55C8F4B05A5}" presName="childShape" presStyleCnt="0"/>
      <dgm:spPr/>
    </dgm:pt>
    <dgm:pt modelId="{4CB23181-DE44-4FD7-9FF2-3E9E2758EF92}" type="pres">
      <dgm:prSet presAssocID="{33EC579E-2B72-40F6-B06B-8208AE11EB91}" presName="Name13" presStyleLbl="parChTrans1D2" presStyleIdx="7" presStyleCnt="9"/>
      <dgm:spPr/>
    </dgm:pt>
    <dgm:pt modelId="{060D0B65-4954-4BB7-895B-5254F7B62A5C}" type="pres">
      <dgm:prSet presAssocID="{EBCDE343-1E6D-4953-BABB-995A24412A33}" presName="childText" presStyleLbl="bgAcc1" presStyleIdx="7" presStyleCnt="9">
        <dgm:presLayoutVars>
          <dgm:bulletEnabled val="1"/>
        </dgm:presLayoutVars>
      </dgm:prSet>
      <dgm:spPr/>
    </dgm:pt>
    <dgm:pt modelId="{008F7B41-B9E8-497A-B29D-6641CD65AA70}" type="pres">
      <dgm:prSet presAssocID="{2E355BB8-CACA-4D99-8A60-A3B96942B4A9}" presName="Name13" presStyleLbl="parChTrans1D2" presStyleIdx="8" presStyleCnt="9"/>
      <dgm:spPr/>
    </dgm:pt>
    <dgm:pt modelId="{40D76B69-0BFD-4035-B677-0F4FDC69BFD2}" type="pres">
      <dgm:prSet presAssocID="{031D649D-F9BD-4C2C-8EF5-B54EC1A82DA0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442B2D03-83D8-4B4B-9E10-B9CE12A98563}" type="presOf" srcId="{B80E3F05-FFAB-46AB-9B6D-8033801F506B}" destId="{A7500E4C-029D-43D5-91B8-D730719AACA8}" srcOrd="0" destOrd="0" presId="urn:microsoft.com/office/officeart/2005/8/layout/hierarchy3"/>
    <dgm:cxn modelId="{D031E706-6F2C-450F-9893-F106C937E6B7}" type="presOf" srcId="{8905B8DF-FAFA-408D-967D-5E7D10AE1D81}" destId="{DE263499-3E04-4535-A496-E6A276023065}" srcOrd="0" destOrd="0" presId="urn:microsoft.com/office/officeart/2005/8/layout/hierarchy3"/>
    <dgm:cxn modelId="{740C3509-140D-4323-82A8-CBC96CA6F212}" srcId="{D12DEC4E-AF3A-4282-A463-B88FDD3D3CF4}" destId="{048B6CCB-30E3-4E67-B86E-B55C8F4B05A5}" srcOrd="3" destOrd="0" parTransId="{3ED7F867-F4D5-45CD-B814-A2D9CCA09AD5}" sibTransId="{D769F88A-0ADC-4CA3-A6B0-4F8293CAF4D2}"/>
    <dgm:cxn modelId="{696F5109-8A88-45E5-A9AC-E8FC3766F4D0}" srcId="{2AE7D66D-12C2-4D1E-AA58-9A02998AA683}" destId="{F72BDF74-8F66-4AFB-8686-C44FBE0B5933}" srcOrd="0" destOrd="0" parTransId="{C9F01137-CA16-407D-8CA5-F84604C6FD7F}" sibTransId="{8E12CD4D-6FC6-499E-B5F9-647DFF01A74D}"/>
    <dgm:cxn modelId="{60B57B16-3646-4A6A-B826-6AFB94C824E1}" type="presOf" srcId="{048B6CCB-30E3-4E67-B86E-B55C8F4B05A5}" destId="{6E8A72B4-A0C4-4517-9C7F-063CF3D08FE5}" srcOrd="1" destOrd="0" presId="urn:microsoft.com/office/officeart/2005/8/layout/hierarchy3"/>
    <dgm:cxn modelId="{9145E222-429A-4563-9858-81326D5D7413}" type="presOf" srcId="{AC05EB21-3A8D-44C4-BD54-6B014553DFC7}" destId="{5F99FFCF-B7CC-475A-829B-1A64124D1570}" srcOrd="0" destOrd="0" presId="urn:microsoft.com/office/officeart/2005/8/layout/hierarchy3"/>
    <dgm:cxn modelId="{67F24E27-70B8-4FE6-BE20-59038B989E37}" srcId="{C1B92AB2-EE8B-4472-BEFD-A69F7459F91A}" destId="{4C37F465-C1E9-484B-BA5F-0BEE3B17F9AF}" srcOrd="2" destOrd="0" parTransId="{7A3CFE9E-443A-4A9E-B03A-414F6DA2C9DE}" sibTransId="{BB685DA5-DD58-42B9-AC80-4875383DC355}"/>
    <dgm:cxn modelId="{311E2D28-B89C-4191-87B6-871D1CB4CE43}" type="presOf" srcId="{7A3CFE9E-443A-4A9E-B03A-414F6DA2C9DE}" destId="{35F8D4D4-5AF2-45D7-8DE4-C30B8A78329D}" srcOrd="0" destOrd="0" presId="urn:microsoft.com/office/officeart/2005/8/layout/hierarchy3"/>
    <dgm:cxn modelId="{2C0CC229-E924-4AA5-A4B4-9AA4914B4802}" type="presOf" srcId="{2E355BB8-CACA-4D99-8A60-A3B96942B4A9}" destId="{008F7B41-B9E8-497A-B29D-6641CD65AA70}" srcOrd="0" destOrd="0" presId="urn:microsoft.com/office/officeart/2005/8/layout/hierarchy3"/>
    <dgm:cxn modelId="{1620F32A-423E-492A-AB5D-C75B82BA7E9C}" type="presOf" srcId="{048B6CCB-30E3-4E67-B86E-B55C8F4B05A5}" destId="{F774E097-A4F2-4184-9ED7-08013FDFFD0F}" srcOrd="0" destOrd="0" presId="urn:microsoft.com/office/officeart/2005/8/layout/hierarchy3"/>
    <dgm:cxn modelId="{F3B34D3B-FD98-4D1D-9F65-B1B5423DE61B}" type="presOf" srcId="{F72BDF74-8F66-4AFB-8686-C44FBE0B5933}" destId="{6DE925E2-A122-4A9D-AE88-833DACD028FC}" srcOrd="0" destOrd="0" presId="urn:microsoft.com/office/officeart/2005/8/layout/hierarchy3"/>
    <dgm:cxn modelId="{E4B8063F-F1E5-44A0-A092-2B6B901DBE44}" type="presOf" srcId="{2AE7D66D-12C2-4D1E-AA58-9A02998AA683}" destId="{84DB904C-4010-4EE6-B1B0-2DD512481709}" srcOrd="1" destOrd="0" presId="urn:microsoft.com/office/officeart/2005/8/layout/hierarchy3"/>
    <dgm:cxn modelId="{9E86153F-DE77-4F36-B488-76FAFB29831F}" srcId="{C1B92AB2-EE8B-4472-BEFD-A69F7459F91A}" destId="{690057A8-CDDB-44F1-B0AB-AFBBD610BCAF}" srcOrd="1" destOrd="0" parTransId="{FB8671EF-7D95-4BFD-8BA0-0D36BBF297F5}" sibTransId="{9E857BCC-FDE5-4D00-A580-844A77BC23F3}"/>
    <dgm:cxn modelId="{0851CE3F-5855-45EB-B160-8CC14617398E}" type="presOf" srcId="{031D649D-F9BD-4C2C-8EF5-B54EC1A82DA0}" destId="{40D76B69-0BFD-4035-B677-0F4FDC69BFD2}" srcOrd="0" destOrd="0" presId="urn:microsoft.com/office/officeart/2005/8/layout/hierarchy3"/>
    <dgm:cxn modelId="{F9050C51-458A-4C38-8179-681D9A9E44CC}" type="presOf" srcId="{C9F01137-CA16-407D-8CA5-F84604C6FD7F}" destId="{807241DD-7E59-4879-AB62-813130E9CDB1}" srcOrd="0" destOrd="0" presId="urn:microsoft.com/office/officeart/2005/8/layout/hierarchy3"/>
    <dgm:cxn modelId="{D8A1D654-5220-4F3F-A325-2FAD254582AA}" type="presOf" srcId="{2618404A-37FD-4EF6-AC93-A24B79FA69E9}" destId="{910339EA-0AAE-452D-A2A9-BC1572CBF61F}" srcOrd="0" destOrd="0" presId="urn:microsoft.com/office/officeart/2005/8/layout/hierarchy3"/>
    <dgm:cxn modelId="{B8BFC35A-5265-4BC2-B09C-2D9EA1F77CA0}" srcId="{C1B92AB2-EE8B-4472-BEFD-A69F7459F91A}" destId="{6A7C4DF6-9A53-49D2-859F-EE0FFBC81D4F}" srcOrd="0" destOrd="0" parTransId="{B9149671-4EF5-4C81-857F-F61AA91302E2}" sibTransId="{7E29044F-F97D-4EB9-B42F-EDCC7D1E1F11}"/>
    <dgm:cxn modelId="{FF30FE64-2559-4FFD-A9E6-8A0E226C8F48}" srcId="{B80E3F05-FFAB-46AB-9B6D-8033801F506B}" destId="{8905B8DF-FAFA-408D-967D-5E7D10AE1D81}" srcOrd="1" destOrd="0" parTransId="{FA945AC3-0511-47AB-8460-A751D37F34B7}" sibTransId="{0C37EDA7-8286-4B5A-A90B-74E3F5A2C07B}"/>
    <dgm:cxn modelId="{C1AB016A-EABD-412A-9760-A55C8E869272}" type="presOf" srcId="{690057A8-CDDB-44F1-B0AB-AFBBD610BCAF}" destId="{2541F9AC-85B0-48F1-BA74-0D7E6A04F69D}" srcOrd="0" destOrd="0" presId="urn:microsoft.com/office/officeart/2005/8/layout/hierarchy3"/>
    <dgm:cxn modelId="{88BA9173-F741-485A-B57F-A5A3B5DB7C20}" type="presOf" srcId="{C1B92AB2-EE8B-4472-BEFD-A69F7459F91A}" destId="{C7EC2E42-036D-45F6-90BA-8C92EF570355}" srcOrd="0" destOrd="0" presId="urn:microsoft.com/office/officeart/2005/8/layout/hierarchy3"/>
    <dgm:cxn modelId="{3D721776-6F55-4F10-A7D5-23E1B99DF8B6}" type="presOf" srcId="{FB8671EF-7D95-4BFD-8BA0-0D36BBF297F5}" destId="{D9630910-8D1B-497E-8BB6-1AA0339AF115}" srcOrd="0" destOrd="0" presId="urn:microsoft.com/office/officeart/2005/8/layout/hierarchy3"/>
    <dgm:cxn modelId="{E30DB382-AD85-4482-B3F4-AD4950EFA8AB}" srcId="{D12DEC4E-AF3A-4282-A463-B88FDD3D3CF4}" destId="{C1B92AB2-EE8B-4472-BEFD-A69F7459F91A}" srcOrd="0" destOrd="0" parTransId="{3DAEF4AE-EFCC-42C2-BC77-A99FD63361C4}" sibTransId="{42A3BD63-A04C-4178-B050-E9B27C40D9A1}"/>
    <dgm:cxn modelId="{A301A58E-7CD8-4343-B85C-C093D856AE23}" type="presOf" srcId="{B80E3F05-FFAB-46AB-9B6D-8033801F506B}" destId="{A608D1AF-3A6F-45C3-A297-4C025608084C}" srcOrd="1" destOrd="0" presId="urn:microsoft.com/office/officeart/2005/8/layout/hierarchy3"/>
    <dgm:cxn modelId="{4579CE93-466E-4005-BE19-05EF299DA143}" srcId="{048B6CCB-30E3-4E67-B86E-B55C8F4B05A5}" destId="{031D649D-F9BD-4C2C-8EF5-B54EC1A82DA0}" srcOrd="1" destOrd="0" parTransId="{2E355BB8-CACA-4D99-8A60-A3B96942B4A9}" sibTransId="{EA044985-032A-4AED-AC04-C117AD2FBE9C}"/>
    <dgm:cxn modelId="{E4F81195-A571-4E5A-B7B7-586463A9F409}" srcId="{D12DEC4E-AF3A-4282-A463-B88FDD3D3CF4}" destId="{B80E3F05-FFAB-46AB-9B6D-8033801F506B}" srcOrd="1" destOrd="0" parTransId="{EC395BA8-BD0B-4347-B951-967A36DBE7CD}" sibTransId="{D55E8141-12F6-45EE-9792-C11959546036}"/>
    <dgm:cxn modelId="{15EF0499-9BC7-4F17-BDD7-5D1A040F5AF3}" type="presOf" srcId="{EBCDE343-1E6D-4953-BABB-995A24412A33}" destId="{060D0B65-4954-4BB7-895B-5254F7B62A5C}" srcOrd="0" destOrd="0" presId="urn:microsoft.com/office/officeart/2005/8/layout/hierarchy3"/>
    <dgm:cxn modelId="{6A3DAC9C-02CD-4E79-9739-F54B31A290DE}" srcId="{B80E3F05-FFAB-46AB-9B6D-8033801F506B}" destId="{2618404A-37FD-4EF6-AC93-A24B79FA69E9}" srcOrd="0" destOrd="0" parTransId="{AC05EB21-3A8D-44C4-BD54-6B014553DFC7}" sibTransId="{B92CF525-8626-409C-86B4-6A3D2EB420D3}"/>
    <dgm:cxn modelId="{A3E0209D-1533-44D8-8B1F-88CD9FEBD597}" type="presOf" srcId="{FA945AC3-0511-47AB-8460-A751D37F34B7}" destId="{4CCFCBEE-E1B9-425C-8691-68BCF825A210}" srcOrd="0" destOrd="0" presId="urn:microsoft.com/office/officeart/2005/8/layout/hierarchy3"/>
    <dgm:cxn modelId="{C55E34B9-8BE4-4E2D-BF4D-0FE7F180F894}" type="presOf" srcId="{33EC579E-2B72-40F6-B06B-8208AE11EB91}" destId="{4CB23181-DE44-4FD7-9FF2-3E9E2758EF92}" srcOrd="0" destOrd="0" presId="urn:microsoft.com/office/officeart/2005/8/layout/hierarchy3"/>
    <dgm:cxn modelId="{074EC1B9-C956-45E7-A65F-A6D8DB22B4E1}" type="presOf" srcId="{D12DEC4E-AF3A-4282-A463-B88FDD3D3CF4}" destId="{4C0EB7C7-1494-4E5E-9A41-D8B2E3F505FC}" srcOrd="0" destOrd="0" presId="urn:microsoft.com/office/officeart/2005/8/layout/hierarchy3"/>
    <dgm:cxn modelId="{2965EABA-E0A3-45A0-9B48-951B2482554A}" type="presOf" srcId="{064524DA-BC14-41B3-A888-AA1130672CFE}" destId="{849FFBF7-E41B-4123-AEC4-5D72D68CED94}" srcOrd="0" destOrd="0" presId="urn:microsoft.com/office/officeart/2005/8/layout/hierarchy3"/>
    <dgm:cxn modelId="{9D5CF5BD-7E13-450D-AC38-1F7189AD9703}" srcId="{2AE7D66D-12C2-4D1E-AA58-9A02998AA683}" destId="{064524DA-BC14-41B3-A888-AA1130672CFE}" srcOrd="1" destOrd="0" parTransId="{7FE1F246-DB3D-4EAA-ACD2-9E36B7A0809D}" sibTransId="{0949AF65-EF3B-433B-B83B-FA7D4D381A6A}"/>
    <dgm:cxn modelId="{E1A288C2-D457-4F74-92A8-1EFC8782930B}" type="presOf" srcId="{2AE7D66D-12C2-4D1E-AA58-9A02998AA683}" destId="{CCAC95AF-7A8A-474B-BA19-6A49FCA6706A}" srcOrd="0" destOrd="0" presId="urn:microsoft.com/office/officeart/2005/8/layout/hierarchy3"/>
    <dgm:cxn modelId="{821A56C6-D3FA-498F-9108-A7792435DA7C}" type="presOf" srcId="{7FE1F246-DB3D-4EAA-ACD2-9E36B7A0809D}" destId="{B3DE867B-5BBD-48AC-A756-8258AB00DB73}" srcOrd="0" destOrd="0" presId="urn:microsoft.com/office/officeart/2005/8/layout/hierarchy3"/>
    <dgm:cxn modelId="{1CF4DDCF-A06F-4FC4-8CD9-D29C87BA441F}" type="presOf" srcId="{4C37F465-C1E9-484B-BA5F-0BEE3B17F9AF}" destId="{32871E18-FEF4-42BD-A207-B515C0889D11}" srcOrd="0" destOrd="0" presId="urn:microsoft.com/office/officeart/2005/8/layout/hierarchy3"/>
    <dgm:cxn modelId="{5A50CBD1-3BCB-408F-9AB8-6C7EEF7FC34F}" type="presOf" srcId="{6A7C4DF6-9A53-49D2-859F-EE0FFBC81D4F}" destId="{12D6D4DA-BAD2-42F9-A68A-B0B9C7251E5A}" srcOrd="0" destOrd="0" presId="urn:microsoft.com/office/officeart/2005/8/layout/hierarchy3"/>
    <dgm:cxn modelId="{8977F5D9-A2DD-4919-A315-2A9A211F90D9}" type="presOf" srcId="{B9149671-4EF5-4C81-857F-F61AA91302E2}" destId="{3E7BCADF-4F7A-41B5-B296-E669F2361EEE}" srcOrd="0" destOrd="0" presId="urn:microsoft.com/office/officeart/2005/8/layout/hierarchy3"/>
    <dgm:cxn modelId="{656CD3DC-1143-4A5F-94F1-EEC037A71F87}" srcId="{D12DEC4E-AF3A-4282-A463-B88FDD3D3CF4}" destId="{2AE7D66D-12C2-4D1E-AA58-9A02998AA683}" srcOrd="2" destOrd="0" parTransId="{D8EF27C9-6999-4160-B5E7-BA80E3E5BF49}" sibTransId="{B5AEEFE3-983F-4FE3-9C6D-5B950894912E}"/>
    <dgm:cxn modelId="{89E898EE-A44D-4133-B540-AD67FBA3CDA5}" srcId="{048B6CCB-30E3-4E67-B86E-B55C8F4B05A5}" destId="{EBCDE343-1E6D-4953-BABB-995A24412A33}" srcOrd="0" destOrd="0" parTransId="{33EC579E-2B72-40F6-B06B-8208AE11EB91}" sibTransId="{0BDFE250-C71C-453C-9A57-D07C56221A7A}"/>
    <dgm:cxn modelId="{D11160F1-E814-49BA-954F-106235520EAF}" type="presOf" srcId="{C1B92AB2-EE8B-4472-BEFD-A69F7459F91A}" destId="{BE5A0412-426B-4A2C-925B-C855E8FACCE9}" srcOrd="1" destOrd="0" presId="urn:microsoft.com/office/officeart/2005/8/layout/hierarchy3"/>
    <dgm:cxn modelId="{EBC6C573-905A-46F5-A9A3-BABBFBBB8230}" type="presParOf" srcId="{4C0EB7C7-1494-4E5E-9A41-D8B2E3F505FC}" destId="{D65E1343-AF31-4D12-A24A-E23A4B331A57}" srcOrd="0" destOrd="0" presId="urn:microsoft.com/office/officeart/2005/8/layout/hierarchy3"/>
    <dgm:cxn modelId="{20BA35C9-DDFC-4BF4-A0F1-5ACAD878BF06}" type="presParOf" srcId="{D65E1343-AF31-4D12-A24A-E23A4B331A57}" destId="{2B224399-D28D-4170-99D2-B192ACD2D9EA}" srcOrd="0" destOrd="0" presId="urn:microsoft.com/office/officeart/2005/8/layout/hierarchy3"/>
    <dgm:cxn modelId="{0BB05D24-B13A-4757-A8ED-7B518CA8FD8C}" type="presParOf" srcId="{2B224399-D28D-4170-99D2-B192ACD2D9EA}" destId="{C7EC2E42-036D-45F6-90BA-8C92EF570355}" srcOrd="0" destOrd="0" presId="urn:microsoft.com/office/officeart/2005/8/layout/hierarchy3"/>
    <dgm:cxn modelId="{CE34785D-707C-4126-8FD1-41BB590A2A72}" type="presParOf" srcId="{2B224399-D28D-4170-99D2-B192ACD2D9EA}" destId="{BE5A0412-426B-4A2C-925B-C855E8FACCE9}" srcOrd="1" destOrd="0" presId="urn:microsoft.com/office/officeart/2005/8/layout/hierarchy3"/>
    <dgm:cxn modelId="{428178CF-21C9-4E59-8539-D2EF04FA90A1}" type="presParOf" srcId="{D65E1343-AF31-4D12-A24A-E23A4B331A57}" destId="{C91131AB-BF78-4974-8633-F416F6BA81D3}" srcOrd="1" destOrd="0" presId="urn:microsoft.com/office/officeart/2005/8/layout/hierarchy3"/>
    <dgm:cxn modelId="{F86E34CC-E6F9-4260-B961-9BA6F000E821}" type="presParOf" srcId="{C91131AB-BF78-4974-8633-F416F6BA81D3}" destId="{3E7BCADF-4F7A-41B5-B296-E669F2361EEE}" srcOrd="0" destOrd="0" presId="urn:microsoft.com/office/officeart/2005/8/layout/hierarchy3"/>
    <dgm:cxn modelId="{7C737EA7-104C-4D09-B8F2-C763702CB096}" type="presParOf" srcId="{C91131AB-BF78-4974-8633-F416F6BA81D3}" destId="{12D6D4DA-BAD2-42F9-A68A-B0B9C7251E5A}" srcOrd="1" destOrd="0" presId="urn:microsoft.com/office/officeart/2005/8/layout/hierarchy3"/>
    <dgm:cxn modelId="{46541C3B-041E-4FF9-B1F7-D0EEB15C44F0}" type="presParOf" srcId="{C91131AB-BF78-4974-8633-F416F6BA81D3}" destId="{D9630910-8D1B-497E-8BB6-1AA0339AF115}" srcOrd="2" destOrd="0" presId="urn:microsoft.com/office/officeart/2005/8/layout/hierarchy3"/>
    <dgm:cxn modelId="{E13B6C22-55E2-497D-9F3B-4EFEF8A91718}" type="presParOf" srcId="{C91131AB-BF78-4974-8633-F416F6BA81D3}" destId="{2541F9AC-85B0-48F1-BA74-0D7E6A04F69D}" srcOrd="3" destOrd="0" presId="urn:microsoft.com/office/officeart/2005/8/layout/hierarchy3"/>
    <dgm:cxn modelId="{9A74AF51-2FF7-424A-9585-8F82144C17A4}" type="presParOf" srcId="{C91131AB-BF78-4974-8633-F416F6BA81D3}" destId="{35F8D4D4-5AF2-45D7-8DE4-C30B8A78329D}" srcOrd="4" destOrd="0" presId="urn:microsoft.com/office/officeart/2005/8/layout/hierarchy3"/>
    <dgm:cxn modelId="{08970BD4-9E25-4CD5-B030-156ED8F9159F}" type="presParOf" srcId="{C91131AB-BF78-4974-8633-F416F6BA81D3}" destId="{32871E18-FEF4-42BD-A207-B515C0889D11}" srcOrd="5" destOrd="0" presId="urn:microsoft.com/office/officeart/2005/8/layout/hierarchy3"/>
    <dgm:cxn modelId="{A92CDBD2-798B-49AD-BA51-65AC867518F6}" type="presParOf" srcId="{4C0EB7C7-1494-4E5E-9A41-D8B2E3F505FC}" destId="{09BFB4C3-F875-44E4-8A5C-45A7EBEF4A76}" srcOrd="1" destOrd="0" presId="urn:microsoft.com/office/officeart/2005/8/layout/hierarchy3"/>
    <dgm:cxn modelId="{94D80BDF-AC35-47D4-B555-FA6CD8A9125F}" type="presParOf" srcId="{09BFB4C3-F875-44E4-8A5C-45A7EBEF4A76}" destId="{EB5BCFD5-B6DE-48E0-B10F-A128FF240EEE}" srcOrd="0" destOrd="0" presId="urn:microsoft.com/office/officeart/2005/8/layout/hierarchy3"/>
    <dgm:cxn modelId="{C967AFCC-6FC7-43CB-A938-B6117D08CDD5}" type="presParOf" srcId="{EB5BCFD5-B6DE-48E0-B10F-A128FF240EEE}" destId="{A7500E4C-029D-43D5-91B8-D730719AACA8}" srcOrd="0" destOrd="0" presId="urn:microsoft.com/office/officeart/2005/8/layout/hierarchy3"/>
    <dgm:cxn modelId="{B66D5C98-23AE-4774-8803-58A96C2CFD40}" type="presParOf" srcId="{EB5BCFD5-B6DE-48E0-B10F-A128FF240EEE}" destId="{A608D1AF-3A6F-45C3-A297-4C025608084C}" srcOrd="1" destOrd="0" presId="urn:microsoft.com/office/officeart/2005/8/layout/hierarchy3"/>
    <dgm:cxn modelId="{2B1D6DD1-E05A-499B-8D45-B9D4845E99EF}" type="presParOf" srcId="{09BFB4C3-F875-44E4-8A5C-45A7EBEF4A76}" destId="{4A2C5F63-BD2D-4E39-AB34-E53F80700480}" srcOrd="1" destOrd="0" presId="urn:microsoft.com/office/officeart/2005/8/layout/hierarchy3"/>
    <dgm:cxn modelId="{30642851-6AEB-498A-A3FB-FD2740203EF4}" type="presParOf" srcId="{4A2C5F63-BD2D-4E39-AB34-E53F80700480}" destId="{5F99FFCF-B7CC-475A-829B-1A64124D1570}" srcOrd="0" destOrd="0" presId="urn:microsoft.com/office/officeart/2005/8/layout/hierarchy3"/>
    <dgm:cxn modelId="{2879DE32-348F-47EE-95C7-191F1C22567F}" type="presParOf" srcId="{4A2C5F63-BD2D-4E39-AB34-E53F80700480}" destId="{910339EA-0AAE-452D-A2A9-BC1572CBF61F}" srcOrd="1" destOrd="0" presId="urn:microsoft.com/office/officeart/2005/8/layout/hierarchy3"/>
    <dgm:cxn modelId="{D319C2D3-4EF7-4D9C-8B26-659E06001AF6}" type="presParOf" srcId="{4A2C5F63-BD2D-4E39-AB34-E53F80700480}" destId="{4CCFCBEE-E1B9-425C-8691-68BCF825A210}" srcOrd="2" destOrd="0" presId="urn:microsoft.com/office/officeart/2005/8/layout/hierarchy3"/>
    <dgm:cxn modelId="{21085756-8704-4EA6-9644-E70BAA212904}" type="presParOf" srcId="{4A2C5F63-BD2D-4E39-AB34-E53F80700480}" destId="{DE263499-3E04-4535-A496-E6A276023065}" srcOrd="3" destOrd="0" presId="urn:microsoft.com/office/officeart/2005/8/layout/hierarchy3"/>
    <dgm:cxn modelId="{65356DB7-3D73-4279-B7B2-46EC20B1FCA2}" type="presParOf" srcId="{4C0EB7C7-1494-4E5E-9A41-D8B2E3F505FC}" destId="{65D11227-5AFB-4F52-9B3F-08935F218610}" srcOrd="2" destOrd="0" presId="urn:microsoft.com/office/officeart/2005/8/layout/hierarchy3"/>
    <dgm:cxn modelId="{4FAA2095-9533-4BA6-AA39-EF692FCB3E5D}" type="presParOf" srcId="{65D11227-5AFB-4F52-9B3F-08935F218610}" destId="{BFDB90C2-FCA6-4D7F-9719-E7DC76FF3AB2}" srcOrd="0" destOrd="0" presId="urn:microsoft.com/office/officeart/2005/8/layout/hierarchy3"/>
    <dgm:cxn modelId="{961C53BC-AAC7-4139-98C2-E4DDCDD81273}" type="presParOf" srcId="{BFDB90C2-FCA6-4D7F-9719-E7DC76FF3AB2}" destId="{CCAC95AF-7A8A-474B-BA19-6A49FCA6706A}" srcOrd="0" destOrd="0" presId="urn:microsoft.com/office/officeart/2005/8/layout/hierarchy3"/>
    <dgm:cxn modelId="{A3DBBAAB-55D1-4617-8D39-4776E2AE3D4D}" type="presParOf" srcId="{BFDB90C2-FCA6-4D7F-9719-E7DC76FF3AB2}" destId="{84DB904C-4010-4EE6-B1B0-2DD512481709}" srcOrd="1" destOrd="0" presId="urn:microsoft.com/office/officeart/2005/8/layout/hierarchy3"/>
    <dgm:cxn modelId="{EFDB067A-9180-47B4-B9E8-35ED09548FC6}" type="presParOf" srcId="{65D11227-5AFB-4F52-9B3F-08935F218610}" destId="{02974F3C-B173-485C-8910-90F8F8BAF4AE}" srcOrd="1" destOrd="0" presId="urn:microsoft.com/office/officeart/2005/8/layout/hierarchy3"/>
    <dgm:cxn modelId="{7EB3E2D9-AD85-4350-BA1C-7DE681C8DFEF}" type="presParOf" srcId="{02974F3C-B173-485C-8910-90F8F8BAF4AE}" destId="{807241DD-7E59-4879-AB62-813130E9CDB1}" srcOrd="0" destOrd="0" presId="urn:microsoft.com/office/officeart/2005/8/layout/hierarchy3"/>
    <dgm:cxn modelId="{030E96EF-A0D5-482E-B519-568659954F1F}" type="presParOf" srcId="{02974F3C-B173-485C-8910-90F8F8BAF4AE}" destId="{6DE925E2-A122-4A9D-AE88-833DACD028FC}" srcOrd="1" destOrd="0" presId="urn:microsoft.com/office/officeart/2005/8/layout/hierarchy3"/>
    <dgm:cxn modelId="{905E582C-CB89-4A74-B871-A692744FEDD7}" type="presParOf" srcId="{02974F3C-B173-485C-8910-90F8F8BAF4AE}" destId="{B3DE867B-5BBD-48AC-A756-8258AB00DB73}" srcOrd="2" destOrd="0" presId="urn:microsoft.com/office/officeart/2005/8/layout/hierarchy3"/>
    <dgm:cxn modelId="{CDACCCF9-AEF5-4040-9AD6-E4E4047E6A79}" type="presParOf" srcId="{02974F3C-B173-485C-8910-90F8F8BAF4AE}" destId="{849FFBF7-E41B-4123-AEC4-5D72D68CED94}" srcOrd="3" destOrd="0" presId="urn:microsoft.com/office/officeart/2005/8/layout/hierarchy3"/>
    <dgm:cxn modelId="{4EC7FB62-A09F-4477-9495-D0088B3D7F49}" type="presParOf" srcId="{4C0EB7C7-1494-4E5E-9A41-D8B2E3F505FC}" destId="{4AE6A26B-0F4B-4357-9DD4-6E72714FA3FD}" srcOrd="3" destOrd="0" presId="urn:microsoft.com/office/officeart/2005/8/layout/hierarchy3"/>
    <dgm:cxn modelId="{DD2FDFB4-1313-4269-9CE5-C6D0A183D32D}" type="presParOf" srcId="{4AE6A26B-0F4B-4357-9DD4-6E72714FA3FD}" destId="{6C265208-5397-4CBB-A0E8-2539A29531FD}" srcOrd="0" destOrd="0" presId="urn:microsoft.com/office/officeart/2005/8/layout/hierarchy3"/>
    <dgm:cxn modelId="{9F9BA509-DC4E-43F4-9AEA-7D379A63603E}" type="presParOf" srcId="{6C265208-5397-4CBB-A0E8-2539A29531FD}" destId="{F774E097-A4F2-4184-9ED7-08013FDFFD0F}" srcOrd="0" destOrd="0" presId="urn:microsoft.com/office/officeart/2005/8/layout/hierarchy3"/>
    <dgm:cxn modelId="{EDAABE6F-0964-4C03-82C8-15F606756CEE}" type="presParOf" srcId="{6C265208-5397-4CBB-A0E8-2539A29531FD}" destId="{6E8A72B4-A0C4-4517-9C7F-063CF3D08FE5}" srcOrd="1" destOrd="0" presId="urn:microsoft.com/office/officeart/2005/8/layout/hierarchy3"/>
    <dgm:cxn modelId="{BDEB50BB-00CB-4650-85A5-6FACEE5CA0BB}" type="presParOf" srcId="{4AE6A26B-0F4B-4357-9DD4-6E72714FA3FD}" destId="{E907ADD1-8045-48F0-9F65-C04E6440FB57}" srcOrd="1" destOrd="0" presId="urn:microsoft.com/office/officeart/2005/8/layout/hierarchy3"/>
    <dgm:cxn modelId="{006CF638-1ECA-4F31-A7FD-2534E2AE7C95}" type="presParOf" srcId="{E907ADD1-8045-48F0-9F65-C04E6440FB57}" destId="{4CB23181-DE44-4FD7-9FF2-3E9E2758EF92}" srcOrd="0" destOrd="0" presId="urn:microsoft.com/office/officeart/2005/8/layout/hierarchy3"/>
    <dgm:cxn modelId="{8B7E69F8-4457-417A-AB3A-29FA938583BF}" type="presParOf" srcId="{E907ADD1-8045-48F0-9F65-C04E6440FB57}" destId="{060D0B65-4954-4BB7-895B-5254F7B62A5C}" srcOrd="1" destOrd="0" presId="urn:microsoft.com/office/officeart/2005/8/layout/hierarchy3"/>
    <dgm:cxn modelId="{95370616-76E6-426A-A21C-DE3A742A08A4}" type="presParOf" srcId="{E907ADD1-8045-48F0-9F65-C04E6440FB57}" destId="{008F7B41-B9E8-497A-B29D-6641CD65AA70}" srcOrd="2" destOrd="0" presId="urn:microsoft.com/office/officeart/2005/8/layout/hierarchy3"/>
    <dgm:cxn modelId="{750EA658-4846-418F-89D5-6D93ABB0FCB5}" type="presParOf" srcId="{E907ADD1-8045-48F0-9F65-C04E6440FB57}" destId="{40D76B69-0BFD-4035-B677-0F4FDC69BFD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3DC264-7F89-4A45-BE01-CB0E489F3D8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023846C-732E-4E19-9E7B-C6135F6848DB}" type="pres">
      <dgm:prSet presAssocID="{3B3DC264-7F89-4A45-BE01-CB0E489F3D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A0AECE0-DFE8-48C3-BA1F-2BC0E127831B}" type="presOf" srcId="{3B3DC264-7F89-4A45-BE01-CB0E489F3D84}" destId="{3023846C-732E-4E19-9E7B-C6135F6848DB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F5189-3069-4EBF-AB7F-8DBB11042337}">
      <dsp:nvSpPr>
        <dsp:cNvPr id="0" name=""/>
        <dsp:cNvSpPr/>
      </dsp:nvSpPr>
      <dsp:spPr>
        <a:xfrm>
          <a:off x="7217187" y="2253838"/>
          <a:ext cx="203499" cy="88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771"/>
              </a:lnTo>
              <a:lnTo>
                <a:pt x="203499" y="8887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6B565-6FA0-45BB-A0E1-2A826E4864A0}">
      <dsp:nvSpPr>
        <dsp:cNvPr id="0" name=""/>
        <dsp:cNvSpPr/>
      </dsp:nvSpPr>
      <dsp:spPr>
        <a:xfrm>
          <a:off x="5579355" y="1500156"/>
          <a:ext cx="2180496" cy="22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460"/>
              </a:lnTo>
              <a:lnTo>
                <a:pt x="2180496" y="111460"/>
              </a:lnTo>
              <a:lnTo>
                <a:pt x="2180496" y="222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6F44B-039A-45A3-9BBD-40BC9024FAB8}">
      <dsp:nvSpPr>
        <dsp:cNvPr id="0" name=""/>
        <dsp:cNvSpPr/>
      </dsp:nvSpPr>
      <dsp:spPr>
        <a:xfrm>
          <a:off x="3922008" y="3229130"/>
          <a:ext cx="536544" cy="1245165"/>
        </a:xfrm>
        <a:custGeom>
          <a:avLst/>
          <a:gdLst/>
          <a:ahLst/>
          <a:cxnLst/>
          <a:rect l="0" t="0" r="0" b="0"/>
          <a:pathLst>
            <a:path>
              <a:moveTo>
                <a:pt x="536544" y="0"/>
              </a:moveTo>
              <a:lnTo>
                <a:pt x="0" y="12451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763CD-DD20-4583-A2EB-985EC4F7F61C}">
      <dsp:nvSpPr>
        <dsp:cNvPr id="0" name=""/>
        <dsp:cNvSpPr/>
      </dsp:nvSpPr>
      <dsp:spPr>
        <a:xfrm>
          <a:off x="3406252" y="2253838"/>
          <a:ext cx="111460" cy="599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9105"/>
              </a:lnTo>
              <a:lnTo>
                <a:pt x="111460" y="5991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13065-DABF-4F41-8AF5-7E19724BE4DD}">
      <dsp:nvSpPr>
        <dsp:cNvPr id="0" name=""/>
        <dsp:cNvSpPr/>
      </dsp:nvSpPr>
      <dsp:spPr>
        <a:xfrm>
          <a:off x="912767" y="3501596"/>
          <a:ext cx="273688" cy="190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673"/>
              </a:lnTo>
              <a:lnTo>
                <a:pt x="273688" y="19066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83122-8A9E-4E1D-B91C-E9D91475C7D8}">
      <dsp:nvSpPr>
        <dsp:cNvPr id="0" name=""/>
        <dsp:cNvSpPr/>
      </dsp:nvSpPr>
      <dsp:spPr>
        <a:xfrm>
          <a:off x="912767" y="3501596"/>
          <a:ext cx="273688" cy="727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91"/>
              </a:lnTo>
              <a:lnTo>
                <a:pt x="273688" y="7274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992AB-292E-4C6E-90A5-42D29A0CD909}">
      <dsp:nvSpPr>
        <dsp:cNvPr id="0" name=""/>
        <dsp:cNvSpPr/>
      </dsp:nvSpPr>
      <dsp:spPr>
        <a:xfrm>
          <a:off x="1825063" y="2253838"/>
          <a:ext cx="1581189" cy="735339"/>
        </a:xfrm>
        <a:custGeom>
          <a:avLst/>
          <a:gdLst/>
          <a:ahLst/>
          <a:cxnLst/>
          <a:rect l="0" t="0" r="0" b="0"/>
          <a:pathLst>
            <a:path>
              <a:moveTo>
                <a:pt x="1581189" y="0"/>
              </a:moveTo>
              <a:lnTo>
                <a:pt x="1581189" y="735339"/>
              </a:lnTo>
              <a:lnTo>
                <a:pt x="0" y="7353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38311-6E74-4947-AFD7-4D0768A57E91}">
      <dsp:nvSpPr>
        <dsp:cNvPr id="0" name=""/>
        <dsp:cNvSpPr/>
      </dsp:nvSpPr>
      <dsp:spPr>
        <a:xfrm>
          <a:off x="3406252" y="1500156"/>
          <a:ext cx="2173102" cy="222920"/>
        </a:xfrm>
        <a:custGeom>
          <a:avLst/>
          <a:gdLst/>
          <a:ahLst/>
          <a:cxnLst/>
          <a:rect l="0" t="0" r="0" b="0"/>
          <a:pathLst>
            <a:path>
              <a:moveTo>
                <a:pt x="2173102" y="0"/>
              </a:moveTo>
              <a:lnTo>
                <a:pt x="2173102" y="111460"/>
              </a:lnTo>
              <a:lnTo>
                <a:pt x="0" y="111460"/>
              </a:lnTo>
              <a:lnTo>
                <a:pt x="0" y="2229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8B8A3-5B85-4931-96A7-8932518D0A83}">
      <dsp:nvSpPr>
        <dsp:cNvPr id="0" name=""/>
        <dsp:cNvSpPr/>
      </dsp:nvSpPr>
      <dsp:spPr>
        <a:xfrm>
          <a:off x="5533635" y="572999"/>
          <a:ext cx="91440" cy="236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7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6F9AB-2DD8-4D57-ABAF-0F6410CC3BAE}">
      <dsp:nvSpPr>
        <dsp:cNvPr id="0" name=""/>
        <dsp:cNvSpPr/>
      </dsp:nvSpPr>
      <dsp:spPr>
        <a:xfrm>
          <a:off x="4440695" y="166748"/>
          <a:ext cx="2277320" cy="4062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CAH TYPES</a:t>
          </a:r>
        </a:p>
      </dsp:txBody>
      <dsp:txXfrm>
        <a:off x="4440695" y="166748"/>
        <a:ext cx="2277320" cy="406250"/>
      </dsp:txXfrm>
    </dsp:sp>
    <dsp:sp modelId="{64C1BB56-A2FE-4C9F-9CAC-4C55EB439D65}">
      <dsp:nvSpPr>
        <dsp:cNvPr id="0" name=""/>
        <dsp:cNvSpPr/>
      </dsp:nvSpPr>
      <dsp:spPr>
        <a:xfrm>
          <a:off x="4626254" y="809793"/>
          <a:ext cx="1906200" cy="6903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1) 21-Hydroxylase Deficiency (90%)</a:t>
          </a:r>
        </a:p>
      </dsp:txBody>
      <dsp:txXfrm>
        <a:off x="4626254" y="809793"/>
        <a:ext cx="1906200" cy="690362"/>
      </dsp:txXfrm>
    </dsp:sp>
    <dsp:sp modelId="{3986AFA2-96EC-4667-AE7A-4EE004102A1D}">
      <dsp:nvSpPr>
        <dsp:cNvPr id="0" name=""/>
        <dsp:cNvSpPr/>
      </dsp:nvSpPr>
      <dsp:spPr>
        <a:xfrm>
          <a:off x="2720528" y="1723076"/>
          <a:ext cx="1371447" cy="5307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Classical type</a:t>
          </a:r>
        </a:p>
      </dsp:txBody>
      <dsp:txXfrm>
        <a:off x="2720528" y="1723076"/>
        <a:ext cx="1371447" cy="530762"/>
      </dsp:txXfrm>
    </dsp:sp>
    <dsp:sp modelId="{0FC3AD3B-12FE-4A0F-853B-18CEE4AD4E7D}">
      <dsp:nvSpPr>
        <dsp:cNvPr id="0" name=""/>
        <dsp:cNvSpPr/>
      </dsp:nvSpPr>
      <dsp:spPr>
        <a:xfrm>
          <a:off x="472" y="2476758"/>
          <a:ext cx="1824590" cy="10248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Salt-Wasting (75%)</a:t>
          </a:r>
          <a:br>
            <a:rPr lang="en-US" sz="1800" kern="1200" dirty="0"/>
          </a:br>
          <a:r>
            <a:rPr lang="en-US" sz="1600" b="1" u="sng" kern="1200" dirty="0"/>
            <a:t>decrease Aldosterone and cortisol</a:t>
          </a:r>
        </a:p>
      </dsp:txBody>
      <dsp:txXfrm>
        <a:off x="472" y="2476758"/>
        <a:ext cx="1824590" cy="1024838"/>
      </dsp:txXfrm>
    </dsp:sp>
    <dsp:sp modelId="{5FA30726-FFE1-41D1-B671-69A8970D2BEC}">
      <dsp:nvSpPr>
        <dsp:cNvPr id="0" name=""/>
        <dsp:cNvSpPr/>
      </dsp:nvSpPr>
      <dsp:spPr>
        <a:xfrm>
          <a:off x="1186456" y="3724516"/>
          <a:ext cx="2004720" cy="10091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Female : </a:t>
          </a:r>
          <a:r>
            <a:rPr lang="en-US" sz="1600" kern="1200" dirty="0"/>
            <a:t>diagnosed at birth regardless the degree </a:t>
          </a:r>
          <a:br>
            <a:rPr lang="en-US" sz="1600" kern="1200" dirty="0"/>
          </a:br>
          <a:r>
            <a:rPr lang="en-US" sz="1600" kern="1200" dirty="0"/>
            <a:t>( sign of </a:t>
          </a:r>
          <a:r>
            <a:rPr lang="en-US" sz="1600" kern="1200" dirty="0" err="1"/>
            <a:t>virilization</a:t>
          </a:r>
          <a:r>
            <a:rPr lang="en-US" sz="1600" kern="1200" dirty="0"/>
            <a:t> )</a:t>
          </a:r>
        </a:p>
      </dsp:txBody>
      <dsp:txXfrm>
        <a:off x="1186456" y="3724516"/>
        <a:ext cx="2004720" cy="1009143"/>
      </dsp:txXfrm>
    </dsp:sp>
    <dsp:sp modelId="{246A3FDC-FB0D-4F7E-BA93-8C518E33930D}">
      <dsp:nvSpPr>
        <dsp:cNvPr id="0" name=""/>
        <dsp:cNvSpPr/>
      </dsp:nvSpPr>
      <dsp:spPr>
        <a:xfrm>
          <a:off x="1186456" y="4956580"/>
          <a:ext cx="2108336" cy="9033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Male : </a:t>
          </a:r>
          <a:r>
            <a:rPr lang="en-US" sz="1600" kern="1200" dirty="0"/>
            <a:t>diagnosed when signs of Adrenal crisis develop </a:t>
          </a:r>
        </a:p>
      </dsp:txBody>
      <dsp:txXfrm>
        <a:off x="1186456" y="4956580"/>
        <a:ext cx="2108336" cy="903378"/>
      </dsp:txXfrm>
    </dsp:sp>
    <dsp:sp modelId="{52FB763D-DA72-4C59-A8B2-894B084335AF}">
      <dsp:nvSpPr>
        <dsp:cNvPr id="0" name=""/>
        <dsp:cNvSpPr/>
      </dsp:nvSpPr>
      <dsp:spPr>
        <a:xfrm>
          <a:off x="3517712" y="2476758"/>
          <a:ext cx="1881679" cy="7523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Simple </a:t>
          </a:r>
          <a:r>
            <a:rPr lang="en-US" sz="1800" kern="1200" dirty="0" err="1"/>
            <a:t>virilization</a:t>
          </a:r>
          <a:r>
            <a:rPr lang="en-US" sz="1800" kern="1200" dirty="0"/>
            <a:t> (25%)</a:t>
          </a:r>
          <a:br>
            <a:rPr lang="en-US" sz="1600" kern="1200" dirty="0"/>
          </a:br>
          <a:r>
            <a:rPr lang="en-US" sz="1600" b="1" u="sng" kern="1200" dirty="0"/>
            <a:t>increase androgen</a:t>
          </a:r>
        </a:p>
      </dsp:txBody>
      <dsp:txXfrm>
        <a:off x="3517712" y="2476758"/>
        <a:ext cx="1881679" cy="752371"/>
      </dsp:txXfrm>
    </dsp:sp>
    <dsp:sp modelId="{7BF926D8-19D1-430F-8553-F74E53ECA4EA}">
      <dsp:nvSpPr>
        <dsp:cNvPr id="0" name=""/>
        <dsp:cNvSpPr/>
      </dsp:nvSpPr>
      <dsp:spPr>
        <a:xfrm>
          <a:off x="3922008" y="3937803"/>
          <a:ext cx="2456962" cy="10729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Female : </a:t>
          </a:r>
          <a:r>
            <a:rPr lang="en-US" sz="1600" kern="1200" dirty="0"/>
            <a:t>Normal neonatal period </a:t>
          </a:r>
          <a:br>
            <a:rPr lang="en-US" sz="1600" kern="1200" dirty="0"/>
          </a:br>
          <a:r>
            <a:rPr lang="en-US" sz="1600" kern="1200" dirty="0" err="1"/>
            <a:t>virilization</a:t>
          </a:r>
          <a:r>
            <a:rPr lang="en-US" sz="1600" kern="1200" dirty="0"/>
            <a:t> sign  appear at puberty </a:t>
          </a:r>
        </a:p>
      </dsp:txBody>
      <dsp:txXfrm>
        <a:off x="3922008" y="3937803"/>
        <a:ext cx="2456962" cy="1072983"/>
      </dsp:txXfrm>
    </dsp:sp>
    <dsp:sp modelId="{4834F9AE-DB6F-4EA6-8F14-0B77A28C7319}">
      <dsp:nvSpPr>
        <dsp:cNvPr id="0" name=""/>
        <dsp:cNvSpPr/>
      </dsp:nvSpPr>
      <dsp:spPr>
        <a:xfrm>
          <a:off x="7081521" y="1723076"/>
          <a:ext cx="1356660" cy="5307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Non classical </a:t>
          </a:r>
        </a:p>
      </dsp:txBody>
      <dsp:txXfrm>
        <a:off x="7081521" y="1723076"/>
        <a:ext cx="1356660" cy="530762"/>
      </dsp:txXfrm>
    </dsp:sp>
    <dsp:sp modelId="{CA1A6589-09BD-4475-A2BE-23CEC2A5789A}">
      <dsp:nvSpPr>
        <dsp:cNvPr id="0" name=""/>
        <dsp:cNvSpPr/>
      </dsp:nvSpPr>
      <dsp:spPr>
        <a:xfrm>
          <a:off x="7420686" y="2476758"/>
          <a:ext cx="1613655" cy="13317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Milder then classic </a:t>
          </a:r>
          <a:br>
            <a:rPr lang="en-US" sz="1600" kern="1200" dirty="0"/>
          </a:br>
          <a:r>
            <a:rPr lang="en-US" sz="1600" b="1" u="sng" kern="1200" dirty="0"/>
            <a:t>Female :</a:t>
          </a:r>
          <a:br>
            <a:rPr lang="en-US" sz="1600" kern="1200" dirty="0"/>
          </a:br>
          <a:r>
            <a:rPr lang="en-US" sz="1600" kern="1200" dirty="0"/>
            <a:t>pubertal disorders at puberty </a:t>
          </a:r>
        </a:p>
      </dsp:txBody>
      <dsp:txXfrm>
        <a:off x="7420686" y="2476758"/>
        <a:ext cx="1613655" cy="1331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61B0-BF8C-43D9-98A4-281BB8C0FCB0}">
      <dsp:nvSpPr>
        <dsp:cNvPr id="0" name=""/>
        <dsp:cNvSpPr/>
      </dsp:nvSpPr>
      <dsp:spPr>
        <a:xfrm>
          <a:off x="5643024" y="2426437"/>
          <a:ext cx="333383" cy="257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394"/>
              </a:lnTo>
              <a:lnTo>
                <a:pt x="333383" y="25743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69FBA-24F0-4956-9AF7-C2B345D1F192}">
      <dsp:nvSpPr>
        <dsp:cNvPr id="0" name=""/>
        <dsp:cNvSpPr/>
      </dsp:nvSpPr>
      <dsp:spPr>
        <a:xfrm>
          <a:off x="5643024" y="2426437"/>
          <a:ext cx="333383" cy="1036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01"/>
              </a:lnTo>
              <a:lnTo>
                <a:pt x="333383" y="10367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ECDF5-B203-4D7B-BC3A-195B5D20D8FF}">
      <dsp:nvSpPr>
        <dsp:cNvPr id="0" name=""/>
        <dsp:cNvSpPr/>
      </dsp:nvSpPr>
      <dsp:spPr>
        <a:xfrm>
          <a:off x="3904878" y="1003621"/>
          <a:ext cx="2627169" cy="42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16"/>
              </a:lnTo>
              <a:lnTo>
                <a:pt x="2627169" y="210416"/>
              </a:lnTo>
              <a:lnTo>
                <a:pt x="2627169" y="4208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BA42D-D07F-4955-B3F6-11E42F753E5D}">
      <dsp:nvSpPr>
        <dsp:cNvPr id="0" name=""/>
        <dsp:cNvSpPr/>
      </dsp:nvSpPr>
      <dsp:spPr>
        <a:xfrm>
          <a:off x="3196365" y="2426437"/>
          <a:ext cx="300594" cy="2760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533"/>
              </a:lnTo>
              <a:lnTo>
                <a:pt x="300594" y="27605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1274F-8F27-44E9-93EC-71F7735C7770}">
      <dsp:nvSpPr>
        <dsp:cNvPr id="0" name=""/>
        <dsp:cNvSpPr/>
      </dsp:nvSpPr>
      <dsp:spPr>
        <a:xfrm>
          <a:off x="3196365" y="2426437"/>
          <a:ext cx="300594" cy="1129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770"/>
              </a:lnTo>
              <a:lnTo>
                <a:pt x="300594" y="11297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35F4B-4D4F-4EBF-AB4B-6DE7FAA8BF26}">
      <dsp:nvSpPr>
        <dsp:cNvPr id="0" name=""/>
        <dsp:cNvSpPr/>
      </dsp:nvSpPr>
      <dsp:spPr>
        <a:xfrm>
          <a:off x="3904878" y="1003621"/>
          <a:ext cx="93074" cy="420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16"/>
              </a:lnTo>
              <a:lnTo>
                <a:pt x="93074" y="210416"/>
              </a:lnTo>
              <a:lnTo>
                <a:pt x="93074" y="4208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121DD-5FFF-40C4-AE9F-A80900158A42}">
      <dsp:nvSpPr>
        <dsp:cNvPr id="0" name=""/>
        <dsp:cNvSpPr/>
      </dsp:nvSpPr>
      <dsp:spPr>
        <a:xfrm>
          <a:off x="366826" y="2426437"/>
          <a:ext cx="300594" cy="1343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002"/>
              </a:lnTo>
              <a:lnTo>
                <a:pt x="300594" y="13430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2793E-5A0B-4203-B99F-339889F8068E}">
      <dsp:nvSpPr>
        <dsp:cNvPr id="0" name=""/>
        <dsp:cNvSpPr/>
      </dsp:nvSpPr>
      <dsp:spPr>
        <a:xfrm>
          <a:off x="1168412" y="1003621"/>
          <a:ext cx="2736465" cy="420832"/>
        </a:xfrm>
        <a:custGeom>
          <a:avLst/>
          <a:gdLst/>
          <a:ahLst/>
          <a:cxnLst/>
          <a:rect l="0" t="0" r="0" b="0"/>
          <a:pathLst>
            <a:path>
              <a:moveTo>
                <a:pt x="2736465" y="0"/>
              </a:moveTo>
              <a:lnTo>
                <a:pt x="2736465" y="210416"/>
              </a:lnTo>
              <a:lnTo>
                <a:pt x="0" y="210416"/>
              </a:lnTo>
              <a:lnTo>
                <a:pt x="0" y="4208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EDCB7-1DD6-4882-99F8-8337A3FE595E}">
      <dsp:nvSpPr>
        <dsp:cNvPr id="0" name=""/>
        <dsp:cNvSpPr/>
      </dsp:nvSpPr>
      <dsp:spPr>
        <a:xfrm>
          <a:off x="2902895" y="1638"/>
          <a:ext cx="2003966" cy="10019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CAH TYPES</a:t>
          </a:r>
        </a:p>
      </dsp:txBody>
      <dsp:txXfrm>
        <a:off x="2902895" y="1638"/>
        <a:ext cx="2003966" cy="1001983"/>
      </dsp:txXfrm>
    </dsp:sp>
    <dsp:sp modelId="{E9317B27-1B28-4A37-AB70-54DA40C86156}">
      <dsp:nvSpPr>
        <dsp:cNvPr id="0" name=""/>
        <dsp:cNvSpPr/>
      </dsp:nvSpPr>
      <dsp:spPr>
        <a:xfrm>
          <a:off x="166429" y="1424454"/>
          <a:ext cx="2003966" cy="10019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2) </a:t>
          </a:r>
          <a:r>
            <a:rPr lang="el-GR" sz="1800" b="0" i="0" kern="1200" dirty="0"/>
            <a:t>11β-</a:t>
          </a:r>
          <a:r>
            <a:rPr lang="en-US" sz="1800" b="0" i="0" kern="1200" dirty="0"/>
            <a:t>hydroxylase deficiency</a:t>
          </a:r>
        </a:p>
      </dsp:txBody>
      <dsp:txXfrm>
        <a:off x="166429" y="1424454"/>
        <a:ext cx="2003966" cy="1001983"/>
      </dsp:txXfrm>
    </dsp:sp>
    <dsp:sp modelId="{B1A5D2A4-347A-457E-9924-E6E396974B58}">
      <dsp:nvSpPr>
        <dsp:cNvPr id="0" name=""/>
        <dsp:cNvSpPr/>
      </dsp:nvSpPr>
      <dsp:spPr>
        <a:xfrm>
          <a:off x="667420" y="2847270"/>
          <a:ext cx="2408707" cy="18443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Decrease aldosterone and cortisol</a:t>
          </a:r>
          <a:br>
            <a:rPr lang="en-US" sz="1600" b="1" u="sng" kern="1200" dirty="0"/>
          </a:br>
          <a:r>
            <a:rPr lang="en-US" sz="1600" b="1" u="sng" kern="1200" dirty="0"/>
            <a:t>( No salt wasting 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600" b="1" u="sng" kern="1200" dirty="0"/>
          </a:br>
          <a:r>
            <a:rPr lang="en-US" sz="1600" b="1" u="sng" kern="1200" dirty="0"/>
            <a:t>Female : </a:t>
          </a:r>
          <a:r>
            <a:rPr lang="en-US" sz="1600" kern="1200" dirty="0"/>
            <a:t>ambiguous genitalia (</a:t>
          </a:r>
          <a:r>
            <a:rPr lang="en-US" sz="1600" kern="1200" dirty="0" err="1"/>
            <a:t>virilization</a:t>
          </a:r>
          <a:r>
            <a:rPr lang="en-US" sz="1600" kern="1200" dirty="0"/>
            <a:t> more sever than 21hydroxylase Def  + HTN</a:t>
          </a:r>
        </a:p>
      </dsp:txBody>
      <dsp:txXfrm>
        <a:off x="667420" y="2847270"/>
        <a:ext cx="2408707" cy="1844340"/>
      </dsp:txXfrm>
    </dsp:sp>
    <dsp:sp modelId="{460A8DF7-495F-4042-8835-73ACC6D26C7D}">
      <dsp:nvSpPr>
        <dsp:cNvPr id="0" name=""/>
        <dsp:cNvSpPr/>
      </dsp:nvSpPr>
      <dsp:spPr>
        <a:xfrm>
          <a:off x="2995969" y="1424454"/>
          <a:ext cx="2003966" cy="10019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3) </a:t>
          </a:r>
          <a:r>
            <a:rPr lang="el-GR" sz="1800" b="0" i="0" kern="1200" dirty="0"/>
            <a:t>3β-</a:t>
          </a:r>
          <a:r>
            <a:rPr lang="en-US" sz="1800" b="0" i="0" kern="1200" dirty="0" err="1"/>
            <a:t>Hydroxysteroid</a:t>
          </a:r>
          <a:r>
            <a:rPr lang="en-US" sz="1800" b="0" i="0" kern="1200" dirty="0"/>
            <a:t> dehydrogenase deficiency</a:t>
          </a:r>
          <a:endParaRPr lang="en-US" sz="1800" kern="1200" dirty="0"/>
        </a:p>
      </dsp:txBody>
      <dsp:txXfrm>
        <a:off x="2995969" y="1424454"/>
        <a:ext cx="2003966" cy="1001983"/>
      </dsp:txXfrm>
    </dsp:sp>
    <dsp:sp modelId="{133EDFAB-BD78-485D-9EDB-0823CAC6B999}">
      <dsp:nvSpPr>
        <dsp:cNvPr id="0" name=""/>
        <dsp:cNvSpPr/>
      </dsp:nvSpPr>
      <dsp:spPr>
        <a:xfrm>
          <a:off x="3496960" y="2847270"/>
          <a:ext cx="2003966" cy="14178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Decrease </a:t>
          </a:r>
          <a:r>
            <a:rPr lang="en-US" sz="1600" b="1" u="sng" kern="1200" dirty="0" err="1"/>
            <a:t>Aldosteron</a:t>
          </a:r>
          <a:r>
            <a:rPr lang="en-US" sz="1600" b="1" u="sng" kern="1200" dirty="0"/>
            <a:t> , cortisol , androgen </a:t>
          </a:r>
          <a:br>
            <a:rPr lang="en-US" sz="1600" b="1" u="sng" kern="1200" dirty="0"/>
          </a:br>
          <a:r>
            <a:rPr lang="en-US" sz="1600" b="1" u="sng" kern="1200" dirty="0"/>
            <a:t>(Salt wasting) </a:t>
          </a:r>
          <a:br>
            <a:rPr lang="en-US" sz="1600" kern="1200" dirty="0"/>
          </a:br>
          <a:br>
            <a:rPr lang="en-US" sz="1600" kern="1200" dirty="0"/>
          </a:br>
          <a:r>
            <a:rPr lang="en-US" sz="1600" b="1" u="sng" kern="1200" dirty="0"/>
            <a:t>Female : </a:t>
          </a:r>
          <a:r>
            <a:rPr lang="en-US" sz="1600" kern="1200" dirty="0"/>
            <a:t>Adrenal crisis , Mild </a:t>
          </a:r>
          <a:r>
            <a:rPr lang="en-US" sz="1600" kern="1200" dirty="0" err="1"/>
            <a:t>virilization</a:t>
          </a:r>
          <a:r>
            <a:rPr lang="en-US" sz="1600" kern="1200" dirty="0"/>
            <a:t> </a:t>
          </a:r>
        </a:p>
      </dsp:txBody>
      <dsp:txXfrm>
        <a:off x="3496960" y="2847270"/>
        <a:ext cx="2003966" cy="1417876"/>
      </dsp:txXfrm>
    </dsp:sp>
    <dsp:sp modelId="{6CA5056C-F4D0-468F-A83B-9BAE489E735B}">
      <dsp:nvSpPr>
        <dsp:cNvPr id="0" name=""/>
        <dsp:cNvSpPr/>
      </dsp:nvSpPr>
      <dsp:spPr>
        <a:xfrm>
          <a:off x="3496960" y="4685979"/>
          <a:ext cx="2003966" cy="10019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Male : </a:t>
          </a:r>
          <a:r>
            <a:rPr lang="en-US" sz="1600" kern="1200" dirty="0" err="1"/>
            <a:t>undervirilized</a:t>
          </a:r>
          <a:br>
            <a:rPr lang="en-US" sz="1600" kern="1200" dirty="0"/>
          </a:br>
          <a:r>
            <a:rPr lang="en-US" sz="1600" kern="1200" dirty="0"/>
            <a:t>genitalia</a:t>
          </a:r>
        </a:p>
      </dsp:txBody>
      <dsp:txXfrm>
        <a:off x="3496960" y="4685979"/>
        <a:ext cx="2003966" cy="1001983"/>
      </dsp:txXfrm>
    </dsp:sp>
    <dsp:sp modelId="{FD5D91CF-FA77-4E07-9C96-4BBFC36D07C3}">
      <dsp:nvSpPr>
        <dsp:cNvPr id="0" name=""/>
        <dsp:cNvSpPr/>
      </dsp:nvSpPr>
      <dsp:spPr>
        <a:xfrm>
          <a:off x="5420768" y="1424454"/>
          <a:ext cx="2222558" cy="10019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4)  </a:t>
          </a:r>
          <a:r>
            <a:rPr lang="el-GR" sz="1800" b="0" i="0" kern="1200" dirty="0"/>
            <a:t>17α-</a:t>
          </a:r>
          <a:r>
            <a:rPr lang="en-US" sz="1800" b="0" i="0" kern="1200" dirty="0"/>
            <a:t>hydroxylase deficiency</a:t>
          </a:r>
          <a:endParaRPr lang="en-US" sz="1800" kern="1200" dirty="0"/>
        </a:p>
      </dsp:txBody>
      <dsp:txXfrm>
        <a:off x="5420768" y="1424454"/>
        <a:ext cx="2222558" cy="1001983"/>
      </dsp:txXfrm>
    </dsp:sp>
    <dsp:sp modelId="{07002C4B-DCD7-4FFC-AEBD-EB4FFBC4FBCA}">
      <dsp:nvSpPr>
        <dsp:cNvPr id="0" name=""/>
        <dsp:cNvSpPr/>
      </dsp:nvSpPr>
      <dsp:spPr>
        <a:xfrm>
          <a:off x="5976407" y="2847270"/>
          <a:ext cx="2577741" cy="12317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Female : </a:t>
          </a:r>
          <a:r>
            <a:rPr lang="en-US" sz="1600" kern="1200" dirty="0"/>
            <a:t>Normal genitalia , delay puberty with absence secondary sexual characteristic</a:t>
          </a:r>
        </a:p>
      </dsp:txBody>
      <dsp:txXfrm>
        <a:off x="5976407" y="2847270"/>
        <a:ext cx="2577741" cy="1231737"/>
      </dsp:txXfrm>
    </dsp:sp>
    <dsp:sp modelId="{72457E7E-5C48-421D-95D6-76DF854FE4BC}">
      <dsp:nvSpPr>
        <dsp:cNvPr id="0" name=""/>
        <dsp:cNvSpPr/>
      </dsp:nvSpPr>
      <dsp:spPr>
        <a:xfrm>
          <a:off x="5976407" y="4499840"/>
          <a:ext cx="2529526" cy="10019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 dirty="0"/>
            <a:t>Male : </a:t>
          </a:r>
          <a:r>
            <a:rPr lang="en-US" sz="1600" kern="1200" dirty="0"/>
            <a:t>born with female genitalia , but XY karyotype </a:t>
          </a:r>
        </a:p>
      </dsp:txBody>
      <dsp:txXfrm>
        <a:off x="5976407" y="4499840"/>
        <a:ext cx="2529526" cy="1001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C2E42-036D-45F6-90BA-8C92EF570355}">
      <dsp:nvSpPr>
        <dsp:cNvPr id="0" name=""/>
        <dsp:cNvSpPr/>
      </dsp:nvSpPr>
      <dsp:spPr>
        <a:xfrm>
          <a:off x="681" y="275232"/>
          <a:ext cx="1748696" cy="874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VIRILIZED FEMALE</a:t>
          </a:r>
        </a:p>
      </dsp:txBody>
      <dsp:txXfrm>
        <a:off x="26290" y="300841"/>
        <a:ext cx="1697478" cy="823130"/>
      </dsp:txXfrm>
    </dsp:sp>
    <dsp:sp modelId="{3E7BCADF-4F7A-41B5-B296-E669F2361EEE}">
      <dsp:nvSpPr>
        <dsp:cNvPr id="0" name=""/>
        <dsp:cNvSpPr/>
      </dsp:nvSpPr>
      <dsp:spPr>
        <a:xfrm>
          <a:off x="175551" y="1149580"/>
          <a:ext cx="174869" cy="65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61"/>
              </a:lnTo>
              <a:lnTo>
                <a:pt x="174869" y="655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D4DA-BAD2-42F9-A68A-B0B9C7251E5A}">
      <dsp:nvSpPr>
        <dsp:cNvPr id="0" name=""/>
        <dsp:cNvSpPr/>
      </dsp:nvSpPr>
      <dsp:spPr>
        <a:xfrm>
          <a:off x="350420" y="1368167"/>
          <a:ext cx="1720829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21-Hydroxylase Deficiency </a:t>
          </a:r>
        </a:p>
      </dsp:txBody>
      <dsp:txXfrm>
        <a:off x="376029" y="1393776"/>
        <a:ext cx="1669611" cy="823130"/>
      </dsp:txXfrm>
    </dsp:sp>
    <dsp:sp modelId="{D9630910-8D1B-497E-8BB6-1AA0339AF115}">
      <dsp:nvSpPr>
        <dsp:cNvPr id="0" name=""/>
        <dsp:cNvSpPr/>
      </dsp:nvSpPr>
      <dsp:spPr>
        <a:xfrm>
          <a:off x="175551" y="1149580"/>
          <a:ext cx="174869" cy="1748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96"/>
              </a:lnTo>
              <a:lnTo>
                <a:pt x="174869" y="17486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1F9AC-85B0-48F1-BA74-0D7E6A04F69D}">
      <dsp:nvSpPr>
        <dsp:cNvPr id="0" name=""/>
        <dsp:cNvSpPr/>
      </dsp:nvSpPr>
      <dsp:spPr>
        <a:xfrm>
          <a:off x="350420" y="2461103"/>
          <a:ext cx="1792050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406283"/>
              <a:satOff val="-2110"/>
              <a:lumOff val="-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 </a:t>
          </a:r>
          <a:r>
            <a:rPr lang="el-GR" sz="1400" b="0" i="0" kern="1200" dirty="0"/>
            <a:t>3β-</a:t>
          </a:r>
          <a:r>
            <a:rPr lang="en-US" sz="1400" b="0" i="0" kern="1200" dirty="0" err="1"/>
            <a:t>Hydroxysteroid</a:t>
          </a:r>
          <a:r>
            <a:rPr lang="en-US" sz="1400" b="0" i="0" kern="1200" dirty="0"/>
            <a:t> dehydrogenase deficiency</a:t>
          </a:r>
          <a:endParaRPr lang="en-US" sz="1400" kern="1200" dirty="0"/>
        </a:p>
      </dsp:txBody>
      <dsp:txXfrm>
        <a:off x="376029" y="2486712"/>
        <a:ext cx="1740832" cy="823130"/>
      </dsp:txXfrm>
    </dsp:sp>
    <dsp:sp modelId="{35F8D4D4-5AF2-45D7-8DE4-C30B8A78329D}">
      <dsp:nvSpPr>
        <dsp:cNvPr id="0" name=""/>
        <dsp:cNvSpPr/>
      </dsp:nvSpPr>
      <dsp:spPr>
        <a:xfrm>
          <a:off x="175551" y="1149580"/>
          <a:ext cx="174869" cy="2841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632"/>
              </a:lnTo>
              <a:lnTo>
                <a:pt x="174869" y="284163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71E18-FEF4-42BD-A207-B515C0889D11}">
      <dsp:nvSpPr>
        <dsp:cNvPr id="0" name=""/>
        <dsp:cNvSpPr/>
      </dsp:nvSpPr>
      <dsp:spPr>
        <a:xfrm>
          <a:off x="350420" y="3554038"/>
          <a:ext cx="1398957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 dirty="0"/>
            <a:t>11β-</a:t>
          </a:r>
          <a:r>
            <a:rPr lang="en-US" sz="1400" b="0" i="0" kern="1200" dirty="0"/>
            <a:t>hydroxylase deficiency</a:t>
          </a:r>
          <a:endParaRPr lang="en-US" sz="1400" kern="1200" dirty="0"/>
        </a:p>
      </dsp:txBody>
      <dsp:txXfrm>
        <a:off x="376029" y="3579647"/>
        <a:ext cx="1347739" cy="823130"/>
      </dsp:txXfrm>
    </dsp:sp>
    <dsp:sp modelId="{A7500E4C-029D-43D5-91B8-D730719AACA8}">
      <dsp:nvSpPr>
        <dsp:cNvPr id="0" name=""/>
        <dsp:cNvSpPr/>
      </dsp:nvSpPr>
      <dsp:spPr>
        <a:xfrm>
          <a:off x="2229905" y="275232"/>
          <a:ext cx="1748696" cy="874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UNDERVIRILIZED MALE</a:t>
          </a:r>
        </a:p>
      </dsp:txBody>
      <dsp:txXfrm>
        <a:off x="2255514" y="300841"/>
        <a:ext cx="1697478" cy="823130"/>
      </dsp:txXfrm>
    </dsp:sp>
    <dsp:sp modelId="{5F99FFCF-B7CC-475A-829B-1A64124D1570}">
      <dsp:nvSpPr>
        <dsp:cNvPr id="0" name=""/>
        <dsp:cNvSpPr/>
      </dsp:nvSpPr>
      <dsp:spPr>
        <a:xfrm>
          <a:off x="2404775" y="1149580"/>
          <a:ext cx="174869" cy="65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61"/>
              </a:lnTo>
              <a:lnTo>
                <a:pt x="174869" y="655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339EA-0AAE-452D-A2A9-BC1572CBF61F}">
      <dsp:nvSpPr>
        <dsp:cNvPr id="0" name=""/>
        <dsp:cNvSpPr/>
      </dsp:nvSpPr>
      <dsp:spPr>
        <a:xfrm>
          <a:off x="2579645" y="1368167"/>
          <a:ext cx="1398957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218849"/>
              <a:satOff val="-6330"/>
              <a:lumOff val="-10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3β-</a:t>
          </a:r>
          <a:r>
            <a:rPr lang="en-US" sz="1400" b="0" i="0" kern="1200"/>
            <a:t>Hydroxysteroid dehydrogenase deficiency</a:t>
          </a:r>
          <a:endParaRPr lang="en-US" sz="1400" kern="1200" dirty="0"/>
        </a:p>
      </dsp:txBody>
      <dsp:txXfrm>
        <a:off x="2605254" y="1393776"/>
        <a:ext cx="1347739" cy="823130"/>
      </dsp:txXfrm>
    </dsp:sp>
    <dsp:sp modelId="{4CCFCBEE-E1B9-425C-8691-68BCF825A210}">
      <dsp:nvSpPr>
        <dsp:cNvPr id="0" name=""/>
        <dsp:cNvSpPr/>
      </dsp:nvSpPr>
      <dsp:spPr>
        <a:xfrm>
          <a:off x="2404775" y="1149580"/>
          <a:ext cx="174869" cy="1748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96"/>
              </a:lnTo>
              <a:lnTo>
                <a:pt x="174869" y="17486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63499-3E04-4535-A496-E6A276023065}">
      <dsp:nvSpPr>
        <dsp:cNvPr id="0" name=""/>
        <dsp:cNvSpPr/>
      </dsp:nvSpPr>
      <dsp:spPr>
        <a:xfrm>
          <a:off x="2579645" y="2461103"/>
          <a:ext cx="1775053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 </a:t>
          </a:r>
          <a:r>
            <a:rPr lang="el-GR" sz="1400" b="0" i="0" kern="1200" dirty="0"/>
            <a:t>17α-</a:t>
          </a:r>
          <a:r>
            <a:rPr lang="en-US" sz="1400" b="0" i="0" kern="1200" dirty="0"/>
            <a:t>hydroxylase deficiency</a:t>
          </a:r>
          <a:endParaRPr lang="en-US" sz="1400" kern="1200" dirty="0"/>
        </a:p>
      </dsp:txBody>
      <dsp:txXfrm>
        <a:off x="2605254" y="2486712"/>
        <a:ext cx="1723835" cy="823130"/>
      </dsp:txXfrm>
    </dsp:sp>
    <dsp:sp modelId="{CCAC95AF-7A8A-474B-BA19-6A49FCA6706A}">
      <dsp:nvSpPr>
        <dsp:cNvPr id="0" name=""/>
        <dsp:cNvSpPr/>
      </dsp:nvSpPr>
      <dsp:spPr>
        <a:xfrm>
          <a:off x="4442133" y="275232"/>
          <a:ext cx="1748696" cy="874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HYPERTINSIVE FORM </a:t>
          </a:r>
        </a:p>
      </dsp:txBody>
      <dsp:txXfrm>
        <a:off x="4467742" y="300841"/>
        <a:ext cx="1697478" cy="823130"/>
      </dsp:txXfrm>
    </dsp:sp>
    <dsp:sp modelId="{807241DD-7E59-4879-AB62-813130E9CDB1}">
      <dsp:nvSpPr>
        <dsp:cNvPr id="0" name=""/>
        <dsp:cNvSpPr/>
      </dsp:nvSpPr>
      <dsp:spPr>
        <a:xfrm>
          <a:off x="4617002" y="1149580"/>
          <a:ext cx="174869" cy="65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61"/>
              </a:lnTo>
              <a:lnTo>
                <a:pt x="174869" y="655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925E2-A122-4A9D-AE88-833DACD028FC}">
      <dsp:nvSpPr>
        <dsp:cNvPr id="0" name=""/>
        <dsp:cNvSpPr/>
      </dsp:nvSpPr>
      <dsp:spPr>
        <a:xfrm>
          <a:off x="4791872" y="1368167"/>
          <a:ext cx="1398957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031415"/>
              <a:satOff val="-10550"/>
              <a:lumOff val="-17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11β-</a:t>
          </a:r>
          <a:r>
            <a:rPr lang="en-US" sz="1400" b="0" i="0" kern="1200"/>
            <a:t>hydroxylase deficiency</a:t>
          </a:r>
          <a:endParaRPr lang="en-US" sz="1400" kern="1200" dirty="0"/>
        </a:p>
      </dsp:txBody>
      <dsp:txXfrm>
        <a:off x="4817481" y="1393776"/>
        <a:ext cx="1347739" cy="823130"/>
      </dsp:txXfrm>
    </dsp:sp>
    <dsp:sp modelId="{B3DE867B-5BBD-48AC-A756-8258AB00DB73}">
      <dsp:nvSpPr>
        <dsp:cNvPr id="0" name=""/>
        <dsp:cNvSpPr/>
      </dsp:nvSpPr>
      <dsp:spPr>
        <a:xfrm>
          <a:off x="4617002" y="1149580"/>
          <a:ext cx="174869" cy="1748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96"/>
              </a:lnTo>
              <a:lnTo>
                <a:pt x="174869" y="17486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FFBF7-E41B-4123-AEC4-5D72D68CED94}">
      <dsp:nvSpPr>
        <dsp:cNvPr id="0" name=""/>
        <dsp:cNvSpPr/>
      </dsp:nvSpPr>
      <dsp:spPr>
        <a:xfrm>
          <a:off x="4791872" y="2461103"/>
          <a:ext cx="1398957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17α-</a:t>
          </a:r>
          <a:r>
            <a:rPr lang="en-US" sz="1400" b="0" i="0" kern="1200"/>
            <a:t>hydroxylase deficiency</a:t>
          </a:r>
          <a:endParaRPr lang="en-US" sz="1400" kern="1200" dirty="0"/>
        </a:p>
      </dsp:txBody>
      <dsp:txXfrm>
        <a:off x="4817481" y="2486712"/>
        <a:ext cx="1347739" cy="823130"/>
      </dsp:txXfrm>
    </dsp:sp>
    <dsp:sp modelId="{F774E097-A4F2-4184-9ED7-08013FDFFD0F}">
      <dsp:nvSpPr>
        <dsp:cNvPr id="0" name=""/>
        <dsp:cNvSpPr/>
      </dsp:nvSpPr>
      <dsp:spPr>
        <a:xfrm>
          <a:off x="6628003" y="275232"/>
          <a:ext cx="1748696" cy="874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SALT-WASTING</a:t>
          </a:r>
          <a:br>
            <a:rPr lang="en-US" sz="1800" kern="1200" dirty="0"/>
          </a:br>
          <a:r>
            <a:rPr lang="en-US" sz="1800" kern="1200" dirty="0"/>
            <a:t>FORM</a:t>
          </a:r>
        </a:p>
      </dsp:txBody>
      <dsp:txXfrm>
        <a:off x="6653612" y="300841"/>
        <a:ext cx="1697478" cy="823130"/>
      </dsp:txXfrm>
    </dsp:sp>
    <dsp:sp modelId="{4CB23181-DE44-4FD7-9FF2-3E9E2758EF92}">
      <dsp:nvSpPr>
        <dsp:cNvPr id="0" name=""/>
        <dsp:cNvSpPr/>
      </dsp:nvSpPr>
      <dsp:spPr>
        <a:xfrm>
          <a:off x="6802873" y="1149580"/>
          <a:ext cx="174869" cy="655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61"/>
              </a:lnTo>
              <a:lnTo>
                <a:pt x="174869" y="6557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D0B65-4954-4BB7-895B-5254F7B62A5C}">
      <dsp:nvSpPr>
        <dsp:cNvPr id="0" name=""/>
        <dsp:cNvSpPr/>
      </dsp:nvSpPr>
      <dsp:spPr>
        <a:xfrm>
          <a:off x="6977743" y="1368167"/>
          <a:ext cx="1398957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843981"/>
              <a:satOff val="-14770"/>
              <a:lumOff val="-24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i="0" kern="1200"/>
            <a:t>3β-</a:t>
          </a:r>
          <a:r>
            <a:rPr lang="en-US" sz="1400" b="0" i="0" kern="1200"/>
            <a:t>Hydroxysteroid dehydrogenase deficiency</a:t>
          </a:r>
          <a:endParaRPr lang="en-US" sz="1400" kern="1200" dirty="0"/>
        </a:p>
      </dsp:txBody>
      <dsp:txXfrm>
        <a:off x="7003352" y="1393776"/>
        <a:ext cx="1347739" cy="823130"/>
      </dsp:txXfrm>
    </dsp:sp>
    <dsp:sp modelId="{008F7B41-B9E8-497A-B29D-6641CD65AA70}">
      <dsp:nvSpPr>
        <dsp:cNvPr id="0" name=""/>
        <dsp:cNvSpPr/>
      </dsp:nvSpPr>
      <dsp:spPr>
        <a:xfrm>
          <a:off x="6802873" y="1149580"/>
          <a:ext cx="174869" cy="1748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696"/>
              </a:lnTo>
              <a:lnTo>
                <a:pt x="174869" y="17486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76B69-0BFD-4035-B677-0F4FDC69BFD2}">
      <dsp:nvSpPr>
        <dsp:cNvPr id="0" name=""/>
        <dsp:cNvSpPr/>
      </dsp:nvSpPr>
      <dsp:spPr>
        <a:xfrm>
          <a:off x="6977743" y="2461103"/>
          <a:ext cx="1398957" cy="874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21-Hydroxylase Deficiency </a:t>
          </a:r>
          <a:endParaRPr lang="en-US" sz="1400" kern="1200" dirty="0"/>
        </a:p>
      </dsp:txBody>
      <dsp:txXfrm>
        <a:off x="7003352" y="2486712"/>
        <a:ext cx="1347739" cy="823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656"/>
            <a:ext cx="8229600" cy="1143000"/>
          </a:xfrm>
        </p:spPr>
        <p:txBody>
          <a:bodyPr/>
          <a:lstStyle/>
          <a:p>
            <a:r>
              <a:rPr lang="en-US" b="1" dirty="0"/>
              <a:t>Congenital Adrenal Hyperplasia</a:t>
            </a:r>
            <a:endParaRPr lang="en-US" dirty="0"/>
          </a:p>
        </p:txBody>
      </p:sp>
      <p:sp>
        <p:nvSpPr>
          <p:cNvPr id="4" name="Google Shape;5126;p1"/>
          <p:cNvSpPr txBox="1">
            <a:spLocks noGrp="1"/>
          </p:cNvSpPr>
          <p:nvPr>
            <p:ph idx="1"/>
          </p:nvPr>
        </p:nvSpPr>
        <p:spPr>
          <a:xfrm>
            <a:off x="457200" y="269009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RENAD JAMAL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LAYLA ABUTAIR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MAJD HAITHAM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3600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NOOR ALMOMANI</a:t>
            </a:r>
            <a:endParaRPr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0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Deficiency of 21-hydroxylase</a:t>
            </a:r>
            <a:endParaRPr lang="ar-SA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Resulting from mutations or deletions of CYP21A.</a:t>
            </a:r>
          </a:p>
          <a:p>
            <a:endParaRPr lang="en-US" sz="2200" dirty="0"/>
          </a:p>
          <a:p>
            <a:r>
              <a:rPr lang="en-US" sz="2200" dirty="0"/>
              <a:t>Is the most common form of CAH, accounting for more than 90% of cases.</a:t>
            </a:r>
          </a:p>
          <a:p>
            <a:endParaRPr lang="en-US" sz="2200" dirty="0"/>
          </a:p>
          <a:p>
            <a:r>
              <a:rPr lang="en-US" sz="2200" dirty="0"/>
              <a:t>Clinically divided into 3 phenotypes: </a:t>
            </a:r>
          </a:p>
          <a:p>
            <a:pPr lvl="3"/>
            <a:r>
              <a:rPr lang="en-US" sz="2200" dirty="0"/>
              <a:t>Classic salt wasting 70% </a:t>
            </a:r>
          </a:p>
          <a:p>
            <a:pPr lvl="3"/>
            <a:r>
              <a:rPr lang="en-US" sz="2200" dirty="0"/>
              <a:t>Classic simple </a:t>
            </a:r>
            <a:r>
              <a:rPr lang="en-US" sz="2200" dirty="0" err="1"/>
              <a:t>virilizing</a:t>
            </a:r>
            <a:r>
              <a:rPr lang="en-US" sz="2200" dirty="0"/>
              <a:t> 30% </a:t>
            </a:r>
          </a:p>
          <a:p>
            <a:pPr lvl="3"/>
            <a:r>
              <a:rPr lang="en-US" sz="2200" dirty="0" err="1"/>
              <a:t>Nonclassic</a:t>
            </a:r>
            <a:r>
              <a:rPr lang="en-US" sz="2200" dirty="0"/>
              <a:t> 0.1 %</a:t>
            </a:r>
            <a:r>
              <a:rPr lang="en-US" sz="2200" b="1" dirty="0"/>
              <a:t> </a:t>
            </a:r>
            <a:endParaRPr lang="ar-SA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Signs and symptoms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51054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Females</a:t>
            </a:r>
            <a:r>
              <a:rPr lang="en-US" sz="2400" dirty="0"/>
              <a:t> with severe CAH due to deficiencies of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21-hydroxylase, 11-beta-hydroxylase, or 3-beta-hydroxysteroid dehydrogenase </a:t>
            </a:r>
            <a:r>
              <a:rPr lang="en-US" sz="2400" dirty="0"/>
              <a:t>have ambiguous genitalia at birth </a:t>
            </a:r>
            <a:r>
              <a:rPr lang="en-US" sz="2400" b="1" dirty="0"/>
              <a:t>(classic virilizing adrenal hyperplasia); </a:t>
            </a:r>
            <a:r>
              <a:rPr lang="en-US" sz="2400" dirty="0"/>
              <a:t>genital anomalies range from complete fusion of the labioscrotal folds and a phallic urethra to clitoromegaly, partial fusion of the labioscrotal folds, or both.</a:t>
            </a:r>
          </a:p>
          <a:p>
            <a:pPr lvl="1"/>
            <a:endParaRPr lang="en-US" sz="2200" dirty="0"/>
          </a:p>
        </p:txBody>
      </p:sp>
      <p:pic>
        <p:nvPicPr>
          <p:cNvPr id="4" name="Content Placeholder 8" descr="918965-919218-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6"/>
            <a:ext cx="3567791" cy="3024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76800"/>
            <a:ext cx="40671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191000" cy="6248400"/>
          </a:xfrm>
        </p:spPr>
        <p:txBody>
          <a:bodyPr>
            <a:noAutofit/>
          </a:bodyPr>
          <a:lstStyle/>
          <a:p>
            <a:r>
              <a:rPr lang="en-US" sz="1800" dirty="0"/>
              <a:t>Females with mild 21-hydroxylase deficiency are identified later in childhood because of precocious pubic hair, clitoromegaly, or both, often </a:t>
            </a:r>
            <a:r>
              <a:rPr lang="en-US" sz="1800" u="sng" dirty="0"/>
              <a:t>accompanied by accelerated growth </a:t>
            </a:r>
            <a:r>
              <a:rPr lang="en-US" sz="1800" dirty="0"/>
              <a:t>and skeletal maturation </a:t>
            </a:r>
            <a:r>
              <a:rPr lang="en-US" sz="1800" b="1" dirty="0"/>
              <a:t>(simple </a:t>
            </a:r>
            <a:r>
              <a:rPr lang="en-US" sz="1800" b="1" dirty="0" err="1"/>
              <a:t>virilizing</a:t>
            </a:r>
            <a:r>
              <a:rPr lang="en-US" sz="1800" b="1" dirty="0"/>
              <a:t> adrenal hyperplasia)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Females with still milder deficiencies of 21-hydroxylase or 3-beta-hydroxysteroid dehydrogenase activity may present in adolescence or adulthood with oligomenorrhea, </a:t>
            </a:r>
            <a:r>
              <a:rPr lang="en-US" sz="1800" dirty="0" err="1"/>
              <a:t>hirsutism</a:t>
            </a:r>
            <a:r>
              <a:rPr lang="en-US" sz="1800" dirty="0"/>
              <a:t>, and/or infertility </a:t>
            </a:r>
            <a:r>
              <a:rPr lang="en-US" sz="1800" b="1" dirty="0"/>
              <a:t>(</a:t>
            </a:r>
            <a:r>
              <a:rPr lang="en-US" sz="1800" b="1" dirty="0" err="1"/>
              <a:t>nonclassic</a:t>
            </a:r>
            <a:r>
              <a:rPr lang="en-US" sz="1800" b="1" dirty="0"/>
              <a:t> adrenal hyperplasia)</a:t>
            </a:r>
            <a:endParaRPr lang="en-US" sz="1800" dirty="0"/>
          </a:p>
          <a:p>
            <a:pPr marL="57150" indent="0">
              <a:buNone/>
            </a:pPr>
            <a:endParaRPr lang="en-US" sz="1800" dirty="0"/>
          </a:p>
          <a:p>
            <a:r>
              <a:rPr lang="en-US" sz="1800" dirty="0"/>
              <a:t>Females with </a:t>
            </a:r>
            <a:r>
              <a:rPr lang="en-US" sz="1800" b="1" dirty="0"/>
              <a:t>17-hydroxylase deficiency </a:t>
            </a:r>
            <a:r>
              <a:rPr lang="en-US" sz="1800" dirty="0"/>
              <a:t>appear </a:t>
            </a:r>
            <a:r>
              <a:rPr lang="en-US" sz="1800" dirty="0" err="1"/>
              <a:t>phenotypically</a:t>
            </a:r>
            <a:r>
              <a:rPr lang="en-US" sz="1800" dirty="0"/>
              <a:t> female at birth but do not develop breasts or menstruate in adolescence; they may present with </a:t>
            </a:r>
            <a:r>
              <a:rPr lang="en-US" sz="1800" b="1" dirty="0"/>
              <a:t>hypertension</a:t>
            </a:r>
            <a:endParaRPr lang="ar-SA" sz="1800" b="1" dirty="0"/>
          </a:p>
        </p:txBody>
      </p:sp>
      <p:pic>
        <p:nvPicPr>
          <p:cNvPr id="4" name="Content Placeholder 3" descr="918965-919218-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19200"/>
            <a:ext cx="3289300" cy="3200400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4882356" y="4724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female patient with the 46,XX karyotype with mild virilization due to congenital </a:t>
            </a:r>
            <a:r>
              <a:rPr lang="en-US" dirty="0" err="1"/>
              <a:t>virilizing</a:t>
            </a:r>
            <a:r>
              <a:rPr lang="en-US" dirty="0"/>
              <a:t> adrenal hyperplasia secondary to 21-hydroxylase deficiency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105400" cy="64008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Males with 21-hydroxylase deficiency have </a:t>
            </a:r>
            <a:r>
              <a:rPr lang="en-US" sz="2200" b="1" dirty="0"/>
              <a:t>normal genitalia</a:t>
            </a:r>
            <a:r>
              <a:rPr lang="en-US" sz="2200" dirty="0"/>
              <a:t>.</a:t>
            </a:r>
          </a:p>
          <a:p>
            <a:endParaRPr lang="en-US" sz="2200" dirty="0"/>
          </a:p>
          <a:p>
            <a:r>
              <a:rPr lang="en-US" sz="2200" dirty="0"/>
              <a:t>If the </a:t>
            </a:r>
            <a:r>
              <a:rPr lang="en-US" sz="2200" u="sng" dirty="0"/>
              <a:t>defect is severe </a:t>
            </a:r>
            <a:r>
              <a:rPr lang="en-US" sz="2200" dirty="0"/>
              <a:t>it results in salt wasting, neonates present at age 1-4 weeks with failure to thrive, recurrent vomiting, dehydration, hypotension, hyponatremia, hyperkalemia, and shock (</a:t>
            </a:r>
            <a:r>
              <a:rPr lang="en-US" sz="2200" b="1" dirty="0"/>
              <a:t>classic salt-wasting adrenal hyperplasia</a:t>
            </a:r>
            <a:r>
              <a:rPr lang="en-US" sz="2200" dirty="0"/>
              <a:t>).</a:t>
            </a:r>
          </a:p>
          <a:p>
            <a:endParaRPr lang="en-US" sz="2200" dirty="0"/>
          </a:p>
          <a:p>
            <a:r>
              <a:rPr lang="en-US" sz="2200" dirty="0"/>
              <a:t>Males with less severe deficiencies of 21-hydroxylase present later in childhood with early development of pubic hair, phallic enlargement, or both, accompanied by accelerated linear growth and advancement of skeletal maturation (</a:t>
            </a:r>
            <a:r>
              <a:rPr lang="en-US" sz="2200" b="1" dirty="0"/>
              <a:t>simple virilizing adrenal hyperplasia</a:t>
            </a:r>
            <a:r>
              <a:rPr lang="en-US" sz="2200" dirty="0"/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5908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7848600" cy="2133599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/>
              <a:t>Males with </a:t>
            </a:r>
            <a:r>
              <a:rPr lang="en-US" sz="2200" b="1" dirty="0"/>
              <a:t>classic 3-beta-hydroxysteroid dehydrogenase deficiency, or 17-hydroxylase deficiency generally have ambiguous genitalia or female genitalia</a:t>
            </a:r>
            <a:r>
              <a:rPr lang="en-US" sz="2200" dirty="0"/>
              <a:t>; they may be raised as girls and seek medical attention later in life because of hypertension or a lack of breast development.</a:t>
            </a:r>
          </a:p>
          <a:p>
            <a:endParaRPr lang="ar-SA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04000" cy="35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3767728"/>
              </p:ext>
            </p:extLst>
          </p:nvPr>
        </p:nvGraphicFramePr>
        <p:xfrm>
          <a:off x="109186" y="350981"/>
          <a:ext cx="9034814" cy="604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225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405597"/>
              </p:ext>
            </p:extLst>
          </p:nvPr>
        </p:nvGraphicFramePr>
        <p:xfrm>
          <a:off x="109384" y="452581"/>
          <a:ext cx="8720579" cy="568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137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8879359"/>
              </p:ext>
            </p:extLst>
          </p:nvPr>
        </p:nvGraphicFramePr>
        <p:xfrm>
          <a:off x="383309" y="1506411"/>
          <a:ext cx="8377382" cy="4703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30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400800"/>
          </a:xfrm>
        </p:spPr>
        <p:txBody>
          <a:bodyPr>
            <a:noAutofit/>
          </a:bodyPr>
          <a:lstStyle/>
          <a:p>
            <a:pPr lvl="1"/>
            <a:r>
              <a:rPr lang="en-US" sz="2200" b="1" dirty="0"/>
              <a:t>Hyponatremia, hyperkalemia,</a:t>
            </a:r>
            <a:r>
              <a:rPr lang="en-US" sz="2200" dirty="0"/>
              <a:t> and/or </a:t>
            </a:r>
            <a:r>
              <a:rPr lang="en-US" sz="2200" b="1" dirty="0"/>
              <a:t>hypoglycemia</a:t>
            </a:r>
            <a:r>
              <a:rPr lang="en-US" sz="2200" dirty="0"/>
              <a:t> suggests the possibility of adrenal insufficiency especially with the stress of illness.</a:t>
            </a:r>
          </a:p>
          <a:p>
            <a:pPr lvl="1">
              <a:buNone/>
            </a:pPr>
            <a:endParaRPr lang="en-US" sz="2200" dirty="0"/>
          </a:p>
          <a:p>
            <a:pPr lvl="1"/>
            <a:r>
              <a:rPr lang="en-US" sz="2200" dirty="0"/>
              <a:t>Males or females with </a:t>
            </a:r>
            <a:r>
              <a:rPr lang="en-US" sz="2200" b="1" dirty="0"/>
              <a:t>11-hydroxylase deficiency </a:t>
            </a:r>
            <a:r>
              <a:rPr lang="en-US" sz="2200" dirty="0"/>
              <a:t>may present in the second or third week of life with a salt-losing crisis; later in life, these patients develop </a:t>
            </a:r>
            <a:r>
              <a:rPr lang="en-US" sz="2200" b="1" dirty="0"/>
              <a:t>hypertension, hypokalemic alkalosis, or both.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Hyperpigmentation</a:t>
            </a:r>
            <a:r>
              <a:rPr lang="en-US" sz="2200" dirty="0"/>
              <a:t>: Occurs in patients with deficiencies of enzyme activity involved in cortisol synthesis; may be subtle and is best observed in the genitalia and areolae.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Two forms of adrenal hyperplasia (</a:t>
            </a:r>
            <a:r>
              <a:rPr lang="en-US" sz="2200" dirty="0" err="1"/>
              <a:t>ie</a:t>
            </a:r>
            <a:r>
              <a:rPr lang="en-US" sz="2200" dirty="0"/>
              <a:t>, </a:t>
            </a:r>
            <a:r>
              <a:rPr lang="en-US" sz="2200" b="1" dirty="0"/>
              <a:t>11-hydroxylase [CYP11B1] and 17-hydroxylase [CYP17] deficiency</a:t>
            </a:r>
            <a:r>
              <a:rPr lang="en-US" sz="2200" dirty="0"/>
              <a:t>) result in </a:t>
            </a:r>
            <a:r>
              <a:rPr lang="en-US" sz="2200" b="1" dirty="0"/>
              <a:t>hypertension</a:t>
            </a:r>
            <a:r>
              <a:rPr lang="en-US" sz="2200" dirty="0"/>
              <a:t> due to the accumulation of </a:t>
            </a:r>
            <a:r>
              <a:rPr lang="en-US" sz="2200" dirty="0" err="1"/>
              <a:t>supraphysiologic</a:t>
            </a:r>
            <a:r>
              <a:rPr lang="en-US" sz="2200" dirty="0"/>
              <a:t> concentrations of </a:t>
            </a:r>
            <a:r>
              <a:rPr lang="en-US" sz="2200" b="1" dirty="0" err="1"/>
              <a:t>deoxycorticosterone</a:t>
            </a:r>
            <a:r>
              <a:rPr lang="en-US" sz="2200" dirty="0"/>
              <a:t>.</a:t>
            </a:r>
            <a:endParaRPr lang="ar-JO" sz="2200" dirty="0"/>
          </a:p>
          <a:p>
            <a:pPr lvl="1"/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0" y="988291"/>
            <a:ext cx="7423253" cy="5008563"/>
          </a:xfrm>
          <a:prstGeom prst="rect">
            <a:avLst/>
          </a:prstGeom>
          <a:ln w="1270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02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Google Shape;5127;p1" descr="C:\Users\user\Desktop\ABC\Mutah lectures\Mutah_University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" cy="95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Diagnosis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r>
              <a:rPr lang="en-US" sz="2200" b="1" dirty="0"/>
              <a:t>21-hydroxylase deficiency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High serum concentration of </a:t>
            </a:r>
            <a:r>
              <a:rPr lang="en-US" sz="2200" b="1" dirty="0"/>
              <a:t>17-hydroxyprogesterone</a:t>
            </a:r>
            <a:r>
              <a:rPr lang="en-US" sz="2200" dirty="0"/>
              <a:t> (</a:t>
            </a:r>
            <a:r>
              <a:rPr lang="en-US" sz="2200" b="1" dirty="0"/>
              <a:t>usually &gt;1000 ng/</a:t>
            </a:r>
            <a:r>
              <a:rPr lang="en-US" sz="2200" b="1" dirty="0" err="1"/>
              <a:t>dL</a:t>
            </a:r>
            <a:r>
              <a:rPr lang="en-US" sz="2200" dirty="0"/>
              <a:t>) and urinary </a:t>
            </a:r>
            <a:r>
              <a:rPr lang="en-US" sz="2200" dirty="0" err="1"/>
              <a:t>pregnanetriol</a:t>
            </a:r>
            <a:r>
              <a:rPr lang="en-US" sz="2200" dirty="0"/>
              <a:t> (metabolite of 17-hydroxyprogesterone) in the presence of clinical features suggestive of the disease.</a:t>
            </a:r>
          </a:p>
          <a:p>
            <a:r>
              <a:rPr lang="en-US" sz="2200" b="1" dirty="0"/>
              <a:t>11-beta-hydroxylase deficiency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Excess serum concentrations of </a:t>
            </a:r>
            <a:r>
              <a:rPr lang="en-US" sz="2200" b="1" dirty="0"/>
              <a:t>11-deoxycortisol and </a:t>
            </a:r>
            <a:r>
              <a:rPr lang="en-US" sz="2200" b="1" dirty="0" err="1"/>
              <a:t>deoxycorticosterone</a:t>
            </a:r>
            <a:r>
              <a:rPr lang="en-US" sz="2200" dirty="0"/>
              <a:t>, or an elevation in the ratio of 24-hour urinary </a:t>
            </a:r>
            <a:r>
              <a:rPr lang="en-US" sz="2200" dirty="0" err="1"/>
              <a:t>tetrahydrocompound</a:t>
            </a:r>
            <a:r>
              <a:rPr lang="en-US" sz="2200" dirty="0"/>
              <a:t> S (metabolite of 11-deoxycortisol) to </a:t>
            </a:r>
            <a:r>
              <a:rPr lang="en-US" sz="2200" dirty="0" err="1"/>
              <a:t>tetrahydrocompound</a:t>
            </a:r>
            <a:r>
              <a:rPr lang="en-US" sz="2200" dirty="0"/>
              <a:t> F (metabolite of cortisol).</a:t>
            </a:r>
          </a:p>
          <a:p>
            <a:r>
              <a:rPr lang="en-US" sz="2200" b="1" dirty="0"/>
              <a:t>3-beta-hydroxysteroid dehydrogenase deficiency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An abnormal ratio of </a:t>
            </a:r>
            <a:r>
              <a:rPr lang="en-US" sz="2200" u="sng" dirty="0"/>
              <a:t>17-hydroxypregnenolone </a:t>
            </a:r>
            <a:r>
              <a:rPr lang="en-US" sz="2200" dirty="0"/>
              <a:t>to 17-hydroxyprogesterone and of </a:t>
            </a:r>
            <a:r>
              <a:rPr lang="en-US" sz="2200" u="sng" dirty="0"/>
              <a:t>dehydroepiandrosterone</a:t>
            </a:r>
            <a:r>
              <a:rPr lang="en-US" sz="2200" dirty="0"/>
              <a:t> to </a:t>
            </a:r>
            <a:r>
              <a:rPr lang="en-US" sz="2200" dirty="0" err="1"/>
              <a:t>androstenedione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Workup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200" b="1" i="1" dirty="0"/>
              <a:t>Laboratory studies:</a:t>
            </a:r>
          </a:p>
          <a:p>
            <a:pPr lvl="1"/>
            <a:r>
              <a:rPr lang="en-US" sz="2200" dirty="0"/>
              <a:t>Serum Na, K.</a:t>
            </a:r>
          </a:p>
          <a:p>
            <a:pPr lvl="1"/>
            <a:r>
              <a:rPr lang="en-US" sz="2200" dirty="0"/>
              <a:t>Blood gases.</a:t>
            </a:r>
          </a:p>
          <a:p>
            <a:pPr lvl="1"/>
            <a:r>
              <a:rPr lang="en-US" sz="2200" dirty="0"/>
              <a:t>Serum blood sugar.</a:t>
            </a:r>
          </a:p>
          <a:p>
            <a:pPr lvl="1"/>
            <a:r>
              <a:rPr lang="en-US" sz="2200" dirty="0"/>
              <a:t>Serum aldosterone concentrations.</a:t>
            </a:r>
          </a:p>
          <a:p>
            <a:pPr lvl="1"/>
            <a:r>
              <a:rPr lang="en-US" sz="2200" dirty="0"/>
              <a:t>Serum cortisol concentrations.</a:t>
            </a:r>
          </a:p>
          <a:p>
            <a:pPr lvl="1"/>
            <a:r>
              <a:rPr lang="en-US" sz="2200" dirty="0"/>
              <a:t>Plasma renin activity (PRA).</a:t>
            </a:r>
          </a:p>
          <a:p>
            <a:pPr lvl="1"/>
            <a:r>
              <a:rPr lang="en-US" sz="2200" dirty="0"/>
              <a:t>Enzymes level.</a:t>
            </a:r>
          </a:p>
          <a:p>
            <a:pPr lvl="1"/>
            <a:r>
              <a:rPr lang="en-US" sz="2200" dirty="0"/>
              <a:t>A </a:t>
            </a:r>
            <a:r>
              <a:rPr lang="en-US" sz="2200" b="1" dirty="0"/>
              <a:t>karyotype</a:t>
            </a:r>
            <a:r>
              <a:rPr lang="en-US" sz="2200" dirty="0"/>
              <a:t> is essential in an infant with ambiguous genitalia, to establish the chromosomal sex.</a:t>
            </a:r>
          </a:p>
          <a:p>
            <a:pPr lvl="1"/>
            <a:r>
              <a:rPr lang="en-US" sz="2200" b="1" dirty="0"/>
              <a:t>Genetic testing </a:t>
            </a:r>
            <a:r>
              <a:rPr lang="en-US" sz="2200" dirty="0"/>
              <a:t>is essential for genetic counseling and prenatal diagnosis of adrenal hyperplasia.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46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820710"/>
              </p:ext>
            </p:extLst>
          </p:nvPr>
        </p:nvGraphicFramePr>
        <p:xfrm>
          <a:off x="715818" y="1684553"/>
          <a:ext cx="7712364" cy="3470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4829">
                  <a:extLst>
                    <a:ext uri="{9D8B030D-6E8A-4147-A177-3AD203B41FA5}">
                      <a16:colId xmlns:a16="http://schemas.microsoft.com/office/drawing/2014/main" val="884957091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val="1886692587"/>
                    </a:ext>
                  </a:extLst>
                </a:gridCol>
                <a:gridCol w="1629244">
                  <a:extLst>
                    <a:ext uri="{9D8B030D-6E8A-4147-A177-3AD203B41FA5}">
                      <a16:colId xmlns:a16="http://schemas.microsoft.com/office/drawing/2014/main" val="2202302704"/>
                    </a:ext>
                  </a:extLst>
                </a:gridCol>
                <a:gridCol w="1265937">
                  <a:extLst>
                    <a:ext uri="{9D8B030D-6E8A-4147-A177-3AD203B41FA5}">
                      <a16:colId xmlns:a16="http://schemas.microsoft.com/office/drawing/2014/main" val="2187978969"/>
                    </a:ext>
                  </a:extLst>
                </a:gridCol>
                <a:gridCol w="1311563">
                  <a:extLst>
                    <a:ext uri="{9D8B030D-6E8A-4147-A177-3AD203B41FA5}">
                      <a16:colId xmlns:a16="http://schemas.microsoft.com/office/drawing/2014/main" val="2229442122"/>
                    </a:ext>
                  </a:extLst>
                </a:gridCol>
              </a:tblGrid>
              <a:tr h="115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SERUM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br>
                        <a:rPr lang="en-US" dirty="0"/>
                      </a:br>
                      <a:r>
                        <a:rPr lang="en-US" dirty="0"/>
                        <a:t>SERUM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BLOOD GASES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dirty="0"/>
                        <a:t>PRA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76004"/>
                  </a:ext>
                </a:extLst>
              </a:tr>
              <a:tr h="11568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SALT-WASTING 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Hyperkalemia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Metabolic acidosis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676056"/>
                  </a:ext>
                </a:extLst>
              </a:tr>
              <a:tr h="11568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HYPERTINSIVE FORM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hypokalemia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Metabolic alkalosis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1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385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Autofit/>
          </a:bodyPr>
          <a:lstStyle/>
          <a:p>
            <a:r>
              <a:rPr lang="en-US" sz="2200" b="1" i="1" dirty="0"/>
              <a:t>Imaging studies:</a:t>
            </a:r>
          </a:p>
          <a:p>
            <a:endParaRPr lang="en-US" sz="2200" b="1" dirty="0"/>
          </a:p>
          <a:p>
            <a:pPr lvl="1"/>
            <a:r>
              <a:rPr lang="en-US" sz="2200" b="1" dirty="0"/>
              <a:t>CT scanning of the adrenal gland </a:t>
            </a:r>
            <a:r>
              <a:rPr lang="en-US" sz="2200" dirty="0"/>
              <a:t>can help exclude bilateral adrenal hemorrhage in patients with signs of acute adrenal failure without ambiguous genitalia or other clues to adrenal hyperplasia.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Pelvic ultrasonography </a:t>
            </a:r>
            <a:r>
              <a:rPr lang="en-US" sz="2200" dirty="0"/>
              <a:t>may be performed in an infant with ambiguous genitalia to demonstrate a uterus or associated renal anomalies.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 err="1"/>
              <a:t>Urogenitography</a:t>
            </a:r>
            <a:r>
              <a:rPr lang="en-US" sz="2200" dirty="0"/>
              <a:t> is often helpful in defining the anatomy of the internal genitalia.</a:t>
            </a:r>
          </a:p>
          <a:p>
            <a:pPr lvl="1"/>
            <a:endParaRPr lang="en-US" sz="2200" dirty="0"/>
          </a:p>
          <a:p>
            <a:pPr lvl="1"/>
            <a:r>
              <a:rPr lang="en-US" sz="2200" b="1" dirty="0"/>
              <a:t>A bone-age study </a:t>
            </a:r>
            <a:r>
              <a:rPr lang="en-US" sz="2200" dirty="0"/>
              <a:t>is useful in evaluating for advanced skeletal maturation in a child who develops precocious pubic hair, clitoromegaly, or accelerated linear growth</a:t>
            </a:r>
          </a:p>
          <a:p>
            <a:endParaRPr lang="ar-SA"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Management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dirty="0"/>
              <a:t>Newborns with </a:t>
            </a:r>
            <a:r>
              <a:rPr lang="en-US" sz="2200" u="sng" dirty="0"/>
              <a:t>ambiguous genitalia </a:t>
            </a:r>
            <a:r>
              <a:rPr lang="en-US" sz="2200" dirty="0"/>
              <a:t>should be closely observed for symptoms and signs of salt wasting while a diagnosis is being established. </a:t>
            </a:r>
          </a:p>
          <a:p>
            <a:endParaRPr lang="en-US" sz="2200" dirty="0"/>
          </a:p>
          <a:p>
            <a:r>
              <a:rPr lang="en-US" sz="2200" dirty="0"/>
              <a:t>Clinical clues include abnormal </a:t>
            </a:r>
            <a:r>
              <a:rPr lang="en-US" sz="2200" u="sng" dirty="0"/>
              <a:t>weight loss or lack of expected weight gain</a:t>
            </a:r>
            <a:r>
              <a:rPr lang="en-US" sz="2200" dirty="0"/>
              <a:t>. </a:t>
            </a:r>
            <a:r>
              <a:rPr lang="en-US" sz="2200" u="sng" dirty="0"/>
              <a:t>Electrolyte</a:t>
            </a:r>
            <a:r>
              <a:rPr lang="en-US" sz="2200" dirty="0"/>
              <a:t> abnormalities generally take from a few days to 3 weeks to appear, but in mild forms of salt-wasting adrenal hyperplasia, salt wasting may not become apparent until an illness stresses the child.</a:t>
            </a:r>
            <a:endParaRPr lang="ar-JO" sz="2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Autofit/>
          </a:bodyPr>
          <a:lstStyle/>
          <a:p>
            <a:r>
              <a:rPr lang="en-US" sz="2200" b="1" dirty="0"/>
              <a:t>Short-term medical therapy:</a:t>
            </a:r>
          </a:p>
          <a:p>
            <a:pPr lvl="1"/>
            <a:r>
              <a:rPr lang="en-US" sz="1800" dirty="0"/>
              <a:t>Patients with </a:t>
            </a:r>
            <a:r>
              <a:rPr lang="en-US" sz="1800" b="1" dirty="0"/>
              <a:t>dehydration</a:t>
            </a:r>
            <a:r>
              <a:rPr lang="en-US" sz="1800" dirty="0"/>
              <a:t>, </a:t>
            </a:r>
            <a:r>
              <a:rPr lang="en-US" sz="1800" b="1" dirty="0"/>
              <a:t>hyponatremia</a:t>
            </a:r>
            <a:r>
              <a:rPr lang="en-US" sz="1800" dirty="0"/>
              <a:t>, or </a:t>
            </a:r>
            <a:r>
              <a:rPr lang="en-US" sz="1800" b="1" dirty="0"/>
              <a:t>hyperkalemia</a:t>
            </a:r>
            <a:r>
              <a:rPr lang="en-US" sz="1800" dirty="0"/>
              <a:t> should receive an </a:t>
            </a:r>
            <a:r>
              <a:rPr lang="en-US" sz="1800" b="1" dirty="0"/>
              <a:t>IV bolus of isotonic sodium chloride solution (20 mL/kg) over the first hour</a:t>
            </a:r>
            <a:r>
              <a:rPr lang="en-US" sz="1800" dirty="0"/>
              <a:t>, as needed, this may be repeated if the blood pressure remains low. This is followed by a continuous IV infusion.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If the patient is </a:t>
            </a:r>
            <a:r>
              <a:rPr lang="en-US" sz="1800" b="1" dirty="0"/>
              <a:t>hypoglycemic</a:t>
            </a:r>
            <a:r>
              <a:rPr lang="en-US" sz="1800" dirty="0"/>
              <a:t>, </a:t>
            </a:r>
            <a:r>
              <a:rPr lang="en-US" sz="1800" b="1" dirty="0"/>
              <a:t>2-4 ml of dextrose 10% in water (D10W) </a:t>
            </a:r>
            <a:r>
              <a:rPr lang="en-US" sz="1800" dirty="0"/>
              <a:t>should be administered to increase the blood sugar, followed by a continuous infusion of dextrose 5% in water (D5W). If the </a:t>
            </a:r>
            <a:r>
              <a:rPr lang="en-US" sz="1800" b="1" dirty="0"/>
              <a:t>patient is not hypoglycemic, D5W should be administered to prevent hypoglycemia</a:t>
            </a:r>
            <a:r>
              <a:rPr lang="en-US" sz="1800" dirty="0"/>
              <a:t>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Patients with </a:t>
            </a:r>
            <a:r>
              <a:rPr lang="en-US" sz="1800" u="sng" dirty="0"/>
              <a:t>11-hydroxylase and 17-alpha-hydroxylase </a:t>
            </a:r>
            <a:r>
              <a:rPr lang="en-US" sz="1800" dirty="0"/>
              <a:t>deficiency may be </a:t>
            </a:r>
            <a:r>
              <a:rPr lang="en-US" sz="1800" b="1" dirty="0"/>
              <a:t>hypokalemic</a:t>
            </a:r>
            <a:r>
              <a:rPr lang="en-US" sz="1800" dirty="0"/>
              <a:t> and may require potassium.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 patients who are </a:t>
            </a:r>
            <a:r>
              <a:rPr lang="en-US" sz="1800" b="1" dirty="0"/>
              <a:t>sick and who have signs of adrenal insufficiency</a:t>
            </a:r>
            <a:r>
              <a:rPr lang="en-US" sz="1800" dirty="0"/>
              <a:t>, therapy should consist of </a:t>
            </a:r>
            <a:r>
              <a:rPr lang="en-US" sz="1800" b="1" dirty="0"/>
              <a:t>stress dosages of hydrocortisone (50-100 mg/m</a:t>
            </a:r>
            <a:r>
              <a:rPr lang="en-US" sz="1800" b="1" baseline="30000" dirty="0"/>
              <a:t>2</a:t>
            </a:r>
            <a:r>
              <a:rPr lang="en-US" sz="1800" b="1" dirty="0"/>
              <a:t> or 1-2 mg/kg IV administered as an initial dose), followed by 50-100 mg/m</a:t>
            </a:r>
            <a:r>
              <a:rPr lang="en-US" sz="1800" b="1" baseline="30000" dirty="0"/>
              <a:t>2</a:t>
            </a:r>
            <a:r>
              <a:rPr lang="en-US" sz="1800" b="1" dirty="0"/>
              <a:t>/d IV divided every 6 hours. </a:t>
            </a:r>
          </a:p>
          <a:p>
            <a:pPr lvl="1"/>
            <a:endParaRPr lang="en-US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b="1" dirty="0"/>
              <a:t>Long-term medical therapy: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/>
          </a:p>
          <a:p>
            <a:pPr marL="742950" lvl="2" indent="-342900"/>
            <a:r>
              <a:rPr lang="en-US" sz="2200" dirty="0"/>
              <a:t>The goal of therapy for adrenal hyperplasia is </a:t>
            </a:r>
            <a:r>
              <a:rPr lang="en-US" sz="2200" u="sng" dirty="0"/>
              <a:t>the replacement of glucocorticoid</a:t>
            </a:r>
            <a:r>
              <a:rPr lang="en-US" sz="2200" dirty="0"/>
              <a:t> (Hydrocortisone) and </a:t>
            </a:r>
            <a:r>
              <a:rPr lang="en-US" sz="2200" u="sng" dirty="0"/>
              <a:t>mineralocorticoid </a:t>
            </a:r>
            <a:r>
              <a:rPr lang="en-US" sz="2200" dirty="0"/>
              <a:t>(Fludrocortisone) to: </a:t>
            </a:r>
          </a:p>
          <a:p>
            <a:pPr marL="742950" lvl="2" indent="-342900"/>
            <a:endParaRPr lang="en-US" sz="2200" dirty="0"/>
          </a:p>
          <a:p>
            <a:pPr marL="1200150" lvl="3" indent="-342900"/>
            <a:r>
              <a:rPr lang="en-US" sz="2200" dirty="0"/>
              <a:t>Prevent the accumulation of precursor hormones that cause </a:t>
            </a:r>
            <a:r>
              <a:rPr lang="en-US" sz="2200" u="sng" dirty="0"/>
              <a:t>virilization.</a:t>
            </a:r>
            <a:r>
              <a:rPr lang="en-US" sz="2200" dirty="0"/>
              <a:t> </a:t>
            </a:r>
          </a:p>
          <a:p>
            <a:pPr marL="1200150" lvl="3" indent="-342900"/>
            <a:r>
              <a:rPr lang="en-US" sz="2200" dirty="0"/>
              <a:t>Prevent excessive concentrations of ACTH from stimulating the adrenal glands to produce abnormal concentrations of adrenal androgens that result in further virilization. </a:t>
            </a:r>
          </a:p>
          <a:p>
            <a:pPr marL="1200150" lvl="3" indent="-342900"/>
            <a:r>
              <a:rPr lang="en-US" sz="2200" dirty="0"/>
              <a:t>Prevent symptoms of adrenal insufficiency while still allowing the child </a:t>
            </a:r>
            <a:r>
              <a:rPr lang="en-US" sz="2200" u="sng" dirty="0"/>
              <a:t>to grow at a normal rate</a:t>
            </a:r>
            <a:r>
              <a:rPr lang="en-US" sz="2200" dirty="0"/>
              <a:t>. </a:t>
            </a:r>
          </a:p>
          <a:p>
            <a:endParaRPr lang="en-US" sz="2200" b="1" i="1" dirty="0"/>
          </a:p>
          <a:p>
            <a:r>
              <a:rPr lang="en-US" sz="2200" b="1" i="1" dirty="0"/>
              <a:t>Surgical care:</a:t>
            </a:r>
            <a:endParaRPr lang="en-US" sz="2200" b="1" dirty="0"/>
          </a:p>
          <a:p>
            <a:pPr lvl="1"/>
            <a:r>
              <a:rPr lang="en-US" sz="2200" dirty="0"/>
              <a:t>Infants with ambiguous genitalia require surgical evaluation and, if needed, plans for corrective surgery.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Further Outpatient Care &amp; Complications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Closely monitor patients with adrenal hyperplasia for adequacy of dosing of glucocorticoids, mineralocorticoids, or both.</a:t>
            </a:r>
          </a:p>
          <a:p>
            <a:endParaRPr lang="en-US" sz="2200" dirty="0"/>
          </a:p>
          <a:p>
            <a:pPr lvl="1"/>
            <a:r>
              <a:rPr lang="en-US" sz="2200" dirty="0"/>
              <a:t>Too little glucocorticoid results in symptoms of adrenal insufficiency (</a:t>
            </a:r>
            <a:r>
              <a:rPr lang="en-US" sz="2200" dirty="0" err="1"/>
              <a:t>eg</a:t>
            </a:r>
            <a:r>
              <a:rPr lang="en-US" sz="2200" dirty="0"/>
              <a:t>, anorexia, nausea, vomiting, abdominal pain, asthenia) and progressive virilization and advancement of </a:t>
            </a:r>
            <a:r>
              <a:rPr lang="en-US" sz="2200" u="sng" dirty="0"/>
              <a:t>skeletal maturation </a:t>
            </a:r>
            <a:r>
              <a:rPr lang="en-US" sz="2200" dirty="0"/>
              <a:t>in virilizing forms.</a:t>
            </a:r>
          </a:p>
          <a:p>
            <a:pPr lvl="1"/>
            <a:r>
              <a:rPr lang="en-US" sz="2200" dirty="0"/>
              <a:t>Too much </a:t>
            </a:r>
            <a:r>
              <a:rPr lang="en-US" sz="2200" dirty="0" err="1"/>
              <a:t>glucocorticoid</a:t>
            </a:r>
            <a:r>
              <a:rPr lang="en-US" sz="2200" dirty="0"/>
              <a:t> results in excess weight gain, </a:t>
            </a:r>
            <a:r>
              <a:rPr lang="en-US" sz="2200" u="sng" dirty="0" err="1"/>
              <a:t>Cushingoid</a:t>
            </a:r>
            <a:r>
              <a:rPr lang="en-US" sz="2200" u="sng" dirty="0"/>
              <a:t> features</a:t>
            </a:r>
            <a:r>
              <a:rPr lang="en-US" sz="2200" dirty="0"/>
              <a:t>, hypertension, hyperglycemia, cataracts, and growth failure.</a:t>
            </a:r>
          </a:p>
          <a:p>
            <a:pPr lvl="1"/>
            <a:r>
              <a:rPr lang="en-US" sz="2200" dirty="0"/>
              <a:t>excess mineralocorticoid administration </a:t>
            </a:r>
            <a:r>
              <a:rPr lang="en-US" sz="2200" u="sng" dirty="0"/>
              <a:t>include hypertension </a:t>
            </a:r>
            <a:r>
              <a:rPr lang="en-US" sz="2200" dirty="0"/>
              <a:t>and hypokalemia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sz="2200" b="1" dirty="0"/>
              <a:t>Growth failure is one of the more sensitive indicators of excess exposure to glucocorticoids</a:t>
            </a:r>
            <a:r>
              <a:rPr lang="en-US" sz="2200" dirty="0"/>
              <a:t>. </a:t>
            </a:r>
            <a:r>
              <a:rPr lang="en-US" sz="2200" u="sng" dirty="0"/>
              <a:t>Short stature in adulthood is </a:t>
            </a:r>
            <a:r>
              <a:rPr lang="en-US" sz="2200" dirty="0"/>
              <a:t>frequently the outcome in </a:t>
            </a:r>
            <a:r>
              <a:rPr lang="en-US" sz="2200" dirty="0" err="1"/>
              <a:t>virilizing</a:t>
            </a:r>
            <a:r>
              <a:rPr lang="en-US" sz="2200" dirty="0"/>
              <a:t> forms of adrenal hyperplasia because of the effect of uncontrolled adrenal androgens on skeletal maturation or the effects of excess glucocorticoid administration on growth.</a:t>
            </a:r>
          </a:p>
          <a:p>
            <a:endParaRPr lang="en-US" sz="2200" dirty="0"/>
          </a:p>
          <a:p>
            <a:r>
              <a:rPr lang="en-US" sz="2200" dirty="0"/>
              <a:t>Some patients develop </a:t>
            </a:r>
            <a:r>
              <a:rPr lang="en-US" sz="2200" b="1" dirty="0"/>
              <a:t>precocious puberty, </a:t>
            </a:r>
            <a:r>
              <a:rPr lang="en-US" sz="2200" dirty="0"/>
              <a:t>perhaps secondary to the advanced growth and skeletal maturation that occurs with androgen exposure. This may be treated with GnRH analogue therapy.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Prevention</a:t>
            </a:r>
            <a:endParaRPr lang="ar-JO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Prenatal testing using amniocentesis or chorionic villus sampling has been successful in diagnosing congenital adrenal hyperplasia secondary to 21-hydroxylase deficiency and 11-beta-hydroxylase deficiency if a sibling had a known mutation or deletion in a previous pregnancy.</a:t>
            </a:r>
          </a:p>
          <a:p>
            <a:endParaRPr lang="en-US" dirty="0"/>
          </a:p>
          <a:p>
            <a:r>
              <a:rPr lang="en-US" dirty="0"/>
              <a:t>Prenatal treatment of congenital adrenal hyperplasia appears to be somewhat successful in preventing the virilization due to 21-hydroxylase deficiency in a female fetus.</a:t>
            </a:r>
            <a:r>
              <a:rPr lang="en-US" baseline="30000" dirty="0"/>
              <a:t> </a:t>
            </a:r>
            <a:r>
              <a:rPr lang="en-US" i="1" u="sng" dirty="0"/>
              <a:t>The mother is treated with 20 mcg/kg/d of dexamethasone divided into 3 doses as soon as the pregnancy is recognized to </a:t>
            </a:r>
            <a:r>
              <a:rPr lang="en-US" dirty="0"/>
              <a:t>suppress fetal ACTH secretion and to prevent the fetal adrenal gland from overproducing adrenal androgens.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Outlines 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Introduction </a:t>
            </a:r>
          </a:p>
          <a:p>
            <a:r>
              <a:rPr lang="en-US" sz="2200" dirty="0"/>
              <a:t>Pathophysiology </a:t>
            </a:r>
          </a:p>
          <a:p>
            <a:r>
              <a:rPr lang="en-US" sz="2200" dirty="0"/>
              <a:t>Epidemiology </a:t>
            </a:r>
          </a:p>
          <a:p>
            <a:r>
              <a:rPr lang="en-US" sz="2200" dirty="0"/>
              <a:t>Signs and symptoms </a:t>
            </a:r>
          </a:p>
          <a:p>
            <a:r>
              <a:rPr lang="en-US" sz="2200" dirty="0"/>
              <a:t>Diagnosis</a:t>
            </a:r>
          </a:p>
          <a:p>
            <a:r>
              <a:rPr lang="en-US" sz="2200" dirty="0"/>
              <a:t>Management</a:t>
            </a:r>
          </a:p>
          <a:p>
            <a:r>
              <a:rPr lang="en-US" sz="2200" dirty="0"/>
              <a:t>Further Outpatient Care</a:t>
            </a:r>
          </a:p>
          <a:p>
            <a:r>
              <a:rPr lang="en-US" sz="2200" dirty="0"/>
              <a:t>Patient Education</a:t>
            </a:r>
          </a:p>
          <a:p>
            <a:r>
              <a:rPr lang="en-US" sz="2200" dirty="0"/>
              <a:t>Prevention</a:t>
            </a:r>
          </a:p>
          <a:p>
            <a:r>
              <a:rPr lang="en-US" sz="2200" dirty="0"/>
              <a:t>Complications</a:t>
            </a:r>
          </a:p>
          <a:p>
            <a:r>
              <a:rPr lang="en-US" sz="2200" dirty="0"/>
              <a:t>Prognosis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7"/>
          <a:stretch/>
        </p:blipFill>
        <p:spPr bwMode="auto">
          <a:xfrm>
            <a:off x="1690255" y="213301"/>
            <a:ext cx="63500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Introduction</a:t>
            </a:r>
            <a:endParaRPr lang="ar-JO" dirty="0">
              <a:latin typeface="Aharoni" pitchFamily="2" charset="-79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6105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Introduction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200" dirty="0"/>
              <a:t>The term congenital adrenal hyperplasia (CAH) encompasses a group of </a:t>
            </a:r>
            <a:r>
              <a:rPr lang="en-US" sz="2200" b="1" dirty="0"/>
              <a:t>autosomal recessive </a:t>
            </a:r>
            <a:r>
              <a:rPr lang="en-US" sz="2200" dirty="0"/>
              <a:t>disorders, each of which involves a deficiency of an enzyme involved in the synthesis of cortisol,</a:t>
            </a:r>
            <a:r>
              <a:rPr lang="en-US" sz="2200" baseline="30000" dirty="0"/>
              <a:t>  </a:t>
            </a:r>
            <a:r>
              <a:rPr lang="en-US" sz="2200" dirty="0"/>
              <a:t>aldosterone, or both.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bmt.doctor\Desktop\tariq\Mutah\350px-HPA_Axis_Diagram_(Brian_M_Sweis_20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333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Pathophysiology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200" dirty="0"/>
              <a:t>The clinical manifestations of each form of congenital adrenal hyperplasia are related to the </a:t>
            </a:r>
            <a:r>
              <a:rPr lang="en-US" sz="2200" b="1" dirty="0"/>
              <a:t>degree of cortisol deficiency and/or the degree of aldosterone deficiency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In some cases, these manifestations reflect the accumulation of precursor adrenocortical hormones: </a:t>
            </a:r>
          </a:p>
          <a:p>
            <a:pPr>
              <a:buNone/>
            </a:pPr>
            <a:endParaRPr lang="en-US" sz="2200" dirty="0"/>
          </a:p>
          <a:p>
            <a:pPr lvl="1"/>
            <a:r>
              <a:rPr lang="en-US" sz="2200" dirty="0"/>
              <a:t>When present in </a:t>
            </a:r>
            <a:r>
              <a:rPr lang="en-US" sz="2200" dirty="0" err="1"/>
              <a:t>supraphysiologic</a:t>
            </a:r>
            <a:r>
              <a:rPr lang="en-US" sz="2200" dirty="0"/>
              <a:t> concentrations, these precursors lead to </a:t>
            </a:r>
            <a:r>
              <a:rPr lang="en-US" sz="2200" u="sng" dirty="0"/>
              <a:t>excess androgen production </a:t>
            </a:r>
            <a:r>
              <a:rPr lang="en-US" sz="2200" dirty="0"/>
              <a:t>with resultant virilization. </a:t>
            </a:r>
          </a:p>
          <a:p>
            <a:pPr lvl="1">
              <a:buNone/>
            </a:pPr>
            <a:r>
              <a:rPr lang="en-US" sz="2200" dirty="0"/>
              <a:t>or </a:t>
            </a:r>
          </a:p>
          <a:p>
            <a:pPr lvl="1"/>
            <a:r>
              <a:rPr lang="en-US" sz="2200" dirty="0"/>
              <a:t>because of </a:t>
            </a:r>
            <a:r>
              <a:rPr lang="en-US" sz="2200" u="sng" dirty="0"/>
              <a:t>mineralocorticoid properties in some rare types</a:t>
            </a:r>
            <a:r>
              <a:rPr lang="en-US" sz="2200" dirty="0"/>
              <a:t>, cause sodium retention and hypertension.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200" dirty="0"/>
              <a:t>The phenotype depends on the </a:t>
            </a:r>
            <a:r>
              <a:rPr lang="en-US" sz="2200" b="1" dirty="0"/>
              <a:t>degree or type of gene deletion or mutation </a:t>
            </a:r>
            <a:r>
              <a:rPr lang="en-US" sz="2200" dirty="0"/>
              <a:t>and the resultant deficiency of the </a:t>
            </a:r>
            <a:r>
              <a:rPr lang="en-US" sz="2200" dirty="0" err="1"/>
              <a:t>steroidogenic</a:t>
            </a:r>
            <a:r>
              <a:rPr lang="en-US" sz="2200" dirty="0"/>
              <a:t> enzyme. </a:t>
            </a:r>
          </a:p>
          <a:p>
            <a:endParaRPr lang="en-US" sz="2200" dirty="0"/>
          </a:p>
          <a:p>
            <a:r>
              <a:rPr lang="en-US" sz="2200" dirty="0"/>
              <a:t>Two copies of an abnormal gene are required for disease to occur.</a:t>
            </a:r>
          </a:p>
          <a:p>
            <a:endParaRPr lang="en-US" sz="2200" dirty="0"/>
          </a:p>
          <a:p>
            <a:r>
              <a:rPr lang="en-US" sz="2200" dirty="0"/>
              <a:t>Not all mutations and partial deletions result in disease.</a:t>
            </a:r>
          </a:p>
          <a:p>
            <a:pPr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The phenotype can vary from </a:t>
            </a:r>
            <a:r>
              <a:rPr lang="en-US" sz="2200" u="sng" dirty="0"/>
              <a:t>clinically </a:t>
            </a:r>
            <a:r>
              <a:rPr lang="en-US" sz="2200" u="sng" dirty="0" err="1"/>
              <a:t>inapparent</a:t>
            </a:r>
            <a:r>
              <a:rPr lang="en-US" sz="2200" u="sng" dirty="0"/>
              <a:t> </a:t>
            </a:r>
            <a:r>
              <a:rPr lang="en-US" sz="2200" dirty="0"/>
              <a:t>disease (</a:t>
            </a:r>
            <a:r>
              <a:rPr lang="en-US" sz="2200" b="1" dirty="0"/>
              <a:t>occult or cryptic adrenal hyperplasia</a:t>
            </a:r>
            <a:r>
              <a:rPr lang="en-US" sz="2200" dirty="0"/>
              <a:t>) to a </a:t>
            </a:r>
            <a:r>
              <a:rPr lang="en-US" sz="2200" u="sng" dirty="0"/>
              <a:t>mild form </a:t>
            </a:r>
            <a:r>
              <a:rPr lang="en-US" sz="2200" dirty="0"/>
              <a:t>of disease that is expressed in adolescence or adulthood (</a:t>
            </a:r>
            <a:r>
              <a:rPr lang="en-US" sz="2200" b="1" dirty="0" err="1"/>
              <a:t>nonclassic</a:t>
            </a:r>
            <a:r>
              <a:rPr lang="en-US" sz="2200" b="1" dirty="0"/>
              <a:t> adrenal </a:t>
            </a:r>
            <a:r>
              <a:rPr lang="en-US" sz="2200" dirty="0"/>
              <a:t>hyperplasia) </a:t>
            </a:r>
            <a:r>
              <a:rPr lang="en-US" sz="2200" u="sng" dirty="0"/>
              <a:t>to severe disease </a:t>
            </a:r>
            <a:r>
              <a:rPr lang="en-US" sz="2200" dirty="0"/>
              <a:t>that results in adrenal insufficiency in infancy with or without virilization and salt wasting (</a:t>
            </a:r>
            <a:r>
              <a:rPr lang="en-US" sz="2200" b="1" dirty="0"/>
              <a:t>classic adrenal hyperplasia). </a:t>
            </a:r>
          </a:p>
          <a:p>
            <a:endParaRPr lang="ar-SA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haroni" pitchFamily="2" charset="-79"/>
                <a:cs typeface="Aharoni" pitchFamily="2" charset="-79"/>
              </a:rPr>
              <a:t>Epidemiology </a:t>
            </a:r>
            <a:endParaRPr lang="ar-JO" b="1" dirty="0">
              <a:latin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sz="2200" b="1" dirty="0"/>
              <a:t>Race</a:t>
            </a:r>
          </a:p>
          <a:p>
            <a:pPr lvl="1"/>
            <a:r>
              <a:rPr lang="en-US" sz="2200" dirty="0"/>
              <a:t>Congenital adrenal hyperplasia occurs among people of </a:t>
            </a:r>
            <a:r>
              <a:rPr lang="en-US" sz="2200" b="1" dirty="0"/>
              <a:t>all races</a:t>
            </a:r>
            <a:r>
              <a:rPr lang="en-US" sz="2200" dirty="0"/>
              <a:t>. </a:t>
            </a:r>
            <a:endParaRPr lang="en-US" sz="2200" b="1" dirty="0"/>
          </a:p>
          <a:p>
            <a:r>
              <a:rPr lang="en-US" sz="2200" b="1" dirty="0"/>
              <a:t>Sex</a:t>
            </a:r>
          </a:p>
          <a:p>
            <a:pPr lvl="1"/>
            <a:r>
              <a:rPr lang="en-US" sz="2200" dirty="0"/>
              <a:t>Because all forms of congenital adrenal hyperplasia are autosomal recessive disorders, </a:t>
            </a:r>
            <a:r>
              <a:rPr lang="en-US" sz="2200" b="1" dirty="0"/>
              <a:t>both sexes are affected with equal frequency</a:t>
            </a:r>
            <a:r>
              <a:rPr lang="en-US" sz="2200" dirty="0"/>
              <a:t>..</a:t>
            </a:r>
            <a:endParaRPr lang="en-US" sz="2200" b="1" dirty="0"/>
          </a:p>
          <a:p>
            <a:r>
              <a:rPr lang="en-US" sz="2200" b="1" dirty="0"/>
              <a:t>Age</a:t>
            </a:r>
          </a:p>
          <a:p>
            <a:pPr lvl="1"/>
            <a:r>
              <a:rPr lang="en-US" sz="2200" b="1" dirty="0"/>
              <a:t>Classic congenital adrenal hyperplasia </a:t>
            </a:r>
            <a:r>
              <a:rPr lang="en-US" sz="2200" dirty="0"/>
              <a:t>is generally </a:t>
            </a:r>
            <a:r>
              <a:rPr lang="en-US" sz="2200" b="1" dirty="0"/>
              <a:t>recognized at birth or in early childhood</a:t>
            </a:r>
            <a:r>
              <a:rPr lang="en-US" sz="2200" dirty="0"/>
              <a:t> because of ambiguous genitalia, salt wasting, or early virilization. </a:t>
            </a:r>
          </a:p>
          <a:p>
            <a:pPr lvl="1"/>
            <a:r>
              <a:rPr lang="en-US" sz="2200" b="1" dirty="0"/>
              <a:t>Nonclassic adrenal hyperplasia </a:t>
            </a:r>
            <a:r>
              <a:rPr lang="en-US" sz="2200" dirty="0"/>
              <a:t>is generally recognized </a:t>
            </a:r>
            <a:r>
              <a:rPr lang="en-US" sz="2200" b="1" dirty="0"/>
              <a:t>at or after puberty</a:t>
            </a:r>
            <a:r>
              <a:rPr lang="en-US" sz="2200" dirty="0"/>
              <a:t> because of oligomenorrhea or virilizing signs in females.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1700</Words>
  <Application>Microsoft Office PowerPoint</Application>
  <PresentationFormat>On-screen Show (4:3)</PresentationFormat>
  <Paragraphs>188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Congenital Adrenal Hyperplasia</vt:lpstr>
      <vt:lpstr>PowerPoint Presentation</vt:lpstr>
      <vt:lpstr>Outlines </vt:lpstr>
      <vt:lpstr>Introduction</vt:lpstr>
      <vt:lpstr>Introduction</vt:lpstr>
      <vt:lpstr>Pathophysiology</vt:lpstr>
      <vt:lpstr>PowerPoint Presentation</vt:lpstr>
      <vt:lpstr>Epidemiology </vt:lpstr>
      <vt:lpstr>PowerPoint Presentation</vt:lpstr>
      <vt:lpstr>Deficiency of 21-hydroxylase</vt:lpstr>
      <vt:lpstr>Signs and 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Workup</vt:lpstr>
      <vt:lpstr>PowerPoint Presentation</vt:lpstr>
      <vt:lpstr>PowerPoint Presentation</vt:lpstr>
      <vt:lpstr>Management</vt:lpstr>
      <vt:lpstr>PowerPoint Presentation</vt:lpstr>
      <vt:lpstr>PowerPoint Presentation</vt:lpstr>
      <vt:lpstr>Further Outpatient Care &amp; Complications</vt:lpstr>
      <vt:lpstr>PowerPoint Presentation</vt:lpstr>
      <vt:lpstr>Prevention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</dc:title>
  <dc:creator>Majd</dc:creator>
  <cp:lastModifiedBy>Microsoft Office User</cp:lastModifiedBy>
  <cp:revision>16</cp:revision>
  <dcterms:modified xsi:type="dcterms:W3CDTF">2022-10-02T20:39:59Z</dcterms:modified>
</cp:coreProperties>
</file>