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4" Type="http://schemas.openxmlformats.org/officeDocument/2006/relationships/slide" Target="slides/slide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0A4FC-A7A1-427C-9591-D53DC6A9D6EA}" type="datetimeFigureOut">
              <a:rPr lang="en-US" smtClean="0"/>
              <a:t>12/31/2022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D1B28-6638-4111-8489-7E30A3D7B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200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0A4FC-A7A1-427C-9591-D53DC6A9D6EA}" type="datetimeFigureOut">
              <a:rPr lang="en-US" smtClean="0"/>
              <a:t>12/31/2022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D1B28-6638-4111-8489-7E30A3D7B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819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0A4FC-A7A1-427C-9591-D53DC6A9D6EA}" type="datetimeFigureOut">
              <a:rPr lang="en-US" smtClean="0"/>
              <a:t>12/31/2022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D1B28-6638-4111-8489-7E30A3D7B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175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0A4FC-A7A1-427C-9591-D53DC6A9D6EA}" type="datetimeFigureOut">
              <a:rPr lang="en-US" smtClean="0"/>
              <a:t>12/31/2022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D1B28-6638-4111-8489-7E30A3D7B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341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0A4FC-A7A1-427C-9591-D53DC6A9D6EA}" type="datetimeFigureOut">
              <a:rPr lang="en-US" smtClean="0"/>
              <a:t>12/31/2022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D1B28-6638-4111-8489-7E30A3D7B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654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0A4FC-A7A1-427C-9591-D53DC6A9D6EA}" type="datetimeFigureOut">
              <a:rPr lang="en-US" smtClean="0"/>
              <a:t>12/31/2022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D1B28-6638-4111-8489-7E30A3D7B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912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0A4FC-A7A1-427C-9591-D53DC6A9D6EA}" type="datetimeFigureOut">
              <a:rPr lang="en-US" smtClean="0"/>
              <a:t>12/31/2022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D1B28-6638-4111-8489-7E30A3D7B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200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0A4FC-A7A1-427C-9591-D53DC6A9D6EA}" type="datetimeFigureOut">
              <a:rPr lang="en-US" smtClean="0"/>
              <a:t>12/31/2022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D1B28-6638-4111-8489-7E30A3D7B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135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0A4FC-A7A1-427C-9591-D53DC6A9D6EA}" type="datetimeFigureOut">
              <a:rPr lang="en-US" smtClean="0"/>
              <a:t>12/31/2022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D1B28-6638-4111-8489-7E30A3D7B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121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0A4FC-A7A1-427C-9591-D53DC6A9D6EA}" type="datetimeFigureOut">
              <a:rPr lang="en-US" smtClean="0"/>
              <a:t>12/31/2022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D1B28-6638-4111-8489-7E30A3D7B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170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0A4FC-A7A1-427C-9591-D53DC6A9D6EA}" type="datetimeFigureOut">
              <a:rPr lang="en-US" smtClean="0"/>
              <a:t>12/31/2022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D1B28-6638-4111-8489-7E30A3D7B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967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0A4FC-A7A1-427C-9591-D53DC6A9D6EA}" type="datetimeFigureOut">
              <a:rPr lang="en-US" smtClean="0"/>
              <a:t>12/31/2022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D1B28-6638-4111-8489-7E30A3D7B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071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4.jpeg" /><Relationship Id="rId4" Type="http://schemas.openxmlformats.org/officeDocument/2006/relationships/image" Target="../media/image3.png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 /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 /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95" t="2670" r="2989" b="3484"/>
          <a:stretch>
            <a:fillRect/>
          </a:stretch>
        </p:blipFill>
        <p:spPr bwMode="auto">
          <a:xfrm>
            <a:off x="5917407" y="744992"/>
            <a:ext cx="1357312" cy="2428875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5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66" t="16333" r="23666" b="19333"/>
          <a:stretch>
            <a:fillRect/>
          </a:stretch>
        </p:blipFill>
        <p:spPr bwMode="auto">
          <a:xfrm>
            <a:off x="710505" y="974896"/>
            <a:ext cx="1500187" cy="2357437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6" name="TextBox 7"/>
          <p:cNvSpPr txBox="1">
            <a:spLocks noChangeArrowheads="1"/>
          </p:cNvSpPr>
          <p:nvPr/>
        </p:nvSpPr>
        <p:spPr bwMode="auto">
          <a:xfrm>
            <a:off x="6024563" y="3277848"/>
            <a:ext cx="1143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 i="1" dirty="0" err="1"/>
              <a:t>Fasciol</a:t>
            </a:r>
            <a:r>
              <a:rPr lang="en-US" altLang="en-US" b="1" dirty="0" err="1"/>
              <a:t>a</a:t>
            </a:r>
            <a:r>
              <a:rPr lang="en-US" altLang="en-US" b="1" dirty="0"/>
              <a:t> egg</a:t>
            </a:r>
            <a:endParaRPr lang="ar-EG" altLang="en-US" b="1" dirty="0"/>
          </a:p>
        </p:txBody>
      </p:sp>
      <p:sp>
        <p:nvSpPr>
          <p:cNvPr id="10247" name="TextBox 8"/>
          <p:cNvSpPr txBox="1">
            <a:spLocks noChangeArrowheads="1"/>
          </p:cNvSpPr>
          <p:nvPr/>
        </p:nvSpPr>
        <p:spPr bwMode="auto">
          <a:xfrm>
            <a:off x="8312400" y="3357564"/>
            <a:ext cx="205236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 i="1" dirty="0" err="1">
                <a:solidFill>
                  <a:srgbClr val="C00000"/>
                </a:solidFill>
              </a:rPr>
              <a:t>Heterophes</a:t>
            </a:r>
            <a:endParaRPr lang="en-US" altLang="en-US" b="1" i="1" dirty="0">
              <a:solidFill>
                <a:srgbClr val="C00000"/>
              </a:solidFill>
            </a:endParaRPr>
          </a:p>
          <a:p>
            <a:pPr algn="ctr" eaLnBrk="1" hangingPunct="1"/>
            <a:r>
              <a:rPr lang="en-US" altLang="en-US" b="1" dirty="0">
                <a:solidFill>
                  <a:srgbClr val="C00000"/>
                </a:solidFill>
              </a:rPr>
              <a:t>egg</a:t>
            </a:r>
            <a:endParaRPr lang="ar-EG" altLang="en-US" b="1" dirty="0">
              <a:solidFill>
                <a:srgbClr val="C00000"/>
              </a:solidFill>
            </a:endParaRPr>
          </a:p>
        </p:txBody>
      </p:sp>
      <p:sp>
        <p:nvSpPr>
          <p:cNvPr id="10249" name="TextBox 10"/>
          <p:cNvSpPr txBox="1">
            <a:spLocks noChangeArrowheads="1"/>
          </p:cNvSpPr>
          <p:nvPr/>
        </p:nvSpPr>
        <p:spPr bwMode="auto">
          <a:xfrm>
            <a:off x="531910" y="3357783"/>
            <a:ext cx="18573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 dirty="0" err="1"/>
              <a:t>Paragonimus</a:t>
            </a:r>
            <a:r>
              <a:rPr lang="en-US" altLang="en-US" b="1" dirty="0"/>
              <a:t> egg</a:t>
            </a:r>
            <a:endParaRPr lang="ar-EG" altLang="en-US" b="1" dirty="0"/>
          </a:p>
        </p:txBody>
      </p:sp>
      <p:pic>
        <p:nvPicPr>
          <p:cNvPr id="10250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5006" y="816430"/>
            <a:ext cx="1350962" cy="2357437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51" name="TextBox 12"/>
          <p:cNvSpPr txBox="1">
            <a:spLocks noChangeArrowheads="1"/>
          </p:cNvSpPr>
          <p:nvPr/>
        </p:nvSpPr>
        <p:spPr bwMode="auto">
          <a:xfrm>
            <a:off x="2894343" y="3107558"/>
            <a:ext cx="197235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 i="1"/>
              <a:t>Fasciolopsis</a:t>
            </a:r>
          </a:p>
          <a:p>
            <a:pPr algn="ctr" eaLnBrk="1" hangingPunct="1"/>
            <a:r>
              <a:rPr lang="en-US" altLang="en-US" b="1"/>
              <a:t>egg</a:t>
            </a:r>
            <a:endParaRPr lang="ar-EG" altLang="en-US" b="1"/>
          </a:p>
        </p:txBody>
      </p:sp>
      <p:pic>
        <p:nvPicPr>
          <p:cNvPr id="10253" name="Picture 4" descr="http://health.usf.edu/NR/rdonlyres/E903208E-503E-47CB-8C5A-2CCF54FFE2E0/0/h_heterophyes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43" t="20316" r="51724" b="15837"/>
          <a:stretch>
            <a:fillRect/>
          </a:stretch>
        </p:blipFill>
        <p:spPr bwMode="auto">
          <a:xfrm>
            <a:off x="8624208" y="744992"/>
            <a:ext cx="1428750" cy="2357438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1024616"/>
      </p:ext>
    </p:extLst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6029" y="1217650"/>
            <a:ext cx="7181206" cy="4351338"/>
          </a:xfrm>
        </p:spPr>
        <p:txBody>
          <a:bodyPr/>
          <a:lstStyle/>
          <a:p>
            <a:r>
              <a:rPr lang="en-US" altLang="en-US" b="1" dirty="0" err="1"/>
              <a:t>Trichuris</a:t>
            </a:r>
            <a:r>
              <a:rPr lang="en-US" altLang="en-US" b="1" dirty="0"/>
              <a:t> </a:t>
            </a:r>
            <a:r>
              <a:rPr lang="en-US" altLang="en-US" b="1" dirty="0" err="1"/>
              <a:t>trichiura</a:t>
            </a:r>
            <a:r>
              <a:rPr lang="en-US" altLang="en-US" b="1" dirty="0"/>
              <a:t> (The Whipworm)</a:t>
            </a:r>
          </a:p>
          <a:p>
            <a:endParaRPr lang="en-US" dirty="0"/>
          </a:p>
        </p:txBody>
      </p:sp>
      <p:pic>
        <p:nvPicPr>
          <p:cNvPr id="4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7002233" y="2532302"/>
            <a:ext cx="3779913" cy="2293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2498737" y="55324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T. </a:t>
            </a:r>
            <a:r>
              <a:rPr lang="en-US" dirty="0" err="1"/>
              <a:t>spiralis</a:t>
            </a:r>
            <a:endParaRPr lang="en-US" dirty="0"/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1479" y="3591446"/>
            <a:ext cx="4229100" cy="2308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500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851263" y="1585912"/>
            <a:ext cx="9061269" cy="4591051"/>
            <a:chOff x="838200" y="1585912"/>
            <a:chExt cx="9061269" cy="4591051"/>
          </a:xfrm>
        </p:grpSpPr>
        <p:pic>
          <p:nvPicPr>
            <p:cNvPr id="1026" name="Picture 2" descr="Pin on parasitology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8200" y="1585912"/>
              <a:ext cx="9061269" cy="45910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Content Placeholder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61044" y="2703036"/>
              <a:ext cx="2638425" cy="29622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333699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17</Words>
  <Application>Microsoft Office PowerPoint</Application>
  <PresentationFormat>شاشة عريضة</PresentationFormat>
  <Paragraphs>8</Paragraphs>
  <Slides>3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4" baseType="lpstr">
      <vt:lpstr>Office Theme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Qutaipa Borgol</cp:lastModifiedBy>
  <cp:revision>4</cp:revision>
  <dcterms:created xsi:type="dcterms:W3CDTF">2022-12-31T15:52:49Z</dcterms:created>
  <dcterms:modified xsi:type="dcterms:W3CDTF">2022-12-31T16:51:28Z</dcterms:modified>
</cp:coreProperties>
</file>