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diagrams/drawing21.xml" ContentType="application/vnd.ms-office.drawingml.diagramDrawing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25.xml" ContentType="application/vnd.openxmlformats-officedocument.drawingml.diagramLayou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11.xml" ContentType="application/vnd.ms-office.drawingml.diagramDrawing+xml"/>
  <Override PartName="/ppt/diagrams/drawing22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drawing23.xml" ContentType="application/vnd.ms-office.drawingml.diagramDrawing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13.xml" ContentType="application/vnd.ms-office.drawingml.diagramDrawing+xml"/>
  <Override PartName="/ppt/diagrams/drawing24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drawing20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drawing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1286" r:id="rId16"/>
    <p:sldId id="270" r:id="rId17"/>
    <p:sldId id="1287" r:id="rId18"/>
    <p:sldId id="1288" r:id="rId19"/>
    <p:sldId id="1289" r:id="rId20"/>
    <p:sldId id="1290" r:id="rId21"/>
    <p:sldId id="1291" r:id="rId22"/>
    <p:sldId id="1292" r:id="rId23"/>
    <p:sldId id="1293" r:id="rId24"/>
    <p:sldId id="1294" r:id="rId25"/>
    <p:sldId id="1295" r:id="rId26"/>
    <p:sldId id="1311" r:id="rId27"/>
    <p:sldId id="1310" r:id="rId28"/>
    <p:sldId id="1297" r:id="rId29"/>
    <p:sldId id="1298" r:id="rId30"/>
    <p:sldId id="1299" r:id="rId31"/>
    <p:sldId id="1300" r:id="rId32"/>
    <p:sldId id="1301" r:id="rId33"/>
    <p:sldId id="1302" r:id="rId34"/>
    <p:sldId id="1303" r:id="rId35"/>
    <p:sldId id="1304" r:id="rId36"/>
    <p:sldId id="1305" r:id="rId37"/>
    <p:sldId id="1306" r:id="rId38"/>
    <p:sldId id="1307" r:id="rId39"/>
    <p:sldId id="1308" r:id="rId40"/>
    <p:sldId id="130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-1458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2FC770-FF56-4917-8901-C703618C6FDE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A6959C73-4347-45F3-BDB7-D3CA00CE8FC4}">
      <dgm:prSet/>
      <dgm:spPr/>
      <dgm:t>
        <a:bodyPr/>
        <a:lstStyle/>
        <a:p>
          <a:r>
            <a:rPr lang="en-US" b="1"/>
            <a:t>Analgesics</a:t>
          </a:r>
          <a:r>
            <a:rPr lang="en-US"/>
            <a:t> are the drugs (natural or synthetic origin)</a:t>
          </a:r>
        </a:p>
      </dgm:t>
    </dgm:pt>
    <dgm:pt modelId="{B07C05CD-579C-459E-A348-431797F881E2}" type="parTrans" cxnId="{5746F4B3-DC80-4373-9331-6D681EF4D5C1}">
      <dgm:prSet/>
      <dgm:spPr/>
      <dgm:t>
        <a:bodyPr/>
        <a:lstStyle/>
        <a:p>
          <a:endParaRPr lang="en-US"/>
        </a:p>
      </dgm:t>
    </dgm:pt>
    <dgm:pt modelId="{9906541B-CD15-4277-BF02-F080F4D04D49}" type="sibTrans" cxnId="{5746F4B3-DC80-4373-9331-6D681EF4D5C1}">
      <dgm:prSet/>
      <dgm:spPr/>
      <dgm:t>
        <a:bodyPr/>
        <a:lstStyle/>
        <a:p>
          <a:endParaRPr lang="en-US"/>
        </a:p>
      </dgm:t>
    </dgm:pt>
    <dgm:pt modelId="{DEFBCF18-8EED-4D01-9F6F-EF09720332DB}">
      <dgm:prSet/>
      <dgm:spPr/>
      <dgm:t>
        <a:bodyPr/>
        <a:lstStyle/>
        <a:p>
          <a:r>
            <a:rPr lang="en-US"/>
            <a:t>which relieve pain by acting on CNS or peripheral pain mechanism</a:t>
          </a:r>
        </a:p>
      </dgm:t>
    </dgm:pt>
    <dgm:pt modelId="{6C95BC29-25F8-41D2-A697-CC3AD57F1490}" type="parTrans" cxnId="{B0D10658-5FBF-4C0E-9B57-99D55BC3C5E1}">
      <dgm:prSet/>
      <dgm:spPr/>
      <dgm:t>
        <a:bodyPr/>
        <a:lstStyle/>
        <a:p>
          <a:endParaRPr lang="en-US"/>
        </a:p>
      </dgm:t>
    </dgm:pt>
    <dgm:pt modelId="{1F60FC3E-390D-42EF-A265-A97215E19254}" type="sibTrans" cxnId="{B0D10658-5FBF-4C0E-9B57-99D55BC3C5E1}">
      <dgm:prSet/>
      <dgm:spPr/>
      <dgm:t>
        <a:bodyPr/>
        <a:lstStyle/>
        <a:p>
          <a:endParaRPr lang="en-US"/>
        </a:p>
      </dgm:t>
    </dgm:pt>
    <dgm:pt modelId="{FF0E54B6-534B-442E-B611-45253559C0AD}">
      <dgm:prSet/>
      <dgm:spPr/>
      <dgm:t>
        <a:bodyPr/>
        <a:lstStyle/>
        <a:p>
          <a:r>
            <a:rPr lang="en-US" dirty="0"/>
            <a:t>without causing loss of consciousness</a:t>
          </a:r>
        </a:p>
      </dgm:t>
    </dgm:pt>
    <dgm:pt modelId="{2E05C2E2-D1CD-4F4F-8609-545178AAD309}" type="parTrans" cxnId="{DAFE2E29-C5FA-4F58-8335-E647EC0042AA}">
      <dgm:prSet/>
      <dgm:spPr/>
      <dgm:t>
        <a:bodyPr/>
        <a:lstStyle/>
        <a:p>
          <a:endParaRPr lang="en-US"/>
        </a:p>
      </dgm:t>
    </dgm:pt>
    <dgm:pt modelId="{07CCE355-3396-44E3-A0E1-9483FA221942}" type="sibTrans" cxnId="{DAFE2E29-C5FA-4F58-8335-E647EC0042AA}">
      <dgm:prSet/>
      <dgm:spPr/>
      <dgm:t>
        <a:bodyPr/>
        <a:lstStyle/>
        <a:p>
          <a:endParaRPr lang="en-US"/>
        </a:p>
      </dgm:t>
    </dgm:pt>
    <dgm:pt modelId="{E126ACDA-3783-4DCD-A12F-6ABD6C7D4449}" type="pres">
      <dgm:prSet presAssocID="{772FC770-FF56-4917-8901-C703618C6FD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4309B2-3D0B-40E8-88CF-04D763CDB8DE}" type="pres">
      <dgm:prSet presAssocID="{A6959C73-4347-45F3-BDB7-D3CA00CE8FC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092D3-478E-497F-8F03-1E3F8F099229}" type="pres">
      <dgm:prSet presAssocID="{9906541B-CD15-4277-BF02-F080F4D04D49}" presName="sibTrans" presStyleCnt="0"/>
      <dgm:spPr/>
    </dgm:pt>
    <dgm:pt modelId="{8376952B-0663-495A-AEA0-91184FD99734}" type="pres">
      <dgm:prSet presAssocID="{DEFBCF18-8EED-4D01-9F6F-EF09720332D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4A066-CA2F-4FE5-9AE6-85D228B214CB}" type="pres">
      <dgm:prSet presAssocID="{1F60FC3E-390D-42EF-A265-A97215E19254}" presName="sibTrans" presStyleCnt="0"/>
      <dgm:spPr/>
    </dgm:pt>
    <dgm:pt modelId="{8BA7174A-2C19-4A81-9EB8-F357E33E14C9}" type="pres">
      <dgm:prSet presAssocID="{FF0E54B6-534B-442E-B611-45253559C0A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D10658-5FBF-4C0E-9B57-99D55BC3C5E1}" srcId="{772FC770-FF56-4917-8901-C703618C6FDE}" destId="{DEFBCF18-8EED-4D01-9F6F-EF09720332DB}" srcOrd="1" destOrd="0" parTransId="{6C95BC29-25F8-41D2-A697-CC3AD57F1490}" sibTransId="{1F60FC3E-390D-42EF-A265-A97215E19254}"/>
    <dgm:cxn modelId="{DAFE2E29-C5FA-4F58-8335-E647EC0042AA}" srcId="{772FC770-FF56-4917-8901-C703618C6FDE}" destId="{FF0E54B6-534B-442E-B611-45253559C0AD}" srcOrd="2" destOrd="0" parTransId="{2E05C2E2-D1CD-4F4F-8609-545178AAD309}" sibTransId="{07CCE355-3396-44E3-A0E1-9483FA221942}"/>
    <dgm:cxn modelId="{5746F4B3-DC80-4373-9331-6D681EF4D5C1}" srcId="{772FC770-FF56-4917-8901-C703618C6FDE}" destId="{A6959C73-4347-45F3-BDB7-D3CA00CE8FC4}" srcOrd="0" destOrd="0" parTransId="{B07C05CD-579C-459E-A348-431797F881E2}" sibTransId="{9906541B-CD15-4277-BF02-F080F4D04D49}"/>
    <dgm:cxn modelId="{8097EAF0-4702-4389-80ED-B82D438D1D18}" type="presOf" srcId="{DEFBCF18-8EED-4D01-9F6F-EF09720332DB}" destId="{8376952B-0663-495A-AEA0-91184FD99734}" srcOrd="0" destOrd="0" presId="urn:microsoft.com/office/officeart/2005/8/layout/default#1"/>
    <dgm:cxn modelId="{B00C7E54-59C3-408B-8C91-DA93CDE2657D}" type="presOf" srcId="{A6959C73-4347-45F3-BDB7-D3CA00CE8FC4}" destId="{614309B2-3D0B-40E8-88CF-04D763CDB8DE}" srcOrd="0" destOrd="0" presId="urn:microsoft.com/office/officeart/2005/8/layout/default#1"/>
    <dgm:cxn modelId="{5D6DAEB7-4A1F-4583-AF2D-3185C065748E}" type="presOf" srcId="{FF0E54B6-534B-442E-B611-45253559C0AD}" destId="{8BA7174A-2C19-4A81-9EB8-F357E33E14C9}" srcOrd="0" destOrd="0" presId="urn:microsoft.com/office/officeart/2005/8/layout/default#1"/>
    <dgm:cxn modelId="{4BB11E7E-77CD-442F-9968-02D77E8A67E0}" type="presOf" srcId="{772FC770-FF56-4917-8901-C703618C6FDE}" destId="{E126ACDA-3783-4DCD-A12F-6ABD6C7D4449}" srcOrd="0" destOrd="0" presId="urn:microsoft.com/office/officeart/2005/8/layout/default#1"/>
    <dgm:cxn modelId="{8B0C9EBD-C1A4-4CFE-9179-B1A31B26E456}" type="presParOf" srcId="{E126ACDA-3783-4DCD-A12F-6ABD6C7D4449}" destId="{614309B2-3D0B-40E8-88CF-04D763CDB8DE}" srcOrd="0" destOrd="0" presId="urn:microsoft.com/office/officeart/2005/8/layout/default#1"/>
    <dgm:cxn modelId="{E35A310F-F6C5-43E0-BE87-FCE9EAFE9013}" type="presParOf" srcId="{E126ACDA-3783-4DCD-A12F-6ABD6C7D4449}" destId="{CB1092D3-478E-497F-8F03-1E3F8F099229}" srcOrd="1" destOrd="0" presId="urn:microsoft.com/office/officeart/2005/8/layout/default#1"/>
    <dgm:cxn modelId="{62DD194E-3F76-4BCC-BE0C-C00802E12AEC}" type="presParOf" srcId="{E126ACDA-3783-4DCD-A12F-6ABD6C7D4449}" destId="{8376952B-0663-495A-AEA0-91184FD99734}" srcOrd="2" destOrd="0" presId="urn:microsoft.com/office/officeart/2005/8/layout/default#1"/>
    <dgm:cxn modelId="{F5042304-FAA0-4249-BCB0-C0B9B3DE788D}" type="presParOf" srcId="{E126ACDA-3783-4DCD-A12F-6ABD6C7D4449}" destId="{CA64A066-CA2F-4FE5-9AE6-85D228B214CB}" srcOrd="3" destOrd="0" presId="urn:microsoft.com/office/officeart/2005/8/layout/default#1"/>
    <dgm:cxn modelId="{B0FA1813-DF2B-4610-9420-6893107790F4}" type="presParOf" srcId="{E126ACDA-3783-4DCD-A12F-6ABD6C7D4449}" destId="{8BA7174A-2C19-4A81-9EB8-F357E33E14C9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C9A6BC5-5B98-438A-AD2F-29E9606C78EB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FA500DC1-C629-43E0-A530-B94A3825549D}">
      <dgm:prSet/>
      <dgm:spPr/>
      <dgm:t>
        <a:bodyPr/>
        <a:lstStyle/>
        <a:p>
          <a:r>
            <a:rPr lang="en-US" b="1" u="sng" dirty="0"/>
            <a:t>1- CNS</a:t>
          </a:r>
        </a:p>
      </dgm:t>
    </dgm:pt>
    <dgm:pt modelId="{30BAB4B4-EA09-4A51-8CCD-BD3FF2DFF985}" type="parTrans" cxnId="{52AD46A4-C545-4788-8683-44FB32F1755E}">
      <dgm:prSet/>
      <dgm:spPr/>
      <dgm:t>
        <a:bodyPr/>
        <a:lstStyle/>
        <a:p>
          <a:endParaRPr lang="en-US"/>
        </a:p>
      </dgm:t>
    </dgm:pt>
    <dgm:pt modelId="{2BF97C7E-5226-42B6-AD3D-867184F95D71}" type="sibTrans" cxnId="{52AD46A4-C545-4788-8683-44FB32F1755E}">
      <dgm:prSet/>
      <dgm:spPr/>
      <dgm:t>
        <a:bodyPr/>
        <a:lstStyle/>
        <a:p>
          <a:endParaRPr lang="en-US"/>
        </a:p>
      </dgm:t>
    </dgm:pt>
    <dgm:pt modelId="{FD81B279-B62B-468D-9F9C-634874D710C6}">
      <dgm:prSet/>
      <dgm:spPr/>
      <dgm:t>
        <a:bodyPr/>
        <a:lstStyle/>
        <a:p>
          <a:r>
            <a:rPr lang="en-US" b="1"/>
            <a:t>Analgesia (reduce pain) &amp; euphoria</a:t>
          </a:r>
          <a:endParaRPr lang="en-US"/>
        </a:p>
      </dgm:t>
    </dgm:pt>
    <dgm:pt modelId="{953014CA-D722-4227-9F8D-768EA720E2A5}" type="parTrans" cxnId="{676AC819-1230-4563-BA04-3A82242080ED}">
      <dgm:prSet/>
      <dgm:spPr/>
      <dgm:t>
        <a:bodyPr/>
        <a:lstStyle/>
        <a:p>
          <a:endParaRPr lang="en-US"/>
        </a:p>
      </dgm:t>
    </dgm:pt>
    <dgm:pt modelId="{7F31AC30-9630-415C-8BB0-97454254EA69}" type="sibTrans" cxnId="{676AC819-1230-4563-BA04-3A82242080ED}">
      <dgm:prSet/>
      <dgm:spPr/>
      <dgm:t>
        <a:bodyPr/>
        <a:lstStyle/>
        <a:p>
          <a:endParaRPr lang="en-US"/>
        </a:p>
      </dgm:t>
    </dgm:pt>
    <dgm:pt modelId="{731F021F-4C93-4945-B66B-9DD8AFFC972B}">
      <dgm:prSet/>
      <dgm:spPr/>
      <dgm:t>
        <a:bodyPr/>
        <a:lstStyle/>
        <a:p>
          <a:r>
            <a:rPr lang="en-US" b="1"/>
            <a:t>Cough suppression (Inhibits cough center)</a:t>
          </a:r>
          <a:endParaRPr lang="en-US"/>
        </a:p>
      </dgm:t>
    </dgm:pt>
    <dgm:pt modelId="{74AA4C71-3042-4F49-8E8E-934468AA03FC}" type="parTrans" cxnId="{740F2ECA-0D86-4A9B-9561-B88CB9123DDF}">
      <dgm:prSet/>
      <dgm:spPr/>
      <dgm:t>
        <a:bodyPr/>
        <a:lstStyle/>
        <a:p>
          <a:endParaRPr lang="en-US"/>
        </a:p>
      </dgm:t>
    </dgm:pt>
    <dgm:pt modelId="{EDDF115C-068F-4641-A403-3019CCAE51A0}" type="sibTrans" cxnId="{740F2ECA-0D86-4A9B-9561-B88CB9123DDF}">
      <dgm:prSet/>
      <dgm:spPr/>
      <dgm:t>
        <a:bodyPr/>
        <a:lstStyle/>
        <a:p>
          <a:endParaRPr lang="en-US"/>
        </a:p>
      </dgm:t>
    </dgm:pt>
    <dgm:pt modelId="{82A88876-2E83-410A-B6E7-852C51CC1ABC}">
      <dgm:prSet/>
      <dgm:spPr/>
      <dgm:t>
        <a:bodyPr/>
        <a:lstStyle/>
        <a:p>
          <a:r>
            <a:rPr lang="en-US" b="1"/>
            <a:t>Vomiting (Stimulates CTZ)</a:t>
          </a:r>
          <a:endParaRPr lang="en-US"/>
        </a:p>
      </dgm:t>
    </dgm:pt>
    <dgm:pt modelId="{0875F70B-2097-43D2-9A5E-DC84005E4F3F}" type="parTrans" cxnId="{89671E09-2E19-4668-AC36-CA8E6E096762}">
      <dgm:prSet/>
      <dgm:spPr/>
      <dgm:t>
        <a:bodyPr/>
        <a:lstStyle/>
        <a:p>
          <a:endParaRPr lang="en-US"/>
        </a:p>
      </dgm:t>
    </dgm:pt>
    <dgm:pt modelId="{4A6C3A88-EFF0-4244-9D16-676D28F48605}" type="sibTrans" cxnId="{89671E09-2E19-4668-AC36-CA8E6E096762}">
      <dgm:prSet/>
      <dgm:spPr/>
      <dgm:t>
        <a:bodyPr/>
        <a:lstStyle/>
        <a:p>
          <a:endParaRPr lang="en-US"/>
        </a:p>
      </dgm:t>
    </dgm:pt>
    <dgm:pt modelId="{CD7773C5-6497-4140-8AD3-C811F5A7419E}">
      <dgm:prSet/>
      <dgm:spPr/>
      <dgm:t>
        <a:bodyPr/>
        <a:lstStyle/>
        <a:p>
          <a:r>
            <a:rPr lang="en-US" b="1"/>
            <a:t>Hypoxia (Inhibits respiratory center)</a:t>
          </a:r>
          <a:endParaRPr lang="en-US"/>
        </a:p>
      </dgm:t>
    </dgm:pt>
    <dgm:pt modelId="{CF665EBE-874C-4841-AEAA-E0E461095635}" type="parTrans" cxnId="{6397A97D-F879-4CC6-9C2B-FF6591A0463F}">
      <dgm:prSet/>
      <dgm:spPr/>
      <dgm:t>
        <a:bodyPr/>
        <a:lstStyle/>
        <a:p>
          <a:endParaRPr lang="en-US"/>
        </a:p>
      </dgm:t>
    </dgm:pt>
    <dgm:pt modelId="{572C3530-C268-4F14-BB38-170DC86400A6}" type="sibTrans" cxnId="{6397A97D-F879-4CC6-9C2B-FF6591A0463F}">
      <dgm:prSet/>
      <dgm:spPr/>
      <dgm:t>
        <a:bodyPr/>
        <a:lstStyle/>
        <a:p>
          <a:endParaRPr lang="en-US"/>
        </a:p>
      </dgm:t>
    </dgm:pt>
    <dgm:pt modelId="{2E8BA0C6-6CC3-4C48-B236-B891B62234F9}" type="pres">
      <dgm:prSet presAssocID="{7C9A6BC5-5B98-438A-AD2F-29E9606C78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C6FB54-9C2F-4148-ADF8-606FDE8EE1F8}" type="pres">
      <dgm:prSet presAssocID="{FA500DC1-C629-43E0-A530-B94A3825549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529679-5909-4853-99A5-CACF03FBEF42}" type="pres">
      <dgm:prSet presAssocID="{2BF97C7E-5226-42B6-AD3D-867184F95D71}" presName="spacer" presStyleCnt="0"/>
      <dgm:spPr/>
    </dgm:pt>
    <dgm:pt modelId="{133D9B1B-BB63-4037-A871-1AFA03279CD5}" type="pres">
      <dgm:prSet presAssocID="{FD81B279-B62B-468D-9F9C-634874D710C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46CD6-8CCF-4F90-AE02-16D8F97C3380}" type="pres">
      <dgm:prSet presAssocID="{7F31AC30-9630-415C-8BB0-97454254EA69}" presName="spacer" presStyleCnt="0"/>
      <dgm:spPr/>
    </dgm:pt>
    <dgm:pt modelId="{9BEF33DD-0225-4A40-9891-AE1433E58128}" type="pres">
      <dgm:prSet presAssocID="{731F021F-4C93-4945-B66B-9DD8AFFC972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BAF9F-280E-4FA4-B40B-45F391B5ED9A}" type="pres">
      <dgm:prSet presAssocID="{EDDF115C-068F-4641-A403-3019CCAE51A0}" presName="spacer" presStyleCnt="0"/>
      <dgm:spPr/>
    </dgm:pt>
    <dgm:pt modelId="{AD58D1C9-628B-4462-9D3D-62B1C1BF66D3}" type="pres">
      <dgm:prSet presAssocID="{82A88876-2E83-410A-B6E7-852C51CC1AB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F912E-D3D0-4A38-8B05-663793EB824B}" type="pres">
      <dgm:prSet presAssocID="{4A6C3A88-EFF0-4244-9D16-676D28F48605}" presName="spacer" presStyleCnt="0"/>
      <dgm:spPr/>
    </dgm:pt>
    <dgm:pt modelId="{9FC556B4-9580-4A89-89F8-179EA8165FB7}" type="pres">
      <dgm:prSet presAssocID="{CD7773C5-6497-4140-8AD3-C811F5A7419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6C7345-5C71-4BF0-B8C5-D31CEF7FA221}" type="presOf" srcId="{FA500DC1-C629-43E0-A530-B94A3825549D}" destId="{88C6FB54-9C2F-4148-ADF8-606FDE8EE1F8}" srcOrd="0" destOrd="0" presId="urn:microsoft.com/office/officeart/2005/8/layout/vList2"/>
    <dgm:cxn modelId="{3D9F0177-3336-4CF7-A980-52AC367F3E7B}" type="presOf" srcId="{7C9A6BC5-5B98-438A-AD2F-29E9606C78EB}" destId="{2E8BA0C6-6CC3-4C48-B236-B891B62234F9}" srcOrd="0" destOrd="0" presId="urn:microsoft.com/office/officeart/2005/8/layout/vList2"/>
    <dgm:cxn modelId="{52AD46A4-C545-4788-8683-44FB32F1755E}" srcId="{7C9A6BC5-5B98-438A-AD2F-29E9606C78EB}" destId="{FA500DC1-C629-43E0-A530-B94A3825549D}" srcOrd="0" destOrd="0" parTransId="{30BAB4B4-EA09-4A51-8CCD-BD3FF2DFF985}" sibTransId="{2BF97C7E-5226-42B6-AD3D-867184F95D71}"/>
    <dgm:cxn modelId="{1D49F2A3-2A8D-4C65-A8C2-FC4205915106}" type="presOf" srcId="{731F021F-4C93-4945-B66B-9DD8AFFC972B}" destId="{9BEF33DD-0225-4A40-9891-AE1433E58128}" srcOrd="0" destOrd="0" presId="urn:microsoft.com/office/officeart/2005/8/layout/vList2"/>
    <dgm:cxn modelId="{89671E09-2E19-4668-AC36-CA8E6E096762}" srcId="{7C9A6BC5-5B98-438A-AD2F-29E9606C78EB}" destId="{82A88876-2E83-410A-B6E7-852C51CC1ABC}" srcOrd="3" destOrd="0" parTransId="{0875F70B-2097-43D2-9A5E-DC84005E4F3F}" sibTransId="{4A6C3A88-EFF0-4244-9D16-676D28F48605}"/>
    <dgm:cxn modelId="{A22DBF40-8726-4790-B7D9-A1EA1D2DD772}" type="presOf" srcId="{FD81B279-B62B-468D-9F9C-634874D710C6}" destId="{133D9B1B-BB63-4037-A871-1AFA03279CD5}" srcOrd="0" destOrd="0" presId="urn:microsoft.com/office/officeart/2005/8/layout/vList2"/>
    <dgm:cxn modelId="{676AC819-1230-4563-BA04-3A82242080ED}" srcId="{7C9A6BC5-5B98-438A-AD2F-29E9606C78EB}" destId="{FD81B279-B62B-468D-9F9C-634874D710C6}" srcOrd="1" destOrd="0" parTransId="{953014CA-D722-4227-9F8D-768EA720E2A5}" sibTransId="{7F31AC30-9630-415C-8BB0-97454254EA69}"/>
    <dgm:cxn modelId="{7BF1BD21-D887-4A34-89DF-7FAC97E587CE}" type="presOf" srcId="{82A88876-2E83-410A-B6E7-852C51CC1ABC}" destId="{AD58D1C9-628B-4462-9D3D-62B1C1BF66D3}" srcOrd="0" destOrd="0" presId="urn:microsoft.com/office/officeart/2005/8/layout/vList2"/>
    <dgm:cxn modelId="{6397A97D-F879-4CC6-9C2B-FF6591A0463F}" srcId="{7C9A6BC5-5B98-438A-AD2F-29E9606C78EB}" destId="{CD7773C5-6497-4140-8AD3-C811F5A7419E}" srcOrd="4" destOrd="0" parTransId="{CF665EBE-874C-4841-AEAA-E0E461095635}" sibTransId="{572C3530-C268-4F14-BB38-170DC86400A6}"/>
    <dgm:cxn modelId="{20E93BC1-B377-434F-9F2B-EEC59319ACF3}" type="presOf" srcId="{CD7773C5-6497-4140-8AD3-C811F5A7419E}" destId="{9FC556B4-9580-4A89-89F8-179EA8165FB7}" srcOrd="0" destOrd="0" presId="urn:microsoft.com/office/officeart/2005/8/layout/vList2"/>
    <dgm:cxn modelId="{740F2ECA-0D86-4A9B-9561-B88CB9123DDF}" srcId="{7C9A6BC5-5B98-438A-AD2F-29E9606C78EB}" destId="{731F021F-4C93-4945-B66B-9DD8AFFC972B}" srcOrd="2" destOrd="0" parTransId="{74AA4C71-3042-4F49-8E8E-934468AA03FC}" sibTransId="{EDDF115C-068F-4641-A403-3019CCAE51A0}"/>
    <dgm:cxn modelId="{D628D10D-7407-4EE9-A315-381868C92C24}" type="presParOf" srcId="{2E8BA0C6-6CC3-4C48-B236-B891B62234F9}" destId="{88C6FB54-9C2F-4148-ADF8-606FDE8EE1F8}" srcOrd="0" destOrd="0" presId="urn:microsoft.com/office/officeart/2005/8/layout/vList2"/>
    <dgm:cxn modelId="{72109D8A-E697-41C5-9DE7-D2925EFF4908}" type="presParOf" srcId="{2E8BA0C6-6CC3-4C48-B236-B891B62234F9}" destId="{E9529679-5909-4853-99A5-CACF03FBEF42}" srcOrd="1" destOrd="0" presId="urn:microsoft.com/office/officeart/2005/8/layout/vList2"/>
    <dgm:cxn modelId="{49085A5F-FC3C-46F0-87BC-197536A06F77}" type="presParOf" srcId="{2E8BA0C6-6CC3-4C48-B236-B891B62234F9}" destId="{133D9B1B-BB63-4037-A871-1AFA03279CD5}" srcOrd="2" destOrd="0" presId="urn:microsoft.com/office/officeart/2005/8/layout/vList2"/>
    <dgm:cxn modelId="{4F2CFF34-9C12-42E4-8237-C873F36417F4}" type="presParOf" srcId="{2E8BA0C6-6CC3-4C48-B236-B891B62234F9}" destId="{34146CD6-8CCF-4F90-AE02-16D8F97C3380}" srcOrd="3" destOrd="0" presId="urn:microsoft.com/office/officeart/2005/8/layout/vList2"/>
    <dgm:cxn modelId="{3E59330C-9944-4E8F-BEEA-EE985AD69D90}" type="presParOf" srcId="{2E8BA0C6-6CC3-4C48-B236-B891B62234F9}" destId="{9BEF33DD-0225-4A40-9891-AE1433E58128}" srcOrd="4" destOrd="0" presId="urn:microsoft.com/office/officeart/2005/8/layout/vList2"/>
    <dgm:cxn modelId="{7A52F288-64AA-4E86-8735-DBC8E98DC6F2}" type="presParOf" srcId="{2E8BA0C6-6CC3-4C48-B236-B891B62234F9}" destId="{841BAF9F-280E-4FA4-B40B-45F391B5ED9A}" srcOrd="5" destOrd="0" presId="urn:microsoft.com/office/officeart/2005/8/layout/vList2"/>
    <dgm:cxn modelId="{9C05BA3D-0D64-4146-80E6-B168B05A877F}" type="presParOf" srcId="{2E8BA0C6-6CC3-4C48-B236-B891B62234F9}" destId="{AD58D1C9-628B-4462-9D3D-62B1C1BF66D3}" srcOrd="6" destOrd="0" presId="urn:microsoft.com/office/officeart/2005/8/layout/vList2"/>
    <dgm:cxn modelId="{02EFE6A4-85A4-4023-A58A-459CEF96A27D}" type="presParOf" srcId="{2E8BA0C6-6CC3-4C48-B236-B891B62234F9}" destId="{1A0F912E-D3D0-4A38-8B05-663793EB824B}" srcOrd="7" destOrd="0" presId="urn:microsoft.com/office/officeart/2005/8/layout/vList2"/>
    <dgm:cxn modelId="{963B4B44-0C62-403D-9D7D-8FB56FE2AC48}" type="presParOf" srcId="{2E8BA0C6-6CC3-4C48-B236-B891B62234F9}" destId="{9FC556B4-9580-4A89-89F8-179EA8165FB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D9A6717-819C-4EAB-8455-8EA533B1343E}" type="doc">
      <dgm:prSet loTypeId="urn:microsoft.com/office/officeart/2008/layout/LinedList" loCatId="list" qsTypeId="urn:microsoft.com/office/officeart/2005/8/quickstyle/simple4" qsCatId="simple" csTypeId="urn:microsoft.com/office/officeart/2005/8/colors/colorful1#2" csCatId="colorful"/>
      <dgm:spPr/>
      <dgm:t>
        <a:bodyPr/>
        <a:lstStyle/>
        <a:p>
          <a:endParaRPr lang="en-US"/>
        </a:p>
      </dgm:t>
    </dgm:pt>
    <dgm:pt modelId="{91900462-BAE8-4752-A8CC-38F9E4E931EE}">
      <dgm:prSet/>
      <dgm:spPr/>
      <dgm:t>
        <a:bodyPr/>
        <a:lstStyle/>
        <a:p>
          <a:r>
            <a:rPr lang="en-US" b="1" u="sng" dirty="0"/>
            <a:t>2- CVS</a:t>
          </a:r>
        </a:p>
      </dgm:t>
    </dgm:pt>
    <dgm:pt modelId="{B6AF4EEF-DABC-4DD4-9079-A80B406A8005}" type="parTrans" cxnId="{E53E4AAE-C5F1-4C43-BA3B-DA0061E330DE}">
      <dgm:prSet/>
      <dgm:spPr/>
      <dgm:t>
        <a:bodyPr/>
        <a:lstStyle/>
        <a:p>
          <a:endParaRPr lang="en-US"/>
        </a:p>
      </dgm:t>
    </dgm:pt>
    <dgm:pt modelId="{BD8870C3-A581-431E-A4D2-FDC1C9E9338A}" type="sibTrans" cxnId="{E53E4AAE-C5F1-4C43-BA3B-DA0061E330DE}">
      <dgm:prSet/>
      <dgm:spPr/>
      <dgm:t>
        <a:bodyPr/>
        <a:lstStyle/>
        <a:p>
          <a:endParaRPr lang="en-US"/>
        </a:p>
      </dgm:t>
    </dgm:pt>
    <dgm:pt modelId="{2A06832E-828B-4C59-BCEF-B244FAB2C0D7}">
      <dgm:prSet/>
      <dgm:spPr/>
      <dgm:t>
        <a:bodyPr/>
        <a:lstStyle/>
        <a:p>
          <a:r>
            <a:rPr lang="en-US" b="1"/>
            <a:t>Bradycardia (Stimulates vagal center)</a:t>
          </a:r>
          <a:endParaRPr lang="en-US"/>
        </a:p>
      </dgm:t>
    </dgm:pt>
    <dgm:pt modelId="{1997BC8A-E9C6-4223-A871-AD9F074E4ADF}" type="parTrans" cxnId="{ABAD1F1E-AB53-4A1B-BDD9-1FC48FBDB112}">
      <dgm:prSet/>
      <dgm:spPr/>
      <dgm:t>
        <a:bodyPr/>
        <a:lstStyle/>
        <a:p>
          <a:endParaRPr lang="en-US"/>
        </a:p>
      </dgm:t>
    </dgm:pt>
    <dgm:pt modelId="{D5A1551D-188C-4875-AEDE-24396E3ECA4F}" type="sibTrans" cxnId="{ABAD1F1E-AB53-4A1B-BDD9-1FC48FBDB112}">
      <dgm:prSet/>
      <dgm:spPr/>
      <dgm:t>
        <a:bodyPr/>
        <a:lstStyle/>
        <a:p>
          <a:endParaRPr lang="en-US"/>
        </a:p>
      </dgm:t>
    </dgm:pt>
    <dgm:pt modelId="{D202358B-FF29-47C8-B7CB-58D30790F225}">
      <dgm:prSet/>
      <dgm:spPr/>
      <dgm:t>
        <a:bodyPr/>
        <a:lstStyle/>
        <a:p>
          <a:r>
            <a:rPr lang="en-US" b="1"/>
            <a:t>Hypotension (Inhibits vasomotor center)</a:t>
          </a:r>
          <a:endParaRPr lang="en-US"/>
        </a:p>
      </dgm:t>
    </dgm:pt>
    <dgm:pt modelId="{1089EF03-9BA2-4B93-B22C-0717D81735E4}" type="parTrans" cxnId="{5551FDA7-F326-4551-8F51-C16E21997C76}">
      <dgm:prSet/>
      <dgm:spPr/>
      <dgm:t>
        <a:bodyPr/>
        <a:lstStyle/>
        <a:p>
          <a:endParaRPr lang="en-US"/>
        </a:p>
      </dgm:t>
    </dgm:pt>
    <dgm:pt modelId="{9B83E918-C687-41D9-87A4-D25BA5FD4440}" type="sibTrans" cxnId="{5551FDA7-F326-4551-8F51-C16E21997C76}">
      <dgm:prSet/>
      <dgm:spPr/>
      <dgm:t>
        <a:bodyPr/>
        <a:lstStyle/>
        <a:p>
          <a:endParaRPr lang="en-US"/>
        </a:p>
      </dgm:t>
    </dgm:pt>
    <dgm:pt modelId="{4E448A22-C447-485B-9AB7-4800AC332325}" type="pres">
      <dgm:prSet presAssocID="{6D9A6717-819C-4EAB-8455-8EA533B1343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16C62B2-4441-486B-8FD0-A806DCB5B54C}" type="pres">
      <dgm:prSet presAssocID="{91900462-BAE8-4752-A8CC-38F9E4E931EE}" presName="thickLine" presStyleLbl="alignNode1" presStyleIdx="0" presStyleCnt="3"/>
      <dgm:spPr/>
    </dgm:pt>
    <dgm:pt modelId="{6E10D425-2BBE-4FCB-BE56-4C53616B1031}" type="pres">
      <dgm:prSet presAssocID="{91900462-BAE8-4752-A8CC-38F9E4E931EE}" presName="horz1" presStyleCnt="0"/>
      <dgm:spPr/>
    </dgm:pt>
    <dgm:pt modelId="{20471FC5-07FB-43F2-B5EC-6F97DE146780}" type="pres">
      <dgm:prSet presAssocID="{91900462-BAE8-4752-A8CC-38F9E4E931EE}" presName="tx1" presStyleLbl="revTx" presStyleIdx="0" presStyleCnt="3"/>
      <dgm:spPr/>
      <dgm:t>
        <a:bodyPr/>
        <a:lstStyle/>
        <a:p>
          <a:endParaRPr lang="en-US"/>
        </a:p>
      </dgm:t>
    </dgm:pt>
    <dgm:pt modelId="{FEE0B14D-E801-41B3-BF3A-8BF6BBFD362C}" type="pres">
      <dgm:prSet presAssocID="{91900462-BAE8-4752-A8CC-38F9E4E931EE}" presName="vert1" presStyleCnt="0"/>
      <dgm:spPr/>
    </dgm:pt>
    <dgm:pt modelId="{C6246FA0-4E17-4E7E-99CE-99668BB7E738}" type="pres">
      <dgm:prSet presAssocID="{2A06832E-828B-4C59-BCEF-B244FAB2C0D7}" presName="thickLine" presStyleLbl="alignNode1" presStyleIdx="1" presStyleCnt="3"/>
      <dgm:spPr/>
    </dgm:pt>
    <dgm:pt modelId="{37A63AE6-3169-46B8-AEBC-ECF0B69F0C82}" type="pres">
      <dgm:prSet presAssocID="{2A06832E-828B-4C59-BCEF-B244FAB2C0D7}" presName="horz1" presStyleCnt="0"/>
      <dgm:spPr/>
    </dgm:pt>
    <dgm:pt modelId="{682DA3BD-D67F-4590-8034-6C42D17D1520}" type="pres">
      <dgm:prSet presAssocID="{2A06832E-828B-4C59-BCEF-B244FAB2C0D7}" presName="tx1" presStyleLbl="revTx" presStyleIdx="1" presStyleCnt="3"/>
      <dgm:spPr/>
      <dgm:t>
        <a:bodyPr/>
        <a:lstStyle/>
        <a:p>
          <a:endParaRPr lang="en-US"/>
        </a:p>
      </dgm:t>
    </dgm:pt>
    <dgm:pt modelId="{AD85842F-8EDC-47C0-A6DA-D22C35CA4B44}" type="pres">
      <dgm:prSet presAssocID="{2A06832E-828B-4C59-BCEF-B244FAB2C0D7}" presName="vert1" presStyleCnt="0"/>
      <dgm:spPr/>
    </dgm:pt>
    <dgm:pt modelId="{B1F66906-8C6B-41D5-9D76-B2E07DA409B4}" type="pres">
      <dgm:prSet presAssocID="{D202358B-FF29-47C8-B7CB-58D30790F225}" presName="thickLine" presStyleLbl="alignNode1" presStyleIdx="2" presStyleCnt="3"/>
      <dgm:spPr/>
    </dgm:pt>
    <dgm:pt modelId="{7A739326-9E85-456E-B153-7E5DC31B9BC8}" type="pres">
      <dgm:prSet presAssocID="{D202358B-FF29-47C8-B7CB-58D30790F225}" presName="horz1" presStyleCnt="0"/>
      <dgm:spPr/>
    </dgm:pt>
    <dgm:pt modelId="{76629FF0-46D0-4958-9911-C0224A656F69}" type="pres">
      <dgm:prSet presAssocID="{D202358B-FF29-47C8-B7CB-58D30790F225}" presName="tx1" presStyleLbl="revTx" presStyleIdx="2" presStyleCnt="3"/>
      <dgm:spPr/>
      <dgm:t>
        <a:bodyPr/>
        <a:lstStyle/>
        <a:p>
          <a:endParaRPr lang="en-US"/>
        </a:p>
      </dgm:t>
    </dgm:pt>
    <dgm:pt modelId="{7A7F68C4-15E1-4056-87D0-CB28118E8C62}" type="pres">
      <dgm:prSet presAssocID="{D202358B-FF29-47C8-B7CB-58D30790F225}" presName="vert1" presStyleCnt="0"/>
      <dgm:spPr/>
    </dgm:pt>
  </dgm:ptLst>
  <dgm:cxnLst>
    <dgm:cxn modelId="{F409026E-E314-4B2F-9BDB-40A65B92CB4E}" type="presOf" srcId="{2A06832E-828B-4C59-BCEF-B244FAB2C0D7}" destId="{682DA3BD-D67F-4590-8034-6C42D17D1520}" srcOrd="0" destOrd="0" presId="urn:microsoft.com/office/officeart/2008/layout/LinedList"/>
    <dgm:cxn modelId="{E53E4AAE-C5F1-4C43-BA3B-DA0061E330DE}" srcId="{6D9A6717-819C-4EAB-8455-8EA533B1343E}" destId="{91900462-BAE8-4752-A8CC-38F9E4E931EE}" srcOrd="0" destOrd="0" parTransId="{B6AF4EEF-DABC-4DD4-9079-A80B406A8005}" sibTransId="{BD8870C3-A581-431E-A4D2-FDC1C9E9338A}"/>
    <dgm:cxn modelId="{9268139C-FD89-43C9-86F9-75EDE830DA6D}" type="presOf" srcId="{6D9A6717-819C-4EAB-8455-8EA533B1343E}" destId="{4E448A22-C447-485B-9AB7-4800AC332325}" srcOrd="0" destOrd="0" presId="urn:microsoft.com/office/officeart/2008/layout/LinedList"/>
    <dgm:cxn modelId="{B042694B-485A-445A-9393-62EB8B125CC0}" type="presOf" srcId="{D202358B-FF29-47C8-B7CB-58D30790F225}" destId="{76629FF0-46D0-4958-9911-C0224A656F69}" srcOrd="0" destOrd="0" presId="urn:microsoft.com/office/officeart/2008/layout/LinedList"/>
    <dgm:cxn modelId="{5551FDA7-F326-4551-8F51-C16E21997C76}" srcId="{6D9A6717-819C-4EAB-8455-8EA533B1343E}" destId="{D202358B-FF29-47C8-B7CB-58D30790F225}" srcOrd="2" destOrd="0" parTransId="{1089EF03-9BA2-4B93-B22C-0717D81735E4}" sibTransId="{9B83E918-C687-41D9-87A4-D25BA5FD4440}"/>
    <dgm:cxn modelId="{ABAD1F1E-AB53-4A1B-BDD9-1FC48FBDB112}" srcId="{6D9A6717-819C-4EAB-8455-8EA533B1343E}" destId="{2A06832E-828B-4C59-BCEF-B244FAB2C0D7}" srcOrd="1" destOrd="0" parTransId="{1997BC8A-E9C6-4223-A871-AD9F074E4ADF}" sibTransId="{D5A1551D-188C-4875-AEDE-24396E3ECA4F}"/>
    <dgm:cxn modelId="{40F19DCF-51F9-49C7-9AA8-BD422E6AE868}" type="presOf" srcId="{91900462-BAE8-4752-A8CC-38F9E4E931EE}" destId="{20471FC5-07FB-43F2-B5EC-6F97DE146780}" srcOrd="0" destOrd="0" presId="urn:microsoft.com/office/officeart/2008/layout/LinedList"/>
    <dgm:cxn modelId="{C6528774-862D-4003-82B2-38D0C95CEE25}" type="presParOf" srcId="{4E448A22-C447-485B-9AB7-4800AC332325}" destId="{616C62B2-4441-486B-8FD0-A806DCB5B54C}" srcOrd="0" destOrd="0" presId="urn:microsoft.com/office/officeart/2008/layout/LinedList"/>
    <dgm:cxn modelId="{A060AC09-8D1F-4B33-A2E9-BA588A6CA578}" type="presParOf" srcId="{4E448A22-C447-485B-9AB7-4800AC332325}" destId="{6E10D425-2BBE-4FCB-BE56-4C53616B1031}" srcOrd="1" destOrd="0" presId="urn:microsoft.com/office/officeart/2008/layout/LinedList"/>
    <dgm:cxn modelId="{50158272-FF28-4117-A5CA-E369E1ED8E42}" type="presParOf" srcId="{6E10D425-2BBE-4FCB-BE56-4C53616B1031}" destId="{20471FC5-07FB-43F2-B5EC-6F97DE146780}" srcOrd="0" destOrd="0" presId="urn:microsoft.com/office/officeart/2008/layout/LinedList"/>
    <dgm:cxn modelId="{AA3C8A50-07B4-48E9-91EC-DD4C6220A47F}" type="presParOf" srcId="{6E10D425-2BBE-4FCB-BE56-4C53616B1031}" destId="{FEE0B14D-E801-41B3-BF3A-8BF6BBFD362C}" srcOrd="1" destOrd="0" presId="urn:microsoft.com/office/officeart/2008/layout/LinedList"/>
    <dgm:cxn modelId="{28445E0E-FCD0-4B5B-B457-C80A78955566}" type="presParOf" srcId="{4E448A22-C447-485B-9AB7-4800AC332325}" destId="{C6246FA0-4E17-4E7E-99CE-99668BB7E738}" srcOrd="2" destOrd="0" presId="urn:microsoft.com/office/officeart/2008/layout/LinedList"/>
    <dgm:cxn modelId="{371590D3-F770-46AF-B966-3D5C98D1E441}" type="presParOf" srcId="{4E448A22-C447-485B-9AB7-4800AC332325}" destId="{37A63AE6-3169-46B8-AEBC-ECF0B69F0C82}" srcOrd="3" destOrd="0" presId="urn:microsoft.com/office/officeart/2008/layout/LinedList"/>
    <dgm:cxn modelId="{9498C764-0051-4788-AA34-34892F55C90A}" type="presParOf" srcId="{37A63AE6-3169-46B8-AEBC-ECF0B69F0C82}" destId="{682DA3BD-D67F-4590-8034-6C42D17D1520}" srcOrd="0" destOrd="0" presId="urn:microsoft.com/office/officeart/2008/layout/LinedList"/>
    <dgm:cxn modelId="{5850A24F-AB47-4BFE-ACD2-2DA7512080A3}" type="presParOf" srcId="{37A63AE6-3169-46B8-AEBC-ECF0B69F0C82}" destId="{AD85842F-8EDC-47C0-A6DA-D22C35CA4B44}" srcOrd="1" destOrd="0" presId="urn:microsoft.com/office/officeart/2008/layout/LinedList"/>
    <dgm:cxn modelId="{4E5CE9C0-F1DF-4CD4-A694-0CDF93754336}" type="presParOf" srcId="{4E448A22-C447-485B-9AB7-4800AC332325}" destId="{B1F66906-8C6B-41D5-9D76-B2E07DA409B4}" srcOrd="4" destOrd="0" presId="urn:microsoft.com/office/officeart/2008/layout/LinedList"/>
    <dgm:cxn modelId="{BD5B3331-EA5D-4E21-8989-BE54FA58F4ED}" type="presParOf" srcId="{4E448A22-C447-485B-9AB7-4800AC332325}" destId="{7A739326-9E85-456E-B153-7E5DC31B9BC8}" srcOrd="5" destOrd="0" presId="urn:microsoft.com/office/officeart/2008/layout/LinedList"/>
    <dgm:cxn modelId="{AE8785C5-FCA7-4D62-A2E4-0046575122E5}" type="presParOf" srcId="{7A739326-9E85-456E-B153-7E5DC31B9BC8}" destId="{76629FF0-46D0-4958-9911-C0224A656F69}" srcOrd="0" destOrd="0" presId="urn:microsoft.com/office/officeart/2008/layout/LinedList"/>
    <dgm:cxn modelId="{1D242463-6D62-4EA0-8BC6-77EFAEAB6446}" type="presParOf" srcId="{7A739326-9E85-456E-B153-7E5DC31B9BC8}" destId="{7A7F68C4-15E1-4056-87D0-CB28118E8C6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3BA726D-8A93-4C1C-99D1-A0DBE9010A27}" type="doc">
      <dgm:prSet loTypeId="urn:microsoft.com/office/officeart/2005/8/layout/hList1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3774578F-F2E0-427E-B967-A152E98835D5}">
      <dgm:prSet/>
      <dgm:spPr/>
      <dgm:t>
        <a:bodyPr/>
        <a:lstStyle/>
        <a:p>
          <a:r>
            <a:rPr lang="en-US" b="1"/>
            <a:t>3- Eye</a:t>
          </a:r>
          <a:endParaRPr lang="en-US"/>
        </a:p>
      </dgm:t>
    </dgm:pt>
    <dgm:pt modelId="{AEE97F17-8B27-49C8-AE5F-A8ACE78AB7D2}" type="parTrans" cxnId="{A8FBAF62-6600-4C2B-BF94-4467BD48B237}">
      <dgm:prSet/>
      <dgm:spPr/>
      <dgm:t>
        <a:bodyPr/>
        <a:lstStyle/>
        <a:p>
          <a:endParaRPr lang="en-US"/>
        </a:p>
      </dgm:t>
    </dgm:pt>
    <dgm:pt modelId="{1C6AC89E-426B-4622-BC32-4597A4F3BB16}" type="sibTrans" cxnId="{A8FBAF62-6600-4C2B-BF94-4467BD48B237}">
      <dgm:prSet/>
      <dgm:spPr/>
      <dgm:t>
        <a:bodyPr/>
        <a:lstStyle/>
        <a:p>
          <a:endParaRPr lang="en-US"/>
        </a:p>
      </dgm:t>
    </dgm:pt>
    <dgm:pt modelId="{9949530F-9642-474E-ABC0-4001C7995E7A}">
      <dgm:prSet/>
      <dgm:spPr/>
      <dgm:t>
        <a:bodyPr/>
        <a:lstStyle/>
        <a:p>
          <a:r>
            <a:rPr lang="en-US" b="1" dirty="0"/>
            <a:t>Pin-Point Pupil (PPP) due to stimulation of oculomotor nerve</a:t>
          </a:r>
          <a:endParaRPr lang="en-US" dirty="0"/>
        </a:p>
      </dgm:t>
    </dgm:pt>
    <dgm:pt modelId="{D331B30A-3C53-48A2-9F79-E7F7F1D09A02}" type="parTrans" cxnId="{76FEE5F0-6F99-4CEB-9B10-7511DBD30B3B}">
      <dgm:prSet/>
      <dgm:spPr/>
      <dgm:t>
        <a:bodyPr/>
        <a:lstStyle/>
        <a:p>
          <a:endParaRPr lang="en-US"/>
        </a:p>
      </dgm:t>
    </dgm:pt>
    <dgm:pt modelId="{F69B363A-8E3F-4833-B391-C38996D3CE5B}" type="sibTrans" cxnId="{76FEE5F0-6F99-4CEB-9B10-7511DBD30B3B}">
      <dgm:prSet/>
      <dgm:spPr/>
      <dgm:t>
        <a:bodyPr/>
        <a:lstStyle/>
        <a:p>
          <a:endParaRPr lang="en-US"/>
        </a:p>
      </dgm:t>
    </dgm:pt>
    <dgm:pt modelId="{50202916-6349-4C43-B469-C34AD8F9B43C}">
      <dgm:prSet/>
      <dgm:spPr/>
      <dgm:t>
        <a:bodyPr/>
        <a:lstStyle/>
        <a:p>
          <a:r>
            <a:rPr lang="en-US" b="1"/>
            <a:t>4- GIT</a:t>
          </a:r>
          <a:endParaRPr lang="en-US"/>
        </a:p>
      </dgm:t>
    </dgm:pt>
    <dgm:pt modelId="{F073D825-2176-47D8-8C45-FA20EDDE2A4A}" type="parTrans" cxnId="{7E331910-9FB2-4286-A41D-6DE68DAB828F}">
      <dgm:prSet/>
      <dgm:spPr/>
      <dgm:t>
        <a:bodyPr/>
        <a:lstStyle/>
        <a:p>
          <a:endParaRPr lang="en-US"/>
        </a:p>
      </dgm:t>
    </dgm:pt>
    <dgm:pt modelId="{2D1C2DE2-AA2E-4DB0-93F4-ED43678458A3}" type="sibTrans" cxnId="{7E331910-9FB2-4286-A41D-6DE68DAB828F}">
      <dgm:prSet/>
      <dgm:spPr/>
      <dgm:t>
        <a:bodyPr/>
        <a:lstStyle/>
        <a:p>
          <a:endParaRPr lang="en-US"/>
        </a:p>
      </dgm:t>
    </dgm:pt>
    <dgm:pt modelId="{82CA9CC4-F139-4B26-8042-0FDFB651C517}">
      <dgm:prSet/>
      <dgm:spPr/>
      <dgm:t>
        <a:bodyPr/>
        <a:lstStyle/>
        <a:p>
          <a:r>
            <a:rPr lang="en-US" b="1"/>
            <a:t>Constipation (Inhibits intestinal motility)</a:t>
          </a:r>
          <a:endParaRPr lang="en-US"/>
        </a:p>
      </dgm:t>
    </dgm:pt>
    <dgm:pt modelId="{FC70C7C4-48BE-4CDE-878F-6FF1FF8C4C8F}" type="parTrans" cxnId="{045939C0-9EF4-4014-89F5-48BBF5AF9B5C}">
      <dgm:prSet/>
      <dgm:spPr/>
      <dgm:t>
        <a:bodyPr/>
        <a:lstStyle/>
        <a:p>
          <a:endParaRPr lang="en-US"/>
        </a:p>
      </dgm:t>
    </dgm:pt>
    <dgm:pt modelId="{8C112653-E516-4EDA-8F6C-9BE983B0B628}" type="sibTrans" cxnId="{045939C0-9EF4-4014-89F5-48BBF5AF9B5C}">
      <dgm:prSet/>
      <dgm:spPr/>
      <dgm:t>
        <a:bodyPr/>
        <a:lstStyle/>
        <a:p>
          <a:endParaRPr lang="en-US"/>
        </a:p>
      </dgm:t>
    </dgm:pt>
    <dgm:pt modelId="{832990FF-6070-41E1-998F-505563D78CEC}" type="pres">
      <dgm:prSet presAssocID="{33BA726D-8A93-4C1C-99D1-A0DBE9010A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225D4C-C1C8-481A-B2BC-43C9BD79813C}" type="pres">
      <dgm:prSet presAssocID="{3774578F-F2E0-427E-B967-A152E98835D5}" presName="composite" presStyleCnt="0"/>
      <dgm:spPr/>
    </dgm:pt>
    <dgm:pt modelId="{04B36D2E-86B5-40F9-8F29-695AC44A7AAF}" type="pres">
      <dgm:prSet presAssocID="{3774578F-F2E0-427E-B967-A152E98835D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CCD42B-FB43-4A1F-B695-EE25E4FC648C}" type="pres">
      <dgm:prSet presAssocID="{3774578F-F2E0-427E-B967-A152E98835D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660B3-F898-4FAE-AC4B-FCDC1966DBB8}" type="pres">
      <dgm:prSet presAssocID="{1C6AC89E-426B-4622-BC32-4597A4F3BB16}" presName="space" presStyleCnt="0"/>
      <dgm:spPr/>
    </dgm:pt>
    <dgm:pt modelId="{A6EEB2DC-10F5-48E3-BDDF-9C7BCBE8100A}" type="pres">
      <dgm:prSet presAssocID="{50202916-6349-4C43-B469-C34AD8F9B43C}" presName="composite" presStyleCnt="0"/>
      <dgm:spPr/>
    </dgm:pt>
    <dgm:pt modelId="{E69BF304-A726-4ED8-AD0D-FBED05130443}" type="pres">
      <dgm:prSet presAssocID="{50202916-6349-4C43-B469-C34AD8F9B43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D8C73F-0212-418D-908B-F0DAC68F9E30}" type="pres">
      <dgm:prSet presAssocID="{50202916-6349-4C43-B469-C34AD8F9B43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FEE5F0-6F99-4CEB-9B10-7511DBD30B3B}" srcId="{3774578F-F2E0-427E-B967-A152E98835D5}" destId="{9949530F-9642-474E-ABC0-4001C7995E7A}" srcOrd="0" destOrd="0" parTransId="{D331B30A-3C53-48A2-9F79-E7F7F1D09A02}" sibTransId="{F69B363A-8E3F-4833-B391-C38996D3CE5B}"/>
    <dgm:cxn modelId="{045939C0-9EF4-4014-89F5-48BBF5AF9B5C}" srcId="{50202916-6349-4C43-B469-C34AD8F9B43C}" destId="{82CA9CC4-F139-4B26-8042-0FDFB651C517}" srcOrd="0" destOrd="0" parTransId="{FC70C7C4-48BE-4CDE-878F-6FF1FF8C4C8F}" sibTransId="{8C112653-E516-4EDA-8F6C-9BE983B0B628}"/>
    <dgm:cxn modelId="{A0076B59-4178-4197-84CA-9F9DBA6681E9}" type="presOf" srcId="{82CA9CC4-F139-4B26-8042-0FDFB651C517}" destId="{4ED8C73F-0212-418D-908B-F0DAC68F9E30}" srcOrd="0" destOrd="0" presId="urn:microsoft.com/office/officeart/2005/8/layout/hList1"/>
    <dgm:cxn modelId="{0117198A-54C7-4115-9E3F-30EB36E370AC}" type="presOf" srcId="{50202916-6349-4C43-B469-C34AD8F9B43C}" destId="{E69BF304-A726-4ED8-AD0D-FBED05130443}" srcOrd="0" destOrd="0" presId="urn:microsoft.com/office/officeart/2005/8/layout/hList1"/>
    <dgm:cxn modelId="{62404D37-8435-4AF2-80A8-6F102118EB47}" type="presOf" srcId="{33BA726D-8A93-4C1C-99D1-A0DBE9010A27}" destId="{832990FF-6070-41E1-998F-505563D78CEC}" srcOrd="0" destOrd="0" presId="urn:microsoft.com/office/officeart/2005/8/layout/hList1"/>
    <dgm:cxn modelId="{A8FBAF62-6600-4C2B-BF94-4467BD48B237}" srcId="{33BA726D-8A93-4C1C-99D1-A0DBE9010A27}" destId="{3774578F-F2E0-427E-B967-A152E98835D5}" srcOrd="0" destOrd="0" parTransId="{AEE97F17-8B27-49C8-AE5F-A8ACE78AB7D2}" sibTransId="{1C6AC89E-426B-4622-BC32-4597A4F3BB16}"/>
    <dgm:cxn modelId="{0F44B77F-9BF8-471A-9ABC-4A10F930DF82}" type="presOf" srcId="{3774578F-F2E0-427E-B967-A152E98835D5}" destId="{04B36D2E-86B5-40F9-8F29-695AC44A7AAF}" srcOrd="0" destOrd="0" presId="urn:microsoft.com/office/officeart/2005/8/layout/hList1"/>
    <dgm:cxn modelId="{79F2EA7C-A52F-4472-A2C0-6EBC56611166}" type="presOf" srcId="{9949530F-9642-474E-ABC0-4001C7995E7A}" destId="{69CCD42B-FB43-4A1F-B695-EE25E4FC648C}" srcOrd="0" destOrd="0" presId="urn:microsoft.com/office/officeart/2005/8/layout/hList1"/>
    <dgm:cxn modelId="{7E331910-9FB2-4286-A41D-6DE68DAB828F}" srcId="{33BA726D-8A93-4C1C-99D1-A0DBE9010A27}" destId="{50202916-6349-4C43-B469-C34AD8F9B43C}" srcOrd="1" destOrd="0" parTransId="{F073D825-2176-47D8-8C45-FA20EDDE2A4A}" sibTransId="{2D1C2DE2-AA2E-4DB0-93F4-ED43678458A3}"/>
    <dgm:cxn modelId="{1F66A3AC-9907-44E0-B820-A384C4BFEA49}" type="presParOf" srcId="{832990FF-6070-41E1-998F-505563D78CEC}" destId="{E7225D4C-C1C8-481A-B2BC-43C9BD79813C}" srcOrd="0" destOrd="0" presId="urn:microsoft.com/office/officeart/2005/8/layout/hList1"/>
    <dgm:cxn modelId="{D8E4A499-F592-46C1-9864-9179128FB26F}" type="presParOf" srcId="{E7225D4C-C1C8-481A-B2BC-43C9BD79813C}" destId="{04B36D2E-86B5-40F9-8F29-695AC44A7AAF}" srcOrd="0" destOrd="0" presId="urn:microsoft.com/office/officeart/2005/8/layout/hList1"/>
    <dgm:cxn modelId="{8E6BF5E7-5A5C-42FB-BCA7-7F9B2077ECC5}" type="presParOf" srcId="{E7225D4C-C1C8-481A-B2BC-43C9BD79813C}" destId="{69CCD42B-FB43-4A1F-B695-EE25E4FC648C}" srcOrd="1" destOrd="0" presId="urn:microsoft.com/office/officeart/2005/8/layout/hList1"/>
    <dgm:cxn modelId="{560A3421-4253-48CE-8105-BD7A78090016}" type="presParOf" srcId="{832990FF-6070-41E1-998F-505563D78CEC}" destId="{E37660B3-F898-4FAE-AC4B-FCDC1966DBB8}" srcOrd="1" destOrd="0" presId="urn:microsoft.com/office/officeart/2005/8/layout/hList1"/>
    <dgm:cxn modelId="{2B2BA81A-6995-41AA-8E6B-01B8C91E4646}" type="presParOf" srcId="{832990FF-6070-41E1-998F-505563D78CEC}" destId="{A6EEB2DC-10F5-48E3-BDDF-9C7BCBE8100A}" srcOrd="2" destOrd="0" presId="urn:microsoft.com/office/officeart/2005/8/layout/hList1"/>
    <dgm:cxn modelId="{EBBEE0AC-1762-4F60-9A62-F1214C7A1A97}" type="presParOf" srcId="{A6EEB2DC-10F5-48E3-BDDF-9C7BCBE8100A}" destId="{E69BF304-A726-4ED8-AD0D-FBED05130443}" srcOrd="0" destOrd="0" presId="urn:microsoft.com/office/officeart/2005/8/layout/hList1"/>
    <dgm:cxn modelId="{BDC08C04-788C-4255-92A2-0C5E9A640614}" type="presParOf" srcId="{A6EEB2DC-10F5-48E3-BDDF-9C7BCBE8100A}" destId="{4ED8C73F-0212-418D-908B-F0DAC68F9E3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39CABBC-09D5-4925-9859-78D3A884EF4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6A9FFC8-48D7-4D64-A454-9024B86C0C77}">
      <dgm:prSet/>
      <dgm:spPr/>
      <dgm:t>
        <a:bodyPr/>
        <a:lstStyle/>
        <a:p>
          <a:r>
            <a:rPr lang="en-US" b="1" u="sng"/>
            <a:t>5- Endocrine effects</a:t>
          </a:r>
          <a:endParaRPr lang="en-US"/>
        </a:p>
      </dgm:t>
    </dgm:pt>
    <dgm:pt modelId="{1B607167-5EB7-49BE-AB7A-5D3E72E5CDFC}" type="parTrans" cxnId="{2BA83492-C2EA-436C-B83B-19302B6287FF}">
      <dgm:prSet/>
      <dgm:spPr/>
      <dgm:t>
        <a:bodyPr/>
        <a:lstStyle/>
        <a:p>
          <a:endParaRPr lang="en-US"/>
        </a:p>
      </dgm:t>
    </dgm:pt>
    <dgm:pt modelId="{BE7BFE44-A622-4D05-958F-0414BAA66BDE}" type="sibTrans" cxnId="{2BA83492-C2EA-436C-B83B-19302B6287FF}">
      <dgm:prSet/>
      <dgm:spPr/>
      <dgm:t>
        <a:bodyPr/>
        <a:lstStyle/>
        <a:p>
          <a:endParaRPr lang="en-US"/>
        </a:p>
      </dgm:t>
    </dgm:pt>
    <dgm:pt modelId="{3E700422-6F05-40C2-86A8-5ECFE547D9B0}">
      <dgm:prSet/>
      <dgm:spPr/>
      <dgm:t>
        <a:bodyPr/>
        <a:lstStyle/>
        <a:p>
          <a:r>
            <a:rPr lang="en-US" b="1"/>
            <a:t>Increases release of antidiuretic hormone 	(ADH)</a:t>
          </a:r>
          <a:endParaRPr lang="en-US"/>
        </a:p>
      </dgm:t>
    </dgm:pt>
    <dgm:pt modelId="{E222A885-B7F3-4926-AC20-9EDBF413B4BC}" type="parTrans" cxnId="{CD63E550-3417-4398-BE3D-61451E270E99}">
      <dgm:prSet/>
      <dgm:spPr/>
      <dgm:t>
        <a:bodyPr/>
        <a:lstStyle/>
        <a:p>
          <a:endParaRPr lang="en-US"/>
        </a:p>
      </dgm:t>
    </dgm:pt>
    <dgm:pt modelId="{F9D50D34-B421-45A4-8022-234D34E356ED}" type="sibTrans" cxnId="{CD63E550-3417-4398-BE3D-61451E270E99}">
      <dgm:prSet/>
      <dgm:spPr/>
      <dgm:t>
        <a:bodyPr/>
        <a:lstStyle/>
        <a:p>
          <a:endParaRPr lang="en-US"/>
        </a:p>
      </dgm:t>
    </dgm:pt>
    <dgm:pt modelId="{CB3B8770-3297-4248-AB69-F099ECAE5E83}">
      <dgm:prSet/>
      <dgm:spPr/>
      <dgm:t>
        <a:bodyPr/>
        <a:lstStyle/>
        <a:p>
          <a:r>
            <a:rPr lang="en-US" b="1"/>
            <a:t>Decreases release of lutenizing hormone 	(LH), follicle stimulating hormone (FSH) 	&amp; adrenocorticotropic hormone (ACTH)</a:t>
          </a:r>
          <a:endParaRPr lang="en-US"/>
        </a:p>
      </dgm:t>
    </dgm:pt>
    <dgm:pt modelId="{58746A45-B794-43E7-9A76-FE28E6F6833B}" type="parTrans" cxnId="{FADFAD9D-5156-407C-A4CD-6F1ED4A52DCC}">
      <dgm:prSet/>
      <dgm:spPr/>
      <dgm:t>
        <a:bodyPr/>
        <a:lstStyle/>
        <a:p>
          <a:endParaRPr lang="en-US"/>
        </a:p>
      </dgm:t>
    </dgm:pt>
    <dgm:pt modelId="{B1B5FF81-0944-4F57-9388-74D2B0E350CB}" type="sibTrans" cxnId="{FADFAD9D-5156-407C-A4CD-6F1ED4A52DCC}">
      <dgm:prSet/>
      <dgm:spPr/>
      <dgm:t>
        <a:bodyPr/>
        <a:lstStyle/>
        <a:p>
          <a:endParaRPr lang="en-US"/>
        </a:p>
      </dgm:t>
    </dgm:pt>
    <dgm:pt modelId="{0DF3FD29-596B-4CF0-AADE-5C72DC88E1A4}" type="pres">
      <dgm:prSet presAssocID="{B39CABBC-09D5-4925-9859-78D3A884EF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E355F0-6068-41C4-B7BA-2F223D17C78C}" type="pres">
      <dgm:prSet presAssocID="{E6A9FFC8-48D7-4D64-A454-9024B86C0C7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C2790-139A-4E27-AFB2-075A28DF97A1}" type="pres">
      <dgm:prSet presAssocID="{E6A9FFC8-48D7-4D64-A454-9024B86C0C7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856E7D-51EC-492C-BE3A-6193422DB28F}" type="presOf" srcId="{E6A9FFC8-48D7-4D64-A454-9024B86C0C77}" destId="{0FE355F0-6068-41C4-B7BA-2F223D17C78C}" srcOrd="0" destOrd="0" presId="urn:microsoft.com/office/officeart/2005/8/layout/vList2"/>
    <dgm:cxn modelId="{93BA3E27-7A7D-4D45-9DA0-15F67C534E44}" type="presOf" srcId="{CB3B8770-3297-4248-AB69-F099ECAE5E83}" destId="{BADC2790-139A-4E27-AFB2-075A28DF97A1}" srcOrd="0" destOrd="1" presId="urn:microsoft.com/office/officeart/2005/8/layout/vList2"/>
    <dgm:cxn modelId="{FADFAD9D-5156-407C-A4CD-6F1ED4A52DCC}" srcId="{E6A9FFC8-48D7-4D64-A454-9024B86C0C77}" destId="{CB3B8770-3297-4248-AB69-F099ECAE5E83}" srcOrd="1" destOrd="0" parTransId="{58746A45-B794-43E7-9A76-FE28E6F6833B}" sibTransId="{B1B5FF81-0944-4F57-9388-74D2B0E350CB}"/>
    <dgm:cxn modelId="{2BA83492-C2EA-436C-B83B-19302B6287FF}" srcId="{B39CABBC-09D5-4925-9859-78D3A884EF48}" destId="{E6A9FFC8-48D7-4D64-A454-9024B86C0C77}" srcOrd="0" destOrd="0" parTransId="{1B607167-5EB7-49BE-AB7A-5D3E72E5CDFC}" sibTransId="{BE7BFE44-A622-4D05-958F-0414BAA66BDE}"/>
    <dgm:cxn modelId="{CD63E550-3417-4398-BE3D-61451E270E99}" srcId="{E6A9FFC8-48D7-4D64-A454-9024B86C0C77}" destId="{3E700422-6F05-40C2-86A8-5ECFE547D9B0}" srcOrd="0" destOrd="0" parTransId="{E222A885-B7F3-4926-AC20-9EDBF413B4BC}" sibTransId="{F9D50D34-B421-45A4-8022-234D34E356ED}"/>
    <dgm:cxn modelId="{83AEBD1E-A6D6-4377-BF1D-098CFB9F950B}" type="presOf" srcId="{B39CABBC-09D5-4925-9859-78D3A884EF48}" destId="{0DF3FD29-596B-4CF0-AADE-5C72DC88E1A4}" srcOrd="0" destOrd="0" presId="urn:microsoft.com/office/officeart/2005/8/layout/vList2"/>
    <dgm:cxn modelId="{F5079BBF-EFB5-436C-AC94-94EE2B451D5C}" type="presOf" srcId="{3E700422-6F05-40C2-86A8-5ECFE547D9B0}" destId="{BADC2790-139A-4E27-AFB2-075A28DF97A1}" srcOrd="0" destOrd="0" presId="urn:microsoft.com/office/officeart/2005/8/layout/vList2"/>
    <dgm:cxn modelId="{14D8B253-B536-4CAC-8C3E-FFE8BEE007E0}" type="presParOf" srcId="{0DF3FD29-596B-4CF0-AADE-5C72DC88E1A4}" destId="{0FE355F0-6068-41C4-B7BA-2F223D17C78C}" srcOrd="0" destOrd="0" presId="urn:microsoft.com/office/officeart/2005/8/layout/vList2"/>
    <dgm:cxn modelId="{AF7FD024-2172-4397-8FEB-FABB32CA8E39}" type="presParOf" srcId="{0DF3FD29-596B-4CF0-AADE-5C72DC88E1A4}" destId="{BADC2790-139A-4E27-AFB2-075A28DF97A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3E3AF78-FD4F-494B-A339-0C14F2149CC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504A676-B853-4811-A7BA-7FCD0DB8BA25}">
      <dgm:prSet/>
      <dgm:spPr/>
      <dgm:t>
        <a:bodyPr/>
        <a:lstStyle/>
        <a:p>
          <a:r>
            <a:rPr lang="en-US" b="1"/>
            <a:t>1- Severe pain (Post-operative, trauma, cancer &amp; myocardial infarction)</a:t>
          </a:r>
          <a:endParaRPr lang="en-US"/>
        </a:p>
      </dgm:t>
    </dgm:pt>
    <dgm:pt modelId="{34C4A253-2930-4807-ABED-D8F31FD4864C}" type="parTrans" cxnId="{ED5C854D-F8A0-49D0-AA12-A4AFE644EDBF}">
      <dgm:prSet/>
      <dgm:spPr/>
      <dgm:t>
        <a:bodyPr/>
        <a:lstStyle/>
        <a:p>
          <a:endParaRPr lang="en-US"/>
        </a:p>
      </dgm:t>
    </dgm:pt>
    <dgm:pt modelId="{6A2639E6-FC26-47FE-91F2-4018055FCA02}" type="sibTrans" cxnId="{ED5C854D-F8A0-49D0-AA12-A4AFE644EDBF}">
      <dgm:prSet/>
      <dgm:spPr/>
      <dgm:t>
        <a:bodyPr/>
        <a:lstStyle/>
        <a:p>
          <a:endParaRPr lang="en-US"/>
        </a:p>
      </dgm:t>
    </dgm:pt>
    <dgm:pt modelId="{36260378-2674-4327-AE20-F0E10A20D329}">
      <dgm:prSet/>
      <dgm:spPr/>
      <dgm:t>
        <a:bodyPr/>
        <a:lstStyle/>
        <a:p>
          <a:r>
            <a:rPr lang="en-US" b="1"/>
            <a:t>2- Pre-anesthetic medication</a:t>
          </a:r>
          <a:endParaRPr lang="en-US"/>
        </a:p>
      </dgm:t>
    </dgm:pt>
    <dgm:pt modelId="{6C176B23-B14B-4BC1-AADA-9AA3F152DFB5}" type="parTrans" cxnId="{8F58DE4A-798A-4457-ACD3-A3C4C324F28F}">
      <dgm:prSet/>
      <dgm:spPr/>
      <dgm:t>
        <a:bodyPr/>
        <a:lstStyle/>
        <a:p>
          <a:endParaRPr lang="en-US"/>
        </a:p>
      </dgm:t>
    </dgm:pt>
    <dgm:pt modelId="{11A19CD9-B5CA-4421-9209-2AD3EB80E018}" type="sibTrans" cxnId="{8F58DE4A-798A-4457-ACD3-A3C4C324F28F}">
      <dgm:prSet/>
      <dgm:spPr/>
      <dgm:t>
        <a:bodyPr/>
        <a:lstStyle/>
        <a:p>
          <a:endParaRPr lang="en-US"/>
        </a:p>
      </dgm:t>
    </dgm:pt>
    <dgm:pt modelId="{386CDB30-BA98-46BE-9588-630EDACEF3F2}">
      <dgm:prSet/>
      <dgm:spPr/>
      <dgm:t>
        <a:bodyPr/>
        <a:lstStyle/>
        <a:p>
          <a:r>
            <a:rPr lang="en-US" b="1"/>
            <a:t>3- Cough suppressant</a:t>
          </a:r>
          <a:endParaRPr lang="en-US"/>
        </a:p>
      </dgm:t>
    </dgm:pt>
    <dgm:pt modelId="{73D204A0-D08D-443A-8FA9-32923B6E7ECA}" type="parTrans" cxnId="{85565AA7-0E3D-4616-A604-CCDC7456B0AD}">
      <dgm:prSet/>
      <dgm:spPr/>
      <dgm:t>
        <a:bodyPr/>
        <a:lstStyle/>
        <a:p>
          <a:endParaRPr lang="en-US"/>
        </a:p>
      </dgm:t>
    </dgm:pt>
    <dgm:pt modelId="{1854B502-4CA9-420A-9FE2-66491F0C186E}" type="sibTrans" cxnId="{85565AA7-0E3D-4616-A604-CCDC7456B0AD}">
      <dgm:prSet/>
      <dgm:spPr/>
      <dgm:t>
        <a:bodyPr/>
        <a:lstStyle/>
        <a:p>
          <a:endParaRPr lang="en-US"/>
        </a:p>
      </dgm:t>
    </dgm:pt>
    <dgm:pt modelId="{A21C6C12-2F49-4761-94D6-A33D4CB6F1A5}" type="pres">
      <dgm:prSet presAssocID="{83E3AF78-FD4F-494B-A339-0C14F2149C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03A25E-6ACD-4E2A-A215-11D918B3F10B}" type="pres">
      <dgm:prSet presAssocID="{2504A676-B853-4811-A7BA-7FCD0DB8BA2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A3A8B-1C5B-45B8-ADD4-A088BFC032EC}" type="pres">
      <dgm:prSet presAssocID="{6A2639E6-FC26-47FE-91F2-4018055FCA02}" presName="spacer" presStyleCnt="0"/>
      <dgm:spPr/>
    </dgm:pt>
    <dgm:pt modelId="{3FD46DCB-43FF-4514-81B2-8633FEE0482C}" type="pres">
      <dgm:prSet presAssocID="{36260378-2674-4327-AE20-F0E10A20D32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75881-D165-474D-8620-12C523F68815}" type="pres">
      <dgm:prSet presAssocID="{11A19CD9-B5CA-4421-9209-2AD3EB80E018}" presName="spacer" presStyleCnt="0"/>
      <dgm:spPr/>
    </dgm:pt>
    <dgm:pt modelId="{E8BE507E-F73B-4D9A-8D47-7D97C17E4CCA}" type="pres">
      <dgm:prSet presAssocID="{386CDB30-BA98-46BE-9588-630EDACEF3F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AAD43F-4E48-47B3-8489-7841859496BC}" type="presOf" srcId="{83E3AF78-FD4F-494B-A339-0C14F2149CCF}" destId="{A21C6C12-2F49-4761-94D6-A33D4CB6F1A5}" srcOrd="0" destOrd="0" presId="urn:microsoft.com/office/officeart/2005/8/layout/vList2"/>
    <dgm:cxn modelId="{42FAF965-B12E-46FD-8268-84F7DA741BEC}" type="presOf" srcId="{36260378-2674-4327-AE20-F0E10A20D329}" destId="{3FD46DCB-43FF-4514-81B2-8633FEE0482C}" srcOrd="0" destOrd="0" presId="urn:microsoft.com/office/officeart/2005/8/layout/vList2"/>
    <dgm:cxn modelId="{7E1A2A6E-306F-43C5-A44A-10E08BFA0976}" type="presOf" srcId="{2504A676-B853-4811-A7BA-7FCD0DB8BA25}" destId="{B103A25E-6ACD-4E2A-A215-11D918B3F10B}" srcOrd="0" destOrd="0" presId="urn:microsoft.com/office/officeart/2005/8/layout/vList2"/>
    <dgm:cxn modelId="{8F58DE4A-798A-4457-ACD3-A3C4C324F28F}" srcId="{83E3AF78-FD4F-494B-A339-0C14F2149CCF}" destId="{36260378-2674-4327-AE20-F0E10A20D329}" srcOrd="1" destOrd="0" parTransId="{6C176B23-B14B-4BC1-AADA-9AA3F152DFB5}" sibTransId="{11A19CD9-B5CA-4421-9209-2AD3EB80E018}"/>
    <dgm:cxn modelId="{AC1DC918-B799-48B9-B6D2-9A7C3FA81267}" type="presOf" srcId="{386CDB30-BA98-46BE-9588-630EDACEF3F2}" destId="{E8BE507E-F73B-4D9A-8D47-7D97C17E4CCA}" srcOrd="0" destOrd="0" presId="urn:microsoft.com/office/officeart/2005/8/layout/vList2"/>
    <dgm:cxn modelId="{85565AA7-0E3D-4616-A604-CCDC7456B0AD}" srcId="{83E3AF78-FD4F-494B-A339-0C14F2149CCF}" destId="{386CDB30-BA98-46BE-9588-630EDACEF3F2}" srcOrd="2" destOrd="0" parTransId="{73D204A0-D08D-443A-8FA9-32923B6E7ECA}" sibTransId="{1854B502-4CA9-420A-9FE2-66491F0C186E}"/>
    <dgm:cxn modelId="{ED5C854D-F8A0-49D0-AA12-A4AFE644EDBF}" srcId="{83E3AF78-FD4F-494B-A339-0C14F2149CCF}" destId="{2504A676-B853-4811-A7BA-7FCD0DB8BA25}" srcOrd="0" destOrd="0" parTransId="{34C4A253-2930-4807-ABED-D8F31FD4864C}" sibTransId="{6A2639E6-FC26-47FE-91F2-4018055FCA02}"/>
    <dgm:cxn modelId="{F37D1995-534B-4DB3-AB28-CFBEFB467EAA}" type="presParOf" srcId="{A21C6C12-2F49-4761-94D6-A33D4CB6F1A5}" destId="{B103A25E-6ACD-4E2A-A215-11D918B3F10B}" srcOrd="0" destOrd="0" presId="urn:microsoft.com/office/officeart/2005/8/layout/vList2"/>
    <dgm:cxn modelId="{A627AED4-C27A-4B71-881E-F21CA310F1A6}" type="presParOf" srcId="{A21C6C12-2F49-4761-94D6-A33D4CB6F1A5}" destId="{019A3A8B-1C5B-45B8-ADD4-A088BFC032EC}" srcOrd="1" destOrd="0" presId="urn:microsoft.com/office/officeart/2005/8/layout/vList2"/>
    <dgm:cxn modelId="{AE3D0E19-3167-4252-ADB4-6C91FCD97154}" type="presParOf" srcId="{A21C6C12-2F49-4761-94D6-A33D4CB6F1A5}" destId="{3FD46DCB-43FF-4514-81B2-8633FEE0482C}" srcOrd="2" destOrd="0" presId="urn:microsoft.com/office/officeart/2005/8/layout/vList2"/>
    <dgm:cxn modelId="{A9D58D21-644C-46A1-B343-DB988629501D}" type="presParOf" srcId="{A21C6C12-2F49-4761-94D6-A33D4CB6F1A5}" destId="{7EB75881-D165-474D-8620-12C523F68815}" srcOrd="3" destOrd="0" presId="urn:microsoft.com/office/officeart/2005/8/layout/vList2"/>
    <dgm:cxn modelId="{1B9847F9-7B87-42C0-90FD-2D9C8537EA42}" type="presParOf" srcId="{A21C6C12-2F49-4761-94D6-A33D4CB6F1A5}" destId="{E8BE507E-F73B-4D9A-8D47-7D97C17E4CC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24D1BA8-90B5-41C5-81DA-2FDA3663F4C7}" type="doc">
      <dgm:prSet loTypeId="urn:microsoft.com/office/officeart/2005/8/layout/default#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A36D73C-555D-4376-9F62-FCFE6D7FE129}">
      <dgm:prSet/>
      <dgm:spPr/>
      <dgm:t>
        <a:bodyPr/>
        <a:lstStyle/>
        <a:p>
          <a:r>
            <a:rPr lang="en-US" b="1" dirty="0"/>
            <a:t>4- </a:t>
          </a:r>
          <a:r>
            <a:rPr lang="en-US" b="1" u="sng" dirty="0"/>
            <a:t>Pulmonary oedema</a:t>
          </a:r>
          <a:r>
            <a:rPr lang="en-US" b="1" dirty="0"/>
            <a:t>: </a:t>
          </a:r>
          <a:r>
            <a:rPr lang="en-US" b="1" u="sng" dirty="0"/>
            <a:t>As it can:</a:t>
          </a:r>
          <a:endParaRPr lang="en-US" dirty="0"/>
        </a:p>
      </dgm:t>
    </dgm:pt>
    <dgm:pt modelId="{C9F04583-E710-4E0E-BE7F-ED1C80A48F3B}" type="parTrans" cxnId="{412E0B88-6EB4-44C6-897B-326BD641E19F}">
      <dgm:prSet/>
      <dgm:spPr/>
      <dgm:t>
        <a:bodyPr/>
        <a:lstStyle/>
        <a:p>
          <a:endParaRPr lang="en-US"/>
        </a:p>
      </dgm:t>
    </dgm:pt>
    <dgm:pt modelId="{96A34056-18C1-4BEA-BFB7-B15372BB61E9}" type="sibTrans" cxnId="{412E0B88-6EB4-44C6-897B-326BD641E19F}">
      <dgm:prSet/>
      <dgm:spPr/>
      <dgm:t>
        <a:bodyPr/>
        <a:lstStyle/>
        <a:p>
          <a:endParaRPr lang="en-US"/>
        </a:p>
      </dgm:t>
    </dgm:pt>
    <dgm:pt modelId="{AC694754-ABF0-45D2-AA59-1E15160CEF68}">
      <dgm:prSet/>
      <dgm:spPr/>
      <dgm:t>
        <a:bodyPr/>
        <a:lstStyle/>
        <a:p>
          <a:r>
            <a:rPr lang="en-US" b="1"/>
            <a:t>Decrease pulmonary pressure</a:t>
          </a:r>
          <a:endParaRPr lang="en-US"/>
        </a:p>
      </dgm:t>
    </dgm:pt>
    <dgm:pt modelId="{849336C4-1643-424F-AE1E-C61E9E925463}" type="parTrans" cxnId="{5975B5B3-A24E-4FCC-BBC6-9A648DC9B651}">
      <dgm:prSet/>
      <dgm:spPr/>
      <dgm:t>
        <a:bodyPr/>
        <a:lstStyle/>
        <a:p>
          <a:endParaRPr lang="en-US"/>
        </a:p>
      </dgm:t>
    </dgm:pt>
    <dgm:pt modelId="{C61B7675-A945-425E-AE4C-BBD85FBD2BA5}" type="sibTrans" cxnId="{5975B5B3-A24E-4FCC-BBC6-9A648DC9B651}">
      <dgm:prSet/>
      <dgm:spPr/>
      <dgm:t>
        <a:bodyPr/>
        <a:lstStyle/>
        <a:p>
          <a:endParaRPr lang="en-US"/>
        </a:p>
      </dgm:t>
    </dgm:pt>
    <dgm:pt modelId="{D809D4C1-F479-4FBB-A3B3-418FBA1EBF71}">
      <dgm:prSet/>
      <dgm:spPr/>
      <dgm:t>
        <a:bodyPr/>
        <a:lstStyle/>
        <a:p>
          <a:r>
            <a:rPr lang="en-US" b="1"/>
            <a:t>Decrease patient anxiety</a:t>
          </a:r>
          <a:endParaRPr lang="en-US"/>
        </a:p>
      </dgm:t>
    </dgm:pt>
    <dgm:pt modelId="{674434C2-1E88-49CA-BEB9-3F37499668F6}" type="parTrans" cxnId="{112E1C17-BBDB-4B9D-8638-09CE3152D719}">
      <dgm:prSet/>
      <dgm:spPr/>
      <dgm:t>
        <a:bodyPr/>
        <a:lstStyle/>
        <a:p>
          <a:endParaRPr lang="en-US"/>
        </a:p>
      </dgm:t>
    </dgm:pt>
    <dgm:pt modelId="{C93D56AE-3B54-4FCA-8EB3-42D4CEBEA17F}" type="sibTrans" cxnId="{112E1C17-BBDB-4B9D-8638-09CE3152D719}">
      <dgm:prSet/>
      <dgm:spPr/>
      <dgm:t>
        <a:bodyPr/>
        <a:lstStyle/>
        <a:p>
          <a:endParaRPr lang="en-US"/>
        </a:p>
      </dgm:t>
    </dgm:pt>
    <dgm:pt modelId="{D8CF3D14-6562-4DD7-840B-AF19B8624087}">
      <dgm:prSet/>
      <dgm:spPr/>
      <dgm:t>
        <a:bodyPr/>
        <a:lstStyle/>
        <a:p>
          <a:r>
            <a:rPr lang="en-US" b="1"/>
            <a:t>Suppress cough</a:t>
          </a:r>
          <a:endParaRPr lang="en-US"/>
        </a:p>
      </dgm:t>
    </dgm:pt>
    <dgm:pt modelId="{93D19739-ACA0-467F-8CF4-2D27223C52AB}" type="parTrans" cxnId="{1F8509B2-0F5D-4338-99B2-23399AD099C3}">
      <dgm:prSet/>
      <dgm:spPr/>
      <dgm:t>
        <a:bodyPr/>
        <a:lstStyle/>
        <a:p>
          <a:endParaRPr lang="en-US"/>
        </a:p>
      </dgm:t>
    </dgm:pt>
    <dgm:pt modelId="{478F342D-D81B-404C-B47F-3FDD7A862912}" type="sibTrans" cxnId="{1F8509B2-0F5D-4338-99B2-23399AD099C3}">
      <dgm:prSet/>
      <dgm:spPr/>
      <dgm:t>
        <a:bodyPr/>
        <a:lstStyle/>
        <a:p>
          <a:endParaRPr lang="en-US"/>
        </a:p>
      </dgm:t>
    </dgm:pt>
    <dgm:pt modelId="{93438C11-D382-49F7-AE7C-62EA8C934AF0}">
      <dgm:prSet/>
      <dgm:spPr/>
      <dgm:t>
        <a:bodyPr/>
        <a:lstStyle/>
        <a:p>
          <a:r>
            <a:rPr lang="en-US" b="1"/>
            <a:t>Slow respiration</a:t>
          </a:r>
          <a:endParaRPr lang="en-US"/>
        </a:p>
      </dgm:t>
    </dgm:pt>
    <dgm:pt modelId="{31AD3239-FFE6-4AFC-92EC-68EBF40A083F}" type="parTrans" cxnId="{31D66FB0-78EB-4BE9-9C2E-ADFD0CC00BB6}">
      <dgm:prSet/>
      <dgm:spPr/>
      <dgm:t>
        <a:bodyPr/>
        <a:lstStyle/>
        <a:p>
          <a:endParaRPr lang="en-US"/>
        </a:p>
      </dgm:t>
    </dgm:pt>
    <dgm:pt modelId="{C0A45343-B57D-4676-ACAF-3B5801EEF8C2}" type="sibTrans" cxnId="{31D66FB0-78EB-4BE9-9C2E-ADFD0CC00BB6}">
      <dgm:prSet/>
      <dgm:spPr/>
      <dgm:t>
        <a:bodyPr/>
        <a:lstStyle/>
        <a:p>
          <a:endParaRPr lang="en-US"/>
        </a:p>
      </dgm:t>
    </dgm:pt>
    <dgm:pt modelId="{BE96A74E-FC5C-486E-9470-11F6569FCEB2}" type="pres">
      <dgm:prSet presAssocID="{E24D1BA8-90B5-41C5-81DA-2FDA3663F4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4AEC25-7024-49DE-A18E-6F7C62D7AAD5}" type="pres">
      <dgm:prSet presAssocID="{3A36D73C-555D-4376-9F62-FCFE6D7FE12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F7A88-50AF-4EEB-B9A7-0810C4AAF49F}" type="pres">
      <dgm:prSet presAssocID="{96A34056-18C1-4BEA-BFB7-B15372BB61E9}" presName="sibTrans" presStyleCnt="0"/>
      <dgm:spPr/>
    </dgm:pt>
    <dgm:pt modelId="{69FE165C-9602-436B-A1EA-8F2700FF6552}" type="pres">
      <dgm:prSet presAssocID="{AC694754-ABF0-45D2-AA59-1E15160CEF6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368F5-8EEE-428E-BD87-6633E58F6920}" type="pres">
      <dgm:prSet presAssocID="{C61B7675-A945-425E-AE4C-BBD85FBD2BA5}" presName="sibTrans" presStyleCnt="0"/>
      <dgm:spPr/>
    </dgm:pt>
    <dgm:pt modelId="{DA74A095-11E8-42B2-BC9D-E95CBC582001}" type="pres">
      <dgm:prSet presAssocID="{D809D4C1-F479-4FBB-A3B3-418FBA1EBF7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7EF81D-150E-4429-B355-15CD45AC571A}" type="pres">
      <dgm:prSet presAssocID="{C93D56AE-3B54-4FCA-8EB3-42D4CEBEA17F}" presName="sibTrans" presStyleCnt="0"/>
      <dgm:spPr/>
    </dgm:pt>
    <dgm:pt modelId="{1A9074FE-E624-476A-8502-3DFD88141CFC}" type="pres">
      <dgm:prSet presAssocID="{D8CF3D14-6562-4DD7-840B-AF19B862408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80003-AF53-4FE3-8C38-28181BEC5307}" type="pres">
      <dgm:prSet presAssocID="{478F342D-D81B-404C-B47F-3FDD7A862912}" presName="sibTrans" presStyleCnt="0"/>
      <dgm:spPr/>
    </dgm:pt>
    <dgm:pt modelId="{2B5AAF41-B8FB-4114-A76A-249DD935C521}" type="pres">
      <dgm:prSet presAssocID="{93438C11-D382-49F7-AE7C-62EA8C934AF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DED747-8A2B-4D4C-9E47-2164379EEB0C}" type="presOf" srcId="{AC694754-ABF0-45D2-AA59-1E15160CEF68}" destId="{69FE165C-9602-436B-A1EA-8F2700FF6552}" srcOrd="0" destOrd="0" presId="urn:microsoft.com/office/officeart/2005/8/layout/default#2"/>
    <dgm:cxn modelId="{4A7F05CC-D298-4754-8EB8-530805CDF986}" type="presOf" srcId="{E24D1BA8-90B5-41C5-81DA-2FDA3663F4C7}" destId="{BE96A74E-FC5C-486E-9470-11F6569FCEB2}" srcOrd="0" destOrd="0" presId="urn:microsoft.com/office/officeart/2005/8/layout/default#2"/>
    <dgm:cxn modelId="{1F8509B2-0F5D-4338-99B2-23399AD099C3}" srcId="{E24D1BA8-90B5-41C5-81DA-2FDA3663F4C7}" destId="{D8CF3D14-6562-4DD7-840B-AF19B8624087}" srcOrd="3" destOrd="0" parTransId="{93D19739-ACA0-467F-8CF4-2D27223C52AB}" sibTransId="{478F342D-D81B-404C-B47F-3FDD7A862912}"/>
    <dgm:cxn modelId="{31D66FB0-78EB-4BE9-9C2E-ADFD0CC00BB6}" srcId="{E24D1BA8-90B5-41C5-81DA-2FDA3663F4C7}" destId="{93438C11-D382-49F7-AE7C-62EA8C934AF0}" srcOrd="4" destOrd="0" parTransId="{31AD3239-FFE6-4AFC-92EC-68EBF40A083F}" sibTransId="{C0A45343-B57D-4676-ACAF-3B5801EEF8C2}"/>
    <dgm:cxn modelId="{ACF5FFAC-562A-409D-9A0D-645525F38411}" type="presOf" srcId="{93438C11-D382-49F7-AE7C-62EA8C934AF0}" destId="{2B5AAF41-B8FB-4114-A76A-249DD935C521}" srcOrd="0" destOrd="0" presId="urn:microsoft.com/office/officeart/2005/8/layout/default#2"/>
    <dgm:cxn modelId="{112E1C17-BBDB-4B9D-8638-09CE3152D719}" srcId="{E24D1BA8-90B5-41C5-81DA-2FDA3663F4C7}" destId="{D809D4C1-F479-4FBB-A3B3-418FBA1EBF71}" srcOrd="2" destOrd="0" parTransId="{674434C2-1E88-49CA-BEB9-3F37499668F6}" sibTransId="{C93D56AE-3B54-4FCA-8EB3-42D4CEBEA17F}"/>
    <dgm:cxn modelId="{3A393B51-1A27-4F0A-8991-4C41BBAC8377}" type="presOf" srcId="{3A36D73C-555D-4376-9F62-FCFE6D7FE129}" destId="{2B4AEC25-7024-49DE-A18E-6F7C62D7AAD5}" srcOrd="0" destOrd="0" presId="urn:microsoft.com/office/officeart/2005/8/layout/default#2"/>
    <dgm:cxn modelId="{412E0B88-6EB4-44C6-897B-326BD641E19F}" srcId="{E24D1BA8-90B5-41C5-81DA-2FDA3663F4C7}" destId="{3A36D73C-555D-4376-9F62-FCFE6D7FE129}" srcOrd="0" destOrd="0" parTransId="{C9F04583-E710-4E0E-BE7F-ED1C80A48F3B}" sibTransId="{96A34056-18C1-4BEA-BFB7-B15372BB61E9}"/>
    <dgm:cxn modelId="{5975B5B3-A24E-4FCC-BBC6-9A648DC9B651}" srcId="{E24D1BA8-90B5-41C5-81DA-2FDA3663F4C7}" destId="{AC694754-ABF0-45D2-AA59-1E15160CEF68}" srcOrd="1" destOrd="0" parTransId="{849336C4-1643-424F-AE1E-C61E9E925463}" sibTransId="{C61B7675-A945-425E-AE4C-BBD85FBD2BA5}"/>
    <dgm:cxn modelId="{923DF22B-A38A-43CC-AF57-86C7FEEBA568}" type="presOf" srcId="{D809D4C1-F479-4FBB-A3B3-418FBA1EBF71}" destId="{DA74A095-11E8-42B2-BC9D-E95CBC582001}" srcOrd="0" destOrd="0" presId="urn:microsoft.com/office/officeart/2005/8/layout/default#2"/>
    <dgm:cxn modelId="{6CD1F26F-C821-4F76-8981-57D716A96F54}" type="presOf" srcId="{D8CF3D14-6562-4DD7-840B-AF19B8624087}" destId="{1A9074FE-E624-476A-8502-3DFD88141CFC}" srcOrd="0" destOrd="0" presId="urn:microsoft.com/office/officeart/2005/8/layout/default#2"/>
    <dgm:cxn modelId="{8F5D904B-7A5C-418B-9419-BA9C17159DBE}" type="presParOf" srcId="{BE96A74E-FC5C-486E-9470-11F6569FCEB2}" destId="{2B4AEC25-7024-49DE-A18E-6F7C62D7AAD5}" srcOrd="0" destOrd="0" presId="urn:microsoft.com/office/officeart/2005/8/layout/default#2"/>
    <dgm:cxn modelId="{5974721F-3E01-461E-B547-080C633FED0D}" type="presParOf" srcId="{BE96A74E-FC5C-486E-9470-11F6569FCEB2}" destId="{541F7A88-50AF-4EEB-B9A7-0810C4AAF49F}" srcOrd="1" destOrd="0" presId="urn:microsoft.com/office/officeart/2005/8/layout/default#2"/>
    <dgm:cxn modelId="{1035CA0D-0C12-4095-96E7-08FBD6A84C65}" type="presParOf" srcId="{BE96A74E-FC5C-486E-9470-11F6569FCEB2}" destId="{69FE165C-9602-436B-A1EA-8F2700FF6552}" srcOrd="2" destOrd="0" presId="urn:microsoft.com/office/officeart/2005/8/layout/default#2"/>
    <dgm:cxn modelId="{A15ADDBE-A406-44D6-B7F6-9CB58F52367C}" type="presParOf" srcId="{BE96A74E-FC5C-486E-9470-11F6569FCEB2}" destId="{1E5368F5-8EEE-428E-BD87-6633E58F6920}" srcOrd="3" destOrd="0" presId="urn:microsoft.com/office/officeart/2005/8/layout/default#2"/>
    <dgm:cxn modelId="{3B4D6987-8764-49BB-9F76-9374708D82DF}" type="presParOf" srcId="{BE96A74E-FC5C-486E-9470-11F6569FCEB2}" destId="{DA74A095-11E8-42B2-BC9D-E95CBC582001}" srcOrd="4" destOrd="0" presId="urn:microsoft.com/office/officeart/2005/8/layout/default#2"/>
    <dgm:cxn modelId="{93751FB0-EC6F-4FDE-B7F6-6E770A57D135}" type="presParOf" srcId="{BE96A74E-FC5C-486E-9470-11F6569FCEB2}" destId="{247EF81D-150E-4429-B355-15CD45AC571A}" srcOrd="5" destOrd="0" presId="urn:microsoft.com/office/officeart/2005/8/layout/default#2"/>
    <dgm:cxn modelId="{D5C46001-46F0-40C9-9321-F6AFA11ED1BB}" type="presParOf" srcId="{BE96A74E-FC5C-486E-9470-11F6569FCEB2}" destId="{1A9074FE-E624-476A-8502-3DFD88141CFC}" srcOrd="6" destOrd="0" presId="urn:microsoft.com/office/officeart/2005/8/layout/default#2"/>
    <dgm:cxn modelId="{EACDF572-2946-434B-A15D-ED47CB08D35B}" type="presParOf" srcId="{BE96A74E-FC5C-486E-9470-11F6569FCEB2}" destId="{E2880003-AF53-4FE3-8C38-28181BEC5307}" srcOrd="7" destOrd="0" presId="urn:microsoft.com/office/officeart/2005/8/layout/default#2"/>
    <dgm:cxn modelId="{673ACAFA-2E36-4B42-AA48-4D72B74DE91E}" type="presParOf" srcId="{BE96A74E-FC5C-486E-9470-11F6569FCEB2}" destId="{2B5AAF41-B8FB-4114-A76A-249DD935C521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DE28618-5A37-4CC0-9FDB-F6BEEE9ABA6D}" type="doc">
      <dgm:prSet loTypeId="urn:microsoft.com/office/officeart/2005/8/layout/default#3" loCatId="list" qsTypeId="urn:microsoft.com/office/officeart/2005/8/quickstyle/simple1" qsCatId="simple" csTypeId="urn:microsoft.com/office/officeart/2005/8/colors/colorful1#4" csCatId="colorful"/>
      <dgm:spPr/>
      <dgm:t>
        <a:bodyPr/>
        <a:lstStyle/>
        <a:p>
          <a:endParaRPr lang="en-US"/>
        </a:p>
      </dgm:t>
    </dgm:pt>
    <dgm:pt modelId="{1E1BC971-CC33-4530-977F-7E6A7DD897A7}">
      <dgm:prSet/>
      <dgm:spPr/>
      <dgm:t>
        <a:bodyPr/>
        <a:lstStyle/>
        <a:p>
          <a:r>
            <a:rPr lang="en-US" b="1"/>
            <a:t>Respiratory depression</a:t>
          </a:r>
        </a:p>
      </dgm:t>
    </dgm:pt>
    <dgm:pt modelId="{E3865557-7FEC-41F3-8447-61D2CBF57763}" type="parTrans" cxnId="{F9F80DA6-DB3D-475C-BD6C-BA29226F0CAD}">
      <dgm:prSet/>
      <dgm:spPr/>
      <dgm:t>
        <a:bodyPr/>
        <a:lstStyle/>
        <a:p>
          <a:endParaRPr lang="en-US"/>
        </a:p>
      </dgm:t>
    </dgm:pt>
    <dgm:pt modelId="{E9C5BEE4-E906-4430-9DB2-7618EB755C2B}" type="sibTrans" cxnId="{F9F80DA6-DB3D-475C-BD6C-BA29226F0CAD}">
      <dgm:prSet/>
      <dgm:spPr/>
      <dgm:t>
        <a:bodyPr/>
        <a:lstStyle/>
        <a:p>
          <a:endParaRPr lang="en-US"/>
        </a:p>
      </dgm:t>
    </dgm:pt>
    <dgm:pt modelId="{AEB87880-E422-4B75-88B1-DEC5C62C3BAA}">
      <dgm:prSet/>
      <dgm:spPr/>
      <dgm:t>
        <a:bodyPr/>
        <a:lstStyle/>
        <a:p>
          <a:r>
            <a:rPr lang="en-US" b="1"/>
            <a:t>Vomiting</a:t>
          </a:r>
          <a:endParaRPr lang="en-US"/>
        </a:p>
      </dgm:t>
    </dgm:pt>
    <dgm:pt modelId="{569143E0-9637-4273-BAE1-CF26FD2D587A}" type="parTrans" cxnId="{DDF70578-2C78-4906-9098-3F4B7338D31C}">
      <dgm:prSet/>
      <dgm:spPr/>
      <dgm:t>
        <a:bodyPr/>
        <a:lstStyle/>
        <a:p>
          <a:endParaRPr lang="en-US"/>
        </a:p>
      </dgm:t>
    </dgm:pt>
    <dgm:pt modelId="{DA81EAE7-D17B-4E3B-8C13-89713562AD49}" type="sibTrans" cxnId="{DDF70578-2C78-4906-9098-3F4B7338D31C}">
      <dgm:prSet/>
      <dgm:spPr/>
      <dgm:t>
        <a:bodyPr/>
        <a:lstStyle/>
        <a:p>
          <a:endParaRPr lang="en-US"/>
        </a:p>
      </dgm:t>
    </dgm:pt>
    <dgm:pt modelId="{CC57BA37-DCA3-45EB-BD3A-A9FAA4366425}">
      <dgm:prSet/>
      <dgm:spPr/>
      <dgm:t>
        <a:bodyPr/>
        <a:lstStyle/>
        <a:p>
          <a:r>
            <a:rPr lang="en-US" b="1"/>
            <a:t>Hypotension</a:t>
          </a:r>
          <a:endParaRPr lang="en-US"/>
        </a:p>
      </dgm:t>
    </dgm:pt>
    <dgm:pt modelId="{C96D82D8-7954-42D2-AF9C-15F2728752D0}" type="parTrans" cxnId="{F0B552E0-E5F6-43E7-A948-74E5ADDF8AFE}">
      <dgm:prSet/>
      <dgm:spPr/>
      <dgm:t>
        <a:bodyPr/>
        <a:lstStyle/>
        <a:p>
          <a:endParaRPr lang="en-US"/>
        </a:p>
      </dgm:t>
    </dgm:pt>
    <dgm:pt modelId="{AF768639-E660-4521-8838-87FCD30A0D04}" type="sibTrans" cxnId="{F0B552E0-E5F6-43E7-A948-74E5ADDF8AFE}">
      <dgm:prSet/>
      <dgm:spPr/>
      <dgm:t>
        <a:bodyPr/>
        <a:lstStyle/>
        <a:p>
          <a:endParaRPr lang="en-US"/>
        </a:p>
      </dgm:t>
    </dgm:pt>
    <dgm:pt modelId="{D456A677-834C-4E7C-8036-880A3FE2838A}">
      <dgm:prSet/>
      <dgm:spPr/>
      <dgm:t>
        <a:bodyPr/>
        <a:lstStyle/>
        <a:p>
          <a:r>
            <a:rPr lang="en-US" b="1"/>
            <a:t>Bradycardia</a:t>
          </a:r>
          <a:endParaRPr lang="en-US"/>
        </a:p>
      </dgm:t>
    </dgm:pt>
    <dgm:pt modelId="{DF2B0334-49E9-4C7E-B8B8-9AC1C65ABC3D}" type="parTrans" cxnId="{4069D433-EF1E-4E93-A490-549145DC2317}">
      <dgm:prSet/>
      <dgm:spPr/>
      <dgm:t>
        <a:bodyPr/>
        <a:lstStyle/>
        <a:p>
          <a:endParaRPr lang="en-US"/>
        </a:p>
      </dgm:t>
    </dgm:pt>
    <dgm:pt modelId="{C66F7735-0D92-4972-BEDE-D33DD140C80C}" type="sibTrans" cxnId="{4069D433-EF1E-4E93-A490-549145DC2317}">
      <dgm:prSet/>
      <dgm:spPr/>
      <dgm:t>
        <a:bodyPr/>
        <a:lstStyle/>
        <a:p>
          <a:endParaRPr lang="en-US"/>
        </a:p>
      </dgm:t>
    </dgm:pt>
    <dgm:pt modelId="{6543B86E-7793-4C0E-BCEE-982B0A9170DF}">
      <dgm:prSet/>
      <dgm:spPr/>
      <dgm:t>
        <a:bodyPr/>
        <a:lstStyle/>
        <a:p>
          <a:r>
            <a:rPr lang="en-US" b="1"/>
            <a:t>Urine retention</a:t>
          </a:r>
          <a:endParaRPr lang="en-US"/>
        </a:p>
      </dgm:t>
    </dgm:pt>
    <dgm:pt modelId="{B1EE3AE9-98AB-4934-9FF0-D76F39E2AF2F}" type="parTrans" cxnId="{94E9F536-3BFA-4E43-AFF1-A1C29B86B881}">
      <dgm:prSet/>
      <dgm:spPr/>
      <dgm:t>
        <a:bodyPr/>
        <a:lstStyle/>
        <a:p>
          <a:endParaRPr lang="en-US"/>
        </a:p>
      </dgm:t>
    </dgm:pt>
    <dgm:pt modelId="{75384548-409E-48C4-B5F9-5C505EDF6455}" type="sibTrans" cxnId="{94E9F536-3BFA-4E43-AFF1-A1C29B86B881}">
      <dgm:prSet/>
      <dgm:spPr/>
      <dgm:t>
        <a:bodyPr/>
        <a:lstStyle/>
        <a:p>
          <a:endParaRPr lang="en-US"/>
        </a:p>
      </dgm:t>
    </dgm:pt>
    <dgm:pt modelId="{18EE51C8-7CF6-4C7C-B950-EAF2A244A613}">
      <dgm:prSet/>
      <dgm:spPr/>
      <dgm:t>
        <a:bodyPr/>
        <a:lstStyle/>
        <a:p>
          <a:r>
            <a:rPr lang="en-US" b="1"/>
            <a:t>Constipation</a:t>
          </a:r>
          <a:endParaRPr lang="en-US"/>
        </a:p>
      </dgm:t>
    </dgm:pt>
    <dgm:pt modelId="{3EAA8891-85FF-4224-9253-CBB6F7952C4F}" type="parTrans" cxnId="{22FCD37F-1ADB-4397-8038-79E66AD2941A}">
      <dgm:prSet/>
      <dgm:spPr/>
      <dgm:t>
        <a:bodyPr/>
        <a:lstStyle/>
        <a:p>
          <a:endParaRPr lang="en-US"/>
        </a:p>
      </dgm:t>
    </dgm:pt>
    <dgm:pt modelId="{5568E87E-B241-4DE4-88A9-DE53E7607B19}" type="sibTrans" cxnId="{22FCD37F-1ADB-4397-8038-79E66AD2941A}">
      <dgm:prSet/>
      <dgm:spPr/>
      <dgm:t>
        <a:bodyPr/>
        <a:lstStyle/>
        <a:p>
          <a:endParaRPr lang="en-US"/>
        </a:p>
      </dgm:t>
    </dgm:pt>
    <dgm:pt modelId="{C736E1AE-EBBC-49AA-9B5D-D2A0528BCEA7}">
      <dgm:prSet/>
      <dgm:spPr/>
      <dgm:t>
        <a:bodyPr/>
        <a:lstStyle/>
        <a:p>
          <a:r>
            <a:rPr lang="en-US" b="1"/>
            <a:t>Addiction</a:t>
          </a:r>
          <a:endParaRPr lang="en-US"/>
        </a:p>
      </dgm:t>
    </dgm:pt>
    <dgm:pt modelId="{061DB594-5E9F-40E3-8E79-63B87E5DA55F}" type="parTrans" cxnId="{A693F516-7EDA-476E-97AD-AB42965659BA}">
      <dgm:prSet/>
      <dgm:spPr/>
      <dgm:t>
        <a:bodyPr/>
        <a:lstStyle/>
        <a:p>
          <a:endParaRPr lang="en-US"/>
        </a:p>
      </dgm:t>
    </dgm:pt>
    <dgm:pt modelId="{85C82BFC-B8D9-49E4-A70C-74C9B48D03BA}" type="sibTrans" cxnId="{A693F516-7EDA-476E-97AD-AB42965659BA}">
      <dgm:prSet/>
      <dgm:spPr/>
      <dgm:t>
        <a:bodyPr/>
        <a:lstStyle/>
        <a:p>
          <a:endParaRPr lang="en-US"/>
        </a:p>
      </dgm:t>
    </dgm:pt>
    <dgm:pt modelId="{66B1E564-9085-4514-8B94-0CBA254B1A63}" type="pres">
      <dgm:prSet presAssocID="{8DE28618-5A37-4CC0-9FDB-F6BEEE9ABA6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D4A694-FFDB-4F21-AD3B-C1BE87380388}" type="pres">
      <dgm:prSet presAssocID="{1E1BC971-CC33-4530-977F-7E6A7DD897A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5A59A-B9CB-4D3C-9AFA-BFFE7A08D116}" type="pres">
      <dgm:prSet presAssocID="{E9C5BEE4-E906-4430-9DB2-7618EB755C2B}" presName="sibTrans" presStyleCnt="0"/>
      <dgm:spPr/>
    </dgm:pt>
    <dgm:pt modelId="{31654EA4-954C-496B-A1BF-795E7AA35F7B}" type="pres">
      <dgm:prSet presAssocID="{AEB87880-E422-4B75-88B1-DEC5C62C3BA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B2BB51-8B61-4C29-AAFF-77E2ED1963FC}" type="pres">
      <dgm:prSet presAssocID="{DA81EAE7-D17B-4E3B-8C13-89713562AD49}" presName="sibTrans" presStyleCnt="0"/>
      <dgm:spPr/>
    </dgm:pt>
    <dgm:pt modelId="{A3D0F458-03D9-4F6D-BF5B-C53431350897}" type="pres">
      <dgm:prSet presAssocID="{CC57BA37-DCA3-45EB-BD3A-A9FAA436642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B0406B-14BF-4D33-BC01-343FEE3B5A3E}" type="pres">
      <dgm:prSet presAssocID="{AF768639-E660-4521-8838-87FCD30A0D04}" presName="sibTrans" presStyleCnt="0"/>
      <dgm:spPr/>
    </dgm:pt>
    <dgm:pt modelId="{BFF7CF40-BB4A-44C0-91B8-9750A5328D1B}" type="pres">
      <dgm:prSet presAssocID="{D456A677-834C-4E7C-8036-880A3FE2838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3EEC2-F312-4C41-9502-EA778D26A5C7}" type="pres">
      <dgm:prSet presAssocID="{C66F7735-0D92-4972-BEDE-D33DD140C80C}" presName="sibTrans" presStyleCnt="0"/>
      <dgm:spPr/>
    </dgm:pt>
    <dgm:pt modelId="{630C5542-4ECA-4124-8230-F8738790E565}" type="pres">
      <dgm:prSet presAssocID="{6543B86E-7793-4C0E-BCEE-982B0A9170D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E1198-5024-4444-8882-7EE882730C22}" type="pres">
      <dgm:prSet presAssocID="{75384548-409E-48C4-B5F9-5C505EDF6455}" presName="sibTrans" presStyleCnt="0"/>
      <dgm:spPr/>
    </dgm:pt>
    <dgm:pt modelId="{B268F640-3298-40DC-B1DF-F5FB2453A70D}" type="pres">
      <dgm:prSet presAssocID="{18EE51C8-7CF6-4C7C-B950-EAF2A244A61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5B839-9379-404E-80F3-061CD7518CA5}" type="pres">
      <dgm:prSet presAssocID="{5568E87E-B241-4DE4-88A9-DE53E7607B19}" presName="sibTrans" presStyleCnt="0"/>
      <dgm:spPr/>
    </dgm:pt>
    <dgm:pt modelId="{B6437790-0042-490D-8561-A46812313384}" type="pres">
      <dgm:prSet presAssocID="{C736E1AE-EBBC-49AA-9B5D-D2A0528BCEA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630F30-FE46-4979-8B4A-D1206142917B}" type="presOf" srcId="{C736E1AE-EBBC-49AA-9B5D-D2A0528BCEA7}" destId="{B6437790-0042-490D-8561-A46812313384}" srcOrd="0" destOrd="0" presId="urn:microsoft.com/office/officeart/2005/8/layout/default#3"/>
    <dgm:cxn modelId="{4069D433-EF1E-4E93-A490-549145DC2317}" srcId="{8DE28618-5A37-4CC0-9FDB-F6BEEE9ABA6D}" destId="{D456A677-834C-4E7C-8036-880A3FE2838A}" srcOrd="3" destOrd="0" parTransId="{DF2B0334-49E9-4C7E-B8B8-9AC1C65ABC3D}" sibTransId="{C66F7735-0D92-4972-BEDE-D33DD140C80C}"/>
    <dgm:cxn modelId="{94E9F536-3BFA-4E43-AFF1-A1C29B86B881}" srcId="{8DE28618-5A37-4CC0-9FDB-F6BEEE9ABA6D}" destId="{6543B86E-7793-4C0E-BCEE-982B0A9170DF}" srcOrd="4" destOrd="0" parTransId="{B1EE3AE9-98AB-4934-9FF0-D76F39E2AF2F}" sibTransId="{75384548-409E-48C4-B5F9-5C505EDF6455}"/>
    <dgm:cxn modelId="{6B2134FF-AFDC-4324-9D46-9AD551C1AD9F}" type="presOf" srcId="{6543B86E-7793-4C0E-BCEE-982B0A9170DF}" destId="{630C5542-4ECA-4124-8230-F8738790E565}" srcOrd="0" destOrd="0" presId="urn:microsoft.com/office/officeart/2005/8/layout/default#3"/>
    <dgm:cxn modelId="{434A8393-73A6-4E96-8B08-D017821715D0}" type="presOf" srcId="{D456A677-834C-4E7C-8036-880A3FE2838A}" destId="{BFF7CF40-BB4A-44C0-91B8-9750A5328D1B}" srcOrd="0" destOrd="0" presId="urn:microsoft.com/office/officeart/2005/8/layout/default#3"/>
    <dgm:cxn modelId="{E8F4EDC1-A740-4633-A4D1-3841C7020F0A}" type="presOf" srcId="{CC57BA37-DCA3-45EB-BD3A-A9FAA4366425}" destId="{A3D0F458-03D9-4F6D-BF5B-C53431350897}" srcOrd="0" destOrd="0" presId="urn:microsoft.com/office/officeart/2005/8/layout/default#3"/>
    <dgm:cxn modelId="{F9F80DA6-DB3D-475C-BD6C-BA29226F0CAD}" srcId="{8DE28618-5A37-4CC0-9FDB-F6BEEE9ABA6D}" destId="{1E1BC971-CC33-4530-977F-7E6A7DD897A7}" srcOrd="0" destOrd="0" parTransId="{E3865557-7FEC-41F3-8447-61D2CBF57763}" sibTransId="{E9C5BEE4-E906-4430-9DB2-7618EB755C2B}"/>
    <dgm:cxn modelId="{137B806D-DF79-4DCD-B6F5-5A002CDAAF93}" type="presOf" srcId="{18EE51C8-7CF6-4C7C-B950-EAF2A244A613}" destId="{B268F640-3298-40DC-B1DF-F5FB2453A70D}" srcOrd="0" destOrd="0" presId="urn:microsoft.com/office/officeart/2005/8/layout/default#3"/>
    <dgm:cxn modelId="{FD2E16AB-B69D-49E2-AA04-87B67F719660}" type="presOf" srcId="{AEB87880-E422-4B75-88B1-DEC5C62C3BAA}" destId="{31654EA4-954C-496B-A1BF-795E7AA35F7B}" srcOrd="0" destOrd="0" presId="urn:microsoft.com/office/officeart/2005/8/layout/default#3"/>
    <dgm:cxn modelId="{22FCD37F-1ADB-4397-8038-79E66AD2941A}" srcId="{8DE28618-5A37-4CC0-9FDB-F6BEEE9ABA6D}" destId="{18EE51C8-7CF6-4C7C-B950-EAF2A244A613}" srcOrd="5" destOrd="0" parTransId="{3EAA8891-85FF-4224-9253-CBB6F7952C4F}" sibTransId="{5568E87E-B241-4DE4-88A9-DE53E7607B19}"/>
    <dgm:cxn modelId="{F0B552E0-E5F6-43E7-A948-74E5ADDF8AFE}" srcId="{8DE28618-5A37-4CC0-9FDB-F6BEEE9ABA6D}" destId="{CC57BA37-DCA3-45EB-BD3A-A9FAA4366425}" srcOrd="2" destOrd="0" parTransId="{C96D82D8-7954-42D2-AF9C-15F2728752D0}" sibTransId="{AF768639-E660-4521-8838-87FCD30A0D04}"/>
    <dgm:cxn modelId="{A693F516-7EDA-476E-97AD-AB42965659BA}" srcId="{8DE28618-5A37-4CC0-9FDB-F6BEEE9ABA6D}" destId="{C736E1AE-EBBC-49AA-9B5D-D2A0528BCEA7}" srcOrd="6" destOrd="0" parTransId="{061DB594-5E9F-40E3-8E79-63B87E5DA55F}" sibTransId="{85C82BFC-B8D9-49E4-A70C-74C9B48D03BA}"/>
    <dgm:cxn modelId="{243C6B86-AE22-4EF0-A6AE-97555F212C41}" type="presOf" srcId="{8DE28618-5A37-4CC0-9FDB-F6BEEE9ABA6D}" destId="{66B1E564-9085-4514-8B94-0CBA254B1A63}" srcOrd="0" destOrd="0" presId="urn:microsoft.com/office/officeart/2005/8/layout/default#3"/>
    <dgm:cxn modelId="{0BBF0B52-162B-4600-88A7-FB3520B97E06}" type="presOf" srcId="{1E1BC971-CC33-4530-977F-7E6A7DD897A7}" destId="{7FD4A694-FFDB-4F21-AD3B-C1BE87380388}" srcOrd="0" destOrd="0" presId="urn:microsoft.com/office/officeart/2005/8/layout/default#3"/>
    <dgm:cxn modelId="{DDF70578-2C78-4906-9098-3F4B7338D31C}" srcId="{8DE28618-5A37-4CC0-9FDB-F6BEEE9ABA6D}" destId="{AEB87880-E422-4B75-88B1-DEC5C62C3BAA}" srcOrd="1" destOrd="0" parTransId="{569143E0-9637-4273-BAE1-CF26FD2D587A}" sibTransId="{DA81EAE7-D17B-4E3B-8C13-89713562AD49}"/>
    <dgm:cxn modelId="{1714B9FB-CC9E-4610-8FB1-3203F25A49C6}" type="presParOf" srcId="{66B1E564-9085-4514-8B94-0CBA254B1A63}" destId="{7FD4A694-FFDB-4F21-AD3B-C1BE87380388}" srcOrd="0" destOrd="0" presId="urn:microsoft.com/office/officeart/2005/8/layout/default#3"/>
    <dgm:cxn modelId="{E9D34C5C-5921-42A1-8171-046F01BF10EA}" type="presParOf" srcId="{66B1E564-9085-4514-8B94-0CBA254B1A63}" destId="{7C25A59A-B9CB-4D3C-9AFA-BFFE7A08D116}" srcOrd="1" destOrd="0" presId="urn:microsoft.com/office/officeart/2005/8/layout/default#3"/>
    <dgm:cxn modelId="{33BBD8E6-6B62-490E-A319-52A10A402B2A}" type="presParOf" srcId="{66B1E564-9085-4514-8B94-0CBA254B1A63}" destId="{31654EA4-954C-496B-A1BF-795E7AA35F7B}" srcOrd="2" destOrd="0" presId="urn:microsoft.com/office/officeart/2005/8/layout/default#3"/>
    <dgm:cxn modelId="{E201B86E-B7F4-4FC2-B57A-4444CE1632D3}" type="presParOf" srcId="{66B1E564-9085-4514-8B94-0CBA254B1A63}" destId="{CBB2BB51-8B61-4C29-AAFF-77E2ED1963FC}" srcOrd="3" destOrd="0" presId="urn:microsoft.com/office/officeart/2005/8/layout/default#3"/>
    <dgm:cxn modelId="{1A4DD653-8B82-4BB1-AEB5-F7BC86D45664}" type="presParOf" srcId="{66B1E564-9085-4514-8B94-0CBA254B1A63}" destId="{A3D0F458-03D9-4F6D-BF5B-C53431350897}" srcOrd="4" destOrd="0" presId="urn:microsoft.com/office/officeart/2005/8/layout/default#3"/>
    <dgm:cxn modelId="{13B01802-B463-45DA-B9CE-F82AB766505F}" type="presParOf" srcId="{66B1E564-9085-4514-8B94-0CBA254B1A63}" destId="{E3B0406B-14BF-4D33-BC01-343FEE3B5A3E}" srcOrd="5" destOrd="0" presId="urn:microsoft.com/office/officeart/2005/8/layout/default#3"/>
    <dgm:cxn modelId="{FB12B3AD-D9B1-4DCC-B99C-56241F46CDC2}" type="presParOf" srcId="{66B1E564-9085-4514-8B94-0CBA254B1A63}" destId="{BFF7CF40-BB4A-44C0-91B8-9750A5328D1B}" srcOrd="6" destOrd="0" presId="urn:microsoft.com/office/officeart/2005/8/layout/default#3"/>
    <dgm:cxn modelId="{20B403D5-F9DD-444A-8512-4F734483A8B7}" type="presParOf" srcId="{66B1E564-9085-4514-8B94-0CBA254B1A63}" destId="{8BE3EEC2-F312-4C41-9502-EA778D26A5C7}" srcOrd="7" destOrd="0" presId="urn:microsoft.com/office/officeart/2005/8/layout/default#3"/>
    <dgm:cxn modelId="{59D23F47-E237-4A1F-8CE6-EC1787828870}" type="presParOf" srcId="{66B1E564-9085-4514-8B94-0CBA254B1A63}" destId="{630C5542-4ECA-4124-8230-F8738790E565}" srcOrd="8" destOrd="0" presId="urn:microsoft.com/office/officeart/2005/8/layout/default#3"/>
    <dgm:cxn modelId="{E9103C90-854A-4446-94EA-37A6511B032F}" type="presParOf" srcId="{66B1E564-9085-4514-8B94-0CBA254B1A63}" destId="{207E1198-5024-4444-8882-7EE882730C22}" srcOrd="9" destOrd="0" presId="urn:microsoft.com/office/officeart/2005/8/layout/default#3"/>
    <dgm:cxn modelId="{C8642843-1A2F-42B2-B3A0-7F79270F7995}" type="presParOf" srcId="{66B1E564-9085-4514-8B94-0CBA254B1A63}" destId="{B268F640-3298-40DC-B1DF-F5FB2453A70D}" srcOrd="10" destOrd="0" presId="urn:microsoft.com/office/officeart/2005/8/layout/default#3"/>
    <dgm:cxn modelId="{2AFDD118-1561-4E19-B11F-51A7D1B306E3}" type="presParOf" srcId="{66B1E564-9085-4514-8B94-0CBA254B1A63}" destId="{4B95B839-9379-404E-80F3-061CD7518CA5}" srcOrd="11" destOrd="0" presId="urn:microsoft.com/office/officeart/2005/8/layout/default#3"/>
    <dgm:cxn modelId="{21ED5817-020D-423E-88E3-4A74ED780518}" type="presParOf" srcId="{66B1E564-9085-4514-8B94-0CBA254B1A63}" destId="{B6437790-0042-490D-8561-A46812313384}" srcOrd="1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281D0D8-A910-46D8-B0D3-93460F71E9E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780601D-1F30-454E-AF42-33E96C24AE52}">
      <dgm:prSet/>
      <dgm:spPr/>
      <dgm:t>
        <a:bodyPr/>
        <a:lstStyle/>
        <a:p>
          <a:pPr algn="ctr"/>
          <a:r>
            <a:rPr lang="en-US" b="1" dirty="0"/>
            <a:t>1- Strong agonists</a:t>
          </a:r>
          <a:endParaRPr lang="en-US" dirty="0"/>
        </a:p>
      </dgm:t>
    </dgm:pt>
    <dgm:pt modelId="{8AF40BCF-189A-4418-A8B6-4D1006A990DA}" type="parTrans" cxnId="{5B760580-894E-492B-8ED9-17A852AB1BF2}">
      <dgm:prSet/>
      <dgm:spPr/>
      <dgm:t>
        <a:bodyPr/>
        <a:lstStyle/>
        <a:p>
          <a:endParaRPr lang="en-US"/>
        </a:p>
      </dgm:t>
    </dgm:pt>
    <dgm:pt modelId="{E9E8EC8C-E839-4623-B6F8-041B5DBD9090}" type="sibTrans" cxnId="{5B760580-894E-492B-8ED9-17A852AB1BF2}">
      <dgm:prSet/>
      <dgm:spPr/>
      <dgm:t>
        <a:bodyPr/>
        <a:lstStyle/>
        <a:p>
          <a:endParaRPr lang="en-US"/>
        </a:p>
      </dgm:t>
    </dgm:pt>
    <dgm:pt modelId="{F849B162-A8C0-4BF1-A17E-D0046C76C1B4}">
      <dgm:prSet/>
      <dgm:spPr/>
      <dgm:t>
        <a:bodyPr/>
        <a:lstStyle/>
        <a:p>
          <a:pPr algn="ctr"/>
          <a:r>
            <a:rPr lang="en-US" b="1" dirty="0"/>
            <a:t>2- Partial </a:t>
          </a:r>
          <a:r>
            <a:rPr lang="en-US" b="1" dirty="0" smtClean="0"/>
            <a:t>agonists: Mixed agonist/antagonists </a:t>
          </a:r>
          <a:endParaRPr lang="en-US" dirty="0"/>
        </a:p>
      </dgm:t>
    </dgm:pt>
    <dgm:pt modelId="{FEA09618-4E4C-4FC0-9FA3-17187932CABF}" type="parTrans" cxnId="{79114734-9A16-4431-84D0-969BD8E6074B}">
      <dgm:prSet/>
      <dgm:spPr/>
      <dgm:t>
        <a:bodyPr/>
        <a:lstStyle/>
        <a:p>
          <a:endParaRPr lang="en-US"/>
        </a:p>
      </dgm:t>
    </dgm:pt>
    <dgm:pt modelId="{5795D3FE-945C-4F0B-8462-1D0EBB4191F0}" type="sibTrans" cxnId="{79114734-9A16-4431-84D0-969BD8E6074B}">
      <dgm:prSet/>
      <dgm:spPr/>
      <dgm:t>
        <a:bodyPr/>
        <a:lstStyle/>
        <a:p>
          <a:endParaRPr lang="en-US"/>
        </a:p>
      </dgm:t>
    </dgm:pt>
    <dgm:pt modelId="{93ED282B-906B-445B-A6EC-F690FDA871A1}">
      <dgm:prSet/>
      <dgm:spPr/>
      <dgm:t>
        <a:bodyPr/>
        <a:lstStyle/>
        <a:p>
          <a:pPr algn="ctr"/>
          <a:r>
            <a:rPr lang="en-US" b="1" dirty="0" smtClean="0"/>
            <a:t>3- </a:t>
          </a:r>
          <a:r>
            <a:rPr lang="en-US" b="1" dirty="0"/>
            <a:t>Miscellaneous</a:t>
          </a:r>
          <a:endParaRPr lang="en-US" dirty="0"/>
        </a:p>
      </dgm:t>
    </dgm:pt>
    <dgm:pt modelId="{B19F60F8-6135-4EF5-A4DB-1F2B29AFFD11}" type="parTrans" cxnId="{746FD7C6-877A-4877-B605-7A6363158A09}">
      <dgm:prSet/>
      <dgm:spPr/>
      <dgm:t>
        <a:bodyPr/>
        <a:lstStyle/>
        <a:p>
          <a:endParaRPr lang="en-US"/>
        </a:p>
      </dgm:t>
    </dgm:pt>
    <dgm:pt modelId="{ABD79355-5404-4B14-B283-19934E7CA4EE}" type="sibTrans" cxnId="{746FD7C6-877A-4877-B605-7A6363158A09}">
      <dgm:prSet/>
      <dgm:spPr/>
      <dgm:t>
        <a:bodyPr/>
        <a:lstStyle/>
        <a:p>
          <a:endParaRPr lang="en-US"/>
        </a:p>
      </dgm:t>
    </dgm:pt>
    <dgm:pt modelId="{B326C060-97BE-46A3-8D35-81145E3FFEF7}">
      <dgm:prSet/>
      <dgm:spPr/>
      <dgm:t>
        <a:bodyPr/>
        <a:lstStyle/>
        <a:p>
          <a:pPr algn="ctr"/>
          <a:r>
            <a:rPr lang="en-US" b="1" dirty="0" smtClean="0">
              <a:latin typeface="Times New Roman" pitchFamily="18" charset="0"/>
              <a:cs typeface="Times New Roman" pitchFamily="18" charset="0"/>
            </a:rPr>
            <a:t>4- </a:t>
          </a:r>
          <a:r>
            <a:rPr lang="en-US" b="1" dirty="0" err="1">
              <a:latin typeface="Times New Roman" pitchFamily="18" charset="0"/>
              <a:cs typeface="Times New Roman" pitchFamily="18" charset="0"/>
            </a:rPr>
            <a:t>Opioid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antagonists</a:t>
          </a:r>
        </a:p>
      </dgm:t>
    </dgm:pt>
    <dgm:pt modelId="{29CA8372-FBCF-4A36-ACEB-75E91059CE93}" type="parTrans" cxnId="{8FB66827-3183-45C5-9239-FB3D6C5AE64A}">
      <dgm:prSet/>
      <dgm:spPr/>
      <dgm:t>
        <a:bodyPr/>
        <a:lstStyle/>
        <a:p>
          <a:endParaRPr lang="en-US"/>
        </a:p>
      </dgm:t>
    </dgm:pt>
    <dgm:pt modelId="{A9A6F7BA-908D-4891-8874-CDFD8AFF3E84}" type="sibTrans" cxnId="{8FB66827-3183-45C5-9239-FB3D6C5AE64A}">
      <dgm:prSet/>
      <dgm:spPr/>
      <dgm:t>
        <a:bodyPr/>
        <a:lstStyle/>
        <a:p>
          <a:endParaRPr lang="en-US"/>
        </a:p>
      </dgm:t>
    </dgm:pt>
    <dgm:pt modelId="{013ED0B1-2A86-40DB-BB09-11E57F1E344E}" type="pres">
      <dgm:prSet presAssocID="{3281D0D8-A910-46D8-B0D3-93460F71E9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FD562D-F14C-47F4-8DCE-48033A87A288}" type="pres">
      <dgm:prSet presAssocID="{1780601D-1F30-454E-AF42-33E96C24AE5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3089A-9C34-4702-958B-6242BC4FA0E2}" type="pres">
      <dgm:prSet presAssocID="{E9E8EC8C-E839-4623-B6F8-041B5DBD9090}" presName="spacer" presStyleCnt="0"/>
      <dgm:spPr/>
    </dgm:pt>
    <dgm:pt modelId="{C6C421A0-20DC-4E80-B2E5-F23507EA1F07}" type="pres">
      <dgm:prSet presAssocID="{F849B162-A8C0-4BF1-A17E-D0046C76C1B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0BCAEB-0D49-4307-BEC1-4D88E9DA67F0}" type="pres">
      <dgm:prSet presAssocID="{5795D3FE-945C-4F0B-8462-1D0EBB4191F0}" presName="spacer" presStyleCnt="0"/>
      <dgm:spPr/>
    </dgm:pt>
    <dgm:pt modelId="{DC94BE3B-67AF-4830-8A78-B57025D8977E}" type="pres">
      <dgm:prSet presAssocID="{93ED282B-906B-445B-A6EC-F690FDA871A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4EFCC-EF53-4FF4-85F2-1CA8413217F3}" type="pres">
      <dgm:prSet presAssocID="{ABD79355-5404-4B14-B283-19934E7CA4EE}" presName="spacer" presStyleCnt="0"/>
      <dgm:spPr/>
    </dgm:pt>
    <dgm:pt modelId="{8570600A-D3D9-4A49-B3BB-B6818765ABCC}" type="pres">
      <dgm:prSet presAssocID="{B326C060-97BE-46A3-8D35-81145E3FFEF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210339-CDDA-4B4B-A0F1-7466D1E2EFFE}" type="presOf" srcId="{F849B162-A8C0-4BF1-A17E-D0046C76C1B4}" destId="{C6C421A0-20DC-4E80-B2E5-F23507EA1F07}" srcOrd="0" destOrd="0" presId="urn:microsoft.com/office/officeart/2005/8/layout/vList2"/>
    <dgm:cxn modelId="{79114734-9A16-4431-84D0-969BD8E6074B}" srcId="{3281D0D8-A910-46D8-B0D3-93460F71E9E6}" destId="{F849B162-A8C0-4BF1-A17E-D0046C76C1B4}" srcOrd="1" destOrd="0" parTransId="{FEA09618-4E4C-4FC0-9FA3-17187932CABF}" sibTransId="{5795D3FE-945C-4F0B-8462-1D0EBB4191F0}"/>
    <dgm:cxn modelId="{5B760580-894E-492B-8ED9-17A852AB1BF2}" srcId="{3281D0D8-A910-46D8-B0D3-93460F71E9E6}" destId="{1780601D-1F30-454E-AF42-33E96C24AE52}" srcOrd="0" destOrd="0" parTransId="{8AF40BCF-189A-4418-A8B6-4D1006A990DA}" sibTransId="{E9E8EC8C-E839-4623-B6F8-041B5DBD9090}"/>
    <dgm:cxn modelId="{746FD7C6-877A-4877-B605-7A6363158A09}" srcId="{3281D0D8-A910-46D8-B0D3-93460F71E9E6}" destId="{93ED282B-906B-445B-A6EC-F690FDA871A1}" srcOrd="2" destOrd="0" parTransId="{B19F60F8-6135-4EF5-A4DB-1F2B29AFFD11}" sibTransId="{ABD79355-5404-4B14-B283-19934E7CA4EE}"/>
    <dgm:cxn modelId="{8FB66827-3183-45C5-9239-FB3D6C5AE64A}" srcId="{3281D0D8-A910-46D8-B0D3-93460F71E9E6}" destId="{B326C060-97BE-46A3-8D35-81145E3FFEF7}" srcOrd="3" destOrd="0" parTransId="{29CA8372-FBCF-4A36-ACEB-75E91059CE93}" sibTransId="{A9A6F7BA-908D-4891-8874-CDFD8AFF3E84}"/>
    <dgm:cxn modelId="{2B3891E7-2F3A-40B7-A822-E4C640B6DADF}" type="presOf" srcId="{3281D0D8-A910-46D8-B0D3-93460F71E9E6}" destId="{013ED0B1-2A86-40DB-BB09-11E57F1E344E}" srcOrd="0" destOrd="0" presId="urn:microsoft.com/office/officeart/2005/8/layout/vList2"/>
    <dgm:cxn modelId="{62590922-7AA3-4EF5-ACE2-010C019E0A79}" type="presOf" srcId="{93ED282B-906B-445B-A6EC-F690FDA871A1}" destId="{DC94BE3B-67AF-4830-8A78-B57025D8977E}" srcOrd="0" destOrd="0" presId="urn:microsoft.com/office/officeart/2005/8/layout/vList2"/>
    <dgm:cxn modelId="{D3931D87-00F4-4AF3-915A-55556A24883A}" type="presOf" srcId="{B326C060-97BE-46A3-8D35-81145E3FFEF7}" destId="{8570600A-D3D9-4A49-B3BB-B6818765ABCC}" srcOrd="0" destOrd="0" presId="urn:microsoft.com/office/officeart/2005/8/layout/vList2"/>
    <dgm:cxn modelId="{DF24F643-ABE0-4754-9EBE-5E7B324FF84C}" type="presOf" srcId="{1780601D-1F30-454E-AF42-33E96C24AE52}" destId="{67FD562D-F14C-47F4-8DCE-48033A87A288}" srcOrd="0" destOrd="0" presId="urn:microsoft.com/office/officeart/2005/8/layout/vList2"/>
    <dgm:cxn modelId="{C56B73C2-0445-475C-AA44-FC0207D3EA39}" type="presParOf" srcId="{013ED0B1-2A86-40DB-BB09-11E57F1E344E}" destId="{67FD562D-F14C-47F4-8DCE-48033A87A288}" srcOrd="0" destOrd="0" presId="urn:microsoft.com/office/officeart/2005/8/layout/vList2"/>
    <dgm:cxn modelId="{93213E76-AE5F-4BEB-AE7C-F68F9E82BCFC}" type="presParOf" srcId="{013ED0B1-2A86-40DB-BB09-11E57F1E344E}" destId="{2EC3089A-9C34-4702-958B-6242BC4FA0E2}" srcOrd="1" destOrd="0" presId="urn:microsoft.com/office/officeart/2005/8/layout/vList2"/>
    <dgm:cxn modelId="{FCC9ABC3-98CB-43CB-9F88-192C82D9852B}" type="presParOf" srcId="{013ED0B1-2A86-40DB-BB09-11E57F1E344E}" destId="{C6C421A0-20DC-4E80-B2E5-F23507EA1F07}" srcOrd="2" destOrd="0" presId="urn:microsoft.com/office/officeart/2005/8/layout/vList2"/>
    <dgm:cxn modelId="{C5BD202E-D725-4A41-822B-A9282400566A}" type="presParOf" srcId="{013ED0B1-2A86-40DB-BB09-11E57F1E344E}" destId="{2E0BCAEB-0D49-4307-BEC1-4D88E9DA67F0}" srcOrd="3" destOrd="0" presId="urn:microsoft.com/office/officeart/2005/8/layout/vList2"/>
    <dgm:cxn modelId="{47D0B33A-DE2E-474C-9EAD-B6DF068AB0AE}" type="presParOf" srcId="{013ED0B1-2A86-40DB-BB09-11E57F1E344E}" destId="{DC94BE3B-67AF-4830-8A78-B57025D8977E}" srcOrd="4" destOrd="0" presId="urn:microsoft.com/office/officeart/2005/8/layout/vList2"/>
    <dgm:cxn modelId="{4E6ACE3A-83FF-4C4F-887B-1DFF05451EF2}" type="presParOf" srcId="{013ED0B1-2A86-40DB-BB09-11E57F1E344E}" destId="{0444EFCC-EF53-4FF4-85F2-1CA8413217F3}" srcOrd="5" destOrd="0" presId="urn:microsoft.com/office/officeart/2005/8/layout/vList2"/>
    <dgm:cxn modelId="{C60046C8-06FE-4A15-A4A6-423957C69DED}" type="presParOf" srcId="{013ED0B1-2A86-40DB-BB09-11E57F1E344E}" destId="{8570600A-D3D9-4A49-B3BB-B6818765ABC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AAAFEEE-B168-4BA0-9258-3A093CE9D10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05312E9-5B6E-4D7A-840B-3B3CD9A9D40A}">
      <dgm:prSet/>
      <dgm:spPr/>
      <dgm:t>
        <a:bodyPr/>
        <a:lstStyle/>
        <a:p>
          <a:r>
            <a:rPr lang="en-US" b="1" u="sng"/>
            <a:t>Examples</a:t>
          </a:r>
          <a:r>
            <a:rPr lang="en-US" b="1"/>
            <a:t>: Morphine, Meperidine, Methadone, Heroin &amp; Fentanyl</a:t>
          </a:r>
          <a:endParaRPr lang="en-US"/>
        </a:p>
      </dgm:t>
    </dgm:pt>
    <dgm:pt modelId="{00F5538A-9AF6-4E1F-A326-C54AA4D269FE}" type="parTrans" cxnId="{50993EC2-633E-43F8-B612-795EE2A52351}">
      <dgm:prSet/>
      <dgm:spPr/>
      <dgm:t>
        <a:bodyPr/>
        <a:lstStyle/>
        <a:p>
          <a:endParaRPr lang="en-US"/>
        </a:p>
      </dgm:t>
    </dgm:pt>
    <dgm:pt modelId="{C106E5FD-4D96-47EC-AEC9-76B874733FD8}" type="sibTrans" cxnId="{50993EC2-633E-43F8-B612-795EE2A52351}">
      <dgm:prSet/>
      <dgm:spPr/>
      <dgm:t>
        <a:bodyPr/>
        <a:lstStyle/>
        <a:p>
          <a:endParaRPr lang="en-US"/>
        </a:p>
      </dgm:t>
    </dgm:pt>
    <dgm:pt modelId="{43237524-9BE1-4600-82A2-26BB6B39C8D7}">
      <dgm:prSet/>
      <dgm:spPr/>
      <dgm:t>
        <a:bodyPr/>
        <a:lstStyle/>
        <a:p>
          <a:r>
            <a:rPr lang="en-US" b="1"/>
            <a:t>Act mainly on </a:t>
          </a:r>
          <a:r>
            <a:rPr lang="el-GR" b="1"/>
            <a:t>μ</a:t>
          </a:r>
          <a:r>
            <a:rPr lang="en-US" b="1"/>
            <a:t> receptors</a:t>
          </a:r>
          <a:endParaRPr lang="en-US"/>
        </a:p>
      </dgm:t>
    </dgm:pt>
    <dgm:pt modelId="{F0F751AB-2565-4559-BE4D-4B2610F6D685}" type="parTrans" cxnId="{B0CBAC20-1E73-4360-84ED-483C5364A771}">
      <dgm:prSet/>
      <dgm:spPr/>
      <dgm:t>
        <a:bodyPr/>
        <a:lstStyle/>
        <a:p>
          <a:endParaRPr lang="en-US"/>
        </a:p>
      </dgm:t>
    </dgm:pt>
    <dgm:pt modelId="{FB2C40A3-B6BE-4277-9C23-9A1611B41E8D}" type="sibTrans" cxnId="{B0CBAC20-1E73-4360-84ED-483C5364A771}">
      <dgm:prSet/>
      <dgm:spPr/>
      <dgm:t>
        <a:bodyPr/>
        <a:lstStyle/>
        <a:p>
          <a:endParaRPr lang="en-US"/>
        </a:p>
      </dgm:t>
    </dgm:pt>
    <dgm:pt modelId="{B2CA576D-8B0F-4412-9232-C2F14C90C088}">
      <dgm:prSet/>
      <dgm:spPr/>
      <dgm:t>
        <a:bodyPr/>
        <a:lstStyle/>
        <a:p>
          <a:r>
            <a:rPr lang="en-US" b="1"/>
            <a:t>Have some actions on </a:t>
          </a:r>
          <a:r>
            <a:rPr lang="el-GR" b="1"/>
            <a:t>κ</a:t>
          </a:r>
          <a:r>
            <a:rPr lang="en-US" b="1"/>
            <a:t> &amp; </a:t>
          </a:r>
          <a:r>
            <a:rPr lang="el-GR" b="1"/>
            <a:t>δ</a:t>
          </a:r>
          <a:r>
            <a:rPr lang="en-US" b="1"/>
            <a:t> receptors</a:t>
          </a:r>
          <a:endParaRPr lang="en-US"/>
        </a:p>
      </dgm:t>
    </dgm:pt>
    <dgm:pt modelId="{31A49D9D-471D-40F9-B854-202CBAF55D32}" type="parTrans" cxnId="{FE0B8CCE-7E22-4386-8B0E-8C7E03969BCF}">
      <dgm:prSet/>
      <dgm:spPr/>
      <dgm:t>
        <a:bodyPr/>
        <a:lstStyle/>
        <a:p>
          <a:endParaRPr lang="en-US"/>
        </a:p>
      </dgm:t>
    </dgm:pt>
    <dgm:pt modelId="{1007EF4E-4BFE-4AD8-BD52-5641E7BA138D}" type="sibTrans" cxnId="{FE0B8CCE-7E22-4386-8B0E-8C7E03969BCF}">
      <dgm:prSet/>
      <dgm:spPr/>
      <dgm:t>
        <a:bodyPr/>
        <a:lstStyle/>
        <a:p>
          <a:endParaRPr lang="en-US"/>
        </a:p>
      </dgm:t>
    </dgm:pt>
    <dgm:pt modelId="{32CE8A56-B36C-4F3E-8575-843DA4EC38F0}" type="pres">
      <dgm:prSet presAssocID="{1AAAFEEE-B168-4BA0-9258-3A093CE9D1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BC146B-D897-4FBD-8755-972FD2555E5D}" type="pres">
      <dgm:prSet presAssocID="{C05312E9-5B6E-4D7A-840B-3B3CD9A9D40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5A94F-C2AF-4D8B-9EB1-7E40C53A6676}" type="pres">
      <dgm:prSet presAssocID="{C05312E9-5B6E-4D7A-840B-3B3CD9A9D40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CBAC20-1E73-4360-84ED-483C5364A771}" srcId="{C05312E9-5B6E-4D7A-840B-3B3CD9A9D40A}" destId="{43237524-9BE1-4600-82A2-26BB6B39C8D7}" srcOrd="0" destOrd="0" parTransId="{F0F751AB-2565-4559-BE4D-4B2610F6D685}" sibTransId="{FB2C40A3-B6BE-4277-9C23-9A1611B41E8D}"/>
    <dgm:cxn modelId="{490DDFB3-070E-4F4D-98B0-070BC8358A1C}" type="presOf" srcId="{C05312E9-5B6E-4D7A-840B-3B3CD9A9D40A}" destId="{5EBC146B-D897-4FBD-8755-972FD2555E5D}" srcOrd="0" destOrd="0" presId="urn:microsoft.com/office/officeart/2005/8/layout/vList2"/>
    <dgm:cxn modelId="{9E14E1D4-2AE4-404B-9045-124B394EEED9}" type="presOf" srcId="{43237524-9BE1-4600-82A2-26BB6B39C8D7}" destId="{BD45A94F-C2AF-4D8B-9EB1-7E40C53A6676}" srcOrd="0" destOrd="0" presId="urn:microsoft.com/office/officeart/2005/8/layout/vList2"/>
    <dgm:cxn modelId="{50993EC2-633E-43F8-B612-795EE2A52351}" srcId="{1AAAFEEE-B168-4BA0-9258-3A093CE9D103}" destId="{C05312E9-5B6E-4D7A-840B-3B3CD9A9D40A}" srcOrd="0" destOrd="0" parTransId="{00F5538A-9AF6-4E1F-A326-C54AA4D269FE}" sibTransId="{C106E5FD-4D96-47EC-AEC9-76B874733FD8}"/>
    <dgm:cxn modelId="{A3C1CF14-DA1F-4C6D-848F-303E9DF7F0E0}" type="presOf" srcId="{1AAAFEEE-B168-4BA0-9258-3A093CE9D103}" destId="{32CE8A56-B36C-4F3E-8575-843DA4EC38F0}" srcOrd="0" destOrd="0" presId="urn:microsoft.com/office/officeart/2005/8/layout/vList2"/>
    <dgm:cxn modelId="{A93F935F-99ED-4E88-AAB6-17BA24163DAC}" type="presOf" srcId="{B2CA576D-8B0F-4412-9232-C2F14C90C088}" destId="{BD45A94F-C2AF-4D8B-9EB1-7E40C53A6676}" srcOrd="0" destOrd="1" presId="urn:microsoft.com/office/officeart/2005/8/layout/vList2"/>
    <dgm:cxn modelId="{FE0B8CCE-7E22-4386-8B0E-8C7E03969BCF}" srcId="{C05312E9-5B6E-4D7A-840B-3B3CD9A9D40A}" destId="{B2CA576D-8B0F-4412-9232-C2F14C90C088}" srcOrd="1" destOrd="0" parTransId="{31A49D9D-471D-40F9-B854-202CBAF55D32}" sibTransId="{1007EF4E-4BFE-4AD8-BD52-5641E7BA138D}"/>
    <dgm:cxn modelId="{373C0924-16CD-452D-9230-A4D02D24D115}" type="presParOf" srcId="{32CE8A56-B36C-4F3E-8575-843DA4EC38F0}" destId="{5EBC146B-D897-4FBD-8755-972FD2555E5D}" srcOrd="0" destOrd="0" presId="urn:microsoft.com/office/officeart/2005/8/layout/vList2"/>
    <dgm:cxn modelId="{158E4101-1B24-4E91-A1D3-22A1616FE3B2}" type="presParOf" srcId="{32CE8A56-B36C-4F3E-8575-843DA4EC38F0}" destId="{BD45A94F-C2AF-4D8B-9EB1-7E40C53A667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66A3263-B324-4CD3-9F7E-0E53A6C0D60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749FA4A-C53A-4611-B13A-DD962D006086}">
      <dgm:prSet/>
      <dgm:spPr/>
      <dgm:t>
        <a:bodyPr/>
        <a:lstStyle/>
        <a:p>
          <a:r>
            <a:rPr lang="en-US" b="1" u="sng"/>
            <a:t>Buprenorphine</a:t>
          </a:r>
          <a:r>
            <a:rPr lang="en-US" b="1"/>
            <a:t> is a partial </a:t>
          </a:r>
          <a:r>
            <a:rPr lang="el-GR" b="1"/>
            <a:t>μ</a:t>
          </a:r>
          <a:r>
            <a:rPr lang="en-US" b="1"/>
            <a:t> agonist</a:t>
          </a:r>
          <a:endParaRPr lang="en-US"/>
        </a:p>
      </dgm:t>
    </dgm:pt>
    <dgm:pt modelId="{CB88E2C5-60F4-4521-AAE4-345C223515CE}" type="parTrans" cxnId="{E48D78ED-A555-473A-9C28-B3494D15121B}">
      <dgm:prSet/>
      <dgm:spPr/>
      <dgm:t>
        <a:bodyPr/>
        <a:lstStyle/>
        <a:p>
          <a:endParaRPr lang="en-US"/>
        </a:p>
      </dgm:t>
    </dgm:pt>
    <dgm:pt modelId="{2D505616-D688-4B50-84EE-3F3377A9C2AB}" type="sibTrans" cxnId="{E48D78ED-A555-473A-9C28-B3494D15121B}">
      <dgm:prSet/>
      <dgm:spPr/>
      <dgm:t>
        <a:bodyPr/>
        <a:lstStyle/>
        <a:p>
          <a:endParaRPr lang="en-US"/>
        </a:p>
      </dgm:t>
    </dgm:pt>
    <dgm:pt modelId="{11C0F802-22E4-43E9-A95C-1925C6C09541}">
      <dgm:prSet/>
      <dgm:spPr/>
      <dgm:t>
        <a:bodyPr/>
        <a:lstStyle/>
        <a:p>
          <a:r>
            <a:rPr lang="en-US" b="1"/>
            <a:t>Less euphoric, longer duration</a:t>
          </a:r>
          <a:endParaRPr lang="en-US"/>
        </a:p>
      </dgm:t>
    </dgm:pt>
    <dgm:pt modelId="{27D5F0B8-E232-41CB-89A2-64E27958D5E5}" type="parTrans" cxnId="{B3CE051A-B00B-4E4B-8F4C-DEE72FB39CD1}">
      <dgm:prSet/>
      <dgm:spPr/>
      <dgm:t>
        <a:bodyPr/>
        <a:lstStyle/>
        <a:p>
          <a:endParaRPr lang="en-US"/>
        </a:p>
      </dgm:t>
    </dgm:pt>
    <dgm:pt modelId="{AC03E74F-88F8-4F90-BF20-A5551670C641}" type="sibTrans" cxnId="{B3CE051A-B00B-4E4B-8F4C-DEE72FB39CD1}">
      <dgm:prSet/>
      <dgm:spPr/>
      <dgm:t>
        <a:bodyPr/>
        <a:lstStyle/>
        <a:p>
          <a:endParaRPr lang="en-US"/>
        </a:p>
      </dgm:t>
    </dgm:pt>
    <dgm:pt modelId="{C370A1DF-0F39-4409-B2FB-6A89F8559978}">
      <dgm:prSet/>
      <dgm:spPr/>
      <dgm:t>
        <a:bodyPr/>
        <a:lstStyle/>
        <a:p>
          <a:r>
            <a:rPr lang="en-US" b="1"/>
            <a:t>Used in treatment of heroin addiction</a:t>
          </a:r>
          <a:endParaRPr lang="en-US"/>
        </a:p>
      </dgm:t>
    </dgm:pt>
    <dgm:pt modelId="{4A49807D-42F6-4EC1-BB3A-7BE0C75E93FE}" type="parTrans" cxnId="{1C6ECF06-C7E5-4828-9E63-D2BD754ACCC0}">
      <dgm:prSet/>
      <dgm:spPr/>
      <dgm:t>
        <a:bodyPr/>
        <a:lstStyle/>
        <a:p>
          <a:endParaRPr lang="en-US"/>
        </a:p>
      </dgm:t>
    </dgm:pt>
    <dgm:pt modelId="{4139250B-EABB-4A80-A98D-302C8F74FA09}" type="sibTrans" cxnId="{1C6ECF06-C7E5-4828-9E63-D2BD754ACCC0}">
      <dgm:prSet/>
      <dgm:spPr/>
      <dgm:t>
        <a:bodyPr/>
        <a:lstStyle/>
        <a:p>
          <a:endParaRPr lang="en-US"/>
        </a:p>
      </dgm:t>
    </dgm:pt>
    <dgm:pt modelId="{9AB488DE-19B2-4B3B-B9D5-BCA0F848D183}" type="pres">
      <dgm:prSet presAssocID="{F66A3263-B324-4CD3-9F7E-0E53A6C0D6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0F8404-F260-46FF-87B1-0D6186E025D8}" type="pres">
      <dgm:prSet presAssocID="{E749FA4A-C53A-4611-B13A-DD962D00608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FEE4C-8011-4FCE-9483-191DF9B38B8E}" type="pres">
      <dgm:prSet presAssocID="{E749FA4A-C53A-4611-B13A-DD962D00608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CE051A-B00B-4E4B-8F4C-DEE72FB39CD1}" srcId="{E749FA4A-C53A-4611-B13A-DD962D006086}" destId="{11C0F802-22E4-43E9-A95C-1925C6C09541}" srcOrd="0" destOrd="0" parTransId="{27D5F0B8-E232-41CB-89A2-64E27958D5E5}" sibTransId="{AC03E74F-88F8-4F90-BF20-A5551670C641}"/>
    <dgm:cxn modelId="{4275E2CC-C768-43CE-BDD0-A410D0A7E5B3}" type="presOf" srcId="{E749FA4A-C53A-4611-B13A-DD962D006086}" destId="{A10F8404-F260-46FF-87B1-0D6186E025D8}" srcOrd="0" destOrd="0" presId="urn:microsoft.com/office/officeart/2005/8/layout/vList2"/>
    <dgm:cxn modelId="{E48D78ED-A555-473A-9C28-B3494D15121B}" srcId="{F66A3263-B324-4CD3-9F7E-0E53A6C0D609}" destId="{E749FA4A-C53A-4611-B13A-DD962D006086}" srcOrd="0" destOrd="0" parTransId="{CB88E2C5-60F4-4521-AAE4-345C223515CE}" sibTransId="{2D505616-D688-4B50-84EE-3F3377A9C2AB}"/>
    <dgm:cxn modelId="{44322D13-9C5C-4631-AED3-CF9F2CFDAC61}" type="presOf" srcId="{F66A3263-B324-4CD3-9F7E-0E53A6C0D609}" destId="{9AB488DE-19B2-4B3B-B9D5-BCA0F848D183}" srcOrd="0" destOrd="0" presId="urn:microsoft.com/office/officeart/2005/8/layout/vList2"/>
    <dgm:cxn modelId="{D5C7EDD0-E12E-4DA0-9337-6E029F1B9EF1}" type="presOf" srcId="{C370A1DF-0F39-4409-B2FB-6A89F8559978}" destId="{4EFFEE4C-8011-4FCE-9483-191DF9B38B8E}" srcOrd="0" destOrd="1" presId="urn:microsoft.com/office/officeart/2005/8/layout/vList2"/>
    <dgm:cxn modelId="{1C6ECF06-C7E5-4828-9E63-D2BD754ACCC0}" srcId="{E749FA4A-C53A-4611-B13A-DD962D006086}" destId="{C370A1DF-0F39-4409-B2FB-6A89F8559978}" srcOrd="1" destOrd="0" parTransId="{4A49807D-42F6-4EC1-BB3A-7BE0C75E93FE}" sibTransId="{4139250B-EABB-4A80-A98D-302C8F74FA09}"/>
    <dgm:cxn modelId="{FAB0962A-7005-421F-8D2C-34FB206D8454}" type="presOf" srcId="{11C0F802-22E4-43E9-A95C-1925C6C09541}" destId="{4EFFEE4C-8011-4FCE-9483-191DF9B38B8E}" srcOrd="0" destOrd="0" presId="urn:microsoft.com/office/officeart/2005/8/layout/vList2"/>
    <dgm:cxn modelId="{A8BF9FDB-0D0C-4CAC-9A55-2D11591D2C76}" type="presParOf" srcId="{9AB488DE-19B2-4B3B-B9D5-BCA0F848D183}" destId="{A10F8404-F260-46FF-87B1-0D6186E025D8}" srcOrd="0" destOrd="0" presId="urn:microsoft.com/office/officeart/2005/8/layout/vList2"/>
    <dgm:cxn modelId="{D32EC974-F06F-4C7C-A24B-2B657F505991}" type="presParOf" srcId="{9AB488DE-19B2-4B3B-B9D5-BCA0F848D183}" destId="{4EFFEE4C-8011-4FCE-9483-191DF9B38B8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6DF4FA-F572-4296-A21E-99CDDA1FEB5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FA58CEB-7653-4F61-934A-F97673DD00F3}">
      <dgm:prSet custT="1"/>
      <dgm:spPr/>
      <dgm:t>
        <a:bodyPr/>
        <a:lstStyle/>
        <a:p>
          <a:r>
            <a:rPr lang="en-US" sz="4000" dirty="0"/>
            <a:t>Opioid/narcotic/morphine- like analgesics. </a:t>
          </a:r>
        </a:p>
      </dgm:t>
    </dgm:pt>
    <dgm:pt modelId="{393A1DBE-28F5-412F-AC34-AF38723EAFA8}" type="parTrans" cxnId="{4F4E711F-2C21-4FFB-AEF0-4D99BCE20A50}">
      <dgm:prSet/>
      <dgm:spPr/>
      <dgm:t>
        <a:bodyPr/>
        <a:lstStyle/>
        <a:p>
          <a:endParaRPr lang="en-US"/>
        </a:p>
      </dgm:t>
    </dgm:pt>
    <dgm:pt modelId="{3FEAD1D5-E07A-42ED-B87A-34A50CCF3D30}" type="sibTrans" cxnId="{4F4E711F-2C21-4FFB-AEF0-4D99BCE20A50}">
      <dgm:prSet/>
      <dgm:spPr/>
      <dgm:t>
        <a:bodyPr/>
        <a:lstStyle/>
        <a:p>
          <a:endParaRPr lang="en-US"/>
        </a:p>
      </dgm:t>
    </dgm:pt>
    <dgm:pt modelId="{72219DBD-7EB9-4D81-A74F-2CC40B225643}">
      <dgm:prSet custT="1"/>
      <dgm:spPr/>
      <dgm:t>
        <a:bodyPr/>
        <a:lstStyle/>
        <a:p>
          <a:r>
            <a:rPr lang="en-US" sz="4000" dirty="0"/>
            <a:t>Nonopioid</a:t>
          </a:r>
          <a:r>
            <a:rPr lang="en-US" sz="4400" dirty="0"/>
            <a:t>/non-narcotic/aspirin-like analgesics.</a:t>
          </a:r>
        </a:p>
      </dgm:t>
    </dgm:pt>
    <dgm:pt modelId="{17FC8D4E-3DF8-47FA-80D8-C5C5499878D4}" type="parTrans" cxnId="{0798E9A9-8E33-4816-8EB0-D5093450302B}">
      <dgm:prSet/>
      <dgm:spPr/>
      <dgm:t>
        <a:bodyPr/>
        <a:lstStyle/>
        <a:p>
          <a:endParaRPr lang="en-US"/>
        </a:p>
      </dgm:t>
    </dgm:pt>
    <dgm:pt modelId="{0B44FA34-5325-4B53-A08D-D9EE1E12762D}" type="sibTrans" cxnId="{0798E9A9-8E33-4816-8EB0-D5093450302B}">
      <dgm:prSet/>
      <dgm:spPr/>
      <dgm:t>
        <a:bodyPr/>
        <a:lstStyle/>
        <a:p>
          <a:endParaRPr lang="en-US"/>
        </a:p>
      </dgm:t>
    </dgm:pt>
    <dgm:pt modelId="{2527665A-7AEE-4362-9472-16E8FDA1A976}" type="pres">
      <dgm:prSet presAssocID="{286DF4FA-F572-4296-A21E-99CDDA1FEB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9F5BF5-4635-4E28-982C-1A28C5B586F3}" type="pres">
      <dgm:prSet presAssocID="{6FA58CEB-7653-4F61-934A-F97673DD00F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C4A67-12E7-4037-9C42-4251A3F03617}" type="pres">
      <dgm:prSet presAssocID="{3FEAD1D5-E07A-42ED-B87A-34A50CCF3D30}" presName="spacer" presStyleCnt="0"/>
      <dgm:spPr/>
    </dgm:pt>
    <dgm:pt modelId="{C2BF1989-7597-4BD3-9366-9B85224F819C}" type="pres">
      <dgm:prSet presAssocID="{72219DBD-7EB9-4D81-A74F-2CC40B22564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7455C0-2083-4118-9B64-C7D3BD0748B9}" type="presOf" srcId="{286DF4FA-F572-4296-A21E-99CDDA1FEB50}" destId="{2527665A-7AEE-4362-9472-16E8FDA1A976}" srcOrd="0" destOrd="0" presId="urn:microsoft.com/office/officeart/2005/8/layout/vList2"/>
    <dgm:cxn modelId="{A3E089A5-F488-4BA8-898F-CE0A70455AE3}" type="presOf" srcId="{6FA58CEB-7653-4F61-934A-F97673DD00F3}" destId="{9F9F5BF5-4635-4E28-982C-1A28C5B586F3}" srcOrd="0" destOrd="0" presId="urn:microsoft.com/office/officeart/2005/8/layout/vList2"/>
    <dgm:cxn modelId="{4F4E711F-2C21-4FFB-AEF0-4D99BCE20A50}" srcId="{286DF4FA-F572-4296-A21E-99CDDA1FEB50}" destId="{6FA58CEB-7653-4F61-934A-F97673DD00F3}" srcOrd="0" destOrd="0" parTransId="{393A1DBE-28F5-412F-AC34-AF38723EAFA8}" sibTransId="{3FEAD1D5-E07A-42ED-B87A-34A50CCF3D30}"/>
    <dgm:cxn modelId="{5B31F64D-BDC1-4771-B558-B340A978620B}" type="presOf" srcId="{72219DBD-7EB9-4D81-A74F-2CC40B225643}" destId="{C2BF1989-7597-4BD3-9366-9B85224F819C}" srcOrd="0" destOrd="0" presId="urn:microsoft.com/office/officeart/2005/8/layout/vList2"/>
    <dgm:cxn modelId="{0798E9A9-8E33-4816-8EB0-D5093450302B}" srcId="{286DF4FA-F572-4296-A21E-99CDDA1FEB50}" destId="{72219DBD-7EB9-4D81-A74F-2CC40B225643}" srcOrd="1" destOrd="0" parTransId="{17FC8D4E-3DF8-47FA-80D8-C5C5499878D4}" sibTransId="{0B44FA34-5325-4B53-A08D-D9EE1E12762D}"/>
    <dgm:cxn modelId="{40D31B3E-5C79-4E0E-A456-B1FDBBFDB2BE}" type="presParOf" srcId="{2527665A-7AEE-4362-9472-16E8FDA1A976}" destId="{9F9F5BF5-4635-4E28-982C-1A28C5B586F3}" srcOrd="0" destOrd="0" presId="urn:microsoft.com/office/officeart/2005/8/layout/vList2"/>
    <dgm:cxn modelId="{0F36FA9B-F7B0-45D8-B3EA-2CD3C7DCDDB2}" type="presParOf" srcId="{2527665A-7AEE-4362-9472-16E8FDA1A976}" destId="{C03C4A67-12E7-4037-9C42-4251A3F03617}" srcOrd="1" destOrd="0" presId="urn:microsoft.com/office/officeart/2005/8/layout/vList2"/>
    <dgm:cxn modelId="{D19DF4EC-EF05-4A41-BAB2-22EA05420E78}" type="presParOf" srcId="{2527665A-7AEE-4362-9472-16E8FDA1A976}" destId="{C2BF1989-7597-4BD3-9366-9B85224F819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C74A174-C103-479A-84EE-10A9B04464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BB7DFD-29DE-450D-9860-0BCE51051117}">
      <dgm:prSet/>
      <dgm:spPr/>
      <dgm:t>
        <a:bodyPr/>
        <a:lstStyle/>
        <a:p>
          <a:r>
            <a:rPr lang="en-US" b="1" dirty="0"/>
            <a:t>Examples: </a:t>
          </a:r>
          <a:r>
            <a:rPr lang="en-US" b="1" dirty="0" err="1" smtClean="0"/>
            <a:t>Pentazocine</a:t>
          </a:r>
          <a:r>
            <a:rPr lang="en-US" b="1" dirty="0" smtClean="0"/>
            <a:t>, </a:t>
          </a:r>
          <a:r>
            <a:rPr lang="en-US" b="1" dirty="0" err="1" smtClean="0"/>
            <a:t>butorphanol</a:t>
          </a:r>
          <a:r>
            <a:rPr lang="en-US" b="1" dirty="0" smtClean="0"/>
            <a:t> &amp; </a:t>
          </a:r>
          <a:r>
            <a:rPr lang="en-US" b="1" dirty="0" err="1"/>
            <a:t>Nalbuphine</a:t>
          </a:r>
          <a:endParaRPr lang="en-US" dirty="0"/>
        </a:p>
      </dgm:t>
    </dgm:pt>
    <dgm:pt modelId="{1542EC16-7204-4E3C-B01F-650396D55F5A}" type="parTrans" cxnId="{7945A23C-40D8-4869-97D5-F1E83CB0EE33}">
      <dgm:prSet/>
      <dgm:spPr/>
      <dgm:t>
        <a:bodyPr/>
        <a:lstStyle/>
        <a:p>
          <a:endParaRPr lang="en-US"/>
        </a:p>
      </dgm:t>
    </dgm:pt>
    <dgm:pt modelId="{0DB70E5F-3AE7-46E5-9AAA-DA614BBA4875}" type="sibTrans" cxnId="{7945A23C-40D8-4869-97D5-F1E83CB0EE33}">
      <dgm:prSet/>
      <dgm:spPr/>
      <dgm:t>
        <a:bodyPr/>
        <a:lstStyle/>
        <a:p>
          <a:endParaRPr lang="en-US"/>
        </a:p>
      </dgm:t>
    </dgm:pt>
    <dgm:pt modelId="{A09BA1CF-2D5C-47D8-BEF1-09C6228B72CE}">
      <dgm:prSet/>
      <dgm:spPr/>
      <dgm:t>
        <a:bodyPr/>
        <a:lstStyle/>
        <a:p>
          <a:r>
            <a:rPr lang="en-US" b="1" dirty="0"/>
            <a:t>Agonist at </a:t>
          </a:r>
          <a:r>
            <a:rPr lang="el-GR" b="1" dirty="0"/>
            <a:t>κ</a:t>
          </a:r>
          <a:r>
            <a:rPr lang="en-US" b="1" dirty="0"/>
            <a:t> </a:t>
          </a:r>
          <a:r>
            <a:rPr lang="en-US" b="1" dirty="0" smtClean="0"/>
            <a:t>receptors (analgesia) </a:t>
          </a:r>
          <a:r>
            <a:rPr lang="en-US" b="1" dirty="0"/>
            <a:t>but </a:t>
          </a:r>
          <a:r>
            <a:rPr lang="en-US" b="1" dirty="0" smtClean="0"/>
            <a:t>competitive antagonist </a:t>
          </a:r>
          <a:r>
            <a:rPr lang="en-US" b="1" dirty="0"/>
            <a:t>at </a:t>
          </a:r>
          <a:r>
            <a:rPr lang="el-GR" b="1" dirty="0"/>
            <a:t>μ</a:t>
          </a:r>
          <a:r>
            <a:rPr lang="en-US" b="1" dirty="0"/>
            <a:t> receptors</a:t>
          </a:r>
          <a:endParaRPr lang="en-US" dirty="0"/>
        </a:p>
      </dgm:t>
    </dgm:pt>
    <dgm:pt modelId="{C08233D7-804B-45BD-BF68-78E12F7438E5}" type="parTrans" cxnId="{A1D756EB-3F0A-4B2D-9F45-5443A6C596AE}">
      <dgm:prSet/>
      <dgm:spPr/>
      <dgm:t>
        <a:bodyPr/>
        <a:lstStyle/>
        <a:p>
          <a:endParaRPr lang="en-US"/>
        </a:p>
      </dgm:t>
    </dgm:pt>
    <dgm:pt modelId="{DD0A8C1C-9B6D-4552-BCF3-9E57A3CE2C8C}" type="sibTrans" cxnId="{A1D756EB-3F0A-4B2D-9F45-5443A6C596AE}">
      <dgm:prSet/>
      <dgm:spPr/>
      <dgm:t>
        <a:bodyPr/>
        <a:lstStyle/>
        <a:p>
          <a:endParaRPr lang="en-US"/>
        </a:p>
      </dgm:t>
    </dgm:pt>
    <dgm:pt modelId="{5C4B8DF7-087E-4C6B-B42E-883EA3BC6DC9}" type="pres">
      <dgm:prSet presAssocID="{DC74A174-C103-479A-84EE-10A9B04464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BD1D9A-2CA0-4A26-A9B4-981D10A6C858}" type="pres">
      <dgm:prSet presAssocID="{1ABB7DFD-29DE-450D-9860-0BCE5105111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71AA0F-72FA-430D-8833-21D80BE6528E}" type="pres">
      <dgm:prSet presAssocID="{1ABB7DFD-29DE-450D-9860-0BCE5105111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9AACBE-87CC-44C5-BB76-0491523BF4FC}" type="presOf" srcId="{DC74A174-C103-479A-84EE-10A9B04464D6}" destId="{5C4B8DF7-087E-4C6B-B42E-883EA3BC6DC9}" srcOrd="0" destOrd="0" presId="urn:microsoft.com/office/officeart/2005/8/layout/vList2"/>
    <dgm:cxn modelId="{9B8242CF-6590-4C8D-B0AD-6EC1A87B8A82}" type="presOf" srcId="{1ABB7DFD-29DE-450D-9860-0BCE51051117}" destId="{17BD1D9A-2CA0-4A26-A9B4-981D10A6C858}" srcOrd="0" destOrd="0" presId="urn:microsoft.com/office/officeart/2005/8/layout/vList2"/>
    <dgm:cxn modelId="{A1D756EB-3F0A-4B2D-9F45-5443A6C596AE}" srcId="{1ABB7DFD-29DE-450D-9860-0BCE51051117}" destId="{A09BA1CF-2D5C-47D8-BEF1-09C6228B72CE}" srcOrd="0" destOrd="0" parTransId="{C08233D7-804B-45BD-BF68-78E12F7438E5}" sibTransId="{DD0A8C1C-9B6D-4552-BCF3-9E57A3CE2C8C}"/>
    <dgm:cxn modelId="{7945A23C-40D8-4869-97D5-F1E83CB0EE33}" srcId="{DC74A174-C103-479A-84EE-10A9B04464D6}" destId="{1ABB7DFD-29DE-450D-9860-0BCE51051117}" srcOrd="0" destOrd="0" parTransId="{1542EC16-7204-4E3C-B01F-650396D55F5A}" sibTransId="{0DB70E5F-3AE7-46E5-9AAA-DA614BBA4875}"/>
    <dgm:cxn modelId="{079578F8-BEC2-4E1D-A501-D9A1D301B9F1}" type="presOf" srcId="{A09BA1CF-2D5C-47D8-BEF1-09C6228B72CE}" destId="{6B71AA0F-72FA-430D-8833-21D80BE6528E}" srcOrd="0" destOrd="0" presId="urn:microsoft.com/office/officeart/2005/8/layout/vList2"/>
    <dgm:cxn modelId="{1B7E25EB-7F05-487B-91B4-07955E608E9F}" type="presParOf" srcId="{5C4B8DF7-087E-4C6B-B42E-883EA3BC6DC9}" destId="{17BD1D9A-2CA0-4A26-A9B4-981D10A6C858}" srcOrd="0" destOrd="0" presId="urn:microsoft.com/office/officeart/2005/8/layout/vList2"/>
    <dgm:cxn modelId="{AEFD7EC4-046A-4231-BEF5-B27A0D9211E0}" type="presParOf" srcId="{5C4B8DF7-087E-4C6B-B42E-883EA3BC6DC9}" destId="{6B71AA0F-72FA-430D-8833-21D80BE6528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734F094-3F5C-4A26-9F5C-04F56915102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1DFA750-7D09-4CC1-A16A-9C68609F53EE}">
      <dgm:prSet/>
      <dgm:spPr/>
      <dgm:t>
        <a:bodyPr/>
        <a:lstStyle/>
        <a:p>
          <a:pPr algn="ctr"/>
          <a:r>
            <a:rPr lang="en-US" b="1" u="sng" dirty="0"/>
            <a:t>A- Codeine (methyl morphine)</a:t>
          </a:r>
          <a:endParaRPr lang="en-US" dirty="0"/>
        </a:p>
      </dgm:t>
    </dgm:pt>
    <dgm:pt modelId="{B7F72FD7-0D4F-4443-B3EB-9D9E371EF8B0}" type="parTrans" cxnId="{04E9962A-8CFC-48D3-963F-9FDBF5F92E32}">
      <dgm:prSet/>
      <dgm:spPr/>
      <dgm:t>
        <a:bodyPr/>
        <a:lstStyle/>
        <a:p>
          <a:endParaRPr lang="en-US"/>
        </a:p>
      </dgm:t>
    </dgm:pt>
    <dgm:pt modelId="{BAB69157-8EF1-4DA9-B90A-CAC0523916BC}" type="sibTrans" cxnId="{04E9962A-8CFC-48D3-963F-9FDBF5F92E32}">
      <dgm:prSet/>
      <dgm:spPr/>
      <dgm:t>
        <a:bodyPr/>
        <a:lstStyle/>
        <a:p>
          <a:endParaRPr lang="en-US"/>
        </a:p>
      </dgm:t>
    </dgm:pt>
    <dgm:pt modelId="{4B2EFA41-43D6-4243-9A48-2C421C10A110}">
      <dgm:prSet/>
      <dgm:spPr/>
      <dgm:t>
        <a:bodyPr/>
        <a:lstStyle/>
        <a:p>
          <a:r>
            <a:rPr lang="en-US" b="1"/>
            <a:t>It is a moderate agonist</a:t>
          </a:r>
          <a:endParaRPr lang="en-US"/>
        </a:p>
      </dgm:t>
    </dgm:pt>
    <dgm:pt modelId="{50AA77C9-E64D-4BD1-A336-4A1BD5CD1A98}" type="parTrans" cxnId="{D0DFFA86-771A-4845-8EDB-713D45B551EE}">
      <dgm:prSet/>
      <dgm:spPr/>
      <dgm:t>
        <a:bodyPr/>
        <a:lstStyle/>
        <a:p>
          <a:endParaRPr lang="en-US"/>
        </a:p>
      </dgm:t>
    </dgm:pt>
    <dgm:pt modelId="{E879D675-D7C0-406C-B887-2C1D18E85931}" type="sibTrans" cxnId="{D0DFFA86-771A-4845-8EDB-713D45B551EE}">
      <dgm:prSet/>
      <dgm:spPr/>
      <dgm:t>
        <a:bodyPr/>
        <a:lstStyle/>
        <a:p>
          <a:endParaRPr lang="en-US"/>
        </a:p>
      </dgm:t>
    </dgm:pt>
    <dgm:pt modelId="{9AC41739-99DD-4259-8C0A-3F9A195BAE01}">
      <dgm:prSet/>
      <dgm:spPr/>
      <dgm:t>
        <a:bodyPr/>
        <a:lstStyle/>
        <a:p>
          <a:r>
            <a:rPr lang="en-US" b="1"/>
            <a:t>Less potent analgesic than morphine</a:t>
          </a:r>
          <a:endParaRPr lang="en-US"/>
        </a:p>
      </dgm:t>
    </dgm:pt>
    <dgm:pt modelId="{DB897F7F-8DBD-4474-A013-6D113931F9FA}" type="parTrans" cxnId="{997F3D12-E20A-4E5D-A913-3E156BB3B757}">
      <dgm:prSet/>
      <dgm:spPr/>
      <dgm:t>
        <a:bodyPr/>
        <a:lstStyle/>
        <a:p>
          <a:endParaRPr lang="en-US"/>
        </a:p>
      </dgm:t>
    </dgm:pt>
    <dgm:pt modelId="{EBAD25A7-D49E-476A-8B94-3FAD2B6F3A5A}" type="sibTrans" cxnId="{997F3D12-E20A-4E5D-A913-3E156BB3B757}">
      <dgm:prSet/>
      <dgm:spPr/>
      <dgm:t>
        <a:bodyPr/>
        <a:lstStyle/>
        <a:p>
          <a:endParaRPr lang="en-US"/>
        </a:p>
      </dgm:t>
    </dgm:pt>
    <dgm:pt modelId="{CA91E7C9-F88D-4A51-8C8A-F83C331900BB}">
      <dgm:prSet/>
      <dgm:spPr/>
      <dgm:t>
        <a:bodyPr/>
        <a:lstStyle/>
        <a:p>
          <a:r>
            <a:rPr lang="en-US" b="1"/>
            <a:t>Lower abuse potential than morphine</a:t>
          </a:r>
          <a:endParaRPr lang="en-US"/>
        </a:p>
      </dgm:t>
    </dgm:pt>
    <dgm:pt modelId="{D47991F4-F7C5-4A13-B46C-399CFACF2FF1}" type="parTrans" cxnId="{CAA333A8-E58B-4ACB-8585-42FAC66F01C1}">
      <dgm:prSet/>
      <dgm:spPr/>
      <dgm:t>
        <a:bodyPr/>
        <a:lstStyle/>
        <a:p>
          <a:endParaRPr lang="en-US"/>
        </a:p>
      </dgm:t>
    </dgm:pt>
    <dgm:pt modelId="{C3FEB7C6-DAE3-4270-86F8-EF2D4BFB8B64}" type="sibTrans" cxnId="{CAA333A8-E58B-4ACB-8585-42FAC66F01C1}">
      <dgm:prSet/>
      <dgm:spPr/>
      <dgm:t>
        <a:bodyPr/>
        <a:lstStyle/>
        <a:p>
          <a:endParaRPr lang="en-US"/>
        </a:p>
      </dgm:t>
    </dgm:pt>
    <dgm:pt modelId="{2624620B-B444-4890-8C2F-651230A1F1A6}">
      <dgm:prSet/>
      <dgm:spPr/>
      <dgm:t>
        <a:bodyPr/>
        <a:lstStyle/>
        <a:p>
          <a:r>
            <a:rPr lang="en-US" b="1" dirty="0"/>
            <a:t>May be used in treatment of dry cough</a:t>
          </a:r>
          <a:endParaRPr lang="en-US" dirty="0"/>
        </a:p>
      </dgm:t>
    </dgm:pt>
    <dgm:pt modelId="{588D01B0-4A16-476F-9559-45C35578B43F}" type="parTrans" cxnId="{B35B247B-0A67-4EC3-8297-9B242958892C}">
      <dgm:prSet/>
      <dgm:spPr/>
      <dgm:t>
        <a:bodyPr/>
        <a:lstStyle/>
        <a:p>
          <a:endParaRPr lang="en-US"/>
        </a:p>
      </dgm:t>
    </dgm:pt>
    <dgm:pt modelId="{4B0A5559-FF8F-4A03-97DE-5CDC165986D5}" type="sibTrans" cxnId="{B35B247B-0A67-4EC3-8297-9B242958892C}">
      <dgm:prSet/>
      <dgm:spPr/>
      <dgm:t>
        <a:bodyPr/>
        <a:lstStyle/>
        <a:p>
          <a:endParaRPr lang="en-US"/>
        </a:p>
      </dgm:t>
    </dgm:pt>
    <dgm:pt modelId="{0938EA65-E2B2-4612-B8FD-E61B4C5D305D}">
      <dgm:prSet/>
      <dgm:spPr/>
      <dgm:t>
        <a:bodyPr/>
        <a:lstStyle/>
        <a:p>
          <a:pPr>
            <a:buFontTx/>
            <a:buNone/>
          </a:pPr>
          <a:r>
            <a:rPr lang="en-US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Note: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</a:t>
          </a:r>
          <a:endParaRPr lang="en-US" dirty="0"/>
        </a:p>
      </dgm:t>
    </dgm:pt>
    <dgm:pt modelId="{D36CCD38-7AFD-4DAA-94BB-7FC54A822AA5}" type="parTrans" cxnId="{94EC5525-9321-474A-AB14-BF7DD2E144BA}">
      <dgm:prSet/>
      <dgm:spPr/>
    </dgm:pt>
    <dgm:pt modelId="{C723AD40-9437-4341-B43E-CDAF8C424BCD}" type="sibTrans" cxnId="{94EC5525-9321-474A-AB14-BF7DD2E144BA}">
      <dgm:prSet/>
      <dgm:spPr/>
    </dgm:pt>
    <dgm:pt modelId="{99472E64-51F9-414A-8DF9-BA696297AA4E}">
      <dgm:prSet/>
      <dgm:spPr/>
      <dgm:t>
        <a:bodyPr/>
        <a:lstStyle/>
        <a:p>
          <a:r>
            <a:rPr lang="en-US" b="1" dirty="0">
              <a:latin typeface="Times New Roman" pitchFamily="18" charset="0"/>
              <a:cs typeface="Times New Roman" pitchFamily="18" charset="0"/>
            </a:rPr>
            <a:t>In most cough preparations codeine has been replaced by </a:t>
          </a:r>
          <a:r>
            <a:rPr lang="en-US" b="1" u="sng" dirty="0">
              <a:latin typeface="Times New Roman" pitchFamily="18" charset="0"/>
              <a:cs typeface="Times New Roman" pitchFamily="18" charset="0"/>
            </a:rPr>
            <a:t>Dextromethorphan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(Free of analgesic &amp; addictive properties)</a:t>
          </a:r>
        </a:p>
      </dgm:t>
    </dgm:pt>
    <dgm:pt modelId="{CC2C3DCD-143A-4B93-A6BC-8E6B3C08356E}" type="parTrans" cxnId="{5B9AEF64-92B2-46BE-9676-C6FADC000EE0}">
      <dgm:prSet/>
      <dgm:spPr/>
      <dgm:t>
        <a:bodyPr/>
        <a:lstStyle/>
        <a:p>
          <a:endParaRPr lang="en-US"/>
        </a:p>
      </dgm:t>
    </dgm:pt>
    <dgm:pt modelId="{D57335A1-C7BE-4B06-9D8C-D92DCF1E9B04}" type="sibTrans" cxnId="{5B9AEF64-92B2-46BE-9676-C6FADC000EE0}">
      <dgm:prSet/>
      <dgm:spPr/>
      <dgm:t>
        <a:bodyPr/>
        <a:lstStyle/>
        <a:p>
          <a:endParaRPr lang="en-US"/>
        </a:p>
      </dgm:t>
    </dgm:pt>
    <dgm:pt modelId="{E2693664-281D-409B-8F85-783E73CE342B}" type="pres">
      <dgm:prSet presAssocID="{2734F094-3F5C-4A26-9F5C-04F5691510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EE1FBE-5E5C-4CB3-80C4-30126544975D}" type="pres">
      <dgm:prSet presAssocID="{D1DFA750-7D09-4CC1-A16A-9C68609F53E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41F66-6FA7-49CD-A535-FE5A50B2D2D9}" type="pres">
      <dgm:prSet presAssocID="{D1DFA750-7D09-4CC1-A16A-9C68609F53E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7F3D12-E20A-4E5D-A913-3E156BB3B757}" srcId="{D1DFA750-7D09-4CC1-A16A-9C68609F53EE}" destId="{9AC41739-99DD-4259-8C0A-3F9A195BAE01}" srcOrd="1" destOrd="0" parTransId="{DB897F7F-8DBD-4474-A013-6D113931F9FA}" sibTransId="{EBAD25A7-D49E-476A-8B94-3FAD2B6F3A5A}"/>
    <dgm:cxn modelId="{04E9962A-8CFC-48D3-963F-9FDBF5F92E32}" srcId="{2734F094-3F5C-4A26-9F5C-04F569151027}" destId="{D1DFA750-7D09-4CC1-A16A-9C68609F53EE}" srcOrd="0" destOrd="0" parTransId="{B7F72FD7-0D4F-4443-B3EB-9D9E371EF8B0}" sibTransId="{BAB69157-8EF1-4DA9-B90A-CAC0523916BC}"/>
    <dgm:cxn modelId="{9727435F-F6E3-453C-9B68-768153E18180}" type="presOf" srcId="{99472E64-51F9-414A-8DF9-BA696297AA4E}" destId="{23F41F66-6FA7-49CD-A535-FE5A50B2D2D9}" srcOrd="0" destOrd="5" presId="urn:microsoft.com/office/officeart/2005/8/layout/vList2"/>
    <dgm:cxn modelId="{10BA5CCB-253B-4630-9EC7-A238D6336008}" type="presOf" srcId="{2624620B-B444-4890-8C2F-651230A1F1A6}" destId="{23F41F66-6FA7-49CD-A535-FE5A50B2D2D9}" srcOrd="0" destOrd="3" presId="urn:microsoft.com/office/officeart/2005/8/layout/vList2"/>
    <dgm:cxn modelId="{8135E64B-9217-41C4-8D17-28A7FD08E3B1}" type="presOf" srcId="{2734F094-3F5C-4A26-9F5C-04F569151027}" destId="{E2693664-281D-409B-8F85-783E73CE342B}" srcOrd="0" destOrd="0" presId="urn:microsoft.com/office/officeart/2005/8/layout/vList2"/>
    <dgm:cxn modelId="{C99FC808-189A-4B49-AE99-A4AC7F788F37}" type="presOf" srcId="{4B2EFA41-43D6-4243-9A48-2C421C10A110}" destId="{23F41F66-6FA7-49CD-A535-FE5A50B2D2D9}" srcOrd="0" destOrd="0" presId="urn:microsoft.com/office/officeart/2005/8/layout/vList2"/>
    <dgm:cxn modelId="{FC6F1AB7-D068-47C1-B340-B607FFF34595}" type="presOf" srcId="{0938EA65-E2B2-4612-B8FD-E61B4C5D305D}" destId="{23F41F66-6FA7-49CD-A535-FE5A50B2D2D9}" srcOrd="0" destOrd="4" presId="urn:microsoft.com/office/officeart/2005/8/layout/vList2"/>
    <dgm:cxn modelId="{5B9AEF64-92B2-46BE-9676-C6FADC000EE0}" srcId="{0938EA65-E2B2-4612-B8FD-E61B4C5D305D}" destId="{99472E64-51F9-414A-8DF9-BA696297AA4E}" srcOrd="0" destOrd="0" parTransId="{CC2C3DCD-143A-4B93-A6BC-8E6B3C08356E}" sibTransId="{D57335A1-C7BE-4B06-9D8C-D92DCF1E9B04}"/>
    <dgm:cxn modelId="{438909D4-CA65-4678-80FF-0EDF655960CA}" type="presOf" srcId="{9AC41739-99DD-4259-8C0A-3F9A195BAE01}" destId="{23F41F66-6FA7-49CD-A535-FE5A50B2D2D9}" srcOrd="0" destOrd="1" presId="urn:microsoft.com/office/officeart/2005/8/layout/vList2"/>
    <dgm:cxn modelId="{84B4BABA-FED6-4E98-B58B-A686C5982A00}" type="presOf" srcId="{D1DFA750-7D09-4CC1-A16A-9C68609F53EE}" destId="{07EE1FBE-5E5C-4CB3-80C4-30126544975D}" srcOrd="0" destOrd="0" presId="urn:microsoft.com/office/officeart/2005/8/layout/vList2"/>
    <dgm:cxn modelId="{94EC5525-9321-474A-AB14-BF7DD2E144BA}" srcId="{D1DFA750-7D09-4CC1-A16A-9C68609F53EE}" destId="{0938EA65-E2B2-4612-B8FD-E61B4C5D305D}" srcOrd="4" destOrd="0" parTransId="{D36CCD38-7AFD-4DAA-94BB-7FC54A822AA5}" sibTransId="{C723AD40-9437-4341-B43E-CDAF8C424BCD}"/>
    <dgm:cxn modelId="{B35B247B-0A67-4EC3-8297-9B242958892C}" srcId="{D1DFA750-7D09-4CC1-A16A-9C68609F53EE}" destId="{2624620B-B444-4890-8C2F-651230A1F1A6}" srcOrd="3" destOrd="0" parTransId="{588D01B0-4A16-476F-9559-45C35578B43F}" sibTransId="{4B0A5559-FF8F-4A03-97DE-5CDC165986D5}"/>
    <dgm:cxn modelId="{D0DFFA86-771A-4845-8EDB-713D45B551EE}" srcId="{D1DFA750-7D09-4CC1-A16A-9C68609F53EE}" destId="{4B2EFA41-43D6-4243-9A48-2C421C10A110}" srcOrd="0" destOrd="0" parTransId="{50AA77C9-E64D-4BD1-A336-4A1BD5CD1A98}" sibTransId="{E879D675-D7C0-406C-B887-2C1D18E85931}"/>
    <dgm:cxn modelId="{CAA333A8-E58B-4ACB-8585-42FAC66F01C1}" srcId="{D1DFA750-7D09-4CC1-A16A-9C68609F53EE}" destId="{CA91E7C9-F88D-4A51-8C8A-F83C331900BB}" srcOrd="2" destOrd="0" parTransId="{D47991F4-F7C5-4A13-B46C-399CFACF2FF1}" sibTransId="{C3FEB7C6-DAE3-4270-86F8-EF2D4BFB8B64}"/>
    <dgm:cxn modelId="{86FED4DC-56BC-46E0-9015-9DD54D1A430A}" type="presOf" srcId="{CA91E7C9-F88D-4A51-8C8A-F83C331900BB}" destId="{23F41F66-6FA7-49CD-A535-FE5A50B2D2D9}" srcOrd="0" destOrd="2" presId="urn:microsoft.com/office/officeart/2005/8/layout/vList2"/>
    <dgm:cxn modelId="{2AC6BA59-5B43-42F1-B7AC-673F441DFC54}" type="presParOf" srcId="{E2693664-281D-409B-8F85-783E73CE342B}" destId="{07EE1FBE-5E5C-4CB3-80C4-30126544975D}" srcOrd="0" destOrd="0" presId="urn:microsoft.com/office/officeart/2005/8/layout/vList2"/>
    <dgm:cxn modelId="{3F283B55-DF2D-4F2B-9F55-E56BA6CD80C9}" type="presParOf" srcId="{E2693664-281D-409B-8F85-783E73CE342B}" destId="{23F41F66-6FA7-49CD-A535-FE5A50B2D2D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6FE2274-AEA8-40B4-A1FA-95D4E6C73F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B5BA29-3CF6-4C74-A60D-7E384B3484F0}">
      <dgm:prSet/>
      <dgm:spPr/>
      <dgm:t>
        <a:bodyPr/>
        <a:lstStyle/>
        <a:p>
          <a:r>
            <a:rPr lang="en-US" b="1" u="sng"/>
            <a:t>B- Tramadol </a:t>
          </a:r>
          <a:r>
            <a:rPr lang="en-US" b="1" i="1" u="sng"/>
            <a:t>(Tramal, Tamol, Contramal)</a:t>
          </a:r>
          <a:endParaRPr lang="en-US"/>
        </a:p>
      </dgm:t>
    </dgm:pt>
    <dgm:pt modelId="{544BB197-5880-4532-BBE9-92F873427BE4}" type="parTrans" cxnId="{ED1A219E-D194-4843-8A9C-6525D5F049D0}">
      <dgm:prSet/>
      <dgm:spPr/>
      <dgm:t>
        <a:bodyPr/>
        <a:lstStyle/>
        <a:p>
          <a:endParaRPr lang="en-US"/>
        </a:p>
      </dgm:t>
    </dgm:pt>
    <dgm:pt modelId="{F7745CFC-FA8F-40C0-8A8C-D0C8098DBD91}" type="sibTrans" cxnId="{ED1A219E-D194-4843-8A9C-6525D5F049D0}">
      <dgm:prSet/>
      <dgm:spPr/>
      <dgm:t>
        <a:bodyPr/>
        <a:lstStyle/>
        <a:p>
          <a:endParaRPr lang="en-US"/>
        </a:p>
      </dgm:t>
    </dgm:pt>
    <dgm:pt modelId="{30B82FF1-EBEA-45CF-8400-0601F4B89859}">
      <dgm:prSet/>
      <dgm:spPr/>
      <dgm:t>
        <a:bodyPr/>
        <a:lstStyle/>
        <a:p>
          <a:r>
            <a:rPr lang="en-US" b="1"/>
            <a:t>It is a weak </a:t>
          </a:r>
          <a:r>
            <a:rPr lang="el-GR" b="1"/>
            <a:t>μ</a:t>
          </a:r>
          <a:r>
            <a:rPr lang="en-US" b="1"/>
            <a:t> agonist</a:t>
          </a:r>
          <a:endParaRPr lang="en-US"/>
        </a:p>
      </dgm:t>
    </dgm:pt>
    <dgm:pt modelId="{52F95872-11E6-43A3-AE46-B5464E6413E0}" type="parTrans" cxnId="{788B9018-12C5-4F48-B13F-157C92A52C89}">
      <dgm:prSet/>
      <dgm:spPr/>
      <dgm:t>
        <a:bodyPr/>
        <a:lstStyle/>
        <a:p>
          <a:endParaRPr lang="en-US"/>
        </a:p>
      </dgm:t>
    </dgm:pt>
    <dgm:pt modelId="{8B936D44-6A78-4DD7-97B5-32105EC565D7}" type="sibTrans" cxnId="{788B9018-12C5-4F48-B13F-157C92A52C89}">
      <dgm:prSet/>
      <dgm:spPr/>
      <dgm:t>
        <a:bodyPr/>
        <a:lstStyle/>
        <a:p>
          <a:endParaRPr lang="en-US"/>
        </a:p>
      </dgm:t>
    </dgm:pt>
    <dgm:pt modelId="{EBD26649-354E-428B-8F70-7413CDC94233}">
      <dgm:prSet/>
      <dgm:spPr/>
      <dgm:t>
        <a:bodyPr/>
        <a:lstStyle/>
        <a:p>
          <a:r>
            <a:rPr lang="en-US" b="1"/>
            <a:t>Weakly inhibits reuptake of NE &amp; 5-HT</a:t>
          </a:r>
          <a:endParaRPr lang="en-US"/>
        </a:p>
      </dgm:t>
    </dgm:pt>
    <dgm:pt modelId="{323ED8BB-7EBB-4456-AA1A-FCFBF8D7D268}" type="parTrans" cxnId="{B7290C85-9AD7-42FE-85F2-5DF14DD3E822}">
      <dgm:prSet/>
      <dgm:spPr/>
      <dgm:t>
        <a:bodyPr/>
        <a:lstStyle/>
        <a:p>
          <a:endParaRPr lang="en-US"/>
        </a:p>
      </dgm:t>
    </dgm:pt>
    <dgm:pt modelId="{B5E41013-49DC-46D4-829B-AF262FDDB5B9}" type="sibTrans" cxnId="{B7290C85-9AD7-42FE-85F2-5DF14DD3E822}">
      <dgm:prSet/>
      <dgm:spPr/>
      <dgm:t>
        <a:bodyPr/>
        <a:lstStyle/>
        <a:p>
          <a:endParaRPr lang="en-US"/>
        </a:p>
      </dgm:t>
    </dgm:pt>
    <dgm:pt modelId="{565BE503-8BA9-429C-8C2D-9107D29F4277}">
      <dgm:prSet/>
      <dgm:spPr/>
      <dgm:t>
        <a:bodyPr/>
        <a:lstStyle/>
        <a:p>
          <a:r>
            <a:rPr lang="en-US" b="1"/>
            <a:t>Used in treatment of moderate pain</a:t>
          </a:r>
          <a:endParaRPr lang="en-US"/>
        </a:p>
      </dgm:t>
    </dgm:pt>
    <dgm:pt modelId="{C4A35D5E-6AE8-4368-958E-0ADE99159D26}" type="parTrans" cxnId="{51718294-6AE1-4ABC-832D-16A8D41DA079}">
      <dgm:prSet/>
      <dgm:spPr/>
      <dgm:t>
        <a:bodyPr/>
        <a:lstStyle/>
        <a:p>
          <a:endParaRPr lang="en-US"/>
        </a:p>
      </dgm:t>
    </dgm:pt>
    <dgm:pt modelId="{83E8C3BB-5F6F-43CC-9FA4-8E3452EB0EB8}" type="sibTrans" cxnId="{51718294-6AE1-4ABC-832D-16A8D41DA079}">
      <dgm:prSet/>
      <dgm:spPr/>
      <dgm:t>
        <a:bodyPr/>
        <a:lstStyle/>
        <a:p>
          <a:endParaRPr lang="en-US"/>
        </a:p>
      </dgm:t>
    </dgm:pt>
    <dgm:pt modelId="{B74732CE-50EB-4E46-92CB-8658FEF7EA2D}">
      <dgm:prSet/>
      <dgm:spPr/>
      <dgm:t>
        <a:bodyPr/>
        <a:lstStyle/>
        <a:p>
          <a:r>
            <a:rPr lang="en-US" b="1" dirty="0"/>
            <a:t>It has been lately abused</a:t>
          </a:r>
          <a:endParaRPr lang="en-US" dirty="0"/>
        </a:p>
      </dgm:t>
    </dgm:pt>
    <dgm:pt modelId="{F34D3DFE-C07E-4591-8BF7-E41DCFC7AC95}" type="parTrans" cxnId="{B71F0C2A-A93A-4B76-A163-7CF444267E0A}">
      <dgm:prSet/>
      <dgm:spPr/>
      <dgm:t>
        <a:bodyPr/>
        <a:lstStyle/>
        <a:p>
          <a:endParaRPr lang="en-US"/>
        </a:p>
      </dgm:t>
    </dgm:pt>
    <dgm:pt modelId="{2F7CF675-D9BF-44CB-BEA7-B0AD36237D37}" type="sibTrans" cxnId="{B71F0C2A-A93A-4B76-A163-7CF444267E0A}">
      <dgm:prSet/>
      <dgm:spPr/>
      <dgm:t>
        <a:bodyPr/>
        <a:lstStyle/>
        <a:p>
          <a:endParaRPr lang="en-US"/>
        </a:p>
      </dgm:t>
    </dgm:pt>
    <dgm:pt modelId="{996928EE-459E-41BA-AD9C-F14A6D8B30C3}" type="pres">
      <dgm:prSet presAssocID="{76FE2274-AEA8-40B4-A1FA-95D4E6C73F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11526C-6D21-4126-BD5A-8BCCC42A2D56}" type="pres">
      <dgm:prSet presAssocID="{42B5BA29-3CF6-4C74-A60D-7E384B3484F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2C859F-42EE-45AB-A340-F62AF32FB199}" type="pres">
      <dgm:prSet presAssocID="{42B5BA29-3CF6-4C74-A60D-7E384B3484F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8B9018-12C5-4F48-B13F-157C92A52C89}" srcId="{42B5BA29-3CF6-4C74-A60D-7E384B3484F0}" destId="{30B82FF1-EBEA-45CF-8400-0601F4B89859}" srcOrd="0" destOrd="0" parTransId="{52F95872-11E6-43A3-AE46-B5464E6413E0}" sibTransId="{8B936D44-6A78-4DD7-97B5-32105EC565D7}"/>
    <dgm:cxn modelId="{F9FB8A54-0C85-49B7-9237-7E0C60F9D8CB}" type="presOf" srcId="{EBD26649-354E-428B-8F70-7413CDC94233}" destId="{AC2C859F-42EE-45AB-A340-F62AF32FB199}" srcOrd="0" destOrd="1" presId="urn:microsoft.com/office/officeart/2005/8/layout/vList2"/>
    <dgm:cxn modelId="{D625D5C8-047E-4D3E-B48B-CAB69A1E593F}" type="presOf" srcId="{76FE2274-AEA8-40B4-A1FA-95D4E6C73FAF}" destId="{996928EE-459E-41BA-AD9C-F14A6D8B30C3}" srcOrd="0" destOrd="0" presId="urn:microsoft.com/office/officeart/2005/8/layout/vList2"/>
    <dgm:cxn modelId="{B7290C85-9AD7-42FE-85F2-5DF14DD3E822}" srcId="{42B5BA29-3CF6-4C74-A60D-7E384B3484F0}" destId="{EBD26649-354E-428B-8F70-7413CDC94233}" srcOrd="1" destOrd="0" parTransId="{323ED8BB-7EBB-4456-AA1A-FCFBF8D7D268}" sibTransId="{B5E41013-49DC-46D4-829B-AF262FDDB5B9}"/>
    <dgm:cxn modelId="{28D83291-7A63-40BE-B58D-F4D41AF4D00A}" type="presOf" srcId="{B74732CE-50EB-4E46-92CB-8658FEF7EA2D}" destId="{AC2C859F-42EE-45AB-A340-F62AF32FB199}" srcOrd="0" destOrd="3" presId="urn:microsoft.com/office/officeart/2005/8/layout/vList2"/>
    <dgm:cxn modelId="{B71F0C2A-A93A-4B76-A163-7CF444267E0A}" srcId="{42B5BA29-3CF6-4C74-A60D-7E384B3484F0}" destId="{B74732CE-50EB-4E46-92CB-8658FEF7EA2D}" srcOrd="3" destOrd="0" parTransId="{F34D3DFE-C07E-4591-8BF7-E41DCFC7AC95}" sibTransId="{2F7CF675-D9BF-44CB-BEA7-B0AD36237D37}"/>
    <dgm:cxn modelId="{ED1A219E-D194-4843-8A9C-6525D5F049D0}" srcId="{76FE2274-AEA8-40B4-A1FA-95D4E6C73FAF}" destId="{42B5BA29-3CF6-4C74-A60D-7E384B3484F0}" srcOrd="0" destOrd="0" parTransId="{544BB197-5880-4532-BBE9-92F873427BE4}" sibTransId="{F7745CFC-FA8F-40C0-8A8C-D0C8098DBD91}"/>
    <dgm:cxn modelId="{51718294-6AE1-4ABC-832D-16A8D41DA079}" srcId="{42B5BA29-3CF6-4C74-A60D-7E384B3484F0}" destId="{565BE503-8BA9-429C-8C2D-9107D29F4277}" srcOrd="2" destOrd="0" parTransId="{C4A35D5E-6AE8-4368-958E-0ADE99159D26}" sibTransId="{83E8C3BB-5F6F-43CC-9FA4-8E3452EB0EB8}"/>
    <dgm:cxn modelId="{B6948444-51FD-4E8F-A01C-331895DB121A}" type="presOf" srcId="{565BE503-8BA9-429C-8C2D-9107D29F4277}" destId="{AC2C859F-42EE-45AB-A340-F62AF32FB199}" srcOrd="0" destOrd="2" presId="urn:microsoft.com/office/officeart/2005/8/layout/vList2"/>
    <dgm:cxn modelId="{34AAFEFF-8569-4F54-8380-3FFA3E3DBC65}" type="presOf" srcId="{30B82FF1-EBEA-45CF-8400-0601F4B89859}" destId="{AC2C859F-42EE-45AB-A340-F62AF32FB199}" srcOrd="0" destOrd="0" presId="urn:microsoft.com/office/officeart/2005/8/layout/vList2"/>
    <dgm:cxn modelId="{9B3D82FE-3F7D-4A48-B03E-9F5463A1D039}" type="presOf" srcId="{42B5BA29-3CF6-4C74-A60D-7E384B3484F0}" destId="{3311526C-6D21-4126-BD5A-8BCCC42A2D56}" srcOrd="0" destOrd="0" presId="urn:microsoft.com/office/officeart/2005/8/layout/vList2"/>
    <dgm:cxn modelId="{9CD3FED1-BB41-4E4A-8A3E-E78A557B2FCA}" type="presParOf" srcId="{996928EE-459E-41BA-AD9C-F14A6D8B30C3}" destId="{3311526C-6D21-4126-BD5A-8BCCC42A2D56}" srcOrd="0" destOrd="0" presId="urn:microsoft.com/office/officeart/2005/8/layout/vList2"/>
    <dgm:cxn modelId="{28E1134F-0D3A-40FB-ABE9-04A626B27B43}" type="presParOf" srcId="{996928EE-459E-41BA-AD9C-F14A6D8B30C3}" destId="{AC2C859F-42EE-45AB-A340-F62AF32FB19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65CE239-33AB-4BB5-8D6B-98267EE537C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D47451E-CC45-4DA4-902C-74055A082695}">
      <dgm:prSet/>
      <dgm:spPr/>
      <dgm:t>
        <a:bodyPr/>
        <a:lstStyle/>
        <a:p>
          <a:r>
            <a:rPr lang="en-US" b="1"/>
            <a:t>C- Diphenoxylate </a:t>
          </a:r>
          <a:r>
            <a:rPr lang="en-US" b="1" i="1"/>
            <a:t>(Lomotil) </a:t>
          </a:r>
          <a:r>
            <a:rPr lang="en-US" b="1"/>
            <a:t>&amp; Loperamide </a:t>
          </a:r>
          <a:r>
            <a:rPr lang="en-US" b="1" i="1"/>
            <a:t>(Imodium):</a:t>
          </a:r>
          <a:endParaRPr lang="en-US"/>
        </a:p>
      </dgm:t>
    </dgm:pt>
    <dgm:pt modelId="{7E1B1919-AF1C-4838-8500-4F92F12B5FBD}" type="parTrans" cxnId="{F64F66BC-63F3-4945-88E6-A485EC868629}">
      <dgm:prSet/>
      <dgm:spPr/>
      <dgm:t>
        <a:bodyPr/>
        <a:lstStyle/>
        <a:p>
          <a:endParaRPr lang="en-US"/>
        </a:p>
      </dgm:t>
    </dgm:pt>
    <dgm:pt modelId="{0DD48D0F-E5AC-4D89-A55B-8E8C082D9C7E}" type="sibTrans" cxnId="{F64F66BC-63F3-4945-88E6-A485EC868629}">
      <dgm:prSet/>
      <dgm:spPr/>
      <dgm:t>
        <a:bodyPr/>
        <a:lstStyle/>
        <a:p>
          <a:endParaRPr lang="en-US"/>
        </a:p>
      </dgm:t>
    </dgm:pt>
    <dgm:pt modelId="{F0D8A3CD-43E7-414B-94E8-4F70E6D0E470}">
      <dgm:prSet/>
      <dgm:spPr/>
      <dgm:t>
        <a:bodyPr/>
        <a:lstStyle/>
        <a:p>
          <a:r>
            <a:rPr lang="en-US" b="1"/>
            <a:t>They are synthetic opioids</a:t>
          </a:r>
          <a:endParaRPr lang="en-US"/>
        </a:p>
      </dgm:t>
    </dgm:pt>
    <dgm:pt modelId="{2BB84FD1-0180-4508-A04A-D1ACBF71EAA0}" type="parTrans" cxnId="{C34D0CE3-6BE7-481C-914B-06605E0ABF2B}">
      <dgm:prSet/>
      <dgm:spPr/>
      <dgm:t>
        <a:bodyPr/>
        <a:lstStyle/>
        <a:p>
          <a:endParaRPr lang="en-US"/>
        </a:p>
      </dgm:t>
    </dgm:pt>
    <dgm:pt modelId="{8FA982CB-3DAC-4333-8721-1420A9114300}" type="sibTrans" cxnId="{C34D0CE3-6BE7-481C-914B-06605E0ABF2B}">
      <dgm:prSet/>
      <dgm:spPr/>
      <dgm:t>
        <a:bodyPr/>
        <a:lstStyle/>
        <a:p>
          <a:endParaRPr lang="en-US"/>
        </a:p>
      </dgm:t>
    </dgm:pt>
    <dgm:pt modelId="{EC6C834C-061D-494E-94FC-48457586F42A}">
      <dgm:prSet/>
      <dgm:spPr/>
      <dgm:t>
        <a:bodyPr/>
        <a:lstStyle/>
        <a:p>
          <a:r>
            <a:rPr lang="en-US" b="1"/>
            <a:t>They have some anticholinergic activity</a:t>
          </a:r>
          <a:endParaRPr lang="en-US"/>
        </a:p>
      </dgm:t>
    </dgm:pt>
    <dgm:pt modelId="{7F7CAA7F-EFC2-47E3-A7CC-4AD7794FDCCD}" type="parTrans" cxnId="{3A8750C1-835A-480F-9733-0391E82A79C9}">
      <dgm:prSet/>
      <dgm:spPr/>
      <dgm:t>
        <a:bodyPr/>
        <a:lstStyle/>
        <a:p>
          <a:endParaRPr lang="en-US"/>
        </a:p>
      </dgm:t>
    </dgm:pt>
    <dgm:pt modelId="{E361B13A-9D58-4748-B1F7-42CF93404800}" type="sibTrans" cxnId="{3A8750C1-835A-480F-9733-0391E82A79C9}">
      <dgm:prSet/>
      <dgm:spPr/>
      <dgm:t>
        <a:bodyPr/>
        <a:lstStyle/>
        <a:p>
          <a:endParaRPr lang="en-US"/>
        </a:p>
      </dgm:t>
    </dgm:pt>
    <dgm:pt modelId="{A57A72B9-8FB0-40E5-8087-4566D105A1A6}">
      <dgm:prSet/>
      <dgm:spPr/>
      <dgm:t>
        <a:bodyPr/>
        <a:lstStyle/>
        <a:p>
          <a:r>
            <a:rPr lang="en-US" b="1"/>
            <a:t>They are taken orally for treatment of diarrhea</a:t>
          </a:r>
          <a:endParaRPr lang="en-US"/>
        </a:p>
      </dgm:t>
    </dgm:pt>
    <dgm:pt modelId="{FB6F1FB0-53B3-4FF2-9426-0599987E9E28}" type="parTrans" cxnId="{DDFBAC21-48BF-46BD-A4C6-243E0B89DB1F}">
      <dgm:prSet/>
      <dgm:spPr/>
      <dgm:t>
        <a:bodyPr/>
        <a:lstStyle/>
        <a:p>
          <a:endParaRPr lang="en-US"/>
        </a:p>
      </dgm:t>
    </dgm:pt>
    <dgm:pt modelId="{1973BBA8-0FF8-4FF1-A677-A87750D36169}" type="sibTrans" cxnId="{DDFBAC21-48BF-46BD-A4C6-243E0B89DB1F}">
      <dgm:prSet/>
      <dgm:spPr/>
      <dgm:t>
        <a:bodyPr/>
        <a:lstStyle/>
        <a:p>
          <a:endParaRPr lang="en-US"/>
        </a:p>
      </dgm:t>
    </dgm:pt>
    <dgm:pt modelId="{82F4A6EF-FF9E-43E3-AC37-320C46893E25}" type="pres">
      <dgm:prSet presAssocID="{865CE239-33AB-4BB5-8D6B-98267EE537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A78481-D0C3-46AA-BAF8-EB2325F2A019}" type="pres">
      <dgm:prSet presAssocID="{1D47451E-CC45-4DA4-902C-74055A08269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DEDFA-4FA1-4B08-B1A2-C2F3F1981C6D}" type="pres">
      <dgm:prSet presAssocID="{1D47451E-CC45-4DA4-902C-74055A08269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4F66BC-63F3-4945-88E6-A485EC868629}" srcId="{865CE239-33AB-4BB5-8D6B-98267EE537C4}" destId="{1D47451E-CC45-4DA4-902C-74055A082695}" srcOrd="0" destOrd="0" parTransId="{7E1B1919-AF1C-4838-8500-4F92F12B5FBD}" sibTransId="{0DD48D0F-E5AC-4D89-A55B-8E8C082D9C7E}"/>
    <dgm:cxn modelId="{81D164CF-788D-4570-98D9-83B20E67174D}" type="presOf" srcId="{865CE239-33AB-4BB5-8D6B-98267EE537C4}" destId="{82F4A6EF-FF9E-43E3-AC37-320C46893E25}" srcOrd="0" destOrd="0" presId="urn:microsoft.com/office/officeart/2005/8/layout/vList2"/>
    <dgm:cxn modelId="{BC8159C8-87A2-4C06-B319-4073451C2052}" type="presOf" srcId="{EC6C834C-061D-494E-94FC-48457586F42A}" destId="{93BDEDFA-4FA1-4B08-B1A2-C2F3F1981C6D}" srcOrd="0" destOrd="1" presId="urn:microsoft.com/office/officeart/2005/8/layout/vList2"/>
    <dgm:cxn modelId="{C34D0CE3-6BE7-481C-914B-06605E0ABF2B}" srcId="{1D47451E-CC45-4DA4-902C-74055A082695}" destId="{F0D8A3CD-43E7-414B-94E8-4F70E6D0E470}" srcOrd="0" destOrd="0" parTransId="{2BB84FD1-0180-4508-A04A-D1ACBF71EAA0}" sibTransId="{8FA982CB-3DAC-4333-8721-1420A9114300}"/>
    <dgm:cxn modelId="{DDFBAC21-48BF-46BD-A4C6-243E0B89DB1F}" srcId="{EC6C834C-061D-494E-94FC-48457586F42A}" destId="{A57A72B9-8FB0-40E5-8087-4566D105A1A6}" srcOrd="0" destOrd="0" parTransId="{FB6F1FB0-53B3-4FF2-9426-0599987E9E28}" sibTransId="{1973BBA8-0FF8-4FF1-A677-A87750D36169}"/>
    <dgm:cxn modelId="{3A8750C1-835A-480F-9733-0391E82A79C9}" srcId="{1D47451E-CC45-4DA4-902C-74055A082695}" destId="{EC6C834C-061D-494E-94FC-48457586F42A}" srcOrd="1" destOrd="0" parTransId="{7F7CAA7F-EFC2-47E3-A7CC-4AD7794FDCCD}" sibTransId="{E361B13A-9D58-4748-B1F7-42CF93404800}"/>
    <dgm:cxn modelId="{5F7DADB2-14D5-4D5C-A54D-C10B730B30C6}" type="presOf" srcId="{1D47451E-CC45-4DA4-902C-74055A082695}" destId="{98A78481-D0C3-46AA-BAF8-EB2325F2A019}" srcOrd="0" destOrd="0" presId="urn:microsoft.com/office/officeart/2005/8/layout/vList2"/>
    <dgm:cxn modelId="{34E60928-499F-4544-86D7-FDE94C752E9A}" type="presOf" srcId="{F0D8A3CD-43E7-414B-94E8-4F70E6D0E470}" destId="{93BDEDFA-4FA1-4B08-B1A2-C2F3F1981C6D}" srcOrd="0" destOrd="0" presId="urn:microsoft.com/office/officeart/2005/8/layout/vList2"/>
    <dgm:cxn modelId="{33121940-3FAB-4AE9-A5CB-1F41EC811337}" type="presOf" srcId="{A57A72B9-8FB0-40E5-8087-4566D105A1A6}" destId="{93BDEDFA-4FA1-4B08-B1A2-C2F3F1981C6D}" srcOrd="0" destOrd="2" presId="urn:microsoft.com/office/officeart/2005/8/layout/vList2"/>
    <dgm:cxn modelId="{3823C2FC-67A8-4023-AA68-45E4B6AC0D7B}" type="presParOf" srcId="{82F4A6EF-FF9E-43E3-AC37-320C46893E25}" destId="{98A78481-D0C3-46AA-BAF8-EB2325F2A019}" srcOrd="0" destOrd="0" presId="urn:microsoft.com/office/officeart/2005/8/layout/vList2"/>
    <dgm:cxn modelId="{DC8FE365-0D5C-4F2E-9600-41355047F8D6}" type="presParOf" srcId="{82F4A6EF-FF9E-43E3-AC37-320C46893E25}" destId="{93BDEDFA-4FA1-4B08-B1A2-C2F3F1981C6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ABA700F-ABF6-4A36-9220-F3EF1922BA3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58B4242-4B5E-4846-B960-CA20BB1DB19C}">
      <dgm:prSet/>
      <dgm:spPr/>
      <dgm:t>
        <a:bodyPr/>
        <a:lstStyle/>
        <a:p>
          <a:r>
            <a:rPr lang="en-US" b="1"/>
            <a:t>A- Naloxone</a:t>
          </a:r>
          <a:endParaRPr lang="en-US"/>
        </a:p>
      </dgm:t>
    </dgm:pt>
    <dgm:pt modelId="{B3859B19-B8F6-4FF2-801B-98E8A71B3298}" type="parTrans" cxnId="{CF44EC34-3F77-4E00-A440-E5AB6B6BD8AA}">
      <dgm:prSet/>
      <dgm:spPr/>
      <dgm:t>
        <a:bodyPr/>
        <a:lstStyle/>
        <a:p>
          <a:endParaRPr lang="en-US"/>
        </a:p>
      </dgm:t>
    </dgm:pt>
    <dgm:pt modelId="{ECEA0567-2221-4948-A730-BF58D0293264}" type="sibTrans" cxnId="{CF44EC34-3F77-4E00-A440-E5AB6B6BD8AA}">
      <dgm:prSet/>
      <dgm:spPr/>
      <dgm:t>
        <a:bodyPr/>
        <a:lstStyle/>
        <a:p>
          <a:endParaRPr lang="en-US"/>
        </a:p>
      </dgm:t>
    </dgm:pt>
    <dgm:pt modelId="{DB4A6F37-C0C6-4766-BA5B-7A17BDD5199B}">
      <dgm:prSet/>
      <dgm:spPr/>
      <dgm:t>
        <a:bodyPr/>
        <a:lstStyle/>
        <a:p>
          <a:r>
            <a:rPr lang="en-US" b="1"/>
            <a:t>Used in morphine poisoning</a:t>
          </a:r>
          <a:endParaRPr lang="en-US"/>
        </a:p>
      </dgm:t>
    </dgm:pt>
    <dgm:pt modelId="{1496F017-0DDA-493E-B6D5-0812608D5665}" type="parTrans" cxnId="{1E970028-D59B-41B4-BAE2-FB2148CFF414}">
      <dgm:prSet/>
      <dgm:spPr/>
      <dgm:t>
        <a:bodyPr/>
        <a:lstStyle/>
        <a:p>
          <a:endParaRPr lang="en-US"/>
        </a:p>
      </dgm:t>
    </dgm:pt>
    <dgm:pt modelId="{7EE22185-4445-46F0-9F5F-46BAAB32EF71}" type="sibTrans" cxnId="{1E970028-D59B-41B4-BAE2-FB2148CFF414}">
      <dgm:prSet/>
      <dgm:spPr/>
      <dgm:t>
        <a:bodyPr/>
        <a:lstStyle/>
        <a:p>
          <a:endParaRPr lang="en-US"/>
        </a:p>
      </dgm:t>
    </dgm:pt>
    <dgm:pt modelId="{74FC5D59-C779-4A3B-8011-3F0726558313}">
      <dgm:prSet/>
      <dgm:spPr/>
      <dgm:t>
        <a:bodyPr/>
        <a:lstStyle/>
        <a:p>
          <a:r>
            <a:rPr lang="en-US" b="1"/>
            <a:t>Short acting (1-2 hrs), given IV</a:t>
          </a:r>
          <a:endParaRPr lang="en-US"/>
        </a:p>
      </dgm:t>
    </dgm:pt>
    <dgm:pt modelId="{4E69E010-8E05-4DF9-A7F5-B077E39A1681}" type="parTrans" cxnId="{2F2597D5-24B2-4212-BCB8-6CD82FA81D73}">
      <dgm:prSet/>
      <dgm:spPr/>
      <dgm:t>
        <a:bodyPr/>
        <a:lstStyle/>
        <a:p>
          <a:endParaRPr lang="en-US"/>
        </a:p>
      </dgm:t>
    </dgm:pt>
    <dgm:pt modelId="{1231F3FA-9E5D-4CE3-A465-7717C74ABEE2}" type="sibTrans" cxnId="{2F2597D5-24B2-4212-BCB8-6CD82FA81D73}">
      <dgm:prSet/>
      <dgm:spPr/>
      <dgm:t>
        <a:bodyPr/>
        <a:lstStyle/>
        <a:p>
          <a:endParaRPr lang="en-US"/>
        </a:p>
      </dgm:t>
    </dgm:pt>
    <dgm:pt modelId="{F4147A5B-33E4-4127-A399-54FF7F0978BE}">
      <dgm:prSet/>
      <dgm:spPr/>
      <dgm:t>
        <a:bodyPr/>
        <a:lstStyle/>
        <a:p>
          <a:r>
            <a:rPr lang="en-US" b="1"/>
            <a:t>B- Naltrexone</a:t>
          </a:r>
          <a:endParaRPr lang="en-US"/>
        </a:p>
      </dgm:t>
    </dgm:pt>
    <dgm:pt modelId="{899DC3D2-7C9A-420B-B160-739687C087D2}" type="parTrans" cxnId="{6D91E0F6-789C-44F7-B539-F8BBEFA37D3D}">
      <dgm:prSet/>
      <dgm:spPr/>
      <dgm:t>
        <a:bodyPr/>
        <a:lstStyle/>
        <a:p>
          <a:endParaRPr lang="en-US"/>
        </a:p>
      </dgm:t>
    </dgm:pt>
    <dgm:pt modelId="{45554EE9-2649-493B-93F8-FAE4327C74F4}" type="sibTrans" cxnId="{6D91E0F6-789C-44F7-B539-F8BBEFA37D3D}">
      <dgm:prSet/>
      <dgm:spPr/>
      <dgm:t>
        <a:bodyPr/>
        <a:lstStyle/>
        <a:p>
          <a:endParaRPr lang="en-US"/>
        </a:p>
      </dgm:t>
    </dgm:pt>
    <dgm:pt modelId="{BE762940-8E0B-476E-A828-3127052E0127}">
      <dgm:prSet/>
      <dgm:spPr/>
      <dgm:t>
        <a:bodyPr/>
        <a:lstStyle/>
        <a:p>
          <a:r>
            <a:rPr lang="en-US" b="1"/>
            <a:t>Long acting (Up to 48 hrs), given orally</a:t>
          </a:r>
          <a:endParaRPr lang="en-US"/>
        </a:p>
      </dgm:t>
    </dgm:pt>
    <dgm:pt modelId="{5AC82745-9A48-42FE-A6AF-C8582A5DD149}" type="parTrans" cxnId="{91CEA0C7-C093-4104-85D6-2722E4D41FC1}">
      <dgm:prSet/>
      <dgm:spPr/>
      <dgm:t>
        <a:bodyPr/>
        <a:lstStyle/>
        <a:p>
          <a:endParaRPr lang="en-US"/>
        </a:p>
      </dgm:t>
    </dgm:pt>
    <dgm:pt modelId="{08BAF56B-58BF-45F3-8298-1B2F89F71566}" type="sibTrans" cxnId="{91CEA0C7-C093-4104-85D6-2722E4D41FC1}">
      <dgm:prSet/>
      <dgm:spPr/>
      <dgm:t>
        <a:bodyPr/>
        <a:lstStyle/>
        <a:p>
          <a:endParaRPr lang="en-US"/>
        </a:p>
      </dgm:t>
    </dgm:pt>
    <dgm:pt modelId="{E53A08D9-AAAA-4A9F-83A6-5CD2410B9109}">
      <dgm:prSet/>
      <dgm:spPr/>
      <dgm:t>
        <a:bodyPr/>
        <a:lstStyle/>
        <a:p>
          <a:r>
            <a:rPr lang="en-US" b="1"/>
            <a:t>C- Nalmefene</a:t>
          </a:r>
          <a:endParaRPr lang="en-US"/>
        </a:p>
      </dgm:t>
    </dgm:pt>
    <dgm:pt modelId="{197ED5AA-DDE0-4B76-96B9-C19223ADDDFF}" type="parTrans" cxnId="{FBB71F87-4F73-4C92-A7CE-69F5CC16DE90}">
      <dgm:prSet/>
      <dgm:spPr/>
      <dgm:t>
        <a:bodyPr/>
        <a:lstStyle/>
        <a:p>
          <a:endParaRPr lang="en-US"/>
        </a:p>
      </dgm:t>
    </dgm:pt>
    <dgm:pt modelId="{58435120-F83F-4C9F-A2B3-4D923A9EF953}" type="sibTrans" cxnId="{FBB71F87-4F73-4C92-A7CE-69F5CC16DE90}">
      <dgm:prSet/>
      <dgm:spPr/>
      <dgm:t>
        <a:bodyPr/>
        <a:lstStyle/>
        <a:p>
          <a:endParaRPr lang="en-US"/>
        </a:p>
      </dgm:t>
    </dgm:pt>
    <dgm:pt modelId="{FB98DF25-EF1E-448E-821B-5D756BBE74D4}">
      <dgm:prSet/>
      <dgm:spPr/>
      <dgm:t>
        <a:bodyPr/>
        <a:lstStyle/>
        <a:p>
          <a:r>
            <a:rPr lang="en-US" b="1" dirty="0"/>
            <a:t>Similar to naloxone but longer half-life (8-10 </a:t>
          </a:r>
          <a:r>
            <a:rPr lang="en-US" b="1" dirty="0" err="1"/>
            <a:t>hrs</a:t>
          </a:r>
          <a:r>
            <a:rPr lang="en-US" b="1" dirty="0"/>
            <a:t>)</a:t>
          </a:r>
          <a:endParaRPr lang="en-US" dirty="0"/>
        </a:p>
      </dgm:t>
    </dgm:pt>
    <dgm:pt modelId="{015584A5-99F6-4D0B-9851-F03B3260EEE4}" type="parTrans" cxnId="{A2F23F46-1454-4151-87A3-77B81349F25B}">
      <dgm:prSet/>
      <dgm:spPr/>
      <dgm:t>
        <a:bodyPr/>
        <a:lstStyle/>
        <a:p>
          <a:endParaRPr lang="en-US"/>
        </a:p>
      </dgm:t>
    </dgm:pt>
    <dgm:pt modelId="{8F63D04B-96CE-4657-A471-C42CDCA68C08}" type="sibTrans" cxnId="{A2F23F46-1454-4151-87A3-77B81349F25B}">
      <dgm:prSet/>
      <dgm:spPr/>
      <dgm:t>
        <a:bodyPr/>
        <a:lstStyle/>
        <a:p>
          <a:endParaRPr lang="en-US"/>
        </a:p>
      </dgm:t>
    </dgm:pt>
    <dgm:pt modelId="{3480E82B-085A-429C-BD11-6217E4AF98B8}" type="pres">
      <dgm:prSet presAssocID="{8ABA700F-ABF6-4A36-9220-F3EF1922BA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8537F0-EFA3-457B-9A40-D5E7622A7D08}" type="pres">
      <dgm:prSet presAssocID="{758B4242-4B5E-4846-B960-CA20BB1DB19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8A21E-9E76-4FA2-B79D-7FA1437AEADA}" type="pres">
      <dgm:prSet presAssocID="{758B4242-4B5E-4846-B960-CA20BB1DB19C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8F71D-2F88-4896-9C0D-90A37FAF760E}" type="pres">
      <dgm:prSet presAssocID="{F4147A5B-33E4-4127-A399-54FF7F0978B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CAACA-7114-4B6D-9AAF-5A0CDABC1AE7}" type="pres">
      <dgm:prSet presAssocID="{F4147A5B-33E4-4127-A399-54FF7F0978BE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B6AA36-1B9E-48F3-A187-D2C2FEBB060A}" type="pres">
      <dgm:prSet presAssocID="{E53A08D9-AAAA-4A9F-83A6-5CD2410B910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72E32-E5F5-4F7A-A283-CC85D631513F}" type="pres">
      <dgm:prSet presAssocID="{E53A08D9-AAAA-4A9F-83A6-5CD2410B9109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15BE46-3EAB-4BBB-9CDC-E5B566A4EA07}" type="presOf" srcId="{E53A08D9-AAAA-4A9F-83A6-5CD2410B9109}" destId="{6DB6AA36-1B9E-48F3-A187-D2C2FEBB060A}" srcOrd="0" destOrd="0" presId="urn:microsoft.com/office/officeart/2005/8/layout/vList2"/>
    <dgm:cxn modelId="{1E970028-D59B-41B4-BAE2-FB2148CFF414}" srcId="{758B4242-4B5E-4846-B960-CA20BB1DB19C}" destId="{DB4A6F37-C0C6-4766-BA5B-7A17BDD5199B}" srcOrd="0" destOrd="0" parTransId="{1496F017-0DDA-493E-B6D5-0812608D5665}" sibTransId="{7EE22185-4445-46F0-9F5F-46BAAB32EF71}"/>
    <dgm:cxn modelId="{A2F23F46-1454-4151-87A3-77B81349F25B}" srcId="{E53A08D9-AAAA-4A9F-83A6-5CD2410B9109}" destId="{FB98DF25-EF1E-448E-821B-5D756BBE74D4}" srcOrd="0" destOrd="0" parTransId="{015584A5-99F6-4D0B-9851-F03B3260EEE4}" sibTransId="{8F63D04B-96CE-4657-A471-C42CDCA68C08}"/>
    <dgm:cxn modelId="{A39F4119-8B5B-4684-86C8-77E9AF065CB5}" type="presOf" srcId="{DB4A6F37-C0C6-4766-BA5B-7A17BDD5199B}" destId="{B138A21E-9E76-4FA2-B79D-7FA1437AEADA}" srcOrd="0" destOrd="0" presId="urn:microsoft.com/office/officeart/2005/8/layout/vList2"/>
    <dgm:cxn modelId="{FBB71F87-4F73-4C92-A7CE-69F5CC16DE90}" srcId="{8ABA700F-ABF6-4A36-9220-F3EF1922BA30}" destId="{E53A08D9-AAAA-4A9F-83A6-5CD2410B9109}" srcOrd="2" destOrd="0" parTransId="{197ED5AA-DDE0-4B76-96B9-C19223ADDDFF}" sibTransId="{58435120-F83F-4C9F-A2B3-4D923A9EF953}"/>
    <dgm:cxn modelId="{F2195FB6-DBD0-4933-8DDF-F34BADEA3E8C}" type="presOf" srcId="{758B4242-4B5E-4846-B960-CA20BB1DB19C}" destId="{2F8537F0-EFA3-457B-9A40-D5E7622A7D08}" srcOrd="0" destOrd="0" presId="urn:microsoft.com/office/officeart/2005/8/layout/vList2"/>
    <dgm:cxn modelId="{CE356568-ED9F-45D0-9E6E-13BAD9810998}" type="presOf" srcId="{BE762940-8E0B-476E-A828-3127052E0127}" destId="{92CCAACA-7114-4B6D-9AAF-5A0CDABC1AE7}" srcOrd="0" destOrd="0" presId="urn:microsoft.com/office/officeart/2005/8/layout/vList2"/>
    <dgm:cxn modelId="{1275DD97-4339-45A0-A8F0-BBF4E1969E67}" type="presOf" srcId="{FB98DF25-EF1E-448E-821B-5D756BBE74D4}" destId="{05872E32-E5F5-4F7A-A283-CC85D631513F}" srcOrd="0" destOrd="0" presId="urn:microsoft.com/office/officeart/2005/8/layout/vList2"/>
    <dgm:cxn modelId="{91CEA0C7-C093-4104-85D6-2722E4D41FC1}" srcId="{F4147A5B-33E4-4127-A399-54FF7F0978BE}" destId="{BE762940-8E0B-476E-A828-3127052E0127}" srcOrd="0" destOrd="0" parTransId="{5AC82745-9A48-42FE-A6AF-C8582A5DD149}" sibTransId="{08BAF56B-58BF-45F3-8298-1B2F89F71566}"/>
    <dgm:cxn modelId="{496FC25C-1BE0-4F0C-B368-84A67C4AA169}" type="presOf" srcId="{F4147A5B-33E4-4127-A399-54FF7F0978BE}" destId="{F338F71D-2F88-4896-9C0D-90A37FAF760E}" srcOrd="0" destOrd="0" presId="urn:microsoft.com/office/officeart/2005/8/layout/vList2"/>
    <dgm:cxn modelId="{1455A82D-94E1-473A-8FB9-17332E0EB17A}" type="presOf" srcId="{74FC5D59-C779-4A3B-8011-3F0726558313}" destId="{B138A21E-9E76-4FA2-B79D-7FA1437AEADA}" srcOrd="0" destOrd="1" presId="urn:microsoft.com/office/officeart/2005/8/layout/vList2"/>
    <dgm:cxn modelId="{6D91E0F6-789C-44F7-B539-F8BBEFA37D3D}" srcId="{8ABA700F-ABF6-4A36-9220-F3EF1922BA30}" destId="{F4147A5B-33E4-4127-A399-54FF7F0978BE}" srcOrd="1" destOrd="0" parTransId="{899DC3D2-7C9A-420B-B160-739687C087D2}" sibTransId="{45554EE9-2649-493B-93F8-FAE4327C74F4}"/>
    <dgm:cxn modelId="{2F2597D5-24B2-4212-BCB8-6CD82FA81D73}" srcId="{758B4242-4B5E-4846-B960-CA20BB1DB19C}" destId="{74FC5D59-C779-4A3B-8011-3F0726558313}" srcOrd="1" destOrd="0" parTransId="{4E69E010-8E05-4DF9-A7F5-B077E39A1681}" sibTransId="{1231F3FA-9E5D-4CE3-A465-7717C74ABEE2}"/>
    <dgm:cxn modelId="{CF44EC34-3F77-4E00-A440-E5AB6B6BD8AA}" srcId="{8ABA700F-ABF6-4A36-9220-F3EF1922BA30}" destId="{758B4242-4B5E-4846-B960-CA20BB1DB19C}" srcOrd="0" destOrd="0" parTransId="{B3859B19-B8F6-4FF2-801B-98E8A71B3298}" sibTransId="{ECEA0567-2221-4948-A730-BF58D0293264}"/>
    <dgm:cxn modelId="{5A2854D8-E916-4E93-BF68-F5A61215B70B}" type="presOf" srcId="{8ABA700F-ABF6-4A36-9220-F3EF1922BA30}" destId="{3480E82B-085A-429C-BD11-6217E4AF98B8}" srcOrd="0" destOrd="0" presId="urn:microsoft.com/office/officeart/2005/8/layout/vList2"/>
    <dgm:cxn modelId="{1564C766-463F-4BDF-89C5-91E04143CC59}" type="presParOf" srcId="{3480E82B-085A-429C-BD11-6217E4AF98B8}" destId="{2F8537F0-EFA3-457B-9A40-D5E7622A7D08}" srcOrd="0" destOrd="0" presId="urn:microsoft.com/office/officeart/2005/8/layout/vList2"/>
    <dgm:cxn modelId="{1091E81C-A919-4035-829E-3717EADB90F1}" type="presParOf" srcId="{3480E82B-085A-429C-BD11-6217E4AF98B8}" destId="{B138A21E-9E76-4FA2-B79D-7FA1437AEADA}" srcOrd="1" destOrd="0" presId="urn:microsoft.com/office/officeart/2005/8/layout/vList2"/>
    <dgm:cxn modelId="{520E91DC-C73D-41FC-AB4B-8DA590325239}" type="presParOf" srcId="{3480E82B-085A-429C-BD11-6217E4AF98B8}" destId="{F338F71D-2F88-4896-9C0D-90A37FAF760E}" srcOrd="2" destOrd="0" presId="urn:microsoft.com/office/officeart/2005/8/layout/vList2"/>
    <dgm:cxn modelId="{7EF52D1B-29EF-474A-8108-DD4D6F5245BB}" type="presParOf" srcId="{3480E82B-085A-429C-BD11-6217E4AF98B8}" destId="{92CCAACA-7114-4B6D-9AAF-5A0CDABC1AE7}" srcOrd="3" destOrd="0" presId="urn:microsoft.com/office/officeart/2005/8/layout/vList2"/>
    <dgm:cxn modelId="{CD924E6F-1A65-49CA-93DF-B1A1DBD712E4}" type="presParOf" srcId="{3480E82B-085A-429C-BD11-6217E4AF98B8}" destId="{6DB6AA36-1B9E-48F3-A187-D2C2FEBB060A}" srcOrd="4" destOrd="0" presId="urn:microsoft.com/office/officeart/2005/8/layout/vList2"/>
    <dgm:cxn modelId="{7B6A1760-9082-42B8-B40A-8163E37D452D}" type="presParOf" srcId="{3480E82B-085A-429C-BD11-6217E4AF98B8}" destId="{05872E32-E5F5-4F7A-A283-CC85D631513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1B8327B-4EE4-4765-ACC3-DF0C17A0CFF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76E17DD-114B-4DE1-A7EA-461279DDE65E}">
      <dgm:prSet/>
      <dgm:spPr/>
      <dgm:t>
        <a:bodyPr/>
        <a:lstStyle/>
        <a:p>
          <a:r>
            <a:rPr lang="en-US"/>
            <a:t>A narcotic antagonist reverses the actions of a narcotic</a:t>
          </a:r>
        </a:p>
      </dgm:t>
    </dgm:pt>
    <dgm:pt modelId="{FDE82BCE-5A26-4E44-A553-48261CA42F02}" type="parTrans" cxnId="{B04012FE-E131-4287-BFD8-D8930C30E3B9}">
      <dgm:prSet/>
      <dgm:spPr/>
      <dgm:t>
        <a:bodyPr/>
        <a:lstStyle/>
        <a:p>
          <a:endParaRPr lang="en-US"/>
        </a:p>
      </dgm:t>
    </dgm:pt>
    <dgm:pt modelId="{D7D4C5E3-1A05-4E9E-A171-0FCD8AD2C2D2}" type="sibTrans" cxnId="{B04012FE-E131-4287-BFD8-D8930C30E3B9}">
      <dgm:prSet/>
      <dgm:spPr/>
      <dgm:t>
        <a:bodyPr/>
        <a:lstStyle/>
        <a:p>
          <a:endParaRPr lang="en-US"/>
        </a:p>
      </dgm:t>
    </dgm:pt>
    <dgm:pt modelId="{FEACB58A-364C-4507-9D0F-637982C9CC2A}">
      <dgm:prSet/>
      <dgm:spPr/>
      <dgm:t>
        <a:bodyPr/>
        <a:lstStyle/>
        <a:p>
          <a:r>
            <a:rPr lang="en-US"/>
            <a:t>Specific antagonists have been developed to reverse the respiratory depression associated with the opiates</a:t>
          </a:r>
        </a:p>
      </dgm:t>
    </dgm:pt>
    <dgm:pt modelId="{C42F1136-C501-47FD-A6F5-8DDCC581054E}" type="parTrans" cxnId="{51D368CE-9EE5-4539-A88B-886CD4C88099}">
      <dgm:prSet/>
      <dgm:spPr/>
      <dgm:t>
        <a:bodyPr/>
        <a:lstStyle/>
        <a:p>
          <a:endParaRPr lang="en-US"/>
        </a:p>
      </dgm:t>
    </dgm:pt>
    <dgm:pt modelId="{A774623E-4C3D-4EAD-9A28-A4D13AEC14A3}" type="sibTrans" cxnId="{51D368CE-9EE5-4539-A88B-886CD4C88099}">
      <dgm:prSet/>
      <dgm:spPr/>
      <dgm:t>
        <a:bodyPr/>
        <a:lstStyle/>
        <a:p>
          <a:endParaRPr lang="en-US"/>
        </a:p>
      </dgm:t>
    </dgm:pt>
    <dgm:pt modelId="{34D97D4D-3D11-4D6A-BEF0-04B712FCD56F}">
      <dgm:prSet/>
      <dgm:spPr/>
      <dgm:t>
        <a:bodyPr/>
        <a:lstStyle/>
        <a:p>
          <a:r>
            <a:rPr lang="en-US" dirty="0"/>
            <a:t>The narcotic antagonists in use today are :</a:t>
          </a:r>
        </a:p>
      </dgm:t>
    </dgm:pt>
    <dgm:pt modelId="{D7D417A5-8F65-4768-9B56-03F4A9A8DED7}" type="parTrans" cxnId="{BE7BF84F-DBD3-46E5-8BFB-CC6A9E81CD01}">
      <dgm:prSet/>
      <dgm:spPr/>
      <dgm:t>
        <a:bodyPr/>
        <a:lstStyle/>
        <a:p>
          <a:endParaRPr lang="en-US"/>
        </a:p>
      </dgm:t>
    </dgm:pt>
    <dgm:pt modelId="{ECA2A158-967F-4EF5-A0AA-EDF2EB21D971}" type="sibTrans" cxnId="{BE7BF84F-DBD3-46E5-8BFB-CC6A9E81CD01}">
      <dgm:prSet/>
      <dgm:spPr/>
      <dgm:t>
        <a:bodyPr/>
        <a:lstStyle/>
        <a:p>
          <a:endParaRPr lang="en-US"/>
        </a:p>
      </dgm:t>
    </dgm:pt>
    <dgm:pt modelId="{22235917-E078-4A62-A0A3-DB72B632961D}">
      <dgm:prSet/>
      <dgm:spPr/>
      <dgm:t>
        <a:bodyPr/>
        <a:lstStyle/>
        <a:p>
          <a:r>
            <a:rPr lang="en-US"/>
            <a:t>Naloxone  , Naltrexone , and Nalmefene</a:t>
          </a:r>
        </a:p>
      </dgm:t>
    </dgm:pt>
    <dgm:pt modelId="{92846AE4-9D9B-4482-9AC1-9263E290D2CA}" type="parTrans" cxnId="{3DFC798E-D08E-4BF7-A665-B7C761A22316}">
      <dgm:prSet/>
      <dgm:spPr/>
      <dgm:t>
        <a:bodyPr/>
        <a:lstStyle/>
        <a:p>
          <a:endParaRPr lang="en-US"/>
        </a:p>
      </dgm:t>
    </dgm:pt>
    <dgm:pt modelId="{C5640B9A-824B-4D6B-AB05-618950B3E72D}" type="sibTrans" cxnId="{3DFC798E-D08E-4BF7-A665-B7C761A22316}">
      <dgm:prSet/>
      <dgm:spPr/>
      <dgm:t>
        <a:bodyPr/>
        <a:lstStyle/>
        <a:p>
          <a:endParaRPr lang="en-US"/>
        </a:p>
      </dgm:t>
    </dgm:pt>
    <dgm:pt modelId="{626A110B-FACF-4CCB-B6CC-FFFB1E99CC6A}" type="pres">
      <dgm:prSet presAssocID="{91B8327B-4EE4-4765-ACC3-DF0C17A0CF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18DE47-BA36-4D9B-8621-1276524AEDBE}" type="pres">
      <dgm:prSet presAssocID="{876E17DD-114B-4DE1-A7EA-461279DDE65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7B600-31AA-473D-8407-EACA732F7741}" type="pres">
      <dgm:prSet presAssocID="{D7D4C5E3-1A05-4E9E-A171-0FCD8AD2C2D2}" presName="spacer" presStyleCnt="0"/>
      <dgm:spPr/>
    </dgm:pt>
    <dgm:pt modelId="{F80B0745-A649-4052-AECD-1BF67E1D7067}" type="pres">
      <dgm:prSet presAssocID="{FEACB58A-364C-4507-9D0F-637982C9CC2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7F593-51D2-4060-B698-292EAE4EAA41}" type="pres">
      <dgm:prSet presAssocID="{A774623E-4C3D-4EAD-9A28-A4D13AEC14A3}" presName="spacer" presStyleCnt="0"/>
      <dgm:spPr/>
    </dgm:pt>
    <dgm:pt modelId="{D8947F91-FBA4-478D-9923-F2209FB5F956}" type="pres">
      <dgm:prSet presAssocID="{34D97D4D-3D11-4D6A-BEF0-04B712FCD56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31DD8-9954-4F93-B8C3-EC8863CCAE4C}" type="pres">
      <dgm:prSet presAssocID="{ECA2A158-967F-4EF5-A0AA-EDF2EB21D971}" presName="spacer" presStyleCnt="0"/>
      <dgm:spPr/>
    </dgm:pt>
    <dgm:pt modelId="{15874C08-1C3A-40A6-822F-0790DDACECA8}" type="pres">
      <dgm:prSet presAssocID="{22235917-E078-4A62-A0A3-DB72B632961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4012FE-E131-4287-BFD8-D8930C30E3B9}" srcId="{91B8327B-4EE4-4765-ACC3-DF0C17A0CFFD}" destId="{876E17DD-114B-4DE1-A7EA-461279DDE65E}" srcOrd="0" destOrd="0" parTransId="{FDE82BCE-5A26-4E44-A553-48261CA42F02}" sibTransId="{D7D4C5E3-1A05-4E9E-A171-0FCD8AD2C2D2}"/>
    <dgm:cxn modelId="{55C095B2-7BAC-4E01-ADF7-548DFD76F6ED}" type="presOf" srcId="{876E17DD-114B-4DE1-A7EA-461279DDE65E}" destId="{8318DE47-BA36-4D9B-8621-1276524AEDBE}" srcOrd="0" destOrd="0" presId="urn:microsoft.com/office/officeart/2005/8/layout/vList2"/>
    <dgm:cxn modelId="{5A652126-422E-4CB8-8114-10F0EE66A66E}" type="presOf" srcId="{34D97D4D-3D11-4D6A-BEF0-04B712FCD56F}" destId="{D8947F91-FBA4-478D-9923-F2209FB5F956}" srcOrd="0" destOrd="0" presId="urn:microsoft.com/office/officeart/2005/8/layout/vList2"/>
    <dgm:cxn modelId="{3DFC798E-D08E-4BF7-A665-B7C761A22316}" srcId="{91B8327B-4EE4-4765-ACC3-DF0C17A0CFFD}" destId="{22235917-E078-4A62-A0A3-DB72B632961D}" srcOrd="3" destOrd="0" parTransId="{92846AE4-9D9B-4482-9AC1-9263E290D2CA}" sibTransId="{C5640B9A-824B-4D6B-AB05-618950B3E72D}"/>
    <dgm:cxn modelId="{51D368CE-9EE5-4539-A88B-886CD4C88099}" srcId="{91B8327B-4EE4-4765-ACC3-DF0C17A0CFFD}" destId="{FEACB58A-364C-4507-9D0F-637982C9CC2A}" srcOrd="1" destOrd="0" parTransId="{C42F1136-C501-47FD-A6F5-8DDCC581054E}" sibTransId="{A774623E-4C3D-4EAD-9A28-A4D13AEC14A3}"/>
    <dgm:cxn modelId="{26D4D813-ED96-457F-88C9-16209FD0277A}" type="presOf" srcId="{91B8327B-4EE4-4765-ACC3-DF0C17A0CFFD}" destId="{626A110B-FACF-4CCB-B6CC-FFFB1E99CC6A}" srcOrd="0" destOrd="0" presId="urn:microsoft.com/office/officeart/2005/8/layout/vList2"/>
    <dgm:cxn modelId="{75FC4BB6-3C46-44D0-A71A-7E8351A3EE51}" type="presOf" srcId="{22235917-E078-4A62-A0A3-DB72B632961D}" destId="{15874C08-1C3A-40A6-822F-0790DDACECA8}" srcOrd="0" destOrd="0" presId="urn:microsoft.com/office/officeart/2005/8/layout/vList2"/>
    <dgm:cxn modelId="{E9C60DD4-3E15-4BA7-B7E1-2B1C15220681}" type="presOf" srcId="{FEACB58A-364C-4507-9D0F-637982C9CC2A}" destId="{F80B0745-A649-4052-AECD-1BF67E1D7067}" srcOrd="0" destOrd="0" presId="urn:microsoft.com/office/officeart/2005/8/layout/vList2"/>
    <dgm:cxn modelId="{BE7BF84F-DBD3-46E5-8BFB-CC6A9E81CD01}" srcId="{91B8327B-4EE4-4765-ACC3-DF0C17A0CFFD}" destId="{34D97D4D-3D11-4D6A-BEF0-04B712FCD56F}" srcOrd="2" destOrd="0" parTransId="{D7D417A5-8F65-4768-9B56-03F4A9A8DED7}" sibTransId="{ECA2A158-967F-4EF5-A0AA-EDF2EB21D971}"/>
    <dgm:cxn modelId="{53088B07-B40E-4691-875B-62DABB7EDE41}" type="presParOf" srcId="{626A110B-FACF-4CCB-B6CC-FFFB1E99CC6A}" destId="{8318DE47-BA36-4D9B-8621-1276524AEDBE}" srcOrd="0" destOrd="0" presId="urn:microsoft.com/office/officeart/2005/8/layout/vList2"/>
    <dgm:cxn modelId="{4C85044C-BA48-44E2-8C58-AB2F555180DF}" type="presParOf" srcId="{626A110B-FACF-4CCB-B6CC-FFFB1E99CC6A}" destId="{EDA7B600-31AA-473D-8407-EACA732F7741}" srcOrd="1" destOrd="0" presId="urn:microsoft.com/office/officeart/2005/8/layout/vList2"/>
    <dgm:cxn modelId="{66D29829-C60F-4612-BDC2-CB9FFDA53B5E}" type="presParOf" srcId="{626A110B-FACF-4CCB-B6CC-FFFB1E99CC6A}" destId="{F80B0745-A649-4052-AECD-1BF67E1D7067}" srcOrd="2" destOrd="0" presId="urn:microsoft.com/office/officeart/2005/8/layout/vList2"/>
    <dgm:cxn modelId="{BE6C8C8A-3036-481B-881C-9A4A6D03DDCA}" type="presParOf" srcId="{626A110B-FACF-4CCB-B6CC-FFFB1E99CC6A}" destId="{3867F593-51D2-4060-B698-292EAE4EAA41}" srcOrd="3" destOrd="0" presId="urn:microsoft.com/office/officeart/2005/8/layout/vList2"/>
    <dgm:cxn modelId="{DBE630F5-463D-4FEE-A7CB-6857E454AF21}" type="presParOf" srcId="{626A110B-FACF-4CCB-B6CC-FFFB1E99CC6A}" destId="{D8947F91-FBA4-478D-9923-F2209FB5F956}" srcOrd="4" destOrd="0" presId="urn:microsoft.com/office/officeart/2005/8/layout/vList2"/>
    <dgm:cxn modelId="{C64AEB56-631C-45CD-BD10-BD43BF7A861D}" type="presParOf" srcId="{626A110B-FACF-4CCB-B6CC-FFFB1E99CC6A}" destId="{6B831DD8-9954-4F93-B8C3-EC8863CCAE4C}" srcOrd="5" destOrd="0" presId="urn:microsoft.com/office/officeart/2005/8/layout/vList2"/>
    <dgm:cxn modelId="{FCB61A6A-1A6E-4060-88BA-87E3113D0838}" type="presParOf" srcId="{626A110B-FACF-4CCB-B6CC-FFFB1E99CC6A}" destId="{15874C08-1C3A-40A6-822F-0790DDACECA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9467524-E94D-4479-B369-EDEB96E9A6F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C34B07D-E0A4-4C5F-A4EB-94A0F849FC83}">
      <dgm:prSet/>
      <dgm:spPr/>
      <dgm:t>
        <a:bodyPr/>
        <a:lstStyle/>
        <a:p>
          <a:r>
            <a:rPr lang="en-US" b="1"/>
            <a:t>Naloxone</a:t>
          </a:r>
          <a:r>
            <a:rPr lang="en-US"/>
            <a:t> can restore respiratory function within 1 to 2 minutes after administration.</a:t>
          </a:r>
        </a:p>
      </dgm:t>
    </dgm:pt>
    <dgm:pt modelId="{48D423C0-6854-46BE-A581-BF239475DE83}" type="parTrans" cxnId="{D2782B1A-E066-4B38-A5AD-C62D426F1667}">
      <dgm:prSet/>
      <dgm:spPr/>
      <dgm:t>
        <a:bodyPr/>
        <a:lstStyle/>
        <a:p>
          <a:endParaRPr lang="en-US"/>
        </a:p>
      </dgm:t>
    </dgm:pt>
    <dgm:pt modelId="{79A6759E-EEA4-47DD-8CBB-526D1CE66191}" type="sibTrans" cxnId="{D2782B1A-E066-4B38-A5AD-C62D426F1667}">
      <dgm:prSet/>
      <dgm:spPr/>
      <dgm:t>
        <a:bodyPr/>
        <a:lstStyle/>
        <a:p>
          <a:endParaRPr lang="en-US"/>
        </a:p>
      </dgm:t>
    </dgm:pt>
    <dgm:pt modelId="{A5D276AD-1077-40FE-95A1-9D981BDA63B7}">
      <dgm:prSet/>
      <dgm:spPr/>
      <dgm:t>
        <a:bodyPr/>
        <a:lstStyle/>
        <a:p>
          <a:r>
            <a:rPr lang="en-US" b="1"/>
            <a:t>Naltrexone</a:t>
          </a:r>
          <a:r>
            <a:rPr lang="en-US"/>
            <a:t> is used primarily for the treatment of narcotic dependence to block the effects of the opiates, especially the euphoric effects experienced in opiate dependence</a:t>
          </a:r>
        </a:p>
      </dgm:t>
    </dgm:pt>
    <dgm:pt modelId="{710F94D4-6EFC-484E-8DDB-096A12C3A0CD}" type="parTrans" cxnId="{1D94221B-7CD4-4243-929F-08D25A6DF119}">
      <dgm:prSet/>
      <dgm:spPr/>
      <dgm:t>
        <a:bodyPr/>
        <a:lstStyle/>
        <a:p>
          <a:endParaRPr lang="en-US"/>
        </a:p>
      </dgm:t>
    </dgm:pt>
    <dgm:pt modelId="{24FF1814-914B-48F5-85EB-E1F1619773D7}" type="sibTrans" cxnId="{1D94221B-7CD4-4243-929F-08D25A6DF119}">
      <dgm:prSet/>
      <dgm:spPr/>
      <dgm:t>
        <a:bodyPr/>
        <a:lstStyle/>
        <a:p>
          <a:endParaRPr lang="en-US"/>
        </a:p>
      </dgm:t>
    </dgm:pt>
    <dgm:pt modelId="{BBAC7942-5F0C-460E-AB71-C21C9CCE0C0C}" type="pres">
      <dgm:prSet presAssocID="{39467524-E94D-4479-B369-EDEB96E9A6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F3BE80-B641-4203-9FA5-E0B63D739933}" type="pres">
      <dgm:prSet presAssocID="{AC34B07D-E0A4-4C5F-A4EB-94A0F849FC8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CC36A-0A35-4692-ABB6-3EDE483BF2A0}" type="pres">
      <dgm:prSet presAssocID="{79A6759E-EEA4-47DD-8CBB-526D1CE66191}" presName="spacer" presStyleCnt="0"/>
      <dgm:spPr/>
    </dgm:pt>
    <dgm:pt modelId="{710221AE-C17E-49E6-8514-B6D429929C64}" type="pres">
      <dgm:prSet presAssocID="{A5D276AD-1077-40FE-95A1-9D981BDA63B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390E3C-DB71-4BDC-9E55-FF68C749FDE1}" type="presOf" srcId="{A5D276AD-1077-40FE-95A1-9D981BDA63B7}" destId="{710221AE-C17E-49E6-8514-B6D429929C64}" srcOrd="0" destOrd="0" presId="urn:microsoft.com/office/officeart/2005/8/layout/vList2"/>
    <dgm:cxn modelId="{D2782B1A-E066-4B38-A5AD-C62D426F1667}" srcId="{39467524-E94D-4479-B369-EDEB96E9A6F9}" destId="{AC34B07D-E0A4-4C5F-A4EB-94A0F849FC83}" srcOrd="0" destOrd="0" parTransId="{48D423C0-6854-46BE-A581-BF239475DE83}" sibTransId="{79A6759E-EEA4-47DD-8CBB-526D1CE66191}"/>
    <dgm:cxn modelId="{295132B6-DF6C-4CD6-95A8-86D3DF16F076}" type="presOf" srcId="{39467524-E94D-4479-B369-EDEB96E9A6F9}" destId="{BBAC7942-5F0C-460E-AB71-C21C9CCE0C0C}" srcOrd="0" destOrd="0" presId="urn:microsoft.com/office/officeart/2005/8/layout/vList2"/>
    <dgm:cxn modelId="{1D94221B-7CD4-4243-929F-08D25A6DF119}" srcId="{39467524-E94D-4479-B369-EDEB96E9A6F9}" destId="{A5D276AD-1077-40FE-95A1-9D981BDA63B7}" srcOrd="1" destOrd="0" parTransId="{710F94D4-6EFC-484E-8DDB-096A12C3A0CD}" sibTransId="{24FF1814-914B-48F5-85EB-E1F1619773D7}"/>
    <dgm:cxn modelId="{2B40CA6D-64FE-49CB-A1A8-5FCFA3D50F6F}" type="presOf" srcId="{AC34B07D-E0A4-4C5F-A4EB-94A0F849FC83}" destId="{99F3BE80-B641-4203-9FA5-E0B63D739933}" srcOrd="0" destOrd="0" presId="urn:microsoft.com/office/officeart/2005/8/layout/vList2"/>
    <dgm:cxn modelId="{2E58FF09-D768-4DFB-A3C5-3693DDEB1160}" type="presParOf" srcId="{BBAC7942-5F0C-460E-AB71-C21C9CCE0C0C}" destId="{99F3BE80-B641-4203-9FA5-E0B63D739933}" srcOrd="0" destOrd="0" presId="urn:microsoft.com/office/officeart/2005/8/layout/vList2"/>
    <dgm:cxn modelId="{179DD3C0-150C-4C1D-9323-590EB9A49F39}" type="presParOf" srcId="{BBAC7942-5F0C-460E-AB71-C21C9CCE0C0C}" destId="{FD0CC36A-0A35-4692-ABB6-3EDE483BF2A0}" srcOrd="1" destOrd="0" presId="urn:microsoft.com/office/officeart/2005/8/layout/vList2"/>
    <dgm:cxn modelId="{6D083BA9-EBE2-4F77-A754-F08517DAD5BF}" type="presParOf" srcId="{BBAC7942-5F0C-460E-AB71-C21C9CCE0C0C}" destId="{710221AE-C17E-49E6-8514-B6D429929C6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95C977-FEE4-4EB9-8F44-BB087DC30A2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6EFA8F6-8348-403A-AE50-0853823CB95C}">
      <dgm:prSet/>
      <dgm:spPr/>
      <dgm:t>
        <a:bodyPr/>
        <a:lstStyle/>
        <a:p>
          <a:r>
            <a:rPr lang="en-GB"/>
            <a:t>The term </a:t>
          </a:r>
          <a:r>
            <a:rPr lang="en-GB" i="1"/>
            <a:t>opioid</a:t>
          </a:r>
          <a:r>
            <a:rPr lang="en-GB"/>
            <a:t> applies to any substance, </a:t>
          </a:r>
          <a:endParaRPr lang="en-US"/>
        </a:p>
      </dgm:t>
    </dgm:pt>
    <dgm:pt modelId="{C1494A3D-E96C-49BB-89BC-5B94689C616C}" type="parTrans" cxnId="{96E3C4B4-1FA3-4B22-AA61-44CA18171AA9}">
      <dgm:prSet/>
      <dgm:spPr/>
      <dgm:t>
        <a:bodyPr/>
        <a:lstStyle/>
        <a:p>
          <a:endParaRPr lang="en-US"/>
        </a:p>
      </dgm:t>
    </dgm:pt>
    <dgm:pt modelId="{5B821D1F-1257-4DE0-9F5D-C45666586E44}" type="sibTrans" cxnId="{96E3C4B4-1FA3-4B22-AA61-44CA18171AA9}">
      <dgm:prSet/>
      <dgm:spPr/>
      <dgm:t>
        <a:bodyPr/>
        <a:lstStyle/>
        <a:p>
          <a:endParaRPr lang="en-US"/>
        </a:p>
      </dgm:t>
    </dgm:pt>
    <dgm:pt modelId="{C6F1B5A3-8711-4CD6-B106-C94295F2F855}">
      <dgm:prSet/>
      <dgm:spPr/>
      <dgm:t>
        <a:bodyPr/>
        <a:lstStyle/>
        <a:p>
          <a:r>
            <a:rPr lang="en-GB"/>
            <a:t>whether natural or synthetic, </a:t>
          </a:r>
          <a:endParaRPr lang="en-US"/>
        </a:p>
      </dgm:t>
    </dgm:pt>
    <dgm:pt modelId="{D701C99E-C373-4B75-818D-1EEC4FEF98EE}" type="parTrans" cxnId="{C88BF4F4-2C39-4672-B5AB-770CE81E011E}">
      <dgm:prSet/>
      <dgm:spPr/>
      <dgm:t>
        <a:bodyPr/>
        <a:lstStyle/>
        <a:p>
          <a:endParaRPr lang="en-US"/>
        </a:p>
      </dgm:t>
    </dgm:pt>
    <dgm:pt modelId="{1A9B6335-7A32-42A0-B6F3-199CFB08B7CE}" type="sibTrans" cxnId="{C88BF4F4-2C39-4672-B5AB-770CE81E011E}">
      <dgm:prSet/>
      <dgm:spPr/>
      <dgm:t>
        <a:bodyPr/>
        <a:lstStyle/>
        <a:p>
          <a:endParaRPr lang="en-US"/>
        </a:p>
      </dgm:t>
    </dgm:pt>
    <dgm:pt modelId="{F8422ECF-15B2-4E91-8180-A435E30EE5AA}">
      <dgm:prSet/>
      <dgm:spPr/>
      <dgm:t>
        <a:bodyPr/>
        <a:lstStyle/>
        <a:p>
          <a:r>
            <a:rPr lang="en-GB"/>
            <a:t>that produces morphine-like effects that are blocked by antagonists such as naloxone</a:t>
          </a:r>
          <a:endParaRPr lang="en-US"/>
        </a:p>
      </dgm:t>
    </dgm:pt>
    <dgm:pt modelId="{4426EA6D-3EC4-4320-AB7A-57CB77A0A6D0}" type="parTrans" cxnId="{69869EFA-2B41-4FB2-B2C4-5B1A7BBC21BE}">
      <dgm:prSet/>
      <dgm:spPr/>
      <dgm:t>
        <a:bodyPr/>
        <a:lstStyle/>
        <a:p>
          <a:endParaRPr lang="en-US"/>
        </a:p>
      </dgm:t>
    </dgm:pt>
    <dgm:pt modelId="{6EB81B9D-E27B-4CD1-9513-8AA11582B2A9}" type="sibTrans" cxnId="{69869EFA-2B41-4FB2-B2C4-5B1A7BBC21BE}">
      <dgm:prSet/>
      <dgm:spPr/>
      <dgm:t>
        <a:bodyPr/>
        <a:lstStyle/>
        <a:p>
          <a:endParaRPr lang="en-US"/>
        </a:p>
      </dgm:t>
    </dgm:pt>
    <dgm:pt modelId="{84E572E9-45F4-4A36-B0AA-DC3CAE10E8AC}" type="pres">
      <dgm:prSet presAssocID="{9B95C977-FEE4-4EB9-8F44-BB087DC30A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AE3945-B043-455B-A7AF-649BF10138A0}" type="pres">
      <dgm:prSet presAssocID="{36EFA8F6-8348-403A-AE50-0853823CB95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4A108-C66E-4668-9F7F-7841499209D3}" type="pres">
      <dgm:prSet presAssocID="{5B821D1F-1257-4DE0-9F5D-C45666586E44}" presName="spacer" presStyleCnt="0"/>
      <dgm:spPr/>
    </dgm:pt>
    <dgm:pt modelId="{BE6C51F7-5995-45D3-892A-1B552B269329}" type="pres">
      <dgm:prSet presAssocID="{C6F1B5A3-8711-4CD6-B106-C94295F2F85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6B157-94B6-41BC-944D-39F3C6DB13EA}" type="pres">
      <dgm:prSet presAssocID="{1A9B6335-7A32-42A0-B6F3-199CFB08B7CE}" presName="spacer" presStyleCnt="0"/>
      <dgm:spPr/>
    </dgm:pt>
    <dgm:pt modelId="{4490F9D7-6718-4A2E-89C3-DFE992632244}" type="pres">
      <dgm:prSet presAssocID="{F8422ECF-15B2-4E91-8180-A435E30EE5A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CBD175-91C0-4E54-A065-80306281124A}" type="presOf" srcId="{9B95C977-FEE4-4EB9-8F44-BB087DC30A2F}" destId="{84E572E9-45F4-4A36-B0AA-DC3CAE10E8AC}" srcOrd="0" destOrd="0" presId="urn:microsoft.com/office/officeart/2005/8/layout/vList2"/>
    <dgm:cxn modelId="{69869EFA-2B41-4FB2-B2C4-5B1A7BBC21BE}" srcId="{9B95C977-FEE4-4EB9-8F44-BB087DC30A2F}" destId="{F8422ECF-15B2-4E91-8180-A435E30EE5AA}" srcOrd="2" destOrd="0" parTransId="{4426EA6D-3EC4-4320-AB7A-57CB77A0A6D0}" sibTransId="{6EB81B9D-E27B-4CD1-9513-8AA11582B2A9}"/>
    <dgm:cxn modelId="{96E3C4B4-1FA3-4B22-AA61-44CA18171AA9}" srcId="{9B95C977-FEE4-4EB9-8F44-BB087DC30A2F}" destId="{36EFA8F6-8348-403A-AE50-0853823CB95C}" srcOrd="0" destOrd="0" parTransId="{C1494A3D-E96C-49BB-89BC-5B94689C616C}" sibTransId="{5B821D1F-1257-4DE0-9F5D-C45666586E44}"/>
    <dgm:cxn modelId="{C88BF4F4-2C39-4672-B5AB-770CE81E011E}" srcId="{9B95C977-FEE4-4EB9-8F44-BB087DC30A2F}" destId="{C6F1B5A3-8711-4CD6-B106-C94295F2F855}" srcOrd="1" destOrd="0" parTransId="{D701C99E-C373-4B75-818D-1EEC4FEF98EE}" sibTransId="{1A9B6335-7A32-42A0-B6F3-199CFB08B7CE}"/>
    <dgm:cxn modelId="{7A675AAA-9BDA-41FF-B354-C95C92A6E962}" type="presOf" srcId="{F8422ECF-15B2-4E91-8180-A435E30EE5AA}" destId="{4490F9D7-6718-4A2E-89C3-DFE992632244}" srcOrd="0" destOrd="0" presId="urn:microsoft.com/office/officeart/2005/8/layout/vList2"/>
    <dgm:cxn modelId="{5CEB77D4-1227-4308-9C5E-3BDB39CCDBFB}" type="presOf" srcId="{36EFA8F6-8348-403A-AE50-0853823CB95C}" destId="{DAAE3945-B043-455B-A7AF-649BF10138A0}" srcOrd="0" destOrd="0" presId="urn:microsoft.com/office/officeart/2005/8/layout/vList2"/>
    <dgm:cxn modelId="{5606DED9-785F-4677-AA11-1FDF48FDC876}" type="presOf" srcId="{C6F1B5A3-8711-4CD6-B106-C94295F2F855}" destId="{BE6C51F7-5995-45D3-892A-1B552B269329}" srcOrd="0" destOrd="0" presId="urn:microsoft.com/office/officeart/2005/8/layout/vList2"/>
    <dgm:cxn modelId="{D95702E7-4DA4-480A-9472-C0093E55793F}" type="presParOf" srcId="{84E572E9-45F4-4A36-B0AA-DC3CAE10E8AC}" destId="{DAAE3945-B043-455B-A7AF-649BF10138A0}" srcOrd="0" destOrd="0" presId="urn:microsoft.com/office/officeart/2005/8/layout/vList2"/>
    <dgm:cxn modelId="{F895DA58-8D43-4914-8988-157B478EAF51}" type="presParOf" srcId="{84E572E9-45F4-4A36-B0AA-DC3CAE10E8AC}" destId="{9D24A108-C66E-4668-9F7F-7841499209D3}" srcOrd="1" destOrd="0" presId="urn:microsoft.com/office/officeart/2005/8/layout/vList2"/>
    <dgm:cxn modelId="{9C706DE6-1E8F-43EC-BF1B-F1F7F262EC89}" type="presParOf" srcId="{84E572E9-45F4-4A36-B0AA-DC3CAE10E8AC}" destId="{BE6C51F7-5995-45D3-892A-1B552B269329}" srcOrd="2" destOrd="0" presId="urn:microsoft.com/office/officeart/2005/8/layout/vList2"/>
    <dgm:cxn modelId="{1BDEB2C1-2DE9-47B4-B585-55D6BD395240}" type="presParOf" srcId="{84E572E9-45F4-4A36-B0AA-DC3CAE10E8AC}" destId="{BAE6B157-94B6-41BC-944D-39F3C6DB13EA}" srcOrd="3" destOrd="0" presId="urn:microsoft.com/office/officeart/2005/8/layout/vList2"/>
    <dgm:cxn modelId="{BFED2F7D-B4D2-41C5-BB5F-F1AFAD3B46AC}" type="presParOf" srcId="{84E572E9-45F4-4A36-B0AA-DC3CAE10E8AC}" destId="{4490F9D7-6718-4A2E-89C3-DFE99263224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C0CB76-17C7-421B-B645-FF6EE529631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688484-2067-4F6A-BE60-E1B53A657F16}">
      <dgm:prSet/>
      <dgm:spPr/>
      <dgm:t>
        <a:bodyPr/>
        <a:lstStyle/>
        <a:p>
          <a:r>
            <a:rPr lang="en-US" b="1" u="sng" dirty="0"/>
            <a:t>1-Natural alkaloids </a:t>
          </a:r>
          <a:endParaRPr lang="en-US" dirty="0"/>
        </a:p>
      </dgm:t>
    </dgm:pt>
    <dgm:pt modelId="{C1D70551-F4D4-4F90-B384-90F5C2B16C29}" type="parTrans" cxnId="{A324FE29-9CF6-4D82-99C1-9348CEE46E28}">
      <dgm:prSet/>
      <dgm:spPr/>
      <dgm:t>
        <a:bodyPr/>
        <a:lstStyle/>
        <a:p>
          <a:endParaRPr lang="en-US"/>
        </a:p>
      </dgm:t>
    </dgm:pt>
    <dgm:pt modelId="{B7CF9EAC-0DDA-40EF-8CBF-A909970B1E4F}" type="sibTrans" cxnId="{A324FE29-9CF6-4D82-99C1-9348CEE46E28}">
      <dgm:prSet/>
      <dgm:spPr/>
      <dgm:t>
        <a:bodyPr/>
        <a:lstStyle/>
        <a:p>
          <a:endParaRPr lang="en-US"/>
        </a:p>
      </dgm:t>
    </dgm:pt>
    <dgm:pt modelId="{9F285DAE-28E6-4548-83C0-9317BFED99BC}">
      <dgm:prSet/>
      <dgm:spPr/>
      <dgm:t>
        <a:bodyPr/>
        <a:lstStyle/>
        <a:p>
          <a:r>
            <a:rPr lang="en-US"/>
            <a:t>Morphine </a:t>
          </a:r>
        </a:p>
      </dgm:t>
    </dgm:pt>
    <dgm:pt modelId="{12580C8D-24DB-4E83-87F1-C794404326BB}" type="parTrans" cxnId="{209CE975-3B36-4BCC-A6FE-B86E2370E974}">
      <dgm:prSet/>
      <dgm:spPr/>
      <dgm:t>
        <a:bodyPr/>
        <a:lstStyle/>
        <a:p>
          <a:endParaRPr lang="en-US"/>
        </a:p>
      </dgm:t>
    </dgm:pt>
    <dgm:pt modelId="{AF0478F6-FA44-48E5-8928-ED4232AF86E3}" type="sibTrans" cxnId="{209CE975-3B36-4BCC-A6FE-B86E2370E974}">
      <dgm:prSet/>
      <dgm:spPr/>
      <dgm:t>
        <a:bodyPr/>
        <a:lstStyle/>
        <a:p>
          <a:endParaRPr lang="en-US"/>
        </a:p>
      </dgm:t>
    </dgm:pt>
    <dgm:pt modelId="{477AD12D-7D92-4CC6-A285-71B60213E939}">
      <dgm:prSet/>
      <dgm:spPr/>
      <dgm:t>
        <a:bodyPr/>
        <a:lstStyle/>
        <a:p>
          <a:r>
            <a:rPr lang="en-US"/>
            <a:t>Codeine </a:t>
          </a:r>
        </a:p>
      </dgm:t>
    </dgm:pt>
    <dgm:pt modelId="{883FE1F8-91EB-4CC1-B4B3-D1ED5496ECB9}" type="parTrans" cxnId="{06896ABD-4BB2-4907-86AF-FCE4648CB6C8}">
      <dgm:prSet/>
      <dgm:spPr/>
      <dgm:t>
        <a:bodyPr/>
        <a:lstStyle/>
        <a:p>
          <a:endParaRPr lang="en-US"/>
        </a:p>
      </dgm:t>
    </dgm:pt>
    <dgm:pt modelId="{88AA0D51-9286-4644-8EE4-C5F4E56E0E98}" type="sibTrans" cxnId="{06896ABD-4BB2-4907-86AF-FCE4648CB6C8}">
      <dgm:prSet/>
      <dgm:spPr/>
      <dgm:t>
        <a:bodyPr/>
        <a:lstStyle/>
        <a:p>
          <a:endParaRPr lang="en-US"/>
        </a:p>
      </dgm:t>
    </dgm:pt>
    <dgm:pt modelId="{125F99EC-E358-4DA0-AC9F-59A2998652F0}">
      <dgm:prSet/>
      <dgm:spPr/>
      <dgm:t>
        <a:bodyPr/>
        <a:lstStyle/>
        <a:p>
          <a:r>
            <a:rPr lang="en-US" b="1" u="sng" dirty="0"/>
            <a:t>2- Semisynthetic compounds</a:t>
          </a:r>
          <a:endParaRPr lang="en-US" dirty="0"/>
        </a:p>
      </dgm:t>
    </dgm:pt>
    <dgm:pt modelId="{944D2848-E200-472C-AF81-CD5A2E05C2EF}" type="parTrans" cxnId="{3862F671-43BE-4EEF-B551-4C40A2646DAD}">
      <dgm:prSet/>
      <dgm:spPr/>
      <dgm:t>
        <a:bodyPr/>
        <a:lstStyle/>
        <a:p>
          <a:endParaRPr lang="en-US"/>
        </a:p>
      </dgm:t>
    </dgm:pt>
    <dgm:pt modelId="{8BED8CA7-1A67-4A9A-B60F-E3AA7BAFE868}" type="sibTrans" cxnId="{3862F671-43BE-4EEF-B551-4C40A2646DAD}">
      <dgm:prSet/>
      <dgm:spPr/>
      <dgm:t>
        <a:bodyPr/>
        <a:lstStyle/>
        <a:p>
          <a:endParaRPr lang="en-US"/>
        </a:p>
      </dgm:t>
    </dgm:pt>
    <dgm:pt modelId="{406E75FA-6771-479A-9368-BD28CCBE6250}">
      <dgm:prSet/>
      <dgm:spPr/>
      <dgm:t>
        <a:bodyPr/>
        <a:lstStyle/>
        <a:p>
          <a:r>
            <a:rPr lang="en-US"/>
            <a:t>Pholcodeine </a:t>
          </a:r>
        </a:p>
      </dgm:t>
    </dgm:pt>
    <dgm:pt modelId="{D80B65E2-8010-4526-AE2F-36903CD3C4AE}" type="parTrans" cxnId="{60F5F6EE-E5E9-4738-871A-08AA9EBEDFA7}">
      <dgm:prSet/>
      <dgm:spPr/>
      <dgm:t>
        <a:bodyPr/>
        <a:lstStyle/>
        <a:p>
          <a:endParaRPr lang="en-US"/>
        </a:p>
      </dgm:t>
    </dgm:pt>
    <dgm:pt modelId="{3D3543EA-1545-4DFB-98D4-724E21659ABD}" type="sibTrans" cxnId="{60F5F6EE-E5E9-4738-871A-08AA9EBEDFA7}">
      <dgm:prSet/>
      <dgm:spPr/>
      <dgm:t>
        <a:bodyPr/>
        <a:lstStyle/>
        <a:p>
          <a:endParaRPr lang="en-US"/>
        </a:p>
      </dgm:t>
    </dgm:pt>
    <dgm:pt modelId="{07C39CC1-451A-4750-B934-AE9F975345E1}">
      <dgm:prSet/>
      <dgm:spPr/>
      <dgm:t>
        <a:bodyPr/>
        <a:lstStyle/>
        <a:p>
          <a:r>
            <a:rPr lang="en-US"/>
            <a:t>Diacetyl morphine?? </a:t>
          </a:r>
        </a:p>
      </dgm:t>
    </dgm:pt>
    <dgm:pt modelId="{15583301-BCE4-458F-91FD-E7CBF0BA7F5A}" type="parTrans" cxnId="{A4779FA7-66FD-4606-B264-F2FDF1A2D30F}">
      <dgm:prSet/>
      <dgm:spPr/>
      <dgm:t>
        <a:bodyPr/>
        <a:lstStyle/>
        <a:p>
          <a:endParaRPr lang="en-US"/>
        </a:p>
      </dgm:t>
    </dgm:pt>
    <dgm:pt modelId="{9034BD86-4E46-4DF9-869B-206288054CA7}" type="sibTrans" cxnId="{A4779FA7-66FD-4606-B264-F2FDF1A2D30F}">
      <dgm:prSet/>
      <dgm:spPr/>
      <dgm:t>
        <a:bodyPr/>
        <a:lstStyle/>
        <a:p>
          <a:endParaRPr lang="en-US"/>
        </a:p>
      </dgm:t>
    </dgm:pt>
    <dgm:pt modelId="{FE2B9990-D43D-48EA-B2E7-202D7A4BC96C}" type="pres">
      <dgm:prSet presAssocID="{BFC0CB76-17C7-421B-B645-FF6EE529631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19D8091-EE15-4CC7-8EE8-9D5676C12043}" type="pres">
      <dgm:prSet presAssocID="{99688484-2067-4F6A-BE60-E1B53A657F16}" presName="thickLine" presStyleLbl="alignNode1" presStyleIdx="0" presStyleCnt="6"/>
      <dgm:spPr/>
    </dgm:pt>
    <dgm:pt modelId="{B4D76BD8-DC76-43CE-9599-9C11C90146ED}" type="pres">
      <dgm:prSet presAssocID="{99688484-2067-4F6A-BE60-E1B53A657F16}" presName="horz1" presStyleCnt="0"/>
      <dgm:spPr/>
    </dgm:pt>
    <dgm:pt modelId="{E2346F58-E927-452E-8608-9C2AC378D67F}" type="pres">
      <dgm:prSet presAssocID="{99688484-2067-4F6A-BE60-E1B53A657F16}" presName="tx1" presStyleLbl="revTx" presStyleIdx="0" presStyleCnt="6"/>
      <dgm:spPr/>
      <dgm:t>
        <a:bodyPr/>
        <a:lstStyle/>
        <a:p>
          <a:endParaRPr lang="en-US"/>
        </a:p>
      </dgm:t>
    </dgm:pt>
    <dgm:pt modelId="{45A7B2DF-B070-44F0-A41E-43BC9EB0942C}" type="pres">
      <dgm:prSet presAssocID="{99688484-2067-4F6A-BE60-E1B53A657F16}" presName="vert1" presStyleCnt="0"/>
      <dgm:spPr/>
    </dgm:pt>
    <dgm:pt modelId="{03883360-24A5-4637-8347-72F96A71EDF7}" type="pres">
      <dgm:prSet presAssocID="{9F285DAE-28E6-4548-83C0-9317BFED99BC}" presName="thickLine" presStyleLbl="alignNode1" presStyleIdx="1" presStyleCnt="6"/>
      <dgm:spPr/>
    </dgm:pt>
    <dgm:pt modelId="{A954C121-8E75-46BB-A0D6-4B89EAA2F606}" type="pres">
      <dgm:prSet presAssocID="{9F285DAE-28E6-4548-83C0-9317BFED99BC}" presName="horz1" presStyleCnt="0"/>
      <dgm:spPr/>
    </dgm:pt>
    <dgm:pt modelId="{0BC345CC-B70B-4798-869F-7AB59987C4D1}" type="pres">
      <dgm:prSet presAssocID="{9F285DAE-28E6-4548-83C0-9317BFED99BC}" presName="tx1" presStyleLbl="revTx" presStyleIdx="1" presStyleCnt="6"/>
      <dgm:spPr/>
      <dgm:t>
        <a:bodyPr/>
        <a:lstStyle/>
        <a:p>
          <a:endParaRPr lang="en-US"/>
        </a:p>
      </dgm:t>
    </dgm:pt>
    <dgm:pt modelId="{CD6D2230-4FAE-44F7-BE96-ED9BAC2E2960}" type="pres">
      <dgm:prSet presAssocID="{9F285DAE-28E6-4548-83C0-9317BFED99BC}" presName="vert1" presStyleCnt="0"/>
      <dgm:spPr/>
    </dgm:pt>
    <dgm:pt modelId="{DAC0D24D-2A9B-4FFD-9D27-3B854B59935B}" type="pres">
      <dgm:prSet presAssocID="{477AD12D-7D92-4CC6-A285-71B60213E939}" presName="thickLine" presStyleLbl="alignNode1" presStyleIdx="2" presStyleCnt="6"/>
      <dgm:spPr/>
    </dgm:pt>
    <dgm:pt modelId="{2A5EDA00-8098-47AD-A959-C32863DF9640}" type="pres">
      <dgm:prSet presAssocID="{477AD12D-7D92-4CC6-A285-71B60213E939}" presName="horz1" presStyleCnt="0"/>
      <dgm:spPr/>
    </dgm:pt>
    <dgm:pt modelId="{78F05C81-159D-49E4-BD7D-DD85575DCDF3}" type="pres">
      <dgm:prSet presAssocID="{477AD12D-7D92-4CC6-A285-71B60213E939}" presName="tx1" presStyleLbl="revTx" presStyleIdx="2" presStyleCnt="6"/>
      <dgm:spPr/>
      <dgm:t>
        <a:bodyPr/>
        <a:lstStyle/>
        <a:p>
          <a:endParaRPr lang="en-US"/>
        </a:p>
      </dgm:t>
    </dgm:pt>
    <dgm:pt modelId="{1291E81B-E72B-48D3-8AFF-4FEC93C1BB57}" type="pres">
      <dgm:prSet presAssocID="{477AD12D-7D92-4CC6-A285-71B60213E939}" presName="vert1" presStyleCnt="0"/>
      <dgm:spPr/>
    </dgm:pt>
    <dgm:pt modelId="{49EAB2DA-0EF1-4FE6-9352-D3A4DC885D28}" type="pres">
      <dgm:prSet presAssocID="{125F99EC-E358-4DA0-AC9F-59A2998652F0}" presName="thickLine" presStyleLbl="alignNode1" presStyleIdx="3" presStyleCnt="6"/>
      <dgm:spPr/>
    </dgm:pt>
    <dgm:pt modelId="{F089AF4B-3F83-45D4-BB56-3882E7A2DE32}" type="pres">
      <dgm:prSet presAssocID="{125F99EC-E358-4DA0-AC9F-59A2998652F0}" presName="horz1" presStyleCnt="0"/>
      <dgm:spPr/>
    </dgm:pt>
    <dgm:pt modelId="{2298FC10-688A-432E-9A59-5D901B4734F9}" type="pres">
      <dgm:prSet presAssocID="{125F99EC-E358-4DA0-AC9F-59A2998652F0}" presName="tx1" presStyleLbl="revTx" presStyleIdx="3" presStyleCnt="6"/>
      <dgm:spPr/>
      <dgm:t>
        <a:bodyPr/>
        <a:lstStyle/>
        <a:p>
          <a:endParaRPr lang="en-US"/>
        </a:p>
      </dgm:t>
    </dgm:pt>
    <dgm:pt modelId="{5510DC51-8BA4-4609-BFA4-4EC8E84D0B8C}" type="pres">
      <dgm:prSet presAssocID="{125F99EC-E358-4DA0-AC9F-59A2998652F0}" presName="vert1" presStyleCnt="0"/>
      <dgm:spPr/>
    </dgm:pt>
    <dgm:pt modelId="{459B8EBD-27B7-46F0-BC51-E525EFB5DC18}" type="pres">
      <dgm:prSet presAssocID="{406E75FA-6771-479A-9368-BD28CCBE6250}" presName="thickLine" presStyleLbl="alignNode1" presStyleIdx="4" presStyleCnt="6"/>
      <dgm:spPr/>
    </dgm:pt>
    <dgm:pt modelId="{A8D938C7-A236-4C2A-A588-9C43AC6E7262}" type="pres">
      <dgm:prSet presAssocID="{406E75FA-6771-479A-9368-BD28CCBE6250}" presName="horz1" presStyleCnt="0"/>
      <dgm:spPr/>
    </dgm:pt>
    <dgm:pt modelId="{DCEACD94-5C67-4BFB-A145-09D8A14DB791}" type="pres">
      <dgm:prSet presAssocID="{406E75FA-6771-479A-9368-BD28CCBE6250}" presName="tx1" presStyleLbl="revTx" presStyleIdx="4" presStyleCnt="6"/>
      <dgm:spPr/>
      <dgm:t>
        <a:bodyPr/>
        <a:lstStyle/>
        <a:p>
          <a:endParaRPr lang="en-US"/>
        </a:p>
      </dgm:t>
    </dgm:pt>
    <dgm:pt modelId="{B1A9B64A-9B48-4584-894D-FA7523A1337D}" type="pres">
      <dgm:prSet presAssocID="{406E75FA-6771-479A-9368-BD28CCBE6250}" presName="vert1" presStyleCnt="0"/>
      <dgm:spPr/>
    </dgm:pt>
    <dgm:pt modelId="{86A117D0-A990-4607-B1DF-46EBEC0B2EDE}" type="pres">
      <dgm:prSet presAssocID="{07C39CC1-451A-4750-B934-AE9F975345E1}" presName="thickLine" presStyleLbl="alignNode1" presStyleIdx="5" presStyleCnt="6"/>
      <dgm:spPr/>
    </dgm:pt>
    <dgm:pt modelId="{1BDBC00A-57AB-43C2-BB55-B7ECEB516533}" type="pres">
      <dgm:prSet presAssocID="{07C39CC1-451A-4750-B934-AE9F975345E1}" presName="horz1" presStyleCnt="0"/>
      <dgm:spPr/>
    </dgm:pt>
    <dgm:pt modelId="{93D5E1A0-221E-4A3E-B7E5-48BB582F447C}" type="pres">
      <dgm:prSet presAssocID="{07C39CC1-451A-4750-B934-AE9F975345E1}" presName="tx1" presStyleLbl="revTx" presStyleIdx="5" presStyleCnt="6"/>
      <dgm:spPr/>
      <dgm:t>
        <a:bodyPr/>
        <a:lstStyle/>
        <a:p>
          <a:endParaRPr lang="en-US"/>
        </a:p>
      </dgm:t>
    </dgm:pt>
    <dgm:pt modelId="{59D9E016-F7AD-4252-AA39-8F3FC69AD23E}" type="pres">
      <dgm:prSet presAssocID="{07C39CC1-451A-4750-B934-AE9F975345E1}" presName="vert1" presStyleCnt="0"/>
      <dgm:spPr/>
    </dgm:pt>
  </dgm:ptLst>
  <dgm:cxnLst>
    <dgm:cxn modelId="{2F3DE792-13CE-40B5-8D09-8CE946F5FA69}" type="presOf" srcId="{125F99EC-E358-4DA0-AC9F-59A2998652F0}" destId="{2298FC10-688A-432E-9A59-5D901B4734F9}" srcOrd="0" destOrd="0" presId="urn:microsoft.com/office/officeart/2008/layout/LinedList"/>
    <dgm:cxn modelId="{1AA833EC-1544-4A74-801B-D5350471D759}" type="presOf" srcId="{BFC0CB76-17C7-421B-B645-FF6EE529631B}" destId="{FE2B9990-D43D-48EA-B2E7-202D7A4BC96C}" srcOrd="0" destOrd="0" presId="urn:microsoft.com/office/officeart/2008/layout/LinedList"/>
    <dgm:cxn modelId="{A4779FA7-66FD-4606-B264-F2FDF1A2D30F}" srcId="{BFC0CB76-17C7-421B-B645-FF6EE529631B}" destId="{07C39CC1-451A-4750-B934-AE9F975345E1}" srcOrd="5" destOrd="0" parTransId="{15583301-BCE4-458F-91FD-E7CBF0BA7F5A}" sibTransId="{9034BD86-4E46-4DF9-869B-206288054CA7}"/>
    <dgm:cxn modelId="{E361A19D-70A8-468D-9766-8D6130341F9B}" type="presOf" srcId="{9F285DAE-28E6-4548-83C0-9317BFED99BC}" destId="{0BC345CC-B70B-4798-869F-7AB59987C4D1}" srcOrd="0" destOrd="0" presId="urn:microsoft.com/office/officeart/2008/layout/LinedList"/>
    <dgm:cxn modelId="{A324FE29-9CF6-4D82-99C1-9348CEE46E28}" srcId="{BFC0CB76-17C7-421B-B645-FF6EE529631B}" destId="{99688484-2067-4F6A-BE60-E1B53A657F16}" srcOrd="0" destOrd="0" parTransId="{C1D70551-F4D4-4F90-B384-90F5C2B16C29}" sibTransId="{B7CF9EAC-0DDA-40EF-8CBF-A909970B1E4F}"/>
    <dgm:cxn modelId="{2B312EF4-F4AC-4FDD-81AE-16FB386B314E}" type="presOf" srcId="{07C39CC1-451A-4750-B934-AE9F975345E1}" destId="{93D5E1A0-221E-4A3E-B7E5-48BB582F447C}" srcOrd="0" destOrd="0" presId="urn:microsoft.com/office/officeart/2008/layout/LinedList"/>
    <dgm:cxn modelId="{9EB5E918-76A7-4F28-B5FD-69EDCA471CAA}" type="presOf" srcId="{406E75FA-6771-479A-9368-BD28CCBE6250}" destId="{DCEACD94-5C67-4BFB-A145-09D8A14DB791}" srcOrd="0" destOrd="0" presId="urn:microsoft.com/office/officeart/2008/layout/LinedList"/>
    <dgm:cxn modelId="{5E47DE69-359E-46C6-A7FC-79E49C19CE65}" type="presOf" srcId="{99688484-2067-4F6A-BE60-E1B53A657F16}" destId="{E2346F58-E927-452E-8608-9C2AC378D67F}" srcOrd="0" destOrd="0" presId="urn:microsoft.com/office/officeart/2008/layout/LinedList"/>
    <dgm:cxn modelId="{3862F671-43BE-4EEF-B551-4C40A2646DAD}" srcId="{BFC0CB76-17C7-421B-B645-FF6EE529631B}" destId="{125F99EC-E358-4DA0-AC9F-59A2998652F0}" srcOrd="3" destOrd="0" parTransId="{944D2848-E200-472C-AF81-CD5A2E05C2EF}" sibTransId="{8BED8CA7-1A67-4A9A-B60F-E3AA7BAFE868}"/>
    <dgm:cxn modelId="{209CE975-3B36-4BCC-A6FE-B86E2370E974}" srcId="{BFC0CB76-17C7-421B-B645-FF6EE529631B}" destId="{9F285DAE-28E6-4548-83C0-9317BFED99BC}" srcOrd="1" destOrd="0" parTransId="{12580C8D-24DB-4E83-87F1-C794404326BB}" sibTransId="{AF0478F6-FA44-48E5-8928-ED4232AF86E3}"/>
    <dgm:cxn modelId="{60F5F6EE-E5E9-4738-871A-08AA9EBEDFA7}" srcId="{BFC0CB76-17C7-421B-B645-FF6EE529631B}" destId="{406E75FA-6771-479A-9368-BD28CCBE6250}" srcOrd="4" destOrd="0" parTransId="{D80B65E2-8010-4526-AE2F-36903CD3C4AE}" sibTransId="{3D3543EA-1545-4DFB-98D4-724E21659ABD}"/>
    <dgm:cxn modelId="{44E223E4-B6E1-4B66-96FF-04B8930515A3}" type="presOf" srcId="{477AD12D-7D92-4CC6-A285-71B60213E939}" destId="{78F05C81-159D-49E4-BD7D-DD85575DCDF3}" srcOrd="0" destOrd="0" presId="urn:microsoft.com/office/officeart/2008/layout/LinedList"/>
    <dgm:cxn modelId="{06896ABD-4BB2-4907-86AF-FCE4648CB6C8}" srcId="{BFC0CB76-17C7-421B-B645-FF6EE529631B}" destId="{477AD12D-7D92-4CC6-A285-71B60213E939}" srcOrd="2" destOrd="0" parTransId="{883FE1F8-91EB-4CC1-B4B3-D1ED5496ECB9}" sibTransId="{88AA0D51-9286-4644-8EE4-C5F4E56E0E98}"/>
    <dgm:cxn modelId="{C15F289A-31B3-48F3-BD5E-F0C5EC3E969A}" type="presParOf" srcId="{FE2B9990-D43D-48EA-B2E7-202D7A4BC96C}" destId="{D19D8091-EE15-4CC7-8EE8-9D5676C12043}" srcOrd="0" destOrd="0" presId="urn:microsoft.com/office/officeart/2008/layout/LinedList"/>
    <dgm:cxn modelId="{35EE71B8-A818-4214-8925-79EAAB0265F2}" type="presParOf" srcId="{FE2B9990-D43D-48EA-B2E7-202D7A4BC96C}" destId="{B4D76BD8-DC76-43CE-9599-9C11C90146ED}" srcOrd="1" destOrd="0" presId="urn:microsoft.com/office/officeart/2008/layout/LinedList"/>
    <dgm:cxn modelId="{425CBCC6-6F1E-493A-BA72-AC7441BAC979}" type="presParOf" srcId="{B4D76BD8-DC76-43CE-9599-9C11C90146ED}" destId="{E2346F58-E927-452E-8608-9C2AC378D67F}" srcOrd="0" destOrd="0" presId="urn:microsoft.com/office/officeart/2008/layout/LinedList"/>
    <dgm:cxn modelId="{850C765C-9414-4DF8-8223-C49DA29D72B3}" type="presParOf" srcId="{B4D76BD8-DC76-43CE-9599-9C11C90146ED}" destId="{45A7B2DF-B070-44F0-A41E-43BC9EB0942C}" srcOrd="1" destOrd="0" presId="urn:microsoft.com/office/officeart/2008/layout/LinedList"/>
    <dgm:cxn modelId="{D021EBA9-B50F-4E19-928F-E4D475673DA8}" type="presParOf" srcId="{FE2B9990-D43D-48EA-B2E7-202D7A4BC96C}" destId="{03883360-24A5-4637-8347-72F96A71EDF7}" srcOrd="2" destOrd="0" presId="urn:microsoft.com/office/officeart/2008/layout/LinedList"/>
    <dgm:cxn modelId="{6B7A2D9F-820A-493B-8D71-6B7C2F7A15B2}" type="presParOf" srcId="{FE2B9990-D43D-48EA-B2E7-202D7A4BC96C}" destId="{A954C121-8E75-46BB-A0D6-4B89EAA2F606}" srcOrd="3" destOrd="0" presId="urn:microsoft.com/office/officeart/2008/layout/LinedList"/>
    <dgm:cxn modelId="{17985A25-CB1A-4403-869D-C8E6B6C683A3}" type="presParOf" srcId="{A954C121-8E75-46BB-A0D6-4B89EAA2F606}" destId="{0BC345CC-B70B-4798-869F-7AB59987C4D1}" srcOrd="0" destOrd="0" presId="urn:microsoft.com/office/officeart/2008/layout/LinedList"/>
    <dgm:cxn modelId="{F203B3A7-8748-47F7-8F66-7505042A4452}" type="presParOf" srcId="{A954C121-8E75-46BB-A0D6-4B89EAA2F606}" destId="{CD6D2230-4FAE-44F7-BE96-ED9BAC2E2960}" srcOrd="1" destOrd="0" presId="urn:microsoft.com/office/officeart/2008/layout/LinedList"/>
    <dgm:cxn modelId="{5F2195D0-76D1-4C58-8FF1-D83D6A6DDD99}" type="presParOf" srcId="{FE2B9990-D43D-48EA-B2E7-202D7A4BC96C}" destId="{DAC0D24D-2A9B-4FFD-9D27-3B854B59935B}" srcOrd="4" destOrd="0" presId="urn:microsoft.com/office/officeart/2008/layout/LinedList"/>
    <dgm:cxn modelId="{CA408079-B81E-4BB0-A1A5-013341696EFD}" type="presParOf" srcId="{FE2B9990-D43D-48EA-B2E7-202D7A4BC96C}" destId="{2A5EDA00-8098-47AD-A959-C32863DF9640}" srcOrd="5" destOrd="0" presId="urn:microsoft.com/office/officeart/2008/layout/LinedList"/>
    <dgm:cxn modelId="{014155C7-C94C-451A-A510-2667E62D8BB1}" type="presParOf" srcId="{2A5EDA00-8098-47AD-A959-C32863DF9640}" destId="{78F05C81-159D-49E4-BD7D-DD85575DCDF3}" srcOrd="0" destOrd="0" presId="urn:microsoft.com/office/officeart/2008/layout/LinedList"/>
    <dgm:cxn modelId="{7538B67B-F03C-4B86-B0F9-96FDA599540C}" type="presParOf" srcId="{2A5EDA00-8098-47AD-A959-C32863DF9640}" destId="{1291E81B-E72B-48D3-8AFF-4FEC93C1BB57}" srcOrd="1" destOrd="0" presId="urn:microsoft.com/office/officeart/2008/layout/LinedList"/>
    <dgm:cxn modelId="{935B5324-50D9-44BF-9A22-86D8CCBC7FEA}" type="presParOf" srcId="{FE2B9990-D43D-48EA-B2E7-202D7A4BC96C}" destId="{49EAB2DA-0EF1-4FE6-9352-D3A4DC885D28}" srcOrd="6" destOrd="0" presId="urn:microsoft.com/office/officeart/2008/layout/LinedList"/>
    <dgm:cxn modelId="{89FA3550-2617-48B2-AC5A-8325C12A716B}" type="presParOf" srcId="{FE2B9990-D43D-48EA-B2E7-202D7A4BC96C}" destId="{F089AF4B-3F83-45D4-BB56-3882E7A2DE32}" srcOrd="7" destOrd="0" presId="urn:microsoft.com/office/officeart/2008/layout/LinedList"/>
    <dgm:cxn modelId="{DF08459D-654A-4000-AE26-85D7708E71A5}" type="presParOf" srcId="{F089AF4B-3F83-45D4-BB56-3882E7A2DE32}" destId="{2298FC10-688A-432E-9A59-5D901B4734F9}" srcOrd="0" destOrd="0" presId="urn:microsoft.com/office/officeart/2008/layout/LinedList"/>
    <dgm:cxn modelId="{9F4C85F0-86CF-4C85-B828-ED67DB2381AE}" type="presParOf" srcId="{F089AF4B-3F83-45D4-BB56-3882E7A2DE32}" destId="{5510DC51-8BA4-4609-BFA4-4EC8E84D0B8C}" srcOrd="1" destOrd="0" presId="urn:microsoft.com/office/officeart/2008/layout/LinedList"/>
    <dgm:cxn modelId="{2EA29ACD-F8E0-493B-8B68-AF555976706A}" type="presParOf" srcId="{FE2B9990-D43D-48EA-B2E7-202D7A4BC96C}" destId="{459B8EBD-27B7-46F0-BC51-E525EFB5DC18}" srcOrd="8" destOrd="0" presId="urn:microsoft.com/office/officeart/2008/layout/LinedList"/>
    <dgm:cxn modelId="{CF2EADB5-0569-444B-86D4-C904BB5D006B}" type="presParOf" srcId="{FE2B9990-D43D-48EA-B2E7-202D7A4BC96C}" destId="{A8D938C7-A236-4C2A-A588-9C43AC6E7262}" srcOrd="9" destOrd="0" presId="urn:microsoft.com/office/officeart/2008/layout/LinedList"/>
    <dgm:cxn modelId="{7A064D9E-F96F-4606-AC88-CE49DD1A1A46}" type="presParOf" srcId="{A8D938C7-A236-4C2A-A588-9C43AC6E7262}" destId="{DCEACD94-5C67-4BFB-A145-09D8A14DB791}" srcOrd="0" destOrd="0" presId="urn:microsoft.com/office/officeart/2008/layout/LinedList"/>
    <dgm:cxn modelId="{7F059063-EA39-4450-9229-14693EF1905A}" type="presParOf" srcId="{A8D938C7-A236-4C2A-A588-9C43AC6E7262}" destId="{B1A9B64A-9B48-4584-894D-FA7523A1337D}" srcOrd="1" destOrd="0" presId="urn:microsoft.com/office/officeart/2008/layout/LinedList"/>
    <dgm:cxn modelId="{AA9FD4A9-8BE3-4DC0-AE4E-29CC83800546}" type="presParOf" srcId="{FE2B9990-D43D-48EA-B2E7-202D7A4BC96C}" destId="{86A117D0-A990-4607-B1DF-46EBEC0B2EDE}" srcOrd="10" destOrd="0" presId="urn:microsoft.com/office/officeart/2008/layout/LinedList"/>
    <dgm:cxn modelId="{6B2799F6-86E6-4912-A7E9-5431B3F74042}" type="presParOf" srcId="{FE2B9990-D43D-48EA-B2E7-202D7A4BC96C}" destId="{1BDBC00A-57AB-43C2-BB55-B7ECEB516533}" srcOrd="11" destOrd="0" presId="urn:microsoft.com/office/officeart/2008/layout/LinedList"/>
    <dgm:cxn modelId="{265366CB-C76C-4596-86B9-2F83F0FCA4B0}" type="presParOf" srcId="{1BDBC00A-57AB-43C2-BB55-B7ECEB516533}" destId="{93D5E1A0-221E-4A3E-B7E5-48BB582F447C}" srcOrd="0" destOrd="0" presId="urn:microsoft.com/office/officeart/2008/layout/LinedList"/>
    <dgm:cxn modelId="{801C9EDD-C99D-4E12-93C9-961944F7B889}" type="presParOf" srcId="{1BDBC00A-57AB-43C2-BB55-B7ECEB516533}" destId="{59D9E016-F7AD-4252-AA39-8F3FC69AD23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61E3D7-6DB5-4749-9BE4-3097F2007E3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E5D6D5D-4F2D-4815-BB90-4FAF8DE821C3}">
      <dgm:prSet/>
      <dgm:spPr/>
      <dgm:t>
        <a:bodyPr/>
        <a:lstStyle/>
        <a:p>
          <a:r>
            <a:rPr lang="en-US" b="1"/>
            <a:t>They are natural or synthetic opium alkaloid derivatives e.g., Morphine (natural) &amp; Meperidine (synthetic)</a:t>
          </a:r>
          <a:endParaRPr lang="en-US"/>
        </a:p>
      </dgm:t>
    </dgm:pt>
    <dgm:pt modelId="{C96E325C-F779-46B7-A78B-331B6F077445}" type="parTrans" cxnId="{D814AB69-31B1-46F8-9FAA-0C01771D44F3}">
      <dgm:prSet/>
      <dgm:spPr/>
      <dgm:t>
        <a:bodyPr/>
        <a:lstStyle/>
        <a:p>
          <a:endParaRPr lang="en-US"/>
        </a:p>
      </dgm:t>
    </dgm:pt>
    <dgm:pt modelId="{6C6719EF-F9F4-46CC-85A3-AB9B1F272376}" type="sibTrans" cxnId="{D814AB69-31B1-46F8-9FAA-0C01771D44F3}">
      <dgm:prSet/>
      <dgm:spPr/>
      <dgm:t>
        <a:bodyPr/>
        <a:lstStyle/>
        <a:p>
          <a:endParaRPr lang="en-US"/>
        </a:p>
      </dgm:t>
    </dgm:pt>
    <dgm:pt modelId="{1FE1A504-9BBA-47E9-BD08-745FF23787F1}">
      <dgm:prSet/>
      <dgm:spPr/>
      <dgm:t>
        <a:bodyPr/>
        <a:lstStyle/>
        <a:p>
          <a:r>
            <a:rPr lang="en-US" b="1"/>
            <a:t>They mimic the action of endogenous opioid peptides produced naturally by the body e.g., endorphins, enkephalins &amp; dynorphins</a:t>
          </a:r>
          <a:endParaRPr lang="en-US"/>
        </a:p>
      </dgm:t>
    </dgm:pt>
    <dgm:pt modelId="{FD647A96-E749-444F-8A46-F2635F9E3718}" type="parTrans" cxnId="{8275CDD8-65CE-42FB-9074-7F735E7914B1}">
      <dgm:prSet/>
      <dgm:spPr/>
      <dgm:t>
        <a:bodyPr/>
        <a:lstStyle/>
        <a:p>
          <a:endParaRPr lang="en-US"/>
        </a:p>
      </dgm:t>
    </dgm:pt>
    <dgm:pt modelId="{E01A9F66-3ECA-40BA-8221-05E2C2A267C4}" type="sibTrans" cxnId="{8275CDD8-65CE-42FB-9074-7F735E7914B1}">
      <dgm:prSet/>
      <dgm:spPr/>
      <dgm:t>
        <a:bodyPr/>
        <a:lstStyle/>
        <a:p>
          <a:endParaRPr lang="en-US"/>
        </a:p>
      </dgm:t>
    </dgm:pt>
    <dgm:pt modelId="{44B019C9-CDE7-40CA-B721-0025F6C409D1}">
      <dgm:prSet/>
      <dgm:spPr/>
      <dgm:t>
        <a:bodyPr/>
        <a:lstStyle/>
        <a:p>
          <a:r>
            <a:rPr lang="en-US" b="1"/>
            <a:t>They act on specific receptors in CNS known as opioid receptors</a:t>
          </a:r>
          <a:endParaRPr lang="en-US"/>
        </a:p>
      </dgm:t>
    </dgm:pt>
    <dgm:pt modelId="{4AB2DEA0-456E-44EB-99B6-3F3448B23378}" type="parTrans" cxnId="{3BA2251F-435C-4BBC-AEA4-61B56229A858}">
      <dgm:prSet/>
      <dgm:spPr/>
      <dgm:t>
        <a:bodyPr/>
        <a:lstStyle/>
        <a:p>
          <a:endParaRPr lang="en-US"/>
        </a:p>
      </dgm:t>
    </dgm:pt>
    <dgm:pt modelId="{DF6E8234-DCF6-4CA0-9878-D1D7268168DE}" type="sibTrans" cxnId="{3BA2251F-435C-4BBC-AEA4-61B56229A858}">
      <dgm:prSet/>
      <dgm:spPr/>
      <dgm:t>
        <a:bodyPr/>
        <a:lstStyle/>
        <a:p>
          <a:endParaRPr lang="en-US"/>
        </a:p>
      </dgm:t>
    </dgm:pt>
    <dgm:pt modelId="{A714E03F-5ACF-4789-8BCA-A6AB994C67EC}">
      <dgm:prSet/>
      <dgm:spPr/>
      <dgm:t>
        <a:bodyPr/>
        <a:lstStyle/>
        <a:p>
          <a:r>
            <a:rPr lang="en-US" b="1"/>
            <a:t>They are abused due to their ability to produce euphoria</a:t>
          </a:r>
          <a:endParaRPr lang="en-US"/>
        </a:p>
      </dgm:t>
    </dgm:pt>
    <dgm:pt modelId="{2959D831-10B7-4439-ABCB-2C1E7EFA482D}" type="parTrans" cxnId="{FCAEE926-3D86-4907-BCDF-BC6B5CF95CBE}">
      <dgm:prSet/>
      <dgm:spPr/>
      <dgm:t>
        <a:bodyPr/>
        <a:lstStyle/>
        <a:p>
          <a:endParaRPr lang="en-US"/>
        </a:p>
      </dgm:t>
    </dgm:pt>
    <dgm:pt modelId="{44722075-D7E2-40EC-BF61-669FCEE9C6C5}" type="sibTrans" cxnId="{FCAEE926-3D86-4907-BCDF-BC6B5CF95CBE}">
      <dgm:prSet/>
      <dgm:spPr/>
      <dgm:t>
        <a:bodyPr/>
        <a:lstStyle/>
        <a:p>
          <a:endParaRPr lang="en-US"/>
        </a:p>
      </dgm:t>
    </dgm:pt>
    <dgm:pt modelId="{5D5D48C5-7F29-4DE3-86B1-F3F04236B51A}" type="pres">
      <dgm:prSet presAssocID="{6361E3D7-6DB5-4749-9BE4-3097F2007E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1FAEF7-DBDD-4612-9FE1-1C0D2CBC53C9}" type="pres">
      <dgm:prSet presAssocID="{AE5D6D5D-4F2D-4815-BB90-4FAF8DE821C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7B2813-7B54-49AE-8DC2-A8790A4C797D}" type="pres">
      <dgm:prSet presAssocID="{6C6719EF-F9F4-46CC-85A3-AB9B1F272376}" presName="spacer" presStyleCnt="0"/>
      <dgm:spPr/>
    </dgm:pt>
    <dgm:pt modelId="{7012B8EE-F746-4F2E-BB95-66579924CFB9}" type="pres">
      <dgm:prSet presAssocID="{1FE1A504-9BBA-47E9-BD08-745FF23787F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921DA-389F-40B1-8450-8431E43814C4}" type="pres">
      <dgm:prSet presAssocID="{E01A9F66-3ECA-40BA-8221-05E2C2A267C4}" presName="spacer" presStyleCnt="0"/>
      <dgm:spPr/>
    </dgm:pt>
    <dgm:pt modelId="{761684A6-18EE-4196-80F3-799D097E23FC}" type="pres">
      <dgm:prSet presAssocID="{44B019C9-CDE7-40CA-B721-0025F6C409D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71278D-7C78-4301-96E2-CB249A5ECDC1}" type="pres">
      <dgm:prSet presAssocID="{DF6E8234-DCF6-4CA0-9878-D1D7268168DE}" presName="spacer" presStyleCnt="0"/>
      <dgm:spPr/>
    </dgm:pt>
    <dgm:pt modelId="{73F2FD39-C256-4B48-A6FC-ED05E339FFFC}" type="pres">
      <dgm:prSet presAssocID="{A714E03F-5ACF-4789-8BCA-A6AB994C67E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6101A9-A154-4DFC-B94C-235BC2629761}" type="presOf" srcId="{6361E3D7-6DB5-4749-9BE4-3097F2007E32}" destId="{5D5D48C5-7F29-4DE3-86B1-F3F04236B51A}" srcOrd="0" destOrd="0" presId="urn:microsoft.com/office/officeart/2005/8/layout/vList2"/>
    <dgm:cxn modelId="{D814AB69-31B1-46F8-9FAA-0C01771D44F3}" srcId="{6361E3D7-6DB5-4749-9BE4-3097F2007E32}" destId="{AE5D6D5D-4F2D-4815-BB90-4FAF8DE821C3}" srcOrd="0" destOrd="0" parTransId="{C96E325C-F779-46B7-A78B-331B6F077445}" sibTransId="{6C6719EF-F9F4-46CC-85A3-AB9B1F272376}"/>
    <dgm:cxn modelId="{09102CA0-6FED-4B12-943A-CAD8595AD0A2}" type="presOf" srcId="{AE5D6D5D-4F2D-4815-BB90-4FAF8DE821C3}" destId="{9D1FAEF7-DBDD-4612-9FE1-1C0D2CBC53C9}" srcOrd="0" destOrd="0" presId="urn:microsoft.com/office/officeart/2005/8/layout/vList2"/>
    <dgm:cxn modelId="{8275CDD8-65CE-42FB-9074-7F735E7914B1}" srcId="{6361E3D7-6DB5-4749-9BE4-3097F2007E32}" destId="{1FE1A504-9BBA-47E9-BD08-745FF23787F1}" srcOrd="1" destOrd="0" parTransId="{FD647A96-E749-444F-8A46-F2635F9E3718}" sibTransId="{E01A9F66-3ECA-40BA-8221-05E2C2A267C4}"/>
    <dgm:cxn modelId="{0270F622-C642-4A04-B360-DED63FB6D60B}" type="presOf" srcId="{44B019C9-CDE7-40CA-B721-0025F6C409D1}" destId="{761684A6-18EE-4196-80F3-799D097E23FC}" srcOrd="0" destOrd="0" presId="urn:microsoft.com/office/officeart/2005/8/layout/vList2"/>
    <dgm:cxn modelId="{3BA2251F-435C-4BBC-AEA4-61B56229A858}" srcId="{6361E3D7-6DB5-4749-9BE4-3097F2007E32}" destId="{44B019C9-CDE7-40CA-B721-0025F6C409D1}" srcOrd="2" destOrd="0" parTransId="{4AB2DEA0-456E-44EB-99B6-3F3448B23378}" sibTransId="{DF6E8234-DCF6-4CA0-9878-D1D7268168DE}"/>
    <dgm:cxn modelId="{712174E9-1860-4A2B-AD05-55DE9DFF0564}" type="presOf" srcId="{A714E03F-5ACF-4789-8BCA-A6AB994C67EC}" destId="{73F2FD39-C256-4B48-A6FC-ED05E339FFFC}" srcOrd="0" destOrd="0" presId="urn:microsoft.com/office/officeart/2005/8/layout/vList2"/>
    <dgm:cxn modelId="{BD447645-1F13-435B-A274-C7E2E9C65844}" type="presOf" srcId="{1FE1A504-9BBA-47E9-BD08-745FF23787F1}" destId="{7012B8EE-F746-4F2E-BB95-66579924CFB9}" srcOrd="0" destOrd="0" presId="urn:microsoft.com/office/officeart/2005/8/layout/vList2"/>
    <dgm:cxn modelId="{FCAEE926-3D86-4907-BCDF-BC6B5CF95CBE}" srcId="{6361E3D7-6DB5-4749-9BE4-3097F2007E32}" destId="{A714E03F-5ACF-4789-8BCA-A6AB994C67EC}" srcOrd="3" destOrd="0" parTransId="{2959D831-10B7-4439-ABCB-2C1E7EFA482D}" sibTransId="{44722075-D7E2-40EC-BF61-669FCEE9C6C5}"/>
    <dgm:cxn modelId="{954EFC93-D2F6-4EB3-A433-050478284D0A}" type="presParOf" srcId="{5D5D48C5-7F29-4DE3-86B1-F3F04236B51A}" destId="{9D1FAEF7-DBDD-4612-9FE1-1C0D2CBC53C9}" srcOrd="0" destOrd="0" presId="urn:microsoft.com/office/officeart/2005/8/layout/vList2"/>
    <dgm:cxn modelId="{D1B430F9-F426-4FE6-8A4C-5D48039D1556}" type="presParOf" srcId="{5D5D48C5-7F29-4DE3-86B1-F3F04236B51A}" destId="{3E7B2813-7B54-49AE-8DC2-A8790A4C797D}" srcOrd="1" destOrd="0" presId="urn:microsoft.com/office/officeart/2005/8/layout/vList2"/>
    <dgm:cxn modelId="{ABE36A90-2CDB-46A5-AA42-42AA5150433E}" type="presParOf" srcId="{5D5D48C5-7F29-4DE3-86B1-F3F04236B51A}" destId="{7012B8EE-F746-4F2E-BB95-66579924CFB9}" srcOrd="2" destOrd="0" presId="urn:microsoft.com/office/officeart/2005/8/layout/vList2"/>
    <dgm:cxn modelId="{4AFBBD82-2AD2-42C4-8BE4-5646F0CA0E5E}" type="presParOf" srcId="{5D5D48C5-7F29-4DE3-86B1-F3F04236B51A}" destId="{6BE921DA-389F-40B1-8450-8431E43814C4}" srcOrd="3" destOrd="0" presId="urn:microsoft.com/office/officeart/2005/8/layout/vList2"/>
    <dgm:cxn modelId="{D1BD11D6-1310-4095-8A25-49959FA4C7F9}" type="presParOf" srcId="{5D5D48C5-7F29-4DE3-86B1-F3F04236B51A}" destId="{761684A6-18EE-4196-80F3-799D097E23FC}" srcOrd="4" destOrd="0" presId="urn:microsoft.com/office/officeart/2005/8/layout/vList2"/>
    <dgm:cxn modelId="{8B635CD6-CBCC-4D59-BAC3-3C246FD803DD}" type="presParOf" srcId="{5D5D48C5-7F29-4DE3-86B1-F3F04236B51A}" destId="{D971278D-7C78-4301-96E2-CB249A5ECDC1}" srcOrd="5" destOrd="0" presId="urn:microsoft.com/office/officeart/2005/8/layout/vList2"/>
    <dgm:cxn modelId="{9157B6EA-CE32-4DAE-B94A-66D103965636}" type="presParOf" srcId="{5D5D48C5-7F29-4DE3-86B1-F3F04236B51A}" destId="{73F2FD39-C256-4B48-A6FC-ED05E339FFF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A81F0A-FFFA-40E2-B14E-A48A2E95E3E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4CAD6EA-61EF-4409-A3FA-0EA0F83244F2}">
      <dgm:prSet/>
      <dgm:spPr/>
      <dgm:t>
        <a:bodyPr/>
        <a:lstStyle/>
        <a:p>
          <a:r>
            <a:rPr lang="en-US" u="sng"/>
            <a:t>They include:</a:t>
          </a:r>
          <a:endParaRPr lang="en-US"/>
        </a:p>
      </dgm:t>
    </dgm:pt>
    <dgm:pt modelId="{F9A98EB7-85C5-447D-A34F-BF0FE908312D}" type="parTrans" cxnId="{3C190D41-D3CD-4DDC-BA32-ACCE62004DEA}">
      <dgm:prSet/>
      <dgm:spPr/>
      <dgm:t>
        <a:bodyPr/>
        <a:lstStyle/>
        <a:p>
          <a:endParaRPr lang="en-US"/>
        </a:p>
      </dgm:t>
    </dgm:pt>
    <dgm:pt modelId="{A31B4D93-8430-4A2B-85CD-45911F44B1C5}" type="sibTrans" cxnId="{3C190D41-D3CD-4DDC-BA32-ACCE62004DEA}">
      <dgm:prSet/>
      <dgm:spPr/>
      <dgm:t>
        <a:bodyPr/>
        <a:lstStyle/>
        <a:p>
          <a:endParaRPr lang="en-US"/>
        </a:p>
      </dgm:t>
    </dgm:pt>
    <dgm:pt modelId="{A865B728-E594-4868-AC20-9EA6CBD2C6CE}">
      <dgm:prSet/>
      <dgm:spPr/>
      <dgm:t>
        <a:bodyPr/>
        <a:lstStyle/>
        <a:p>
          <a:r>
            <a:rPr lang="en-US"/>
            <a:t>β-endorphin, met-enkephalin, leu-enkephalin &amp; dynorphin.</a:t>
          </a:r>
        </a:p>
      </dgm:t>
    </dgm:pt>
    <dgm:pt modelId="{270F8878-0E0F-4B19-B8A3-3C388250C117}" type="parTrans" cxnId="{C769EB18-B33A-4204-8F73-2C8B8F563D82}">
      <dgm:prSet/>
      <dgm:spPr/>
      <dgm:t>
        <a:bodyPr/>
        <a:lstStyle/>
        <a:p>
          <a:endParaRPr lang="en-US"/>
        </a:p>
      </dgm:t>
    </dgm:pt>
    <dgm:pt modelId="{B606DBB7-F641-4B9E-A6C5-91F14BF03BFA}" type="sibTrans" cxnId="{C769EB18-B33A-4204-8F73-2C8B8F563D82}">
      <dgm:prSet/>
      <dgm:spPr/>
      <dgm:t>
        <a:bodyPr/>
        <a:lstStyle/>
        <a:p>
          <a:endParaRPr lang="en-US"/>
        </a:p>
      </dgm:t>
    </dgm:pt>
    <dgm:pt modelId="{376579D1-99F6-45F4-951F-0657A313645F}">
      <dgm:prSet/>
      <dgm:spPr/>
      <dgm:t>
        <a:bodyPr/>
        <a:lstStyle/>
        <a:p>
          <a:r>
            <a:rPr lang="en-US"/>
            <a:t>They are synthetized in the CNS.</a:t>
          </a:r>
        </a:p>
      </dgm:t>
    </dgm:pt>
    <dgm:pt modelId="{21870BC6-2F5D-4AD2-8B80-E263DD201C23}" type="parTrans" cxnId="{7A8BD764-83E8-4C08-98E8-3E13BE3D51D0}">
      <dgm:prSet/>
      <dgm:spPr/>
      <dgm:t>
        <a:bodyPr/>
        <a:lstStyle/>
        <a:p>
          <a:endParaRPr lang="en-US"/>
        </a:p>
      </dgm:t>
    </dgm:pt>
    <dgm:pt modelId="{9349B51B-7252-4C5B-B67E-D2DBA2BA2F0B}" type="sibTrans" cxnId="{7A8BD764-83E8-4C08-98E8-3E13BE3D51D0}">
      <dgm:prSet/>
      <dgm:spPr/>
      <dgm:t>
        <a:bodyPr/>
        <a:lstStyle/>
        <a:p>
          <a:endParaRPr lang="en-US"/>
        </a:p>
      </dgm:t>
    </dgm:pt>
    <dgm:pt modelId="{01FC1D1C-8FC3-4E13-BEE6-F4197E412D32}">
      <dgm:prSet/>
      <dgm:spPr/>
      <dgm:t>
        <a:bodyPr/>
        <a:lstStyle/>
        <a:p>
          <a:r>
            <a:rPr lang="en-US" u="sng"/>
            <a:t>Actions:</a:t>
          </a:r>
          <a:r>
            <a:rPr lang="en-US"/>
            <a:t> morphine-like</a:t>
          </a:r>
        </a:p>
      </dgm:t>
    </dgm:pt>
    <dgm:pt modelId="{DA26B5B6-7632-4CDB-BEDD-56BA822D284E}" type="parTrans" cxnId="{13957B56-8F57-44C5-B007-BF0D4FD3A113}">
      <dgm:prSet/>
      <dgm:spPr/>
      <dgm:t>
        <a:bodyPr/>
        <a:lstStyle/>
        <a:p>
          <a:endParaRPr lang="en-US"/>
        </a:p>
      </dgm:t>
    </dgm:pt>
    <dgm:pt modelId="{EC600037-F9BE-474F-AE66-1101A38CD47D}" type="sibTrans" cxnId="{13957B56-8F57-44C5-B007-BF0D4FD3A113}">
      <dgm:prSet/>
      <dgm:spPr/>
      <dgm:t>
        <a:bodyPr/>
        <a:lstStyle/>
        <a:p>
          <a:endParaRPr lang="en-US"/>
        </a:p>
      </dgm:t>
    </dgm:pt>
    <dgm:pt modelId="{26E39405-C6A0-4E7D-9C84-845D8F8C2202}">
      <dgm:prSet/>
      <dgm:spPr/>
      <dgm:t>
        <a:bodyPr/>
        <a:lstStyle/>
        <a:p>
          <a:r>
            <a:rPr lang="en-US" u="sng"/>
            <a:t>They can not be used clinically:</a:t>
          </a:r>
          <a:r>
            <a:rPr lang="en-US"/>
            <a:t> because they do not pass BBB.</a:t>
          </a:r>
        </a:p>
      </dgm:t>
    </dgm:pt>
    <dgm:pt modelId="{C8ACDE7B-7BF0-49DB-9896-E26A31E934AD}" type="parTrans" cxnId="{34325550-4137-419C-BAC3-09AAB4128A23}">
      <dgm:prSet/>
      <dgm:spPr/>
      <dgm:t>
        <a:bodyPr/>
        <a:lstStyle/>
        <a:p>
          <a:endParaRPr lang="en-US"/>
        </a:p>
      </dgm:t>
    </dgm:pt>
    <dgm:pt modelId="{9F6043A8-44AD-4E0F-94A8-E226EFD671EE}" type="sibTrans" cxnId="{34325550-4137-419C-BAC3-09AAB4128A23}">
      <dgm:prSet/>
      <dgm:spPr/>
      <dgm:t>
        <a:bodyPr/>
        <a:lstStyle/>
        <a:p>
          <a:endParaRPr lang="en-US"/>
        </a:p>
      </dgm:t>
    </dgm:pt>
    <dgm:pt modelId="{4773F886-37AA-4365-BAED-99B24E4BDB0C}" type="pres">
      <dgm:prSet presAssocID="{A5A81F0A-FFFA-40E2-B14E-A48A2E95E3E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EF4E7CD-54F9-44EA-B4A4-C93159BC012B}" type="pres">
      <dgm:prSet presAssocID="{E4CAD6EA-61EF-4409-A3FA-0EA0F83244F2}" presName="thickLine" presStyleLbl="alignNode1" presStyleIdx="0" presStyleCnt="5"/>
      <dgm:spPr/>
    </dgm:pt>
    <dgm:pt modelId="{0DAE5A98-93DC-4324-BAEB-7F1C5E7F0A97}" type="pres">
      <dgm:prSet presAssocID="{E4CAD6EA-61EF-4409-A3FA-0EA0F83244F2}" presName="horz1" presStyleCnt="0"/>
      <dgm:spPr/>
    </dgm:pt>
    <dgm:pt modelId="{3A91E74D-3BA6-4F2A-AB96-6B83A563F19E}" type="pres">
      <dgm:prSet presAssocID="{E4CAD6EA-61EF-4409-A3FA-0EA0F83244F2}" presName="tx1" presStyleLbl="revTx" presStyleIdx="0" presStyleCnt="5"/>
      <dgm:spPr/>
      <dgm:t>
        <a:bodyPr/>
        <a:lstStyle/>
        <a:p>
          <a:endParaRPr lang="en-US"/>
        </a:p>
      </dgm:t>
    </dgm:pt>
    <dgm:pt modelId="{E2F767CF-4AEC-44FC-9186-F0F87E595402}" type="pres">
      <dgm:prSet presAssocID="{E4CAD6EA-61EF-4409-A3FA-0EA0F83244F2}" presName="vert1" presStyleCnt="0"/>
      <dgm:spPr/>
    </dgm:pt>
    <dgm:pt modelId="{01C9DCE3-86F9-4471-B883-39819C7C9E42}" type="pres">
      <dgm:prSet presAssocID="{A865B728-E594-4868-AC20-9EA6CBD2C6CE}" presName="thickLine" presStyleLbl="alignNode1" presStyleIdx="1" presStyleCnt="5"/>
      <dgm:spPr/>
    </dgm:pt>
    <dgm:pt modelId="{227029FD-7916-4978-9299-7806B733D088}" type="pres">
      <dgm:prSet presAssocID="{A865B728-E594-4868-AC20-9EA6CBD2C6CE}" presName="horz1" presStyleCnt="0"/>
      <dgm:spPr/>
    </dgm:pt>
    <dgm:pt modelId="{28814518-ED49-4DEC-8BFD-32786C76E245}" type="pres">
      <dgm:prSet presAssocID="{A865B728-E594-4868-AC20-9EA6CBD2C6CE}" presName="tx1" presStyleLbl="revTx" presStyleIdx="1" presStyleCnt="5"/>
      <dgm:spPr/>
      <dgm:t>
        <a:bodyPr/>
        <a:lstStyle/>
        <a:p>
          <a:endParaRPr lang="en-US"/>
        </a:p>
      </dgm:t>
    </dgm:pt>
    <dgm:pt modelId="{20B26A86-4093-43E5-83DB-A4B603D7E5AB}" type="pres">
      <dgm:prSet presAssocID="{A865B728-E594-4868-AC20-9EA6CBD2C6CE}" presName="vert1" presStyleCnt="0"/>
      <dgm:spPr/>
    </dgm:pt>
    <dgm:pt modelId="{7262AEAB-306B-4CF3-96EB-2E85CF490CF1}" type="pres">
      <dgm:prSet presAssocID="{376579D1-99F6-45F4-951F-0657A313645F}" presName="thickLine" presStyleLbl="alignNode1" presStyleIdx="2" presStyleCnt="5"/>
      <dgm:spPr/>
    </dgm:pt>
    <dgm:pt modelId="{5E40FE35-3E74-46EE-9AF7-4EEFE52E860B}" type="pres">
      <dgm:prSet presAssocID="{376579D1-99F6-45F4-951F-0657A313645F}" presName="horz1" presStyleCnt="0"/>
      <dgm:spPr/>
    </dgm:pt>
    <dgm:pt modelId="{77AC2FD3-D01B-4052-A4F2-DD7903EC9783}" type="pres">
      <dgm:prSet presAssocID="{376579D1-99F6-45F4-951F-0657A313645F}" presName="tx1" presStyleLbl="revTx" presStyleIdx="2" presStyleCnt="5"/>
      <dgm:spPr/>
      <dgm:t>
        <a:bodyPr/>
        <a:lstStyle/>
        <a:p>
          <a:endParaRPr lang="en-US"/>
        </a:p>
      </dgm:t>
    </dgm:pt>
    <dgm:pt modelId="{21126C8C-6244-47E6-8A74-4BB53C338215}" type="pres">
      <dgm:prSet presAssocID="{376579D1-99F6-45F4-951F-0657A313645F}" presName="vert1" presStyleCnt="0"/>
      <dgm:spPr/>
    </dgm:pt>
    <dgm:pt modelId="{3F1F4FF2-C7C0-4856-854A-C81B60A36F49}" type="pres">
      <dgm:prSet presAssocID="{01FC1D1C-8FC3-4E13-BEE6-F4197E412D32}" presName="thickLine" presStyleLbl="alignNode1" presStyleIdx="3" presStyleCnt="5"/>
      <dgm:spPr/>
    </dgm:pt>
    <dgm:pt modelId="{CDFEF431-AC07-485B-8430-B0091F05C351}" type="pres">
      <dgm:prSet presAssocID="{01FC1D1C-8FC3-4E13-BEE6-F4197E412D32}" presName="horz1" presStyleCnt="0"/>
      <dgm:spPr/>
    </dgm:pt>
    <dgm:pt modelId="{BBC69051-5BDF-43D2-9398-CE453DBA3A60}" type="pres">
      <dgm:prSet presAssocID="{01FC1D1C-8FC3-4E13-BEE6-F4197E412D32}" presName="tx1" presStyleLbl="revTx" presStyleIdx="3" presStyleCnt="5"/>
      <dgm:spPr/>
      <dgm:t>
        <a:bodyPr/>
        <a:lstStyle/>
        <a:p>
          <a:endParaRPr lang="en-US"/>
        </a:p>
      </dgm:t>
    </dgm:pt>
    <dgm:pt modelId="{2D06635A-56B8-4424-B8AF-D3E9DD62B6F5}" type="pres">
      <dgm:prSet presAssocID="{01FC1D1C-8FC3-4E13-BEE6-F4197E412D32}" presName="vert1" presStyleCnt="0"/>
      <dgm:spPr/>
    </dgm:pt>
    <dgm:pt modelId="{81356C27-7A50-4B28-9453-DD2E225B279B}" type="pres">
      <dgm:prSet presAssocID="{26E39405-C6A0-4E7D-9C84-845D8F8C2202}" presName="thickLine" presStyleLbl="alignNode1" presStyleIdx="4" presStyleCnt="5"/>
      <dgm:spPr/>
    </dgm:pt>
    <dgm:pt modelId="{0AC6F4D8-3AA5-41C2-B9F5-4E9A1486C77D}" type="pres">
      <dgm:prSet presAssocID="{26E39405-C6A0-4E7D-9C84-845D8F8C2202}" presName="horz1" presStyleCnt="0"/>
      <dgm:spPr/>
    </dgm:pt>
    <dgm:pt modelId="{4053FC83-065F-465F-94B7-62A82F4E031C}" type="pres">
      <dgm:prSet presAssocID="{26E39405-C6A0-4E7D-9C84-845D8F8C2202}" presName="tx1" presStyleLbl="revTx" presStyleIdx="4" presStyleCnt="5"/>
      <dgm:spPr/>
      <dgm:t>
        <a:bodyPr/>
        <a:lstStyle/>
        <a:p>
          <a:endParaRPr lang="en-US"/>
        </a:p>
      </dgm:t>
    </dgm:pt>
    <dgm:pt modelId="{CDCCAFF7-51F2-4337-8CD4-96E88FFB24E0}" type="pres">
      <dgm:prSet presAssocID="{26E39405-C6A0-4E7D-9C84-845D8F8C2202}" presName="vert1" presStyleCnt="0"/>
      <dgm:spPr/>
    </dgm:pt>
  </dgm:ptLst>
  <dgm:cxnLst>
    <dgm:cxn modelId="{89D8C82A-D66E-4C95-B7FA-E71E90799EA7}" type="presOf" srcId="{26E39405-C6A0-4E7D-9C84-845D8F8C2202}" destId="{4053FC83-065F-465F-94B7-62A82F4E031C}" srcOrd="0" destOrd="0" presId="urn:microsoft.com/office/officeart/2008/layout/LinedList"/>
    <dgm:cxn modelId="{3C190D41-D3CD-4DDC-BA32-ACCE62004DEA}" srcId="{A5A81F0A-FFFA-40E2-B14E-A48A2E95E3E6}" destId="{E4CAD6EA-61EF-4409-A3FA-0EA0F83244F2}" srcOrd="0" destOrd="0" parTransId="{F9A98EB7-85C5-447D-A34F-BF0FE908312D}" sibTransId="{A31B4D93-8430-4A2B-85CD-45911F44B1C5}"/>
    <dgm:cxn modelId="{EF60120F-CE30-4619-9F84-B29D1AA76A09}" type="presOf" srcId="{376579D1-99F6-45F4-951F-0657A313645F}" destId="{77AC2FD3-D01B-4052-A4F2-DD7903EC9783}" srcOrd="0" destOrd="0" presId="urn:microsoft.com/office/officeart/2008/layout/LinedList"/>
    <dgm:cxn modelId="{DDB1547B-85AF-406F-B270-9157E2F29539}" type="presOf" srcId="{E4CAD6EA-61EF-4409-A3FA-0EA0F83244F2}" destId="{3A91E74D-3BA6-4F2A-AB96-6B83A563F19E}" srcOrd="0" destOrd="0" presId="urn:microsoft.com/office/officeart/2008/layout/LinedList"/>
    <dgm:cxn modelId="{7A8BD764-83E8-4C08-98E8-3E13BE3D51D0}" srcId="{A5A81F0A-FFFA-40E2-B14E-A48A2E95E3E6}" destId="{376579D1-99F6-45F4-951F-0657A313645F}" srcOrd="2" destOrd="0" parTransId="{21870BC6-2F5D-4AD2-8B80-E263DD201C23}" sibTransId="{9349B51B-7252-4C5B-B67E-D2DBA2BA2F0B}"/>
    <dgm:cxn modelId="{1880A292-23DA-4601-BBD0-1B52219FB4F7}" type="presOf" srcId="{01FC1D1C-8FC3-4E13-BEE6-F4197E412D32}" destId="{BBC69051-5BDF-43D2-9398-CE453DBA3A60}" srcOrd="0" destOrd="0" presId="urn:microsoft.com/office/officeart/2008/layout/LinedList"/>
    <dgm:cxn modelId="{C769EB18-B33A-4204-8F73-2C8B8F563D82}" srcId="{A5A81F0A-FFFA-40E2-B14E-A48A2E95E3E6}" destId="{A865B728-E594-4868-AC20-9EA6CBD2C6CE}" srcOrd="1" destOrd="0" parTransId="{270F8878-0E0F-4B19-B8A3-3C388250C117}" sibTransId="{B606DBB7-F641-4B9E-A6C5-91F14BF03BFA}"/>
    <dgm:cxn modelId="{B2BB94A7-209B-4440-BC80-3B37C64E88A3}" type="presOf" srcId="{A5A81F0A-FFFA-40E2-B14E-A48A2E95E3E6}" destId="{4773F886-37AA-4365-BAED-99B24E4BDB0C}" srcOrd="0" destOrd="0" presId="urn:microsoft.com/office/officeart/2008/layout/LinedList"/>
    <dgm:cxn modelId="{DACFD083-EEE0-4952-908C-D2C4D0B29163}" type="presOf" srcId="{A865B728-E594-4868-AC20-9EA6CBD2C6CE}" destId="{28814518-ED49-4DEC-8BFD-32786C76E245}" srcOrd="0" destOrd="0" presId="urn:microsoft.com/office/officeart/2008/layout/LinedList"/>
    <dgm:cxn modelId="{34325550-4137-419C-BAC3-09AAB4128A23}" srcId="{A5A81F0A-FFFA-40E2-B14E-A48A2E95E3E6}" destId="{26E39405-C6A0-4E7D-9C84-845D8F8C2202}" srcOrd="4" destOrd="0" parTransId="{C8ACDE7B-7BF0-49DB-9896-E26A31E934AD}" sibTransId="{9F6043A8-44AD-4E0F-94A8-E226EFD671EE}"/>
    <dgm:cxn modelId="{13957B56-8F57-44C5-B007-BF0D4FD3A113}" srcId="{A5A81F0A-FFFA-40E2-B14E-A48A2E95E3E6}" destId="{01FC1D1C-8FC3-4E13-BEE6-F4197E412D32}" srcOrd="3" destOrd="0" parTransId="{DA26B5B6-7632-4CDB-BEDD-56BA822D284E}" sibTransId="{EC600037-F9BE-474F-AE66-1101A38CD47D}"/>
    <dgm:cxn modelId="{98B446D2-20D2-4BE0-A0B0-14AFC56B2310}" type="presParOf" srcId="{4773F886-37AA-4365-BAED-99B24E4BDB0C}" destId="{FEF4E7CD-54F9-44EA-B4A4-C93159BC012B}" srcOrd="0" destOrd="0" presId="urn:microsoft.com/office/officeart/2008/layout/LinedList"/>
    <dgm:cxn modelId="{58B0B38C-1462-42AC-87C1-A03817E4FA6B}" type="presParOf" srcId="{4773F886-37AA-4365-BAED-99B24E4BDB0C}" destId="{0DAE5A98-93DC-4324-BAEB-7F1C5E7F0A97}" srcOrd="1" destOrd="0" presId="urn:microsoft.com/office/officeart/2008/layout/LinedList"/>
    <dgm:cxn modelId="{7EA113F2-F9E9-4026-891F-1FEF8004596D}" type="presParOf" srcId="{0DAE5A98-93DC-4324-BAEB-7F1C5E7F0A97}" destId="{3A91E74D-3BA6-4F2A-AB96-6B83A563F19E}" srcOrd="0" destOrd="0" presId="urn:microsoft.com/office/officeart/2008/layout/LinedList"/>
    <dgm:cxn modelId="{83F442D5-DEBF-4881-9AA0-C4F46F39F990}" type="presParOf" srcId="{0DAE5A98-93DC-4324-BAEB-7F1C5E7F0A97}" destId="{E2F767CF-4AEC-44FC-9186-F0F87E595402}" srcOrd="1" destOrd="0" presId="urn:microsoft.com/office/officeart/2008/layout/LinedList"/>
    <dgm:cxn modelId="{7C1046DB-BA95-49D1-A597-86CDA4595EC2}" type="presParOf" srcId="{4773F886-37AA-4365-BAED-99B24E4BDB0C}" destId="{01C9DCE3-86F9-4471-B883-39819C7C9E42}" srcOrd="2" destOrd="0" presId="urn:microsoft.com/office/officeart/2008/layout/LinedList"/>
    <dgm:cxn modelId="{9145A13A-F8C4-4367-9A46-9B443D3BADED}" type="presParOf" srcId="{4773F886-37AA-4365-BAED-99B24E4BDB0C}" destId="{227029FD-7916-4978-9299-7806B733D088}" srcOrd="3" destOrd="0" presId="urn:microsoft.com/office/officeart/2008/layout/LinedList"/>
    <dgm:cxn modelId="{D9A112DA-6FCF-4FE9-AC59-9770155C25C2}" type="presParOf" srcId="{227029FD-7916-4978-9299-7806B733D088}" destId="{28814518-ED49-4DEC-8BFD-32786C76E245}" srcOrd="0" destOrd="0" presId="urn:microsoft.com/office/officeart/2008/layout/LinedList"/>
    <dgm:cxn modelId="{E872886C-8B6D-471D-B9E9-337489E225F7}" type="presParOf" srcId="{227029FD-7916-4978-9299-7806B733D088}" destId="{20B26A86-4093-43E5-83DB-A4B603D7E5AB}" srcOrd="1" destOrd="0" presId="urn:microsoft.com/office/officeart/2008/layout/LinedList"/>
    <dgm:cxn modelId="{EC8DFC26-5334-4C41-B035-203FB550EB74}" type="presParOf" srcId="{4773F886-37AA-4365-BAED-99B24E4BDB0C}" destId="{7262AEAB-306B-4CF3-96EB-2E85CF490CF1}" srcOrd="4" destOrd="0" presId="urn:microsoft.com/office/officeart/2008/layout/LinedList"/>
    <dgm:cxn modelId="{273EB9FA-D6CA-4E1D-947D-ED474449E8E7}" type="presParOf" srcId="{4773F886-37AA-4365-BAED-99B24E4BDB0C}" destId="{5E40FE35-3E74-46EE-9AF7-4EEFE52E860B}" srcOrd="5" destOrd="0" presId="urn:microsoft.com/office/officeart/2008/layout/LinedList"/>
    <dgm:cxn modelId="{98C9AA4F-B632-4F38-8FCC-283DDA55410C}" type="presParOf" srcId="{5E40FE35-3E74-46EE-9AF7-4EEFE52E860B}" destId="{77AC2FD3-D01B-4052-A4F2-DD7903EC9783}" srcOrd="0" destOrd="0" presId="urn:microsoft.com/office/officeart/2008/layout/LinedList"/>
    <dgm:cxn modelId="{2D8AEEF1-21E9-482D-A5F7-26CF6485F415}" type="presParOf" srcId="{5E40FE35-3E74-46EE-9AF7-4EEFE52E860B}" destId="{21126C8C-6244-47E6-8A74-4BB53C338215}" srcOrd="1" destOrd="0" presId="urn:microsoft.com/office/officeart/2008/layout/LinedList"/>
    <dgm:cxn modelId="{3D84C156-1177-4A09-BE30-1E138BDBCD30}" type="presParOf" srcId="{4773F886-37AA-4365-BAED-99B24E4BDB0C}" destId="{3F1F4FF2-C7C0-4856-854A-C81B60A36F49}" srcOrd="6" destOrd="0" presId="urn:microsoft.com/office/officeart/2008/layout/LinedList"/>
    <dgm:cxn modelId="{B9F9F5C8-2009-4371-8CB5-C7F995D304D8}" type="presParOf" srcId="{4773F886-37AA-4365-BAED-99B24E4BDB0C}" destId="{CDFEF431-AC07-485B-8430-B0091F05C351}" srcOrd="7" destOrd="0" presId="urn:microsoft.com/office/officeart/2008/layout/LinedList"/>
    <dgm:cxn modelId="{4865E400-7EBA-42B5-B2D1-D73EBFA92DF5}" type="presParOf" srcId="{CDFEF431-AC07-485B-8430-B0091F05C351}" destId="{BBC69051-5BDF-43D2-9398-CE453DBA3A60}" srcOrd="0" destOrd="0" presId="urn:microsoft.com/office/officeart/2008/layout/LinedList"/>
    <dgm:cxn modelId="{0470BF67-3B40-439B-A7ED-10CA2D052398}" type="presParOf" srcId="{CDFEF431-AC07-485B-8430-B0091F05C351}" destId="{2D06635A-56B8-4424-B8AF-D3E9DD62B6F5}" srcOrd="1" destOrd="0" presId="urn:microsoft.com/office/officeart/2008/layout/LinedList"/>
    <dgm:cxn modelId="{1ED5EF59-AEF5-4318-863B-36EAD99C0730}" type="presParOf" srcId="{4773F886-37AA-4365-BAED-99B24E4BDB0C}" destId="{81356C27-7A50-4B28-9453-DD2E225B279B}" srcOrd="8" destOrd="0" presId="urn:microsoft.com/office/officeart/2008/layout/LinedList"/>
    <dgm:cxn modelId="{CB44B85C-82C8-4975-86C8-676EE3878B3F}" type="presParOf" srcId="{4773F886-37AA-4365-BAED-99B24E4BDB0C}" destId="{0AC6F4D8-3AA5-41C2-B9F5-4E9A1486C77D}" srcOrd="9" destOrd="0" presId="urn:microsoft.com/office/officeart/2008/layout/LinedList"/>
    <dgm:cxn modelId="{CA9675E3-B9D9-4D4C-AB69-A9B481743AC0}" type="presParOf" srcId="{0AC6F4D8-3AA5-41C2-B9F5-4E9A1486C77D}" destId="{4053FC83-065F-465F-94B7-62A82F4E031C}" srcOrd="0" destOrd="0" presId="urn:microsoft.com/office/officeart/2008/layout/LinedList"/>
    <dgm:cxn modelId="{A63AD592-CA04-4F09-8018-C295B5769237}" type="presParOf" srcId="{0AC6F4D8-3AA5-41C2-B9F5-4E9A1486C77D}" destId="{CDCCAFF7-51F2-4337-8CD4-96E88FFB24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3D386C-EC9C-457B-8C13-D53EEFF5B47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74E79FB-E1FF-4B29-8887-F02E165C5508}">
      <dgm:prSet/>
      <dgm:spPr/>
      <dgm:t>
        <a:bodyPr/>
        <a:lstStyle/>
        <a:p>
          <a:r>
            <a:rPr lang="en-US" b="1" u="sng" dirty="0"/>
            <a:t>N.B.</a:t>
          </a:r>
          <a:r>
            <a:rPr lang="en-US" dirty="0"/>
            <a:t> Recently, there are evidences that morphine &amp; codeine may present in mammalian tissues.</a:t>
          </a:r>
        </a:p>
      </dgm:t>
    </dgm:pt>
    <dgm:pt modelId="{06A3BE1F-CC81-40DD-952B-3FE059BD8B78}" type="parTrans" cxnId="{873EF721-95DB-4F86-8C80-FEC30410C1A7}">
      <dgm:prSet/>
      <dgm:spPr/>
      <dgm:t>
        <a:bodyPr/>
        <a:lstStyle/>
        <a:p>
          <a:endParaRPr lang="en-US"/>
        </a:p>
      </dgm:t>
    </dgm:pt>
    <dgm:pt modelId="{8318BD7F-8B2F-49B1-9F08-401CC1279E83}" type="sibTrans" cxnId="{873EF721-95DB-4F86-8C80-FEC30410C1A7}">
      <dgm:prSet/>
      <dgm:spPr/>
      <dgm:t>
        <a:bodyPr/>
        <a:lstStyle/>
        <a:p>
          <a:endParaRPr lang="en-US"/>
        </a:p>
      </dgm:t>
    </dgm:pt>
    <dgm:pt modelId="{FCB73ACD-A6CA-4322-9259-72A33EA14E97}" type="pres">
      <dgm:prSet presAssocID="{EC3D386C-EC9C-457B-8C13-D53EEFF5B4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6EDD91-3416-4B75-83D0-6AE25946A0B1}" type="pres">
      <dgm:prSet presAssocID="{C74E79FB-E1FF-4B29-8887-F02E165C550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1C593C-A46C-47A7-95BE-6EE2D4AB79B7}" type="presOf" srcId="{C74E79FB-E1FF-4B29-8887-F02E165C5508}" destId="{1B6EDD91-3416-4B75-83D0-6AE25946A0B1}" srcOrd="0" destOrd="0" presId="urn:microsoft.com/office/officeart/2005/8/layout/vList2"/>
    <dgm:cxn modelId="{2670F2BF-D0B3-46B7-B4C0-CA0AF2E1B759}" type="presOf" srcId="{EC3D386C-EC9C-457B-8C13-D53EEFF5B47D}" destId="{FCB73ACD-A6CA-4322-9259-72A33EA14E97}" srcOrd="0" destOrd="0" presId="urn:microsoft.com/office/officeart/2005/8/layout/vList2"/>
    <dgm:cxn modelId="{873EF721-95DB-4F86-8C80-FEC30410C1A7}" srcId="{EC3D386C-EC9C-457B-8C13-D53EEFF5B47D}" destId="{C74E79FB-E1FF-4B29-8887-F02E165C5508}" srcOrd="0" destOrd="0" parTransId="{06A3BE1F-CC81-40DD-952B-3FE059BD8B78}" sibTransId="{8318BD7F-8B2F-49B1-9F08-401CC1279E83}"/>
    <dgm:cxn modelId="{57A07AEF-E405-47C8-B154-307DC0FA7E8F}" type="presParOf" srcId="{FCB73ACD-A6CA-4322-9259-72A33EA14E97}" destId="{1B6EDD91-3416-4B75-83D0-6AE25946A0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29D882-BCC8-4F7E-B9A5-C5E12508584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3B058C7-ECEA-4965-B2E4-40A8E96CC7DC}">
      <dgm:prSet/>
      <dgm:spPr/>
      <dgm:t>
        <a:bodyPr/>
        <a:lstStyle/>
        <a:p>
          <a:r>
            <a:rPr lang="en-US" b="1"/>
            <a:t>They are present in CNS &amp; GIT</a:t>
          </a:r>
          <a:endParaRPr lang="en-US"/>
        </a:p>
      </dgm:t>
    </dgm:pt>
    <dgm:pt modelId="{CD1A0AC6-5EE0-4D53-B36D-07B397D06098}" type="parTrans" cxnId="{84C7C624-82F3-4860-806C-FB97180076B1}">
      <dgm:prSet/>
      <dgm:spPr/>
      <dgm:t>
        <a:bodyPr/>
        <a:lstStyle/>
        <a:p>
          <a:endParaRPr lang="en-US"/>
        </a:p>
      </dgm:t>
    </dgm:pt>
    <dgm:pt modelId="{2C99FBBD-9679-440A-BE71-56F6A273A8C1}" type="sibTrans" cxnId="{84C7C624-82F3-4860-806C-FB97180076B1}">
      <dgm:prSet/>
      <dgm:spPr/>
      <dgm:t>
        <a:bodyPr/>
        <a:lstStyle/>
        <a:p>
          <a:endParaRPr lang="en-US"/>
        </a:p>
      </dgm:t>
    </dgm:pt>
    <dgm:pt modelId="{6F07BB6F-67EE-45CC-AFF2-B7196DE30465}">
      <dgm:prSet/>
      <dgm:spPr/>
      <dgm:t>
        <a:bodyPr/>
        <a:lstStyle/>
        <a:p>
          <a:r>
            <a:rPr lang="en-US" b="1" dirty="0"/>
            <a:t>They are members of the </a:t>
          </a:r>
          <a:r>
            <a:rPr lang="en-US" b="1" dirty="0">
              <a:solidFill>
                <a:srgbClr val="FF0000"/>
              </a:solidFill>
            </a:rPr>
            <a:t>G-protein-coupled </a:t>
          </a:r>
          <a:r>
            <a:rPr lang="en-US" b="1" dirty="0"/>
            <a:t>receptor family and inhibit adenylyl cyclase</a:t>
          </a:r>
          <a:endParaRPr lang="en-US" dirty="0"/>
        </a:p>
      </dgm:t>
    </dgm:pt>
    <dgm:pt modelId="{E9728F07-0BE6-4FA0-887D-679CAE366F7C}" type="parTrans" cxnId="{385648BD-7B4B-495D-BA64-AE08CE775735}">
      <dgm:prSet/>
      <dgm:spPr/>
      <dgm:t>
        <a:bodyPr/>
        <a:lstStyle/>
        <a:p>
          <a:endParaRPr lang="en-US"/>
        </a:p>
      </dgm:t>
    </dgm:pt>
    <dgm:pt modelId="{52FDB4B5-5980-42B6-9296-80B365B99D5E}" type="sibTrans" cxnId="{385648BD-7B4B-495D-BA64-AE08CE775735}">
      <dgm:prSet/>
      <dgm:spPr/>
      <dgm:t>
        <a:bodyPr/>
        <a:lstStyle/>
        <a:p>
          <a:endParaRPr lang="en-US"/>
        </a:p>
      </dgm:t>
    </dgm:pt>
    <dgm:pt modelId="{94A68F87-BD1A-4206-836E-343E3F7FADA8}">
      <dgm:prSet/>
      <dgm:spPr/>
      <dgm:t>
        <a:bodyPr/>
        <a:lstStyle/>
        <a:p>
          <a:r>
            <a:rPr lang="en-US" b="1"/>
            <a:t>They are also associated with ion channels, increasing postsynaptic K</a:t>
          </a:r>
          <a:r>
            <a:rPr lang="en-US" b="1" baseline="30000"/>
            <a:t>+</a:t>
          </a:r>
          <a:r>
            <a:rPr lang="en-US" b="1"/>
            <a:t> efflux (hyperpolarization) or reducing presynaptic Ca</a:t>
          </a:r>
          <a:r>
            <a:rPr lang="en-US" b="1" baseline="30000"/>
            <a:t>++</a:t>
          </a:r>
          <a:r>
            <a:rPr lang="en-US" b="1"/>
            <a:t> influx</a:t>
          </a:r>
          <a:endParaRPr lang="en-US"/>
        </a:p>
      </dgm:t>
    </dgm:pt>
    <dgm:pt modelId="{9AA7F2FE-F3C2-4417-9A04-E43250A25D09}" type="parTrans" cxnId="{F4E968E7-CCD9-4F37-BDB6-771C89A3D6E7}">
      <dgm:prSet/>
      <dgm:spPr/>
      <dgm:t>
        <a:bodyPr/>
        <a:lstStyle/>
        <a:p>
          <a:endParaRPr lang="en-US"/>
        </a:p>
      </dgm:t>
    </dgm:pt>
    <dgm:pt modelId="{9F8B6EF3-D50F-4022-98F2-911CCB9883E0}" type="sibTrans" cxnId="{F4E968E7-CCD9-4F37-BDB6-771C89A3D6E7}">
      <dgm:prSet/>
      <dgm:spPr/>
      <dgm:t>
        <a:bodyPr/>
        <a:lstStyle/>
        <a:p>
          <a:endParaRPr lang="en-US"/>
        </a:p>
      </dgm:t>
    </dgm:pt>
    <dgm:pt modelId="{9EFE8CDC-18B0-4E1A-A429-36F7A1EAF90E}">
      <dgm:prSet/>
      <dgm:spPr/>
      <dgm:t>
        <a:bodyPr/>
        <a:lstStyle/>
        <a:p>
          <a:r>
            <a:rPr lang="en-US" b="1"/>
            <a:t>They are classified into </a:t>
          </a:r>
          <a:r>
            <a:rPr lang="en-US" b="1" u="sng"/>
            <a:t>4 types</a:t>
          </a:r>
          <a:endParaRPr lang="en-US"/>
        </a:p>
      </dgm:t>
    </dgm:pt>
    <dgm:pt modelId="{27113E88-6E0C-410F-981D-D7E4FA296C88}" type="parTrans" cxnId="{0E4BA31E-4C6A-4DA0-B419-CFC5B2C9C084}">
      <dgm:prSet/>
      <dgm:spPr/>
      <dgm:t>
        <a:bodyPr/>
        <a:lstStyle/>
        <a:p>
          <a:endParaRPr lang="en-US"/>
        </a:p>
      </dgm:t>
    </dgm:pt>
    <dgm:pt modelId="{F0225E13-B0E6-47FC-8995-C196D5DCD363}" type="sibTrans" cxnId="{0E4BA31E-4C6A-4DA0-B419-CFC5B2C9C084}">
      <dgm:prSet/>
      <dgm:spPr/>
      <dgm:t>
        <a:bodyPr/>
        <a:lstStyle/>
        <a:p>
          <a:endParaRPr lang="en-US"/>
        </a:p>
      </dgm:t>
    </dgm:pt>
    <dgm:pt modelId="{9144B582-7564-4EB1-A1C6-1728917175AC}" type="pres">
      <dgm:prSet presAssocID="{AB29D882-BCC8-4F7E-B9A5-C5E1250858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09021A-9FD0-49B6-866A-732045FDB0AB}" type="pres">
      <dgm:prSet presAssocID="{73B058C7-ECEA-4965-B2E4-40A8E96CC7D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FBE5D0-59F2-4BA6-B3AE-3B3C0658D309}" type="pres">
      <dgm:prSet presAssocID="{2C99FBBD-9679-440A-BE71-56F6A273A8C1}" presName="spacer" presStyleCnt="0"/>
      <dgm:spPr/>
    </dgm:pt>
    <dgm:pt modelId="{0C69A770-9D15-4855-AF3A-241EF7882D6C}" type="pres">
      <dgm:prSet presAssocID="{6F07BB6F-67EE-45CC-AFF2-B7196DE3046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9DA0E6-E69F-4F1E-B0ED-F2BADD7B4B20}" type="pres">
      <dgm:prSet presAssocID="{52FDB4B5-5980-42B6-9296-80B365B99D5E}" presName="spacer" presStyleCnt="0"/>
      <dgm:spPr/>
    </dgm:pt>
    <dgm:pt modelId="{013468C6-DD54-4FA5-9BE6-7B59D7C5F918}" type="pres">
      <dgm:prSet presAssocID="{94A68F87-BD1A-4206-836E-343E3F7FADA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E926C4-E437-4418-AA75-A1B43920848D}" type="pres">
      <dgm:prSet presAssocID="{9F8B6EF3-D50F-4022-98F2-911CCB9883E0}" presName="spacer" presStyleCnt="0"/>
      <dgm:spPr/>
    </dgm:pt>
    <dgm:pt modelId="{5155EB69-0487-480C-B16C-7825C7E4E8A5}" type="pres">
      <dgm:prSet presAssocID="{9EFE8CDC-18B0-4E1A-A429-36F7A1EAF90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5648BD-7B4B-495D-BA64-AE08CE775735}" srcId="{AB29D882-BCC8-4F7E-B9A5-C5E125085843}" destId="{6F07BB6F-67EE-45CC-AFF2-B7196DE30465}" srcOrd="1" destOrd="0" parTransId="{E9728F07-0BE6-4FA0-887D-679CAE366F7C}" sibTransId="{52FDB4B5-5980-42B6-9296-80B365B99D5E}"/>
    <dgm:cxn modelId="{664F1388-FED8-4026-BDB8-E5107805D356}" type="presOf" srcId="{73B058C7-ECEA-4965-B2E4-40A8E96CC7DC}" destId="{C909021A-9FD0-49B6-866A-732045FDB0AB}" srcOrd="0" destOrd="0" presId="urn:microsoft.com/office/officeart/2005/8/layout/vList2"/>
    <dgm:cxn modelId="{84C7C624-82F3-4860-806C-FB97180076B1}" srcId="{AB29D882-BCC8-4F7E-B9A5-C5E125085843}" destId="{73B058C7-ECEA-4965-B2E4-40A8E96CC7DC}" srcOrd="0" destOrd="0" parTransId="{CD1A0AC6-5EE0-4D53-B36D-07B397D06098}" sibTransId="{2C99FBBD-9679-440A-BE71-56F6A273A8C1}"/>
    <dgm:cxn modelId="{F4E968E7-CCD9-4F37-BDB6-771C89A3D6E7}" srcId="{AB29D882-BCC8-4F7E-B9A5-C5E125085843}" destId="{94A68F87-BD1A-4206-836E-343E3F7FADA8}" srcOrd="2" destOrd="0" parTransId="{9AA7F2FE-F3C2-4417-9A04-E43250A25D09}" sibTransId="{9F8B6EF3-D50F-4022-98F2-911CCB9883E0}"/>
    <dgm:cxn modelId="{4CB7BA33-5E48-41E6-8C72-C6DCF5D09329}" type="presOf" srcId="{6F07BB6F-67EE-45CC-AFF2-B7196DE30465}" destId="{0C69A770-9D15-4855-AF3A-241EF7882D6C}" srcOrd="0" destOrd="0" presId="urn:microsoft.com/office/officeart/2005/8/layout/vList2"/>
    <dgm:cxn modelId="{A23E41AB-A729-4E85-A821-79486D968FB7}" type="presOf" srcId="{AB29D882-BCC8-4F7E-B9A5-C5E125085843}" destId="{9144B582-7564-4EB1-A1C6-1728917175AC}" srcOrd="0" destOrd="0" presId="urn:microsoft.com/office/officeart/2005/8/layout/vList2"/>
    <dgm:cxn modelId="{0E4BA31E-4C6A-4DA0-B419-CFC5B2C9C084}" srcId="{AB29D882-BCC8-4F7E-B9A5-C5E125085843}" destId="{9EFE8CDC-18B0-4E1A-A429-36F7A1EAF90E}" srcOrd="3" destOrd="0" parTransId="{27113E88-6E0C-410F-981D-D7E4FA296C88}" sibTransId="{F0225E13-B0E6-47FC-8995-C196D5DCD363}"/>
    <dgm:cxn modelId="{5FD0417C-D006-417B-A80C-ABBB40566DC0}" type="presOf" srcId="{94A68F87-BD1A-4206-836E-343E3F7FADA8}" destId="{013468C6-DD54-4FA5-9BE6-7B59D7C5F918}" srcOrd="0" destOrd="0" presId="urn:microsoft.com/office/officeart/2005/8/layout/vList2"/>
    <dgm:cxn modelId="{FB5D0B7E-C41C-440E-A793-59F9DF1C6F66}" type="presOf" srcId="{9EFE8CDC-18B0-4E1A-A429-36F7A1EAF90E}" destId="{5155EB69-0487-480C-B16C-7825C7E4E8A5}" srcOrd="0" destOrd="0" presId="urn:microsoft.com/office/officeart/2005/8/layout/vList2"/>
    <dgm:cxn modelId="{D0671EC7-D52D-4E2F-A466-E7F90701ABD4}" type="presParOf" srcId="{9144B582-7564-4EB1-A1C6-1728917175AC}" destId="{C909021A-9FD0-49B6-866A-732045FDB0AB}" srcOrd="0" destOrd="0" presId="urn:microsoft.com/office/officeart/2005/8/layout/vList2"/>
    <dgm:cxn modelId="{A951DBAD-0257-4671-801B-4FDD4D88F7F4}" type="presParOf" srcId="{9144B582-7564-4EB1-A1C6-1728917175AC}" destId="{C7FBE5D0-59F2-4BA6-B3AE-3B3C0658D309}" srcOrd="1" destOrd="0" presId="urn:microsoft.com/office/officeart/2005/8/layout/vList2"/>
    <dgm:cxn modelId="{99EE6734-6C24-498A-B6EE-EB57D76AC4E4}" type="presParOf" srcId="{9144B582-7564-4EB1-A1C6-1728917175AC}" destId="{0C69A770-9D15-4855-AF3A-241EF7882D6C}" srcOrd="2" destOrd="0" presId="urn:microsoft.com/office/officeart/2005/8/layout/vList2"/>
    <dgm:cxn modelId="{CF6AAC79-ACF5-47EB-85F7-F571A917E34E}" type="presParOf" srcId="{9144B582-7564-4EB1-A1C6-1728917175AC}" destId="{419DA0E6-E69F-4F1E-B0ED-F2BADD7B4B20}" srcOrd="3" destOrd="0" presId="urn:microsoft.com/office/officeart/2005/8/layout/vList2"/>
    <dgm:cxn modelId="{8FE84254-3A0E-46E1-AD16-A6B6143FCAA7}" type="presParOf" srcId="{9144B582-7564-4EB1-A1C6-1728917175AC}" destId="{013468C6-DD54-4FA5-9BE6-7B59D7C5F918}" srcOrd="4" destOrd="0" presId="urn:microsoft.com/office/officeart/2005/8/layout/vList2"/>
    <dgm:cxn modelId="{1F59C60D-B0B3-4A0E-96AE-31080D636864}" type="presParOf" srcId="{9144B582-7564-4EB1-A1C6-1728917175AC}" destId="{C0E926C4-E437-4418-AA75-A1B43920848D}" srcOrd="5" destOrd="0" presId="urn:microsoft.com/office/officeart/2005/8/layout/vList2"/>
    <dgm:cxn modelId="{E7BBC717-DC33-4FA5-A4A7-915E33C129BE}" type="presParOf" srcId="{9144B582-7564-4EB1-A1C6-1728917175AC}" destId="{5155EB69-0487-480C-B16C-7825C7E4E8A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16D6AEF-1FD7-4E51-AFD7-1229C7E1DCF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714A7EF-65E5-4AFB-80D6-A0173529F475}">
      <dgm:prSet/>
      <dgm:spPr/>
      <dgm:t>
        <a:bodyPr/>
        <a:lstStyle/>
        <a:p>
          <a:r>
            <a:rPr lang="en-US" b="1"/>
            <a:t>1- Mu (</a:t>
          </a:r>
          <a:r>
            <a:rPr lang="el-GR" b="1"/>
            <a:t>μ</a:t>
          </a:r>
          <a:r>
            <a:rPr lang="en-US" b="1"/>
            <a:t>) receptors:</a:t>
          </a:r>
          <a:endParaRPr lang="en-US"/>
        </a:p>
      </dgm:t>
    </dgm:pt>
    <dgm:pt modelId="{14FAA5F0-1F04-4228-9E1D-3D0F6E0EAF89}" type="parTrans" cxnId="{2F7D2F67-39D6-450F-AF03-06F218CB7787}">
      <dgm:prSet/>
      <dgm:spPr/>
      <dgm:t>
        <a:bodyPr/>
        <a:lstStyle/>
        <a:p>
          <a:endParaRPr lang="en-US"/>
        </a:p>
      </dgm:t>
    </dgm:pt>
    <dgm:pt modelId="{F0966A50-7957-4AAA-9E62-1C805F1920B6}" type="sibTrans" cxnId="{2F7D2F67-39D6-450F-AF03-06F218CB7787}">
      <dgm:prSet/>
      <dgm:spPr/>
      <dgm:t>
        <a:bodyPr/>
        <a:lstStyle/>
        <a:p>
          <a:endParaRPr lang="en-US"/>
        </a:p>
      </dgm:t>
    </dgm:pt>
    <dgm:pt modelId="{800F0D82-9C4E-4762-96A6-1317021242CC}">
      <dgm:prSet/>
      <dgm:spPr/>
      <dgm:t>
        <a:bodyPr/>
        <a:lstStyle/>
        <a:p>
          <a:r>
            <a:rPr lang="en-US" b="1"/>
            <a:t>Analgesia, euphoria, sedation, miosis, dependence, respiratory depression &amp; constipation</a:t>
          </a:r>
          <a:endParaRPr lang="en-US"/>
        </a:p>
      </dgm:t>
    </dgm:pt>
    <dgm:pt modelId="{231967EB-F4F2-41C1-AD86-E24888931464}" type="parTrans" cxnId="{B9CA71EB-CB45-4B08-A1AE-8631649E288E}">
      <dgm:prSet/>
      <dgm:spPr/>
      <dgm:t>
        <a:bodyPr/>
        <a:lstStyle/>
        <a:p>
          <a:endParaRPr lang="en-US"/>
        </a:p>
      </dgm:t>
    </dgm:pt>
    <dgm:pt modelId="{E3FBED1A-F3B5-48DE-88AE-EDF088FA8DCF}" type="sibTrans" cxnId="{B9CA71EB-CB45-4B08-A1AE-8631649E288E}">
      <dgm:prSet/>
      <dgm:spPr/>
      <dgm:t>
        <a:bodyPr/>
        <a:lstStyle/>
        <a:p>
          <a:endParaRPr lang="en-US"/>
        </a:p>
      </dgm:t>
    </dgm:pt>
    <dgm:pt modelId="{5AF24B89-5B76-4987-B999-C160188EE92B}">
      <dgm:prSet/>
      <dgm:spPr/>
      <dgm:t>
        <a:bodyPr/>
        <a:lstStyle/>
        <a:p>
          <a:r>
            <a:rPr lang="en-US" b="1"/>
            <a:t>2- Kappa (</a:t>
          </a:r>
          <a:r>
            <a:rPr lang="el-GR" b="1"/>
            <a:t>κ</a:t>
          </a:r>
          <a:r>
            <a:rPr lang="en-US" b="1"/>
            <a:t>) receptors:</a:t>
          </a:r>
          <a:endParaRPr lang="en-US"/>
        </a:p>
      </dgm:t>
    </dgm:pt>
    <dgm:pt modelId="{6F0BB367-8D11-4EBC-9880-81A7E8DCB77C}" type="parTrans" cxnId="{A87EFFC6-A774-41BA-97CB-D6828BBB7106}">
      <dgm:prSet/>
      <dgm:spPr/>
      <dgm:t>
        <a:bodyPr/>
        <a:lstStyle/>
        <a:p>
          <a:endParaRPr lang="en-US"/>
        </a:p>
      </dgm:t>
    </dgm:pt>
    <dgm:pt modelId="{17F96C4A-3C64-47CC-A1E6-7BEDD87712D2}" type="sibTrans" cxnId="{A87EFFC6-A774-41BA-97CB-D6828BBB7106}">
      <dgm:prSet/>
      <dgm:spPr/>
      <dgm:t>
        <a:bodyPr/>
        <a:lstStyle/>
        <a:p>
          <a:endParaRPr lang="en-US"/>
        </a:p>
      </dgm:t>
    </dgm:pt>
    <dgm:pt modelId="{8CC01213-9C17-45E3-95A7-7196545938E2}">
      <dgm:prSet/>
      <dgm:spPr/>
      <dgm:t>
        <a:bodyPr/>
        <a:lstStyle/>
        <a:p>
          <a:r>
            <a:rPr lang="en-US" b="1"/>
            <a:t>Analgesia, sedation &amp; miosis</a:t>
          </a:r>
          <a:endParaRPr lang="en-US"/>
        </a:p>
      </dgm:t>
    </dgm:pt>
    <dgm:pt modelId="{55E8C8E4-D122-4109-B0AD-EE3184C35A0A}" type="parTrans" cxnId="{E72E6D2D-7E78-4749-95AF-0B5A6ADE656F}">
      <dgm:prSet/>
      <dgm:spPr/>
      <dgm:t>
        <a:bodyPr/>
        <a:lstStyle/>
        <a:p>
          <a:endParaRPr lang="en-US"/>
        </a:p>
      </dgm:t>
    </dgm:pt>
    <dgm:pt modelId="{133E25EE-B439-4515-BEEC-0A61F8B42F2C}" type="sibTrans" cxnId="{E72E6D2D-7E78-4749-95AF-0B5A6ADE656F}">
      <dgm:prSet/>
      <dgm:spPr/>
      <dgm:t>
        <a:bodyPr/>
        <a:lstStyle/>
        <a:p>
          <a:endParaRPr lang="en-US"/>
        </a:p>
      </dgm:t>
    </dgm:pt>
    <dgm:pt modelId="{C392F5B4-11D1-468C-BB42-5AB2CD3008C3}">
      <dgm:prSet/>
      <dgm:spPr/>
      <dgm:t>
        <a:bodyPr/>
        <a:lstStyle/>
        <a:p>
          <a:r>
            <a:rPr lang="en-US" b="1"/>
            <a:t>3- Delta (</a:t>
          </a:r>
          <a:r>
            <a:rPr lang="el-GR" b="1"/>
            <a:t>δ</a:t>
          </a:r>
          <a:r>
            <a:rPr lang="en-US" b="1"/>
            <a:t>) receptors:</a:t>
          </a:r>
          <a:endParaRPr lang="en-US"/>
        </a:p>
      </dgm:t>
    </dgm:pt>
    <dgm:pt modelId="{70B9B870-8129-406E-8114-F3E84EC87E0D}" type="parTrans" cxnId="{3FAFD053-72B6-4D7B-84B7-0181DC6162BA}">
      <dgm:prSet/>
      <dgm:spPr/>
      <dgm:t>
        <a:bodyPr/>
        <a:lstStyle/>
        <a:p>
          <a:endParaRPr lang="en-US"/>
        </a:p>
      </dgm:t>
    </dgm:pt>
    <dgm:pt modelId="{825422FC-DFE0-49E9-941F-CC2A14DA2FAF}" type="sibTrans" cxnId="{3FAFD053-72B6-4D7B-84B7-0181DC6162BA}">
      <dgm:prSet/>
      <dgm:spPr/>
      <dgm:t>
        <a:bodyPr/>
        <a:lstStyle/>
        <a:p>
          <a:endParaRPr lang="en-US"/>
        </a:p>
      </dgm:t>
    </dgm:pt>
    <dgm:pt modelId="{C5F87C9E-8263-4BAF-95E5-7AC7041B11D2}">
      <dgm:prSet/>
      <dgm:spPr/>
      <dgm:t>
        <a:bodyPr/>
        <a:lstStyle/>
        <a:p>
          <a:r>
            <a:rPr lang="en-US" b="1"/>
            <a:t>Spinal analgesia &amp; constipation</a:t>
          </a:r>
          <a:endParaRPr lang="en-US"/>
        </a:p>
      </dgm:t>
    </dgm:pt>
    <dgm:pt modelId="{6E5154A6-43FC-43C4-9A95-4F79DB6BA044}" type="parTrans" cxnId="{83B744FE-7D0C-409C-87E0-56001AED631C}">
      <dgm:prSet/>
      <dgm:spPr/>
      <dgm:t>
        <a:bodyPr/>
        <a:lstStyle/>
        <a:p>
          <a:endParaRPr lang="en-US"/>
        </a:p>
      </dgm:t>
    </dgm:pt>
    <dgm:pt modelId="{C2F88C7F-8A95-457A-B4E8-12DE0388ACD4}" type="sibTrans" cxnId="{83B744FE-7D0C-409C-87E0-56001AED631C}">
      <dgm:prSet/>
      <dgm:spPr/>
      <dgm:t>
        <a:bodyPr/>
        <a:lstStyle/>
        <a:p>
          <a:endParaRPr lang="en-US"/>
        </a:p>
      </dgm:t>
    </dgm:pt>
    <dgm:pt modelId="{B97A5214-5884-40DB-9AF7-09CD192290C4}">
      <dgm:prSet/>
      <dgm:spPr/>
      <dgm:t>
        <a:bodyPr/>
        <a:lstStyle/>
        <a:p>
          <a:r>
            <a:rPr lang="en-US" b="1"/>
            <a:t>4- Sigma (</a:t>
          </a:r>
          <a:r>
            <a:rPr lang="el-GR" b="1"/>
            <a:t>σ</a:t>
          </a:r>
          <a:r>
            <a:rPr lang="en-US" b="1"/>
            <a:t>) receptors:</a:t>
          </a:r>
          <a:endParaRPr lang="en-US"/>
        </a:p>
      </dgm:t>
    </dgm:pt>
    <dgm:pt modelId="{6C88BE48-629B-449B-9CD4-0335EEE1C558}" type="parTrans" cxnId="{E74465F8-AFD1-4726-B1E2-81410BB5A96B}">
      <dgm:prSet/>
      <dgm:spPr/>
      <dgm:t>
        <a:bodyPr/>
        <a:lstStyle/>
        <a:p>
          <a:endParaRPr lang="en-US"/>
        </a:p>
      </dgm:t>
    </dgm:pt>
    <dgm:pt modelId="{0CA44BCD-EB0D-4CA5-8E1F-5E86B05A6022}" type="sibTrans" cxnId="{E74465F8-AFD1-4726-B1E2-81410BB5A96B}">
      <dgm:prSet/>
      <dgm:spPr/>
      <dgm:t>
        <a:bodyPr/>
        <a:lstStyle/>
        <a:p>
          <a:endParaRPr lang="en-US"/>
        </a:p>
      </dgm:t>
    </dgm:pt>
    <dgm:pt modelId="{B9E3E339-8D2D-4FCA-8A74-72051F8E1FD1}">
      <dgm:prSet/>
      <dgm:spPr/>
      <dgm:t>
        <a:bodyPr/>
        <a:lstStyle/>
        <a:p>
          <a:r>
            <a:rPr lang="en-US" b="1"/>
            <a:t>Hallucination &amp; dysphoria</a:t>
          </a:r>
          <a:endParaRPr lang="en-US"/>
        </a:p>
      </dgm:t>
    </dgm:pt>
    <dgm:pt modelId="{9DFD9B72-5D9A-4FEF-971B-2CF7125BEEA5}" type="parTrans" cxnId="{B0F6ADF4-E397-4FFD-8B05-54959C45B6BA}">
      <dgm:prSet/>
      <dgm:spPr/>
      <dgm:t>
        <a:bodyPr/>
        <a:lstStyle/>
        <a:p>
          <a:endParaRPr lang="en-US"/>
        </a:p>
      </dgm:t>
    </dgm:pt>
    <dgm:pt modelId="{446D293B-9042-4CEF-A84B-838ACAD3CA5A}" type="sibTrans" cxnId="{B0F6ADF4-E397-4FFD-8B05-54959C45B6BA}">
      <dgm:prSet/>
      <dgm:spPr/>
      <dgm:t>
        <a:bodyPr/>
        <a:lstStyle/>
        <a:p>
          <a:endParaRPr lang="en-US"/>
        </a:p>
      </dgm:t>
    </dgm:pt>
    <dgm:pt modelId="{0F41524A-E4E1-4EBB-9F9C-3D09CFA0A8FD}" type="pres">
      <dgm:prSet presAssocID="{816D6AEF-1FD7-4E51-AFD7-1229C7E1DC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DCA18D-4B42-4110-A044-931DD0F25DD3}" type="pres">
      <dgm:prSet presAssocID="{B714A7EF-65E5-4AFB-80D6-A0173529F475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F2C33-9B41-44A2-9169-966D24F0289E}" type="pres">
      <dgm:prSet presAssocID="{B714A7EF-65E5-4AFB-80D6-A0173529F47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2DA11D-34E3-44BA-9BEE-889654FCE898}" type="pres">
      <dgm:prSet presAssocID="{5AF24B89-5B76-4987-B999-C160188EE92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A5314-C85A-4A94-80CF-B02CDA863311}" type="pres">
      <dgm:prSet presAssocID="{17F96C4A-3C64-47CC-A1E6-7BEDD87712D2}" presName="spacer" presStyleCnt="0"/>
      <dgm:spPr/>
    </dgm:pt>
    <dgm:pt modelId="{088E9083-E426-4301-914E-B9A5278AABA3}" type="pres">
      <dgm:prSet presAssocID="{8CC01213-9C17-45E3-95A7-7196545938E2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A7BCB-CB7A-4122-98C0-AFBD701D8E75}" type="pres">
      <dgm:prSet presAssocID="{133E25EE-B439-4515-BEEC-0A61F8B42F2C}" presName="spacer" presStyleCnt="0"/>
      <dgm:spPr/>
    </dgm:pt>
    <dgm:pt modelId="{9A6A6906-DA3A-491F-A751-0F94B3E2EFC3}" type="pres">
      <dgm:prSet presAssocID="{C392F5B4-11D1-468C-BB42-5AB2CD3008C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CC6ABD-0BC2-4AED-AB63-96C67F46048D}" type="pres">
      <dgm:prSet presAssocID="{825422FC-DFE0-49E9-941F-CC2A14DA2FAF}" presName="spacer" presStyleCnt="0"/>
      <dgm:spPr/>
    </dgm:pt>
    <dgm:pt modelId="{F37DEB6E-059B-46B3-A124-0DB4A0369AB8}" type="pres">
      <dgm:prSet presAssocID="{C5F87C9E-8263-4BAF-95E5-7AC7041B11D2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BD6A5-4BA9-488F-9796-5F4B5CBC8E43}" type="pres">
      <dgm:prSet presAssocID="{C2F88C7F-8A95-457A-B4E8-12DE0388ACD4}" presName="spacer" presStyleCnt="0"/>
      <dgm:spPr/>
    </dgm:pt>
    <dgm:pt modelId="{17726EE4-911C-41B7-8F06-D1A56EC365E6}" type="pres">
      <dgm:prSet presAssocID="{B97A5214-5884-40DB-9AF7-09CD192290C4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7ADCE-4837-4C90-B131-4B384AC01796}" type="pres">
      <dgm:prSet presAssocID="{0CA44BCD-EB0D-4CA5-8E1F-5E86B05A6022}" presName="spacer" presStyleCnt="0"/>
      <dgm:spPr/>
    </dgm:pt>
    <dgm:pt modelId="{D996D3C6-4D37-4BE9-8A3F-D9071B0FA35A}" type="pres">
      <dgm:prSet presAssocID="{B9E3E339-8D2D-4FCA-8A74-72051F8E1FD1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2E6D2D-7E78-4749-95AF-0B5A6ADE656F}" srcId="{816D6AEF-1FD7-4E51-AFD7-1229C7E1DCF4}" destId="{8CC01213-9C17-45E3-95A7-7196545938E2}" srcOrd="2" destOrd="0" parTransId="{55E8C8E4-D122-4109-B0AD-EE3184C35A0A}" sibTransId="{133E25EE-B439-4515-BEEC-0A61F8B42F2C}"/>
    <dgm:cxn modelId="{3FAFD053-72B6-4D7B-84B7-0181DC6162BA}" srcId="{816D6AEF-1FD7-4E51-AFD7-1229C7E1DCF4}" destId="{C392F5B4-11D1-468C-BB42-5AB2CD3008C3}" srcOrd="3" destOrd="0" parTransId="{70B9B870-8129-406E-8114-F3E84EC87E0D}" sibTransId="{825422FC-DFE0-49E9-941F-CC2A14DA2FAF}"/>
    <dgm:cxn modelId="{B9CA71EB-CB45-4B08-A1AE-8631649E288E}" srcId="{B714A7EF-65E5-4AFB-80D6-A0173529F475}" destId="{800F0D82-9C4E-4762-96A6-1317021242CC}" srcOrd="0" destOrd="0" parTransId="{231967EB-F4F2-41C1-AD86-E24888931464}" sibTransId="{E3FBED1A-F3B5-48DE-88AE-EDF088FA8DCF}"/>
    <dgm:cxn modelId="{2F7D2F67-39D6-450F-AF03-06F218CB7787}" srcId="{816D6AEF-1FD7-4E51-AFD7-1229C7E1DCF4}" destId="{B714A7EF-65E5-4AFB-80D6-A0173529F475}" srcOrd="0" destOrd="0" parTransId="{14FAA5F0-1F04-4228-9E1D-3D0F6E0EAF89}" sibTransId="{F0966A50-7957-4AAA-9E62-1C805F1920B6}"/>
    <dgm:cxn modelId="{83B744FE-7D0C-409C-87E0-56001AED631C}" srcId="{816D6AEF-1FD7-4E51-AFD7-1229C7E1DCF4}" destId="{C5F87C9E-8263-4BAF-95E5-7AC7041B11D2}" srcOrd="4" destOrd="0" parTransId="{6E5154A6-43FC-43C4-9A95-4F79DB6BA044}" sibTransId="{C2F88C7F-8A95-457A-B4E8-12DE0388ACD4}"/>
    <dgm:cxn modelId="{10C2400C-AA5B-4E1D-B845-43F9A6277534}" type="presOf" srcId="{B9E3E339-8D2D-4FCA-8A74-72051F8E1FD1}" destId="{D996D3C6-4D37-4BE9-8A3F-D9071B0FA35A}" srcOrd="0" destOrd="0" presId="urn:microsoft.com/office/officeart/2005/8/layout/vList2"/>
    <dgm:cxn modelId="{C9AA6477-651A-4F22-8667-F728716AE128}" type="presOf" srcId="{8CC01213-9C17-45E3-95A7-7196545938E2}" destId="{088E9083-E426-4301-914E-B9A5278AABA3}" srcOrd="0" destOrd="0" presId="urn:microsoft.com/office/officeart/2005/8/layout/vList2"/>
    <dgm:cxn modelId="{4C7C09D4-A3B3-461A-BE04-1791493EF0B4}" type="presOf" srcId="{5AF24B89-5B76-4987-B999-C160188EE92B}" destId="{A62DA11D-34E3-44BA-9BEE-889654FCE898}" srcOrd="0" destOrd="0" presId="urn:microsoft.com/office/officeart/2005/8/layout/vList2"/>
    <dgm:cxn modelId="{74B386CB-7D1E-4E36-AAE1-4274AD3A27AF}" type="presOf" srcId="{B714A7EF-65E5-4AFB-80D6-A0173529F475}" destId="{65DCA18D-4B42-4110-A044-931DD0F25DD3}" srcOrd="0" destOrd="0" presId="urn:microsoft.com/office/officeart/2005/8/layout/vList2"/>
    <dgm:cxn modelId="{471BDD04-ED74-474E-8816-14F78158C8CF}" type="presOf" srcId="{816D6AEF-1FD7-4E51-AFD7-1229C7E1DCF4}" destId="{0F41524A-E4E1-4EBB-9F9C-3D09CFA0A8FD}" srcOrd="0" destOrd="0" presId="urn:microsoft.com/office/officeart/2005/8/layout/vList2"/>
    <dgm:cxn modelId="{4E6549A4-CC2B-44DF-8DB3-E87708E9146E}" type="presOf" srcId="{C392F5B4-11D1-468C-BB42-5AB2CD3008C3}" destId="{9A6A6906-DA3A-491F-A751-0F94B3E2EFC3}" srcOrd="0" destOrd="0" presId="urn:microsoft.com/office/officeart/2005/8/layout/vList2"/>
    <dgm:cxn modelId="{D9A86BF9-B62C-4534-8EEF-1A65675F4AA5}" type="presOf" srcId="{C5F87C9E-8263-4BAF-95E5-7AC7041B11D2}" destId="{F37DEB6E-059B-46B3-A124-0DB4A0369AB8}" srcOrd="0" destOrd="0" presId="urn:microsoft.com/office/officeart/2005/8/layout/vList2"/>
    <dgm:cxn modelId="{5DB2DD5E-0E7C-4175-BB29-236C96B3C280}" type="presOf" srcId="{B97A5214-5884-40DB-9AF7-09CD192290C4}" destId="{17726EE4-911C-41B7-8F06-D1A56EC365E6}" srcOrd="0" destOrd="0" presId="urn:microsoft.com/office/officeart/2005/8/layout/vList2"/>
    <dgm:cxn modelId="{65317B70-C081-42FE-9209-02B4D55B1171}" type="presOf" srcId="{800F0D82-9C4E-4762-96A6-1317021242CC}" destId="{4B0F2C33-9B41-44A2-9169-966D24F0289E}" srcOrd="0" destOrd="0" presId="urn:microsoft.com/office/officeart/2005/8/layout/vList2"/>
    <dgm:cxn modelId="{E74465F8-AFD1-4726-B1E2-81410BB5A96B}" srcId="{816D6AEF-1FD7-4E51-AFD7-1229C7E1DCF4}" destId="{B97A5214-5884-40DB-9AF7-09CD192290C4}" srcOrd="5" destOrd="0" parTransId="{6C88BE48-629B-449B-9CD4-0335EEE1C558}" sibTransId="{0CA44BCD-EB0D-4CA5-8E1F-5E86B05A6022}"/>
    <dgm:cxn modelId="{B0F6ADF4-E397-4FFD-8B05-54959C45B6BA}" srcId="{816D6AEF-1FD7-4E51-AFD7-1229C7E1DCF4}" destId="{B9E3E339-8D2D-4FCA-8A74-72051F8E1FD1}" srcOrd="6" destOrd="0" parTransId="{9DFD9B72-5D9A-4FEF-971B-2CF7125BEEA5}" sibTransId="{446D293B-9042-4CEF-A84B-838ACAD3CA5A}"/>
    <dgm:cxn modelId="{A87EFFC6-A774-41BA-97CB-D6828BBB7106}" srcId="{816D6AEF-1FD7-4E51-AFD7-1229C7E1DCF4}" destId="{5AF24B89-5B76-4987-B999-C160188EE92B}" srcOrd="1" destOrd="0" parTransId="{6F0BB367-8D11-4EBC-9880-81A7E8DCB77C}" sibTransId="{17F96C4A-3C64-47CC-A1E6-7BEDD87712D2}"/>
    <dgm:cxn modelId="{AFA4E854-2A3B-4677-AA1D-A569397A4351}" type="presParOf" srcId="{0F41524A-E4E1-4EBB-9F9C-3D09CFA0A8FD}" destId="{65DCA18D-4B42-4110-A044-931DD0F25DD3}" srcOrd="0" destOrd="0" presId="urn:microsoft.com/office/officeart/2005/8/layout/vList2"/>
    <dgm:cxn modelId="{06F5D741-3353-4408-8C44-AE793C527A8F}" type="presParOf" srcId="{0F41524A-E4E1-4EBB-9F9C-3D09CFA0A8FD}" destId="{4B0F2C33-9B41-44A2-9169-966D24F0289E}" srcOrd="1" destOrd="0" presId="urn:microsoft.com/office/officeart/2005/8/layout/vList2"/>
    <dgm:cxn modelId="{1D018BC5-EA94-4A03-83E5-D3089E99365E}" type="presParOf" srcId="{0F41524A-E4E1-4EBB-9F9C-3D09CFA0A8FD}" destId="{A62DA11D-34E3-44BA-9BEE-889654FCE898}" srcOrd="2" destOrd="0" presId="urn:microsoft.com/office/officeart/2005/8/layout/vList2"/>
    <dgm:cxn modelId="{C2A11DEA-C401-4740-88BF-B4527B91EE53}" type="presParOf" srcId="{0F41524A-E4E1-4EBB-9F9C-3D09CFA0A8FD}" destId="{F8CA5314-C85A-4A94-80CF-B02CDA863311}" srcOrd="3" destOrd="0" presId="urn:microsoft.com/office/officeart/2005/8/layout/vList2"/>
    <dgm:cxn modelId="{28B4EEA4-491C-4E30-B346-2015387EBBAF}" type="presParOf" srcId="{0F41524A-E4E1-4EBB-9F9C-3D09CFA0A8FD}" destId="{088E9083-E426-4301-914E-B9A5278AABA3}" srcOrd="4" destOrd="0" presId="urn:microsoft.com/office/officeart/2005/8/layout/vList2"/>
    <dgm:cxn modelId="{8EA21892-CC41-45CC-A427-0B3CD2EDE3D2}" type="presParOf" srcId="{0F41524A-E4E1-4EBB-9F9C-3D09CFA0A8FD}" destId="{9E4A7BCB-CB7A-4122-98C0-AFBD701D8E75}" srcOrd="5" destOrd="0" presId="urn:microsoft.com/office/officeart/2005/8/layout/vList2"/>
    <dgm:cxn modelId="{8058CFCB-9B0B-44D5-B438-67C10E80712F}" type="presParOf" srcId="{0F41524A-E4E1-4EBB-9F9C-3D09CFA0A8FD}" destId="{9A6A6906-DA3A-491F-A751-0F94B3E2EFC3}" srcOrd="6" destOrd="0" presId="urn:microsoft.com/office/officeart/2005/8/layout/vList2"/>
    <dgm:cxn modelId="{50A1BA11-3217-45E1-A0F2-FA3B68411DBD}" type="presParOf" srcId="{0F41524A-E4E1-4EBB-9F9C-3D09CFA0A8FD}" destId="{18CC6ABD-0BC2-4AED-AB63-96C67F46048D}" srcOrd="7" destOrd="0" presId="urn:microsoft.com/office/officeart/2005/8/layout/vList2"/>
    <dgm:cxn modelId="{4221FD5C-B941-459B-A372-9A2D894346C3}" type="presParOf" srcId="{0F41524A-E4E1-4EBB-9F9C-3D09CFA0A8FD}" destId="{F37DEB6E-059B-46B3-A124-0DB4A0369AB8}" srcOrd="8" destOrd="0" presId="urn:microsoft.com/office/officeart/2005/8/layout/vList2"/>
    <dgm:cxn modelId="{DC12FF35-442F-4008-9DF0-0E20A6A4634B}" type="presParOf" srcId="{0F41524A-E4E1-4EBB-9F9C-3D09CFA0A8FD}" destId="{294BD6A5-4BA9-488F-9796-5F4B5CBC8E43}" srcOrd="9" destOrd="0" presId="urn:microsoft.com/office/officeart/2005/8/layout/vList2"/>
    <dgm:cxn modelId="{6DA8D2D4-44B1-41E0-8BEC-88BD2CD7058B}" type="presParOf" srcId="{0F41524A-E4E1-4EBB-9F9C-3D09CFA0A8FD}" destId="{17726EE4-911C-41B7-8F06-D1A56EC365E6}" srcOrd="10" destOrd="0" presId="urn:microsoft.com/office/officeart/2005/8/layout/vList2"/>
    <dgm:cxn modelId="{B34B6944-01BD-4115-98D8-5C1587FDB0CC}" type="presParOf" srcId="{0F41524A-E4E1-4EBB-9F9C-3D09CFA0A8FD}" destId="{3B57ADCE-4837-4C90-B131-4B384AC01796}" srcOrd="11" destOrd="0" presId="urn:microsoft.com/office/officeart/2005/8/layout/vList2"/>
    <dgm:cxn modelId="{1D8DF986-BB5D-4E9D-BA07-FF3598691362}" type="presParOf" srcId="{0F41524A-E4E1-4EBB-9F9C-3D09CFA0A8FD}" destId="{D996D3C6-4D37-4BE9-8A3F-D9071B0FA35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309B2-3D0B-40E8-88CF-04D763CDB8DE}">
      <dsp:nvSpPr>
        <dsp:cNvPr id="0" name=""/>
        <dsp:cNvSpPr/>
      </dsp:nvSpPr>
      <dsp:spPr>
        <a:xfrm>
          <a:off x="0" y="820218"/>
          <a:ext cx="3414946" cy="20489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Analgesics</a:t>
          </a:r>
          <a:r>
            <a:rPr lang="en-US" sz="3200" kern="1200"/>
            <a:t> are the drugs (natural or synthetic origin)</a:t>
          </a:r>
        </a:p>
      </dsp:txBody>
      <dsp:txXfrm>
        <a:off x="0" y="820218"/>
        <a:ext cx="3414946" cy="2048967"/>
      </dsp:txXfrm>
    </dsp:sp>
    <dsp:sp modelId="{8376952B-0663-495A-AEA0-91184FD99734}">
      <dsp:nvSpPr>
        <dsp:cNvPr id="0" name=""/>
        <dsp:cNvSpPr/>
      </dsp:nvSpPr>
      <dsp:spPr>
        <a:xfrm>
          <a:off x="3756441" y="820218"/>
          <a:ext cx="3414946" cy="20489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which relieve pain by acting on CNS or peripheral pain mechanism</a:t>
          </a:r>
        </a:p>
      </dsp:txBody>
      <dsp:txXfrm>
        <a:off x="3756441" y="820218"/>
        <a:ext cx="3414946" cy="2048967"/>
      </dsp:txXfrm>
    </dsp:sp>
    <dsp:sp modelId="{8BA7174A-2C19-4A81-9EB8-F357E33E14C9}">
      <dsp:nvSpPr>
        <dsp:cNvPr id="0" name=""/>
        <dsp:cNvSpPr/>
      </dsp:nvSpPr>
      <dsp:spPr>
        <a:xfrm>
          <a:off x="7512882" y="820218"/>
          <a:ext cx="3414946" cy="204896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without causing loss of consciousness</a:t>
          </a:r>
        </a:p>
      </dsp:txBody>
      <dsp:txXfrm>
        <a:off x="7512882" y="820218"/>
        <a:ext cx="3414946" cy="204896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6FB54-9C2F-4148-ADF8-606FDE8EE1F8}">
      <dsp:nvSpPr>
        <dsp:cNvPr id="0" name=""/>
        <dsp:cNvSpPr/>
      </dsp:nvSpPr>
      <dsp:spPr>
        <a:xfrm>
          <a:off x="0" y="654352"/>
          <a:ext cx="6192319" cy="62361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u="sng" kern="1200" dirty="0"/>
            <a:t>1- CNS</a:t>
          </a:r>
        </a:p>
      </dsp:txBody>
      <dsp:txXfrm>
        <a:off x="30442" y="684794"/>
        <a:ext cx="6131435" cy="562726"/>
      </dsp:txXfrm>
    </dsp:sp>
    <dsp:sp modelId="{133D9B1B-BB63-4037-A871-1AFA03279CD5}">
      <dsp:nvSpPr>
        <dsp:cNvPr id="0" name=""/>
        <dsp:cNvSpPr/>
      </dsp:nvSpPr>
      <dsp:spPr>
        <a:xfrm>
          <a:off x="0" y="1352842"/>
          <a:ext cx="6192319" cy="62361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Analgesia (reduce pain) &amp; euphoria</a:t>
          </a:r>
          <a:endParaRPr lang="en-US" sz="2600" kern="1200"/>
        </a:p>
      </dsp:txBody>
      <dsp:txXfrm>
        <a:off x="30442" y="1383284"/>
        <a:ext cx="6131435" cy="562726"/>
      </dsp:txXfrm>
    </dsp:sp>
    <dsp:sp modelId="{9BEF33DD-0225-4A40-9891-AE1433E58128}">
      <dsp:nvSpPr>
        <dsp:cNvPr id="0" name=""/>
        <dsp:cNvSpPr/>
      </dsp:nvSpPr>
      <dsp:spPr>
        <a:xfrm>
          <a:off x="0" y="2051332"/>
          <a:ext cx="6192319" cy="62361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Cough suppression (Inhibits cough center)</a:t>
          </a:r>
          <a:endParaRPr lang="en-US" sz="2600" kern="1200"/>
        </a:p>
      </dsp:txBody>
      <dsp:txXfrm>
        <a:off x="30442" y="2081774"/>
        <a:ext cx="6131435" cy="562726"/>
      </dsp:txXfrm>
    </dsp:sp>
    <dsp:sp modelId="{AD58D1C9-628B-4462-9D3D-62B1C1BF66D3}">
      <dsp:nvSpPr>
        <dsp:cNvPr id="0" name=""/>
        <dsp:cNvSpPr/>
      </dsp:nvSpPr>
      <dsp:spPr>
        <a:xfrm>
          <a:off x="0" y="2749822"/>
          <a:ext cx="6192319" cy="62361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Vomiting (Stimulates CTZ)</a:t>
          </a:r>
          <a:endParaRPr lang="en-US" sz="2600" kern="1200"/>
        </a:p>
      </dsp:txBody>
      <dsp:txXfrm>
        <a:off x="30442" y="2780264"/>
        <a:ext cx="6131435" cy="562726"/>
      </dsp:txXfrm>
    </dsp:sp>
    <dsp:sp modelId="{9FC556B4-9580-4A89-89F8-179EA8165FB7}">
      <dsp:nvSpPr>
        <dsp:cNvPr id="0" name=""/>
        <dsp:cNvSpPr/>
      </dsp:nvSpPr>
      <dsp:spPr>
        <a:xfrm>
          <a:off x="0" y="3448313"/>
          <a:ext cx="6192319" cy="62361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Hypoxia (Inhibits respiratory center)</a:t>
          </a:r>
          <a:endParaRPr lang="en-US" sz="2600" kern="1200"/>
        </a:p>
      </dsp:txBody>
      <dsp:txXfrm>
        <a:off x="30442" y="3478755"/>
        <a:ext cx="6131435" cy="56272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C62B2-4441-486B-8FD0-A806DCB5B54C}">
      <dsp:nvSpPr>
        <dsp:cNvPr id="0" name=""/>
        <dsp:cNvSpPr/>
      </dsp:nvSpPr>
      <dsp:spPr>
        <a:xfrm>
          <a:off x="0" y="2124"/>
          <a:ext cx="538750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471FC5-07FB-43F2-B5EC-6F97DE146780}">
      <dsp:nvSpPr>
        <dsp:cNvPr id="0" name=""/>
        <dsp:cNvSpPr/>
      </dsp:nvSpPr>
      <dsp:spPr>
        <a:xfrm>
          <a:off x="0" y="2124"/>
          <a:ext cx="5387501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u="sng" kern="1200" dirty="0"/>
            <a:t>2- CVS</a:t>
          </a:r>
        </a:p>
      </dsp:txBody>
      <dsp:txXfrm>
        <a:off x="0" y="2124"/>
        <a:ext cx="5387501" cy="1449029"/>
      </dsp:txXfrm>
    </dsp:sp>
    <dsp:sp modelId="{C6246FA0-4E17-4E7E-99CE-99668BB7E738}">
      <dsp:nvSpPr>
        <dsp:cNvPr id="0" name=""/>
        <dsp:cNvSpPr/>
      </dsp:nvSpPr>
      <dsp:spPr>
        <a:xfrm>
          <a:off x="0" y="1451154"/>
          <a:ext cx="5387501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2DA3BD-D67F-4590-8034-6C42D17D1520}">
      <dsp:nvSpPr>
        <dsp:cNvPr id="0" name=""/>
        <dsp:cNvSpPr/>
      </dsp:nvSpPr>
      <dsp:spPr>
        <a:xfrm>
          <a:off x="0" y="1451154"/>
          <a:ext cx="5387501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/>
            <a:t>Bradycardia (Stimulates vagal center)</a:t>
          </a:r>
          <a:endParaRPr lang="en-US" sz="4000" kern="1200"/>
        </a:p>
      </dsp:txBody>
      <dsp:txXfrm>
        <a:off x="0" y="1451154"/>
        <a:ext cx="5387501" cy="1449029"/>
      </dsp:txXfrm>
    </dsp:sp>
    <dsp:sp modelId="{B1F66906-8C6B-41D5-9D76-B2E07DA409B4}">
      <dsp:nvSpPr>
        <dsp:cNvPr id="0" name=""/>
        <dsp:cNvSpPr/>
      </dsp:nvSpPr>
      <dsp:spPr>
        <a:xfrm>
          <a:off x="0" y="2900183"/>
          <a:ext cx="5387501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629FF0-46D0-4958-9911-C0224A656F69}">
      <dsp:nvSpPr>
        <dsp:cNvPr id="0" name=""/>
        <dsp:cNvSpPr/>
      </dsp:nvSpPr>
      <dsp:spPr>
        <a:xfrm>
          <a:off x="0" y="2900183"/>
          <a:ext cx="5387501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/>
            <a:t>Hypotension (Inhibits vasomotor center)</a:t>
          </a:r>
          <a:endParaRPr lang="en-US" sz="4000" kern="1200"/>
        </a:p>
      </dsp:txBody>
      <dsp:txXfrm>
        <a:off x="0" y="2900183"/>
        <a:ext cx="5387501" cy="144902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36D2E-86B5-40F9-8F29-695AC44A7AAF}">
      <dsp:nvSpPr>
        <dsp:cNvPr id="0" name=""/>
        <dsp:cNvSpPr/>
      </dsp:nvSpPr>
      <dsp:spPr>
        <a:xfrm>
          <a:off x="53" y="21655"/>
          <a:ext cx="5106412" cy="1209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170688" rIns="298704" bIns="170688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/>
            <a:t>3- Eye</a:t>
          </a:r>
          <a:endParaRPr lang="en-US" sz="4200" kern="1200"/>
        </a:p>
      </dsp:txBody>
      <dsp:txXfrm>
        <a:off x="53" y="21655"/>
        <a:ext cx="5106412" cy="1209600"/>
      </dsp:txXfrm>
    </dsp:sp>
    <dsp:sp modelId="{69CCD42B-FB43-4A1F-B695-EE25E4FC648C}">
      <dsp:nvSpPr>
        <dsp:cNvPr id="0" name=""/>
        <dsp:cNvSpPr/>
      </dsp:nvSpPr>
      <dsp:spPr>
        <a:xfrm>
          <a:off x="53" y="1231255"/>
          <a:ext cx="5106412" cy="293989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028" tIns="224028" rIns="298704" bIns="336042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200" b="1" kern="1200" dirty="0"/>
            <a:t>Pin-Point Pupil (PPP) due to stimulation of oculomotor nerve</a:t>
          </a:r>
          <a:endParaRPr lang="en-US" sz="4200" kern="1200" dirty="0"/>
        </a:p>
      </dsp:txBody>
      <dsp:txXfrm>
        <a:off x="53" y="1231255"/>
        <a:ext cx="5106412" cy="2939894"/>
      </dsp:txXfrm>
    </dsp:sp>
    <dsp:sp modelId="{E69BF304-A726-4ED8-AD0D-FBED05130443}">
      <dsp:nvSpPr>
        <dsp:cNvPr id="0" name=""/>
        <dsp:cNvSpPr/>
      </dsp:nvSpPr>
      <dsp:spPr>
        <a:xfrm>
          <a:off x="5821363" y="21655"/>
          <a:ext cx="5106412" cy="1209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170688" rIns="298704" bIns="170688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/>
            <a:t>4- GIT</a:t>
          </a:r>
          <a:endParaRPr lang="en-US" sz="4200" kern="1200"/>
        </a:p>
      </dsp:txBody>
      <dsp:txXfrm>
        <a:off x="5821363" y="21655"/>
        <a:ext cx="5106412" cy="1209600"/>
      </dsp:txXfrm>
    </dsp:sp>
    <dsp:sp modelId="{4ED8C73F-0212-418D-908B-F0DAC68F9E30}">
      <dsp:nvSpPr>
        <dsp:cNvPr id="0" name=""/>
        <dsp:cNvSpPr/>
      </dsp:nvSpPr>
      <dsp:spPr>
        <a:xfrm>
          <a:off x="5821363" y="1231255"/>
          <a:ext cx="5106412" cy="293989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028" tIns="224028" rIns="298704" bIns="336042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200" b="1" kern="1200"/>
            <a:t>Constipation (Inhibits intestinal motility)</a:t>
          </a:r>
          <a:endParaRPr lang="en-US" sz="4200" kern="1200"/>
        </a:p>
      </dsp:txBody>
      <dsp:txXfrm>
        <a:off x="5821363" y="1231255"/>
        <a:ext cx="5106412" cy="293989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355F0-6068-41C4-B7BA-2F223D17C78C}">
      <dsp:nvSpPr>
        <dsp:cNvPr id="0" name=""/>
        <dsp:cNvSpPr/>
      </dsp:nvSpPr>
      <dsp:spPr>
        <a:xfrm>
          <a:off x="0" y="38034"/>
          <a:ext cx="10927829" cy="11752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u="sng" kern="1200"/>
            <a:t>5- Endocrine effects</a:t>
          </a:r>
          <a:endParaRPr lang="en-US" sz="4900" kern="1200"/>
        </a:p>
      </dsp:txBody>
      <dsp:txXfrm>
        <a:off x="57372" y="95406"/>
        <a:ext cx="10813085" cy="1060520"/>
      </dsp:txXfrm>
    </dsp:sp>
    <dsp:sp modelId="{BADC2790-139A-4E27-AFB2-075A28DF97A1}">
      <dsp:nvSpPr>
        <dsp:cNvPr id="0" name=""/>
        <dsp:cNvSpPr/>
      </dsp:nvSpPr>
      <dsp:spPr>
        <a:xfrm>
          <a:off x="0" y="1213299"/>
          <a:ext cx="10927829" cy="2941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959" tIns="62230" rIns="348488" bIns="622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800" b="1" kern="1200"/>
            <a:t>Increases release of antidiuretic hormone 	(ADH)</a:t>
          </a:r>
          <a:endParaRPr lang="en-US" sz="3800" kern="120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800" b="1" kern="1200"/>
            <a:t>Decreases release of lutenizing hormone 	(LH), follicle stimulating hormone (FSH) 	&amp; adrenocorticotropic hormone (ACTH)</a:t>
          </a:r>
          <a:endParaRPr lang="en-US" sz="3800" kern="1200"/>
        </a:p>
      </dsp:txBody>
      <dsp:txXfrm>
        <a:off x="0" y="1213299"/>
        <a:ext cx="10927829" cy="294147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3A25E-6ACD-4E2A-A215-11D918B3F10B}">
      <dsp:nvSpPr>
        <dsp:cNvPr id="0" name=""/>
        <dsp:cNvSpPr/>
      </dsp:nvSpPr>
      <dsp:spPr>
        <a:xfrm>
          <a:off x="0" y="52499"/>
          <a:ext cx="6253721" cy="15947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1- Severe pain (Post-operative, trauma, cancer &amp; myocardial infarction)</a:t>
          </a:r>
          <a:endParaRPr lang="en-US" sz="2900" kern="1200"/>
        </a:p>
      </dsp:txBody>
      <dsp:txXfrm>
        <a:off x="77847" y="130346"/>
        <a:ext cx="6098027" cy="1439016"/>
      </dsp:txXfrm>
    </dsp:sp>
    <dsp:sp modelId="{3FD46DCB-43FF-4514-81B2-8633FEE0482C}">
      <dsp:nvSpPr>
        <dsp:cNvPr id="0" name=""/>
        <dsp:cNvSpPr/>
      </dsp:nvSpPr>
      <dsp:spPr>
        <a:xfrm>
          <a:off x="0" y="1730729"/>
          <a:ext cx="6253721" cy="159471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2- Pre-anesthetic medication</a:t>
          </a:r>
          <a:endParaRPr lang="en-US" sz="2900" kern="1200"/>
        </a:p>
      </dsp:txBody>
      <dsp:txXfrm>
        <a:off x="77847" y="1808576"/>
        <a:ext cx="6098027" cy="1439016"/>
      </dsp:txXfrm>
    </dsp:sp>
    <dsp:sp modelId="{E8BE507E-F73B-4D9A-8D47-7D97C17E4CCA}">
      <dsp:nvSpPr>
        <dsp:cNvPr id="0" name=""/>
        <dsp:cNvSpPr/>
      </dsp:nvSpPr>
      <dsp:spPr>
        <a:xfrm>
          <a:off x="0" y="3408960"/>
          <a:ext cx="6253721" cy="159471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3- Cough suppressant</a:t>
          </a:r>
          <a:endParaRPr lang="en-US" sz="2900" kern="1200"/>
        </a:p>
      </dsp:txBody>
      <dsp:txXfrm>
        <a:off x="77847" y="3486807"/>
        <a:ext cx="6098027" cy="143901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AEC25-7024-49DE-A18E-6F7C62D7AAD5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/>
            <a:t>4- </a:t>
          </a:r>
          <a:r>
            <a:rPr lang="en-US" sz="3900" b="1" u="sng" kern="1200" dirty="0"/>
            <a:t>Pulmonary oedema</a:t>
          </a:r>
          <a:r>
            <a:rPr lang="en-US" sz="3900" b="1" kern="1200" dirty="0"/>
            <a:t>: </a:t>
          </a:r>
          <a:r>
            <a:rPr lang="en-US" sz="3900" b="1" u="sng" kern="1200" dirty="0"/>
            <a:t>As it can:</a:t>
          </a:r>
          <a:endParaRPr lang="en-US" sz="3900" kern="1200" dirty="0"/>
        </a:p>
      </dsp:txBody>
      <dsp:txXfrm>
        <a:off x="0" y="39687"/>
        <a:ext cx="3286125" cy="1971675"/>
      </dsp:txXfrm>
    </dsp:sp>
    <dsp:sp modelId="{69FE165C-9602-436B-A1EA-8F2700FF6552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/>
            <a:t>Decrease pulmonary pressure</a:t>
          </a:r>
          <a:endParaRPr lang="en-US" sz="3900" kern="1200"/>
        </a:p>
      </dsp:txBody>
      <dsp:txXfrm>
        <a:off x="3614737" y="39687"/>
        <a:ext cx="3286125" cy="1971675"/>
      </dsp:txXfrm>
    </dsp:sp>
    <dsp:sp modelId="{DA74A095-11E8-42B2-BC9D-E95CBC582001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/>
            <a:t>Decrease patient anxiety</a:t>
          </a:r>
          <a:endParaRPr lang="en-US" sz="3900" kern="1200"/>
        </a:p>
      </dsp:txBody>
      <dsp:txXfrm>
        <a:off x="7229475" y="39687"/>
        <a:ext cx="3286125" cy="1971675"/>
      </dsp:txXfrm>
    </dsp:sp>
    <dsp:sp modelId="{1A9074FE-E624-476A-8502-3DFD88141CFC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/>
            <a:t>Suppress cough</a:t>
          </a:r>
          <a:endParaRPr lang="en-US" sz="3900" kern="1200"/>
        </a:p>
      </dsp:txBody>
      <dsp:txXfrm>
        <a:off x="1807368" y="2339975"/>
        <a:ext cx="3286125" cy="1971675"/>
      </dsp:txXfrm>
    </dsp:sp>
    <dsp:sp modelId="{2B5AAF41-B8FB-4114-A76A-249DD935C521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/>
            <a:t>Slow respiration</a:t>
          </a:r>
          <a:endParaRPr lang="en-US" sz="3900" kern="1200"/>
        </a:p>
      </dsp:txBody>
      <dsp:txXfrm>
        <a:off x="5422106" y="2339975"/>
        <a:ext cx="3286125" cy="197167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4A694-FFDB-4F21-AD3B-C1BE87380388}">
      <dsp:nvSpPr>
        <dsp:cNvPr id="0" name=""/>
        <dsp:cNvSpPr/>
      </dsp:nvSpPr>
      <dsp:spPr>
        <a:xfrm>
          <a:off x="993068" y="2520"/>
          <a:ext cx="2036906" cy="12221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Respiratory depression</a:t>
          </a:r>
        </a:p>
      </dsp:txBody>
      <dsp:txXfrm>
        <a:off x="993068" y="2520"/>
        <a:ext cx="2036906" cy="1222143"/>
      </dsp:txXfrm>
    </dsp:sp>
    <dsp:sp modelId="{31654EA4-954C-496B-A1BF-795E7AA35F7B}">
      <dsp:nvSpPr>
        <dsp:cNvPr id="0" name=""/>
        <dsp:cNvSpPr/>
      </dsp:nvSpPr>
      <dsp:spPr>
        <a:xfrm>
          <a:off x="3233665" y="2520"/>
          <a:ext cx="2036906" cy="12221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Vomiting</a:t>
          </a:r>
          <a:endParaRPr lang="en-US" sz="2700" kern="1200"/>
        </a:p>
      </dsp:txBody>
      <dsp:txXfrm>
        <a:off x="3233665" y="2520"/>
        <a:ext cx="2036906" cy="1222143"/>
      </dsp:txXfrm>
    </dsp:sp>
    <dsp:sp modelId="{A3D0F458-03D9-4F6D-BF5B-C53431350897}">
      <dsp:nvSpPr>
        <dsp:cNvPr id="0" name=""/>
        <dsp:cNvSpPr/>
      </dsp:nvSpPr>
      <dsp:spPr>
        <a:xfrm>
          <a:off x="993068" y="1428354"/>
          <a:ext cx="2036906" cy="12221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Hypotension</a:t>
          </a:r>
          <a:endParaRPr lang="en-US" sz="2700" kern="1200"/>
        </a:p>
      </dsp:txBody>
      <dsp:txXfrm>
        <a:off x="993068" y="1428354"/>
        <a:ext cx="2036906" cy="1222143"/>
      </dsp:txXfrm>
    </dsp:sp>
    <dsp:sp modelId="{BFF7CF40-BB4A-44C0-91B8-9750A5328D1B}">
      <dsp:nvSpPr>
        <dsp:cNvPr id="0" name=""/>
        <dsp:cNvSpPr/>
      </dsp:nvSpPr>
      <dsp:spPr>
        <a:xfrm>
          <a:off x="3233665" y="1428354"/>
          <a:ext cx="2036906" cy="12221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Bradycardia</a:t>
          </a:r>
          <a:endParaRPr lang="en-US" sz="2700" kern="1200"/>
        </a:p>
      </dsp:txBody>
      <dsp:txXfrm>
        <a:off x="3233665" y="1428354"/>
        <a:ext cx="2036906" cy="1222143"/>
      </dsp:txXfrm>
    </dsp:sp>
    <dsp:sp modelId="{630C5542-4ECA-4124-8230-F8738790E565}">
      <dsp:nvSpPr>
        <dsp:cNvPr id="0" name=""/>
        <dsp:cNvSpPr/>
      </dsp:nvSpPr>
      <dsp:spPr>
        <a:xfrm>
          <a:off x="993068" y="2854189"/>
          <a:ext cx="2036906" cy="12221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Urine retention</a:t>
          </a:r>
          <a:endParaRPr lang="en-US" sz="2700" kern="1200"/>
        </a:p>
      </dsp:txBody>
      <dsp:txXfrm>
        <a:off x="993068" y="2854189"/>
        <a:ext cx="2036906" cy="1222143"/>
      </dsp:txXfrm>
    </dsp:sp>
    <dsp:sp modelId="{B268F640-3298-40DC-B1DF-F5FB2453A70D}">
      <dsp:nvSpPr>
        <dsp:cNvPr id="0" name=""/>
        <dsp:cNvSpPr/>
      </dsp:nvSpPr>
      <dsp:spPr>
        <a:xfrm>
          <a:off x="3233665" y="2854189"/>
          <a:ext cx="2036906" cy="12221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Constipation</a:t>
          </a:r>
          <a:endParaRPr lang="en-US" sz="2700" kern="1200"/>
        </a:p>
      </dsp:txBody>
      <dsp:txXfrm>
        <a:off x="3233665" y="2854189"/>
        <a:ext cx="2036906" cy="1222143"/>
      </dsp:txXfrm>
    </dsp:sp>
    <dsp:sp modelId="{B6437790-0042-490D-8561-A46812313384}">
      <dsp:nvSpPr>
        <dsp:cNvPr id="0" name=""/>
        <dsp:cNvSpPr/>
      </dsp:nvSpPr>
      <dsp:spPr>
        <a:xfrm>
          <a:off x="2113366" y="4280023"/>
          <a:ext cx="2036906" cy="12221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Addiction</a:t>
          </a:r>
          <a:endParaRPr lang="en-US" sz="2700" kern="1200"/>
        </a:p>
      </dsp:txBody>
      <dsp:txXfrm>
        <a:off x="2113366" y="4280023"/>
        <a:ext cx="2036906" cy="122214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D562D-F14C-47F4-8DCE-48033A87A288}">
      <dsp:nvSpPr>
        <dsp:cNvPr id="0" name=""/>
        <dsp:cNvSpPr/>
      </dsp:nvSpPr>
      <dsp:spPr>
        <a:xfrm>
          <a:off x="0" y="254888"/>
          <a:ext cx="6263640" cy="9114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/>
            <a:t>1- Strong agonists</a:t>
          </a:r>
          <a:endParaRPr lang="en-US" sz="3800" kern="1200"/>
        </a:p>
      </dsp:txBody>
      <dsp:txXfrm>
        <a:off x="44492" y="299380"/>
        <a:ext cx="6174656" cy="822446"/>
      </dsp:txXfrm>
    </dsp:sp>
    <dsp:sp modelId="{C6C421A0-20DC-4E80-B2E5-F23507EA1F07}">
      <dsp:nvSpPr>
        <dsp:cNvPr id="0" name=""/>
        <dsp:cNvSpPr/>
      </dsp:nvSpPr>
      <dsp:spPr>
        <a:xfrm>
          <a:off x="0" y="1275758"/>
          <a:ext cx="6263640" cy="91143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/>
            <a:t>2- Partial agonists</a:t>
          </a:r>
          <a:endParaRPr lang="en-US" sz="3800" kern="1200"/>
        </a:p>
      </dsp:txBody>
      <dsp:txXfrm>
        <a:off x="44492" y="1320250"/>
        <a:ext cx="6174656" cy="822446"/>
      </dsp:txXfrm>
    </dsp:sp>
    <dsp:sp modelId="{3A0E8918-E89F-4C7F-AA9E-AF83B26F817A}">
      <dsp:nvSpPr>
        <dsp:cNvPr id="0" name=""/>
        <dsp:cNvSpPr/>
      </dsp:nvSpPr>
      <dsp:spPr>
        <a:xfrm>
          <a:off x="0" y="2296628"/>
          <a:ext cx="6263640" cy="91143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/>
            <a:t>3- Mixed agonist/antagonists</a:t>
          </a:r>
          <a:endParaRPr lang="en-US" sz="3800" kern="1200"/>
        </a:p>
      </dsp:txBody>
      <dsp:txXfrm>
        <a:off x="44492" y="2341120"/>
        <a:ext cx="6174656" cy="822446"/>
      </dsp:txXfrm>
    </dsp:sp>
    <dsp:sp modelId="{DC94BE3B-67AF-4830-8A78-B57025D8977E}">
      <dsp:nvSpPr>
        <dsp:cNvPr id="0" name=""/>
        <dsp:cNvSpPr/>
      </dsp:nvSpPr>
      <dsp:spPr>
        <a:xfrm>
          <a:off x="0" y="3317499"/>
          <a:ext cx="6263640" cy="91143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/>
            <a:t>4- Miscellaneous</a:t>
          </a:r>
          <a:endParaRPr lang="en-US" sz="3800" kern="1200"/>
        </a:p>
      </dsp:txBody>
      <dsp:txXfrm>
        <a:off x="44492" y="3361991"/>
        <a:ext cx="6174656" cy="822446"/>
      </dsp:txXfrm>
    </dsp:sp>
    <dsp:sp modelId="{8570600A-D3D9-4A49-B3BB-B6818765ABCC}">
      <dsp:nvSpPr>
        <dsp:cNvPr id="0" name=""/>
        <dsp:cNvSpPr/>
      </dsp:nvSpPr>
      <dsp:spPr>
        <a:xfrm>
          <a:off x="0" y="4338369"/>
          <a:ext cx="6263640" cy="91143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>
              <a:latin typeface="Times New Roman" pitchFamily="18" charset="0"/>
              <a:cs typeface="Times New Roman" pitchFamily="18" charset="0"/>
            </a:rPr>
            <a:t>5- Opioid antagonists</a:t>
          </a:r>
          <a:endParaRPr lang="en-US" sz="3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492" y="4382861"/>
        <a:ext cx="6174656" cy="82244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C146B-D897-4FBD-8755-972FD2555E5D}">
      <dsp:nvSpPr>
        <dsp:cNvPr id="0" name=""/>
        <dsp:cNvSpPr/>
      </dsp:nvSpPr>
      <dsp:spPr>
        <a:xfrm>
          <a:off x="0" y="65551"/>
          <a:ext cx="6263640" cy="34971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u="sng" kern="1200"/>
            <a:t>Examples</a:t>
          </a:r>
          <a:r>
            <a:rPr lang="en-US" sz="4900" b="1" kern="1200"/>
            <a:t>: Morphine, Meperidine, Methadone, Heroin &amp; Fentanyl</a:t>
          </a:r>
          <a:endParaRPr lang="en-US" sz="4900" kern="1200"/>
        </a:p>
      </dsp:txBody>
      <dsp:txXfrm>
        <a:off x="170716" y="236267"/>
        <a:ext cx="5922208" cy="3155698"/>
      </dsp:txXfrm>
    </dsp:sp>
    <dsp:sp modelId="{BD45A94F-C2AF-4D8B-9EB1-7E40C53A6676}">
      <dsp:nvSpPr>
        <dsp:cNvPr id="0" name=""/>
        <dsp:cNvSpPr/>
      </dsp:nvSpPr>
      <dsp:spPr>
        <a:xfrm>
          <a:off x="0" y="3562681"/>
          <a:ext cx="6263640" cy="1876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62230" rIns="348488" bIns="622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800" b="1" kern="1200"/>
            <a:t>Act mainly on </a:t>
          </a:r>
          <a:r>
            <a:rPr lang="el-GR" sz="3800" b="1" kern="1200"/>
            <a:t>μ</a:t>
          </a:r>
          <a:r>
            <a:rPr lang="en-US" sz="3800" b="1" kern="1200"/>
            <a:t> receptors</a:t>
          </a:r>
          <a:endParaRPr lang="en-US" sz="3800" kern="120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800" b="1" kern="1200"/>
            <a:t>Have some actions on </a:t>
          </a:r>
          <a:r>
            <a:rPr lang="el-GR" sz="3800" b="1" kern="1200"/>
            <a:t>κ</a:t>
          </a:r>
          <a:r>
            <a:rPr lang="en-US" sz="3800" b="1" kern="1200"/>
            <a:t> &amp; </a:t>
          </a:r>
          <a:r>
            <a:rPr lang="el-GR" sz="3800" b="1" kern="1200"/>
            <a:t>δ</a:t>
          </a:r>
          <a:r>
            <a:rPr lang="en-US" sz="3800" b="1" kern="1200"/>
            <a:t> receptors</a:t>
          </a:r>
          <a:endParaRPr lang="en-US" sz="3800" kern="1200"/>
        </a:p>
      </dsp:txBody>
      <dsp:txXfrm>
        <a:off x="0" y="3562681"/>
        <a:ext cx="6263640" cy="187645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F8404-F260-46FF-87B1-0D6186E025D8}">
      <dsp:nvSpPr>
        <dsp:cNvPr id="0" name=""/>
        <dsp:cNvSpPr/>
      </dsp:nvSpPr>
      <dsp:spPr>
        <a:xfrm>
          <a:off x="0" y="142299"/>
          <a:ext cx="6263640" cy="23072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b="1" u="sng" kern="1200"/>
            <a:t>Buprenorphine</a:t>
          </a:r>
          <a:r>
            <a:rPr lang="en-US" sz="5800" b="1" kern="1200"/>
            <a:t> is a partial </a:t>
          </a:r>
          <a:r>
            <a:rPr lang="el-GR" sz="5800" b="1" kern="1200"/>
            <a:t>μ</a:t>
          </a:r>
          <a:r>
            <a:rPr lang="en-US" sz="5800" b="1" kern="1200"/>
            <a:t> agonist</a:t>
          </a:r>
          <a:endParaRPr lang="en-US" sz="5800" kern="1200"/>
        </a:p>
      </dsp:txBody>
      <dsp:txXfrm>
        <a:off x="112630" y="254929"/>
        <a:ext cx="6038380" cy="2081980"/>
      </dsp:txXfrm>
    </dsp:sp>
    <dsp:sp modelId="{4EFFEE4C-8011-4FCE-9483-191DF9B38B8E}">
      <dsp:nvSpPr>
        <dsp:cNvPr id="0" name=""/>
        <dsp:cNvSpPr/>
      </dsp:nvSpPr>
      <dsp:spPr>
        <a:xfrm>
          <a:off x="0" y="2449539"/>
          <a:ext cx="6263640" cy="2821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73660" rIns="412496" bIns="73660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500" b="1" kern="1200"/>
            <a:t>Less euphoric, longer duration</a:t>
          </a:r>
          <a:endParaRPr lang="en-US" sz="4500" kern="1200"/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500" b="1" kern="1200"/>
            <a:t>Used in treatment of heroin addiction</a:t>
          </a:r>
          <a:endParaRPr lang="en-US" sz="4500" kern="1200"/>
        </a:p>
      </dsp:txBody>
      <dsp:txXfrm>
        <a:off x="0" y="2449539"/>
        <a:ext cx="6263640" cy="28214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F5BF5-4635-4E28-982C-1A28C5B586F3}">
      <dsp:nvSpPr>
        <dsp:cNvPr id="0" name=""/>
        <dsp:cNvSpPr/>
      </dsp:nvSpPr>
      <dsp:spPr>
        <a:xfrm>
          <a:off x="0" y="38909"/>
          <a:ext cx="6253721" cy="23955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Opioid/narcotic/morphine- like analgesics. </a:t>
          </a:r>
        </a:p>
      </dsp:txBody>
      <dsp:txXfrm>
        <a:off x="116942" y="155851"/>
        <a:ext cx="6019837" cy="2161691"/>
      </dsp:txXfrm>
    </dsp:sp>
    <dsp:sp modelId="{C2BF1989-7597-4BD3-9366-9B85224F819C}">
      <dsp:nvSpPr>
        <dsp:cNvPr id="0" name=""/>
        <dsp:cNvSpPr/>
      </dsp:nvSpPr>
      <dsp:spPr>
        <a:xfrm>
          <a:off x="0" y="2621684"/>
          <a:ext cx="6253721" cy="239557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Nonopioid</a:t>
          </a:r>
          <a:r>
            <a:rPr lang="en-US" sz="4400" kern="1200" dirty="0"/>
            <a:t>/non-narcotic/aspirin-like analgesics.</a:t>
          </a:r>
        </a:p>
      </dsp:txBody>
      <dsp:txXfrm>
        <a:off x="116942" y="2738626"/>
        <a:ext cx="6019837" cy="216169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D1D9A-2CA0-4A26-A9B4-981D10A6C858}">
      <dsp:nvSpPr>
        <dsp:cNvPr id="0" name=""/>
        <dsp:cNvSpPr/>
      </dsp:nvSpPr>
      <dsp:spPr>
        <a:xfrm>
          <a:off x="0" y="75518"/>
          <a:ext cx="10515600" cy="2585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/>
            <a:t>Examples: Pentazocine &amp; Nalbuphine</a:t>
          </a:r>
          <a:endParaRPr lang="en-US" sz="6500" kern="1200"/>
        </a:p>
      </dsp:txBody>
      <dsp:txXfrm>
        <a:off x="126223" y="201741"/>
        <a:ext cx="10263154" cy="2333254"/>
      </dsp:txXfrm>
    </dsp:sp>
    <dsp:sp modelId="{6B71AA0F-72FA-430D-8833-21D80BE6528E}">
      <dsp:nvSpPr>
        <dsp:cNvPr id="0" name=""/>
        <dsp:cNvSpPr/>
      </dsp:nvSpPr>
      <dsp:spPr>
        <a:xfrm>
          <a:off x="0" y="2661219"/>
          <a:ext cx="10515600" cy="161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5100" b="1" kern="1200"/>
            <a:t>Agonist at </a:t>
          </a:r>
          <a:r>
            <a:rPr lang="el-GR" sz="5100" b="1" kern="1200"/>
            <a:t>κ</a:t>
          </a:r>
          <a:r>
            <a:rPr lang="en-US" sz="5100" b="1" kern="1200"/>
            <a:t> receptors but antagonist at </a:t>
          </a:r>
          <a:r>
            <a:rPr lang="el-GR" sz="5100" b="1" kern="1200"/>
            <a:t>μ</a:t>
          </a:r>
          <a:r>
            <a:rPr lang="en-US" sz="5100" b="1" kern="1200"/>
            <a:t> receptors</a:t>
          </a:r>
          <a:endParaRPr lang="en-US" sz="5100" kern="1200"/>
        </a:p>
      </dsp:txBody>
      <dsp:txXfrm>
        <a:off x="0" y="2661219"/>
        <a:ext cx="10515600" cy="161460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E1FBE-5E5C-4CB3-80C4-30126544975D}">
      <dsp:nvSpPr>
        <dsp:cNvPr id="0" name=""/>
        <dsp:cNvSpPr/>
      </dsp:nvSpPr>
      <dsp:spPr>
        <a:xfrm>
          <a:off x="0" y="412681"/>
          <a:ext cx="6263640" cy="8394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u="sng" kern="1200" dirty="0"/>
            <a:t>A- Codeine (methyl morphine)</a:t>
          </a:r>
          <a:endParaRPr lang="en-US" sz="3500" kern="1200" dirty="0"/>
        </a:p>
      </dsp:txBody>
      <dsp:txXfrm>
        <a:off x="40980" y="453661"/>
        <a:ext cx="6181680" cy="757514"/>
      </dsp:txXfrm>
    </dsp:sp>
    <dsp:sp modelId="{23F41F66-6FA7-49CD-A535-FE5A50B2D2D9}">
      <dsp:nvSpPr>
        <dsp:cNvPr id="0" name=""/>
        <dsp:cNvSpPr/>
      </dsp:nvSpPr>
      <dsp:spPr>
        <a:xfrm>
          <a:off x="0" y="1252156"/>
          <a:ext cx="6263640" cy="3839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b="1" kern="1200"/>
            <a:t>It is a moderate agonist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b="1" kern="1200"/>
            <a:t>Less potent analgesic than morphine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b="1" kern="1200"/>
            <a:t>Lower abuse potential than morphine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b="1" kern="1200" dirty="0"/>
            <a:t>May be used in treatment of dry cough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r>
            <a:rPr lang="en-US" sz="2700" b="1" u="sng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Note:</a:t>
          </a:r>
          <a:r>
            <a:rPr lang="en-US" sz="2700" b="1" kern="1200" dirty="0">
              <a:latin typeface="Times New Roman" pitchFamily="18" charset="0"/>
              <a:cs typeface="Times New Roman" pitchFamily="18" charset="0"/>
            </a:rPr>
            <a:t> </a:t>
          </a:r>
          <a:endParaRPr lang="en-US" sz="270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b="1" kern="1200" dirty="0">
              <a:latin typeface="Times New Roman" pitchFamily="18" charset="0"/>
              <a:cs typeface="Times New Roman" pitchFamily="18" charset="0"/>
            </a:rPr>
            <a:t>In most cough preparations codeine has been replaced by </a:t>
          </a:r>
          <a:r>
            <a:rPr lang="en-US" sz="2700" b="1" u="sng" kern="1200" dirty="0">
              <a:latin typeface="Times New Roman" pitchFamily="18" charset="0"/>
              <a:cs typeface="Times New Roman" pitchFamily="18" charset="0"/>
            </a:rPr>
            <a:t>Dextromethorphan</a:t>
          </a:r>
          <a:r>
            <a:rPr lang="en-US" sz="2700" b="1" kern="1200" dirty="0">
              <a:latin typeface="Times New Roman" pitchFamily="18" charset="0"/>
              <a:cs typeface="Times New Roman" pitchFamily="18" charset="0"/>
            </a:rPr>
            <a:t> (Free of analgesic &amp; addictive properties)</a:t>
          </a:r>
        </a:p>
      </dsp:txBody>
      <dsp:txXfrm>
        <a:off x="0" y="1252156"/>
        <a:ext cx="6263640" cy="383985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1526C-6D21-4126-BD5A-8BCCC42A2D56}">
      <dsp:nvSpPr>
        <dsp:cNvPr id="0" name=""/>
        <dsp:cNvSpPr/>
      </dsp:nvSpPr>
      <dsp:spPr>
        <a:xfrm>
          <a:off x="0" y="347251"/>
          <a:ext cx="10515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u="sng" kern="1200"/>
            <a:t>B- Tramadol </a:t>
          </a:r>
          <a:r>
            <a:rPr lang="en-US" sz="4700" b="1" i="1" u="sng" kern="1200"/>
            <a:t>(Tramal, Tamol, Contramal)</a:t>
          </a:r>
          <a:endParaRPr lang="en-US" sz="4700" kern="1200"/>
        </a:p>
      </dsp:txBody>
      <dsp:txXfrm>
        <a:off x="55030" y="402281"/>
        <a:ext cx="10405540" cy="1017235"/>
      </dsp:txXfrm>
    </dsp:sp>
    <dsp:sp modelId="{AC2C859F-42EE-45AB-A340-F62AF32FB199}">
      <dsp:nvSpPr>
        <dsp:cNvPr id="0" name=""/>
        <dsp:cNvSpPr/>
      </dsp:nvSpPr>
      <dsp:spPr>
        <a:xfrm>
          <a:off x="0" y="1474546"/>
          <a:ext cx="10515600" cy="2529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9690" rIns="334264" bIns="5969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700" b="1" kern="1200"/>
            <a:t>It is a weak </a:t>
          </a:r>
          <a:r>
            <a:rPr lang="el-GR" sz="3700" b="1" kern="1200"/>
            <a:t>μ</a:t>
          </a:r>
          <a:r>
            <a:rPr lang="en-US" sz="3700" b="1" kern="1200"/>
            <a:t> agonist</a:t>
          </a:r>
          <a:endParaRPr lang="en-US" sz="3700" kern="120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700" b="1" kern="1200"/>
            <a:t>Weakly inhibits reuptake of NE &amp; 5-HT</a:t>
          </a:r>
          <a:endParaRPr lang="en-US" sz="3700" kern="120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700" b="1" kern="1200"/>
            <a:t>Used in treatment of moderate pain</a:t>
          </a:r>
          <a:endParaRPr lang="en-US" sz="3700" kern="120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700" b="1" kern="1200" dirty="0"/>
            <a:t>It has been lately abused</a:t>
          </a:r>
          <a:endParaRPr lang="en-US" sz="3700" kern="1200" dirty="0"/>
        </a:p>
      </dsp:txBody>
      <dsp:txXfrm>
        <a:off x="0" y="1474546"/>
        <a:ext cx="10515600" cy="252954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78481-D0C3-46AA-BAF8-EB2325F2A019}">
      <dsp:nvSpPr>
        <dsp:cNvPr id="0" name=""/>
        <dsp:cNvSpPr/>
      </dsp:nvSpPr>
      <dsp:spPr>
        <a:xfrm>
          <a:off x="0" y="117819"/>
          <a:ext cx="6263640" cy="24745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/>
            <a:t>C- Diphenoxylate </a:t>
          </a:r>
          <a:r>
            <a:rPr lang="en-US" sz="4500" b="1" i="1" kern="1200"/>
            <a:t>(Lomotil) </a:t>
          </a:r>
          <a:r>
            <a:rPr lang="en-US" sz="4500" b="1" kern="1200"/>
            <a:t>&amp; Loperamide </a:t>
          </a:r>
          <a:r>
            <a:rPr lang="en-US" sz="4500" b="1" i="1" kern="1200"/>
            <a:t>(Imodium):</a:t>
          </a:r>
          <a:endParaRPr lang="en-US" sz="4500" kern="1200"/>
        </a:p>
      </dsp:txBody>
      <dsp:txXfrm>
        <a:off x="120798" y="238617"/>
        <a:ext cx="6022044" cy="2232954"/>
      </dsp:txXfrm>
    </dsp:sp>
    <dsp:sp modelId="{93BDEDFA-4FA1-4B08-B1A2-C2F3F1981C6D}">
      <dsp:nvSpPr>
        <dsp:cNvPr id="0" name=""/>
        <dsp:cNvSpPr/>
      </dsp:nvSpPr>
      <dsp:spPr>
        <a:xfrm>
          <a:off x="0" y="2592369"/>
          <a:ext cx="6263640" cy="2794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500" b="1" kern="1200"/>
            <a:t>They are synthetic opioids</a:t>
          </a:r>
          <a:endParaRPr lang="en-US" sz="3500" kern="120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500" b="1" kern="1200"/>
            <a:t>They have some anticholinergic activity</a:t>
          </a:r>
          <a:endParaRPr lang="en-US" sz="3500" kern="1200"/>
        </a:p>
        <a:p>
          <a:pPr marL="571500" lvl="2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500" b="1" kern="1200"/>
            <a:t>They are taken orally for treatment of diarrhea</a:t>
          </a:r>
          <a:endParaRPr lang="en-US" sz="3500" kern="1200"/>
        </a:p>
      </dsp:txBody>
      <dsp:txXfrm>
        <a:off x="0" y="2592369"/>
        <a:ext cx="6263640" cy="279449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537F0-EFA3-457B-9A40-D5E7622A7D08}">
      <dsp:nvSpPr>
        <dsp:cNvPr id="0" name=""/>
        <dsp:cNvSpPr/>
      </dsp:nvSpPr>
      <dsp:spPr>
        <a:xfrm>
          <a:off x="0" y="4261"/>
          <a:ext cx="6263640" cy="8874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/>
            <a:t>A- Naloxone</a:t>
          </a:r>
          <a:endParaRPr lang="en-US" sz="3700" kern="1200"/>
        </a:p>
      </dsp:txBody>
      <dsp:txXfrm>
        <a:off x="43321" y="47582"/>
        <a:ext cx="6176998" cy="800803"/>
      </dsp:txXfrm>
    </dsp:sp>
    <dsp:sp modelId="{B138A21E-9E76-4FA2-B79D-7FA1437AEADA}">
      <dsp:nvSpPr>
        <dsp:cNvPr id="0" name=""/>
        <dsp:cNvSpPr/>
      </dsp:nvSpPr>
      <dsp:spPr>
        <a:xfrm>
          <a:off x="0" y="891706"/>
          <a:ext cx="6263640" cy="995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b="1" kern="1200"/>
            <a:t>Used in morphine poisoning</a:t>
          </a:r>
          <a:endParaRPr lang="en-US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b="1" kern="1200"/>
            <a:t>Short acting (1-2 hrs), given IV</a:t>
          </a:r>
          <a:endParaRPr lang="en-US" sz="2900" kern="1200"/>
        </a:p>
      </dsp:txBody>
      <dsp:txXfrm>
        <a:off x="0" y="891706"/>
        <a:ext cx="6263640" cy="995670"/>
      </dsp:txXfrm>
    </dsp:sp>
    <dsp:sp modelId="{F338F71D-2F88-4896-9C0D-90A37FAF760E}">
      <dsp:nvSpPr>
        <dsp:cNvPr id="0" name=""/>
        <dsp:cNvSpPr/>
      </dsp:nvSpPr>
      <dsp:spPr>
        <a:xfrm>
          <a:off x="0" y="1887376"/>
          <a:ext cx="6263640" cy="88744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/>
            <a:t>B- Naltrexone</a:t>
          </a:r>
          <a:endParaRPr lang="en-US" sz="3700" kern="1200"/>
        </a:p>
      </dsp:txBody>
      <dsp:txXfrm>
        <a:off x="43321" y="1930697"/>
        <a:ext cx="6176998" cy="800803"/>
      </dsp:txXfrm>
    </dsp:sp>
    <dsp:sp modelId="{92CCAACA-7114-4B6D-9AAF-5A0CDABC1AE7}">
      <dsp:nvSpPr>
        <dsp:cNvPr id="0" name=""/>
        <dsp:cNvSpPr/>
      </dsp:nvSpPr>
      <dsp:spPr>
        <a:xfrm>
          <a:off x="0" y="2774821"/>
          <a:ext cx="6263640" cy="91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b="1" kern="1200"/>
            <a:t>Long acting (Up to 48 hrs), given orally</a:t>
          </a:r>
          <a:endParaRPr lang="en-US" sz="2900" kern="1200"/>
        </a:p>
      </dsp:txBody>
      <dsp:txXfrm>
        <a:off x="0" y="2774821"/>
        <a:ext cx="6263640" cy="919080"/>
      </dsp:txXfrm>
    </dsp:sp>
    <dsp:sp modelId="{6DB6AA36-1B9E-48F3-A187-D2C2FEBB060A}">
      <dsp:nvSpPr>
        <dsp:cNvPr id="0" name=""/>
        <dsp:cNvSpPr/>
      </dsp:nvSpPr>
      <dsp:spPr>
        <a:xfrm>
          <a:off x="0" y="3693901"/>
          <a:ext cx="6263640" cy="88744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/>
            <a:t>C- Nalmefene</a:t>
          </a:r>
          <a:endParaRPr lang="en-US" sz="3700" kern="1200"/>
        </a:p>
      </dsp:txBody>
      <dsp:txXfrm>
        <a:off x="43321" y="3737222"/>
        <a:ext cx="6176998" cy="800803"/>
      </dsp:txXfrm>
    </dsp:sp>
    <dsp:sp modelId="{05872E32-E5F5-4F7A-A283-CC85D631513F}">
      <dsp:nvSpPr>
        <dsp:cNvPr id="0" name=""/>
        <dsp:cNvSpPr/>
      </dsp:nvSpPr>
      <dsp:spPr>
        <a:xfrm>
          <a:off x="0" y="4581346"/>
          <a:ext cx="6263640" cy="91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b="1" kern="1200" dirty="0"/>
            <a:t>Similar to naloxone but longer half-life (8-10 </a:t>
          </a:r>
          <a:r>
            <a:rPr lang="en-US" sz="2900" b="1" kern="1200" dirty="0" err="1"/>
            <a:t>hrs</a:t>
          </a:r>
          <a:r>
            <a:rPr lang="en-US" sz="2900" b="1" kern="1200" dirty="0"/>
            <a:t>)</a:t>
          </a:r>
          <a:endParaRPr lang="en-US" sz="2900" kern="1200" dirty="0"/>
        </a:p>
      </dsp:txBody>
      <dsp:txXfrm>
        <a:off x="0" y="4581346"/>
        <a:ext cx="6263640" cy="91908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8DE47-BA36-4D9B-8621-1276524AEDBE}">
      <dsp:nvSpPr>
        <dsp:cNvPr id="0" name=""/>
        <dsp:cNvSpPr/>
      </dsp:nvSpPr>
      <dsp:spPr>
        <a:xfrm>
          <a:off x="0" y="79715"/>
          <a:ext cx="6263640" cy="128663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 narcotic antagonist reverses the actions of a narcotic</a:t>
          </a:r>
        </a:p>
      </dsp:txBody>
      <dsp:txXfrm>
        <a:off x="62808" y="142523"/>
        <a:ext cx="6138024" cy="1161018"/>
      </dsp:txXfrm>
    </dsp:sp>
    <dsp:sp modelId="{F80B0745-A649-4052-AECD-1BF67E1D7067}">
      <dsp:nvSpPr>
        <dsp:cNvPr id="0" name=""/>
        <dsp:cNvSpPr/>
      </dsp:nvSpPr>
      <dsp:spPr>
        <a:xfrm>
          <a:off x="0" y="1432589"/>
          <a:ext cx="6263640" cy="1286634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Specific antagonists have been developed to reverse the respiratory depression associated with the opiates</a:t>
          </a:r>
        </a:p>
      </dsp:txBody>
      <dsp:txXfrm>
        <a:off x="62808" y="1495397"/>
        <a:ext cx="6138024" cy="1161018"/>
      </dsp:txXfrm>
    </dsp:sp>
    <dsp:sp modelId="{D8947F91-FBA4-478D-9923-F2209FB5F956}">
      <dsp:nvSpPr>
        <dsp:cNvPr id="0" name=""/>
        <dsp:cNvSpPr/>
      </dsp:nvSpPr>
      <dsp:spPr>
        <a:xfrm>
          <a:off x="0" y="2785464"/>
          <a:ext cx="6263640" cy="1286634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The narcotic antagonists in use today are :</a:t>
          </a:r>
        </a:p>
      </dsp:txBody>
      <dsp:txXfrm>
        <a:off x="62808" y="2848272"/>
        <a:ext cx="6138024" cy="1161018"/>
      </dsp:txXfrm>
    </dsp:sp>
    <dsp:sp modelId="{15874C08-1C3A-40A6-822F-0790DDACECA8}">
      <dsp:nvSpPr>
        <dsp:cNvPr id="0" name=""/>
        <dsp:cNvSpPr/>
      </dsp:nvSpPr>
      <dsp:spPr>
        <a:xfrm>
          <a:off x="0" y="4138338"/>
          <a:ext cx="6263640" cy="128663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Naloxone  , Naltrexone , and Nalmefene</a:t>
          </a:r>
        </a:p>
      </dsp:txBody>
      <dsp:txXfrm>
        <a:off x="62808" y="4201146"/>
        <a:ext cx="6138024" cy="116101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3BE80-B641-4203-9FA5-E0B63D739933}">
      <dsp:nvSpPr>
        <dsp:cNvPr id="0" name=""/>
        <dsp:cNvSpPr/>
      </dsp:nvSpPr>
      <dsp:spPr>
        <a:xfrm>
          <a:off x="0" y="44125"/>
          <a:ext cx="6263640" cy="26635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Naloxone</a:t>
          </a:r>
          <a:r>
            <a:rPr lang="en-US" sz="3100" kern="1200"/>
            <a:t> can restore respiratory function within 1 to 2 minutes after administration.</a:t>
          </a:r>
        </a:p>
      </dsp:txBody>
      <dsp:txXfrm>
        <a:off x="130025" y="174150"/>
        <a:ext cx="6003590" cy="2403528"/>
      </dsp:txXfrm>
    </dsp:sp>
    <dsp:sp modelId="{710221AE-C17E-49E6-8514-B6D429929C64}">
      <dsp:nvSpPr>
        <dsp:cNvPr id="0" name=""/>
        <dsp:cNvSpPr/>
      </dsp:nvSpPr>
      <dsp:spPr>
        <a:xfrm>
          <a:off x="0" y="2796984"/>
          <a:ext cx="6263640" cy="266357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Naltrexone</a:t>
          </a:r>
          <a:r>
            <a:rPr lang="en-US" sz="3100" kern="1200"/>
            <a:t> is used primarily for the treatment of narcotic dependence to block the effects of the opiates, especially the euphoric effects experienced in opiate dependence</a:t>
          </a:r>
        </a:p>
      </dsp:txBody>
      <dsp:txXfrm>
        <a:off x="130025" y="2927009"/>
        <a:ext cx="6003590" cy="24035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E3945-B043-455B-A7AF-649BF10138A0}">
      <dsp:nvSpPr>
        <dsp:cNvPr id="0" name=""/>
        <dsp:cNvSpPr/>
      </dsp:nvSpPr>
      <dsp:spPr>
        <a:xfrm>
          <a:off x="0" y="61824"/>
          <a:ext cx="6263640" cy="17341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The term </a:t>
          </a:r>
          <a:r>
            <a:rPr lang="en-GB" sz="3100" i="1" kern="1200"/>
            <a:t>opioid</a:t>
          </a:r>
          <a:r>
            <a:rPr lang="en-GB" sz="3100" kern="1200"/>
            <a:t> applies to any substance, </a:t>
          </a:r>
          <a:endParaRPr lang="en-US" sz="3100" kern="1200"/>
        </a:p>
      </dsp:txBody>
      <dsp:txXfrm>
        <a:off x="84655" y="146479"/>
        <a:ext cx="6094330" cy="1564849"/>
      </dsp:txXfrm>
    </dsp:sp>
    <dsp:sp modelId="{BE6C51F7-5995-45D3-892A-1B552B269329}">
      <dsp:nvSpPr>
        <dsp:cNvPr id="0" name=""/>
        <dsp:cNvSpPr/>
      </dsp:nvSpPr>
      <dsp:spPr>
        <a:xfrm>
          <a:off x="0" y="1885264"/>
          <a:ext cx="6263640" cy="173415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whether natural or synthetic, </a:t>
          </a:r>
          <a:endParaRPr lang="en-US" sz="3100" kern="1200"/>
        </a:p>
      </dsp:txBody>
      <dsp:txXfrm>
        <a:off x="84655" y="1969919"/>
        <a:ext cx="6094330" cy="1564849"/>
      </dsp:txXfrm>
    </dsp:sp>
    <dsp:sp modelId="{4490F9D7-6718-4A2E-89C3-DFE992632244}">
      <dsp:nvSpPr>
        <dsp:cNvPr id="0" name=""/>
        <dsp:cNvSpPr/>
      </dsp:nvSpPr>
      <dsp:spPr>
        <a:xfrm>
          <a:off x="0" y="3708703"/>
          <a:ext cx="6263640" cy="173415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that produces morphine-like effects that are blocked by antagonists such as naloxone</a:t>
          </a:r>
          <a:endParaRPr lang="en-US" sz="3100" kern="1200"/>
        </a:p>
      </dsp:txBody>
      <dsp:txXfrm>
        <a:off x="84655" y="3793358"/>
        <a:ext cx="6094330" cy="15648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D8091-EE15-4CC7-8EE8-9D5676C12043}">
      <dsp:nvSpPr>
        <dsp:cNvPr id="0" name=""/>
        <dsp:cNvSpPr/>
      </dsp:nvSpPr>
      <dsp:spPr>
        <a:xfrm>
          <a:off x="0" y="2124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46F58-E927-452E-8608-9C2AC378D67F}">
      <dsp:nvSpPr>
        <dsp:cNvPr id="0" name=""/>
        <dsp:cNvSpPr/>
      </dsp:nvSpPr>
      <dsp:spPr>
        <a:xfrm>
          <a:off x="0" y="2124"/>
          <a:ext cx="5181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u="sng" kern="1200" dirty="0"/>
            <a:t>1-Natural alkaloids </a:t>
          </a:r>
          <a:endParaRPr lang="en-US" sz="3200" kern="1200" dirty="0"/>
        </a:p>
      </dsp:txBody>
      <dsp:txXfrm>
        <a:off x="0" y="2124"/>
        <a:ext cx="5181600" cy="724514"/>
      </dsp:txXfrm>
    </dsp:sp>
    <dsp:sp modelId="{03883360-24A5-4637-8347-72F96A71EDF7}">
      <dsp:nvSpPr>
        <dsp:cNvPr id="0" name=""/>
        <dsp:cNvSpPr/>
      </dsp:nvSpPr>
      <dsp:spPr>
        <a:xfrm>
          <a:off x="0" y="726639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345CC-B70B-4798-869F-7AB59987C4D1}">
      <dsp:nvSpPr>
        <dsp:cNvPr id="0" name=""/>
        <dsp:cNvSpPr/>
      </dsp:nvSpPr>
      <dsp:spPr>
        <a:xfrm>
          <a:off x="0" y="726639"/>
          <a:ext cx="5181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Morphine </a:t>
          </a:r>
        </a:p>
      </dsp:txBody>
      <dsp:txXfrm>
        <a:off x="0" y="726639"/>
        <a:ext cx="5181600" cy="724514"/>
      </dsp:txXfrm>
    </dsp:sp>
    <dsp:sp modelId="{DAC0D24D-2A9B-4FFD-9D27-3B854B59935B}">
      <dsp:nvSpPr>
        <dsp:cNvPr id="0" name=""/>
        <dsp:cNvSpPr/>
      </dsp:nvSpPr>
      <dsp:spPr>
        <a:xfrm>
          <a:off x="0" y="1451154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05C81-159D-49E4-BD7D-DD85575DCDF3}">
      <dsp:nvSpPr>
        <dsp:cNvPr id="0" name=""/>
        <dsp:cNvSpPr/>
      </dsp:nvSpPr>
      <dsp:spPr>
        <a:xfrm>
          <a:off x="0" y="1451154"/>
          <a:ext cx="5181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Codeine </a:t>
          </a:r>
        </a:p>
      </dsp:txBody>
      <dsp:txXfrm>
        <a:off x="0" y="1451154"/>
        <a:ext cx="5181600" cy="724514"/>
      </dsp:txXfrm>
    </dsp:sp>
    <dsp:sp modelId="{49EAB2DA-0EF1-4FE6-9352-D3A4DC885D28}">
      <dsp:nvSpPr>
        <dsp:cNvPr id="0" name=""/>
        <dsp:cNvSpPr/>
      </dsp:nvSpPr>
      <dsp:spPr>
        <a:xfrm>
          <a:off x="0" y="2175669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98FC10-688A-432E-9A59-5D901B4734F9}">
      <dsp:nvSpPr>
        <dsp:cNvPr id="0" name=""/>
        <dsp:cNvSpPr/>
      </dsp:nvSpPr>
      <dsp:spPr>
        <a:xfrm>
          <a:off x="0" y="2175669"/>
          <a:ext cx="5181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u="sng" kern="1200" dirty="0"/>
            <a:t>2- Semisynthetic compounds</a:t>
          </a:r>
          <a:endParaRPr lang="en-US" sz="3200" kern="1200" dirty="0"/>
        </a:p>
      </dsp:txBody>
      <dsp:txXfrm>
        <a:off x="0" y="2175669"/>
        <a:ext cx="5181600" cy="724514"/>
      </dsp:txXfrm>
    </dsp:sp>
    <dsp:sp modelId="{459B8EBD-27B7-46F0-BC51-E525EFB5DC18}">
      <dsp:nvSpPr>
        <dsp:cNvPr id="0" name=""/>
        <dsp:cNvSpPr/>
      </dsp:nvSpPr>
      <dsp:spPr>
        <a:xfrm>
          <a:off x="0" y="2900183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EACD94-5C67-4BFB-A145-09D8A14DB791}">
      <dsp:nvSpPr>
        <dsp:cNvPr id="0" name=""/>
        <dsp:cNvSpPr/>
      </dsp:nvSpPr>
      <dsp:spPr>
        <a:xfrm>
          <a:off x="0" y="2900183"/>
          <a:ext cx="5181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Pholcodeine </a:t>
          </a:r>
        </a:p>
      </dsp:txBody>
      <dsp:txXfrm>
        <a:off x="0" y="2900183"/>
        <a:ext cx="5181600" cy="724514"/>
      </dsp:txXfrm>
    </dsp:sp>
    <dsp:sp modelId="{86A117D0-A990-4607-B1DF-46EBEC0B2EDE}">
      <dsp:nvSpPr>
        <dsp:cNvPr id="0" name=""/>
        <dsp:cNvSpPr/>
      </dsp:nvSpPr>
      <dsp:spPr>
        <a:xfrm>
          <a:off x="0" y="3624698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5E1A0-221E-4A3E-B7E5-48BB582F447C}">
      <dsp:nvSpPr>
        <dsp:cNvPr id="0" name=""/>
        <dsp:cNvSpPr/>
      </dsp:nvSpPr>
      <dsp:spPr>
        <a:xfrm>
          <a:off x="0" y="3624698"/>
          <a:ext cx="5181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Diacetyl morphine?? </a:t>
          </a:r>
        </a:p>
      </dsp:txBody>
      <dsp:txXfrm>
        <a:off x="0" y="3624698"/>
        <a:ext cx="5181600" cy="7245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FAEF7-DBDD-4612-9FE1-1C0D2CBC53C9}">
      <dsp:nvSpPr>
        <dsp:cNvPr id="0" name=""/>
        <dsp:cNvSpPr/>
      </dsp:nvSpPr>
      <dsp:spPr>
        <a:xfrm>
          <a:off x="0" y="9144"/>
          <a:ext cx="6263640" cy="13197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They are natural or synthetic opium alkaloid derivatives e.g., Morphine (natural) &amp; Meperidine (synthetic)</a:t>
          </a:r>
          <a:endParaRPr lang="en-US" sz="2400" kern="1200"/>
        </a:p>
      </dsp:txBody>
      <dsp:txXfrm>
        <a:off x="64425" y="73569"/>
        <a:ext cx="6134790" cy="1190909"/>
      </dsp:txXfrm>
    </dsp:sp>
    <dsp:sp modelId="{7012B8EE-F746-4F2E-BB95-66579924CFB9}">
      <dsp:nvSpPr>
        <dsp:cNvPr id="0" name=""/>
        <dsp:cNvSpPr/>
      </dsp:nvSpPr>
      <dsp:spPr>
        <a:xfrm>
          <a:off x="0" y="1398024"/>
          <a:ext cx="6263640" cy="131975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They mimic the action of endogenous opioid peptides produced naturally by the body e.g., endorphins, enkephalins &amp; dynorphins</a:t>
          </a:r>
          <a:endParaRPr lang="en-US" sz="2400" kern="1200"/>
        </a:p>
      </dsp:txBody>
      <dsp:txXfrm>
        <a:off x="64425" y="1462449"/>
        <a:ext cx="6134790" cy="1190909"/>
      </dsp:txXfrm>
    </dsp:sp>
    <dsp:sp modelId="{761684A6-18EE-4196-80F3-799D097E23FC}">
      <dsp:nvSpPr>
        <dsp:cNvPr id="0" name=""/>
        <dsp:cNvSpPr/>
      </dsp:nvSpPr>
      <dsp:spPr>
        <a:xfrm>
          <a:off x="0" y="2786904"/>
          <a:ext cx="6263640" cy="131975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They act on specific receptors in CNS known as opioid receptors</a:t>
          </a:r>
          <a:endParaRPr lang="en-US" sz="2400" kern="1200"/>
        </a:p>
      </dsp:txBody>
      <dsp:txXfrm>
        <a:off x="64425" y="2851329"/>
        <a:ext cx="6134790" cy="1190909"/>
      </dsp:txXfrm>
    </dsp:sp>
    <dsp:sp modelId="{73F2FD39-C256-4B48-A6FC-ED05E339FFFC}">
      <dsp:nvSpPr>
        <dsp:cNvPr id="0" name=""/>
        <dsp:cNvSpPr/>
      </dsp:nvSpPr>
      <dsp:spPr>
        <a:xfrm>
          <a:off x="0" y="4175784"/>
          <a:ext cx="6263640" cy="131975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They are abused due to their ability to produce euphoria</a:t>
          </a:r>
          <a:endParaRPr lang="en-US" sz="2400" kern="1200"/>
        </a:p>
      </dsp:txBody>
      <dsp:txXfrm>
        <a:off x="64425" y="4240209"/>
        <a:ext cx="6134790" cy="11909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4E7CD-54F9-44EA-B4A4-C93159BC012B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1E74D-3BA6-4F2A-AB96-6B83A563F19E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u="sng" kern="1200"/>
            <a:t>They include:</a:t>
          </a:r>
          <a:endParaRPr lang="en-US" sz="3100" kern="1200"/>
        </a:p>
      </dsp:txBody>
      <dsp:txXfrm>
        <a:off x="0" y="675"/>
        <a:ext cx="6900512" cy="1106957"/>
      </dsp:txXfrm>
    </dsp:sp>
    <dsp:sp modelId="{01C9DCE3-86F9-4471-B883-39819C7C9E42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14518-ED49-4DEC-8BFD-32786C76E245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β-endorphin, met-enkephalin, leu-enkephalin &amp; dynorphin.</a:t>
          </a:r>
        </a:p>
      </dsp:txBody>
      <dsp:txXfrm>
        <a:off x="0" y="1107633"/>
        <a:ext cx="6900512" cy="1106957"/>
      </dsp:txXfrm>
    </dsp:sp>
    <dsp:sp modelId="{7262AEAB-306B-4CF3-96EB-2E85CF490CF1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C2FD3-D01B-4052-A4F2-DD7903EC9783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They are synthetized in the CNS.</a:t>
          </a:r>
        </a:p>
      </dsp:txBody>
      <dsp:txXfrm>
        <a:off x="0" y="2214591"/>
        <a:ext cx="6900512" cy="1106957"/>
      </dsp:txXfrm>
    </dsp:sp>
    <dsp:sp modelId="{3F1F4FF2-C7C0-4856-854A-C81B60A36F49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69051-5BDF-43D2-9398-CE453DBA3A60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u="sng" kern="1200"/>
            <a:t>Actions:</a:t>
          </a:r>
          <a:r>
            <a:rPr lang="en-US" sz="3100" kern="1200"/>
            <a:t> morphine-like</a:t>
          </a:r>
        </a:p>
      </dsp:txBody>
      <dsp:txXfrm>
        <a:off x="0" y="3321549"/>
        <a:ext cx="6900512" cy="1106957"/>
      </dsp:txXfrm>
    </dsp:sp>
    <dsp:sp modelId="{81356C27-7A50-4B28-9453-DD2E225B279B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53FC83-065F-465F-94B7-62A82F4E031C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u="sng" kern="1200"/>
            <a:t>They can not be used clinically:</a:t>
          </a:r>
          <a:r>
            <a:rPr lang="en-US" sz="3100" kern="1200"/>
            <a:t> because they do not pass BBB.</a:t>
          </a:r>
        </a:p>
      </dsp:txBody>
      <dsp:txXfrm>
        <a:off x="0" y="4428507"/>
        <a:ext cx="6900512" cy="11069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EDD91-3416-4B75-83D0-6AE25946A0B1}">
      <dsp:nvSpPr>
        <dsp:cNvPr id="0" name=""/>
        <dsp:cNvSpPr/>
      </dsp:nvSpPr>
      <dsp:spPr>
        <a:xfrm>
          <a:off x="0" y="57960"/>
          <a:ext cx="6315074" cy="26406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u="sng" kern="1200" dirty="0"/>
            <a:t>N.B.</a:t>
          </a:r>
          <a:r>
            <a:rPr lang="en-US" sz="3700" kern="1200" dirty="0"/>
            <a:t> Recently, there are evidences that morphine &amp; codeine may present in mammalian tissues.</a:t>
          </a:r>
        </a:p>
      </dsp:txBody>
      <dsp:txXfrm>
        <a:off x="128908" y="186868"/>
        <a:ext cx="6057258" cy="2382874"/>
      </dsp:txXfrm>
    </dsp:sp>
    <dsp:sp modelId="{B3A5C20C-B519-4194-9EC5-571B41796065}">
      <dsp:nvSpPr>
        <dsp:cNvPr id="0" name=""/>
        <dsp:cNvSpPr/>
      </dsp:nvSpPr>
      <dsp:spPr>
        <a:xfrm>
          <a:off x="0" y="2805211"/>
          <a:ext cx="6315074" cy="264069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/>
            <a:t>Opiates; </a:t>
          </a:r>
          <a:r>
            <a:rPr lang="en-US" sz="3700" kern="1200"/>
            <a:t>Semi-synthetic &amp; synthetic morphine-like agents</a:t>
          </a:r>
        </a:p>
      </dsp:txBody>
      <dsp:txXfrm>
        <a:off x="128908" y="2934119"/>
        <a:ext cx="6057258" cy="23828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9021A-9FD0-49B6-866A-732045FDB0AB}">
      <dsp:nvSpPr>
        <dsp:cNvPr id="0" name=""/>
        <dsp:cNvSpPr/>
      </dsp:nvSpPr>
      <dsp:spPr>
        <a:xfrm>
          <a:off x="0" y="315356"/>
          <a:ext cx="6263640" cy="117313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They are present in CNS &amp; GIT</a:t>
          </a:r>
          <a:endParaRPr lang="en-US" sz="2100" kern="1200"/>
        </a:p>
      </dsp:txBody>
      <dsp:txXfrm>
        <a:off x="57268" y="372624"/>
        <a:ext cx="6149104" cy="1058597"/>
      </dsp:txXfrm>
    </dsp:sp>
    <dsp:sp modelId="{0C69A770-9D15-4855-AF3A-241EF7882D6C}">
      <dsp:nvSpPr>
        <dsp:cNvPr id="0" name=""/>
        <dsp:cNvSpPr/>
      </dsp:nvSpPr>
      <dsp:spPr>
        <a:xfrm>
          <a:off x="0" y="1548970"/>
          <a:ext cx="6263640" cy="1173133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They are members of the </a:t>
          </a:r>
          <a:r>
            <a:rPr lang="en-US" sz="2100" b="1" kern="1200" dirty="0">
              <a:solidFill>
                <a:srgbClr val="FF0000"/>
              </a:solidFill>
            </a:rPr>
            <a:t>G-protein-coupled </a:t>
          </a:r>
          <a:r>
            <a:rPr lang="en-US" sz="2100" b="1" kern="1200" dirty="0"/>
            <a:t>receptor family and inhibit adenylyl cyclase</a:t>
          </a:r>
          <a:endParaRPr lang="en-US" sz="2100" kern="1200" dirty="0"/>
        </a:p>
      </dsp:txBody>
      <dsp:txXfrm>
        <a:off x="57268" y="1606238"/>
        <a:ext cx="6149104" cy="1058597"/>
      </dsp:txXfrm>
    </dsp:sp>
    <dsp:sp modelId="{013468C6-DD54-4FA5-9BE6-7B59D7C5F918}">
      <dsp:nvSpPr>
        <dsp:cNvPr id="0" name=""/>
        <dsp:cNvSpPr/>
      </dsp:nvSpPr>
      <dsp:spPr>
        <a:xfrm>
          <a:off x="0" y="2782583"/>
          <a:ext cx="6263640" cy="1173133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They are also associated with ion channels, increasing postsynaptic K</a:t>
          </a:r>
          <a:r>
            <a:rPr lang="en-US" sz="2100" b="1" kern="1200" baseline="30000"/>
            <a:t>+</a:t>
          </a:r>
          <a:r>
            <a:rPr lang="en-US" sz="2100" b="1" kern="1200"/>
            <a:t> efflux (hyperpolarization) or reducing presynaptic Ca</a:t>
          </a:r>
          <a:r>
            <a:rPr lang="en-US" sz="2100" b="1" kern="1200" baseline="30000"/>
            <a:t>++</a:t>
          </a:r>
          <a:r>
            <a:rPr lang="en-US" sz="2100" b="1" kern="1200"/>
            <a:t> influx</a:t>
          </a:r>
          <a:endParaRPr lang="en-US" sz="2100" kern="1200"/>
        </a:p>
      </dsp:txBody>
      <dsp:txXfrm>
        <a:off x="57268" y="2839851"/>
        <a:ext cx="6149104" cy="1058597"/>
      </dsp:txXfrm>
    </dsp:sp>
    <dsp:sp modelId="{5155EB69-0487-480C-B16C-7825C7E4E8A5}">
      <dsp:nvSpPr>
        <dsp:cNvPr id="0" name=""/>
        <dsp:cNvSpPr/>
      </dsp:nvSpPr>
      <dsp:spPr>
        <a:xfrm>
          <a:off x="0" y="4016197"/>
          <a:ext cx="6263640" cy="117313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They are classified into </a:t>
          </a:r>
          <a:r>
            <a:rPr lang="en-US" sz="2100" b="1" u="sng" kern="1200"/>
            <a:t>4 types</a:t>
          </a:r>
          <a:endParaRPr lang="en-US" sz="2100" kern="1200"/>
        </a:p>
      </dsp:txBody>
      <dsp:txXfrm>
        <a:off x="57268" y="4073465"/>
        <a:ext cx="6149104" cy="10585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CA18D-4B42-4110-A044-931DD0F25DD3}">
      <dsp:nvSpPr>
        <dsp:cNvPr id="0" name=""/>
        <dsp:cNvSpPr/>
      </dsp:nvSpPr>
      <dsp:spPr>
        <a:xfrm>
          <a:off x="0" y="20596"/>
          <a:ext cx="6263640" cy="6236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1- Mu (</a:t>
          </a:r>
          <a:r>
            <a:rPr lang="el-GR" sz="2600" b="1" kern="1200"/>
            <a:t>μ</a:t>
          </a:r>
          <a:r>
            <a:rPr lang="en-US" sz="2600" b="1" kern="1200"/>
            <a:t>) receptors:</a:t>
          </a:r>
          <a:endParaRPr lang="en-US" sz="2600" kern="1200"/>
        </a:p>
      </dsp:txBody>
      <dsp:txXfrm>
        <a:off x="30442" y="51038"/>
        <a:ext cx="6202756" cy="562726"/>
      </dsp:txXfrm>
    </dsp:sp>
    <dsp:sp modelId="{4B0F2C33-9B41-44A2-9169-966D24F0289E}">
      <dsp:nvSpPr>
        <dsp:cNvPr id="0" name=""/>
        <dsp:cNvSpPr/>
      </dsp:nvSpPr>
      <dsp:spPr>
        <a:xfrm>
          <a:off x="0" y="644206"/>
          <a:ext cx="6263640" cy="63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kern="1200"/>
            <a:t>Analgesia, euphoria, sedation, miosis, dependence, respiratory depression &amp; constipation</a:t>
          </a:r>
          <a:endParaRPr lang="en-US" sz="2000" kern="1200"/>
        </a:p>
      </dsp:txBody>
      <dsp:txXfrm>
        <a:off x="0" y="644206"/>
        <a:ext cx="6263640" cy="632385"/>
      </dsp:txXfrm>
    </dsp:sp>
    <dsp:sp modelId="{A62DA11D-34E3-44BA-9BEE-889654FCE898}">
      <dsp:nvSpPr>
        <dsp:cNvPr id="0" name=""/>
        <dsp:cNvSpPr/>
      </dsp:nvSpPr>
      <dsp:spPr>
        <a:xfrm>
          <a:off x="0" y="1276591"/>
          <a:ext cx="6263640" cy="623610"/>
        </a:xfrm>
        <a:prstGeom prst="round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2- Kappa (</a:t>
          </a:r>
          <a:r>
            <a:rPr lang="el-GR" sz="2600" b="1" kern="1200"/>
            <a:t>κ</a:t>
          </a:r>
          <a:r>
            <a:rPr lang="en-US" sz="2600" b="1" kern="1200"/>
            <a:t>) receptors:</a:t>
          </a:r>
          <a:endParaRPr lang="en-US" sz="2600" kern="1200"/>
        </a:p>
      </dsp:txBody>
      <dsp:txXfrm>
        <a:off x="30442" y="1307033"/>
        <a:ext cx="6202756" cy="562726"/>
      </dsp:txXfrm>
    </dsp:sp>
    <dsp:sp modelId="{088E9083-E426-4301-914E-B9A5278AABA3}">
      <dsp:nvSpPr>
        <dsp:cNvPr id="0" name=""/>
        <dsp:cNvSpPr/>
      </dsp:nvSpPr>
      <dsp:spPr>
        <a:xfrm>
          <a:off x="0" y="1975081"/>
          <a:ext cx="6263640" cy="62361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Analgesia, sedation &amp; miosis</a:t>
          </a:r>
          <a:endParaRPr lang="en-US" sz="2600" kern="1200"/>
        </a:p>
      </dsp:txBody>
      <dsp:txXfrm>
        <a:off x="30442" y="2005523"/>
        <a:ext cx="6202756" cy="562726"/>
      </dsp:txXfrm>
    </dsp:sp>
    <dsp:sp modelId="{9A6A6906-DA3A-491F-A751-0F94B3E2EFC3}">
      <dsp:nvSpPr>
        <dsp:cNvPr id="0" name=""/>
        <dsp:cNvSpPr/>
      </dsp:nvSpPr>
      <dsp:spPr>
        <a:xfrm>
          <a:off x="0" y="2673571"/>
          <a:ext cx="6263640" cy="62361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3- Delta (</a:t>
          </a:r>
          <a:r>
            <a:rPr lang="el-GR" sz="2600" b="1" kern="1200"/>
            <a:t>δ</a:t>
          </a:r>
          <a:r>
            <a:rPr lang="en-US" sz="2600" b="1" kern="1200"/>
            <a:t>) receptors:</a:t>
          </a:r>
          <a:endParaRPr lang="en-US" sz="2600" kern="1200"/>
        </a:p>
      </dsp:txBody>
      <dsp:txXfrm>
        <a:off x="30442" y="2704013"/>
        <a:ext cx="6202756" cy="562726"/>
      </dsp:txXfrm>
    </dsp:sp>
    <dsp:sp modelId="{F37DEB6E-059B-46B3-A124-0DB4A0369AB8}">
      <dsp:nvSpPr>
        <dsp:cNvPr id="0" name=""/>
        <dsp:cNvSpPr/>
      </dsp:nvSpPr>
      <dsp:spPr>
        <a:xfrm>
          <a:off x="0" y="3372061"/>
          <a:ext cx="6263640" cy="62361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Spinal analgesia &amp; constipation</a:t>
          </a:r>
          <a:endParaRPr lang="en-US" sz="2600" kern="1200"/>
        </a:p>
      </dsp:txBody>
      <dsp:txXfrm>
        <a:off x="30442" y="3402503"/>
        <a:ext cx="6202756" cy="562726"/>
      </dsp:txXfrm>
    </dsp:sp>
    <dsp:sp modelId="{17726EE4-911C-41B7-8F06-D1A56EC365E6}">
      <dsp:nvSpPr>
        <dsp:cNvPr id="0" name=""/>
        <dsp:cNvSpPr/>
      </dsp:nvSpPr>
      <dsp:spPr>
        <a:xfrm>
          <a:off x="0" y="4070551"/>
          <a:ext cx="6263640" cy="623610"/>
        </a:xfrm>
        <a:prstGeom prst="round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4- Sigma (</a:t>
          </a:r>
          <a:r>
            <a:rPr lang="el-GR" sz="2600" b="1" kern="1200"/>
            <a:t>σ</a:t>
          </a:r>
          <a:r>
            <a:rPr lang="en-US" sz="2600" b="1" kern="1200"/>
            <a:t>) receptors:</a:t>
          </a:r>
          <a:endParaRPr lang="en-US" sz="2600" kern="1200"/>
        </a:p>
      </dsp:txBody>
      <dsp:txXfrm>
        <a:off x="30442" y="4100993"/>
        <a:ext cx="6202756" cy="562726"/>
      </dsp:txXfrm>
    </dsp:sp>
    <dsp:sp modelId="{D996D3C6-4D37-4BE9-8A3F-D9071B0FA35A}">
      <dsp:nvSpPr>
        <dsp:cNvPr id="0" name=""/>
        <dsp:cNvSpPr/>
      </dsp:nvSpPr>
      <dsp:spPr>
        <a:xfrm>
          <a:off x="0" y="4769041"/>
          <a:ext cx="6263640" cy="62361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Hallucination &amp; dysphoria</a:t>
          </a:r>
          <a:endParaRPr lang="en-US" sz="2600" kern="1200"/>
        </a:p>
      </dsp:txBody>
      <dsp:txXfrm>
        <a:off x="30442" y="4799483"/>
        <a:ext cx="6202756" cy="562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E3E0-86AB-4A2D-A89F-B4FBF7CE981A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AADE1-87FA-40BA-9832-5B75606555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7749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xmlns="" id="{CEC98731-26CA-43B1-9DF1-0098F3CEBA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8E8CD6E-FCCD-40B0-8F73-6C96C5BD7EFD}" type="slidenum">
              <a:rPr lang="cs-CZ" altLang="en-US" sz="1200"/>
              <a:pPr/>
              <a:t>15</a:t>
            </a:fld>
            <a:endParaRPr lang="cs-CZ" altLang="en-US" sz="12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xmlns="" id="{DFD25721-DB17-4DE6-89EF-9A7A38AD58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xmlns="" id="{5AD1CBAC-A957-4EAA-8D60-1B91A5C4C0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0CA031-3F74-483B-ABB7-37D1AF293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D25D759-A620-4BB9-9303-5EAF1A233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6E6ED6-7B21-4681-BACD-A444E6107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C75A59-DC75-40F1-9946-406E6C646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4820E3-B6D9-4AA1-A705-E950EFE24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471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C2278F-4F34-4614-B6B4-292D711C7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7BD09D2-3612-4345-95E8-20BDE311E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4643A3-5A28-4614-82BA-C2EC9F9F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227A2E-D83B-4C78-A985-D754D0AC0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00B170-BEF5-474F-ACCE-1841E9B9A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463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D04966F-CB8C-496E-89B3-533832B7B1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96508A3-F893-47CC-8BE8-FA1748304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75C226-5349-444D-880E-D9739A4B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81E6DE-7BB9-4269-992D-5FCAF9494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A0B780-1CA1-4087-ABF1-D92CE57CF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404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B7F90F-2639-4823-B9BA-88DA9C743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F2A12C-3CBB-4CF0-A2BD-6DA9F6D77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CE7315-472F-49CB-A6A7-B7B1B9B59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2BB01F-6A30-46EC-81B2-731A1C658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272963-58C6-4E8B-99F2-0709FC2CC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85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95F7D-6099-4E98-AEAD-0CAB5507E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6A20EB-ECEB-434A-AE64-30DF5DBB5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E207DA-893F-48C2-8F77-8DAD8CE34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F94474-58E8-48FA-A868-FB57836B4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A800B6-E3F6-4EEE-BF91-8302129D0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064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665F72-1135-4A83-A1FE-E74629E51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2F75A2-3F42-47C1-B903-24134789E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774D025-6201-40DB-B694-D4DDCF77F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A17308-17D1-48BD-B5C7-AD1A4EB3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B252E11-DD34-4A44-977F-F80011133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703D3F-C5F8-44B9-BAC2-21B87F157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254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1D0D4C-1265-4568-8D69-45FA5FF71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E16E8A-187C-4B49-B36E-2863305C5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F8D0A5B-7468-4B07-A346-45A1F3474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70CAFF9-A8D7-46C3-8F5D-6666612BE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08BB57-CF99-4316-89C7-4CEF99914C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002601D-160F-45EE-A40C-BB61EB87E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F4CE58C-C9AD-46F2-90CD-845839403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8A14F5B-37ED-4517-A32A-1125E938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217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8BE824-13F1-489A-8147-93B776217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13CF8CD-3BB0-410A-8A02-0B7DBAF06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44DCD1A-1FA2-4600-ACFC-B7A0AD61E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7086B93-40D7-4F81-B764-DDA8BAECF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063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ED9711E-85A5-447E-8E65-A5C582877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B743DBC-3BA2-4A73-85B1-109AFA0AB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D4DEF05-38B2-48B2-843B-C47924747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75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EA0AC4-D853-4726-951A-E23721F77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306BCA-6712-482B-AA1D-3B0F41DBD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AE063A-92DB-44F6-9084-43CE5C4D5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5BAB41-D141-4AEC-9A9B-3E14EA6E2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0A8716-F089-41A7-AB00-F602C986E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2AE672-9318-49AC-9A9E-ECEFAB65F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630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E1E32C-2D60-4236-AF4E-EC2E6C7CD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627BE3D-084D-4126-A1ED-DF6EB64479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AE77C5-A2A8-41A7-AA2C-03777DE11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489ECE-DDED-43A4-B7F8-43A84EA4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A78818-A171-4837-A206-CF9CB2A18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C53A9C-EC6C-4B21-AB74-473EEDFEA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806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5B503FE-78F2-4797-90C9-E31DDECC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A4569D-36E9-45B7-BC3B-4E592FA3B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79B169-D2F8-4573-8897-3BE4DBE94D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1/2/2023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C3D2D4-1CEC-486D-A972-8D1B71421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405518-5240-4F18-85E3-BD6C2A2F4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060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394842B0-684D-44CC-B4BC-D13331CFD2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12EB64-84A9-4958-83E8-77D7F3826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Opioids &amp; opioids antagonists  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xmlns="" id="{4C2A3DC3-F495-4B99-9FF3-3FB30D632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CB0014-2890-4920-AE13-949876AA6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dirty="0"/>
              <a:t>By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i="1" dirty="0"/>
              <a:t> </a:t>
            </a:r>
            <a:r>
              <a:rPr lang="en-US" sz="2200" b="1" i="1" dirty="0" err="1"/>
              <a:t>Dr.Nashwa</a:t>
            </a:r>
            <a:r>
              <a:rPr lang="en-US" sz="2200" b="1" i="1" dirty="0"/>
              <a:t> Abo-Rayah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i="1" dirty="0"/>
              <a:t>Assistant prof. (clinical &amp;experimental pharmacology)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i="1" dirty="0" err="1"/>
              <a:t>Mu’tah</a:t>
            </a:r>
            <a:r>
              <a:rPr lang="en-US" sz="2200" b="1" i="1" dirty="0"/>
              <a:t> University- Faculty of Medicine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200" b="1" i="1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74B4D0A-6E39-8431-3894-BB8F18A607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44" r="15956" b="-1"/>
          <a:stretch/>
        </p:blipFill>
        <p:spPr>
          <a:xfrm>
            <a:off x="8156454" y="-7"/>
            <a:ext cx="4035547" cy="4178808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</p:spPr>
      </p:pic>
      <p:pic>
        <p:nvPicPr>
          <p:cNvPr id="4" name="Picture 3" descr="Poppy flower head">
            <a:extLst>
              <a:ext uri="{FF2B5EF4-FFF2-40B4-BE49-F238E27FC236}">
                <a16:creationId xmlns:a16="http://schemas.microsoft.com/office/drawing/2014/main" xmlns="" id="{1E00384A-7CB6-4D97-B86C-F02D3A536F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9390" r="-1" b="5265"/>
          <a:stretch/>
        </p:blipFill>
        <p:spPr>
          <a:xfrm>
            <a:off x="8144356" y="4267201"/>
            <a:ext cx="4047645" cy="2590808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28955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F83459B7-E03A-4B2A-B88F-A5D2DA9AC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opium poppy</a:t>
            </a:r>
            <a:endParaRPr lang="en-US" sz="4800" dirty="0"/>
          </a:p>
        </p:txBody>
      </p:sp>
      <p:pic>
        <p:nvPicPr>
          <p:cNvPr id="7" name="Content Placeholder 6" descr="A close-up of some flowers&#10;&#10;Description automatically generated with medium confidence">
            <a:extLst>
              <a:ext uri="{FF2B5EF4-FFF2-40B4-BE49-F238E27FC236}">
                <a16:creationId xmlns:a16="http://schemas.microsoft.com/office/drawing/2014/main" xmlns="" id="{88E9CDCA-FBFD-401B-B60E-55D5CBE680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1770063"/>
            <a:ext cx="5649913" cy="4816475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2183C0F-6043-4FF9-ABB1-3335EE801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0113" y="1770063"/>
            <a:ext cx="3429000" cy="4360863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8366897-7A9C-4219-A201-3EB73D20ED4D}"/>
              </a:ext>
            </a:extLst>
          </p:cNvPr>
          <p:cNvSpPr/>
          <p:nvPr/>
        </p:nvSpPr>
        <p:spPr>
          <a:xfrm>
            <a:off x="8139112" y="3606801"/>
            <a:ext cx="3746500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This is mature opium poppy. The opium has just been cut and what is dripping from the seam is a milky latex sap containing a “naturally occurring narcotic alkaloid” including morphine and codeine. This morphine can then turn into </a:t>
            </a:r>
            <a:r>
              <a:rPr lang="en-US" b="1" dirty="0" err="1"/>
              <a:t>semisynthetic</a:t>
            </a:r>
            <a:r>
              <a:rPr lang="en-US" b="1" dirty="0"/>
              <a:t> narcotics</a:t>
            </a:r>
          </a:p>
        </p:txBody>
      </p:sp>
    </p:spTree>
    <p:extLst>
      <p:ext uri="{BB962C8B-B14F-4D97-AF65-F5344CB8AC3E}">
        <p14:creationId xmlns:p14="http://schemas.microsoft.com/office/powerpoint/2010/main" xmlns="" val="20360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B93BA-51A3-4A8C-B68F-6BDCECD8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altLang="en-US" sz="60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Narcotic (Opioid) analgesics</a:t>
            </a:r>
            <a:br>
              <a:rPr lang="en-US" altLang="en-US" sz="60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000">
              <a:solidFill>
                <a:schemeClr val="accent5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31583E04-2CFB-428B-99EC-EB1FEAE1A5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85502895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3637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E442304-DDBD-4F7B-8017-36BCC863F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A2356B-B05F-4A05-9D7D-AEB94E58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 algn="ctr"/>
            <a:r>
              <a:rPr lang="en-US" altLang="en-US" sz="4600" b="1" dirty="0" err="1"/>
              <a:t>Opoipeptides</a:t>
            </a:r>
            <a:r>
              <a:rPr lang="en-US" altLang="en-US" sz="4600" u="sng" dirty="0"/>
              <a:t/>
            </a:r>
            <a:br>
              <a:rPr lang="en-US" altLang="en-US" sz="4600" u="sng" dirty="0"/>
            </a:br>
            <a:r>
              <a:rPr lang="en-US" altLang="en-US" sz="4600" dirty="0"/>
              <a:t>(endogenous opioids)</a:t>
            </a:r>
            <a:endParaRPr lang="en-US" sz="46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5E107275-3853-46FD-A241-DE4355A426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7CF2FEF8-AC78-4EEA-AE81-EA46CB07D8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5081511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5595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23905DD0-6D86-41D2-AF2D-7510A9E2F0F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09835714"/>
              </p:ext>
            </p:extLst>
          </p:nvPr>
        </p:nvGraphicFramePr>
        <p:xfrm>
          <a:off x="3347085" y="620713"/>
          <a:ext cx="6315075" cy="5503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6163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B58177-4D62-45C4-ABFF-4D09BFB0C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Opoid receptors</a:t>
            </a:r>
            <a:endParaRPr lang="en-US" sz="6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xmlns="" id="{55CCEF9E-EABE-4F2E-BADF-4B193856E8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54296" y="1178753"/>
            <a:ext cx="7214616" cy="447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2000250"/>
            <a:ext cx="668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mu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34100" y="1543050"/>
            <a:ext cx="963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kappa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48100" y="1771650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sigma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57750" y="3638550"/>
            <a:ext cx="837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delta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78199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0F86F1C2-4984-480F-A639-A34012147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0"/>
            <a:ext cx="489585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1600" b="1">
              <a:latin typeface="Arial Narrow" panose="020B0606020202030204" pitchFamily="34" charset="0"/>
            </a:endParaRPr>
          </a:p>
        </p:txBody>
      </p:sp>
      <p:pic>
        <p:nvPicPr>
          <p:cNvPr id="11267" name="Picture 3" descr="obr">
            <a:extLst>
              <a:ext uri="{FF2B5EF4-FFF2-40B4-BE49-F238E27FC236}">
                <a16:creationId xmlns:a16="http://schemas.microsoft.com/office/drawing/2014/main" xmlns="" id="{961804B0-866D-4AD3-9DFC-4689ADB1C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4087" y="0"/>
            <a:ext cx="52845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>
            <a:extLst>
              <a:ext uri="{FF2B5EF4-FFF2-40B4-BE49-F238E27FC236}">
                <a16:creationId xmlns:a16="http://schemas.microsoft.com/office/drawing/2014/main" xmlns="" id="{8D353C74-4E89-49A5-A956-C50782BF7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1935" y="101601"/>
            <a:ext cx="2228495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cs-CZ" altLang="en-US" sz="1400" b="1">
                <a:latin typeface="Arial Narrow" panose="020B0606020202030204" pitchFamily="34" charset="0"/>
              </a:rPr>
              <a:t>Activation of the </a:t>
            </a:r>
          </a:p>
          <a:p>
            <a:pPr algn="ctr">
              <a:lnSpc>
                <a:spcPct val="80000"/>
              </a:lnSpc>
            </a:pPr>
            <a:r>
              <a:rPr lang="cs-CZ" altLang="en-US" sz="1400" b="1">
                <a:latin typeface="Arial Narrow" panose="020B0606020202030204" pitchFamily="34" charset="0"/>
              </a:rPr>
              <a:t>opioid receptor decreases</a:t>
            </a:r>
          </a:p>
          <a:p>
            <a:pPr algn="ctr">
              <a:lnSpc>
                <a:spcPct val="80000"/>
              </a:lnSpc>
            </a:pPr>
            <a:r>
              <a:rPr lang="cs-CZ" altLang="en-US" sz="1400" b="1">
                <a:latin typeface="Arial Narrow" panose="020B0606020202030204" pitchFamily="34" charset="0"/>
              </a:rPr>
              <a:t>Ca</a:t>
            </a:r>
            <a:r>
              <a:rPr lang="cs-CZ" altLang="en-US" sz="1400" b="1" baseline="30000">
                <a:latin typeface="Arial Narrow" panose="020B0606020202030204" pitchFamily="34" charset="0"/>
              </a:rPr>
              <a:t>2+</a:t>
            </a:r>
            <a:r>
              <a:rPr lang="cs-CZ" altLang="en-US" sz="1400" b="1">
                <a:latin typeface="Arial Narrow" panose="020B0606020202030204" pitchFamily="34" charset="0"/>
              </a:rPr>
              <a:t> influx in response to</a:t>
            </a:r>
          </a:p>
          <a:p>
            <a:pPr algn="ctr">
              <a:lnSpc>
                <a:spcPct val="80000"/>
              </a:lnSpc>
            </a:pPr>
            <a:r>
              <a:rPr lang="cs-CZ" altLang="en-US" sz="1400" b="1">
                <a:latin typeface="Arial Narrow" panose="020B0606020202030204" pitchFamily="34" charset="0"/>
              </a:rPr>
              <a:t>incoming action potential.</a:t>
            </a:r>
          </a:p>
          <a:p>
            <a:pPr algn="ctr">
              <a:lnSpc>
                <a:spcPct val="80000"/>
              </a:lnSpc>
            </a:pPr>
            <a:r>
              <a:rPr lang="cs-CZ" altLang="en-US" sz="1400" b="1">
                <a:latin typeface="Arial Narrow" panose="020B0606020202030204" pitchFamily="34" charset="0"/>
              </a:rPr>
              <a:t>this decreases release of</a:t>
            </a:r>
          </a:p>
          <a:p>
            <a:pPr algn="ctr">
              <a:lnSpc>
                <a:spcPct val="80000"/>
              </a:lnSpc>
            </a:pPr>
            <a:r>
              <a:rPr lang="cs-CZ" altLang="en-US" sz="1400" b="1">
                <a:latin typeface="Arial Narrow" panose="020B0606020202030204" pitchFamily="34" charset="0"/>
              </a:rPr>
              <a:t>excitatory neurotransmitters,</a:t>
            </a:r>
          </a:p>
          <a:p>
            <a:pPr algn="ctr">
              <a:lnSpc>
                <a:spcPct val="80000"/>
              </a:lnSpc>
            </a:pPr>
            <a:r>
              <a:rPr lang="cs-CZ" altLang="en-US" sz="1400" b="1">
                <a:latin typeface="Arial Narrow" panose="020B0606020202030204" pitchFamily="34" charset="0"/>
              </a:rPr>
              <a:t>such as glutamate.</a:t>
            </a:r>
            <a:endParaRPr lang="cs-CZ" altLang="en-US" sz="1400" b="1" baseline="30000">
              <a:latin typeface="Arial Narrow" panose="020B0606020202030204" pitchFamily="34" charset="0"/>
            </a:endParaRP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xmlns="" id="{6422919A-5139-474B-ABF8-1381DF741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479" y="1819276"/>
            <a:ext cx="774571" cy="35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60000"/>
              </a:lnSpc>
            </a:pPr>
            <a:r>
              <a:rPr lang="cs-CZ" altLang="en-US" sz="1400" b="1">
                <a:solidFill>
                  <a:schemeClr val="bg1"/>
                </a:solidFill>
                <a:latin typeface="Arial Narrow" panose="020B0606020202030204" pitchFamily="34" charset="0"/>
              </a:rPr>
              <a:t>Opioid</a:t>
            </a:r>
          </a:p>
          <a:p>
            <a:pPr algn="ctr">
              <a:lnSpc>
                <a:spcPct val="60000"/>
              </a:lnSpc>
            </a:pPr>
            <a:r>
              <a:rPr lang="cs-CZ" altLang="en-US" sz="1400" b="1">
                <a:solidFill>
                  <a:schemeClr val="bg1"/>
                </a:solidFill>
                <a:latin typeface="Arial Narrow" panose="020B0606020202030204" pitchFamily="34" charset="0"/>
              </a:rPr>
              <a:t>receptor</a:t>
            </a: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xmlns="" id="{523AC0E8-A875-4EF6-817D-6B276A810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779" y="4956176"/>
            <a:ext cx="774571" cy="35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60000"/>
              </a:lnSpc>
            </a:pPr>
            <a:r>
              <a:rPr lang="cs-CZ" altLang="en-US" sz="1400" b="1">
                <a:solidFill>
                  <a:schemeClr val="bg1"/>
                </a:solidFill>
                <a:latin typeface="Arial Narrow" panose="020B0606020202030204" pitchFamily="34" charset="0"/>
              </a:rPr>
              <a:t>Opioid</a:t>
            </a:r>
          </a:p>
          <a:p>
            <a:pPr algn="ctr">
              <a:lnSpc>
                <a:spcPct val="60000"/>
              </a:lnSpc>
            </a:pPr>
            <a:r>
              <a:rPr lang="cs-CZ" altLang="en-US" sz="1400" b="1">
                <a:solidFill>
                  <a:schemeClr val="bg1"/>
                </a:solidFill>
                <a:latin typeface="Arial Narrow" panose="020B0606020202030204" pitchFamily="34" charset="0"/>
              </a:rPr>
              <a:t>receptor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xmlns="" id="{3F96B943-3BBF-4CAA-8823-E7EC67C48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1" y="1479551"/>
            <a:ext cx="1228221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en-US" sz="1400" b="1">
                <a:latin typeface="Arial Narrow" panose="020B0606020202030204" pitchFamily="34" charset="0"/>
              </a:rPr>
              <a:t>PRESYNAPTIC</a:t>
            </a:r>
          </a:p>
          <a:p>
            <a:pPr>
              <a:lnSpc>
                <a:spcPct val="80000"/>
              </a:lnSpc>
            </a:pPr>
            <a:r>
              <a:rPr lang="cs-CZ" altLang="en-US" sz="1400" b="1">
                <a:latin typeface="Arial Narrow" panose="020B0606020202030204" pitchFamily="34" charset="0"/>
              </a:rPr>
              <a:t>NEURON</a:t>
            </a:r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xmlns="" id="{B22D7846-BCC7-4B0B-A051-31CE37B90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901" y="6597650"/>
            <a:ext cx="2002471" cy="26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en-US" sz="1400" b="1">
                <a:latin typeface="Arial Narrow" panose="020B0606020202030204" pitchFamily="34" charset="0"/>
              </a:rPr>
              <a:t>POSTSYNAPTIC NEURON</a:t>
            </a: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xmlns="" id="{8DB475D5-438F-498D-8181-8D9F6E645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0037" y="5330826"/>
            <a:ext cx="1980029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cs-CZ" altLang="en-US" sz="1400" b="1">
                <a:latin typeface="Arial Narrow" panose="020B0606020202030204" pitchFamily="34" charset="0"/>
              </a:rPr>
              <a:t>Activation of the </a:t>
            </a:r>
          </a:p>
          <a:p>
            <a:pPr algn="ctr">
              <a:lnSpc>
                <a:spcPct val="80000"/>
              </a:lnSpc>
            </a:pPr>
            <a:r>
              <a:rPr lang="cs-CZ" altLang="en-US" sz="1400" b="1">
                <a:latin typeface="Arial Narrow" panose="020B0606020202030204" pitchFamily="34" charset="0"/>
              </a:rPr>
              <a:t>opioid receptor increases</a:t>
            </a:r>
          </a:p>
          <a:p>
            <a:pPr algn="ctr">
              <a:lnSpc>
                <a:spcPct val="80000"/>
              </a:lnSpc>
            </a:pPr>
            <a:r>
              <a:rPr lang="cs-CZ" altLang="en-US" sz="1400" b="1">
                <a:latin typeface="Arial Narrow" panose="020B0606020202030204" pitchFamily="34" charset="0"/>
              </a:rPr>
              <a:t>K</a:t>
            </a:r>
            <a:r>
              <a:rPr lang="cs-CZ" altLang="en-US" sz="1400" b="1" baseline="30000">
                <a:latin typeface="Arial Narrow" panose="020B0606020202030204" pitchFamily="34" charset="0"/>
              </a:rPr>
              <a:t>+</a:t>
            </a:r>
            <a:r>
              <a:rPr lang="cs-CZ" altLang="en-US" sz="1400" b="1">
                <a:latin typeface="Arial Narrow" panose="020B0606020202030204" pitchFamily="34" charset="0"/>
              </a:rPr>
              <a:t> efflux and decreases</a:t>
            </a:r>
          </a:p>
          <a:p>
            <a:pPr algn="ctr">
              <a:lnSpc>
                <a:spcPct val="80000"/>
              </a:lnSpc>
            </a:pPr>
            <a:r>
              <a:rPr lang="cs-CZ" altLang="en-US" sz="1400" b="1">
                <a:latin typeface="Arial Narrow" panose="020B0606020202030204" pitchFamily="34" charset="0"/>
              </a:rPr>
              <a:t>the response of the</a:t>
            </a:r>
          </a:p>
          <a:p>
            <a:pPr algn="ctr">
              <a:lnSpc>
                <a:spcPct val="80000"/>
              </a:lnSpc>
            </a:pPr>
            <a:r>
              <a:rPr lang="cs-CZ" altLang="en-US" sz="1400" b="1">
                <a:latin typeface="Arial Narrow" panose="020B0606020202030204" pitchFamily="34" charset="0"/>
              </a:rPr>
              <a:t>post-synaptic neuron</a:t>
            </a:r>
          </a:p>
          <a:p>
            <a:pPr algn="ctr">
              <a:lnSpc>
                <a:spcPct val="80000"/>
              </a:lnSpc>
            </a:pPr>
            <a:r>
              <a:rPr lang="cs-CZ" altLang="en-US" sz="1400" b="1">
                <a:latin typeface="Arial Narrow" panose="020B0606020202030204" pitchFamily="34" charset="0"/>
              </a:rPr>
              <a:t>to excitatory neuro-</a:t>
            </a:r>
          </a:p>
          <a:p>
            <a:pPr algn="ctr">
              <a:lnSpc>
                <a:spcPct val="80000"/>
              </a:lnSpc>
            </a:pPr>
            <a:r>
              <a:rPr lang="cs-CZ" altLang="en-US" sz="1400" b="1">
                <a:latin typeface="Arial Narrow" panose="020B0606020202030204" pitchFamily="34" charset="0"/>
              </a:rPr>
              <a:t>transdmitters.</a:t>
            </a:r>
            <a:endParaRPr lang="cs-CZ" altLang="en-US" sz="1400" b="1" baseline="30000">
              <a:latin typeface="Arial Narrow" panose="020B0606020202030204" pitchFamily="34" charset="0"/>
            </a:endParaRP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xmlns="" id="{CC21814F-4D17-44A9-BC5D-19AE33996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975" y="2862264"/>
            <a:ext cx="4844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1400" b="1">
                <a:latin typeface="Arial Narrow" panose="020B0606020202030204" pitchFamily="34" charset="0"/>
              </a:rPr>
              <a:t>Ca</a:t>
            </a:r>
            <a:r>
              <a:rPr lang="cs-CZ" altLang="en-US" sz="1400" b="1" baseline="30000">
                <a:latin typeface="Arial Narrow" panose="020B0606020202030204" pitchFamily="34" charset="0"/>
              </a:rPr>
              <a:t>2+</a:t>
            </a:r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xmlns="" id="{8860E06A-01F5-493D-8C60-C213B985B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9775" y="2481264"/>
            <a:ext cx="4844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1400" b="1">
                <a:latin typeface="Arial Narrow" panose="020B0606020202030204" pitchFamily="34" charset="0"/>
              </a:rPr>
              <a:t>Ca</a:t>
            </a:r>
            <a:r>
              <a:rPr lang="cs-CZ" altLang="en-US" sz="1400" b="1" baseline="30000">
                <a:latin typeface="Arial Narrow" panose="020B0606020202030204" pitchFamily="34" charset="0"/>
              </a:rPr>
              <a:t>2+</a:t>
            </a:r>
          </a:p>
        </p:txBody>
      </p:sp>
      <p:sp>
        <p:nvSpPr>
          <p:cNvPr id="11276" name="Text Box 12">
            <a:extLst>
              <a:ext uri="{FF2B5EF4-FFF2-40B4-BE49-F238E27FC236}">
                <a16:creationId xmlns:a16="http://schemas.microsoft.com/office/drawing/2014/main" xmlns="" id="{C1F6DBB7-7BCA-40DF-A5E9-6107832D5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4475" y="3979864"/>
            <a:ext cx="3481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1400" b="1">
                <a:latin typeface="Arial Narrow" panose="020B0606020202030204" pitchFamily="34" charset="0"/>
              </a:rPr>
              <a:t>K</a:t>
            </a:r>
            <a:r>
              <a:rPr lang="cs-CZ" altLang="en-US" sz="1400" b="1" baseline="30000">
                <a:latin typeface="Arial Narrow" panose="020B0606020202030204" pitchFamily="34" charset="0"/>
              </a:rPr>
              <a:t>+</a:t>
            </a:r>
          </a:p>
        </p:txBody>
      </p:sp>
      <p:sp>
        <p:nvSpPr>
          <p:cNvPr id="11277" name="Text Box 13">
            <a:extLst>
              <a:ext uri="{FF2B5EF4-FFF2-40B4-BE49-F238E27FC236}">
                <a16:creationId xmlns:a16="http://schemas.microsoft.com/office/drawing/2014/main" xmlns="" id="{4024D306-75FB-4BB0-9CEA-9C433A920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75" y="4741864"/>
            <a:ext cx="3481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1400" b="1">
                <a:latin typeface="Arial Narrow" panose="020B0606020202030204" pitchFamily="34" charset="0"/>
              </a:rPr>
              <a:t>K</a:t>
            </a:r>
            <a:r>
              <a:rPr lang="cs-CZ" altLang="en-US" sz="1400" b="1" baseline="30000">
                <a:latin typeface="Arial Narrow" panose="020B0606020202030204" pitchFamily="34" charset="0"/>
              </a:rPr>
              <a:t>+</a:t>
            </a:r>
          </a:p>
        </p:txBody>
      </p:sp>
      <p:sp>
        <p:nvSpPr>
          <p:cNvPr id="11278" name="Text Box 14">
            <a:extLst>
              <a:ext uri="{FF2B5EF4-FFF2-40B4-BE49-F238E27FC236}">
                <a16:creationId xmlns:a16="http://schemas.microsoft.com/office/drawing/2014/main" xmlns="" id="{71B3E833-A56F-49D8-AC1B-1331C2534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1" y="4948239"/>
            <a:ext cx="898003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en-US" sz="1400" b="1">
                <a:latin typeface="Arial Narrow" panose="020B0606020202030204" pitchFamily="34" charset="0"/>
              </a:rPr>
              <a:t>Excitatory</a:t>
            </a:r>
          </a:p>
          <a:p>
            <a:pPr>
              <a:lnSpc>
                <a:spcPct val="80000"/>
              </a:lnSpc>
            </a:pPr>
            <a:r>
              <a:rPr lang="cs-CZ" altLang="en-US" sz="1400" b="1">
                <a:latin typeface="Arial Narrow" panose="020B0606020202030204" pitchFamily="34" charset="0"/>
              </a:rPr>
              <a:t>response</a:t>
            </a:r>
          </a:p>
        </p:txBody>
      </p:sp>
      <p:sp>
        <p:nvSpPr>
          <p:cNvPr id="11279" name="Text Box 15">
            <a:extLst>
              <a:ext uri="{FF2B5EF4-FFF2-40B4-BE49-F238E27FC236}">
                <a16:creationId xmlns:a16="http://schemas.microsoft.com/office/drawing/2014/main" xmlns="" id="{25A9B8AE-CC6F-4392-89AB-29FA2F059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3004" y="3811589"/>
            <a:ext cx="996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1600" b="1">
                <a:latin typeface="Arial Narrow" panose="020B0606020202030204" pitchFamily="34" charset="0"/>
              </a:rPr>
              <a:t>Glutamate</a:t>
            </a:r>
          </a:p>
        </p:txBody>
      </p:sp>
      <p:sp>
        <p:nvSpPr>
          <p:cNvPr id="11280" name="Text Box 16">
            <a:extLst>
              <a:ext uri="{FF2B5EF4-FFF2-40B4-BE49-F238E27FC236}">
                <a16:creationId xmlns:a16="http://schemas.microsoft.com/office/drawing/2014/main" xmlns="" id="{9B936884-6523-4D78-B678-32B67200A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1" y="2103439"/>
            <a:ext cx="798617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en-US" sz="1400" b="1">
                <a:latin typeface="Arial Narrow" panose="020B0606020202030204" pitchFamily="34" charset="0"/>
              </a:rPr>
              <a:t>Synaptic</a:t>
            </a:r>
          </a:p>
          <a:p>
            <a:pPr>
              <a:lnSpc>
                <a:spcPct val="80000"/>
              </a:lnSpc>
            </a:pPr>
            <a:r>
              <a:rPr lang="cs-CZ" altLang="en-US" sz="1400" b="1">
                <a:latin typeface="Arial Narrow" panose="020B0606020202030204" pitchFamily="34" charset="0"/>
              </a:rPr>
              <a:t>vesicle</a:t>
            </a:r>
          </a:p>
        </p:txBody>
      </p:sp>
      <p:sp>
        <p:nvSpPr>
          <p:cNvPr id="11281" name="Text Box 17">
            <a:extLst>
              <a:ext uri="{FF2B5EF4-FFF2-40B4-BE49-F238E27FC236}">
                <a16:creationId xmlns:a16="http://schemas.microsoft.com/office/drawing/2014/main" xmlns="" id="{644CBCCB-C958-4694-9B5B-457AE6CB6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838" y="6032500"/>
            <a:ext cx="1789112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1600" b="1">
                <a:latin typeface="Arial Narrow" panose="020B0606020202030204" pitchFamily="34" charset="0"/>
              </a:rPr>
              <a:t>(according to </a:t>
            </a:r>
          </a:p>
          <a:p>
            <a:r>
              <a:rPr lang="cs-CZ" altLang="en-US" sz="1600" b="1">
                <a:latin typeface="Arial Narrow" panose="020B0606020202030204" pitchFamily="34" charset="0"/>
              </a:rPr>
              <a:t>Lippincott´s </a:t>
            </a:r>
          </a:p>
          <a:p>
            <a:r>
              <a:rPr lang="cs-CZ" altLang="en-US" sz="1600" b="1">
                <a:latin typeface="Arial Narrow" panose="020B0606020202030204" pitchFamily="34" charset="0"/>
              </a:rPr>
              <a:t>Pharmacology, 2006</a:t>
            </a:r>
          </a:p>
        </p:txBody>
      </p:sp>
      <p:sp>
        <p:nvSpPr>
          <p:cNvPr id="11282" name="Text Box 18">
            <a:extLst>
              <a:ext uri="{FF2B5EF4-FFF2-40B4-BE49-F238E27FC236}">
                <a16:creationId xmlns:a16="http://schemas.microsoft.com/office/drawing/2014/main" xmlns="" id="{FFB60F94-ADFE-4DF6-8691-59A4A7E24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751" y="77789"/>
            <a:ext cx="459933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3600" b="1" dirty="0">
                <a:latin typeface="Arial Narrow" panose="020B0606020202030204" pitchFamily="34" charset="0"/>
              </a:rPr>
              <a:t>Mechanism of action of</a:t>
            </a:r>
          </a:p>
          <a:p>
            <a:pPr algn="ctr"/>
            <a:r>
              <a:rPr lang="cs-CZ" altLang="en-US" sz="3600" b="1" dirty="0">
                <a:latin typeface="Arial Narrow" panose="020B0606020202030204" pitchFamily="34" charset="0"/>
              </a:rPr>
              <a:t>opioid receptor agonists</a:t>
            </a:r>
          </a:p>
          <a:p>
            <a:pPr algn="ctr"/>
            <a:r>
              <a:rPr lang="cs-CZ" altLang="en-US" sz="3600" b="1" dirty="0">
                <a:latin typeface="Arial Narrow" panose="020B0606020202030204" pitchFamily="34" charset="0"/>
              </a:rPr>
              <a:t>in the spinal cord.</a:t>
            </a:r>
          </a:p>
          <a:p>
            <a:pPr algn="ctr"/>
            <a:endParaRPr lang="cs-CZ" altLang="en-US" sz="3600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D2C905-09E6-4AA4-9DA0-0E2C43310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altLang="en-US" sz="6000" b="1" u="sng" dirty="0">
                <a:solidFill>
                  <a:schemeClr val="accent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6000" b="1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Opioid receptors</a:t>
            </a:r>
            <a:br>
              <a:rPr lang="en-US" altLang="en-US" sz="6000" b="1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000" u="sng" dirty="0">
              <a:solidFill>
                <a:schemeClr val="accent5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xmlns="" id="{D54F30D0-432F-454C-A192-DA98AF6CC0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60919341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8756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B7FC8F-6D5A-49AF-A1A2-BB332F8D2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5506358"/>
          </a:xfrm>
        </p:spPr>
        <p:txBody>
          <a:bodyPr>
            <a:normAutofit/>
          </a:bodyPr>
          <a:lstStyle/>
          <a:p>
            <a:pPr algn="ctr"/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Opioid receptors</a:t>
            </a:r>
            <a:b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77D1452-F0B7-431E-9A24-D3F7103D8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0">
            <a:extLst>
              <a:ext uri="{FF2B5EF4-FFF2-40B4-BE49-F238E27FC236}">
                <a16:creationId xmlns:a16="http://schemas.microsoft.com/office/drawing/2014/main" xmlns="" id="{A660F4F9-5DF5-4F15-BE6A-CD8648BB11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2F635645-5AEE-45C4-B219-9900F39611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635200"/>
              </p:ext>
            </p:extLst>
          </p:nvPr>
        </p:nvGraphicFramePr>
        <p:xfrm>
          <a:off x="5285232" y="722376"/>
          <a:ext cx="6263640" cy="5413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1244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7D12FB-89A0-497E-BBB2-85A7660B2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Morphine</a:t>
            </a:r>
            <a:b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42A8B6-CF03-46F4-99E2-4645C11A4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564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 algn="ct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Natural alkaloid found in opium plant</a:t>
            </a:r>
            <a:endParaRPr kumimoji="0" lang="en-US" altLang="en-US" sz="32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Mechanism of action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Morphine stimulates opioid receptors in CNS &amp; spinal cord. This leads to: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1- 	Adenylyl cyclase		cAMP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 	K</a:t>
            </a:r>
            <a:r>
              <a:rPr kumimoji="0" lang="en-US" altLang="en-US" sz="32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efflux		hyperpolarization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3- 	Ca</a:t>
            </a:r>
            <a:r>
              <a:rPr kumimoji="0" lang="en-US" altLang="en-US" sz="32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++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influx		release of pain mediators e.g., substance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 &amp;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excitaory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NTs e.g., glutamate</a:t>
            </a:r>
          </a:p>
          <a:p>
            <a:endParaRPr lang="en-US" dirty="0"/>
          </a:p>
        </p:txBody>
      </p:sp>
      <p:sp>
        <p:nvSpPr>
          <p:cNvPr id="4" name="Down Arrow 2">
            <a:extLst>
              <a:ext uri="{FF2B5EF4-FFF2-40B4-BE49-F238E27FC236}">
                <a16:creationId xmlns:a16="http://schemas.microsoft.com/office/drawing/2014/main" xmlns="" id="{5E17FB3C-0956-4320-9271-68AD582F4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921" y="4067093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Down Arrow 2">
            <a:extLst>
              <a:ext uri="{FF2B5EF4-FFF2-40B4-BE49-F238E27FC236}">
                <a16:creationId xmlns:a16="http://schemas.microsoft.com/office/drawing/2014/main" xmlns="" id="{5E17FB3C-0956-4320-9271-68AD582F4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285" y="4011233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Right Arrow 3">
            <a:extLst>
              <a:ext uri="{FF2B5EF4-FFF2-40B4-BE49-F238E27FC236}">
                <a16:creationId xmlns:a16="http://schemas.microsoft.com/office/drawing/2014/main" xmlns="" id="{01766DFB-1217-43FB-9253-C537AF83B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628" y="4239833"/>
            <a:ext cx="6096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ight Arrow 3">
            <a:extLst>
              <a:ext uri="{FF2B5EF4-FFF2-40B4-BE49-F238E27FC236}">
                <a16:creationId xmlns:a16="http://schemas.microsoft.com/office/drawing/2014/main" xmlns="" id="{01766DFB-1217-43FB-9253-C537AF83B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617" y="4706178"/>
            <a:ext cx="6096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ight Arrow 3">
            <a:extLst>
              <a:ext uri="{FF2B5EF4-FFF2-40B4-BE49-F238E27FC236}">
                <a16:creationId xmlns:a16="http://schemas.microsoft.com/office/drawing/2014/main" xmlns="" id="{01766DFB-1217-43FB-9253-C537AF83B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3860" y="5105496"/>
            <a:ext cx="6096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Up Arrow 9">
            <a:extLst>
              <a:ext uri="{FF2B5EF4-FFF2-40B4-BE49-F238E27FC236}">
                <a16:creationId xmlns:a16="http://schemas.microsoft.com/office/drawing/2014/main" xmlns="" id="{17BCF999-CB59-47E1-80D0-66B856D8E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921" y="4591878"/>
            <a:ext cx="228600" cy="457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Down Arrow 8">
            <a:extLst>
              <a:ext uri="{FF2B5EF4-FFF2-40B4-BE49-F238E27FC236}">
                <a16:creationId xmlns:a16="http://schemas.microsoft.com/office/drawing/2014/main" xmlns="" id="{A91708C2-A11C-443B-B789-AD7A794BD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921" y="5105496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Down Arrow 8">
            <a:extLst>
              <a:ext uri="{FF2B5EF4-FFF2-40B4-BE49-F238E27FC236}">
                <a16:creationId xmlns:a16="http://schemas.microsoft.com/office/drawing/2014/main" xmlns="" id="{A91708C2-A11C-443B-B789-AD7A794BD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450" y="4968335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0012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jellyfish&#10;&#10;Description automatically generated with low confidence">
            <a:extLst>
              <a:ext uri="{FF2B5EF4-FFF2-40B4-BE49-F238E27FC236}">
                <a16:creationId xmlns:a16="http://schemas.microsoft.com/office/drawing/2014/main" xmlns="" id="{4227413C-2B3C-471A-9229-3E8720A41B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alphaModFix amt="35000"/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CEC2294-5A7B-45E5-9251-C1AA89F4AD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>
              <a:alpha val="6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448D0F-56F8-4678-9FF3-97C87E1D2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3400" b="1">
                <a:latin typeface="Times New Roman" pitchFamily="18" charset="0"/>
                <a:cs typeface="Times New Roman" pitchFamily="18" charset="0"/>
              </a:rPr>
              <a:t>Pharmacological actions of morphine</a:t>
            </a:r>
            <a:br>
              <a:rPr lang="en-US" sz="3400" b="1">
                <a:latin typeface="Times New Roman" pitchFamily="18" charset="0"/>
                <a:cs typeface="Times New Roman" pitchFamily="18" charset="0"/>
              </a:rPr>
            </a:br>
            <a:endParaRPr lang="en-US" sz="340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5686C85C-8B65-4D30-ADEF-463F484F09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66853848"/>
              </p:ext>
            </p:extLst>
          </p:nvPr>
        </p:nvGraphicFramePr>
        <p:xfrm>
          <a:off x="5155379" y="1065862"/>
          <a:ext cx="6192319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34837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lowchart: Document 42">
            <a:extLst>
              <a:ext uri="{FF2B5EF4-FFF2-40B4-BE49-F238E27FC236}">
                <a16:creationId xmlns:a16="http://schemas.microsoft.com/office/drawing/2014/main" xmlns="" id="{D12DDE76-C203-4047-9998-63900085B5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85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20AF05-CCE9-45C5-B7B9-E7F39574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are analgesics?</a:t>
            </a:r>
          </a:p>
        </p:txBody>
      </p:sp>
      <p:pic>
        <p:nvPicPr>
          <p:cNvPr id="4" name="Content Placeholder 6" descr="Table&#10;&#10;Description automatically generated">
            <a:extLst>
              <a:ext uri="{FF2B5EF4-FFF2-40B4-BE49-F238E27FC236}">
                <a16:creationId xmlns:a16="http://schemas.microsoft.com/office/drawing/2014/main" xmlns="" id="{A3F17F2E-F76D-4702-84F2-8B012E818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7933" y="1069092"/>
            <a:ext cx="7347537" cy="472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209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DB304A14-32D0-4873-B914-423ED7B8DA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C9D4ED-99BD-4874-8FC1-4A994ABDC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Pharmacological actions of morphine</a:t>
            </a:r>
            <a:br>
              <a:rPr lang="en-US" sz="2800" b="1">
                <a:latin typeface="Times New Roman" pitchFamily="18" charset="0"/>
                <a:cs typeface="Times New Roman" pitchFamily="18" charset="0"/>
              </a:rPr>
            </a:br>
            <a:endParaRPr lang="en-US" sz="2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97CABF9-8054-4A15-B39A-76C6CE04A9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47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9" name="!!Oval">
            <a:extLst>
              <a:ext uri="{FF2B5EF4-FFF2-40B4-BE49-F238E27FC236}">
                <a16:creationId xmlns:a16="http://schemas.microsoft.com/office/drawing/2014/main" xmlns="" id="{1D460C86-854F-4FB3-ABC2-E823D8FEB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!!Arc">
            <a:extLst>
              <a:ext uri="{FF2B5EF4-FFF2-40B4-BE49-F238E27FC236}">
                <a16:creationId xmlns:a16="http://schemas.microsoft.com/office/drawing/2014/main" xmlns="" id="{BB48116A-278A-4CC5-89D3-9DE8E8FF12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8766AFD5-B3AF-4EDE-B262-BD632E92CD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21773330"/>
              </p:ext>
            </p:extLst>
          </p:nvPr>
        </p:nvGraphicFramePr>
        <p:xfrm>
          <a:off x="838200" y="1825625"/>
          <a:ext cx="538750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7621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823F18-D0F1-41AC-8411-FB5D209CC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Pharmacological actions of morphine</a:t>
            </a:r>
            <a:b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xmlns="" id="{2621B8D6-88F5-4251-970E-3935619666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9945358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7249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268215-290E-4C8D-A838-138F54997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Pharmacological actions of morphine</a:t>
            </a:r>
            <a:br>
              <a:rPr lang="en-US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77DB2599-5710-4A1D-9A19-C171423D1B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094769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6659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A3EFF7B1-6CB7-47D1-AD37-B870CA2B21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FA2962B-21B6-4689-A95D-A8FF6ADE47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745280D-ED36-41FE-8EB1-CE597C99CF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3D26CEB3-5AE4-4088-AD63-396DB50F28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4AA9279A-AD34-474C-834E-6BF658144A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B3589559-7D9A-4ECD-90BB-A5565E2DAE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701B1A71-DCEA-4EB2-8133-98A2CD6F09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0E95A5C-1E97-41C3-9DEC-245FF6DEBF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8D3C3374-C720-4FCD-B6CD-AEF1D1A619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7639E2EF-4D23-4EA3-B29E-D6362FF722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730820A4-6CEA-4BF7-8DE4-F5B2D2EB23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F320E002-8AED-4D4F-A104-0585FFFB9A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6A0BF3F3-3A09-42CE-9483-114BD01DD9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B233BD5C-DFC7-4EB7-B348-7C9B5B8D0A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00D2CE1-35C1-46E6-BD59-CEE668BD90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A58DCE86-9AE1-46D1-96D6-04B8B3EDF6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89B74739-D423-4F25-A976-0A6CD86D17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6018E700-FF08-42AA-9237-24E7A74AD3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46B3488A-8A55-403E-B9C9-75AFA0CF53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15089B9D-BA8D-4A64-B95F-33940D9D68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18403B7-F2C7-4C07-8522-21C3191090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23B58CC6-A99E-43AF-A467-256F19287F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8FE97852-3A18-4317-B17E-8C45174F96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F9D0BC6E-6D0B-4589-B1BF-372BAA3839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530B892E-E062-4B0A-B79E-E55D36EC9A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8D1A4DF9-C28A-4C0A-B273-702F0C4880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20DCC5-C39F-4C8E-8A28-C8B33A8E6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Therapeutic uses of morphine</a:t>
            </a:r>
            <a:endParaRPr lang="en-US" sz="4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9D3A3CED-D000-410F-914C-CCE5DF6F25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44334631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15295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1022CE-74F6-4D57-A806-407A42CD9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Therapeutic uses of morphine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66E6B319-F920-4DDE-8EC2-B7E739BA98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469357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30525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90B67C-D9BC-4311-8310-6352E43A5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Adverse effects of morphine</a:t>
            </a:r>
            <a:br>
              <a:rPr lang="en-US" sz="60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000" dirty="0">
              <a:solidFill>
                <a:schemeClr val="accent5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B4180D8A-85A3-42F3-B722-DC322284CA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2614079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3262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6E8F8-78D3-E2B5-4ACB-F5EC1F03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srgbClr val="FFFFFF"/>
                </a:solidFill>
              </a:rPr>
              <a:t>Contraindications</a:t>
            </a:r>
            <a:r>
              <a:rPr lang="en-US" sz="29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BB0117-88FE-7332-E895-03F98C2AD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 lnSpcReduction="10000"/>
          </a:bodyPr>
          <a:lstStyle/>
          <a:p>
            <a:pPr lvl="0"/>
            <a:r>
              <a:rPr lang="en-US" sz="1800" b="1" dirty="0"/>
              <a:t>1-Respiratory diseases e.g., Asthma</a:t>
            </a:r>
            <a:endParaRPr lang="en-US" sz="1800" dirty="0"/>
          </a:p>
          <a:p>
            <a:pPr lvl="0"/>
            <a:r>
              <a:rPr lang="en-US" sz="1800" b="1" dirty="0"/>
              <a:t>Inhibits RC		</a:t>
            </a:r>
            <a:endParaRPr lang="en-US" sz="1800" dirty="0"/>
          </a:p>
          <a:p>
            <a:pPr lvl="0"/>
            <a:r>
              <a:rPr lang="en-US" sz="1800" b="1" dirty="0"/>
              <a:t>Increases histamine release</a:t>
            </a:r>
            <a:endParaRPr lang="en-US" sz="1800" dirty="0"/>
          </a:p>
          <a:p>
            <a:pPr lvl="0"/>
            <a:r>
              <a:rPr lang="en-US" sz="1800" b="1" dirty="0"/>
              <a:t>2- Adrenal insufficiency</a:t>
            </a:r>
          </a:p>
          <a:p>
            <a:pPr lvl="0"/>
            <a:r>
              <a:rPr lang="en-US" sz="1800" b="0" i="0" dirty="0"/>
              <a:t>Cases of adrenal insufficiency have been reported with opioid use, more often following greater than one month of use.</a:t>
            </a:r>
            <a:endParaRPr lang="en-US" sz="1800" dirty="0"/>
          </a:p>
          <a:p>
            <a:pPr lvl="0"/>
            <a:r>
              <a:rPr lang="en-US" sz="1800" b="1" dirty="0"/>
              <a:t>3- Pregnancy</a:t>
            </a:r>
          </a:p>
          <a:p>
            <a:pPr lvl="0"/>
            <a:r>
              <a:rPr lang="en-US" sz="1800" b="1" i="0" u="sng" dirty="0"/>
              <a:t>Neonatal Opioid Withdrawal Syndrome</a:t>
            </a:r>
            <a:endParaRPr lang="en-US" sz="1800" b="0" i="0" dirty="0"/>
          </a:p>
          <a:p>
            <a:pPr lvl="0"/>
            <a:r>
              <a:rPr lang="en-US" sz="1800" b="1" i="0" dirty="0"/>
              <a:t>Prolonged use of Morphine Sulfate Injection during pregnancy can result in neonatal opioid withdrawal syndrome, which may be life-threatening if not recognized and treated</a:t>
            </a:r>
            <a:endParaRPr lang="en-US" sz="1800" dirty="0"/>
          </a:p>
          <a:p>
            <a:pPr lvl="0"/>
            <a:r>
              <a:rPr lang="en-US" sz="1800" b="1" dirty="0"/>
              <a:t>Can pass placenta: Neonatal asphyxia</a:t>
            </a:r>
          </a:p>
          <a:p>
            <a:pPr lvl="0"/>
            <a:r>
              <a:rPr lang="en-US" sz="1800" b="1" dirty="0"/>
              <a:t>4- known or suspected GIT obstruction including paralytic ileus, BILIARY COLIC? </a:t>
            </a:r>
          </a:p>
          <a:p>
            <a:pPr lvl="0"/>
            <a:r>
              <a:rPr lang="en-US" sz="1800" b="1" dirty="0"/>
              <a:t>5- </a:t>
            </a:r>
            <a:r>
              <a:rPr lang="en-US" sz="1800" b="0" i="1" dirty="0"/>
              <a:t>Patients with Increased Intracranial Pressure, Brain Tumors, Head Injury, or Impaired Consciousness</a:t>
            </a:r>
          </a:p>
          <a:p>
            <a:pPr lvl="0"/>
            <a:r>
              <a:rPr lang="en-US" sz="1800" i="1" dirty="0"/>
              <a:t>6- Benign prostatic hyperplasia?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65093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B9B284-4ECD-8E21-6AE7-DE486A2C7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Morphine drug interactions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E647B0-A5F6-C03F-3B71-B2F296A74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400" b="0" i="0" dirty="0">
                <a:effectLst/>
                <a:latin typeface="Arial" panose="020B0604020202020204" pitchFamily="34" charset="0"/>
              </a:rPr>
              <a:t>Due to additive pharmacologic effect, the concomitant use of benzodiazepines or other CNS depressants, including alcohol, can increase the risk of hypotension, respiratory depression, profound sedation, coma, and death.</a:t>
            </a:r>
          </a:p>
          <a:p>
            <a:r>
              <a:rPr lang="en-US" sz="2400" b="0" i="0" dirty="0">
                <a:effectLst/>
                <a:latin typeface="Arial" panose="020B0604020202020204" pitchFamily="34" charset="0"/>
              </a:rPr>
              <a:t>The concomitant use of opioids with other drugs that affect the serotonergic neurotransmitter system has resulted in serotonin syndrome</a:t>
            </a:r>
            <a:r>
              <a:rPr lang="en-US" sz="2400" i="1" dirty="0">
                <a:latin typeface="Arial" panose="020B0604020202020204" pitchFamily="34" charset="0"/>
              </a:rPr>
              <a:t>:</a:t>
            </a:r>
            <a:endParaRPr lang="en-US" sz="2400" b="0" i="1" dirty="0">
              <a:effectLst/>
              <a:latin typeface="Arial" panose="020B0604020202020204" pitchFamily="34" charset="0"/>
            </a:endParaRPr>
          </a:p>
          <a:p>
            <a:r>
              <a:rPr lang="en-US" sz="2400" b="0" i="0" dirty="0">
                <a:effectLst/>
                <a:latin typeface="Arial" panose="020B0604020202020204" pitchFamily="34" charset="0"/>
              </a:rPr>
              <a:t>Selective serotonin reuptake inhibitors (SSRIs)</a:t>
            </a:r>
          </a:p>
          <a:p>
            <a:r>
              <a:rPr lang="en-US" sz="2400" b="0" i="0" dirty="0">
                <a:effectLst/>
                <a:latin typeface="Arial" panose="020B0604020202020204" pitchFamily="34" charset="0"/>
              </a:rPr>
              <a:t>tricyclic antidepressants (TCAs)</a:t>
            </a:r>
          </a:p>
          <a:p>
            <a:r>
              <a:rPr lang="en-US" sz="2400" b="0" i="0" dirty="0">
                <a:effectLst/>
                <a:latin typeface="Arial" panose="020B0604020202020204" pitchFamily="34" charset="0"/>
              </a:rPr>
              <a:t>monoamine oxidase (MAO) inhibitors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75992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5351A9-2EE6-44A7-9ACE-F302892C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pPr algn="ctr"/>
            <a:r>
              <a:rPr lang="en-US" sz="47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Classification of opioid drugs</a:t>
            </a:r>
            <a:br>
              <a:rPr lang="en-US" sz="47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700" dirty="0">
              <a:solidFill>
                <a:schemeClr val="accent5"/>
              </a:solidFill>
            </a:endParaRP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xmlns="" id="{05473827-186C-4C68-B880-1D4603F2BB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9732634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4756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2308FA-0019-47EE-8DF7-F2D5089FF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1- Strong agonists</a:t>
            </a:r>
            <a:br>
              <a:rPr lang="en-US" sz="60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000" dirty="0">
              <a:solidFill>
                <a:schemeClr val="accent5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53DA40CB-FA24-4313-B166-8A45047551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34113972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5496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1">
            <a:extLst>
              <a:ext uri="{FF2B5EF4-FFF2-40B4-BE49-F238E27FC236}">
                <a16:creationId xmlns:a16="http://schemas.microsoft.com/office/drawing/2014/main" xmlns="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xmlns="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A93254-2D5E-49DB-8636-15945C5A6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Analgesics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9C532E92-F49D-4F08-8629-20B1238B9A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6590221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1450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4CDFC2-1647-42B7-BA0E-864E50DBA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1" y="629266"/>
            <a:ext cx="4049268" cy="5506358"/>
          </a:xfrm>
        </p:spPr>
        <p:txBody>
          <a:bodyPr>
            <a:normAutofit/>
          </a:bodyPr>
          <a:lstStyle/>
          <a:p>
            <a:pPr lvl="0" algn="ctr"/>
            <a:r>
              <a:rPr lang="en-US" sz="3600" b="1" dirty="0">
                <a:cs typeface="Times New Roman" pitchFamily="18" charset="0"/>
              </a:rPr>
              <a:t>2- Partial </a:t>
            </a:r>
            <a:r>
              <a:rPr lang="en-US" sz="3600" b="1" dirty="0" smtClean="0">
                <a:cs typeface="Times New Roman" pitchFamily="18" charset="0"/>
              </a:rPr>
              <a:t>agonists: </a:t>
            </a:r>
            <a:r>
              <a:rPr lang="en-US" sz="3600" b="1" dirty="0" smtClean="0"/>
              <a:t>Mixed agonist/antagonists</a:t>
            </a:r>
            <a:br>
              <a:rPr lang="en-US" sz="3600" b="1" dirty="0" smtClean="0"/>
            </a:b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endParaRPr lang="en-US" sz="36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77D1452-F0B7-431E-9A24-D3F7103D8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0">
            <a:extLst>
              <a:ext uri="{FF2B5EF4-FFF2-40B4-BE49-F238E27FC236}">
                <a16:creationId xmlns:a16="http://schemas.microsoft.com/office/drawing/2014/main" xmlns="" id="{A660F4F9-5DF5-4F15-BE6A-CD8648BB11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1A1F6179-E681-4B1F-9783-FD1D58AF6B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09989719"/>
              </p:ext>
            </p:extLst>
          </p:nvPr>
        </p:nvGraphicFramePr>
        <p:xfrm>
          <a:off x="5285232" y="722376"/>
          <a:ext cx="6263640" cy="5413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5855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2ADCEC-06C4-4671-9CFE-F3570A507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xmlns="" id="{24E3E09D-E1FE-41DF-B560-82A7DD49E51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337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E29D24-0505-447F-B02D-7BEF59F8C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pPr algn="ctr"/>
            <a:r>
              <a:rPr lang="en-US" sz="47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7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7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Miscellaneous</a:t>
            </a:r>
            <a:br>
              <a:rPr lang="en-US" sz="47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700" dirty="0">
              <a:solidFill>
                <a:schemeClr val="accent5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294B94CA-262C-4A44-97B8-3A7A7A3536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95838086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2551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C6176B-41FE-485F-8EA0-502147CAF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Miscellaneous</a:t>
            </a:r>
            <a:br>
              <a:rPr lang="en-US" sz="44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BD9F6F86-6341-41DC-B51F-67CA93ACEB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748403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1501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2F4123-F932-42BB-BEB2-E53A8D944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pPr algn="ctr"/>
            <a:r>
              <a:rPr lang="en-US" sz="47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7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7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Miscellaneous</a:t>
            </a:r>
            <a:br>
              <a:rPr lang="en-US" sz="47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700" dirty="0">
              <a:solidFill>
                <a:schemeClr val="accent5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22293595-BADF-48DD-A6DB-15A626F9B9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21966112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0001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C29D5A-A560-4EF3-9A83-4809A6852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56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56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6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Opioid antagonists</a:t>
            </a:r>
            <a:br>
              <a:rPr lang="en-US" sz="56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600" dirty="0">
              <a:solidFill>
                <a:schemeClr val="accent5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7D3739D7-8B37-4594-9915-1242A71197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9807343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8303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6BD474-50EA-4651-A454-423412D49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Narcotic antagonists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D84EFE8-C53A-44C4-B289-D1B42CF690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350F4A5A-840E-4E15-A550-245574716A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16551730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2649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FA5D33-0150-48DD-9334-9089AECC1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Narcotic antagonists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D84EFE8-C53A-44C4-B289-D1B42CF690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1C59A0BB-CCB8-483F-A2CC-C590942DC2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13283509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7784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9B1A89-5DB3-442F-A9E5-DAC75D936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alt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تعرف على متعاطى الترامادول من خلال الأعراض الأتية:</a:t>
            </a:r>
            <a:br>
              <a:rPr lang="ar-EG" alt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490391-D874-45B3-BD1A-B2D9EA155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1">
              <a:lnSpc>
                <a:spcPct val="100000"/>
              </a:lnSpc>
              <a:spcBef>
                <a:spcPts val="0"/>
              </a:spcBef>
            </a:pPr>
            <a:r>
              <a:rPr lang="ar-EG" altLang="en-US" b="1" dirty="0"/>
              <a:t>الترنح اثناء المشى او السير بسحب القدم</a:t>
            </a:r>
          </a:p>
          <a:p>
            <a:pPr marL="0" indent="0" algn="just" rtl="1">
              <a:lnSpc>
                <a:spcPct val="100000"/>
              </a:lnSpc>
              <a:spcBef>
                <a:spcPts val="0"/>
              </a:spcBef>
            </a:pPr>
            <a:r>
              <a:rPr lang="ar-EG" altLang="en-US" b="1" dirty="0"/>
              <a:t>احمرار خفيف الى متوسط فى العينين وشبه مغلقتين</a:t>
            </a:r>
          </a:p>
          <a:p>
            <a:pPr marL="0" indent="0" algn="just" rtl="1">
              <a:lnSpc>
                <a:spcPct val="100000"/>
              </a:lnSpc>
              <a:spcBef>
                <a:spcPts val="0"/>
              </a:spcBef>
            </a:pPr>
            <a:r>
              <a:rPr lang="ar-EG" altLang="en-US" b="1" dirty="0"/>
              <a:t>الاكل الدائم والشرب الدائم والأكثر من المعتاد لأن الترامادول او المخدرات تشعر متعاطيها بالجوع و العطش</a:t>
            </a:r>
          </a:p>
          <a:p>
            <a:pPr marL="0" indent="0" algn="just" rtl="1">
              <a:lnSpc>
                <a:spcPct val="100000"/>
              </a:lnSpc>
              <a:spcBef>
                <a:spcPts val="0"/>
              </a:spcBef>
            </a:pPr>
            <a:r>
              <a:rPr lang="ar-EG" altLang="en-US" b="1" dirty="0"/>
              <a:t>التحدث بلسان ملتوى او ثقيل وتأتأة فى الكلام</a:t>
            </a:r>
          </a:p>
          <a:p>
            <a:pPr marL="0" indent="0" algn="just" rtl="1">
              <a:lnSpc>
                <a:spcPct val="100000"/>
              </a:lnSpc>
              <a:spcBef>
                <a:spcPts val="0"/>
              </a:spcBef>
            </a:pPr>
            <a:r>
              <a:rPr lang="ar-EG" altLang="en-US" b="1" dirty="0"/>
              <a:t>الكذب المستمر فيخفى مكان تواجده ولايخبر متى عودته فى حال خروجه</a:t>
            </a:r>
          </a:p>
          <a:p>
            <a:pPr marL="0" indent="0" algn="just" rtl="1">
              <a:lnSpc>
                <a:spcPct val="100000"/>
              </a:lnSpc>
              <a:spcBef>
                <a:spcPts val="0"/>
              </a:spcBef>
            </a:pPr>
            <a:r>
              <a:rPr lang="ar-EG" altLang="en-US" b="1" dirty="0"/>
              <a:t>حب العزلة و إغلاق الباب عليه وعدم الاهتمام بأحد من عائلته</a:t>
            </a:r>
          </a:p>
          <a:p>
            <a:pPr marL="0" indent="0" algn="just" rtl="1">
              <a:lnSpc>
                <a:spcPct val="100000"/>
              </a:lnSpc>
              <a:spcBef>
                <a:spcPts val="0"/>
              </a:spcBef>
            </a:pPr>
            <a:r>
              <a:rPr lang="ar-EG" altLang="en-US" b="1" dirty="0"/>
              <a:t>ترك الصلاة والصيام والطاعة</a:t>
            </a:r>
          </a:p>
          <a:p>
            <a:pPr marL="0" indent="0" algn="r" rt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650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1AC58-1C07-43B4-9080-3B0C29FB5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تعرف على متعاطى الترامادول من خلال الأعراض الأتية:</a:t>
            </a:r>
            <a:br>
              <a:rPr lang="ar-EG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12C1E6-21DE-4A5E-872D-81AA896A7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1">
              <a:lnSpc>
                <a:spcPct val="100000"/>
              </a:lnSpc>
              <a:spcBef>
                <a:spcPts val="0"/>
              </a:spcBef>
            </a:pPr>
            <a:r>
              <a:rPr lang="ar-EG" altLang="en-US" b="1" dirty="0"/>
              <a:t>لايهتم كثيرا بمظهره ونظافته الشخصية</a:t>
            </a:r>
          </a:p>
          <a:p>
            <a:pPr marL="0" indent="0" algn="just" rtl="1">
              <a:lnSpc>
                <a:spcPct val="100000"/>
              </a:lnSpc>
              <a:spcBef>
                <a:spcPts val="0"/>
              </a:spcBef>
            </a:pPr>
            <a:r>
              <a:rPr lang="ar-EG" altLang="en-US" b="1" dirty="0"/>
              <a:t>تردى وضعه المالى ويطلب المزيد من المال بشكل مستمر</a:t>
            </a:r>
          </a:p>
          <a:p>
            <a:pPr marL="0" indent="0" algn="just" rtl="1">
              <a:lnSpc>
                <a:spcPct val="100000"/>
              </a:lnSpc>
              <a:spcBef>
                <a:spcPts val="0"/>
              </a:spcBef>
            </a:pPr>
            <a:r>
              <a:rPr lang="ar-EG" altLang="en-US" b="1" dirty="0"/>
              <a:t>يقوم بحركات و تصرفات غير مناسبة كالضحك او البكاء فجأة</a:t>
            </a:r>
          </a:p>
          <a:p>
            <a:pPr marL="0" indent="0" algn="just" rtl="1">
              <a:lnSpc>
                <a:spcPct val="100000"/>
              </a:lnSpc>
              <a:spcBef>
                <a:spcPts val="0"/>
              </a:spcBef>
            </a:pPr>
            <a:r>
              <a:rPr lang="ar-EG" altLang="en-US" b="1" dirty="0"/>
              <a:t>التغير السريع والمفاجىء فى المزاج فتجده من عصبى الى هادىء او العكس</a:t>
            </a:r>
          </a:p>
          <a:p>
            <a:pPr marL="0" indent="0" algn="just" rtl="1">
              <a:lnSpc>
                <a:spcPct val="100000"/>
              </a:lnSpc>
              <a:spcBef>
                <a:spcPts val="0"/>
              </a:spcBef>
            </a:pPr>
            <a:r>
              <a:rPr lang="ar-EG" altLang="en-US" b="1" dirty="0"/>
              <a:t>تدنى مستوى التحصيل العلمى الدراسى وفقد التركيز والحفظ</a:t>
            </a:r>
          </a:p>
          <a:p>
            <a:pPr marL="0" indent="0" algn="just" rtl="1">
              <a:lnSpc>
                <a:spcPct val="100000"/>
              </a:lnSpc>
              <a:spcBef>
                <a:spcPts val="0"/>
              </a:spcBef>
            </a:pPr>
            <a:r>
              <a:rPr lang="ar-EG" altLang="en-US" b="1" dirty="0"/>
              <a:t>الشعور الدائم بالخوف و المراقبة ودائم الدفاع عن نفسه حتى لو لم يتم توجيه تهمة له</a:t>
            </a:r>
            <a:endParaRPr lang="en-US" altLang="en-US" b="1" dirty="0"/>
          </a:p>
          <a:p>
            <a:pPr marL="0" indent="0" algn="r" rt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869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A3EFF7B1-6CB7-47D1-AD37-B870CA2B21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FA2962B-21B6-4689-A95D-A8FF6ADE47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745280D-ED36-41FE-8EB1-CE597C99CF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3D26CEB3-5AE4-4088-AD63-396DB50F28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4AA9279A-AD34-474C-834E-6BF658144A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B3589559-7D9A-4ECD-90BB-A5565E2DAE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701B1A71-DCEA-4EB2-8133-98A2CD6F09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0E95A5C-1E97-41C3-9DEC-245FF6DEBF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8D3C3374-C720-4FCD-B6CD-AEF1D1A619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7639E2EF-4D23-4EA3-B29E-D6362FF722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730820A4-6CEA-4BF7-8DE4-F5B2D2EB23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F320E002-8AED-4D4F-A104-0585FFFB9A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6A0BF3F3-3A09-42CE-9483-114BD01DD9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B233BD5C-DFC7-4EB7-B348-7C9B5B8D0A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00D2CE1-35C1-46E6-BD59-CEE668BD90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58DCE86-9AE1-46D1-96D6-04B8B3EDF6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89B74739-D423-4F25-A976-0A6CD86D17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6018E700-FF08-42AA-9237-24E7A74AD3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46B3488A-8A55-403E-B9C9-75AFA0CF53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15089B9D-BA8D-4A64-B95F-33940D9D68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E18403B7-F2C7-4C07-8522-21C3191090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23B58CC6-A99E-43AF-A467-256F19287F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8FE97852-3A18-4317-B17E-8C45174F96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F9D0BC6E-6D0B-4589-B1BF-372BAA3839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530B892E-E062-4B0A-B79E-E55D36EC9A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8D1A4DF9-C28A-4C0A-B273-702F0C4880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633F26-0297-4305-A102-4D6E6E00C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Analgesics can be divided into two main groups: </a:t>
            </a:r>
            <a:b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C5620F0E-4369-4853-BD3D-506823B25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89948657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13814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657F69E0-C4B0-4BEC-A689-4F8D877F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ying a bow in an arrangment of presents">
            <a:extLst>
              <a:ext uri="{FF2B5EF4-FFF2-40B4-BE49-F238E27FC236}">
                <a16:creationId xmlns:a16="http://schemas.microsoft.com/office/drawing/2014/main" xmlns="" id="{5162085C-C9DB-45A8-A7CF-38E9385189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854" r="-1" b="7854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AF2767-8F1B-45EA-AC3F-58014C5185D9}"/>
              </a:ext>
            </a:extLst>
          </p:cNvPr>
          <p:cNvSpPr txBox="1"/>
          <p:nvPr/>
        </p:nvSpPr>
        <p:spPr>
          <a:xfrm>
            <a:off x="1524000" y="1122363"/>
            <a:ext cx="9144000" cy="3063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i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27" name="sketchy line">
            <a:extLst>
              <a:ext uri="{FF2B5EF4-FFF2-40B4-BE49-F238E27FC236}">
                <a16:creationId xmlns:a16="http://schemas.microsoft.com/office/drawing/2014/main" xmlns="" id="{9F6380B4-6A1C-481E-8408-B4E6C75B9B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0964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66C9F8-0F82-450A-B707-2A8A13F3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</a:rPr>
              <a:t>Why do we feel pain?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ACCFDA31-B1A8-EDB9-4DBA-1A52FB67C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67" y="2427407"/>
            <a:ext cx="5455917" cy="399645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xmlns="" id="{A931C959-4F7D-3E6F-897C-98CB4D92E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45073" y="2686563"/>
            <a:ext cx="5455917" cy="347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876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xmlns="" id="{0C0CCF94-9536-4A63-8FF2-E37827C927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C970655A-F4C2-4D7E-BAB6-D3BFC5CAE1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918174"/>
            <a:ext cx="12192000" cy="4939827"/>
          </a:xfrm>
          <a:custGeom>
            <a:avLst/>
            <a:gdLst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499101 w 12192000"/>
              <a:gd name="connsiteY144" fmla="*/ 232983 h 4939827"/>
              <a:gd name="connsiteX145" fmla="*/ 4558432 w 12192000"/>
              <a:gd name="connsiteY145" fmla="*/ 269194 h 4939827"/>
              <a:gd name="connsiteX146" fmla="*/ 4635061 w 12192000"/>
              <a:gd name="connsiteY146" fmla="*/ 280682 h 4939827"/>
              <a:gd name="connsiteX147" fmla="*/ 4680829 w 12192000"/>
              <a:gd name="connsiteY147" fmla="*/ 287953 h 4939827"/>
              <a:gd name="connsiteX148" fmla="*/ 4807427 w 12192000"/>
              <a:gd name="connsiteY148" fmla="*/ 276835 h 4939827"/>
              <a:gd name="connsiteX149" fmla="*/ 5028933 w 12192000"/>
              <a:gd name="connsiteY149" fmla="*/ 183887 h 4939827"/>
              <a:gd name="connsiteX150" fmla="*/ 5093642 w 12192000"/>
              <a:gd name="connsiteY150" fmla="*/ 177214 h 4939827"/>
              <a:gd name="connsiteX151" fmla="*/ 5102642 w 12192000"/>
              <a:gd name="connsiteY151" fmla="*/ 186816 h 4939827"/>
              <a:gd name="connsiteX152" fmla="*/ 5193590 w 12192000"/>
              <a:gd name="connsiteY152" fmla="*/ 136361 h 4939827"/>
              <a:gd name="connsiteX153" fmla="*/ 5323922 w 12192000"/>
              <a:gd name="connsiteY153" fmla="*/ 146332 h 4939827"/>
              <a:gd name="connsiteX154" fmla="*/ 5421860 w 12192000"/>
              <a:gd name="connsiteY154" fmla="*/ 167298 h 4939827"/>
              <a:gd name="connsiteX155" fmla="*/ 5476948 w 12192000"/>
              <a:gd name="connsiteY155" fmla="*/ 173249 h 4939827"/>
              <a:gd name="connsiteX156" fmla="*/ 5516842 w 12192000"/>
              <a:gd name="connsiteY156" fmla="*/ 184018 h 4939827"/>
              <a:gd name="connsiteX157" fmla="*/ 5619415 w 12192000"/>
              <a:gd name="connsiteY157" fmla="*/ 176781 h 4939827"/>
              <a:gd name="connsiteX158" fmla="*/ 5789867 w 12192000"/>
              <a:gd name="connsiteY158" fmla="*/ 150304 h 4939827"/>
              <a:gd name="connsiteX159" fmla="*/ 5825953 w 12192000"/>
              <a:gd name="connsiteY159" fmla="*/ 147907 h 4939827"/>
              <a:gd name="connsiteX160" fmla="*/ 5856168 w 12192000"/>
              <a:gd name="connsiteY160" fmla="*/ 158719 h 4939827"/>
              <a:gd name="connsiteX161" fmla="*/ 5862476 w 12192000"/>
              <a:gd name="connsiteY161" fmla="*/ 172447 h 4939827"/>
              <a:gd name="connsiteX162" fmla="*/ 5882195 w 12192000"/>
              <a:gd name="connsiteY162" fmla="*/ 173195 h 4939827"/>
              <a:gd name="connsiteX163" fmla="*/ 5887271 w 12192000"/>
              <a:gd name="connsiteY163" fmla="*/ 176084 h 4939827"/>
              <a:gd name="connsiteX164" fmla="*/ 5916552 w 12192000"/>
              <a:gd name="connsiteY164" fmla="*/ 189955 h 4939827"/>
              <a:gd name="connsiteX165" fmla="*/ 5983240 w 12192000"/>
              <a:gd name="connsiteY165" fmla="*/ 152755 h 4939827"/>
              <a:gd name="connsiteX166" fmla="*/ 6061852 w 12192000"/>
              <a:gd name="connsiteY166" fmla="*/ 161953 h 4939827"/>
              <a:gd name="connsiteX167" fmla="*/ 6408386 w 12192000"/>
              <a:gd name="connsiteY167" fmla="*/ 157590 h 4939827"/>
              <a:gd name="connsiteX168" fmla="*/ 6531386 w 12192000"/>
              <a:gd name="connsiteY168" fmla="*/ 156103 h 4939827"/>
              <a:gd name="connsiteX169" fmla="*/ 6721509 w 12192000"/>
              <a:gd name="connsiteY169" fmla="*/ 54829 h 4939827"/>
              <a:gd name="connsiteX170" fmla="*/ 6947884 w 12192000"/>
              <a:gd name="connsiteY170" fmla="*/ 47587 h 4939827"/>
              <a:gd name="connsiteX171" fmla="*/ 6965101 w 12192000"/>
              <a:gd name="connsiteY171" fmla="*/ 25718 h 4939827"/>
              <a:gd name="connsiteX172" fmla="*/ 6986370 w 12192000"/>
              <a:gd name="connsiteY172" fmla="*/ 12659 h 4939827"/>
              <a:gd name="connsiteX173" fmla="*/ 6989536 w 12192000"/>
              <a:gd name="connsiteY173" fmla="*/ 14528 h 4939827"/>
              <a:gd name="connsiteX174" fmla="*/ 7015933 w 12192000"/>
              <a:gd name="connsiteY174" fmla="*/ 9653 h 4939827"/>
              <a:gd name="connsiteX175" fmla="*/ 7020592 w 12192000"/>
              <a:gd name="connsiteY175" fmla="*/ 1651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558432 w 12192000"/>
              <a:gd name="connsiteY144" fmla="*/ 269194 h 4939827"/>
              <a:gd name="connsiteX145" fmla="*/ 4635061 w 12192000"/>
              <a:gd name="connsiteY145" fmla="*/ 280682 h 4939827"/>
              <a:gd name="connsiteX146" fmla="*/ 4680829 w 12192000"/>
              <a:gd name="connsiteY146" fmla="*/ 287953 h 4939827"/>
              <a:gd name="connsiteX147" fmla="*/ 4807427 w 12192000"/>
              <a:gd name="connsiteY147" fmla="*/ 276835 h 4939827"/>
              <a:gd name="connsiteX148" fmla="*/ 5028933 w 12192000"/>
              <a:gd name="connsiteY148" fmla="*/ 183887 h 4939827"/>
              <a:gd name="connsiteX149" fmla="*/ 5093642 w 12192000"/>
              <a:gd name="connsiteY149" fmla="*/ 177214 h 4939827"/>
              <a:gd name="connsiteX150" fmla="*/ 5102642 w 12192000"/>
              <a:gd name="connsiteY150" fmla="*/ 186816 h 4939827"/>
              <a:gd name="connsiteX151" fmla="*/ 5193590 w 12192000"/>
              <a:gd name="connsiteY151" fmla="*/ 136361 h 4939827"/>
              <a:gd name="connsiteX152" fmla="*/ 5323922 w 12192000"/>
              <a:gd name="connsiteY152" fmla="*/ 146332 h 4939827"/>
              <a:gd name="connsiteX153" fmla="*/ 5421860 w 12192000"/>
              <a:gd name="connsiteY153" fmla="*/ 167298 h 4939827"/>
              <a:gd name="connsiteX154" fmla="*/ 5476948 w 12192000"/>
              <a:gd name="connsiteY154" fmla="*/ 173249 h 4939827"/>
              <a:gd name="connsiteX155" fmla="*/ 5516842 w 12192000"/>
              <a:gd name="connsiteY155" fmla="*/ 184018 h 4939827"/>
              <a:gd name="connsiteX156" fmla="*/ 5619415 w 12192000"/>
              <a:gd name="connsiteY156" fmla="*/ 176781 h 4939827"/>
              <a:gd name="connsiteX157" fmla="*/ 5789867 w 12192000"/>
              <a:gd name="connsiteY157" fmla="*/ 150304 h 4939827"/>
              <a:gd name="connsiteX158" fmla="*/ 5825953 w 12192000"/>
              <a:gd name="connsiteY158" fmla="*/ 147907 h 4939827"/>
              <a:gd name="connsiteX159" fmla="*/ 5856168 w 12192000"/>
              <a:gd name="connsiteY159" fmla="*/ 158719 h 4939827"/>
              <a:gd name="connsiteX160" fmla="*/ 5862476 w 12192000"/>
              <a:gd name="connsiteY160" fmla="*/ 172447 h 4939827"/>
              <a:gd name="connsiteX161" fmla="*/ 5882195 w 12192000"/>
              <a:gd name="connsiteY161" fmla="*/ 173195 h 4939827"/>
              <a:gd name="connsiteX162" fmla="*/ 5887271 w 12192000"/>
              <a:gd name="connsiteY162" fmla="*/ 176084 h 4939827"/>
              <a:gd name="connsiteX163" fmla="*/ 5916552 w 12192000"/>
              <a:gd name="connsiteY163" fmla="*/ 189955 h 4939827"/>
              <a:gd name="connsiteX164" fmla="*/ 5983240 w 12192000"/>
              <a:gd name="connsiteY164" fmla="*/ 152755 h 4939827"/>
              <a:gd name="connsiteX165" fmla="*/ 6061852 w 12192000"/>
              <a:gd name="connsiteY165" fmla="*/ 161953 h 4939827"/>
              <a:gd name="connsiteX166" fmla="*/ 6408386 w 12192000"/>
              <a:gd name="connsiteY166" fmla="*/ 157590 h 4939827"/>
              <a:gd name="connsiteX167" fmla="*/ 6531386 w 12192000"/>
              <a:gd name="connsiteY167" fmla="*/ 156103 h 4939827"/>
              <a:gd name="connsiteX168" fmla="*/ 6721509 w 12192000"/>
              <a:gd name="connsiteY168" fmla="*/ 54829 h 4939827"/>
              <a:gd name="connsiteX169" fmla="*/ 6947884 w 12192000"/>
              <a:gd name="connsiteY169" fmla="*/ 47587 h 4939827"/>
              <a:gd name="connsiteX170" fmla="*/ 6965101 w 12192000"/>
              <a:gd name="connsiteY170" fmla="*/ 25718 h 4939827"/>
              <a:gd name="connsiteX171" fmla="*/ 6986370 w 12192000"/>
              <a:gd name="connsiteY171" fmla="*/ 12659 h 4939827"/>
              <a:gd name="connsiteX172" fmla="*/ 6989536 w 12192000"/>
              <a:gd name="connsiteY172" fmla="*/ 14528 h 4939827"/>
              <a:gd name="connsiteX173" fmla="*/ 7015933 w 12192000"/>
              <a:gd name="connsiteY173" fmla="*/ 9653 h 4939827"/>
              <a:gd name="connsiteX174" fmla="*/ 7020592 w 12192000"/>
              <a:gd name="connsiteY174" fmla="*/ 1651 h 4939827"/>
              <a:gd name="connsiteX175" fmla="*/ 7025905 w 12192000"/>
              <a:gd name="connsiteY17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680829 w 12192000"/>
              <a:gd name="connsiteY145" fmla="*/ 287953 h 4939827"/>
              <a:gd name="connsiteX146" fmla="*/ 4807427 w 12192000"/>
              <a:gd name="connsiteY146" fmla="*/ 276835 h 4939827"/>
              <a:gd name="connsiteX147" fmla="*/ 5028933 w 12192000"/>
              <a:gd name="connsiteY147" fmla="*/ 183887 h 4939827"/>
              <a:gd name="connsiteX148" fmla="*/ 5093642 w 12192000"/>
              <a:gd name="connsiteY148" fmla="*/ 177214 h 4939827"/>
              <a:gd name="connsiteX149" fmla="*/ 5102642 w 12192000"/>
              <a:gd name="connsiteY149" fmla="*/ 186816 h 4939827"/>
              <a:gd name="connsiteX150" fmla="*/ 5193590 w 12192000"/>
              <a:gd name="connsiteY150" fmla="*/ 136361 h 4939827"/>
              <a:gd name="connsiteX151" fmla="*/ 5323922 w 12192000"/>
              <a:gd name="connsiteY151" fmla="*/ 146332 h 4939827"/>
              <a:gd name="connsiteX152" fmla="*/ 5421860 w 12192000"/>
              <a:gd name="connsiteY152" fmla="*/ 167298 h 4939827"/>
              <a:gd name="connsiteX153" fmla="*/ 5476948 w 12192000"/>
              <a:gd name="connsiteY153" fmla="*/ 173249 h 4939827"/>
              <a:gd name="connsiteX154" fmla="*/ 5516842 w 12192000"/>
              <a:gd name="connsiteY154" fmla="*/ 184018 h 4939827"/>
              <a:gd name="connsiteX155" fmla="*/ 5619415 w 12192000"/>
              <a:gd name="connsiteY155" fmla="*/ 176781 h 4939827"/>
              <a:gd name="connsiteX156" fmla="*/ 5789867 w 12192000"/>
              <a:gd name="connsiteY156" fmla="*/ 150304 h 4939827"/>
              <a:gd name="connsiteX157" fmla="*/ 5825953 w 12192000"/>
              <a:gd name="connsiteY157" fmla="*/ 147907 h 4939827"/>
              <a:gd name="connsiteX158" fmla="*/ 5856168 w 12192000"/>
              <a:gd name="connsiteY158" fmla="*/ 158719 h 4939827"/>
              <a:gd name="connsiteX159" fmla="*/ 5862476 w 12192000"/>
              <a:gd name="connsiteY159" fmla="*/ 172447 h 4939827"/>
              <a:gd name="connsiteX160" fmla="*/ 5882195 w 12192000"/>
              <a:gd name="connsiteY160" fmla="*/ 173195 h 4939827"/>
              <a:gd name="connsiteX161" fmla="*/ 5887271 w 12192000"/>
              <a:gd name="connsiteY161" fmla="*/ 176084 h 4939827"/>
              <a:gd name="connsiteX162" fmla="*/ 5916552 w 12192000"/>
              <a:gd name="connsiteY162" fmla="*/ 189955 h 4939827"/>
              <a:gd name="connsiteX163" fmla="*/ 5983240 w 12192000"/>
              <a:gd name="connsiteY163" fmla="*/ 152755 h 4939827"/>
              <a:gd name="connsiteX164" fmla="*/ 6061852 w 12192000"/>
              <a:gd name="connsiteY164" fmla="*/ 161953 h 4939827"/>
              <a:gd name="connsiteX165" fmla="*/ 6408386 w 12192000"/>
              <a:gd name="connsiteY165" fmla="*/ 157590 h 4939827"/>
              <a:gd name="connsiteX166" fmla="*/ 6531386 w 12192000"/>
              <a:gd name="connsiteY166" fmla="*/ 156103 h 4939827"/>
              <a:gd name="connsiteX167" fmla="*/ 6721509 w 12192000"/>
              <a:gd name="connsiteY167" fmla="*/ 54829 h 4939827"/>
              <a:gd name="connsiteX168" fmla="*/ 6947884 w 12192000"/>
              <a:gd name="connsiteY168" fmla="*/ 47587 h 4939827"/>
              <a:gd name="connsiteX169" fmla="*/ 6965101 w 12192000"/>
              <a:gd name="connsiteY169" fmla="*/ 25718 h 4939827"/>
              <a:gd name="connsiteX170" fmla="*/ 6986370 w 12192000"/>
              <a:gd name="connsiteY170" fmla="*/ 12659 h 4939827"/>
              <a:gd name="connsiteX171" fmla="*/ 6989536 w 12192000"/>
              <a:gd name="connsiteY171" fmla="*/ 14528 h 4939827"/>
              <a:gd name="connsiteX172" fmla="*/ 7015933 w 12192000"/>
              <a:gd name="connsiteY172" fmla="*/ 9653 h 4939827"/>
              <a:gd name="connsiteX173" fmla="*/ 7020592 w 12192000"/>
              <a:gd name="connsiteY173" fmla="*/ 1651 h 4939827"/>
              <a:gd name="connsiteX174" fmla="*/ 7025905 w 12192000"/>
              <a:gd name="connsiteY17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08386 w 12192000"/>
              <a:gd name="connsiteY164" fmla="*/ 157590 h 4939827"/>
              <a:gd name="connsiteX165" fmla="*/ 6531386 w 12192000"/>
              <a:gd name="connsiteY165" fmla="*/ 156103 h 4939827"/>
              <a:gd name="connsiteX166" fmla="*/ 6721509 w 12192000"/>
              <a:gd name="connsiteY166" fmla="*/ 54829 h 4939827"/>
              <a:gd name="connsiteX167" fmla="*/ 6947884 w 12192000"/>
              <a:gd name="connsiteY167" fmla="*/ 47587 h 4939827"/>
              <a:gd name="connsiteX168" fmla="*/ 6965101 w 12192000"/>
              <a:gd name="connsiteY168" fmla="*/ 25718 h 4939827"/>
              <a:gd name="connsiteX169" fmla="*/ 6986370 w 12192000"/>
              <a:gd name="connsiteY169" fmla="*/ 12659 h 4939827"/>
              <a:gd name="connsiteX170" fmla="*/ 6989536 w 12192000"/>
              <a:gd name="connsiteY170" fmla="*/ 14528 h 4939827"/>
              <a:gd name="connsiteX171" fmla="*/ 7015933 w 12192000"/>
              <a:gd name="connsiteY171" fmla="*/ 9653 h 4939827"/>
              <a:gd name="connsiteX172" fmla="*/ 7020592 w 12192000"/>
              <a:gd name="connsiteY172" fmla="*/ 1651 h 4939827"/>
              <a:gd name="connsiteX173" fmla="*/ 7025905 w 12192000"/>
              <a:gd name="connsiteY17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21509 w 12192000"/>
              <a:gd name="connsiteY165" fmla="*/ 54829 h 4939827"/>
              <a:gd name="connsiteX166" fmla="*/ 6947884 w 12192000"/>
              <a:gd name="connsiteY166" fmla="*/ 47587 h 4939827"/>
              <a:gd name="connsiteX167" fmla="*/ 6965101 w 12192000"/>
              <a:gd name="connsiteY167" fmla="*/ 25718 h 4939827"/>
              <a:gd name="connsiteX168" fmla="*/ 6986370 w 12192000"/>
              <a:gd name="connsiteY168" fmla="*/ 12659 h 4939827"/>
              <a:gd name="connsiteX169" fmla="*/ 6989536 w 12192000"/>
              <a:gd name="connsiteY169" fmla="*/ 14528 h 4939827"/>
              <a:gd name="connsiteX170" fmla="*/ 7015933 w 12192000"/>
              <a:gd name="connsiteY170" fmla="*/ 9653 h 4939827"/>
              <a:gd name="connsiteX171" fmla="*/ 7020592 w 12192000"/>
              <a:gd name="connsiteY171" fmla="*/ 1651 h 4939827"/>
              <a:gd name="connsiteX172" fmla="*/ 7025905 w 12192000"/>
              <a:gd name="connsiteY17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947884 w 12192000"/>
              <a:gd name="connsiteY165" fmla="*/ 47587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152287 w 12192000"/>
              <a:gd name="connsiteY163" fmla="*/ 116736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56458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922756 w 12192000"/>
              <a:gd name="connsiteY135" fmla="*/ 194044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98001 w 12192000"/>
              <a:gd name="connsiteY124" fmla="*/ 231941 h 4939827"/>
              <a:gd name="connsiteX125" fmla="*/ 3561557 w 12192000"/>
              <a:gd name="connsiteY125" fmla="*/ 228095 h 4939827"/>
              <a:gd name="connsiteX126" fmla="*/ 3611920 w 12192000"/>
              <a:gd name="connsiteY126" fmla="*/ 218094 h 4939827"/>
              <a:gd name="connsiteX127" fmla="*/ 3620528 w 12192000"/>
              <a:gd name="connsiteY127" fmla="*/ 218788 h 4939827"/>
              <a:gd name="connsiteX128" fmla="*/ 3620766 w 12192000"/>
              <a:gd name="connsiteY128" fmla="*/ 218511 h 4939827"/>
              <a:gd name="connsiteX129" fmla="*/ 3629977 w 12192000"/>
              <a:gd name="connsiteY129" fmla="*/ 218664 h 4939827"/>
              <a:gd name="connsiteX130" fmla="*/ 3636217 w 12192000"/>
              <a:gd name="connsiteY130" fmla="*/ 220048 h 4939827"/>
              <a:gd name="connsiteX131" fmla="*/ 3709484 w 12192000"/>
              <a:gd name="connsiteY131" fmla="*/ 186927 h 4939827"/>
              <a:gd name="connsiteX132" fmla="*/ 3761342 w 12192000"/>
              <a:gd name="connsiteY132" fmla="*/ 177474 h 4939827"/>
              <a:gd name="connsiteX133" fmla="*/ 3799748 w 12192000"/>
              <a:gd name="connsiteY133" fmla="*/ 167154 h 4939827"/>
              <a:gd name="connsiteX134" fmla="*/ 3922756 w 12192000"/>
              <a:gd name="connsiteY134" fmla="*/ 194044 h 4939827"/>
              <a:gd name="connsiteX135" fmla="*/ 4028476 w 12192000"/>
              <a:gd name="connsiteY135" fmla="*/ 223679 h 4939827"/>
              <a:gd name="connsiteX136" fmla="*/ 4191582 w 12192000"/>
              <a:gd name="connsiteY136" fmla="*/ 238952 h 4939827"/>
              <a:gd name="connsiteX137" fmla="*/ 4251024 w 12192000"/>
              <a:gd name="connsiteY137" fmla="*/ 240874 h 4939827"/>
              <a:gd name="connsiteX138" fmla="*/ 4355275 w 12192000"/>
              <a:gd name="connsiteY138" fmla="*/ 260205 h 4939827"/>
              <a:gd name="connsiteX139" fmla="*/ 4423807 w 12192000"/>
              <a:gd name="connsiteY139" fmla="*/ 270366 h 4939827"/>
              <a:gd name="connsiteX140" fmla="*/ 4558432 w 12192000"/>
              <a:gd name="connsiteY140" fmla="*/ 269194 h 4939827"/>
              <a:gd name="connsiteX141" fmla="*/ 4635061 w 12192000"/>
              <a:gd name="connsiteY141" fmla="*/ 280682 h 4939827"/>
              <a:gd name="connsiteX142" fmla="*/ 4807427 w 12192000"/>
              <a:gd name="connsiteY142" fmla="*/ 276835 h 4939827"/>
              <a:gd name="connsiteX143" fmla="*/ 5028933 w 12192000"/>
              <a:gd name="connsiteY143" fmla="*/ 183887 h 4939827"/>
              <a:gd name="connsiteX144" fmla="*/ 5093642 w 12192000"/>
              <a:gd name="connsiteY144" fmla="*/ 177214 h 4939827"/>
              <a:gd name="connsiteX145" fmla="*/ 5102642 w 12192000"/>
              <a:gd name="connsiteY145" fmla="*/ 186816 h 4939827"/>
              <a:gd name="connsiteX146" fmla="*/ 5193590 w 12192000"/>
              <a:gd name="connsiteY146" fmla="*/ 156458 h 4939827"/>
              <a:gd name="connsiteX147" fmla="*/ 5323922 w 12192000"/>
              <a:gd name="connsiteY147" fmla="*/ 146332 h 4939827"/>
              <a:gd name="connsiteX148" fmla="*/ 5421860 w 12192000"/>
              <a:gd name="connsiteY148" fmla="*/ 167298 h 4939827"/>
              <a:gd name="connsiteX149" fmla="*/ 5476948 w 12192000"/>
              <a:gd name="connsiteY149" fmla="*/ 173249 h 4939827"/>
              <a:gd name="connsiteX150" fmla="*/ 5516842 w 12192000"/>
              <a:gd name="connsiteY150" fmla="*/ 184018 h 4939827"/>
              <a:gd name="connsiteX151" fmla="*/ 5619415 w 12192000"/>
              <a:gd name="connsiteY151" fmla="*/ 176781 h 4939827"/>
              <a:gd name="connsiteX152" fmla="*/ 5789867 w 12192000"/>
              <a:gd name="connsiteY152" fmla="*/ 150304 h 4939827"/>
              <a:gd name="connsiteX153" fmla="*/ 5825953 w 12192000"/>
              <a:gd name="connsiteY153" fmla="*/ 147907 h 4939827"/>
              <a:gd name="connsiteX154" fmla="*/ 5856168 w 12192000"/>
              <a:gd name="connsiteY154" fmla="*/ 158719 h 4939827"/>
              <a:gd name="connsiteX155" fmla="*/ 5862476 w 12192000"/>
              <a:gd name="connsiteY155" fmla="*/ 172447 h 4939827"/>
              <a:gd name="connsiteX156" fmla="*/ 5882195 w 12192000"/>
              <a:gd name="connsiteY156" fmla="*/ 173195 h 4939827"/>
              <a:gd name="connsiteX157" fmla="*/ 5887271 w 12192000"/>
              <a:gd name="connsiteY157" fmla="*/ 176084 h 4939827"/>
              <a:gd name="connsiteX158" fmla="*/ 5921577 w 12192000"/>
              <a:gd name="connsiteY158" fmla="*/ 169858 h 4939827"/>
              <a:gd name="connsiteX159" fmla="*/ 5983240 w 12192000"/>
              <a:gd name="connsiteY159" fmla="*/ 152755 h 4939827"/>
              <a:gd name="connsiteX160" fmla="*/ 6152287 w 12192000"/>
              <a:gd name="connsiteY160" fmla="*/ 116736 h 4939827"/>
              <a:gd name="connsiteX161" fmla="*/ 6415830 w 12192000"/>
              <a:gd name="connsiteY161" fmla="*/ 136006 h 4939827"/>
              <a:gd name="connsiteX162" fmla="*/ 6756965 w 12192000"/>
              <a:gd name="connsiteY162" fmla="*/ 57636 h 4939827"/>
              <a:gd name="connsiteX163" fmla="*/ 6819400 w 12192000"/>
              <a:gd name="connsiteY163" fmla="*/ 30742 h 4939827"/>
              <a:gd name="connsiteX164" fmla="*/ 6986370 w 12192000"/>
              <a:gd name="connsiteY164" fmla="*/ 12659 h 4939827"/>
              <a:gd name="connsiteX165" fmla="*/ 6989536 w 12192000"/>
              <a:gd name="connsiteY165" fmla="*/ 14528 h 4939827"/>
              <a:gd name="connsiteX166" fmla="*/ 7015933 w 12192000"/>
              <a:gd name="connsiteY166" fmla="*/ 9653 h 4939827"/>
              <a:gd name="connsiteX167" fmla="*/ 7020592 w 12192000"/>
              <a:gd name="connsiteY167" fmla="*/ 1651 h 4939827"/>
              <a:gd name="connsiteX168" fmla="*/ 7025905 w 12192000"/>
              <a:gd name="connsiteY16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30844 w 12192000"/>
              <a:gd name="connsiteY115" fmla="*/ 225861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3030844 w 12192000"/>
              <a:gd name="connsiteY114" fmla="*/ 225861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87089 w 12192000"/>
              <a:gd name="connsiteY55" fmla="*/ 303891 h 4939827"/>
              <a:gd name="connsiteX56" fmla="*/ 9371484 w 12192000"/>
              <a:gd name="connsiteY56" fmla="*/ 329634 h 4939827"/>
              <a:gd name="connsiteX57" fmla="*/ 9404829 w 12192000"/>
              <a:gd name="connsiteY57" fmla="*/ 339038 h 4939827"/>
              <a:gd name="connsiteX58" fmla="*/ 9427021 w 12192000"/>
              <a:gd name="connsiteY58" fmla="*/ 358784 h 4939827"/>
              <a:gd name="connsiteX59" fmla="*/ 9670844 w 12192000"/>
              <a:gd name="connsiteY59" fmla="*/ 405128 h 4939827"/>
              <a:gd name="connsiteX60" fmla="*/ 9816083 w 12192000"/>
              <a:gd name="connsiteY60" fmla="*/ 416573 h 4939827"/>
              <a:gd name="connsiteX61" fmla="*/ 9936741 w 12192000"/>
              <a:gd name="connsiteY61" fmla="*/ 437044 h 4939827"/>
              <a:gd name="connsiteX62" fmla="*/ 10050093 w 12192000"/>
              <a:gd name="connsiteY62" fmla="*/ 443783 h 4939827"/>
              <a:gd name="connsiteX63" fmla="*/ 10130090 w 12192000"/>
              <a:gd name="connsiteY63" fmla="*/ 459520 h 4939827"/>
              <a:gd name="connsiteX64" fmla="*/ 10173456 w 12192000"/>
              <a:gd name="connsiteY64" fmla="*/ 457749 h 4939827"/>
              <a:gd name="connsiteX65" fmla="*/ 10218232 w 12192000"/>
              <a:gd name="connsiteY65" fmla="*/ 459820 h 4939827"/>
              <a:gd name="connsiteX66" fmla="*/ 10354176 w 12192000"/>
              <a:gd name="connsiteY66" fmla="*/ 471377 h 4939827"/>
              <a:gd name="connsiteX67" fmla="*/ 10430681 w 12192000"/>
              <a:gd name="connsiteY67" fmla="*/ 481226 h 4939827"/>
              <a:gd name="connsiteX68" fmla="*/ 10478169 w 12192000"/>
              <a:gd name="connsiteY68" fmla="*/ 481774 h 4939827"/>
              <a:gd name="connsiteX69" fmla="*/ 10540907 w 12192000"/>
              <a:gd name="connsiteY69" fmla="*/ 485607 h 4939827"/>
              <a:gd name="connsiteX70" fmla="*/ 10614941 w 12192000"/>
              <a:gd name="connsiteY70" fmla="*/ 487592 h 4939827"/>
              <a:gd name="connsiteX71" fmla="*/ 10674098 w 12192000"/>
              <a:gd name="connsiteY71" fmla="*/ 521656 h 4939827"/>
              <a:gd name="connsiteX72" fmla="*/ 10874834 w 12192000"/>
              <a:gd name="connsiteY72" fmla="*/ 574867 h 4939827"/>
              <a:gd name="connsiteX73" fmla="*/ 10944981 w 12192000"/>
              <a:gd name="connsiteY73" fmla="*/ 615042 h 4939827"/>
              <a:gd name="connsiteX74" fmla="*/ 11006376 w 12192000"/>
              <a:gd name="connsiteY74" fmla="*/ 645957 h 4939827"/>
              <a:gd name="connsiteX75" fmla="*/ 11076308 w 12192000"/>
              <a:gd name="connsiteY75" fmla="*/ 675698 h 4939827"/>
              <a:gd name="connsiteX76" fmla="*/ 11148789 w 12192000"/>
              <a:gd name="connsiteY76" fmla="*/ 685041 h 4939827"/>
              <a:gd name="connsiteX77" fmla="*/ 11249129 w 12192000"/>
              <a:gd name="connsiteY77" fmla="*/ 684218 h 4939827"/>
              <a:gd name="connsiteX78" fmla="*/ 11299915 w 12192000"/>
              <a:gd name="connsiteY78" fmla="*/ 692177 h 4939827"/>
              <a:gd name="connsiteX79" fmla="*/ 11386973 w 12192000"/>
              <a:gd name="connsiteY79" fmla="*/ 708209 h 4939827"/>
              <a:gd name="connsiteX80" fmla="*/ 11500105 w 12192000"/>
              <a:gd name="connsiteY80" fmla="*/ 735014 h 4939827"/>
              <a:gd name="connsiteX81" fmla="*/ 11621735 w 12192000"/>
              <a:gd name="connsiteY81" fmla="*/ 789584 h 4939827"/>
              <a:gd name="connsiteX82" fmla="*/ 11691200 w 12192000"/>
              <a:gd name="connsiteY82" fmla="*/ 867902 h 4939827"/>
              <a:gd name="connsiteX83" fmla="*/ 11819427 w 12192000"/>
              <a:gd name="connsiteY83" fmla="*/ 911634 h 4939827"/>
              <a:gd name="connsiteX84" fmla="*/ 11969720 w 12192000"/>
              <a:gd name="connsiteY84" fmla="*/ 964737 h 4939827"/>
              <a:gd name="connsiteX85" fmla="*/ 12055766 w 12192000"/>
              <a:gd name="connsiteY85" fmla="*/ 991268 h 4939827"/>
              <a:gd name="connsiteX86" fmla="*/ 12171539 w 12192000"/>
              <a:gd name="connsiteY86" fmla="*/ 995427 h 4939827"/>
              <a:gd name="connsiteX87" fmla="*/ 12187831 w 12192000"/>
              <a:gd name="connsiteY87" fmla="*/ 996580 h 4939827"/>
              <a:gd name="connsiteX88" fmla="*/ 12192000 w 12192000"/>
              <a:gd name="connsiteY88" fmla="*/ 996726 h 4939827"/>
              <a:gd name="connsiteX89" fmla="*/ 12192000 w 12192000"/>
              <a:gd name="connsiteY89" fmla="*/ 4939827 h 4939827"/>
              <a:gd name="connsiteX90" fmla="*/ 0 w 12192000"/>
              <a:gd name="connsiteY90" fmla="*/ 4939827 h 4939827"/>
              <a:gd name="connsiteX91" fmla="*/ 0 w 12192000"/>
              <a:gd name="connsiteY91" fmla="*/ 512043 h 4939827"/>
              <a:gd name="connsiteX92" fmla="*/ 7381 w 12192000"/>
              <a:gd name="connsiteY92" fmla="*/ 512580 h 4939827"/>
              <a:gd name="connsiteX93" fmla="*/ 100029 w 12192000"/>
              <a:gd name="connsiteY93" fmla="*/ 504758 h 4939827"/>
              <a:gd name="connsiteX94" fmla="*/ 155244 w 12192000"/>
              <a:gd name="connsiteY94" fmla="*/ 525130 h 4939827"/>
              <a:gd name="connsiteX95" fmla="*/ 254366 w 12192000"/>
              <a:gd name="connsiteY95" fmla="*/ 534449 h 4939827"/>
              <a:gd name="connsiteX96" fmla="*/ 447292 w 12192000"/>
              <a:gd name="connsiteY96" fmla="*/ 542725 h 4939827"/>
              <a:gd name="connsiteX97" fmla="*/ 628105 w 12192000"/>
              <a:gd name="connsiteY97" fmla="*/ 547853 h 4939827"/>
              <a:gd name="connsiteX98" fmla="*/ 783146 w 12192000"/>
              <a:gd name="connsiteY98" fmla="*/ 591799 h 4939827"/>
              <a:gd name="connsiteX99" fmla="*/ 1043676 w 12192000"/>
              <a:gd name="connsiteY99" fmla="*/ 591887 h 4939827"/>
              <a:gd name="connsiteX100" fmla="*/ 1281816 w 12192000"/>
              <a:gd name="connsiteY100" fmla="*/ 520946 h 4939827"/>
              <a:gd name="connsiteX101" fmla="*/ 1486347 w 12192000"/>
              <a:gd name="connsiteY101" fmla="*/ 487310 h 4939827"/>
              <a:gd name="connsiteX102" fmla="*/ 1568079 w 12192000"/>
              <a:gd name="connsiteY102" fmla="*/ 462531 h 4939827"/>
              <a:gd name="connsiteX103" fmla="*/ 1622516 w 12192000"/>
              <a:gd name="connsiteY103" fmla="*/ 466058 h 4939827"/>
              <a:gd name="connsiteX104" fmla="*/ 1655457 w 12192000"/>
              <a:gd name="connsiteY104" fmla="*/ 465359 h 4939827"/>
              <a:gd name="connsiteX105" fmla="*/ 1717454 w 12192000"/>
              <a:gd name="connsiteY105" fmla="*/ 417203 h 4939827"/>
              <a:gd name="connsiteX106" fmla="*/ 1913794 w 12192000"/>
              <a:gd name="connsiteY106" fmla="*/ 365255 h 4939827"/>
              <a:gd name="connsiteX107" fmla="*/ 2129762 w 12192000"/>
              <a:gd name="connsiteY107" fmla="*/ 367832 h 4939827"/>
              <a:gd name="connsiteX108" fmla="*/ 2376970 w 12192000"/>
              <a:gd name="connsiteY108" fmla="*/ 350129 h 4939827"/>
              <a:gd name="connsiteX109" fmla="*/ 2480155 w 12192000"/>
              <a:gd name="connsiteY109" fmla="*/ 359227 h 4939827"/>
              <a:gd name="connsiteX110" fmla="*/ 2586782 w 12192000"/>
              <a:gd name="connsiteY110" fmla="*/ 339352 h 4939827"/>
              <a:gd name="connsiteX111" fmla="*/ 2679617 w 12192000"/>
              <a:gd name="connsiteY111" fmla="*/ 305383 h 4939827"/>
              <a:gd name="connsiteX112" fmla="*/ 2788947 w 12192000"/>
              <a:gd name="connsiteY112" fmla="*/ 250375 h 4939827"/>
              <a:gd name="connsiteX113" fmla="*/ 2965530 w 12192000"/>
              <a:gd name="connsiteY113" fmla="*/ 245958 h 4939827"/>
              <a:gd name="connsiteX114" fmla="*/ 3103677 w 12192000"/>
              <a:gd name="connsiteY114" fmla="*/ 209527 h 4939827"/>
              <a:gd name="connsiteX115" fmla="*/ 3126759 w 12192000"/>
              <a:gd name="connsiteY115" fmla="*/ 211226 h 4939827"/>
              <a:gd name="connsiteX116" fmla="*/ 3164020 w 12192000"/>
              <a:gd name="connsiteY116" fmla="*/ 212779 h 4939827"/>
              <a:gd name="connsiteX117" fmla="*/ 3285019 w 12192000"/>
              <a:gd name="connsiteY117" fmla="*/ 220535 h 4939827"/>
              <a:gd name="connsiteX118" fmla="*/ 3365154 w 12192000"/>
              <a:gd name="connsiteY118" fmla="*/ 226416 h 4939827"/>
              <a:gd name="connsiteX119" fmla="*/ 3367507 w 12192000"/>
              <a:gd name="connsiteY119" fmla="*/ 225416 h 4939827"/>
              <a:gd name="connsiteX120" fmla="*/ 3387567 w 12192000"/>
              <a:gd name="connsiteY120" fmla="*/ 227103 h 4939827"/>
              <a:gd name="connsiteX121" fmla="*/ 3498001 w 12192000"/>
              <a:gd name="connsiteY121" fmla="*/ 231941 h 4939827"/>
              <a:gd name="connsiteX122" fmla="*/ 3561557 w 12192000"/>
              <a:gd name="connsiteY122" fmla="*/ 228095 h 4939827"/>
              <a:gd name="connsiteX123" fmla="*/ 3611920 w 12192000"/>
              <a:gd name="connsiteY123" fmla="*/ 218094 h 4939827"/>
              <a:gd name="connsiteX124" fmla="*/ 3620528 w 12192000"/>
              <a:gd name="connsiteY124" fmla="*/ 218788 h 4939827"/>
              <a:gd name="connsiteX125" fmla="*/ 3620766 w 12192000"/>
              <a:gd name="connsiteY125" fmla="*/ 218511 h 4939827"/>
              <a:gd name="connsiteX126" fmla="*/ 3629977 w 12192000"/>
              <a:gd name="connsiteY126" fmla="*/ 218664 h 4939827"/>
              <a:gd name="connsiteX127" fmla="*/ 3636217 w 12192000"/>
              <a:gd name="connsiteY127" fmla="*/ 220048 h 4939827"/>
              <a:gd name="connsiteX128" fmla="*/ 3709484 w 12192000"/>
              <a:gd name="connsiteY128" fmla="*/ 186927 h 4939827"/>
              <a:gd name="connsiteX129" fmla="*/ 3761342 w 12192000"/>
              <a:gd name="connsiteY129" fmla="*/ 177474 h 4939827"/>
              <a:gd name="connsiteX130" fmla="*/ 3799748 w 12192000"/>
              <a:gd name="connsiteY130" fmla="*/ 167154 h 4939827"/>
              <a:gd name="connsiteX131" fmla="*/ 3922756 w 12192000"/>
              <a:gd name="connsiteY131" fmla="*/ 194044 h 4939827"/>
              <a:gd name="connsiteX132" fmla="*/ 4028476 w 12192000"/>
              <a:gd name="connsiteY132" fmla="*/ 223679 h 4939827"/>
              <a:gd name="connsiteX133" fmla="*/ 4191582 w 12192000"/>
              <a:gd name="connsiteY133" fmla="*/ 238952 h 4939827"/>
              <a:gd name="connsiteX134" fmla="*/ 4251024 w 12192000"/>
              <a:gd name="connsiteY134" fmla="*/ 240874 h 4939827"/>
              <a:gd name="connsiteX135" fmla="*/ 4355275 w 12192000"/>
              <a:gd name="connsiteY135" fmla="*/ 260205 h 4939827"/>
              <a:gd name="connsiteX136" fmla="*/ 4423807 w 12192000"/>
              <a:gd name="connsiteY136" fmla="*/ 270366 h 4939827"/>
              <a:gd name="connsiteX137" fmla="*/ 4558432 w 12192000"/>
              <a:gd name="connsiteY137" fmla="*/ 269194 h 4939827"/>
              <a:gd name="connsiteX138" fmla="*/ 4635061 w 12192000"/>
              <a:gd name="connsiteY138" fmla="*/ 280682 h 4939827"/>
              <a:gd name="connsiteX139" fmla="*/ 4807427 w 12192000"/>
              <a:gd name="connsiteY139" fmla="*/ 276835 h 4939827"/>
              <a:gd name="connsiteX140" fmla="*/ 5028933 w 12192000"/>
              <a:gd name="connsiteY140" fmla="*/ 183887 h 4939827"/>
              <a:gd name="connsiteX141" fmla="*/ 5093642 w 12192000"/>
              <a:gd name="connsiteY141" fmla="*/ 177214 h 4939827"/>
              <a:gd name="connsiteX142" fmla="*/ 5102642 w 12192000"/>
              <a:gd name="connsiteY142" fmla="*/ 186816 h 4939827"/>
              <a:gd name="connsiteX143" fmla="*/ 5193590 w 12192000"/>
              <a:gd name="connsiteY143" fmla="*/ 156458 h 4939827"/>
              <a:gd name="connsiteX144" fmla="*/ 5323922 w 12192000"/>
              <a:gd name="connsiteY144" fmla="*/ 146332 h 4939827"/>
              <a:gd name="connsiteX145" fmla="*/ 5421860 w 12192000"/>
              <a:gd name="connsiteY145" fmla="*/ 167298 h 4939827"/>
              <a:gd name="connsiteX146" fmla="*/ 5476948 w 12192000"/>
              <a:gd name="connsiteY146" fmla="*/ 173249 h 4939827"/>
              <a:gd name="connsiteX147" fmla="*/ 5516842 w 12192000"/>
              <a:gd name="connsiteY147" fmla="*/ 184018 h 4939827"/>
              <a:gd name="connsiteX148" fmla="*/ 5619415 w 12192000"/>
              <a:gd name="connsiteY148" fmla="*/ 176781 h 4939827"/>
              <a:gd name="connsiteX149" fmla="*/ 5789867 w 12192000"/>
              <a:gd name="connsiteY149" fmla="*/ 150304 h 4939827"/>
              <a:gd name="connsiteX150" fmla="*/ 5825953 w 12192000"/>
              <a:gd name="connsiteY150" fmla="*/ 147907 h 4939827"/>
              <a:gd name="connsiteX151" fmla="*/ 5856168 w 12192000"/>
              <a:gd name="connsiteY151" fmla="*/ 158719 h 4939827"/>
              <a:gd name="connsiteX152" fmla="*/ 5862476 w 12192000"/>
              <a:gd name="connsiteY152" fmla="*/ 172447 h 4939827"/>
              <a:gd name="connsiteX153" fmla="*/ 5882195 w 12192000"/>
              <a:gd name="connsiteY153" fmla="*/ 173195 h 4939827"/>
              <a:gd name="connsiteX154" fmla="*/ 5887271 w 12192000"/>
              <a:gd name="connsiteY154" fmla="*/ 176084 h 4939827"/>
              <a:gd name="connsiteX155" fmla="*/ 5921577 w 12192000"/>
              <a:gd name="connsiteY155" fmla="*/ 169858 h 4939827"/>
              <a:gd name="connsiteX156" fmla="*/ 5983240 w 12192000"/>
              <a:gd name="connsiteY156" fmla="*/ 152755 h 4939827"/>
              <a:gd name="connsiteX157" fmla="*/ 6152287 w 12192000"/>
              <a:gd name="connsiteY157" fmla="*/ 116736 h 4939827"/>
              <a:gd name="connsiteX158" fmla="*/ 6415830 w 12192000"/>
              <a:gd name="connsiteY158" fmla="*/ 136006 h 4939827"/>
              <a:gd name="connsiteX159" fmla="*/ 6756965 w 12192000"/>
              <a:gd name="connsiteY159" fmla="*/ 57636 h 4939827"/>
              <a:gd name="connsiteX160" fmla="*/ 6819400 w 12192000"/>
              <a:gd name="connsiteY160" fmla="*/ 30742 h 4939827"/>
              <a:gd name="connsiteX161" fmla="*/ 6986370 w 12192000"/>
              <a:gd name="connsiteY161" fmla="*/ 12659 h 4939827"/>
              <a:gd name="connsiteX162" fmla="*/ 6989536 w 12192000"/>
              <a:gd name="connsiteY162" fmla="*/ 14528 h 4939827"/>
              <a:gd name="connsiteX163" fmla="*/ 7015933 w 12192000"/>
              <a:gd name="connsiteY163" fmla="*/ 9653 h 4939827"/>
              <a:gd name="connsiteX164" fmla="*/ 7020592 w 12192000"/>
              <a:gd name="connsiteY164" fmla="*/ 1651 h 4939827"/>
              <a:gd name="connsiteX165" fmla="*/ 7025905 w 12192000"/>
              <a:gd name="connsiteY16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371484 w 12192000"/>
              <a:gd name="connsiteY55" fmla="*/ 329634 h 4939827"/>
              <a:gd name="connsiteX56" fmla="*/ 9404829 w 12192000"/>
              <a:gd name="connsiteY56" fmla="*/ 339038 h 4939827"/>
              <a:gd name="connsiteX57" fmla="*/ 9427021 w 12192000"/>
              <a:gd name="connsiteY57" fmla="*/ 358784 h 4939827"/>
              <a:gd name="connsiteX58" fmla="*/ 9670844 w 12192000"/>
              <a:gd name="connsiteY58" fmla="*/ 405128 h 4939827"/>
              <a:gd name="connsiteX59" fmla="*/ 9816083 w 12192000"/>
              <a:gd name="connsiteY59" fmla="*/ 416573 h 4939827"/>
              <a:gd name="connsiteX60" fmla="*/ 9936741 w 12192000"/>
              <a:gd name="connsiteY60" fmla="*/ 437044 h 4939827"/>
              <a:gd name="connsiteX61" fmla="*/ 10050093 w 12192000"/>
              <a:gd name="connsiteY61" fmla="*/ 443783 h 4939827"/>
              <a:gd name="connsiteX62" fmla="*/ 10130090 w 12192000"/>
              <a:gd name="connsiteY62" fmla="*/ 459520 h 4939827"/>
              <a:gd name="connsiteX63" fmla="*/ 10173456 w 12192000"/>
              <a:gd name="connsiteY63" fmla="*/ 457749 h 4939827"/>
              <a:gd name="connsiteX64" fmla="*/ 10218232 w 12192000"/>
              <a:gd name="connsiteY64" fmla="*/ 459820 h 4939827"/>
              <a:gd name="connsiteX65" fmla="*/ 10354176 w 12192000"/>
              <a:gd name="connsiteY65" fmla="*/ 471377 h 4939827"/>
              <a:gd name="connsiteX66" fmla="*/ 10430681 w 12192000"/>
              <a:gd name="connsiteY66" fmla="*/ 481226 h 4939827"/>
              <a:gd name="connsiteX67" fmla="*/ 10478169 w 12192000"/>
              <a:gd name="connsiteY67" fmla="*/ 481774 h 4939827"/>
              <a:gd name="connsiteX68" fmla="*/ 10540907 w 12192000"/>
              <a:gd name="connsiteY68" fmla="*/ 485607 h 4939827"/>
              <a:gd name="connsiteX69" fmla="*/ 10614941 w 12192000"/>
              <a:gd name="connsiteY69" fmla="*/ 487592 h 4939827"/>
              <a:gd name="connsiteX70" fmla="*/ 10674098 w 12192000"/>
              <a:gd name="connsiteY70" fmla="*/ 521656 h 4939827"/>
              <a:gd name="connsiteX71" fmla="*/ 10874834 w 12192000"/>
              <a:gd name="connsiteY71" fmla="*/ 574867 h 4939827"/>
              <a:gd name="connsiteX72" fmla="*/ 10944981 w 12192000"/>
              <a:gd name="connsiteY72" fmla="*/ 615042 h 4939827"/>
              <a:gd name="connsiteX73" fmla="*/ 11006376 w 12192000"/>
              <a:gd name="connsiteY73" fmla="*/ 645957 h 4939827"/>
              <a:gd name="connsiteX74" fmla="*/ 11076308 w 12192000"/>
              <a:gd name="connsiteY74" fmla="*/ 675698 h 4939827"/>
              <a:gd name="connsiteX75" fmla="*/ 11148789 w 12192000"/>
              <a:gd name="connsiteY75" fmla="*/ 685041 h 4939827"/>
              <a:gd name="connsiteX76" fmla="*/ 11249129 w 12192000"/>
              <a:gd name="connsiteY76" fmla="*/ 684218 h 4939827"/>
              <a:gd name="connsiteX77" fmla="*/ 11299915 w 12192000"/>
              <a:gd name="connsiteY77" fmla="*/ 692177 h 4939827"/>
              <a:gd name="connsiteX78" fmla="*/ 11386973 w 12192000"/>
              <a:gd name="connsiteY78" fmla="*/ 708209 h 4939827"/>
              <a:gd name="connsiteX79" fmla="*/ 11500105 w 12192000"/>
              <a:gd name="connsiteY79" fmla="*/ 735014 h 4939827"/>
              <a:gd name="connsiteX80" fmla="*/ 11621735 w 12192000"/>
              <a:gd name="connsiteY80" fmla="*/ 789584 h 4939827"/>
              <a:gd name="connsiteX81" fmla="*/ 11691200 w 12192000"/>
              <a:gd name="connsiteY81" fmla="*/ 867902 h 4939827"/>
              <a:gd name="connsiteX82" fmla="*/ 11819427 w 12192000"/>
              <a:gd name="connsiteY82" fmla="*/ 911634 h 4939827"/>
              <a:gd name="connsiteX83" fmla="*/ 11969720 w 12192000"/>
              <a:gd name="connsiteY83" fmla="*/ 964737 h 4939827"/>
              <a:gd name="connsiteX84" fmla="*/ 12055766 w 12192000"/>
              <a:gd name="connsiteY84" fmla="*/ 991268 h 4939827"/>
              <a:gd name="connsiteX85" fmla="*/ 12171539 w 12192000"/>
              <a:gd name="connsiteY85" fmla="*/ 995427 h 4939827"/>
              <a:gd name="connsiteX86" fmla="*/ 12187831 w 12192000"/>
              <a:gd name="connsiteY86" fmla="*/ 996580 h 4939827"/>
              <a:gd name="connsiteX87" fmla="*/ 12192000 w 12192000"/>
              <a:gd name="connsiteY87" fmla="*/ 996726 h 4939827"/>
              <a:gd name="connsiteX88" fmla="*/ 12192000 w 12192000"/>
              <a:gd name="connsiteY88" fmla="*/ 4939827 h 4939827"/>
              <a:gd name="connsiteX89" fmla="*/ 0 w 12192000"/>
              <a:gd name="connsiteY89" fmla="*/ 4939827 h 4939827"/>
              <a:gd name="connsiteX90" fmla="*/ 0 w 12192000"/>
              <a:gd name="connsiteY90" fmla="*/ 512043 h 4939827"/>
              <a:gd name="connsiteX91" fmla="*/ 7381 w 12192000"/>
              <a:gd name="connsiteY91" fmla="*/ 512580 h 4939827"/>
              <a:gd name="connsiteX92" fmla="*/ 100029 w 12192000"/>
              <a:gd name="connsiteY92" fmla="*/ 504758 h 4939827"/>
              <a:gd name="connsiteX93" fmla="*/ 155244 w 12192000"/>
              <a:gd name="connsiteY93" fmla="*/ 525130 h 4939827"/>
              <a:gd name="connsiteX94" fmla="*/ 254366 w 12192000"/>
              <a:gd name="connsiteY94" fmla="*/ 534449 h 4939827"/>
              <a:gd name="connsiteX95" fmla="*/ 447292 w 12192000"/>
              <a:gd name="connsiteY95" fmla="*/ 542725 h 4939827"/>
              <a:gd name="connsiteX96" fmla="*/ 628105 w 12192000"/>
              <a:gd name="connsiteY96" fmla="*/ 547853 h 4939827"/>
              <a:gd name="connsiteX97" fmla="*/ 783146 w 12192000"/>
              <a:gd name="connsiteY97" fmla="*/ 591799 h 4939827"/>
              <a:gd name="connsiteX98" fmla="*/ 1043676 w 12192000"/>
              <a:gd name="connsiteY98" fmla="*/ 591887 h 4939827"/>
              <a:gd name="connsiteX99" fmla="*/ 1281816 w 12192000"/>
              <a:gd name="connsiteY99" fmla="*/ 520946 h 4939827"/>
              <a:gd name="connsiteX100" fmla="*/ 1486347 w 12192000"/>
              <a:gd name="connsiteY100" fmla="*/ 487310 h 4939827"/>
              <a:gd name="connsiteX101" fmla="*/ 1568079 w 12192000"/>
              <a:gd name="connsiteY101" fmla="*/ 462531 h 4939827"/>
              <a:gd name="connsiteX102" fmla="*/ 1622516 w 12192000"/>
              <a:gd name="connsiteY102" fmla="*/ 466058 h 4939827"/>
              <a:gd name="connsiteX103" fmla="*/ 1655457 w 12192000"/>
              <a:gd name="connsiteY103" fmla="*/ 465359 h 4939827"/>
              <a:gd name="connsiteX104" fmla="*/ 1717454 w 12192000"/>
              <a:gd name="connsiteY104" fmla="*/ 417203 h 4939827"/>
              <a:gd name="connsiteX105" fmla="*/ 1913794 w 12192000"/>
              <a:gd name="connsiteY105" fmla="*/ 365255 h 4939827"/>
              <a:gd name="connsiteX106" fmla="*/ 2129762 w 12192000"/>
              <a:gd name="connsiteY106" fmla="*/ 367832 h 4939827"/>
              <a:gd name="connsiteX107" fmla="*/ 2376970 w 12192000"/>
              <a:gd name="connsiteY107" fmla="*/ 350129 h 4939827"/>
              <a:gd name="connsiteX108" fmla="*/ 2480155 w 12192000"/>
              <a:gd name="connsiteY108" fmla="*/ 359227 h 4939827"/>
              <a:gd name="connsiteX109" fmla="*/ 2586782 w 12192000"/>
              <a:gd name="connsiteY109" fmla="*/ 339352 h 4939827"/>
              <a:gd name="connsiteX110" fmla="*/ 2679617 w 12192000"/>
              <a:gd name="connsiteY110" fmla="*/ 305383 h 4939827"/>
              <a:gd name="connsiteX111" fmla="*/ 2788947 w 12192000"/>
              <a:gd name="connsiteY111" fmla="*/ 250375 h 4939827"/>
              <a:gd name="connsiteX112" fmla="*/ 2965530 w 12192000"/>
              <a:gd name="connsiteY112" fmla="*/ 245958 h 4939827"/>
              <a:gd name="connsiteX113" fmla="*/ 3103677 w 12192000"/>
              <a:gd name="connsiteY113" fmla="*/ 209527 h 4939827"/>
              <a:gd name="connsiteX114" fmla="*/ 3126759 w 12192000"/>
              <a:gd name="connsiteY114" fmla="*/ 211226 h 4939827"/>
              <a:gd name="connsiteX115" fmla="*/ 3164020 w 12192000"/>
              <a:gd name="connsiteY115" fmla="*/ 212779 h 4939827"/>
              <a:gd name="connsiteX116" fmla="*/ 3285019 w 12192000"/>
              <a:gd name="connsiteY116" fmla="*/ 220535 h 4939827"/>
              <a:gd name="connsiteX117" fmla="*/ 3365154 w 12192000"/>
              <a:gd name="connsiteY117" fmla="*/ 226416 h 4939827"/>
              <a:gd name="connsiteX118" fmla="*/ 3367507 w 12192000"/>
              <a:gd name="connsiteY118" fmla="*/ 225416 h 4939827"/>
              <a:gd name="connsiteX119" fmla="*/ 3387567 w 12192000"/>
              <a:gd name="connsiteY119" fmla="*/ 227103 h 4939827"/>
              <a:gd name="connsiteX120" fmla="*/ 3498001 w 12192000"/>
              <a:gd name="connsiteY120" fmla="*/ 231941 h 4939827"/>
              <a:gd name="connsiteX121" fmla="*/ 3561557 w 12192000"/>
              <a:gd name="connsiteY121" fmla="*/ 228095 h 4939827"/>
              <a:gd name="connsiteX122" fmla="*/ 3611920 w 12192000"/>
              <a:gd name="connsiteY122" fmla="*/ 218094 h 4939827"/>
              <a:gd name="connsiteX123" fmla="*/ 3620528 w 12192000"/>
              <a:gd name="connsiteY123" fmla="*/ 218788 h 4939827"/>
              <a:gd name="connsiteX124" fmla="*/ 3620766 w 12192000"/>
              <a:gd name="connsiteY124" fmla="*/ 218511 h 4939827"/>
              <a:gd name="connsiteX125" fmla="*/ 3629977 w 12192000"/>
              <a:gd name="connsiteY125" fmla="*/ 218664 h 4939827"/>
              <a:gd name="connsiteX126" fmla="*/ 3636217 w 12192000"/>
              <a:gd name="connsiteY126" fmla="*/ 220048 h 4939827"/>
              <a:gd name="connsiteX127" fmla="*/ 3709484 w 12192000"/>
              <a:gd name="connsiteY127" fmla="*/ 186927 h 4939827"/>
              <a:gd name="connsiteX128" fmla="*/ 3761342 w 12192000"/>
              <a:gd name="connsiteY128" fmla="*/ 177474 h 4939827"/>
              <a:gd name="connsiteX129" fmla="*/ 3799748 w 12192000"/>
              <a:gd name="connsiteY129" fmla="*/ 167154 h 4939827"/>
              <a:gd name="connsiteX130" fmla="*/ 3922756 w 12192000"/>
              <a:gd name="connsiteY130" fmla="*/ 194044 h 4939827"/>
              <a:gd name="connsiteX131" fmla="*/ 4028476 w 12192000"/>
              <a:gd name="connsiteY131" fmla="*/ 223679 h 4939827"/>
              <a:gd name="connsiteX132" fmla="*/ 4191582 w 12192000"/>
              <a:gd name="connsiteY132" fmla="*/ 238952 h 4939827"/>
              <a:gd name="connsiteX133" fmla="*/ 4251024 w 12192000"/>
              <a:gd name="connsiteY133" fmla="*/ 240874 h 4939827"/>
              <a:gd name="connsiteX134" fmla="*/ 4355275 w 12192000"/>
              <a:gd name="connsiteY134" fmla="*/ 260205 h 4939827"/>
              <a:gd name="connsiteX135" fmla="*/ 4423807 w 12192000"/>
              <a:gd name="connsiteY135" fmla="*/ 270366 h 4939827"/>
              <a:gd name="connsiteX136" fmla="*/ 4558432 w 12192000"/>
              <a:gd name="connsiteY136" fmla="*/ 269194 h 4939827"/>
              <a:gd name="connsiteX137" fmla="*/ 4635061 w 12192000"/>
              <a:gd name="connsiteY137" fmla="*/ 280682 h 4939827"/>
              <a:gd name="connsiteX138" fmla="*/ 4807427 w 12192000"/>
              <a:gd name="connsiteY138" fmla="*/ 276835 h 4939827"/>
              <a:gd name="connsiteX139" fmla="*/ 5028933 w 12192000"/>
              <a:gd name="connsiteY139" fmla="*/ 183887 h 4939827"/>
              <a:gd name="connsiteX140" fmla="*/ 5093642 w 12192000"/>
              <a:gd name="connsiteY140" fmla="*/ 177214 h 4939827"/>
              <a:gd name="connsiteX141" fmla="*/ 5102642 w 12192000"/>
              <a:gd name="connsiteY141" fmla="*/ 186816 h 4939827"/>
              <a:gd name="connsiteX142" fmla="*/ 5193590 w 12192000"/>
              <a:gd name="connsiteY142" fmla="*/ 156458 h 4939827"/>
              <a:gd name="connsiteX143" fmla="*/ 5323922 w 12192000"/>
              <a:gd name="connsiteY143" fmla="*/ 146332 h 4939827"/>
              <a:gd name="connsiteX144" fmla="*/ 5421860 w 12192000"/>
              <a:gd name="connsiteY144" fmla="*/ 167298 h 4939827"/>
              <a:gd name="connsiteX145" fmla="*/ 5476948 w 12192000"/>
              <a:gd name="connsiteY145" fmla="*/ 173249 h 4939827"/>
              <a:gd name="connsiteX146" fmla="*/ 5516842 w 12192000"/>
              <a:gd name="connsiteY146" fmla="*/ 184018 h 4939827"/>
              <a:gd name="connsiteX147" fmla="*/ 5619415 w 12192000"/>
              <a:gd name="connsiteY147" fmla="*/ 176781 h 4939827"/>
              <a:gd name="connsiteX148" fmla="*/ 5789867 w 12192000"/>
              <a:gd name="connsiteY148" fmla="*/ 150304 h 4939827"/>
              <a:gd name="connsiteX149" fmla="*/ 5825953 w 12192000"/>
              <a:gd name="connsiteY149" fmla="*/ 147907 h 4939827"/>
              <a:gd name="connsiteX150" fmla="*/ 5856168 w 12192000"/>
              <a:gd name="connsiteY150" fmla="*/ 158719 h 4939827"/>
              <a:gd name="connsiteX151" fmla="*/ 5862476 w 12192000"/>
              <a:gd name="connsiteY151" fmla="*/ 172447 h 4939827"/>
              <a:gd name="connsiteX152" fmla="*/ 5882195 w 12192000"/>
              <a:gd name="connsiteY152" fmla="*/ 173195 h 4939827"/>
              <a:gd name="connsiteX153" fmla="*/ 5887271 w 12192000"/>
              <a:gd name="connsiteY153" fmla="*/ 176084 h 4939827"/>
              <a:gd name="connsiteX154" fmla="*/ 5921577 w 12192000"/>
              <a:gd name="connsiteY154" fmla="*/ 169858 h 4939827"/>
              <a:gd name="connsiteX155" fmla="*/ 5983240 w 12192000"/>
              <a:gd name="connsiteY155" fmla="*/ 152755 h 4939827"/>
              <a:gd name="connsiteX156" fmla="*/ 6152287 w 12192000"/>
              <a:gd name="connsiteY156" fmla="*/ 116736 h 4939827"/>
              <a:gd name="connsiteX157" fmla="*/ 6415830 w 12192000"/>
              <a:gd name="connsiteY157" fmla="*/ 136006 h 4939827"/>
              <a:gd name="connsiteX158" fmla="*/ 6756965 w 12192000"/>
              <a:gd name="connsiteY158" fmla="*/ 57636 h 4939827"/>
              <a:gd name="connsiteX159" fmla="*/ 6819400 w 12192000"/>
              <a:gd name="connsiteY159" fmla="*/ 30742 h 4939827"/>
              <a:gd name="connsiteX160" fmla="*/ 6986370 w 12192000"/>
              <a:gd name="connsiteY160" fmla="*/ 12659 h 4939827"/>
              <a:gd name="connsiteX161" fmla="*/ 6989536 w 12192000"/>
              <a:gd name="connsiteY161" fmla="*/ 14528 h 4939827"/>
              <a:gd name="connsiteX162" fmla="*/ 7015933 w 12192000"/>
              <a:gd name="connsiteY162" fmla="*/ 9653 h 4939827"/>
              <a:gd name="connsiteX163" fmla="*/ 7020592 w 12192000"/>
              <a:gd name="connsiteY163" fmla="*/ 1651 h 4939827"/>
              <a:gd name="connsiteX164" fmla="*/ 7025905 w 12192000"/>
              <a:gd name="connsiteY16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877301 w 12192000"/>
              <a:gd name="connsiteY15" fmla="*/ 186153 h 4939827"/>
              <a:gd name="connsiteX16" fmla="*/ 7952584 w 12192000"/>
              <a:gd name="connsiteY16" fmla="*/ 170181 h 4939827"/>
              <a:gd name="connsiteX17" fmla="*/ 8009534 w 12192000"/>
              <a:gd name="connsiteY17" fmla="*/ 176441 h 4939827"/>
              <a:gd name="connsiteX18" fmla="*/ 8058681 w 12192000"/>
              <a:gd name="connsiteY18" fmla="*/ 219431 h 4939827"/>
              <a:gd name="connsiteX19" fmla="*/ 8126175 w 12192000"/>
              <a:gd name="connsiteY19" fmla="*/ 240005 h 4939827"/>
              <a:gd name="connsiteX20" fmla="*/ 8166439 w 12192000"/>
              <a:gd name="connsiteY20" fmla="*/ 252699 h 4939827"/>
              <a:gd name="connsiteX21" fmla="*/ 8281371 w 12192000"/>
              <a:gd name="connsiteY21" fmla="*/ 256875 h 4939827"/>
              <a:gd name="connsiteX22" fmla="*/ 8381609 w 12192000"/>
              <a:gd name="connsiteY22" fmla="*/ 240618 h 4939827"/>
              <a:gd name="connsiteX23" fmla="*/ 8406759 w 12192000"/>
              <a:gd name="connsiteY23" fmla="*/ 232517 h 4939827"/>
              <a:gd name="connsiteX24" fmla="*/ 8426506 w 12192000"/>
              <a:gd name="connsiteY24" fmla="*/ 241842 h 4939827"/>
              <a:gd name="connsiteX25" fmla="*/ 8427949 w 12192000"/>
              <a:gd name="connsiteY25" fmla="*/ 240981 h 4939827"/>
              <a:gd name="connsiteX26" fmla="*/ 8441468 w 12192000"/>
              <a:gd name="connsiteY26" fmla="*/ 241157 h 4939827"/>
              <a:gd name="connsiteX27" fmla="*/ 8565757 w 12192000"/>
              <a:gd name="connsiteY27" fmla="*/ 255317 h 4939827"/>
              <a:gd name="connsiteX28" fmla="*/ 8573171 w 12192000"/>
              <a:gd name="connsiteY28" fmla="*/ 258426 h 4939827"/>
              <a:gd name="connsiteX29" fmla="*/ 8573548 w 12192000"/>
              <a:gd name="connsiteY29" fmla="*/ 258241 h 4939827"/>
              <a:gd name="connsiteX30" fmla="*/ 8581827 w 12192000"/>
              <a:gd name="connsiteY30" fmla="*/ 261028 h 4939827"/>
              <a:gd name="connsiteX31" fmla="*/ 8586687 w 12192000"/>
              <a:gd name="connsiteY31" fmla="*/ 264089 h 4939827"/>
              <a:gd name="connsiteX32" fmla="*/ 8601067 w 12192000"/>
              <a:gd name="connsiteY32" fmla="*/ 270114 h 4939827"/>
              <a:gd name="connsiteX33" fmla="*/ 8672650 w 12192000"/>
              <a:gd name="connsiteY33" fmla="*/ 254821 h 4939827"/>
              <a:gd name="connsiteX34" fmla="*/ 8785543 w 12192000"/>
              <a:gd name="connsiteY34" fmla="*/ 263406 h 4939827"/>
              <a:gd name="connsiteX35" fmla="*/ 8830588 w 12192000"/>
              <a:gd name="connsiteY35" fmla="*/ 265483 h 4939827"/>
              <a:gd name="connsiteX36" fmla="*/ 8905142 w 12192000"/>
              <a:gd name="connsiteY36" fmla="*/ 264958 h 4939827"/>
              <a:gd name="connsiteX37" fmla="*/ 8968582 w 12192000"/>
              <a:gd name="connsiteY37" fmla="*/ 262728 h 4939827"/>
              <a:gd name="connsiteX38" fmla="*/ 8972994 w 12192000"/>
              <a:gd name="connsiteY38" fmla="*/ 263284 h 4939827"/>
              <a:gd name="connsiteX39" fmla="*/ 9004605 w 12192000"/>
              <a:gd name="connsiteY39" fmla="*/ 258041 h 4939827"/>
              <a:gd name="connsiteX40" fmla="*/ 9016165 w 12192000"/>
              <a:gd name="connsiteY40" fmla="*/ 261258 h 4939827"/>
              <a:gd name="connsiteX41" fmla="*/ 9043297 w 12192000"/>
              <a:gd name="connsiteY41" fmla="*/ 281547 h 4939827"/>
              <a:gd name="connsiteX42" fmla="*/ 9048315 w 12192000"/>
              <a:gd name="connsiteY42" fmla="*/ 279264 h 4939827"/>
              <a:gd name="connsiteX43" fmla="*/ 9054706 w 12192000"/>
              <a:gd name="connsiteY43" fmla="*/ 278538 h 4939827"/>
              <a:gd name="connsiteX44" fmla="*/ 9070919 w 12192000"/>
              <a:gd name="connsiteY44" fmla="*/ 281810 h 4939827"/>
              <a:gd name="connsiteX45" fmla="*/ 9076813 w 12192000"/>
              <a:gd name="connsiteY45" fmla="*/ 283909 h 4939827"/>
              <a:gd name="connsiteX46" fmla="*/ 9085871 w 12192000"/>
              <a:gd name="connsiteY46" fmla="*/ 285133 h 4939827"/>
              <a:gd name="connsiteX47" fmla="*/ 9086159 w 12192000"/>
              <a:gd name="connsiteY47" fmla="*/ 284887 h 4939827"/>
              <a:gd name="connsiteX48" fmla="*/ 9134606 w 12192000"/>
              <a:gd name="connsiteY48" fmla="*/ 288168 h 4939827"/>
              <a:gd name="connsiteX49" fmla="*/ 9195590 w 12192000"/>
              <a:gd name="connsiteY49" fmla="*/ 279568 h 4939827"/>
              <a:gd name="connsiteX50" fmla="*/ 9219336 w 12192000"/>
              <a:gd name="connsiteY50" fmla="*/ 278133 h 4939827"/>
              <a:gd name="connsiteX51" fmla="*/ 9232362 w 12192000"/>
              <a:gd name="connsiteY51" fmla="*/ 275894 h 4939827"/>
              <a:gd name="connsiteX52" fmla="*/ 9233396 w 12192000"/>
              <a:gd name="connsiteY52" fmla="*/ 274803 h 4939827"/>
              <a:gd name="connsiteX53" fmla="*/ 9256213 w 12192000"/>
              <a:gd name="connsiteY53" fmla="*/ 281576 h 4939827"/>
              <a:gd name="connsiteX54" fmla="*/ 9371484 w 12192000"/>
              <a:gd name="connsiteY54" fmla="*/ 329634 h 4939827"/>
              <a:gd name="connsiteX55" fmla="*/ 9404829 w 12192000"/>
              <a:gd name="connsiteY55" fmla="*/ 339038 h 4939827"/>
              <a:gd name="connsiteX56" fmla="*/ 9427021 w 12192000"/>
              <a:gd name="connsiteY56" fmla="*/ 358784 h 4939827"/>
              <a:gd name="connsiteX57" fmla="*/ 9670844 w 12192000"/>
              <a:gd name="connsiteY57" fmla="*/ 405128 h 4939827"/>
              <a:gd name="connsiteX58" fmla="*/ 9816083 w 12192000"/>
              <a:gd name="connsiteY58" fmla="*/ 416573 h 4939827"/>
              <a:gd name="connsiteX59" fmla="*/ 9936741 w 12192000"/>
              <a:gd name="connsiteY59" fmla="*/ 437044 h 4939827"/>
              <a:gd name="connsiteX60" fmla="*/ 10050093 w 12192000"/>
              <a:gd name="connsiteY60" fmla="*/ 443783 h 4939827"/>
              <a:gd name="connsiteX61" fmla="*/ 10130090 w 12192000"/>
              <a:gd name="connsiteY61" fmla="*/ 459520 h 4939827"/>
              <a:gd name="connsiteX62" fmla="*/ 10173456 w 12192000"/>
              <a:gd name="connsiteY62" fmla="*/ 457749 h 4939827"/>
              <a:gd name="connsiteX63" fmla="*/ 10218232 w 12192000"/>
              <a:gd name="connsiteY63" fmla="*/ 459820 h 4939827"/>
              <a:gd name="connsiteX64" fmla="*/ 10354176 w 12192000"/>
              <a:gd name="connsiteY64" fmla="*/ 471377 h 4939827"/>
              <a:gd name="connsiteX65" fmla="*/ 10430681 w 12192000"/>
              <a:gd name="connsiteY65" fmla="*/ 481226 h 4939827"/>
              <a:gd name="connsiteX66" fmla="*/ 10478169 w 12192000"/>
              <a:gd name="connsiteY66" fmla="*/ 481774 h 4939827"/>
              <a:gd name="connsiteX67" fmla="*/ 10540907 w 12192000"/>
              <a:gd name="connsiteY67" fmla="*/ 485607 h 4939827"/>
              <a:gd name="connsiteX68" fmla="*/ 10614941 w 12192000"/>
              <a:gd name="connsiteY68" fmla="*/ 487592 h 4939827"/>
              <a:gd name="connsiteX69" fmla="*/ 10674098 w 12192000"/>
              <a:gd name="connsiteY69" fmla="*/ 521656 h 4939827"/>
              <a:gd name="connsiteX70" fmla="*/ 10874834 w 12192000"/>
              <a:gd name="connsiteY70" fmla="*/ 574867 h 4939827"/>
              <a:gd name="connsiteX71" fmla="*/ 10944981 w 12192000"/>
              <a:gd name="connsiteY71" fmla="*/ 615042 h 4939827"/>
              <a:gd name="connsiteX72" fmla="*/ 11006376 w 12192000"/>
              <a:gd name="connsiteY72" fmla="*/ 645957 h 4939827"/>
              <a:gd name="connsiteX73" fmla="*/ 11076308 w 12192000"/>
              <a:gd name="connsiteY73" fmla="*/ 675698 h 4939827"/>
              <a:gd name="connsiteX74" fmla="*/ 11148789 w 12192000"/>
              <a:gd name="connsiteY74" fmla="*/ 685041 h 4939827"/>
              <a:gd name="connsiteX75" fmla="*/ 11249129 w 12192000"/>
              <a:gd name="connsiteY75" fmla="*/ 684218 h 4939827"/>
              <a:gd name="connsiteX76" fmla="*/ 11299915 w 12192000"/>
              <a:gd name="connsiteY76" fmla="*/ 692177 h 4939827"/>
              <a:gd name="connsiteX77" fmla="*/ 11386973 w 12192000"/>
              <a:gd name="connsiteY77" fmla="*/ 708209 h 4939827"/>
              <a:gd name="connsiteX78" fmla="*/ 11500105 w 12192000"/>
              <a:gd name="connsiteY78" fmla="*/ 735014 h 4939827"/>
              <a:gd name="connsiteX79" fmla="*/ 11621735 w 12192000"/>
              <a:gd name="connsiteY79" fmla="*/ 789584 h 4939827"/>
              <a:gd name="connsiteX80" fmla="*/ 11691200 w 12192000"/>
              <a:gd name="connsiteY80" fmla="*/ 867902 h 4939827"/>
              <a:gd name="connsiteX81" fmla="*/ 11819427 w 12192000"/>
              <a:gd name="connsiteY81" fmla="*/ 911634 h 4939827"/>
              <a:gd name="connsiteX82" fmla="*/ 11969720 w 12192000"/>
              <a:gd name="connsiteY82" fmla="*/ 964737 h 4939827"/>
              <a:gd name="connsiteX83" fmla="*/ 12055766 w 12192000"/>
              <a:gd name="connsiteY83" fmla="*/ 991268 h 4939827"/>
              <a:gd name="connsiteX84" fmla="*/ 12171539 w 12192000"/>
              <a:gd name="connsiteY84" fmla="*/ 995427 h 4939827"/>
              <a:gd name="connsiteX85" fmla="*/ 12187831 w 12192000"/>
              <a:gd name="connsiteY85" fmla="*/ 996580 h 4939827"/>
              <a:gd name="connsiteX86" fmla="*/ 12192000 w 12192000"/>
              <a:gd name="connsiteY86" fmla="*/ 996726 h 4939827"/>
              <a:gd name="connsiteX87" fmla="*/ 12192000 w 12192000"/>
              <a:gd name="connsiteY87" fmla="*/ 4939827 h 4939827"/>
              <a:gd name="connsiteX88" fmla="*/ 0 w 12192000"/>
              <a:gd name="connsiteY88" fmla="*/ 4939827 h 4939827"/>
              <a:gd name="connsiteX89" fmla="*/ 0 w 12192000"/>
              <a:gd name="connsiteY89" fmla="*/ 512043 h 4939827"/>
              <a:gd name="connsiteX90" fmla="*/ 7381 w 12192000"/>
              <a:gd name="connsiteY90" fmla="*/ 512580 h 4939827"/>
              <a:gd name="connsiteX91" fmla="*/ 100029 w 12192000"/>
              <a:gd name="connsiteY91" fmla="*/ 504758 h 4939827"/>
              <a:gd name="connsiteX92" fmla="*/ 155244 w 12192000"/>
              <a:gd name="connsiteY92" fmla="*/ 525130 h 4939827"/>
              <a:gd name="connsiteX93" fmla="*/ 254366 w 12192000"/>
              <a:gd name="connsiteY93" fmla="*/ 534449 h 4939827"/>
              <a:gd name="connsiteX94" fmla="*/ 447292 w 12192000"/>
              <a:gd name="connsiteY94" fmla="*/ 542725 h 4939827"/>
              <a:gd name="connsiteX95" fmla="*/ 628105 w 12192000"/>
              <a:gd name="connsiteY95" fmla="*/ 547853 h 4939827"/>
              <a:gd name="connsiteX96" fmla="*/ 783146 w 12192000"/>
              <a:gd name="connsiteY96" fmla="*/ 591799 h 4939827"/>
              <a:gd name="connsiteX97" fmla="*/ 1043676 w 12192000"/>
              <a:gd name="connsiteY97" fmla="*/ 591887 h 4939827"/>
              <a:gd name="connsiteX98" fmla="*/ 1281816 w 12192000"/>
              <a:gd name="connsiteY98" fmla="*/ 520946 h 4939827"/>
              <a:gd name="connsiteX99" fmla="*/ 1486347 w 12192000"/>
              <a:gd name="connsiteY99" fmla="*/ 487310 h 4939827"/>
              <a:gd name="connsiteX100" fmla="*/ 1568079 w 12192000"/>
              <a:gd name="connsiteY100" fmla="*/ 462531 h 4939827"/>
              <a:gd name="connsiteX101" fmla="*/ 1622516 w 12192000"/>
              <a:gd name="connsiteY101" fmla="*/ 466058 h 4939827"/>
              <a:gd name="connsiteX102" fmla="*/ 1655457 w 12192000"/>
              <a:gd name="connsiteY102" fmla="*/ 465359 h 4939827"/>
              <a:gd name="connsiteX103" fmla="*/ 1717454 w 12192000"/>
              <a:gd name="connsiteY103" fmla="*/ 417203 h 4939827"/>
              <a:gd name="connsiteX104" fmla="*/ 1913794 w 12192000"/>
              <a:gd name="connsiteY104" fmla="*/ 365255 h 4939827"/>
              <a:gd name="connsiteX105" fmla="*/ 2129762 w 12192000"/>
              <a:gd name="connsiteY105" fmla="*/ 367832 h 4939827"/>
              <a:gd name="connsiteX106" fmla="*/ 2376970 w 12192000"/>
              <a:gd name="connsiteY106" fmla="*/ 350129 h 4939827"/>
              <a:gd name="connsiteX107" fmla="*/ 2480155 w 12192000"/>
              <a:gd name="connsiteY107" fmla="*/ 359227 h 4939827"/>
              <a:gd name="connsiteX108" fmla="*/ 2586782 w 12192000"/>
              <a:gd name="connsiteY108" fmla="*/ 339352 h 4939827"/>
              <a:gd name="connsiteX109" fmla="*/ 2679617 w 12192000"/>
              <a:gd name="connsiteY109" fmla="*/ 305383 h 4939827"/>
              <a:gd name="connsiteX110" fmla="*/ 2788947 w 12192000"/>
              <a:gd name="connsiteY110" fmla="*/ 250375 h 4939827"/>
              <a:gd name="connsiteX111" fmla="*/ 2965530 w 12192000"/>
              <a:gd name="connsiteY111" fmla="*/ 245958 h 4939827"/>
              <a:gd name="connsiteX112" fmla="*/ 3103677 w 12192000"/>
              <a:gd name="connsiteY112" fmla="*/ 209527 h 4939827"/>
              <a:gd name="connsiteX113" fmla="*/ 3126759 w 12192000"/>
              <a:gd name="connsiteY113" fmla="*/ 211226 h 4939827"/>
              <a:gd name="connsiteX114" fmla="*/ 3164020 w 12192000"/>
              <a:gd name="connsiteY114" fmla="*/ 212779 h 4939827"/>
              <a:gd name="connsiteX115" fmla="*/ 3285019 w 12192000"/>
              <a:gd name="connsiteY115" fmla="*/ 220535 h 4939827"/>
              <a:gd name="connsiteX116" fmla="*/ 3365154 w 12192000"/>
              <a:gd name="connsiteY116" fmla="*/ 226416 h 4939827"/>
              <a:gd name="connsiteX117" fmla="*/ 3367507 w 12192000"/>
              <a:gd name="connsiteY117" fmla="*/ 225416 h 4939827"/>
              <a:gd name="connsiteX118" fmla="*/ 3387567 w 12192000"/>
              <a:gd name="connsiteY118" fmla="*/ 227103 h 4939827"/>
              <a:gd name="connsiteX119" fmla="*/ 3498001 w 12192000"/>
              <a:gd name="connsiteY119" fmla="*/ 231941 h 4939827"/>
              <a:gd name="connsiteX120" fmla="*/ 3561557 w 12192000"/>
              <a:gd name="connsiteY120" fmla="*/ 228095 h 4939827"/>
              <a:gd name="connsiteX121" fmla="*/ 3611920 w 12192000"/>
              <a:gd name="connsiteY121" fmla="*/ 218094 h 4939827"/>
              <a:gd name="connsiteX122" fmla="*/ 3620528 w 12192000"/>
              <a:gd name="connsiteY122" fmla="*/ 218788 h 4939827"/>
              <a:gd name="connsiteX123" fmla="*/ 3620766 w 12192000"/>
              <a:gd name="connsiteY123" fmla="*/ 218511 h 4939827"/>
              <a:gd name="connsiteX124" fmla="*/ 3629977 w 12192000"/>
              <a:gd name="connsiteY124" fmla="*/ 218664 h 4939827"/>
              <a:gd name="connsiteX125" fmla="*/ 3636217 w 12192000"/>
              <a:gd name="connsiteY125" fmla="*/ 220048 h 4939827"/>
              <a:gd name="connsiteX126" fmla="*/ 3709484 w 12192000"/>
              <a:gd name="connsiteY126" fmla="*/ 186927 h 4939827"/>
              <a:gd name="connsiteX127" fmla="*/ 3761342 w 12192000"/>
              <a:gd name="connsiteY127" fmla="*/ 177474 h 4939827"/>
              <a:gd name="connsiteX128" fmla="*/ 3799748 w 12192000"/>
              <a:gd name="connsiteY128" fmla="*/ 167154 h 4939827"/>
              <a:gd name="connsiteX129" fmla="*/ 3922756 w 12192000"/>
              <a:gd name="connsiteY129" fmla="*/ 194044 h 4939827"/>
              <a:gd name="connsiteX130" fmla="*/ 4028476 w 12192000"/>
              <a:gd name="connsiteY130" fmla="*/ 223679 h 4939827"/>
              <a:gd name="connsiteX131" fmla="*/ 4191582 w 12192000"/>
              <a:gd name="connsiteY131" fmla="*/ 238952 h 4939827"/>
              <a:gd name="connsiteX132" fmla="*/ 4251024 w 12192000"/>
              <a:gd name="connsiteY132" fmla="*/ 240874 h 4939827"/>
              <a:gd name="connsiteX133" fmla="*/ 4355275 w 12192000"/>
              <a:gd name="connsiteY133" fmla="*/ 260205 h 4939827"/>
              <a:gd name="connsiteX134" fmla="*/ 4423807 w 12192000"/>
              <a:gd name="connsiteY134" fmla="*/ 270366 h 4939827"/>
              <a:gd name="connsiteX135" fmla="*/ 4558432 w 12192000"/>
              <a:gd name="connsiteY135" fmla="*/ 269194 h 4939827"/>
              <a:gd name="connsiteX136" fmla="*/ 4635061 w 12192000"/>
              <a:gd name="connsiteY136" fmla="*/ 280682 h 4939827"/>
              <a:gd name="connsiteX137" fmla="*/ 4807427 w 12192000"/>
              <a:gd name="connsiteY137" fmla="*/ 276835 h 4939827"/>
              <a:gd name="connsiteX138" fmla="*/ 5028933 w 12192000"/>
              <a:gd name="connsiteY138" fmla="*/ 183887 h 4939827"/>
              <a:gd name="connsiteX139" fmla="*/ 5093642 w 12192000"/>
              <a:gd name="connsiteY139" fmla="*/ 177214 h 4939827"/>
              <a:gd name="connsiteX140" fmla="*/ 5102642 w 12192000"/>
              <a:gd name="connsiteY140" fmla="*/ 186816 h 4939827"/>
              <a:gd name="connsiteX141" fmla="*/ 5193590 w 12192000"/>
              <a:gd name="connsiteY141" fmla="*/ 156458 h 4939827"/>
              <a:gd name="connsiteX142" fmla="*/ 5323922 w 12192000"/>
              <a:gd name="connsiteY142" fmla="*/ 146332 h 4939827"/>
              <a:gd name="connsiteX143" fmla="*/ 5421860 w 12192000"/>
              <a:gd name="connsiteY143" fmla="*/ 167298 h 4939827"/>
              <a:gd name="connsiteX144" fmla="*/ 5476948 w 12192000"/>
              <a:gd name="connsiteY144" fmla="*/ 173249 h 4939827"/>
              <a:gd name="connsiteX145" fmla="*/ 5516842 w 12192000"/>
              <a:gd name="connsiteY145" fmla="*/ 184018 h 4939827"/>
              <a:gd name="connsiteX146" fmla="*/ 5619415 w 12192000"/>
              <a:gd name="connsiteY146" fmla="*/ 176781 h 4939827"/>
              <a:gd name="connsiteX147" fmla="*/ 5789867 w 12192000"/>
              <a:gd name="connsiteY147" fmla="*/ 150304 h 4939827"/>
              <a:gd name="connsiteX148" fmla="*/ 5825953 w 12192000"/>
              <a:gd name="connsiteY148" fmla="*/ 147907 h 4939827"/>
              <a:gd name="connsiteX149" fmla="*/ 5856168 w 12192000"/>
              <a:gd name="connsiteY149" fmla="*/ 158719 h 4939827"/>
              <a:gd name="connsiteX150" fmla="*/ 5862476 w 12192000"/>
              <a:gd name="connsiteY150" fmla="*/ 172447 h 4939827"/>
              <a:gd name="connsiteX151" fmla="*/ 5882195 w 12192000"/>
              <a:gd name="connsiteY151" fmla="*/ 173195 h 4939827"/>
              <a:gd name="connsiteX152" fmla="*/ 5887271 w 12192000"/>
              <a:gd name="connsiteY152" fmla="*/ 176084 h 4939827"/>
              <a:gd name="connsiteX153" fmla="*/ 5921577 w 12192000"/>
              <a:gd name="connsiteY153" fmla="*/ 169858 h 4939827"/>
              <a:gd name="connsiteX154" fmla="*/ 5983240 w 12192000"/>
              <a:gd name="connsiteY154" fmla="*/ 152755 h 4939827"/>
              <a:gd name="connsiteX155" fmla="*/ 6152287 w 12192000"/>
              <a:gd name="connsiteY155" fmla="*/ 116736 h 4939827"/>
              <a:gd name="connsiteX156" fmla="*/ 6415830 w 12192000"/>
              <a:gd name="connsiteY156" fmla="*/ 136006 h 4939827"/>
              <a:gd name="connsiteX157" fmla="*/ 6756965 w 12192000"/>
              <a:gd name="connsiteY157" fmla="*/ 57636 h 4939827"/>
              <a:gd name="connsiteX158" fmla="*/ 6819400 w 12192000"/>
              <a:gd name="connsiteY158" fmla="*/ 30742 h 4939827"/>
              <a:gd name="connsiteX159" fmla="*/ 6986370 w 12192000"/>
              <a:gd name="connsiteY159" fmla="*/ 12659 h 4939827"/>
              <a:gd name="connsiteX160" fmla="*/ 6989536 w 12192000"/>
              <a:gd name="connsiteY160" fmla="*/ 14528 h 4939827"/>
              <a:gd name="connsiteX161" fmla="*/ 7015933 w 12192000"/>
              <a:gd name="connsiteY161" fmla="*/ 9653 h 4939827"/>
              <a:gd name="connsiteX162" fmla="*/ 7020592 w 12192000"/>
              <a:gd name="connsiteY162" fmla="*/ 1651 h 4939827"/>
              <a:gd name="connsiteX163" fmla="*/ 7025905 w 12192000"/>
              <a:gd name="connsiteY16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152287 w 12192000"/>
              <a:gd name="connsiteY154" fmla="*/ 116736 h 4939827"/>
              <a:gd name="connsiteX155" fmla="*/ 6415830 w 12192000"/>
              <a:gd name="connsiteY155" fmla="*/ 136006 h 4939827"/>
              <a:gd name="connsiteX156" fmla="*/ 6756965 w 12192000"/>
              <a:gd name="connsiteY156" fmla="*/ 57636 h 4939827"/>
              <a:gd name="connsiteX157" fmla="*/ 6819400 w 12192000"/>
              <a:gd name="connsiteY157" fmla="*/ 30742 h 4939827"/>
              <a:gd name="connsiteX158" fmla="*/ 6986370 w 12192000"/>
              <a:gd name="connsiteY158" fmla="*/ 12659 h 4939827"/>
              <a:gd name="connsiteX159" fmla="*/ 6989536 w 12192000"/>
              <a:gd name="connsiteY159" fmla="*/ 14528 h 4939827"/>
              <a:gd name="connsiteX160" fmla="*/ 7015933 w 12192000"/>
              <a:gd name="connsiteY160" fmla="*/ 9653 h 4939827"/>
              <a:gd name="connsiteX161" fmla="*/ 7020592 w 12192000"/>
              <a:gd name="connsiteY161" fmla="*/ 1651 h 4939827"/>
              <a:gd name="connsiteX162" fmla="*/ 7025905 w 12192000"/>
              <a:gd name="connsiteY16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256213 w 12192000"/>
              <a:gd name="connsiteY51" fmla="*/ 281576 h 4939827"/>
              <a:gd name="connsiteX52" fmla="*/ 9371484 w 12192000"/>
              <a:gd name="connsiteY52" fmla="*/ 329634 h 4939827"/>
              <a:gd name="connsiteX53" fmla="*/ 9404829 w 12192000"/>
              <a:gd name="connsiteY53" fmla="*/ 339038 h 4939827"/>
              <a:gd name="connsiteX54" fmla="*/ 9427021 w 12192000"/>
              <a:gd name="connsiteY54" fmla="*/ 358784 h 4939827"/>
              <a:gd name="connsiteX55" fmla="*/ 9670844 w 12192000"/>
              <a:gd name="connsiteY55" fmla="*/ 405128 h 4939827"/>
              <a:gd name="connsiteX56" fmla="*/ 9816083 w 12192000"/>
              <a:gd name="connsiteY56" fmla="*/ 416573 h 4939827"/>
              <a:gd name="connsiteX57" fmla="*/ 9936741 w 12192000"/>
              <a:gd name="connsiteY57" fmla="*/ 437044 h 4939827"/>
              <a:gd name="connsiteX58" fmla="*/ 10050093 w 12192000"/>
              <a:gd name="connsiteY58" fmla="*/ 443783 h 4939827"/>
              <a:gd name="connsiteX59" fmla="*/ 10130090 w 12192000"/>
              <a:gd name="connsiteY59" fmla="*/ 459520 h 4939827"/>
              <a:gd name="connsiteX60" fmla="*/ 10173456 w 12192000"/>
              <a:gd name="connsiteY60" fmla="*/ 457749 h 4939827"/>
              <a:gd name="connsiteX61" fmla="*/ 10218232 w 12192000"/>
              <a:gd name="connsiteY61" fmla="*/ 459820 h 4939827"/>
              <a:gd name="connsiteX62" fmla="*/ 10354176 w 12192000"/>
              <a:gd name="connsiteY62" fmla="*/ 471377 h 4939827"/>
              <a:gd name="connsiteX63" fmla="*/ 10430681 w 12192000"/>
              <a:gd name="connsiteY63" fmla="*/ 481226 h 4939827"/>
              <a:gd name="connsiteX64" fmla="*/ 10478169 w 12192000"/>
              <a:gd name="connsiteY64" fmla="*/ 481774 h 4939827"/>
              <a:gd name="connsiteX65" fmla="*/ 10540907 w 12192000"/>
              <a:gd name="connsiteY65" fmla="*/ 485607 h 4939827"/>
              <a:gd name="connsiteX66" fmla="*/ 10614941 w 12192000"/>
              <a:gd name="connsiteY66" fmla="*/ 487592 h 4939827"/>
              <a:gd name="connsiteX67" fmla="*/ 10674098 w 12192000"/>
              <a:gd name="connsiteY67" fmla="*/ 521656 h 4939827"/>
              <a:gd name="connsiteX68" fmla="*/ 10874834 w 12192000"/>
              <a:gd name="connsiteY68" fmla="*/ 574867 h 4939827"/>
              <a:gd name="connsiteX69" fmla="*/ 10944981 w 12192000"/>
              <a:gd name="connsiteY69" fmla="*/ 615042 h 4939827"/>
              <a:gd name="connsiteX70" fmla="*/ 11006376 w 12192000"/>
              <a:gd name="connsiteY70" fmla="*/ 645957 h 4939827"/>
              <a:gd name="connsiteX71" fmla="*/ 11076308 w 12192000"/>
              <a:gd name="connsiteY71" fmla="*/ 675698 h 4939827"/>
              <a:gd name="connsiteX72" fmla="*/ 11148789 w 12192000"/>
              <a:gd name="connsiteY72" fmla="*/ 685041 h 4939827"/>
              <a:gd name="connsiteX73" fmla="*/ 11249129 w 12192000"/>
              <a:gd name="connsiteY73" fmla="*/ 684218 h 4939827"/>
              <a:gd name="connsiteX74" fmla="*/ 11299915 w 12192000"/>
              <a:gd name="connsiteY74" fmla="*/ 692177 h 4939827"/>
              <a:gd name="connsiteX75" fmla="*/ 11386973 w 12192000"/>
              <a:gd name="connsiteY75" fmla="*/ 708209 h 4939827"/>
              <a:gd name="connsiteX76" fmla="*/ 11500105 w 12192000"/>
              <a:gd name="connsiteY76" fmla="*/ 735014 h 4939827"/>
              <a:gd name="connsiteX77" fmla="*/ 11621735 w 12192000"/>
              <a:gd name="connsiteY77" fmla="*/ 789584 h 4939827"/>
              <a:gd name="connsiteX78" fmla="*/ 11691200 w 12192000"/>
              <a:gd name="connsiteY78" fmla="*/ 867902 h 4939827"/>
              <a:gd name="connsiteX79" fmla="*/ 11819427 w 12192000"/>
              <a:gd name="connsiteY79" fmla="*/ 911634 h 4939827"/>
              <a:gd name="connsiteX80" fmla="*/ 11969720 w 12192000"/>
              <a:gd name="connsiteY80" fmla="*/ 964737 h 4939827"/>
              <a:gd name="connsiteX81" fmla="*/ 12055766 w 12192000"/>
              <a:gd name="connsiteY81" fmla="*/ 991268 h 4939827"/>
              <a:gd name="connsiteX82" fmla="*/ 12171539 w 12192000"/>
              <a:gd name="connsiteY82" fmla="*/ 995427 h 4939827"/>
              <a:gd name="connsiteX83" fmla="*/ 12187831 w 12192000"/>
              <a:gd name="connsiteY83" fmla="*/ 996580 h 4939827"/>
              <a:gd name="connsiteX84" fmla="*/ 12192000 w 12192000"/>
              <a:gd name="connsiteY84" fmla="*/ 996726 h 4939827"/>
              <a:gd name="connsiteX85" fmla="*/ 12192000 w 12192000"/>
              <a:gd name="connsiteY85" fmla="*/ 4939827 h 4939827"/>
              <a:gd name="connsiteX86" fmla="*/ 0 w 12192000"/>
              <a:gd name="connsiteY86" fmla="*/ 4939827 h 4939827"/>
              <a:gd name="connsiteX87" fmla="*/ 0 w 12192000"/>
              <a:gd name="connsiteY87" fmla="*/ 512043 h 4939827"/>
              <a:gd name="connsiteX88" fmla="*/ 7381 w 12192000"/>
              <a:gd name="connsiteY88" fmla="*/ 512580 h 4939827"/>
              <a:gd name="connsiteX89" fmla="*/ 100029 w 12192000"/>
              <a:gd name="connsiteY89" fmla="*/ 504758 h 4939827"/>
              <a:gd name="connsiteX90" fmla="*/ 155244 w 12192000"/>
              <a:gd name="connsiteY90" fmla="*/ 525130 h 4939827"/>
              <a:gd name="connsiteX91" fmla="*/ 254366 w 12192000"/>
              <a:gd name="connsiteY91" fmla="*/ 534449 h 4939827"/>
              <a:gd name="connsiteX92" fmla="*/ 447292 w 12192000"/>
              <a:gd name="connsiteY92" fmla="*/ 542725 h 4939827"/>
              <a:gd name="connsiteX93" fmla="*/ 628105 w 12192000"/>
              <a:gd name="connsiteY93" fmla="*/ 547853 h 4939827"/>
              <a:gd name="connsiteX94" fmla="*/ 783146 w 12192000"/>
              <a:gd name="connsiteY94" fmla="*/ 591799 h 4939827"/>
              <a:gd name="connsiteX95" fmla="*/ 1043676 w 12192000"/>
              <a:gd name="connsiteY95" fmla="*/ 591887 h 4939827"/>
              <a:gd name="connsiteX96" fmla="*/ 1281816 w 12192000"/>
              <a:gd name="connsiteY96" fmla="*/ 520946 h 4939827"/>
              <a:gd name="connsiteX97" fmla="*/ 1486347 w 12192000"/>
              <a:gd name="connsiteY97" fmla="*/ 487310 h 4939827"/>
              <a:gd name="connsiteX98" fmla="*/ 1568079 w 12192000"/>
              <a:gd name="connsiteY98" fmla="*/ 462531 h 4939827"/>
              <a:gd name="connsiteX99" fmla="*/ 1622516 w 12192000"/>
              <a:gd name="connsiteY99" fmla="*/ 466058 h 4939827"/>
              <a:gd name="connsiteX100" fmla="*/ 1655457 w 12192000"/>
              <a:gd name="connsiteY100" fmla="*/ 465359 h 4939827"/>
              <a:gd name="connsiteX101" fmla="*/ 1717454 w 12192000"/>
              <a:gd name="connsiteY101" fmla="*/ 417203 h 4939827"/>
              <a:gd name="connsiteX102" fmla="*/ 1913794 w 12192000"/>
              <a:gd name="connsiteY102" fmla="*/ 365255 h 4939827"/>
              <a:gd name="connsiteX103" fmla="*/ 2129762 w 12192000"/>
              <a:gd name="connsiteY103" fmla="*/ 367832 h 4939827"/>
              <a:gd name="connsiteX104" fmla="*/ 2376970 w 12192000"/>
              <a:gd name="connsiteY104" fmla="*/ 350129 h 4939827"/>
              <a:gd name="connsiteX105" fmla="*/ 2480155 w 12192000"/>
              <a:gd name="connsiteY105" fmla="*/ 359227 h 4939827"/>
              <a:gd name="connsiteX106" fmla="*/ 2586782 w 12192000"/>
              <a:gd name="connsiteY106" fmla="*/ 339352 h 4939827"/>
              <a:gd name="connsiteX107" fmla="*/ 2679617 w 12192000"/>
              <a:gd name="connsiteY107" fmla="*/ 305383 h 4939827"/>
              <a:gd name="connsiteX108" fmla="*/ 2788947 w 12192000"/>
              <a:gd name="connsiteY108" fmla="*/ 250375 h 4939827"/>
              <a:gd name="connsiteX109" fmla="*/ 2965530 w 12192000"/>
              <a:gd name="connsiteY109" fmla="*/ 245958 h 4939827"/>
              <a:gd name="connsiteX110" fmla="*/ 3103677 w 12192000"/>
              <a:gd name="connsiteY110" fmla="*/ 209527 h 4939827"/>
              <a:gd name="connsiteX111" fmla="*/ 3126759 w 12192000"/>
              <a:gd name="connsiteY111" fmla="*/ 211226 h 4939827"/>
              <a:gd name="connsiteX112" fmla="*/ 3164020 w 12192000"/>
              <a:gd name="connsiteY112" fmla="*/ 212779 h 4939827"/>
              <a:gd name="connsiteX113" fmla="*/ 3285019 w 12192000"/>
              <a:gd name="connsiteY113" fmla="*/ 220535 h 4939827"/>
              <a:gd name="connsiteX114" fmla="*/ 3365154 w 12192000"/>
              <a:gd name="connsiteY114" fmla="*/ 226416 h 4939827"/>
              <a:gd name="connsiteX115" fmla="*/ 3367507 w 12192000"/>
              <a:gd name="connsiteY115" fmla="*/ 225416 h 4939827"/>
              <a:gd name="connsiteX116" fmla="*/ 3387567 w 12192000"/>
              <a:gd name="connsiteY116" fmla="*/ 227103 h 4939827"/>
              <a:gd name="connsiteX117" fmla="*/ 3498001 w 12192000"/>
              <a:gd name="connsiteY117" fmla="*/ 231941 h 4939827"/>
              <a:gd name="connsiteX118" fmla="*/ 3561557 w 12192000"/>
              <a:gd name="connsiteY118" fmla="*/ 228095 h 4939827"/>
              <a:gd name="connsiteX119" fmla="*/ 3611920 w 12192000"/>
              <a:gd name="connsiteY119" fmla="*/ 218094 h 4939827"/>
              <a:gd name="connsiteX120" fmla="*/ 3620528 w 12192000"/>
              <a:gd name="connsiteY120" fmla="*/ 218788 h 4939827"/>
              <a:gd name="connsiteX121" fmla="*/ 3620766 w 12192000"/>
              <a:gd name="connsiteY121" fmla="*/ 218511 h 4939827"/>
              <a:gd name="connsiteX122" fmla="*/ 3629977 w 12192000"/>
              <a:gd name="connsiteY122" fmla="*/ 218664 h 4939827"/>
              <a:gd name="connsiteX123" fmla="*/ 3636217 w 12192000"/>
              <a:gd name="connsiteY123" fmla="*/ 220048 h 4939827"/>
              <a:gd name="connsiteX124" fmla="*/ 3709484 w 12192000"/>
              <a:gd name="connsiteY124" fmla="*/ 186927 h 4939827"/>
              <a:gd name="connsiteX125" fmla="*/ 3761342 w 12192000"/>
              <a:gd name="connsiteY125" fmla="*/ 177474 h 4939827"/>
              <a:gd name="connsiteX126" fmla="*/ 3799748 w 12192000"/>
              <a:gd name="connsiteY126" fmla="*/ 167154 h 4939827"/>
              <a:gd name="connsiteX127" fmla="*/ 3922756 w 12192000"/>
              <a:gd name="connsiteY127" fmla="*/ 194044 h 4939827"/>
              <a:gd name="connsiteX128" fmla="*/ 4028476 w 12192000"/>
              <a:gd name="connsiteY128" fmla="*/ 223679 h 4939827"/>
              <a:gd name="connsiteX129" fmla="*/ 4191582 w 12192000"/>
              <a:gd name="connsiteY129" fmla="*/ 238952 h 4939827"/>
              <a:gd name="connsiteX130" fmla="*/ 4251024 w 12192000"/>
              <a:gd name="connsiteY130" fmla="*/ 240874 h 4939827"/>
              <a:gd name="connsiteX131" fmla="*/ 4355275 w 12192000"/>
              <a:gd name="connsiteY131" fmla="*/ 260205 h 4939827"/>
              <a:gd name="connsiteX132" fmla="*/ 4423807 w 12192000"/>
              <a:gd name="connsiteY132" fmla="*/ 270366 h 4939827"/>
              <a:gd name="connsiteX133" fmla="*/ 4558432 w 12192000"/>
              <a:gd name="connsiteY133" fmla="*/ 269194 h 4939827"/>
              <a:gd name="connsiteX134" fmla="*/ 4635061 w 12192000"/>
              <a:gd name="connsiteY134" fmla="*/ 280682 h 4939827"/>
              <a:gd name="connsiteX135" fmla="*/ 4807427 w 12192000"/>
              <a:gd name="connsiteY135" fmla="*/ 276835 h 4939827"/>
              <a:gd name="connsiteX136" fmla="*/ 5028933 w 12192000"/>
              <a:gd name="connsiteY136" fmla="*/ 183887 h 4939827"/>
              <a:gd name="connsiteX137" fmla="*/ 5093642 w 12192000"/>
              <a:gd name="connsiteY137" fmla="*/ 177214 h 4939827"/>
              <a:gd name="connsiteX138" fmla="*/ 5102642 w 12192000"/>
              <a:gd name="connsiteY138" fmla="*/ 186816 h 4939827"/>
              <a:gd name="connsiteX139" fmla="*/ 5193590 w 12192000"/>
              <a:gd name="connsiteY139" fmla="*/ 156458 h 4939827"/>
              <a:gd name="connsiteX140" fmla="*/ 5323922 w 12192000"/>
              <a:gd name="connsiteY140" fmla="*/ 146332 h 4939827"/>
              <a:gd name="connsiteX141" fmla="*/ 5421860 w 12192000"/>
              <a:gd name="connsiteY141" fmla="*/ 167298 h 4939827"/>
              <a:gd name="connsiteX142" fmla="*/ 5476948 w 12192000"/>
              <a:gd name="connsiteY142" fmla="*/ 173249 h 4939827"/>
              <a:gd name="connsiteX143" fmla="*/ 5516842 w 12192000"/>
              <a:gd name="connsiteY143" fmla="*/ 184018 h 4939827"/>
              <a:gd name="connsiteX144" fmla="*/ 5619415 w 12192000"/>
              <a:gd name="connsiteY144" fmla="*/ 176781 h 4939827"/>
              <a:gd name="connsiteX145" fmla="*/ 5789867 w 12192000"/>
              <a:gd name="connsiteY145" fmla="*/ 150304 h 4939827"/>
              <a:gd name="connsiteX146" fmla="*/ 5825953 w 12192000"/>
              <a:gd name="connsiteY146" fmla="*/ 147907 h 4939827"/>
              <a:gd name="connsiteX147" fmla="*/ 5856168 w 12192000"/>
              <a:gd name="connsiteY147" fmla="*/ 158719 h 4939827"/>
              <a:gd name="connsiteX148" fmla="*/ 5862476 w 12192000"/>
              <a:gd name="connsiteY148" fmla="*/ 172447 h 4939827"/>
              <a:gd name="connsiteX149" fmla="*/ 5882195 w 12192000"/>
              <a:gd name="connsiteY149" fmla="*/ 173195 h 4939827"/>
              <a:gd name="connsiteX150" fmla="*/ 5952585 w 12192000"/>
              <a:gd name="connsiteY150" fmla="*/ 161012 h 4939827"/>
              <a:gd name="connsiteX151" fmla="*/ 6001964 w 12192000"/>
              <a:gd name="connsiteY151" fmla="*/ 154786 h 4939827"/>
              <a:gd name="connsiteX152" fmla="*/ 6184207 w 12192000"/>
              <a:gd name="connsiteY152" fmla="*/ 132658 h 4939827"/>
              <a:gd name="connsiteX153" fmla="*/ 6415830 w 12192000"/>
              <a:gd name="connsiteY153" fmla="*/ 136006 h 4939827"/>
              <a:gd name="connsiteX154" fmla="*/ 6756965 w 12192000"/>
              <a:gd name="connsiteY154" fmla="*/ 57636 h 4939827"/>
              <a:gd name="connsiteX155" fmla="*/ 6819400 w 12192000"/>
              <a:gd name="connsiteY155" fmla="*/ 30742 h 4939827"/>
              <a:gd name="connsiteX156" fmla="*/ 6986370 w 12192000"/>
              <a:gd name="connsiteY156" fmla="*/ 12659 h 4939827"/>
              <a:gd name="connsiteX157" fmla="*/ 6989536 w 12192000"/>
              <a:gd name="connsiteY157" fmla="*/ 14528 h 4939827"/>
              <a:gd name="connsiteX158" fmla="*/ 7015933 w 12192000"/>
              <a:gd name="connsiteY158" fmla="*/ 9653 h 4939827"/>
              <a:gd name="connsiteX159" fmla="*/ 7020592 w 12192000"/>
              <a:gd name="connsiteY159" fmla="*/ 1651 h 4939827"/>
              <a:gd name="connsiteX160" fmla="*/ 7025905 w 12192000"/>
              <a:gd name="connsiteY16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83638 w 12192000"/>
              <a:gd name="connsiteY50" fmla="*/ 299924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622021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281371 w 12192000"/>
              <a:gd name="connsiteY19" fmla="*/ 256875 h 4939827"/>
              <a:gd name="connsiteX20" fmla="*/ 8381609 w 12192000"/>
              <a:gd name="connsiteY20" fmla="*/ 240618 h 4939827"/>
              <a:gd name="connsiteX21" fmla="*/ 8406759 w 12192000"/>
              <a:gd name="connsiteY21" fmla="*/ 232517 h 4939827"/>
              <a:gd name="connsiteX22" fmla="*/ 8426506 w 12192000"/>
              <a:gd name="connsiteY22" fmla="*/ 241842 h 4939827"/>
              <a:gd name="connsiteX23" fmla="*/ 8427949 w 12192000"/>
              <a:gd name="connsiteY23" fmla="*/ 240981 h 4939827"/>
              <a:gd name="connsiteX24" fmla="*/ 8441468 w 12192000"/>
              <a:gd name="connsiteY24" fmla="*/ 241157 h 4939827"/>
              <a:gd name="connsiteX25" fmla="*/ 8565757 w 12192000"/>
              <a:gd name="connsiteY25" fmla="*/ 255317 h 4939827"/>
              <a:gd name="connsiteX26" fmla="*/ 8573171 w 12192000"/>
              <a:gd name="connsiteY26" fmla="*/ 258426 h 4939827"/>
              <a:gd name="connsiteX27" fmla="*/ 8573548 w 12192000"/>
              <a:gd name="connsiteY27" fmla="*/ 258241 h 4939827"/>
              <a:gd name="connsiteX28" fmla="*/ 8622021 w 12192000"/>
              <a:gd name="connsiteY28" fmla="*/ 261028 h 4939827"/>
              <a:gd name="connsiteX29" fmla="*/ 8672650 w 12192000"/>
              <a:gd name="connsiteY29" fmla="*/ 254821 h 4939827"/>
              <a:gd name="connsiteX30" fmla="*/ 8785543 w 12192000"/>
              <a:gd name="connsiteY30" fmla="*/ 263406 h 4939827"/>
              <a:gd name="connsiteX31" fmla="*/ 8830588 w 12192000"/>
              <a:gd name="connsiteY31" fmla="*/ 265483 h 4939827"/>
              <a:gd name="connsiteX32" fmla="*/ 8905142 w 12192000"/>
              <a:gd name="connsiteY32" fmla="*/ 264958 h 4939827"/>
              <a:gd name="connsiteX33" fmla="*/ 8968582 w 12192000"/>
              <a:gd name="connsiteY33" fmla="*/ 262728 h 4939827"/>
              <a:gd name="connsiteX34" fmla="*/ 8972994 w 12192000"/>
              <a:gd name="connsiteY34" fmla="*/ 263284 h 4939827"/>
              <a:gd name="connsiteX35" fmla="*/ 9004605 w 12192000"/>
              <a:gd name="connsiteY35" fmla="*/ 258041 h 4939827"/>
              <a:gd name="connsiteX36" fmla="*/ 9016165 w 12192000"/>
              <a:gd name="connsiteY36" fmla="*/ 261258 h 4939827"/>
              <a:gd name="connsiteX37" fmla="*/ 9043297 w 12192000"/>
              <a:gd name="connsiteY37" fmla="*/ 281547 h 4939827"/>
              <a:gd name="connsiteX38" fmla="*/ 9048315 w 12192000"/>
              <a:gd name="connsiteY38" fmla="*/ 279264 h 4939827"/>
              <a:gd name="connsiteX39" fmla="*/ 9054706 w 12192000"/>
              <a:gd name="connsiteY39" fmla="*/ 278538 h 4939827"/>
              <a:gd name="connsiteX40" fmla="*/ 9070919 w 12192000"/>
              <a:gd name="connsiteY40" fmla="*/ 281810 h 4939827"/>
              <a:gd name="connsiteX41" fmla="*/ 9076813 w 12192000"/>
              <a:gd name="connsiteY41" fmla="*/ 283909 h 4939827"/>
              <a:gd name="connsiteX42" fmla="*/ 9085871 w 12192000"/>
              <a:gd name="connsiteY42" fmla="*/ 285133 h 4939827"/>
              <a:gd name="connsiteX43" fmla="*/ 9086159 w 12192000"/>
              <a:gd name="connsiteY43" fmla="*/ 284887 h 4939827"/>
              <a:gd name="connsiteX44" fmla="*/ 9134606 w 12192000"/>
              <a:gd name="connsiteY44" fmla="*/ 288168 h 4939827"/>
              <a:gd name="connsiteX45" fmla="*/ 9195590 w 12192000"/>
              <a:gd name="connsiteY45" fmla="*/ 279568 h 4939827"/>
              <a:gd name="connsiteX46" fmla="*/ 9219336 w 12192000"/>
              <a:gd name="connsiteY46" fmla="*/ 278133 h 4939827"/>
              <a:gd name="connsiteX47" fmla="*/ 9232362 w 12192000"/>
              <a:gd name="connsiteY47" fmla="*/ 275894 h 4939827"/>
              <a:gd name="connsiteX48" fmla="*/ 9283638 w 12192000"/>
              <a:gd name="connsiteY48" fmla="*/ 299924 h 4939827"/>
              <a:gd name="connsiteX49" fmla="*/ 9371484 w 12192000"/>
              <a:gd name="connsiteY49" fmla="*/ 329634 h 4939827"/>
              <a:gd name="connsiteX50" fmla="*/ 9404829 w 12192000"/>
              <a:gd name="connsiteY50" fmla="*/ 339038 h 4939827"/>
              <a:gd name="connsiteX51" fmla="*/ 9427021 w 12192000"/>
              <a:gd name="connsiteY51" fmla="*/ 358784 h 4939827"/>
              <a:gd name="connsiteX52" fmla="*/ 9670844 w 12192000"/>
              <a:gd name="connsiteY52" fmla="*/ 405128 h 4939827"/>
              <a:gd name="connsiteX53" fmla="*/ 9816083 w 12192000"/>
              <a:gd name="connsiteY53" fmla="*/ 416573 h 4939827"/>
              <a:gd name="connsiteX54" fmla="*/ 9936741 w 12192000"/>
              <a:gd name="connsiteY54" fmla="*/ 437044 h 4939827"/>
              <a:gd name="connsiteX55" fmla="*/ 10050093 w 12192000"/>
              <a:gd name="connsiteY55" fmla="*/ 443783 h 4939827"/>
              <a:gd name="connsiteX56" fmla="*/ 10130090 w 12192000"/>
              <a:gd name="connsiteY56" fmla="*/ 459520 h 4939827"/>
              <a:gd name="connsiteX57" fmla="*/ 10173456 w 12192000"/>
              <a:gd name="connsiteY57" fmla="*/ 457749 h 4939827"/>
              <a:gd name="connsiteX58" fmla="*/ 10218232 w 12192000"/>
              <a:gd name="connsiteY58" fmla="*/ 459820 h 4939827"/>
              <a:gd name="connsiteX59" fmla="*/ 10354176 w 12192000"/>
              <a:gd name="connsiteY59" fmla="*/ 471377 h 4939827"/>
              <a:gd name="connsiteX60" fmla="*/ 10430681 w 12192000"/>
              <a:gd name="connsiteY60" fmla="*/ 481226 h 4939827"/>
              <a:gd name="connsiteX61" fmla="*/ 10478169 w 12192000"/>
              <a:gd name="connsiteY61" fmla="*/ 481774 h 4939827"/>
              <a:gd name="connsiteX62" fmla="*/ 10540907 w 12192000"/>
              <a:gd name="connsiteY62" fmla="*/ 485607 h 4939827"/>
              <a:gd name="connsiteX63" fmla="*/ 10614941 w 12192000"/>
              <a:gd name="connsiteY63" fmla="*/ 487592 h 4939827"/>
              <a:gd name="connsiteX64" fmla="*/ 10674098 w 12192000"/>
              <a:gd name="connsiteY64" fmla="*/ 521656 h 4939827"/>
              <a:gd name="connsiteX65" fmla="*/ 10874834 w 12192000"/>
              <a:gd name="connsiteY65" fmla="*/ 574867 h 4939827"/>
              <a:gd name="connsiteX66" fmla="*/ 10944981 w 12192000"/>
              <a:gd name="connsiteY66" fmla="*/ 615042 h 4939827"/>
              <a:gd name="connsiteX67" fmla="*/ 11006376 w 12192000"/>
              <a:gd name="connsiteY67" fmla="*/ 645957 h 4939827"/>
              <a:gd name="connsiteX68" fmla="*/ 11076308 w 12192000"/>
              <a:gd name="connsiteY68" fmla="*/ 675698 h 4939827"/>
              <a:gd name="connsiteX69" fmla="*/ 11148789 w 12192000"/>
              <a:gd name="connsiteY69" fmla="*/ 685041 h 4939827"/>
              <a:gd name="connsiteX70" fmla="*/ 11249129 w 12192000"/>
              <a:gd name="connsiteY70" fmla="*/ 684218 h 4939827"/>
              <a:gd name="connsiteX71" fmla="*/ 11299915 w 12192000"/>
              <a:gd name="connsiteY71" fmla="*/ 692177 h 4939827"/>
              <a:gd name="connsiteX72" fmla="*/ 11386973 w 12192000"/>
              <a:gd name="connsiteY72" fmla="*/ 708209 h 4939827"/>
              <a:gd name="connsiteX73" fmla="*/ 11500105 w 12192000"/>
              <a:gd name="connsiteY73" fmla="*/ 735014 h 4939827"/>
              <a:gd name="connsiteX74" fmla="*/ 11621735 w 12192000"/>
              <a:gd name="connsiteY74" fmla="*/ 789584 h 4939827"/>
              <a:gd name="connsiteX75" fmla="*/ 11691200 w 12192000"/>
              <a:gd name="connsiteY75" fmla="*/ 867902 h 4939827"/>
              <a:gd name="connsiteX76" fmla="*/ 11819427 w 12192000"/>
              <a:gd name="connsiteY76" fmla="*/ 911634 h 4939827"/>
              <a:gd name="connsiteX77" fmla="*/ 11969720 w 12192000"/>
              <a:gd name="connsiteY77" fmla="*/ 964737 h 4939827"/>
              <a:gd name="connsiteX78" fmla="*/ 12055766 w 12192000"/>
              <a:gd name="connsiteY78" fmla="*/ 991268 h 4939827"/>
              <a:gd name="connsiteX79" fmla="*/ 12171539 w 12192000"/>
              <a:gd name="connsiteY79" fmla="*/ 995427 h 4939827"/>
              <a:gd name="connsiteX80" fmla="*/ 12187831 w 12192000"/>
              <a:gd name="connsiteY80" fmla="*/ 996580 h 4939827"/>
              <a:gd name="connsiteX81" fmla="*/ 12192000 w 12192000"/>
              <a:gd name="connsiteY81" fmla="*/ 996726 h 4939827"/>
              <a:gd name="connsiteX82" fmla="*/ 12192000 w 12192000"/>
              <a:gd name="connsiteY82" fmla="*/ 4939827 h 4939827"/>
              <a:gd name="connsiteX83" fmla="*/ 0 w 12192000"/>
              <a:gd name="connsiteY83" fmla="*/ 4939827 h 4939827"/>
              <a:gd name="connsiteX84" fmla="*/ 0 w 12192000"/>
              <a:gd name="connsiteY84" fmla="*/ 512043 h 4939827"/>
              <a:gd name="connsiteX85" fmla="*/ 7381 w 12192000"/>
              <a:gd name="connsiteY85" fmla="*/ 512580 h 4939827"/>
              <a:gd name="connsiteX86" fmla="*/ 100029 w 12192000"/>
              <a:gd name="connsiteY86" fmla="*/ 504758 h 4939827"/>
              <a:gd name="connsiteX87" fmla="*/ 155244 w 12192000"/>
              <a:gd name="connsiteY87" fmla="*/ 525130 h 4939827"/>
              <a:gd name="connsiteX88" fmla="*/ 254366 w 12192000"/>
              <a:gd name="connsiteY88" fmla="*/ 534449 h 4939827"/>
              <a:gd name="connsiteX89" fmla="*/ 447292 w 12192000"/>
              <a:gd name="connsiteY89" fmla="*/ 542725 h 4939827"/>
              <a:gd name="connsiteX90" fmla="*/ 628105 w 12192000"/>
              <a:gd name="connsiteY90" fmla="*/ 547853 h 4939827"/>
              <a:gd name="connsiteX91" fmla="*/ 783146 w 12192000"/>
              <a:gd name="connsiteY91" fmla="*/ 591799 h 4939827"/>
              <a:gd name="connsiteX92" fmla="*/ 1043676 w 12192000"/>
              <a:gd name="connsiteY92" fmla="*/ 591887 h 4939827"/>
              <a:gd name="connsiteX93" fmla="*/ 1281816 w 12192000"/>
              <a:gd name="connsiteY93" fmla="*/ 520946 h 4939827"/>
              <a:gd name="connsiteX94" fmla="*/ 1486347 w 12192000"/>
              <a:gd name="connsiteY94" fmla="*/ 487310 h 4939827"/>
              <a:gd name="connsiteX95" fmla="*/ 1568079 w 12192000"/>
              <a:gd name="connsiteY95" fmla="*/ 462531 h 4939827"/>
              <a:gd name="connsiteX96" fmla="*/ 1622516 w 12192000"/>
              <a:gd name="connsiteY96" fmla="*/ 466058 h 4939827"/>
              <a:gd name="connsiteX97" fmla="*/ 1655457 w 12192000"/>
              <a:gd name="connsiteY97" fmla="*/ 465359 h 4939827"/>
              <a:gd name="connsiteX98" fmla="*/ 1717454 w 12192000"/>
              <a:gd name="connsiteY98" fmla="*/ 417203 h 4939827"/>
              <a:gd name="connsiteX99" fmla="*/ 1913794 w 12192000"/>
              <a:gd name="connsiteY99" fmla="*/ 365255 h 4939827"/>
              <a:gd name="connsiteX100" fmla="*/ 2129762 w 12192000"/>
              <a:gd name="connsiteY100" fmla="*/ 367832 h 4939827"/>
              <a:gd name="connsiteX101" fmla="*/ 2376970 w 12192000"/>
              <a:gd name="connsiteY101" fmla="*/ 350129 h 4939827"/>
              <a:gd name="connsiteX102" fmla="*/ 2480155 w 12192000"/>
              <a:gd name="connsiteY102" fmla="*/ 359227 h 4939827"/>
              <a:gd name="connsiteX103" fmla="*/ 2586782 w 12192000"/>
              <a:gd name="connsiteY103" fmla="*/ 339352 h 4939827"/>
              <a:gd name="connsiteX104" fmla="*/ 2679617 w 12192000"/>
              <a:gd name="connsiteY104" fmla="*/ 305383 h 4939827"/>
              <a:gd name="connsiteX105" fmla="*/ 2788947 w 12192000"/>
              <a:gd name="connsiteY105" fmla="*/ 250375 h 4939827"/>
              <a:gd name="connsiteX106" fmla="*/ 2965530 w 12192000"/>
              <a:gd name="connsiteY106" fmla="*/ 245958 h 4939827"/>
              <a:gd name="connsiteX107" fmla="*/ 3103677 w 12192000"/>
              <a:gd name="connsiteY107" fmla="*/ 209527 h 4939827"/>
              <a:gd name="connsiteX108" fmla="*/ 3126759 w 12192000"/>
              <a:gd name="connsiteY108" fmla="*/ 211226 h 4939827"/>
              <a:gd name="connsiteX109" fmla="*/ 3164020 w 12192000"/>
              <a:gd name="connsiteY109" fmla="*/ 212779 h 4939827"/>
              <a:gd name="connsiteX110" fmla="*/ 3285019 w 12192000"/>
              <a:gd name="connsiteY110" fmla="*/ 220535 h 4939827"/>
              <a:gd name="connsiteX111" fmla="*/ 3365154 w 12192000"/>
              <a:gd name="connsiteY111" fmla="*/ 226416 h 4939827"/>
              <a:gd name="connsiteX112" fmla="*/ 3367507 w 12192000"/>
              <a:gd name="connsiteY112" fmla="*/ 225416 h 4939827"/>
              <a:gd name="connsiteX113" fmla="*/ 3387567 w 12192000"/>
              <a:gd name="connsiteY113" fmla="*/ 227103 h 4939827"/>
              <a:gd name="connsiteX114" fmla="*/ 3498001 w 12192000"/>
              <a:gd name="connsiteY114" fmla="*/ 231941 h 4939827"/>
              <a:gd name="connsiteX115" fmla="*/ 3561557 w 12192000"/>
              <a:gd name="connsiteY115" fmla="*/ 228095 h 4939827"/>
              <a:gd name="connsiteX116" fmla="*/ 3611920 w 12192000"/>
              <a:gd name="connsiteY116" fmla="*/ 218094 h 4939827"/>
              <a:gd name="connsiteX117" fmla="*/ 3620528 w 12192000"/>
              <a:gd name="connsiteY117" fmla="*/ 218788 h 4939827"/>
              <a:gd name="connsiteX118" fmla="*/ 3620766 w 12192000"/>
              <a:gd name="connsiteY118" fmla="*/ 218511 h 4939827"/>
              <a:gd name="connsiteX119" fmla="*/ 3629977 w 12192000"/>
              <a:gd name="connsiteY119" fmla="*/ 218664 h 4939827"/>
              <a:gd name="connsiteX120" fmla="*/ 3636217 w 12192000"/>
              <a:gd name="connsiteY120" fmla="*/ 220048 h 4939827"/>
              <a:gd name="connsiteX121" fmla="*/ 3709484 w 12192000"/>
              <a:gd name="connsiteY121" fmla="*/ 186927 h 4939827"/>
              <a:gd name="connsiteX122" fmla="*/ 3761342 w 12192000"/>
              <a:gd name="connsiteY122" fmla="*/ 177474 h 4939827"/>
              <a:gd name="connsiteX123" fmla="*/ 3799748 w 12192000"/>
              <a:gd name="connsiteY123" fmla="*/ 167154 h 4939827"/>
              <a:gd name="connsiteX124" fmla="*/ 3922756 w 12192000"/>
              <a:gd name="connsiteY124" fmla="*/ 194044 h 4939827"/>
              <a:gd name="connsiteX125" fmla="*/ 4028476 w 12192000"/>
              <a:gd name="connsiteY125" fmla="*/ 223679 h 4939827"/>
              <a:gd name="connsiteX126" fmla="*/ 4191582 w 12192000"/>
              <a:gd name="connsiteY126" fmla="*/ 238952 h 4939827"/>
              <a:gd name="connsiteX127" fmla="*/ 4251024 w 12192000"/>
              <a:gd name="connsiteY127" fmla="*/ 240874 h 4939827"/>
              <a:gd name="connsiteX128" fmla="*/ 4355275 w 12192000"/>
              <a:gd name="connsiteY128" fmla="*/ 260205 h 4939827"/>
              <a:gd name="connsiteX129" fmla="*/ 4423807 w 12192000"/>
              <a:gd name="connsiteY129" fmla="*/ 270366 h 4939827"/>
              <a:gd name="connsiteX130" fmla="*/ 4558432 w 12192000"/>
              <a:gd name="connsiteY130" fmla="*/ 269194 h 4939827"/>
              <a:gd name="connsiteX131" fmla="*/ 4635061 w 12192000"/>
              <a:gd name="connsiteY131" fmla="*/ 280682 h 4939827"/>
              <a:gd name="connsiteX132" fmla="*/ 4807427 w 12192000"/>
              <a:gd name="connsiteY132" fmla="*/ 276835 h 4939827"/>
              <a:gd name="connsiteX133" fmla="*/ 5028933 w 12192000"/>
              <a:gd name="connsiteY133" fmla="*/ 183887 h 4939827"/>
              <a:gd name="connsiteX134" fmla="*/ 5093642 w 12192000"/>
              <a:gd name="connsiteY134" fmla="*/ 177214 h 4939827"/>
              <a:gd name="connsiteX135" fmla="*/ 5102642 w 12192000"/>
              <a:gd name="connsiteY135" fmla="*/ 186816 h 4939827"/>
              <a:gd name="connsiteX136" fmla="*/ 5193590 w 12192000"/>
              <a:gd name="connsiteY136" fmla="*/ 156458 h 4939827"/>
              <a:gd name="connsiteX137" fmla="*/ 5323922 w 12192000"/>
              <a:gd name="connsiteY137" fmla="*/ 146332 h 4939827"/>
              <a:gd name="connsiteX138" fmla="*/ 5421860 w 12192000"/>
              <a:gd name="connsiteY138" fmla="*/ 167298 h 4939827"/>
              <a:gd name="connsiteX139" fmla="*/ 5476948 w 12192000"/>
              <a:gd name="connsiteY139" fmla="*/ 173249 h 4939827"/>
              <a:gd name="connsiteX140" fmla="*/ 5516842 w 12192000"/>
              <a:gd name="connsiteY140" fmla="*/ 184018 h 4939827"/>
              <a:gd name="connsiteX141" fmla="*/ 5619415 w 12192000"/>
              <a:gd name="connsiteY141" fmla="*/ 176781 h 4939827"/>
              <a:gd name="connsiteX142" fmla="*/ 5789867 w 12192000"/>
              <a:gd name="connsiteY142" fmla="*/ 150304 h 4939827"/>
              <a:gd name="connsiteX143" fmla="*/ 5825953 w 12192000"/>
              <a:gd name="connsiteY143" fmla="*/ 147907 h 4939827"/>
              <a:gd name="connsiteX144" fmla="*/ 5856168 w 12192000"/>
              <a:gd name="connsiteY144" fmla="*/ 158719 h 4939827"/>
              <a:gd name="connsiteX145" fmla="*/ 5862476 w 12192000"/>
              <a:gd name="connsiteY145" fmla="*/ 172447 h 4939827"/>
              <a:gd name="connsiteX146" fmla="*/ 5882195 w 12192000"/>
              <a:gd name="connsiteY146" fmla="*/ 173195 h 4939827"/>
              <a:gd name="connsiteX147" fmla="*/ 5952585 w 12192000"/>
              <a:gd name="connsiteY147" fmla="*/ 161012 h 4939827"/>
              <a:gd name="connsiteX148" fmla="*/ 6001964 w 12192000"/>
              <a:gd name="connsiteY148" fmla="*/ 154786 h 4939827"/>
              <a:gd name="connsiteX149" fmla="*/ 6184207 w 12192000"/>
              <a:gd name="connsiteY149" fmla="*/ 132658 h 4939827"/>
              <a:gd name="connsiteX150" fmla="*/ 6415830 w 12192000"/>
              <a:gd name="connsiteY150" fmla="*/ 136006 h 4939827"/>
              <a:gd name="connsiteX151" fmla="*/ 6756965 w 12192000"/>
              <a:gd name="connsiteY151" fmla="*/ 57636 h 4939827"/>
              <a:gd name="connsiteX152" fmla="*/ 6819400 w 12192000"/>
              <a:gd name="connsiteY152" fmla="*/ 30742 h 4939827"/>
              <a:gd name="connsiteX153" fmla="*/ 6986370 w 12192000"/>
              <a:gd name="connsiteY153" fmla="*/ 12659 h 4939827"/>
              <a:gd name="connsiteX154" fmla="*/ 6989536 w 12192000"/>
              <a:gd name="connsiteY154" fmla="*/ 14528 h 4939827"/>
              <a:gd name="connsiteX155" fmla="*/ 7015933 w 12192000"/>
              <a:gd name="connsiteY155" fmla="*/ 9653 h 4939827"/>
              <a:gd name="connsiteX156" fmla="*/ 7020592 w 12192000"/>
              <a:gd name="connsiteY156" fmla="*/ 1651 h 4939827"/>
              <a:gd name="connsiteX157" fmla="*/ 7025905 w 12192000"/>
              <a:gd name="connsiteY15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58681 w 12192000"/>
              <a:gd name="connsiteY16" fmla="*/ 219431 h 4939827"/>
              <a:gd name="connsiteX17" fmla="*/ 8126175 w 12192000"/>
              <a:gd name="connsiteY17" fmla="*/ 240005 h 4939827"/>
              <a:gd name="connsiteX18" fmla="*/ 8281371 w 12192000"/>
              <a:gd name="connsiteY18" fmla="*/ 256875 h 4939827"/>
              <a:gd name="connsiteX19" fmla="*/ 8381609 w 12192000"/>
              <a:gd name="connsiteY19" fmla="*/ 240618 h 4939827"/>
              <a:gd name="connsiteX20" fmla="*/ 8406759 w 12192000"/>
              <a:gd name="connsiteY20" fmla="*/ 232517 h 4939827"/>
              <a:gd name="connsiteX21" fmla="*/ 8426506 w 12192000"/>
              <a:gd name="connsiteY21" fmla="*/ 241842 h 4939827"/>
              <a:gd name="connsiteX22" fmla="*/ 8427949 w 12192000"/>
              <a:gd name="connsiteY22" fmla="*/ 240981 h 4939827"/>
              <a:gd name="connsiteX23" fmla="*/ 8441468 w 12192000"/>
              <a:gd name="connsiteY23" fmla="*/ 241157 h 4939827"/>
              <a:gd name="connsiteX24" fmla="*/ 8565757 w 12192000"/>
              <a:gd name="connsiteY24" fmla="*/ 255317 h 4939827"/>
              <a:gd name="connsiteX25" fmla="*/ 8573171 w 12192000"/>
              <a:gd name="connsiteY25" fmla="*/ 258426 h 4939827"/>
              <a:gd name="connsiteX26" fmla="*/ 8573548 w 12192000"/>
              <a:gd name="connsiteY26" fmla="*/ 258241 h 4939827"/>
              <a:gd name="connsiteX27" fmla="*/ 8622021 w 12192000"/>
              <a:gd name="connsiteY27" fmla="*/ 261028 h 4939827"/>
              <a:gd name="connsiteX28" fmla="*/ 8672650 w 12192000"/>
              <a:gd name="connsiteY28" fmla="*/ 254821 h 4939827"/>
              <a:gd name="connsiteX29" fmla="*/ 8785543 w 12192000"/>
              <a:gd name="connsiteY29" fmla="*/ 263406 h 4939827"/>
              <a:gd name="connsiteX30" fmla="*/ 8830588 w 12192000"/>
              <a:gd name="connsiteY30" fmla="*/ 265483 h 4939827"/>
              <a:gd name="connsiteX31" fmla="*/ 8905142 w 12192000"/>
              <a:gd name="connsiteY31" fmla="*/ 264958 h 4939827"/>
              <a:gd name="connsiteX32" fmla="*/ 8968582 w 12192000"/>
              <a:gd name="connsiteY32" fmla="*/ 262728 h 4939827"/>
              <a:gd name="connsiteX33" fmla="*/ 8972994 w 12192000"/>
              <a:gd name="connsiteY33" fmla="*/ 263284 h 4939827"/>
              <a:gd name="connsiteX34" fmla="*/ 9004605 w 12192000"/>
              <a:gd name="connsiteY34" fmla="*/ 258041 h 4939827"/>
              <a:gd name="connsiteX35" fmla="*/ 9016165 w 12192000"/>
              <a:gd name="connsiteY35" fmla="*/ 261258 h 4939827"/>
              <a:gd name="connsiteX36" fmla="*/ 9043297 w 12192000"/>
              <a:gd name="connsiteY36" fmla="*/ 281547 h 4939827"/>
              <a:gd name="connsiteX37" fmla="*/ 9048315 w 12192000"/>
              <a:gd name="connsiteY37" fmla="*/ 279264 h 4939827"/>
              <a:gd name="connsiteX38" fmla="*/ 9054706 w 12192000"/>
              <a:gd name="connsiteY38" fmla="*/ 278538 h 4939827"/>
              <a:gd name="connsiteX39" fmla="*/ 9070919 w 12192000"/>
              <a:gd name="connsiteY39" fmla="*/ 281810 h 4939827"/>
              <a:gd name="connsiteX40" fmla="*/ 9076813 w 12192000"/>
              <a:gd name="connsiteY40" fmla="*/ 283909 h 4939827"/>
              <a:gd name="connsiteX41" fmla="*/ 9085871 w 12192000"/>
              <a:gd name="connsiteY41" fmla="*/ 285133 h 4939827"/>
              <a:gd name="connsiteX42" fmla="*/ 9086159 w 12192000"/>
              <a:gd name="connsiteY42" fmla="*/ 284887 h 4939827"/>
              <a:gd name="connsiteX43" fmla="*/ 9134606 w 12192000"/>
              <a:gd name="connsiteY43" fmla="*/ 288168 h 4939827"/>
              <a:gd name="connsiteX44" fmla="*/ 9195590 w 12192000"/>
              <a:gd name="connsiteY44" fmla="*/ 279568 h 4939827"/>
              <a:gd name="connsiteX45" fmla="*/ 9219336 w 12192000"/>
              <a:gd name="connsiteY45" fmla="*/ 278133 h 4939827"/>
              <a:gd name="connsiteX46" fmla="*/ 9232362 w 12192000"/>
              <a:gd name="connsiteY46" fmla="*/ 275894 h 4939827"/>
              <a:gd name="connsiteX47" fmla="*/ 9283638 w 12192000"/>
              <a:gd name="connsiteY47" fmla="*/ 299924 h 4939827"/>
              <a:gd name="connsiteX48" fmla="*/ 9371484 w 12192000"/>
              <a:gd name="connsiteY48" fmla="*/ 329634 h 4939827"/>
              <a:gd name="connsiteX49" fmla="*/ 9404829 w 12192000"/>
              <a:gd name="connsiteY49" fmla="*/ 339038 h 4939827"/>
              <a:gd name="connsiteX50" fmla="*/ 9427021 w 12192000"/>
              <a:gd name="connsiteY50" fmla="*/ 358784 h 4939827"/>
              <a:gd name="connsiteX51" fmla="*/ 9670844 w 12192000"/>
              <a:gd name="connsiteY51" fmla="*/ 405128 h 4939827"/>
              <a:gd name="connsiteX52" fmla="*/ 9816083 w 12192000"/>
              <a:gd name="connsiteY52" fmla="*/ 416573 h 4939827"/>
              <a:gd name="connsiteX53" fmla="*/ 9936741 w 12192000"/>
              <a:gd name="connsiteY53" fmla="*/ 437044 h 4939827"/>
              <a:gd name="connsiteX54" fmla="*/ 10050093 w 12192000"/>
              <a:gd name="connsiteY54" fmla="*/ 443783 h 4939827"/>
              <a:gd name="connsiteX55" fmla="*/ 10130090 w 12192000"/>
              <a:gd name="connsiteY55" fmla="*/ 459520 h 4939827"/>
              <a:gd name="connsiteX56" fmla="*/ 10173456 w 12192000"/>
              <a:gd name="connsiteY56" fmla="*/ 457749 h 4939827"/>
              <a:gd name="connsiteX57" fmla="*/ 10218232 w 12192000"/>
              <a:gd name="connsiteY57" fmla="*/ 459820 h 4939827"/>
              <a:gd name="connsiteX58" fmla="*/ 10354176 w 12192000"/>
              <a:gd name="connsiteY58" fmla="*/ 471377 h 4939827"/>
              <a:gd name="connsiteX59" fmla="*/ 10430681 w 12192000"/>
              <a:gd name="connsiteY59" fmla="*/ 481226 h 4939827"/>
              <a:gd name="connsiteX60" fmla="*/ 10478169 w 12192000"/>
              <a:gd name="connsiteY60" fmla="*/ 481774 h 4939827"/>
              <a:gd name="connsiteX61" fmla="*/ 10540907 w 12192000"/>
              <a:gd name="connsiteY61" fmla="*/ 485607 h 4939827"/>
              <a:gd name="connsiteX62" fmla="*/ 10614941 w 12192000"/>
              <a:gd name="connsiteY62" fmla="*/ 487592 h 4939827"/>
              <a:gd name="connsiteX63" fmla="*/ 10674098 w 12192000"/>
              <a:gd name="connsiteY63" fmla="*/ 521656 h 4939827"/>
              <a:gd name="connsiteX64" fmla="*/ 10874834 w 12192000"/>
              <a:gd name="connsiteY64" fmla="*/ 574867 h 4939827"/>
              <a:gd name="connsiteX65" fmla="*/ 10944981 w 12192000"/>
              <a:gd name="connsiteY65" fmla="*/ 615042 h 4939827"/>
              <a:gd name="connsiteX66" fmla="*/ 11006376 w 12192000"/>
              <a:gd name="connsiteY66" fmla="*/ 645957 h 4939827"/>
              <a:gd name="connsiteX67" fmla="*/ 11076308 w 12192000"/>
              <a:gd name="connsiteY67" fmla="*/ 675698 h 4939827"/>
              <a:gd name="connsiteX68" fmla="*/ 11148789 w 12192000"/>
              <a:gd name="connsiteY68" fmla="*/ 685041 h 4939827"/>
              <a:gd name="connsiteX69" fmla="*/ 11249129 w 12192000"/>
              <a:gd name="connsiteY69" fmla="*/ 684218 h 4939827"/>
              <a:gd name="connsiteX70" fmla="*/ 11299915 w 12192000"/>
              <a:gd name="connsiteY70" fmla="*/ 692177 h 4939827"/>
              <a:gd name="connsiteX71" fmla="*/ 11386973 w 12192000"/>
              <a:gd name="connsiteY71" fmla="*/ 708209 h 4939827"/>
              <a:gd name="connsiteX72" fmla="*/ 11500105 w 12192000"/>
              <a:gd name="connsiteY72" fmla="*/ 735014 h 4939827"/>
              <a:gd name="connsiteX73" fmla="*/ 11621735 w 12192000"/>
              <a:gd name="connsiteY73" fmla="*/ 789584 h 4939827"/>
              <a:gd name="connsiteX74" fmla="*/ 11691200 w 12192000"/>
              <a:gd name="connsiteY74" fmla="*/ 867902 h 4939827"/>
              <a:gd name="connsiteX75" fmla="*/ 11819427 w 12192000"/>
              <a:gd name="connsiteY75" fmla="*/ 911634 h 4939827"/>
              <a:gd name="connsiteX76" fmla="*/ 11969720 w 12192000"/>
              <a:gd name="connsiteY76" fmla="*/ 964737 h 4939827"/>
              <a:gd name="connsiteX77" fmla="*/ 12055766 w 12192000"/>
              <a:gd name="connsiteY77" fmla="*/ 991268 h 4939827"/>
              <a:gd name="connsiteX78" fmla="*/ 12171539 w 12192000"/>
              <a:gd name="connsiteY78" fmla="*/ 995427 h 4939827"/>
              <a:gd name="connsiteX79" fmla="*/ 12187831 w 12192000"/>
              <a:gd name="connsiteY79" fmla="*/ 996580 h 4939827"/>
              <a:gd name="connsiteX80" fmla="*/ 12192000 w 12192000"/>
              <a:gd name="connsiteY80" fmla="*/ 996726 h 4939827"/>
              <a:gd name="connsiteX81" fmla="*/ 12192000 w 12192000"/>
              <a:gd name="connsiteY81" fmla="*/ 4939827 h 4939827"/>
              <a:gd name="connsiteX82" fmla="*/ 0 w 12192000"/>
              <a:gd name="connsiteY82" fmla="*/ 4939827 h 4939827"/>
              <a:gd name="connsiteX83" fmla="*/ 0 w 12192000"/>
              <a:gd name="connsiteY83" fmla="*/ 512043 h 4939827"/>
              <a:gd name="connsiteX84" fmla="*/ 7381 w 12192000"/>
              <a:gd name="connsiteY84" fmla="*/ 512580 h 4939827"/>
              <a:gd name="connsiteX85" fmla="*/ 100029 w 12192000"/>
              <a:gd name="connsiteY85" fmla="*/ 504758 h 4939827"/>
              <a:gd name="connsiteX86" fmla="*/ 155244 w 12192000"/>
              <a:gd name="connsiteY86" fmla="*/ 525130 h 4939827"/>
              <a:gd name="connsiteX87" fmla="*/ 254366 w 12192000"/>
              <a:gd name="connsiteY87" fmla="*/ 534449 h 4939827"/>
              <a:gd name="connsiteX88" fmla="*/ 447292 w 12192000"/>
              <a:gd name="connsiteY88" fmla="*/ 542725 h 4939827"/>
              <a:gd name="connsiteX89" fmla="*/ 628105 w 12192000"/>
              <a:gd name="connsiteY89" fmla="*/ 547853 h 4939827"/>
              <a:gd name="connsiteX90" fmla="*/ 783146 w 12192000"/>
              <a:gd name="connsiteY90" fmla="*/ 591799 h 4939827"/>
              <a:gd name="connsiteX91" fmla="*/ 1043676 w 12192000"/>
              <a:gd name="connsiteY91" fmla="*/ 591887 h 4939827"/>
              <a:gd name="connsiteX92" fmla="*/ 1281816 w 12192000"/>
              <a:gd name="connsiteY92" fmla="*/ 520946 h 4939827"/>
              <a:gd name="connsiteX93" fmla="*/ 1486347 w 12192000"/>
              <a:gd name="connsiteY93" fmla="*/ 487310 h 4939827"/>
              <a:gd name="connsiteX94" fmla="*/ 1568079 w 12192000"/>
              <a:gd name="connsiteY94" fmla="*/ 462531 h 4939827"/>
              <a:gd name="connsiteX95" fmla="*/ 1622516 w 12192000"/>
              <a:gd name="connsiteY95" fmla="*/ 466058 h 4939827"/>
              <a:gd name="connsiteX96" fmla="*/ 1655457 w 12192000"/>
              <a:gd name="connsiteY96" fmla="*/ 465359 h 4939827"/>
              <a:gd name="connsiteX97" fmla="*/ 1717454 w 12192000"/>
              <a:gd name="connsiteY97" fmla="*/ 417203 h 4939827"/>
              <a:gd name="connsiteX98" fmla="*/ 1913794 w 12192000"/>
              <a:gd name="connsiteY98" fmla="*/ 365255 h 4939827"/>
              <a:gd name="connsiteX99" fmla="*/ 2129762 w 12192000"/>
              <a:gd name="connsiteY99" fmla="*/ 367832 h 4939827"/>
              <a:gd name="connsiteX100" fmla="*/ 2376970 w 12192000"/>
              <a:gd name="connsiteY100" fmla="*/ 350129 h 4939827"/>
              <a:gd name="connsiteX101" fmla="*/ 2480155 w 12192000"/>
              <a:gd name="connsiteY101" fmla="*/ 359227 h 4939827"/>
              <a:gd name="connsiteX102" fmla="*/ 2586782 w 12192000"/>
              <a:gd name="connsiteY102" fmla="*/ 339352 h 4939827"/>
              <a:gd name="connsiteX103" fmla="*/ 2679617 w 12192000"/>
              <a:gd name="connsiteY103" fmla="*/ 305383 h 4939827"/>
              <a:gd name="connsiteX104" fmla="*/ 2788947 w 12192000"/>
              <a:gd name="connsiteY104" fmla="*/ 250375 h 4939827"/>
              <a:gd name="connsiteX105" fmla="*/ 2965530 w 12192000"/>
              <a:gd name="connsiteY105" fmla="*/ 245958 h 4939827"/>
              <a:gd name="connsiteX106" fmla="*/ 3103677 w 12192000"/>
              <a:gd name="connsiteY106" fmla="*/ 209527 h 4939827"/>
              <a:gd name="connsiteX107" fmla="*/ 3126759 w 12192000"/>
              <a:gd name="connsiteY107" fmla="*/ 211226 h 4939827"/>
              <a:gd name="connsiteX108" fmla="*/ 3164020 w 12192000"/>
              <a:gd name="connsiteY108" fmla="*/ 212779 h 4939827"/>
              <a:gd name="connsiteX109" fmla="*/ 3285019 w 12192000"/>
              <a:gd name="connsiteY109" fmla="*/ 220535 h 4939827"/>
              <a:gd name="connsiteX110" fmla="*/ 3365154 w 12192000"/>
              <a:gd name="connsiteY110" fmla="*/ 226416 h 4939827"/>
              <a:gd name="connsiteX111" fmla="*/ 3367507 w 12192000"/>
              <a:gd name="connsiteY111" fmla="*/ 225416 h 4939827"/>
              <a:gd name="connsiteX112" fmla="*/ 3387567 w 12192000"/>
              <a:gd name="connsiteY112" fmla="*/ 227103 h 4939827"/>
              <a:gd name="connsiteX113" fmla="*/ 3498001 w 12192000"/>
              <a:gd name="connsiteY113" fmla="*/ 231941 h 4939827"/>
              <a:gd name="connsiteX114" fmla="*/ 3561557 w 12192000"/>
              <a:gd name="connsiteY114" fmla="*/ 228095 h 4939827"/>
              <a:gd name="connsiteX115" fmla="*/ 3611920 w 12192000"/>
              <a:gd name="connsiteY115" fmla="*/ 218094 h 4939827"/>
              <a:gd name="connsiteX116" fmla="*/ 3620528 w 12192000"/>
              <a:gd name="connsiteY116" fmla="*/ 218788 h 4939827"/>
              <a:gd name="connsiteX117" fmla="*/ 3620766 w 12192000"/>
              <a:gd name="connsiteY117" fmla="*/ 218511 h 4939827"/>
              <a:gd name="connsiteX118" fmla="*/ 3629977 w 12192000"/>
              <a:gd name="connsiteY118" fmla="*/ 218664 h 4939827"/>
              <a:gd name="connsiteX119" fmla="*/ 3636217 w 12192000"/>
              <a:gd name="connsiteY119" fmla="*/ 220048 h 4939827"/>
              <a:gd name="connsiteX120" fmla="*/ 3709484 w 12192000"/>
              <a:gd name="connsiteY120" fmla="*/ 186927 h 4939827"/>
              <a:gd name="connsiteX121" fmla="*/ 3761342 w 12192000"/>
              <a:gd name="connsiteY121" fmla="*/ 177474 h 4939827"/>
              <a:gd name="connsiteX122" fmla="*/ 3799748 w 12192000"/>
              <a:gd name="connsiteY122" fmla="*/ 167154 h 4939827"/>
              <a:gd name="connsiteX123" fmla="*/ 3922756 w 12192000"/>
              <a:gd name="connsiteY123" fmla="*/ 194044 h 4939827"/>
              <a:gd name="connsiteX124" fmla="*/ 4028476 w 12192000"/>
              <a:gd name="connsiteY124" fmla="*/ 223679 h 4939827"/>
              <a:gd name="connsiteX125" fmla="*/ 4191582 w 12192000"/>
              <a:gd name="connsiteY125" fmla="*/ 238952 h 4939827"/>
              <a:gd name="connsiteX126" fmla="*/ 4251024 w 12192000"/>
              <a:gd name="connsiteY126" fmla="*/ 240874 h 4939827"/>
              <a:gd name="connsiteX127" fmla="*/ 4355275 w 12192000"/>
              <a:gd name="connsiteY127" fmla="*/ 260205 h 4939827"/>
              <a:gd name="connsiteX128" fmla="*/ 4423807 w 12192000"/>
              <a:gd name="connsiteY128" fmla="*/ 270366 h 4939827"/>
              <a:gd name="connsiteX129" fmla="*/ 4558432 w 12192000"/>
              <a:gd name="connsiteY129" fmla="*/ 269194 h 4939827"/>
              <a:gd name="connsiteX130" fmla="*/ 4635061 w 12192000"/>
              <a:gd name="connsiteY130" fmla="*/ 280682 h 4939827"/>
              <a:gd name="connsiteX131" fmla="*/ 4807427 w 12192000"/>
              <a:gd name="connsiteY131" fmla="*/ 276835 h 4939827"/>
              <a:gd name="connsiteX132" fmla="*/ 5028933 w 12192000"/>
              <a:gd name="connsiteY132" fmla="*/ 183887 h 4939827"/>
              <a:gd name="connsiteX133" fmla="*/ 5093642 w 12192000"/>
              <a:gd name="connsiteY133" fmla="*/ 177214 h 4939827"/>
              <a:gd name="connsiteX134" fmla="*/ 5102642 w 12192000"/>
              <a:gd name="connsiteY134" fmla="*/ 186816 h 4939827"/>
              <a:gd name="connsiteX135" fmla="*/ 5193590 w 12192000"/>
              <a:gd name="connsiteY135" fmla="*/ 156458 h 4939827"/>
              <a:gd name="connsiteX136" fmla="*/ 5323922 w 12192000"/>
              <a:gd name="connsiteY136" fmla="*/ 146332 h 4939827"/>
              <a:gd name="connsiteX137" fmla="*/ 5421860 w 12192000"/>
              <a:gd name="connsiteY137" fmla="*/ 167298 h 4939827"/>
              <a:gd name="connsiteX138" fmla="*/ 5476948 w 12192000"/>
              <a:gd name="connsiteY138" fmla="*/ 173249 h 4939827"/>
              <a:gd name="connsiteX139" fmla="*/ 5516842 w 12192000"/>
              <a:gd name="connsiteY139" fmla="*/ 184018 h 4939827"/>
              <a:gd name="connsiteX140" fmla="*/ 5619415 w 12192000"/>
              <a:gd name="connsiteY140" fmla="*/ 176781 h 4939827"/>
              <a:gd name="connsiteX141" fmla="*/ 5789867 w 12192000"/>
              <a:gd name="connsiteY141" fmla="*/ 150304 h 4939827"/>
              <a:gd name="connsiteX142" fmla="*/ 5825953 w 12192000"/>
              <a:gd name="connsiteY142" fmla="*/ 147907 h 4939827"/>
              <a:gd name="connsiteX143" fmla="*/ 5856168 w 12192000"/>
              <a:gd name="connsiteY143" fmla="*/ 158719 h 4939827"/>
              <a:gd name="connsiteX144" fmla="*/ 5862476 w 12192000"/>
              <a:gd name="connsiteY144" fmla="*/ 172447 h 4939827"/>
              <a:gd name="connsiteX145" fmla="*/ 5882195 w 12192000"/>
              <a:gd name="connsiteY145" fmla="*/ 173195 h 4939827"/>
              <a:gd name="connsiteX146" fmla="*/ 5952585 w 12192000"/>
              <a:gd name="connsiteY146" fmla="*/ 161012 h 4939827"/>
              <a:gd name="connsiteX147" fmla="*/ 6001964 w 12192000"/>
              <a:gd name="connsiteY147" fmla="*/ 154786 h 4939827"/>
              <a:gd name="connsiteX148" fmla="*/ 6184207 w 12192000"/>
              <a:gd name="connsiteY148" fmla="*/ 132658 h 4939827"/>
              <a:gd name="connsiteX149" fmla="*/ 6415830 w 12192000"/>
              <a:gd name="connsiteY149" fmla="*/ 136006 h 4939827"/>
              <a:gd name="connsiteX150" fmla="*/ 6756965 w 12192000"/>
              <a:gd name="connsiteY150" fmla="*/ 57636 h 4939827"/>
              <a:gd name="connsiteX151" fmla="*/ 6819400 w 12192000"/>
              <a:gd name="connsiteY151" fmla="*/ 30742 h 4939827"/>
              <a:gd name="connsiteX152" fmla="*/ 6986370 w 12192000"/>
              <a:gd name="connsiteY152" fmla="*/ 12659 h 4939827"/>
              <a:gd name="connsiteX153" fmla="*/ 6989536 w 12192000"/>
              <a:gd name="connsiteY153" fmla="*/ 14528 h 4939827"/>
              <a:gd name="connsiteX154" fmla="*/ 7015933 w 12192000"/>
              <a:gd name="connsiteY154" fmla="*/ 9653 h 4939827"/>
              <a:gd name="connsiteX155" fmla="*/ 7020592 w 12192000"/>
              <a:gd name="connsiteY155" fmla="*/ 1651 h 4939827"/>
              <a:gd name="connsiteX156" fmla="*/ 7025905 w 12192000"/>
              <a:gd name="connsiteY156" fmla="*/ 0 h 49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12192000" h="4939827">
                <a:moveTo>
                  <a:pt x="7025905" y="0"/>
                </a:moveTo>
                <a:lnTo>
                  <a:pt x="7032579" y="2808"/>
                </a:lnTo>
                <a:cubicBezTo>
                  <a:pt x="7044119" y="6590"/>
                  <a:pt x="7059062" y="10207"/>
                  <a:pt x="7079505" y="12971"/>
                </a:cubicBezTo>
                <a:cubicBezTo>
                  <a:pt x="7111522" y="10537"/>
                  <a:pt x="7122591" y="11519"/>
                  <a:pt x="7158791" y="12462"/>
                </a:cubicBezTo>
                <a:lnTo>
                  <a:pt x="7233338" y="24846"/>
                </a:lnTo>
                <a:cubicBezTo>
                  <a:pt x="7247177" y="23787"/>
                  <a:pt x="7254856" y="25962"/>
                  <a:pt x="7259791" y="29557"/>
                </a:cubicBezTo>
                <a:lnTo>
                  <a:pt x="7263923" y="35029"/>
                </a:lnTo>
                <a:lnTo>
                  <a:pt x="7281549" y="39654"/>
                </a:lnTo>
                <a:lnTo>
                  <a:pt x="7374735" y="65326"/>
                </a:lnTo>
                <a:lnTo>
                  <a:pt x="7376078" y="63849"/>
                </a:lnTo>
                <a:lnTo>
                  <a:pt x="7402026" y="60308"/>
                </a:lnTo>
                <a:lnTo>
                  <a:pt x="7415091" y="77403"/>
                </a:lnTo>
                <a:cubicBezTo>
                  <a:pt x="7421672" y="79965"/>
                  <a:pt x="7475806" y="92960"/>
                  <a:pt x="7488682" y="83440"/>
                </a:cubicBezTo>
                <a:cubicBezTo>
                  <a:pt x="7541625" y="94782"/>
                  <a:pt x="7683214" y="133614"/>
                  <a:pt x="7732750" y="145456"/>
                </a:cubicBezTo>
                <a:cubicBezTo>
                  <a:pt x="7748318" y="162765"/>
                  <a:pt x="7764581" y="171696"/>
                  <a:pt x="7785900" y="154493"/>
                </a:cubicBezTo>
                <a:cubicBezTo>
                  <a:pt x="7822539" y="158614"/>
                  <a:pt x="7915312" y="166523"/>
                  <a:pt x="7952584" y="170181"/>
                </a:cubicBezTo>
                <a:cubicBezTo>
                  <a:pt x="7998047" y="181004"/>
                  <a:pt x="8029749" y="207794"/>
                  <a:pt x="8058681" y="219431"/>
                </a:cubicBezTo>
                <a:cubicBezTo>
                  <a:pt x="8095466" y="185885"/>
                  <a:pt x="8090835" y="241759"/>
                  <a:pt x="8126175" y="240005"/>
                </a:cubicBezTo>
                <a:cubicBezTo>
                  <a:pt x="8163290" y="246246"/>
                  <a:pt x="8238799" y="256773"/>
                  <a:pt x="8281371" y="256875"/>
                </a:cubicBezTo>
                <a:cubicBezTo>
                  <a:pt x="8313651" y="251026"/>
                  <a:pt x="8346882" y="248570"/>
                  <a:pt x="8381609" y="240618"/>
                </a:cubicBezTo>
                <a:lnTo>
                  <a:pt x="8406759" y="232517"/>
                </a:lnTo>
                <a:lnTo>
                  <a:pt x="8426506" y="241842"/>
                </a:lnTo>
                <a:lnTo>
                  <a:pt x="8427949" y="240981"/>
                </a:lnTo>
                <a:cubicBezTo>
                  <a:pt x="8431925" y="239458"/>
                  <a:pt x="8436260" y="239096"/>
                  <a:pt x="8441468" y="241157"/>
                </a:cubicBezTo>
                <a:lnTo>
                  <a:pt x="8565757" y="255317"/>
                </a:lnTo>
                <a:lnTo>
                  <a:pt x="8573171" y="258426"/>
                </a:lnTo>
                <a:lnTo>
                  <a:pt x="8573548" y="258241"/>
                </a:lnTo>
                <a:cubicBezTo>
                  <a:pt x="8575650" y="258391"/>
                  <a:pt x="8618469" y="259217"/>
                  <a:pt x="8622021" y="261028"/>
                </a:cubicBezTo>
                <a:lnTo>
                  <a:pt x="8672650" y="254821"/>
                </a:lnTo>
                <a:cubicBezTo>
                  <a:pt x="8716151" y="260353"/>
                  <a:pt x="8748971" y="243487"/>
                  <a:pt x="8785543" y="263406"/>
                </a:cubicBezTo>
                <a:cubicBezTo>
                  <a:pt x="8826293" y="268498"/>
                  <a:pt x="8797654" y="254573"/>
                  <a:pt x="8830588" y="265483"/>
                </a:cubicBezTo>
                <a:cubicBezTo>
                  <a:pt x="8849202" y="267272"/>
                  <a:pt x="8877544" y="266277"/>
                  <a:pt x="8905142" y="264958"/>
                </a:cubicBezTo>
                <a:lnTo>
                  <a:pt x="8968582" y="262728"/>
                </a:lnTo>
                <a:lnTo>
                  <a:pt x="8972994" y="263284"/>
                </a:lnTo>
                <a:lnTo>
                  <a:pt x="9004605" y="258041"/>
                </a:lnTo>
                <a:lnTo>
                  <a:pt x="9016165" y="261258"/>
                </a:lnTo>
                <a:cubicBezTo>
                  <a:pt x="9028775" y="267579"/>
                  <a:pt x="9039083" y="277488"/>
                  <a:pt x="9043297" y="281547"/>
                </a:cubicBezTo>
                <a:lnTo>
                  <a:pt x="9048315" y="279264"/>
                </a:lnTo>
                <a:lnTo>
                  <a:pt x="9054706" y="278538"/>
                </a:lnTo>
                <a:lnTo>
                  <a:pt x="9070919" y="281810"/>
                </a:lnTo>
                <a:lnTo>
                  <a:pt x="9076813" y="283909"/>
                </a:lnTo>
                <a:cubicBezTo>
                  <a:pt x="9080948" y="285030"/>
                  <a:pt x="9083794" y="285362"/>
                  <a:pt x="9085871" y="285133"/>
                </a:cubicBezTo>
                <a:lnTo>
                  <a:pt x="9086159" y="284887"/>
                </a:lnTo>
                <a:lnTo>
                  <a:pt x="9134606" y="288168"/>
                </a:lnTo>
                <a:cubicBezTo>
                  <a:pt x="9149441" y="274272"/>
                  <a:pt x="9194106" y="309414"/>
                  <a:pt x="9195590" y="279568"/>
                </a:cubicBezTo>
                <a:cubicBezTo>
                  <a:pt x="9212898" y="284479"/>
                  <a:pt x="9220866" y="298055"/>
                  <a:pt x="9219336" y="278133"/>
                </a:cubicBezTo>
                <a:cubicBezTo>
                  <a:pt x="9225159" y="279201"/>
                  <a:pt x="9229164" y="278078"/>
                  <a:pt x="9232362" y="275894"/>
                </a:cubicBezTo>
                <a:lnTo>
                  <a:pt x="9283638" y="299924"/>
                </a:lnTo>
                <a:lnTo>
                  <a:pt x="9371484" y="329634"/>
                </a:lnTo>
                <a:lnTo>
                  <a:pt x="9404829" y="339038"/>
                </a:lnTo>
                <a:lnTo>
                  <a:pt x="9427021" y="358784"/>
                </a:lnTo>
                <a:cubicBezTo>
                  <a:pt x="9500124" y="364086"/>
                  <a:pt x="9604652" y="390635"/>
                  <a:pt x="9670844" y="405128"/>
                </a:cubicBezTo>
                <a:cubicBezTo>
                  <a:pt x="9688531" y="417998"/>
                  <a:pt x="9762277" y="426463"/>
                  <a:pt x="9816083" y="416573"/>
                </a:cubicBezTo>
                <a:lnTo>
                  <a:pt x="9936741" y="437044"/>
                </a:lnTo>
                <a:cubicBezTo>
                  <a:pt x="9978091" y="447025"/>
                  <a:pt x="10008641" y="443705"/>
                  <a:pt x="10050093" y="443783"/>
                </a:cubicBezTo>
                <a:cubicBezTo>
                  <a:pt x="10074709" y="448779"/>
                  <a:pt x="10088915" y="449258"/>
                  <a:pt x="10130090" y="459520"/>
                </a:cubicBezTo>
                <a:cubicBezTo>
                  <a:pt x="10137791" y="458564"/>
                  <a:pt x="10165777" y="459877"/>
                  <a:pt x="10173456" y="457749"/>
                </a:cubicBezTo>
                <a:lnTo>
                  <a:pt x="10218232" y="459820"/>
                </a:lnTo>
                <a:lnTo>
                  <a:pt x="10354176" y="471377"/>
                </a:lnTo>
                <a:cubicBezTo>
                  <a:pt x="10367946" y="478917"/>
                  <a:pt x="10417270" y="488110"/>
                  <a:pt x="10430681" y="481226"/>
                </a:cubicBezTo>
                <a:cubicBezTo>
                  <a:pt x="10441804" y="481366"/>
                  <a:pt x="10469025" y="490181"/>
                  <a:pt x="10478169" y="481774"/>
                </a:cubicBezTo>
                <a:cubicBezTo>
                  <a:pt x="10503830" y="488972"/>
                  <a:pt x="10531359" y="489751"/>
                  <a:pt x="10540907" y="485607"/>
                </a:cubicBezTo>
                <a:cubicBezTo>
                  <a:pt x="10569054" y="475472"/>
                  <a:pt x="10590882" y="489185"/>
                  <a:pt x="10614941" y="487592"/>
                </a:cubicBezTo>
                <a:cubicBezTo>
                  <a:pt x="10654657" y="492458"/>
                  <a:pt x="10645652" y="516778"/>
                  <a:pt x="10674098" y="521656"/>
                </a:cubicBezTo>
                <a:cubicBezTo>
                  <a:pt x="10737163" y="537583"/>
                  <a:pt x="10829686" y="559302"/>
                  <a:pt x="10874834" y="574867"/>
                </a:cubicBezTo>
                <a:cubicBezTo>
                  <a:pt x="10919981" y="590432"/>
                  <a:pt x="10878682" y="577481"/>
                  <a:pt x="10944981" y="615042"/>
                </a:cubicBezTo>
                <a:cubicBezTo>
                  <a:pt x="10976235" y="616974"/>
                  <a:pt x="10982969" y="648568"/>
                  <a:pt x="11006376" y="645957"/>
                </a:cubicBezTo>
                <a:cubicBezTo>
                  <a:pt x="11005343" y="630631"/>
                  <a:pt x="11047577" y="676048"/>
                  <a:pt x="11076308" y="675698"/>
                </a:cubicBezTo>
                <a:cubicBezTo>
                  <a:pt x="11093142" y="677175"/>
                  <a:pt x="11131116" y="681348"/>
                  <a:pt x="11148789" y="685041"/>
                </a:cubicBezTo>
                <a:cubicBezTo>
                  <a:pt x="11177310" y="688243"/>
                  <a:pt x="11217768" y="714725"/>
                  <a:pt x="11249129" y="684218"/>
                </a:cubicBezTo>
                <a:cubicBezTo>
                  <a:pt x="11276269" y="697037"/>
                  <a:pt x="11257432" y="693670"/>
                  <a:pt x="11299915" y="692177"/>
                </a:cubicBezTo>
                <a:cubicBezTo>
                  <a:pt x="11314401" y="703224"/>
                  <a:pt x="11371412" y="714421"/>
                  <a:pt x="11386973" y="708209"/>
                </a:cubicBezTo>
                <a:cubicBezTo>
                  <a:pt x="11425657" y="716286"/>
                  <a:pt x="11454555" y="715485"/>
                  <a:pt x="11500105" y="735014"/>
                </a:cubicBezTo>
                <a:cubicBezTo>
                  <a:pt x="11545172" y="751781"/>
                  <a:pt x="11573053" y="787789"/>
                  <a:pt x="11621735" y="789584"/>
                </a:cubicBezTo>
                <a:lnTo>
                  <a:pt x="11691200" y="867902"/>
                </a:lnTo>
                <a:cubicBezTo>
                  <a:pt x="11734106" y="911360"/>
                  <a:pt x="11773008" y="895495"/>
                  <a:pt x="11819427" y="911634"/>
                </a:cubicBezTo>
                <a:lnTo>
                  <a:pt x="11969720" y="964737"/>
                </a:lnTo>
                <a:cubicBezTo>
                  <a:pt x="12009110" y="978008"/>
                  <a:pt x="12010206" y="989588"/>
                  <a:pt x="12055766" y="991268"/>
                </a:cubicBezTo>
                <a:cubicBezTo>
                  <a:pt x="12105723" y="1003445"/>
                  <a:pt x="12068493" y="1020292"/>
                  <a:pt x="12171539" y="995427"/>
                </a:cubicBezTo>
                <a:cubicBezTo>
                  <a:pt x="12174929" y="995822"/>
                  <a:pt x="12180763" y="996228"/>
                  <a:pt x="12187831" y="996580"/>
                </a:cubicBezTo>
                <a:lnTo>
                  <a:pt x="12192000" y="996726"/>
                </a:lnTo>
                <a:lnTo>
                  <a:pt x="12192000" y="4939827"/>
                </a:lnTo>
                <a:lnTo>
                  <a:pt x="0" y="4939827"/>
                </a:lnTo>
                <a:lnTo>
                  <a:pt x="0" y="512043"/>
                </a:lnTo>
                <a:lnTo>
                  <a:pt x="7381" y="512580"/>
                </a:lnTo>
                <a:cubicBezTo>
                  <a:pt x="39359" y="514524"/>
                  <a:pt x="72732" y="514144"/>
                  <a:pt x="100029" y="504758"/>
                </a:cubicBezTo>
                <a:cubicBezTo>
                  <a:pt x="115935" y="525779"/>
                  <a:pt x="143126" y="489229"/>
                  <a:pt x="155244" y="525130"/>
                </a:cubicBezTo>
                <a:cubicBezTo>
                  <a:pt x="173881" y="522487"/>
                  <a:pt x="242791" y="514086"/>
                  <a:pt x="254366" y="534449"/>
                </a:cubicBezTo>
                <a:cubicBezTo>
                  <a:pt x="303041" y="537382"/>
                  <a:pt x="380161" y="541650"/>
                  <a:pt x="447292" y="542725"/>
                </a:cubicBezTo>
                <a:cubicBezTo>
                  <a:pt x="530282" y="553078"/>
                  <a:pt x="572130" y="539673"/>
                  <a:pt x="628105" y="547853"/>
                </a:cubicBezTo>
                <a:cubicBezTo>
                  <a:pt x="661608" y="509671"/>
                  <a:pt x="746152" y="605137"/>
                  <a:pt x="783146" y="591799"/>
                </a:cubicBezTo>
                <a:cubicBezTo>
                  <a:pt x="862499" y="590113"/>
                  <a:pt x="949481" y="579142"/>
                  <a:pt x="1043676" y="591887"/>
                </a:cubicBezTo>
                <a:cubicBezTo>
                  <a:pt x="1120353" y="576991"/>
                  <a:pt x="1172004" y="553592"/>
                  <a:pt x="1281816" y="520946"/>
                </a:cubicBezTo>
                <a:cubicBezTo>
                  <a:pt x="1339915" y="511282"/>
                  <a:pt x="1459480" y="554579"/>
                  <a:pt x="1486347" y="487310"/>
                </a:cubicBezTo>
                <a:cubicBezTo>
                  <a:pt x="1507765" y="532008"/>
                  <a:pt x="1539168" y="465954"/>
                  <a:pt x="1568079" y="462531"/>
                </a:cubicBezTo>
                <a:cubicBezTo>
                  <a:pt x="1587821" y="491525"/>
                  <a:pt x="1601468" y="469316"/>
                  <a:pt x="1622516" y="466058"/>
                </a:cubicBezTo>
                <a:cubicBezTo>
                  <a:pt x="1630056" y="483510"/>
                  <a:pt x="1647504" y="484261"/>
                  <a:pt x="1655457" y="465359"/>
                </a:cubicBezTo>
                <a:cubicBezTo>
                  <a:pt x="1651800" y="419723"/>
                  <a:pt x="1709718" y="447719"/>
                  <a:pt x="1717454" y="417203"/>
                </a:cubicBezTo>
                <a:cubicBezTo>
                  <a:pt x="1753115" y="414011"/>
                  <a:pt x="1882851" y="412376"/>
                  <a:pt x="1913794" y="365255"/>
                </a:cubicBezTo>
                <a:cubicBezTo>
                  <a:pt x="2001060" y="361067"/>
                  <a:pt x="2099559" y="366414"/>
                  <a:pt x="2129762" y="367832"/>
                </a:cubicBezTo>
                <a:cubicBezTo>
                  <a:pt x="2215380" y="355065"/>
                  <a:pt x="2248807" y="343296"/>
                  <a:pt x="2376970" y="350129"/>
                </a:cubicBezTo>
                <a:cubicBezTo>
                  <a:pt x="2393251" y="360463"/>
                  <a:pt x="2473371" y="379419"/>
                  <a:pt x="2480155" y="359227"/>
                </a:cubicBezTo>
                <a:cubicBezTo>
                  <a:pt x="2520060" y="359505"/>
                  <a:pt x="2561270" y="311415"/>
                  <a:pt x="2586782" y="339352"/>
                </a:cubicBezTo>
                <a:cubicBezTo>
                  <a:pt x="2585230" y="294982"/>
                  <a:pt x="2653633" y="316689"/>
                  <a:pt x="2679617" y="305383"/>
                </a:cubicBezTo>
                <a:cubicBezTo>
                  <a:pt x="2721434" y="266011"/>
                  <a:pt x="2746765" y="276002"/>
                  <a:pt x="2788947" y="250375"/>
                </a:cubicBezTo>
                <a:cubicBezTo>
                  <a:pt x="2851672" y="235447"/>
                  <a:pt x="2913075" y="252766"/>
                  <a:pt x="2965530" y="245958"/>
                </a:cubicBezTo>
                <a:cubicBezTo>
                  <a:pt x="3001911" y="238336"/>
                  <a:pt x="3090203" y="217828"/>
                  <a:pt x="3103677" y="209527"/>
                </a:cubicBezTo>
                <a:lnTo>
                  <a:pt x="3126759" y="211226"/>
                </a:lnTo>
                <a:cubicBezTo>
                  <a:pt x="3136908" y="211889"/>
                  <a:pt x="3148903" y="212490"/>
                  <a:pt x="3164020" y="212779"/>
                </a:cubicBezTo>
                <a:cubicBezTo>
                  <a:pt x="3225474" y="210084"/>
                  <a:pt x="3231859" y="218227"/>
                  <a:pt x="3285019" y="220535"/>
                </a:cubicBezTo>
                <a:cubicBezTo>
                  <a:pt x="3318541" y="222809"/>
                  <a:pt x="3359787" y="223898"/>
                  <a:pt x="3365154" y="226416"/>
                </a:cubicBezTo>
                <a:lnTo>
                  <a:pt x="3367507" y="225416"/>
                </a:lnTo>
                <a:cubicBezTo>
                  <a:pt x="3377583" y="223667"/>
                  <a:pt x="3383502" y="224760"/>
                  <a:pt x="3387567" y="227103"/>
                </a:cubicBezTo>
                <a:lnTo>
                  <a:pt x="3498001" y="231941"/>
                </a:lnTo>
                <a:cubicBezTo>
                  <a:pt x="3513569" y="226158"/>
                  <a:pt x="3539132" y="232525"/>
                  <a:pt x="3561557" y="228095"/>
                </a:cubicBezTo>
                <a:cubicBezTo>
                  <a:pt x="3574944" y="230843"/>
                  <a:pt x="3597426" y="216287"/>
                  <a:pt x="3611920" y="218094"/>
                </a:cubicBezTo>
                <a:lnTo>
                  <a:pt x="3620528" y="218788"/>
                </a:lnTo>
                <a:lnTo>
                  <a:pt x="3620766" y="218511"/>
                </a:lnTo>
                <a:cubicBezTo>
                  <a:pt x="3622780" y="218042"/>
                  <a:pt x="3625663" y="218038"/>
                  <a:pt x="3629977" y="218664"/>
                </a:cubicBezTo>
                <a:lnTo>
                  <a:pt x="3636217" y="220048"/>
                </a:lnTo>
                <a:lnTo>
                  <a:pt x="3709484" y="186927"/>
                </a:lnTo>
                <a:cubicBezTo>
                  <a:pt x="3731015" y="183190"/>
                  <a:pt x="3745790" y="180810"/>
                  <a:pt x="3761342" y="177474"/>
                </a:cubicBezTo>
                <a:lnTo>
                  <a:pt x="3799748" y="167154"/>
                </a:lnTo>
                <a:lnTo>
                  <a:pt x="3922756" y="194044"/>
                </a:lnTo>
                <a:cubicBezTo>
                  <a:pt x="3960877" y="203465"/>
                  <a:pt x="3965250" y="215357"/>
                  <a:pt x="4028476" y="223679"/>
                </a:cubicBezTo>
                <a:cubicBezTo>
                  <a:pt x="4088751" y="228019"/>
                  <a:pt x="4139112" y="248870"/>
                  <a:pt x="4191582" y="238952"/>
                </a:cubicBezTo>
                <a:cubicBezTo>
                  <a:pt x="4210842" y="254091"/>
                  <a:pt x="4229809" y="260810"/>
                  <a:pt x="4251024" y="240874"/>
                </a:cubicBezTo>
                <a:cubicBezTo>
                  <a:pt x="4306627" y="250935"/>
                  <a:pt x="4317066" y="281625"/>
                  <a:pt x="4355275" y="260205"/>
                </a:cubicBezTo>
                <a:cubicBezTo>
                  <a:pt x="4390577" y="327090"/>
                  <a:pt x="4385658" y="272111"/>
                  <a:pt x="4423807" y="270366"/>
                </a:cubicBezTo>
                <a:cubicBezTo>
                  <a:pt x="4457666" y="271864"/>
                  <a:pt x="4523223" y="267475"/>
                  <a:pt x="4558432" y="269194"/>
                </a:cubicBezTo>
                <a:cubicBezTo>
                  <a:pt x="4594553" y="230955"/>
                  <a:pt x="4596517" y="287120"/>
                  <a:pt x="4635061" y="280682"/>
                </a:cubicBezTo>
                <a:cubicBezTo>
                  <a:pt x="4676560" y="281955"/>
                  <a:pt x="4741782" y="292968"/>
                  <a:pt x="4807427" y="276835"/>
                </a:cubicBezTo>
                <a:cubicBezTo>
                  <a:pt x="4876769" y="256626"/>
                  <a:pt x="4951997" y="249407"/>
                  <a:pt x="5028933" y="183887"/>
                </a:cubicBezTo>
                <a:cubicBezTo>
                  <a:pt x="5044713" y="164149"/>
                  <a:pt x="5073685" y="161161"/>
                  <a:pt x="5093642" y="177214"/>
                </a:cubicBezTo>
                <a:cubicBezTo>
                  <a:pt x="5097077" y="179978"/>
                  <a:pt x="5100108" y="183212"/>
                  <a:pt x="5102642" y="186816"/>
                </a:cubicBezTo>
                <a:cubicBezTo>
                  <a:pt x="5150234" y="139156"/>
                  <a:pt x="5169674" y="190314"/>
                  <a:pt x="5193590" y="156458"/>
                </a:cubicBezTo>
                <a:cubicBezTo>
                  <a:pt x="5257854" y="151722"/>
                  <a:pt x="5301917" y="175841"/>
                  <a:pt x="5323922" y="146332"/>
                </a:cubicBezTo>
                <a:cubicBezTo>
                  <a:pt x="5355266" y="153538"/>
                  <a:pt x="5392601" y="198271"/>
                  <a:pt x="5421860" y="167298"/>
                </a:cubicBezTo>
                <a:cubicBezTo>
                  <a:pt x="5420630" y="196364"/>
                  <a:pt x="5461576" y="151467"/>
                  <a:pt x="5476948" y="173249"/>
                </a:cubicBezTo>
                <a:cubicBezTo>
                  <a:pt x="5487334" y="191763"/>
                  <a:pt x="5502178" y="182456"/>
                  <a:pt x="5516842" y="184018"/>
                </a:cubicBezTo>
                <a:cubicBezTo>
                  <a:pt x="5533140" y="200158"/>
                  <a:pt x="5599828" y="189750"/>
                  <a:pt x="5619415" y="176781"/>
                </a:cubicBezTo>
                <a:cubicBezTo>
                  <a:pt x="5690073" y="168499"/>
                  <a:pt x="5748631" y="186964"/>
                  <a:pt x="5789867" y="150304"/>
                </a:cubicBezTo>
                <a:cubicBezTo>
                  <a:pt x="5802836" y="146282"/>
                  <a:pt x="5814753" y="145947"/>
                  <a:pt x="5825953" y="147907"/>
                </a:cubicBezTo>
                <a:lnTo>
                  <a:pt x="5856168" y="158719"/>
                </a:lnTo>
                <a:lnTo>
                  <a:pt x="5862476" y="172447"/>
                </a:lnTo>
                <a:lnTo>
                  <a:pt x="5882195" y="173195"/>
                </a:lnTo>
                <a:lnTo>
                  <a:pt x="5952585" y="161012"/>
                </a:lnTo>
                <a:cubicBezTo>
                  <a:pt x="5962273" y="166588"/>
                  <a:pt x="5992020" y="151579"/>
                  <a:pt x="6001964" y="154786"/>
                </a:cubicBezTo>
                <a:cubicBezTo>
                  <a:pt x="6061748" y="122178"/>
                  <a:pt x="6101539" y="131534"/>
                  <a:pt x="6184207" y="132658"/>
                </a:cubicBezTo>
                <a:cubicBezTo>
                  <a:pt x="6266582" y="127016"/>
                  <a:pt x="6286876" y="151859"/>
                  <a:pt x="6415830" y="136006"/>
                </a:cubicBezTo>
                <a:cubicBezTo>
                  <a:pt x="6563502" y="116945"/>
                  <a:pt x="6684679" y="79367"/>
                  <a:pt x="6756965" y="57636"/>
                </a:cubicBezTo>
                <a:cubicBezTo>
                  <a:pt x="6761544" y="48663"/>
                  <a:pt x="6812642" y="36519"/>
                  <a:pt x="6819400" y="30742"/>
                </a:cubicBezTo>
                <a:lnTo>
                  <a:pt x="6986370" y="12659"/>
                </a:lnTo>
                <a:lnTo>
                  <a:pt x="6989536" y="14528"/>
                </a:lnTo>
                <a:cubicBezTo>
                  <a:pt x="7002946" y="17364"/>
                  <a:pt x="7010700" y="14716"/>
                  <a:pt x="7015933" y="9653"/>
                </a:cubicBezTo>
                <a:lnTo>
                  <a:pt x="7020592" y="1651"/>
                </a:lnTo>
                <a:lnTo>
                  <a:pt x="702590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9F6070-561A-4BB5-832A-74ED8EFC1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744" y="5198168"/>
            <a:ext cx="9859618" cy="6427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Pain ladder </a:t>
            </a:r>
            <a:endParaRPr lang="en-US" sz="3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3" name="Freeform: Shape 36">
            <a:extLst>
              <a:ext uri="{FF2B5EF4-FFF2-40B4-BE49-F238E27FC236}">
                <a16:creationId xmlns:a16="http://schemas.microsoft.com/office/drawing/2014/main" xmlns="" id="{3389D0BC-BA1D-4360-88F9-D9ECCBDAB5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917950" y="647758"/>
            <a:ext cx="8355105" cy="439265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A9BDECE8-B823-418F-A083-FC631B891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9" r="1" b="1528"/>
          <a:stretch/>
        </p:blipFill>
        <p:spPr bwMode="auto">
          <a:xfrm>
            <a:off x="2079812" y="1024348"/>
            <a:ext cx="8032376" cy="363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4548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A2E7C1E-2B5A-4BBA-AE51-1CD8C19309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43DF76B1-5174-4FAF-9D19-FFEE984268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458E92BB-7346-4852-B5B3-BCF711E189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83454" y="944590"/>
            <a:ext cx="6625092" cy="496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831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CC22A9-9733-4C37-BDD3-069381641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pPr algn="ctr"/>
            <a:r>
              <a:rPr lang="en-GB" sz="5400" dirty="0">
                <a:solidFill>
                  <a:schemeClr val="accent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Opioid analgesics</a:t>
            </a:r>
            <a:endParaRPr lang="en-US" sz="5400" dirty="0">
              <a:solidFill>
                <a:schemeClr val="accent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2F1D2898-BE7B-40F3-BDAA-D0031EFA35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99027932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3213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FD1E67-54E3-4B84-8720-20480E020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Classification of narcotic analgesics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7CA00C3E-9EE0-4B57-9ABB-890FDF4FF5D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117027730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A3D411-CFC9-4B79-B281-51F49071EA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b="1" u="sng" dirty="0">
                <a:solidFill>
                  <a:schemeClr val="tx2"/>
                </a:solidFill>
              </a:rPr>
              <a:t>3- Synthetic compounds</a:t>
            </a:r>
          </a:p>
          <a:p>
            <a:r>
              <a:rPr lang="en-US" sz="2800" dirty="0"/>
              <a:t>Pethidine (</a:t>
            </a:r>
            <a:r>
              <a:rPr lang="en-GB" sz="2800" dirty="0"/>
              <a:t>meperidine in USA)</a:t>
            </a:r>
            <a:r>
              <a:rPr lang="en-US" sz="2800" dirty="0"/>
              <a:t> </a:t>
            </a:r>
          </a:p>
          <a:p>
            <a:r>
              <a:rPr lang="en-US" sz="2800" dirty="0"/>
              <a:t>Fentanyl </a:t>
            </a:r>
          </a:p>
          <a:p>
            <a:r>
              <a:rPr lang="en-US" sz="2800" dirty="0"/>
              <a:t>Methadone </a:t>
            </a:r>
          </a:p>
          <a:p>
            <a:r>
              <a:rPr lang="en-US" sz="2800" dirty="0"/>
              <a:t>Tramadol </a:t>
            </a:r>
          </a:p>
          <a:p>
            <a:r>
              <a:rPr lang="en-US" sz="2800" dirty="0" err="1"/>
              <a:t>Sufentanil</a:t>
            </a:r>
            <a:r>
              <a:rPr lang="en-US" sz="2800" dirty="0"/>
              <a:t>  </a:t>
            </a:r>
          </a:p>
          <a:p>
            <a:r>
              <a:rPr lang="en-US" sz="2800" dirty="0"/>
              <a:t>Alfentanil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118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1216</Words>
  <Application>Microsoft Office PowerPoint</Application>
  <PresentationFormat>Custom</PresentationFormat>
  <Paragraphs>237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Opioids &amp; opioids antagonists  </vt:lpstr>
      <vt:lpstr>What are analgesics?</vt:lpstr>
      <vt:lpstr>Analgesics</vt:lpstr>
      <vt:lpstr>Analgesics can be divided into two main groups:  </vt:lpstr>
      <vt:lpstr>Why do we feel pain?</vt:lpstr>
      <vt:lpstr>Pain ladder </vt:lpstr>
      <vt:lpstr>Slide 7</vt:lpstr>
      <vt:lpstr>Opioid analgesics</vt:lpstr>
      <vt:lpstr>Classification of narcotic analgesics</vt:lpstr>
      <vt:lpstr>opium poppy</vt:lpstr>
      <vt:lpstr>Narcotic (Opioid) analgesics </vt:lpstr>
      <vt:lpstr>Opoipeptides (endogenous opioids)</vt:lpstr>
      <vt:lpstr>Slide 13</vt:lpstr>
      <vt:lpstr>Opoid receptors</vt:lpstr>
      <vt:lpstr>Slide 15</vt:lpstr>
      <vt:lpstr> Opioid receptors </vt:lpstr>
      <vt:lpstr> Opioid receptors </vt:lpstr>
      <vt:lpstr>Morphine </vt:lpstr>
      <vt:lpstr>Pharmacological actions of morphine </vt:lpstr>
      <vt:lpstr>Pharmacological actions of morphine </vt:lpstr>
      <vt:lpstr>Pharmacological actions of morphine </vt:lpstr>
      <vt:lpstr>Pharmacological actions of morphine </vt:lpstr>
      <vt:lpstr>Therapeutic uses of morphine</vt:lpstr>
      <vt:lpstr>Therapeutic uses of morphine</vt:lpstr>
      <vt:lpstr>Adverse effects of morphine </vt:lpstr>
      <vt:lpstr>Contraindications </vt:lpstr>
      <vt:lpstr>Morphine drug interactions </vt:lpstr>
      <vt:lpstr>Classification of opioid drugs </vt:lpstr>
      <vt:lpstr>1- Strong agonists </vt:lpstr>
      <vt:lpstr>2- Partial agonists: Mixed agonist/antagonists  </vt:lpstr>
      <vt:lpstr> </vt:lpstr>
      <vt:lpstr>3- Miscellaneous </vt:lpstr>
      <vt:lpstr>3- Miscellaneous </vt:lpstr>
      <vt:lpstr>3- Miscellaneous </vt:lpstr>
      <vt:lpstr>4- Opioid antagonists </vt:lpstr>
      <vt:lpstr>Narcotic antagonists </vt:lpstr>
      <vt:lpstr>Narcotic antagonists </vt:lpstr>
      <vt:lpstr>تعرف على متعاطى الترامادول من خلال الأعراض الأتية: </vt:lpstr>
      <vt:lpstr>تعرف على متعاطى الترامادول من خلال الأعراض الأتية: 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Opioid analgesics </dc:title>
  <dc:creator>NASHWA.ABORAYAH@fmed.bu.edu.eg</dc:creator>
  <cp:lastModifiedBy>admin</cp:lastModifiedBy>
  <cp:revision>75</cp:revision>
  <dcterms:created xsi:type="dcterms:W3CDTF">2021-05-18T22:07:05Z</dcterms:created>
  <dcterms:modified xsi:type="dcterms:W3CDTF">2023-01-02T12:06:42Z</dcterms:modified>
</cp:coreProperties>
</file>