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E0A6E-DDAD-4875-B7B0-F9C78F01E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4ECB1-D5B3-4CEE-93F4-6161D7B3B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70CDE-F6BC-4F02-B065-C8EFFB12B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75CAB-9BFF-4C5E-AE62-7DAE373262F0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31C4A-4411-4532-B798-011896DB7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882FF-B83A-4797-B583-7F59B8A71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78E0-6A0B-4767-9F51-5E6F50B50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6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025F3-0C06-443C-9DD2-BA321A71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5D4E14-D56C-48A6-B341-9494DBA7B4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EE7CD-F3CC-4701-A959-EFDEF641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75CAB-9BFF-4C5E-AE62-7DAE373262F0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EABB9-90B1-4C11-AC22-31D892181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B46A6-FD03-42EC-8903-70C0224BF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78E0-6A0B-4767-9F51-5E6F50B50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F72FD2-2713-4C12-8C30-369B0DF510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19CF16-5FC9-4B55-8D4A-D7A55A548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C437C-5919-4E4E-BD4A-21BD22A38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75CAB-9BFF-4C5E-AE62-7DAE373262F0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A1FAD-4751-47B4-AE65-160366613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FDED0-84F2-4C5D-BE99-4B56E4449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78E0-6A0B-4767-9F51-5E6F50B50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70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E0460-C3D4-461C-80AA-972C57D5B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0FF84-6079-44B8-B9AA-1944CF1D8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406DD-1F05-42B3-A7CE-FF72CB64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75CAB-9BFF-4C5E-AE62-7DAE373262F0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236A7-D1A7-411C-8061-3EA49303C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02F35-4CED-4AAA-9041-D4284CEBB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78E0-6A0B-4767-9F51-5E6F50B50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86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F536-FCCF-4B40-9F03-BF39B6AAA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44041-07CA-435F-BBA4-237A8242E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AE14C-17C6-474E-B5DB-742BBC89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75CAB-9BFF-4C5E-AE62-7DAE373262F0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208A4-2E4D-4E62-AF68-1C12A9516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81F74-4D47-415B-84F8-72B51445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78E0-6A0B-4767-9F51-5E6F50B50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04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E4C88-841C-4BF3-A451-41B0042FB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09CBF-BDCC-409B-96EF-B812A09A8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2855E-9D66-4CEF-A3E1-6D5EB46EE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8B2E96-66FF-4EB1-8DE4-D22C5589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75CAB-9BFF-4C5E-AE62-7DAE373262F0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70E33-B542-41B2-86A8-5F3717EFD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59F55-C747-4A94-9E5A-B183649A9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78E0-6A0B-4767-9F51-5E6F50B50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13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639C6-3E06-40F7-B21B-C66CB0545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D72B9-6749-47E2-BAE0-9A55D408C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4E184-F67B-49FF-9EF8-D53DBB2DA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90190-989F-45EC-9EA0-324364C0B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77B0CB-85B8-4684-B7B1-4DDEE5BFB8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255A92-1850-44DD-BE3C-EFDC0795A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75CAB-9BFF-4C5E-AE62-7DAE373262F0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258805-9EAC-4450-84AE-EA5D1CC03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B3476-9C4F-4A16-99FF-D8232F59C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78E0-6A0B-4767-9F51-5E6F50B50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0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7BF55-54B7-47AD-A306-60CC45C2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D8507-8FEB-4E18-B186-8E9E5730E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75CAB-9BFF-4C5E-AE62-7DAE373262F0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9B8215-DFA6-4D4D-AD2E-81614BCE3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3A4FA-2817-4320-8C1A-B4E71DF9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78E0-6A0B-4767-9F51-5E6F50B50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3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BC2290-C851-4404-997C-2EB8D4F33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75CAB-9BFF-4C5E-AE62-7DAE373262F0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547613-EF8C-4F26-B1E3-64516CF3C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EAC1E-D9EC-4F7A-9A6F-3E552E922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78E0-6A0B-4767-9F51-5E6F50B50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60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E63C4-2963-42FD-B390-BEF7BF36E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2628A-0007-46F0-A019-71AD9DD97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BFC2D-03D9-4B8B-AB0E-0D6B4DD1C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1E4A8B-D00B-4CF5-A96F-560D1C190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75CAB-9BFF-4C5E-AE62-7DAE373262F0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F994B4-0741-4304-B24F-6BA2C8B39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EE0EFF-FE9E-48AB-896F-6AD77D322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78E0-6A0B-4767-9F51-5E6F50B50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35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E96D-F833-4081-A2E4-1CE3DCCA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03E082-039E-4CC1-B2E1-56C003041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B0B50-807E-46FE-8313-78C8A0E4F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3938-3F0F-4019-92F9-062082F59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75CAB-9BFF-4C5E-AE62-7DAE373262F0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671CB-B293-40D9-9D9F-95FEF264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BFAFE-28C2-43DA-BD07-4277EC32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78E0-6A0B-4767-9F51-5E6F50B50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9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A05222-5802-4F25-8FB8-50535CF1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CD83C-4CB8-40EB-A3FF-9556523E4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6AAFC-27C9-47A6-9538-F416D58EA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75CAB-9BFF-4C5E-AE62-7DAE373262F0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CE451-45F9-4955-A255-7340D08D4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93301-467A-420C-AE0C-C4B956510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278E0-6A0B-4767-9F51-5E6F50B50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8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BEA8-EB88-47D4-8211-64784C2E83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Cardiovascular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F75CA1-4DAB-48F8-9B8F-33CA343CCE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Practcal</a:t>
            </a:r>
            <a:r>
              <a:rPr lang="en-US" dirty="0"/>
              <a:t> lab .</a:t>
            </a:r>
          </a:p>
          <a:p>
            <a:r>
              <a:rPr lang="en-US" dirty="0"/>
              <a:t>Dr. </a:t>
            </a:r>
            <a:r>
              <a:rPr lang="en-US" dirty="0" err="1"/>
              <a:t>Wiam</a:t>
            </a:r>
            <a:r>
              <a:rPr lang="en-US" dirty="0"/>
              <a:t> </a:t>
            </a:r>
            <a:r>
              <a:rPr lang="en-US" dirty="0" err="1"/>
              <a:t>Khreisat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903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7BAA324A-99C2-4B57-9556-025D457EE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14" y="1238250"/>
            <a:ext cx="9137172" cy="4458641"/>
          </a:xfrm>
        </p:spPr>
      </p:pic>
    </p:spTree>
    <p:extLst>
      <p:ext uri="{BB962C8B-B14F-4D97-AF65-F5344CB8AC3E}">
        <p14:creationId xmlns:p14="http://schemas.microsoft.com/office/powerpoint/2010/main" val="694696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arthropod&#10;&#10;Description automatically generated">
            <a:extLst>
              <a:ext uri="{FF2B5EF4-FFF2-40B4-BE49-F238E27FC236}">
                <a16:creationId xmlns:a16="http://schemas.microsoft.com/office/drawing/2014/main" id="{E1B683E9-E61F-469A-A277-7D17960D4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1143000"/>
            <a:ext cx="7162800" cy="5033963"/>
          </a:xfrm>
        </p:spPr>
      </p:pic>
    </p:spTree>
    <p:extLst>
      <p:ext uri="{BB962C8B-B14F-4D97-AF65-F5344CB8AC3E}">
        <p14:creationId xmlns:p14="http://schemas.microsoft.com/office/powerpoint/2010/main" val="2606855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F7382493-4454-40B8-BC52-DAE7B569B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561975"/>
            <a:ext cx="9467850" cy="5614988"/>
          </a:xfrm>
        </p:spPr>
      </p:pic>
    </p:spTree>
    <p:extLst>
      <p:ext uri="{BB962C8B-B14F-4D97-AF65-F5344CB8AC3E}">
        <p14:creationId xmlns:p14="http://schemas.microsoft.com/office/powerpoint/2010/main" val="72276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2B4CD160-08F5-4835-92C3-04A8EEC24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6" y="1000125"/>
            <a:ext cx="10658474" cy="5176838"/>
          </a:xfrm>
        </p:spPr>
      </p:pic>
    </p:spTree>
    <p:extLst>
      <p:ext uri="{BB962C8B-B14F-4D97-AF65-F5344CB8AC3E}">
        <p14:creationId xmlns:p14="http://schemas.microsoft.com/office/powerpoint/2010/main" val="462373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0E5FF93-0EA8-4060-9248-43AEE550D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99" y="657224"/>
            <a:ext cx="6943725" cy="5800725"/>
          </a:xfrm>
        </p:spPr>
      </p:pic>
    </p:spTree>
    <p:extLst>
      <p:ext uri="{BB962C8B-B14F-4D97-AF65-F5344CB8AC3E}">
        <p14:creationId xmlns:p14="http://schemas.microsoft.com/office/powerpoint/2010/main" val="4056891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mountain&#10;&#10;Description automatically generated with low confidence">
            <a:extLst>
              <a:ext uri="{FF2B5EF4-FFF2-40B4-BE49-F238E27FC236}">
                <a16:creationId xmlns:a16="http://schemas.microsoft.com/office/drawing/2014/main" id="{26542EDD-B030-4269-B32B-5D8BB5F66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75" y="838200"/>
            <a:ext cx="8582025" cy="5338763"/>
          </a:xfrm>
        </p:spPr>
      </p:pic>
    </p:spTree>
    <p:extLst>
      <p:ext uri="{BB962C8B-B14F-4D97-AF65-F5344CB8AC3E}">
        <p14:creationId xmlns:p14="http://schemas.microsoft.com/office/powerpoint/2010/main" val="75928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31EB0DB1-0764-4F4A-9D34-B1724A4E2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63" y="714375"/>
            <a:ext cx="9211273" cy="5462588"/>
          </a:xfrm>
        </p:spPr>
      </p:pic>
    </p:spTree>
    <p:extLst>
      <p:ext uri="{BB962C8B-B14F-4D97-AF65-F5344CB8AC3E}">
        <p14:creationId xmlns:p14="http://schemas.microsoft.com/office/powerpoint/2010/main" val="3656481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brain&#10;&#10;Description automatically generated with low confidence">
            <a:extLst>
              <a:ext uri="{FF2B5EF4-FFF2-40B4-BE49-F238E27FC236}">
                <a16:creationId xmlns:a16="http://schemas.microsoft.com/office/drawing/2014/main" id="{7ECC4063-6991-42A7-907E-9B8709A4A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847725"/>
            <a:ext cx="8610600" cy="5291164"/>
          </a:xfrm>
        </p:spPr>
      </p:pic>
    </p:spTree>
    <p:extLst>
      <p:ext uri="{BB962C8B-B14F-4D97-AF65-F5344CB8AC3E}">
        <p14:creationId xmlns:p14="http://schemas.microsoft.com/office/powerpoint/2010/main" val="3314732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5214F9E-BC91-455D-BC01-A554347CC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866775"/>
            <a:ext cx="9877425" cy="5310188"/>
          </a:xfrm>
        </p:spPr>
      </p:pic>
    </p:spTree>
    <p:extLst>
      <p:ext uri="{BB962C8B-B14F-4D97-AF65-F5344CB8AC3E}">
        <p14:creationId xmlns:p14="http://schemas.microsoft.com/office/powerpoint/2010/main" val="1479653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2C80320-BACE-438F-B2F6-36F1A5718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90550"/>
            <a:ext cx="6724649" cy="5586413"/>
          </a:xfrm>
        </p:spPr>
      </p:pic>
    </p:spTree>
    <p:extLst>
      <p:ext uri="{BB962C8B-B14F-4D97-AF65-F5344CB8AC3E}">
        <p14:creationId xmlns:p14="http://schemas.microsoft.com/office/powerpoint/2010/main" val="480314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E72CFFB-D6CC-4643-80CE-CC0458CD5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031" y="666750"/>
            <a:ext cx="9244938" cy="5853113"/>
          </a:xfrm>
        </p:spPr>
      </p:pic>
    </p:spTree>
    <p:extLst>
      <p:ext uri="{BB962C8B-B14F-4D97-AF65-F5344CB8AC3E}">
        <p14:creationId xmlns:p14="http://schemas.microsoft.com/office/powerpoint/2010/main" val="4223396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F2217C0-78F1-4237-B2E2-0A25EBE47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5" y="866775"/>
            <a:ext cx="8743950" cy="5310188"/>
          </a:xfrm>
        </p:spPr>
      </p:pic>
    </p:spTree>
    <p:extLst>
      <p:ext uri="{BB962C8B-B14F-4D97-AF65-F5344CB8AC3E}">
        <p14:creationId xmlns:p14="http://schemas.microsoft.com/office/powerpoint/2010/main" val="4192216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2DB7135D-9338-46FE-8735-1EE19A0A0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5" y="885825"/>
            <a:ext cx="9734550" cy="5291138"/>
          </a:xfrm>
        </p:spPr>
      </p:pic>
    </p:spTree>
    <p:extLst>
      <p:ext uri="{BB962C8B-B14F-4D97-AF65-F5344CB8AC3E}">
        <p14:creationId xmlns:p14="http://schemas.microsoft.com/office/powerpoint/2010/main" val="3282782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fruit&#10;&#10;Description automatically generated">
            <a:extLst>
              <a:ext uri="{FF2B5EF4-FFF2-40B4-BE49-F238E27FC236}">
                <a16:creationId xmlns:a16="http://schemas.microsoft.com/office/drawing/2014/main" id="{5CC4D8E4-94A2-4BBA-A2D6-A81DBC7B9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49" y="809625"/>
            <a:ext cx="9667875" cy="5367338"/>
          </a:xfrm>
        </p:spPr>
      </p:pic>
    </p:spTree>
    <p:extLst>
      <p:ext uri="{BB962C8B-B14F-4D97-AF65-F5344CB8AC3E}">
        <p14:creationId xmlns:p14="http://schemas.microsoft.com/office/powerpoint/2010/main" val="1360561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bedclothes&#10;&#10;Description automatically generated">
            <a:extLst>
              <a:ext uri="{FF2B5EF4-FFF2-40B4-BE49-F238E27FC236}">
                <a16:creationId xmlns:a16="http://schemas.microsoft.com/office/drawing/2014/main" id="{26A157DA-91EF-46D5-91F1-312BC28FA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714375"/>
            <a:ext cx="10372725" cy="5462588"/>
          </a:xfrm>
        </p:spPr>
      </p:pic>
    </p:spTree>
    <p:extLst>
      <p:ext uri="{BB962C8B-B14F-4D97-AF65-F5344CB8AC3E}">
        <p14:creationId xmlns:p14="http://schemas.microsoft.com/office/powerpoint/2010/main" val="3426655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fruit&#10;&#10;Description automatically generated">
            <a:extLst>
              <a:ext uri="{FF2B5EF4-FFF2-40B4-BE49-F238E27FC236}">
                <a16:creationId xmlns:a16="http://schemas.microsoft.com/office/drawing/2014/main" id="{E36A1AA7-A4A5-4139-B51D-4AA5B40B6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1" y="790575"/>
            <a:ext cx="9858374" cy="4917747"/>
          </a:xfrm>
        </p:spPr>
      </p:pic>
    </p:spTree>
    <p:extLst>
      <p:ext uri="{BB962C8B-B14F-4D97-AF65-F5344CB8AC3E}">
        <p14:creationId xmlns:p14="http://schemas.microsoft.com/office/powerpoint/2010/main" val="1368865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different, colorful&#10;&#10;Description automatically generated">
            <a:extLst>
              <a:ext uri="{FF2B5EF4-FFF2-40B4-BE49-F238E27FC236}">
                <a16:creationId xmlns:a16="http://schemas.microsoft.com/office/drawing/2014/main" id="{2E6BE952-881F-48C5-85C8-D5246CF8C4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923925"/>
            <a:ext cx="9848850" cy="5253038"/>
          </a:xfrm>
        </p:spPr>
      </p:pic>
    </p:spTree>
    <p:extLst>
      <p:ext uri="{BB962C8B-B14F-4D97-AF65-F5344CB8AC3E}">
        <p14:creationId xmlns:p14="http://schemas.microsoft.com/office/powerpoint/2010/main" val="1092801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AEA9339-AFD9-4967-851D-1E28F9CC4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552450"/>
            <a:ext cx="9324975" cy="5624513"/>
          </a:xfrm>
        </p:spPr>
      </p:pic>
    </p:spTree>
    <p:extLst>
      <p:ext uri="{BB962C8B-B14F-4D97-AF65-F5344CB8AC3E}">
        <p14:creationId xmlns:p14="http://schemas.microsoft.com/office/powerpoint/2010/main" val="825765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3A41EB5F-7D34-4D07-9FDB-B5C72FF8C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61" y="771525"/>
            <a:ext cx="8380077" cy="5405438"/>
          </a:xfrm>
        </p:spPr>
      </p:pic>
    </p:spTree>
    <p:extLst>
      <p:ext uri="{BB962C8B-B14F-4D97-AF65-F5344CB8AC3E}">
        <p14:creationId xmlns:p14="http://schemas.microsoft.com/office/powerpoint/2010/main" val="3929999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lage of food&#10;&#10;Description automatically generated with low confidence">
            <a:extLst>
              <a:ext uri="{FF2B5EF4-FFF2-40B4-BE49-F238E27FC236}">
                <a16:creationId xmlns:a16="http://schemas.microsoft.com/office/drawing/2014/main" id="{9CCE8F2E-9178-4F40-B8AA-6414A886F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609600"/>
            <a:ext cx="8077200" cy="5567363"/>
          </a:xfrm>
        </p:spPr>
      </p:pic>
    </p:spTree>
    <p:extLst>
      <p:ext uri="{BB962C8B-B14F-4D97-AF65-F5344CB8AC3E}">
        <p14:creationId xmlns:p14="http://schemas.microsoft.com/office/powerpoint/2010/main" val="4253517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5B6AFE6B-451A-41EE-A27C-708A7AC0E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485775"/>
            <a:ext cx="9105900" cy="6057900"/>
          </a:xfrm>
        </p:spPr>
      </p:pic>
    </p:spTree>
    <p:extLst>
      <p:ext uri="{BB962C8B-B14F-4D97-AF65-F5344CB8AC3E}">
        <p14:creationId xmlns:p14="http://schemas.microsoft.com/office/powerpoint/2010/main" val="1264438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pasta, vegetable&#10;&#10;Description automatically generated">
            <a:extLst>
              <a:ext uri="{FF2B5EF4-FFF2-40B4-BE49-F238E27FC236}">
                <a16:creationId xmlns:a16="http://schemas.microsoft.com/office/drawing/2014/main" id="{B7D04433-5E35-45F4-84AA-AD1E3D9E1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23950"/>
            <a:ext cx="10515600" cy="4449119"/>
          </a:xfrm>
        </p:spPr>
      </p:pic>
    </p:spTree>
    <p:extLst>
      <p:ext uri="{BB962C8B-B14F-4D97-AF65-F5344CB8AC3E}">
        <p14:creationId xmlns:p14="http://schemas.microsoft.com/office/powerpoint/2010/main" val="4148028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lage of food&#10;&#10;Description automatically generated with low confidence">
            <a:extLst>
              <a:ext uri="{FF2B5EF4-FFF2-40B4-BE49-F238E27FC236}">
                <a16:creationId xmlns:a16="http://schemas.microsoft.com/office/drawing/2014/main" id="{E38641F8-239F-4375-92BF-410B2CDB3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895350"/>
            <a:ext cx="9401175" cy="5281613"/>
          </a:xfrm>
        </p:spPr>
      </p:pic>
    </p:spTree>
    <p:extLst>
      <p:ext uri="{BB962C8B-B14F-4D97-AF65-F5344CB8AC3E}">
        <p14:creationId xmlns:p14="http://schemas.microsoft.com/office/powerpoint/2010/main" val="1598341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99056EA5-9F4D-48AE-BC0C-22CA01A29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51" y="942975"/>
            <a:ext cx="8740897" cy="4780588"/>
          </a:xfrm>
        </p:spPr>
      </p:pic>
    </p:spTree>
    <p:extLst>
      <p:ext uri="{BB962C8B-B14F-4D97-AF65-F5344CB8AC3E}">
        <p14:creationId xmlns:p14="http://schemas.microsoft.com/office/powerpoint/2010/main" val="18173445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some food&#10;&#10;Description automatically generated with low confidence">
            <a:extLst>
              <a:ext uri="{FF2B5EF4-FFF2-40B4-BE49-F238E27FC236}">
                <a16:creationId xmlns:a16="http://schemas.microsoft.com/office/drawing/2014/main" id="{17C0352D-7C5A-4E57-8709-A540E4186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82" y="1028700"/>
            <a:ext cx="8497036" cy="4691053"/>
          </a:xfrm>
        </p:spPr>
      </p:pic>
    </p:spTree>
    <p:extLst>
      <p:ext uri="{BB962C8B-B14F-4D97-AF65-F5344CB8AC3E}">
        <p14:creationId xmlns:p14="http://schemas.microsoft.com/office/powerpoint/2010/main" val="698234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97291E0-9407-4F61-BD78-AA5C32593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771525"/>
            <a:ext cx="9696450" cy="5405438"/>
          </a:xfrm>
        </p:spPr>
      </p:pic>
    </p:spTree>
    <p:extLst>
      <p:ext uri="{BB962C8B-B14F-4D97-AF65-F5344CB8AC3E}">
        <p14:creationId xmlns:p14="http://schemas.microsoft.com/office/powerpoint/2010/main" val="3483486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25F16A8-87C9-4135-A7F4-CDA68D2B6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876300"/>
            <a:ext cx="6934200" cy="5300663"/>
          </a:xfrm>
        </p:spPr>
      </p:pic>
    </p:spTree>
    <p:extLst>
      <p:ext uri="{BB962C8B-B14F-4D97-AF65-F5344CB8AC3E}">
        <p14:creationId xmlns:p14="http://schemas.microsoft.com/office/powerpoint/2010/main" val="38052206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F7CBAF32-0FF4-491C-9FD4-9BB07AD3E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310" y="1085850"/>
            <a:ext cx="8771380" cy="5087332"/>
          </a:xfrm>
        </p:spPr>
      </p:pic>
    </p:spTree>
    <p:extLst>
      <p:ext uri="{BB962C8B-B14F-4D97-AF65-F5344CB8AC3E}">
        <p14:creationId xmlns:p14="http://schemas.microsoft.com/office/powerpoint/2010/main" val="663120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3423FD05-9453-43D9-9160-0A0979183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826" y="1085850"/>
            <a:ext cx="8390347" cy="4736782"/>
          </a:xfrm>
        </p:spPr>
      </p:pic>
    </p:spTree>
    <p:extLst>
      <p:ext uri="{BB962C8B-B14F-4D97-AF65-F5344CB8AC3E}">
        <p14:creationId xmlns:p14="http://schemas.microsoft.com/office/powerpoint/2010/main" val="3543904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8C34A020-0BEA-44E3-BEA9-B108A0371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89" y="1009650"/>
            <a:ext cx="9067822" cy="5167313"/>
          </a:xfrm>
        </p:spPr>
      </p:pic>
    </p:spTree>
    <p:extLst>
      <p:ext uri="{BB962C8B-B14F-4D97-AF65-F5344CB8AC3E}">
        <p14:creationId xmlns:p14="http://schemas.microsoft.com/office/powerpoint/2010/main" val="1499621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D9BEE939-3392-4D91-B3DF-BE6DE6BF7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5" y="990600"/>
            <a:ext cx="9267825" cy="5186363"/>
          </a:xfrm>
        </p:spPr>
      </p:pic>
    </p:spTree>
    <p:extLst>
      <p:ext uri="{BB962C8B-B14F-4D97-AF65-F5344CB8AC3E}">
        <p14:creationId xmlns:p14="http://schemas.microsoft.com/office/powerpoint/2010/main" val="1689272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8DD486B-5FED-4AD0-B817-F05465CDB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75" y="676275"/>
            <a:ext cx="8267699" cy="5500688"/>
          </a:xfrm>
        </p:spPr>
      </p:pic>
    </p:spTree>
    <p:extLst>
      <p:ext uri="{BB962C8B-B14F-4D97-AF65-F5344CB8AC3E}">
        <p14:creationId xmlns:p14="http://schemas.microsoft.com/office/powerpoint/2010/main" val="3470970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639F973-FD45-433C-A4D2-99AF7E4D5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5" y="514350"/>
            <a:ext cx="7315199" cy="5886449"/>
          </a:xfrm>
        </p:spPr>
      </p:pic>
    </p:spTree>
    <p:extLst>
      <p:ext uri="{BB962C8B-B14F-4D97-AF65-F5344CB8AC3E}">
        <p14:creationId xmlns:p14="http://schemas.microsoft.com/office/powerpoint/2010/main" val="33255241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277C5A-4C5A-4E95-835B-6A019AA0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7" name="Graphic 6" descr="Handshake">
            <a:extLst>
              <a:ext uri="{FF2B5EF4-FFF2-40B4-BE49-F238E27FC236}">
                <a16:creationId xmlns:a16="http://schemas.microsoft.com/office/drawing/2014/main" id="{488C5477-7F29-46D2-A370-AE3EFB394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48568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8FA86F7F-3F21-45B7-9629-5FBD1692B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904875"/>
            <a:ext cx="6467475" cy="5272088"/>
          </a:xfrm>
        </p:spPr>
      </p:pic>
    </p:spTree>
    <p:extLst>
      <p:ext uri="{BB962C8B-B14F-4D97-AF65-F5344CB8AC3E}">
        <p14:creationId xmlns:p14="http://schemas.microsoft.com/office/powerpoint/2010/main" val="250449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6AEB2C45-0391-4F85-92E0-6BDF584FC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11" y="2073267"/>
            <a:ext cx="9213378" cy="3856054"/>
          </a:xfrm>
        </p:spPr>
      </p:pic>
    </p:spTree>
    <p:extLst>
      <p:ext uri="{BB962C8B-B14F-4D97-AF65-F5344CB8AC3E}">
        <p14:creationId xmlns:p14="http://schemas.microsoft.com/office/powerpoint/2010/main" val="1429222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E5CF70C-982F-4A5B-803E-D0406E491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771525"/>
            <a:ext cx="9906000" cy="5405438"/>
          </a:xfrm>
        </p:spPr>
      </p:pic>
    </p:spTree>
    <p:extLst>
      <p:ext uri="{BB962C8B-B14F-4D97-AF65-F5344CB8AC3E}">
        <p14:creationId xmlns:p14="http://schemas.microsoft.com/office/powerpoint/2010/main" val="1803965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4CF5D15-F1D1-4E7A-9182-E50546F96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771525"/>
            <a:ext cx="8562975" cy="5123503"/>
          </a:xfrm>
        </p:spPr>
      </p:pic>
    </p:spTree>
    <p:extLst>
      <p:ext uri="{BB962C8B-B14F-4D97-AF65-F5344CB8AC3E}">
        <p14:creationId xmlns:p14="http://schemas.microsoft.com/office/powerpoint/2010/main" val="2972736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428133E-5B23-4A99-9431-C48E523AF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28" y="1190625"/>
            <a:ext cx="9274344" cy="4426249"/>
          </a:xfrm>
        </p:spPr>
      </p:pic>
    </p:spTree>
    <p:extLst>
      <p:ext uri="{BB962C8B-B14F-4D97-AF65-F5344CB8AC3E}">
        <p14:creationId xmlns:p14="http://schemas.microsoft.com/office/powerpoint/2010/main" val="3859976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11</Words>
  <Application>Microsoft Office PowerPoint</Application>
  <PresentationFormat>Widescreen</PresentationFormat>
  <Paragraphs>4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Cardiovascular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Cardiovascular system</dc:title>
  <dc:creator>Leen Aldabbas</dc:creator>
  <cp:lastModifiedBy>Leen Aldabbas</cp:lastModifiedBy>
  <cp:revision>1</cp:revision>
  <dcterms:created xsi:type="dcterms:W3CDTF">2021-11-26T20:45:57Z</dcterms:created>
  <dcterms:modified xsi:type="dcterms:W3CDTF">2021-11-26T21:11:20Z</dcterms:modified>
</cp:coreProperties>
</file>