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5" Type="http://schemas.openxmlformats.org/officeDocument/2006/relationships/custom-properties" Target="docProps/custom.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93" r:id="rId3"/>
    <p:sldId id="273" r:id="rId4"/>
    <p:sldId id="274" r:id="rId5"/>
    <p:sldId id="304" r:id="rId6"/>
    <p:sldId id="275" r:id="rId7"/>
    <p:sldId id="284" r:id="rId8"/>
    <p:sldId id="303" r:id="rId9"/>
    <p:sldId id="294" r:id="rId10"/>
    <p:sldId id="276" r:id="rId11"/>
    <p:sldId id="295" r:id="rId12"/>
    <p:sldId id="302" r:id="rId13"/>
    <p:sldId id="277" r:id="rId14"/>
    <p:sldId id="305" r:id="rId15"/>
    <p:sldId id="279" r:id="rId16"/>
    <p:sldId id="280" r:id="rId17"/>
    <p:sldId id="296" r:id="rId18"/>
    <p:sldId id="281" r:id="rId19"/>
    <p:sldId id="292" r:id="rId20"/>
    <p:sldId id="282" r:id="rId21"/>
    <p:sldId id="287" r:id="rId22"/>
    <p:sldId id="297" r:id="rId23"/>
  </p:sldIdLst>
  <p:sldSz cx="9144000" cy="6858000" type="screen4x3"/>
  <p:notesSz cx="6858000" cy="9144000"/>
  <p:defaultTextStyle>
    <a:defPPr>
      <a:defRPr lang="en-AU"/>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9966"/>
    <a:srgbClr val="008000"/>
    <a:srgbClr val="00FF00"/>
    <a:srgbClr val="0033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392" y="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viewProps" Target="viewProps.xml" /><Relationship Id="rId3" Type="http://schemas.openxmlformats.org/officeDocument/2006/relationships/slide" Target="slides/slide2.xml" /><Relationship Id="rId21" Type="http://schemas.openxmlformats.org/officeDocument/2006/relationships/slide" Target="slides/slide20.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presProps" Target="presProps.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notesMaster" Target="notesMasters/notesMaster1.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tableStyles" Target="tableStyles.xml" /><Relationship Id="rId10" Type="http://schemas.openxmlformats.org/officeDocument/2006/relationships/slide" Target="slides/slide9.xml" /><Relationship Id="rId19" Type="http://schemas.openxmlformats.org/officeDocument/2006/relationships/slide" Target="slides/slide18.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theme" Target="theme/theme1.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91C30FD1-3202-492F-D514-E9704C1267E7}"/>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pitchFamily="34" charset="0"/>
                <a:cs typeface="Arial" pitchFamily="34" charset="0"/>
              </a:defRPr>
            </a:lvl1pPr>
          </a:lstStyle>
          <a:p>
            <a:pPr>
              <a:defRPr/>
            </a:pPr>
            <a:endParaRPr lang="en-AU"/>
          </a:p>
        </p:txBody>
      </p:sp>
      <p:sp>
        <p:nvSpPr>
          <p:cNvPr id="5123" name="Rectangle 3">
            <a:extLst>
              <a:ext uri="{FF2B5EF4-FFF2-40B4-BE49-F238E27FC236}">
                <a16:creationId xmlns:a16="http://schemas.microsoft.com/office/drawing/2014/main" id="{EC86238A-01BA-5F64-1FC7-47654068428F}"/>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pitchFamily="34" charset="0"/>
                <a:cs typeface="Arial" pitchFamily="34" charset="0"/>
              </a:defRPr>
            </a:lvl1pPr>
          </a:lstStyle>
          <a:p>
            <a:pPr>
              <a:defRPr/>
            </a:pPr>
            <a:endParaRPr lang="en-AU"/>
          </a:p>
        </p:txBody>
      </p:sp>
      <p:sp>
        <p:nvSpPr>
          <p:cNvPr id="2052" name="Rectangle 4">
            <a:extLst>
              <a:ext uri="{FF2B5EF4-FFF2-40B4-BE49-F238E27FC236}">
                <a16:creationId xmlns:a16="http://schemas.microsoft.com/office/drawing/2014/main" id="{CCE3E65D-AF83-6C0B-5CEE-7355C925E75A}"/>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a:extLst>
              <a:ext uri="{FF2B5EF4-FFF2-40B4-BE49-F238E27FC236}">
                <a16:creationId xmlns:a16="http://schemas.microsoft.com/office/drawing/2014/main" id="{12BE34F1-2005-35E2-69B1-20CD17C863E4}"/>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AU" noProof="0"/>
              <a:t>Click to edit Master text styles</a:t>
            </a:r>
          </a:p>
          <a:p>
            <a:pPr lvl="1"/>
            <a:r>
              <a:rPr lang="en-AU" noProof="0"/>
              <a:t>Second level</a:t>
            </a:r>
          </a:p>
          <a:p>
            <a:pPr lvl="2"/>
            <a:r>
              <a:rPr lang="en-AU" noProof="0"/>
              <a:t>Third level</a:t>
            </a:r>
          </a:p>
          <a:p>
            <a:pPr lvl="3"/>
            <a:r>
              <a:rPr lang="en-AU" noProof="0"/>
              <a:t>Fourth level</a:t>
            </a:r>
          </a:p>
          <a:p>
            <a:pPr lvl="4"/>
            <a:r>
              <a:rPr lang="en-AU" noProof="0"/>
              <a:t>Fifth level</a:t>
            </a:r>
          </a:p>
        </p:txBody>
      </p:sp>
      <p:sp>
        <p:nvSpPr>
          <p:cNvPr id="5126" name="Rectangle 6">
            <a:extLst>
              <a:ext uri="{FF2B5EF4-FFF2-40B4-BE49-F238E27FC236}">
                <a16:creationId xmlns:a16="http://schemas.microsoft.com/office/drawing/2014/main" id="{2EC67E7A-A1B7-4057-97D8-84158FFF1774}"/>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pitchFamily="34" charset="0"/>
                <a:cs typeface="Arial" pitchFamily="34" charset="0"/>
              </a:defRPr>
            </a:lvl1pPr>
          </a:lstStyle>
          <a:p>
            <a:pPr>
              <a:defRPr/>
            </a:pPr>
            <a:endParaRPr lang="en-AU"/>
          </a:p>
        </p:txBody>
      </p:sp>
      <p:sp>
        <p:nvSpPr>
          <p:cNvPr id="5127" name="Rectangle 7">
            <a:extLst>
              <a:ext uri="{FF2B5EF4-FFF2-40B4-BE49-F238E27FC236}">
                <a16:creationId xmlns:a16="http://schemas.microsoft.com/office/drawing/2014/main" id="{0B92EBD4-2DEB-A94A-8D17-0624CFCA9A41}"/>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F12B6CB5-1B96-4E05-B66E-C6DF7F3D4F1B}" type="slidenum">
              <a:rPr lang="ar-SA" altLang="en-US"/>
              <a:pPr/>
              <a:t>‹#›</a:t>
            </a:fld>
            <a:endParaRPr lang="en-AU"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 /><Relationship Id="rId1" Type="http://schemas.openxmlformats.org/officeDocument/2006/relationships/notesMaster" Target="../notesMasters/notesMaster1.xml" /></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 /><Relationship Id="rId1" Type="http://schemas.openxmlformats.org/officeDocument/2006/relationships/notesMaster" Target="../notesMasters/notesMaster1.xml" /></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 /><Relationship Id="rId1" Type="http://schemas.openxmlformats.org/officeDocument/2006/relationships/notesMaster" Target="../notesMasters/notesMaster1.xml" /></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 /><Relationship Id="rId1" Type="http://schemas.openxmlformats.org/officeDocument/2006/relationships/notesMaster" Target="../notesMasters/notesMaster1.xml" /></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 /><Relationship Id="rId1" Type="http://schemas.openxmlformats.org/officeDocument/2006/relationships/notesMaster" Target="../notesMasters/notesMaster1.xml" /></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 /><Relationship Id="rId1" Type="http://schemas.openxmlformats.org/officeDocument/2006/relationships/notesMaster" Target="../notesMasters/notesMaster1.xml" /></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 /><Relationship Id="rId1" Type="http://schemas.openxmlformats.org/officeDocument/2006/relationships/notesMaster" Target="../notesMasters/notesMaster1.xml" /></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 /><Relationship Id="rId1" Type="http://schemas.openxmlformats.org/officeDocument/2006/relationships/notesMaster" Target="../notesMasters/notesMaster1.xml" /></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 /><Relationship Id="rId1" Type="http://schemas.openxmlformats.org/officeDocument/2006/relationships/notesMaster" Target="../notesMasters/notesMaster1.xml" /></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 /><Relationship Id="rId1" Type="http://schemas.openxmlformats.org/officeDocument/2006/relationships/notesMaster" Target="../notesMasters/notesMaster1.xml" /></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 /><Relationship Id="rId1" Type="http://schemas.openxmlformats.org/officeDocument/2006/relationships/notesMaster" Target="../notesMasters/notesMaster1.xml" /></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 /><Relationship Id="rId1" Type="http://schemas.openxmlformats.org/officeDocument/2006/relationships/notesMaster" Target="../notesMasters/notesMaster1.xml" /></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 /><Relationship Id="rId1" Type="http://schemas.openxmlformats.org/officeDocument/2006/relationships/notesMaster" Target="../notesMasters/notesMaster1.xml" /></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a:extLst>
              <a:ext uri="{FF2B5EF4-FFF2-40B4-BE49-F238E27FC236}">
                <a16:creationId xmlns:a16="http://schemas.microsoft.com/office/drawing/2014/main" id="{27D9CD1E-E18A-5132-3A4E-0C48ACE2C64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51412B09-3D77-4487-8A88-3E65765E9E5A}" type="slidenum">
              <a:rPr lang="ar-SA" altLang="en-US"/>
              <a:pPr>
                <a:spcBef>
                  <a:spcPct val="0"/>
                </a:spcBef>
              </a:pPr>
              <a:t>1</a:t>
            </a:fld>
            <a:endParaRPr lang="en-AU" altLang="en-US"/>
          </a:p>
        </p:txBody>
      </p:sp>
      <p:sp>
        <p:nvSpPr>
          <p:cNvPr id="4099" name="Rectangle 2">
            <a:extLst>
              <a:ext uri="{FF2B5EF4-FFF2-40B4-BE49-F238E27FC236}">
                <a16:creationId xmlns:a16="http://schemas.microsoft.com/office/drawing/2014/main" id="{4E2B2B7A-961A-465F-CB83-B954623F42B5}"/>
              </a:ext>
            </a:extLst>
          </p:cNvPr>
          <p:cNvSpPr>
            <a:spLocks noGrp="1" noRot="1" noChangeAspect="1" noChangeArrowheads="1" noTextEdit="1"/>
          </p:cNvSpPr>
          <p:nvPr>
            <p:ph type="sldImg"/>
          </p:nvPr>
        </p:nvSpPr>
        <p:spPr>
          <a:ln/>
        </p:spPr>
      </p:sp>
      <p:sp>
        <p:nvSpPr>
          <p:cNvPr id="4100" name="Rectangle 3">
            <a:extLst>
              <a:ext uri="{FF2B5EF4-FFF2-40B4-BE49-F238E27FC236}">
                <a16:creationId xmlns:a16="http://schemas.microsoft.com/office/drawing/2014/main" id="{6F9E7312-AA14-E5C3-DC28-0293DA063C7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a:extLst>
              <a:ext uri="{FF2B5EF4-FFF2-40B4-BE49-F238E27FC236}">
                <a16:creationId xmlns:a16="http://schemas.microsoft.com/office/drawing/2014/main" id="{C4C4BE23-2B21-88EF-2E21-BA97754311B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B40BD35D-8C75-4351-9E9F-37A7A8D16A2B}" type="slidenum">
              <a:rPr lang="ar-SA" altLang="en-US"/>
              <a:pPr>
                <a:spcBef>
                  <a:spcPct val="0"/>
                </a:spcBef>
              </a:pPr>
              <a:t>10</a:t>
            </a:fld>
            <a:endParaRPr lang="en-AU" altLang="en-US"/>
          </a:p>
        </p:txBody>
      </p:sp>
      <p:sp>
        <p:nvSpPr>
          <p:cNvPr id="22531" name="Rectangle 2">
            <a:extLst>
              <a:ext uri="{FF2B5EF4-FFF2-40B4-BE49-F238E27FC236}">
                <a16:creationId xmlns:a16="http://schemas.microsoft.com/office/drawing/2014/main" id="{D7A1ADF4-6D25-1411-18FA-1F4DFAC59E6F}"/>
              </a:ext>
            </a:extLst>
          </p:cNvPr>
          <p:cNvSpPr>
            <a:spLocks noGrp="1" noRot="1" noChangeAspect="1" noChangeArrowheads="1" noTextEdit="1"/>
          </p:cNvSpPr>
          <p:nvPr>
            <p:ph type="sldImg"/>
          </p:nvPr>
        </p:nvSpPr>
        <p:spPr>
          <a:ln/>
        </p:spPr>
      </p:sp>
      <p:sp>
        <p:nvSpPr>
          <p:cNvPr id="22532" name="Rectangle 3">
            <a:extLst>
              <a:ext uri="{FF2B5EF4-FFF2-40B4-BE49-F238E27FC236}">
                <a16:creationId xmlns:a16="http://schemas.microsoft.com/office/drawing/2014/main" id="{EBF8C37E-47BE-97A2-8F5D-EDEE52CB5CD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ar-JO"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id="{D249C130-CA80-C0FB-F423-A2E8F407D95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8C59FFA9-FC61-4038-9BA6-6A2D7A7A41EA}" type="slidenum">
              <a:rPr lang="ar-SA" altLang="en-US"/>
              <a:pPr>
                <a:spcBef>
                  <a:spcPct val="0"/>
                </a:spcBef>
              </a:pPr>
              <a:t>11</a:t>
            </a:fld>
            <a:endParaRPr lang="en-AU" altLang="en-US"/>
          </a:p>
        </p:txBody>
      </p:sp>
      <p:sp>
        <p:nvSpPr>
          <p:cNvPr id="24579" name="Rectangle 2">
            <a:extLst>
              <a:ext uri="{FF2B5EF4-FFF2-40B4-BE49-F238E27FC236}">
                <a16:creationId xmlns:a16="http://schemas.microsoft.com/office/drawing/2014/main" id="{C42F6CF8-0CE0-14F8-E8DF-0792AC32CB4C}"/>
              </a:ext>
            </a:extLst>
          </p:cNvPr>
          <p:cNvSpPr>
            <a:spLocks noGrp="1" noRot="1" noChangeAspect="1" noChangeArrowheads="1" noTextEdit="1"/>
          </p:cNvSpPr>
          <p:nvPr>
            <p:ph type="sldImg"/>
          </p:nvPr>
        </p:nvSpPr>
        <p:spPr>
          <a:ln/>
        </p:spPr>
      </p:sp>
      <p:sp>
        <p:nvSpPr>
          <p:cNvPr id="24580" name="Rectangle 3">
            <a:extLst>
              <a:ext uri="{FF2B5EF4-FFF2-40B4-BE49-F238E27FC236}">
                <a16:creationId xmlns:a16="http://schemas.microsoft.com/office/drawing/2014/main" id="{1BAE8FFC-9748-E43F-0297-AC6038AF8F6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4F1A8B12-32FC-AE94-77D9-0D23BD073E5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E74DA307-D61B-4555-9880-9D9F9753CFAA}" type="slidenum">
              <a:rPr lang="ar-SA" altLang="en-US"/>
              <a:pPr>
                <a:spcBef>
                  <a:spcPct val="0"/>
                </a:spcBef>
              </a:pPr>
              <a:t>13</a:t>
            </a:fld>
            <a:endParaRPr lang="en-AU" altLang="en-US"/>
          </a:p>
        </p:txBody>
      </p:sp>
      <p:sp>
        <p:nvSpPr>
          <p:cNvPr id="27651" name="Rectangle 2">
            <a:extLst>
              <a:ext uri="{FF2B5EF4-FFF2-40B4-BE49-F238E27FC236}">
                <a16:creationId xmlns:a16="http://schemas.microsoft.com/office/drawing/2014/main" id="{A6FFD769-792A-641F-D406-156733A92C35}"/>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BF2196E8-B596-DE03-C3BE-F2486169BA3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ar-JO"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a:extLst>
              <a:ext uri="{FF2B5EF4-FFF2-40B4-BE49-F238E27FC236}">
                <a16:creationId xmlns:a16="http://schemas.microsoft.com/office/drawing/2014/main" id="{42576661-9985-71CF-07F3-B60DACD2DA9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7C3E9F96-C78A-49C7-BD4A-484E14DB2A77}" type="slidenum">
              <a:rPr lang="ar-SA" altLang="en-US"/>
              <a:pPr>
                <a:spcBef>
                  <a:spcPct val="0"/>
                </a:spcBef>
              </a:pPr>
              <a:t>14</a:t>
            </a:fld>
            <a:endParaRPr lang="en-AU" altLang="en-US"/>
          </a:p>
        </p:txBody>
      </p:sp>
      <p:sp>
        <p:nvSpPr>
          <p:cNvPr id="29699" name="Rectangle 2">
            <a:extLst>
              <a:ext uri="{FF2B5EF4-FFF2-40B4-BE49-F238E27FC236}">
                <a16:creationId xmlns:a16="http://schemas.microsoft.com/office/drawing/2014/main" id="{80CAB315-B2CF-2377-9687-7A134C0001D5}"/>
              </a:ext>
            </a:extLst>
          </p:cNvPr>
          <p:cNvSpPr>
            <a:spLocks noGrp="1" noRot="1" noChangeAspect="1" noChangeArrowheads="1" noTextEdit="1"/>
          </p:cNvSpPr>
          <p:nvPr>
            <p:ph type="sldImg"/>
          </p:nvPr>
        </p:nvSpPr>
        <p:spPr>
          <a:ln/>
        </p:spPr>
      </p:sp>
      <p:sp>
        <p:nvSpPr>
          <p:cNvPr id="29700" name="Rectangle 3">
            <a:extLst>
              <a:ext uri="{FF2B5EF4-FFF2-40B4-BE49-F238E27FC236}">
                <a16:creationId xmlns:a16="http://schemas.microsoft.com/office/drawing/2014/main" id="{0F731C1F-51B8-FE7C-1B8B-AAA3D662DBF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ar-JO"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a:extLst>
              <a:ext uri="{FF2B5EF4-FFF2-40B4-BE49-F238E27FC236}">
                <a16:creationId xmlns:a16="http://schemas.microsoft.com/office/drawing/2014/main" id="{B9417E29-1DBE-0AB9-E3F0-68217289DC6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C25F2C7B-80FE-46C1-AC84-642FB9DBF220}" type="slidenum">
              <a:rPr lang="ar-SA" altLang="en-US"/>
              <a:pPr>
                <a:spcBef>
                  <a:spcPct val="0"/>
                </a:spcBef>
              </a:pPr>
              <a:t>15</a:t>
            </a:fld>
            <a:endParaRPr lang="en-AU" altLang="en-US"/>
          </a:p>
        </p:txBody>
      </p:sp>
      <p:sp>
        <p:nvSpPr>
          <p:cNvPr id="31747" name="Rectangle 2">
            <a:extLst>
              <a:ext uri="{FF2B5EF4-FFF2-40B4-BE49-F238E27FC236}">
                <a16:creationId xmlns:a16="http://schemas.microsoft.com/office/drawing/2014/main" id="{4218CCAF-DC9A-E676-141E-DAE50814A023}"/>
              </a:ext>
            </a:extLst>
          </p:cNvPr>
          <p:cNvSpPr>
            <a:spLocks noGrp="1" noRot="1" noChangeAspect="1" noChangeArrowheads="1" noTextEdit="1"/>
          </p:cNvSpPr>
          <p:nvPr>
            <p:ph type="sldImg"/>
          </p:nvPr>
        </p:nvSpPr>
        <p:spPr>
          <a:ln/>
        </p:spPr>
      </p:sp>
      <p:sp>
        <p:nvSpPr>
          <p:cNvPr id="31748" name="Rectangle 3">
            <a:extLst>
              <a:ext uri="{FF2B5EF4-FFF2-40B4-BE49-F238E27FC236}">
                <a16:creationId xmlns:a16="http://schemas.microsoft.com/office/drawing/2014/main" id="{A9A8234C-909D-A34D-1166-62900E70C5A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ar-JO"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a:extLst>
              <a:ext uri="{FF2B5EF4-FFF2-40B4-BE49-F238E27FC236}">
                <a16:creationId xmlns:a16="http://schemas.microsoft.com/office/drawing/2014/main" id="{27CFDD3D-C07F-A5EB-B560-B26D9861333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BD405CF7-0839-4B3F-BE87-0A35503FD7F4}" type="slidenum">
              <a:rPr lang="ar-SA" altLang="en-US"/>
              <a:pPr>
                <a:spcBef>
                  <a:spcPct val="0"/>
                </a:spcBef>
              </a:pPr>
              <a:t>16</a:t>
            </a:fld>
            <a:endParaRPr lang="en-AU" altLang="en-US"/>
          </a:p>
        </p:txBody>
      </p:sp>
      <p:sp>
        <p:nvSpPr>
          <p:cNvPr id="33795" name="Rectangle 2">
            <a:extLst>
              <a:ext uri="{FF2B5EF4-FFF2-40B4-BE49-F238E27FC236}">
                <a16:creationId xmlns:a16="http://schemas.microsoft.com/office/drawing/2014/main" id="{F3A8E15C-CBBA-B382-B983-04EE54F4EB9D}"/>
              </a:ext>
            </a:extLst>
          </p:cNvPr>
          <p:cNvSpPr>
            <a:spLocks noGrp="1" noRot="1" noChangeAspect="1" noChangeArrowheads="1" noTextEdit="1"/>
          </p:cNvSpPr>
          <p:nvPr>
            <p:ph type="sldImg"/>
          </p:nvPr>
        </p:nvSpPr>
        <p:spPr>
          <a:ln/>
        </p:spPr>
      </p:sp>
      <p:sp>
        <p:nvSpPr>
          <p:cNvPr id="33796" name="Rectangle 3">
            <a:extLst>
              <a:ext uri="{FF2B5EF4-FFF2-40B4-BE49-F238E27FC236}">
                <a16:creationId xmlns:a16="http://schemas.microsoft.com/office/drawing/2014/main" id="{C2426DFE-B8EA-9318-DF5A-D0090800456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ar-JO"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a:extLst>
              <a:ext uri="{FF2B5EF4-FFF2-40B4-BE49-F238E27FC236}">
                <a16:creationId xmlns:a16="http://schemas.microsoft.com/office/drawing/2014/main" id="{1A496B69-1717-AE47-FBDB-03A8E25CFBE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A4D0AC78-9FD3-49FF-952B-B99164B67C21}" type="slidenum">
              <a:rPr lang="ar-SA" altLang="en-US"/>
              <a:pPr>
                <a:spcBef>
                  <a:spcPct val="0"/>
                </a:spcBef>
              </a:pPr>
              <a:t>17</a:t>
            </a:fld>
            <a:endParaRPr lang="en-AU" altLang="en-US"/>
          </a:p>
        </p:txBody>
      </p:sp>
      <p:sp>
        <p:nvSpPr>
          <p:cNvPr id="35843" name="Rectangle 2">
            <a:extLst>
              <a:ext uri="{FF2B5EF4-FFF2-40B4-BE49-F238E27FC236}">
                <a16:creationId xmlns:a16="http://schemas.microsoft.com/office/drawing/2014/main" id="{BFCB03B7-858D-C592-A4AF-4AACA3933A59}"/>
              </a:ext>
            </a:extLst>
          </p:cNvPr>
          <p:cNvSpPr>
            <a:spLocks noGrp="1" noRot="1" noChangeAspect="1" noChangeArrowheads="1" noTextEdit="1"/>
          </p:cNvSpPr>
          <p:nvPr>
            <p:ph type="sldImg"/>
          </p:nvPr>
        </p:nvSpPr>
        <p:spPr>
          <a:ln/>
        </p:spPr>
      </p:sp>
      <p:sp>
        <p:nvSpPr>
          <p:cNvPr id="35844" name="Rectangle 3">
            <a:extLst>
              <a:ext uri="{FF2B5EF4-FFF2-40B4-BE49-F238E27FC236}">
                <a16:creationId xmlns:a16="http://schemas.microsoft.com/office/drawing/2014/main" id="{221D048B-B393-2EBA-1322-1FC8CCBF343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a:extLst>
              <a:ext uri="{FF2B5EF4-FFF2-40B4-BE49-F238E27FC236}">
                <a16:creationId xmlns:a16="http://schemas.microsoft.com/office/drawing/2014/main" id="{D0EF9C70-C584-D8D7-D5CA-01B1DD269F8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E51F796B-4060-44C3-8614-159B9041DE0F}" type="slidenum">
              <a:rPr lang="ar-SA" altLang="en-US"/>
              <a:pPr>
                <a:spcBef>
                  <a:spcPct val="0"/>
                </a:spcBef>
              </a:pPr>
              <a:t>18</a:t>
            </a:fld>
            <a:endParaRPr lang="en-AU" altLang="en-US"/>
          </a:p>
        </p:txBody>
      </p:sp>
      <p:sp>
        <p:nvSpPr>
          <p:cNvPr id="37891" name="Rectangle 2">
            <a:extLst>
              <a:ext uri="{FF2B5EF4-FFF2-40B4-BE49-F238E27FC236}">
                <a16:creationId xmlns:a16="http://schemas.microsoft.com/office/drawing/2014/main" id="{B827BE0B-9803-BBF2-4BD6-B04E4BD1C329}"/>
              </a:ext>
            </a:extLst>
          </p:cNvPr>
          <p:cNvSpPr>
            <a:spLocks noGrp="1" noRot="1" noChangeAspect="1" noChangeArrowheads="1" noTextEdit="1"/>
          </p:cNvSpPr>
          <p:nvPr>
            <p:ph type="sldImg"/>
          </p:nvPr>
        </p:nvSpPr>
        <p:spPr>
          <a:ln/>
        </p:spPr>
      </p:sp>
      <p:sp>
        <p:nvSpPr>
          <p:cNvPr id="37892" name="Rectangle 3">
            <a:extLst>
              <a:ext uri="{FF2B5EF4-FFF2-40B4-BE49-F238E27FC236}">
                <a16:creationId xmlns:a16="http://schemas.microsoft.com/office/drawing/2014/main" id="{30AE4D74-9108-F9CB-3C60-99CB36178D0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ar-JO"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a:extLst>
              <a:ext uri="{FF2B5EF4-FFF2-40B4-BE49-F238E27FC236}">
                <a16:creationId xmlns:a16="http://schemas.microsoft.com/office/drawing/2014/main" id="{EC9DBB30-4413-16E8-0DA5-90E73E2273F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6F639A47-CDCE-4922-80B9-5193B0DF2B15}" type="slidenum">
              <a:rPr lang="ar-SA" altLang="en-US"/>
              <a:pPr>
                <a:spcBef>
                  <a:spcPct val="0"/>
                </a:spcBef>
              </a:pPr>
              <a:t>19</a:t>
            </a:fld>
            <a:endParaRPr lang="en-AU" altLang="en-US"/>
          </a:p>
        </p:txBody>
      </p:sp>
      <p:sp>
        <p:nvSpPr>
          <p:cNvPr id="39939" name="Rectangle 2">
            <a:extLst>
              <a:ext uri="{FF2B5EF4-FFF2-40B4-BE49-F238E27FC236}">
                <a16:creationId xmlns:a16="http://schemas.microsoft.com/office/drawing/2014/main" id="{3633E18E-569A-1E06-0FFC-E04857ECB733}"/>
              </a:ext>
            </a:extLst>
          </p:cNvPr>
          <p:cNvSpPr>
            <a:spLocks noGrp="1" noRot="1" noChangeAspect="1" noChangeArrowheads="1" noTextEdit="1"/>
          </p:cNvSpPr>
          <p:nvPr>
            <p:ph type="sldImg"/>
          </p:nvPr>
        </p:nvSpPr>
        <p:spPr>
          <a:ln/>
        </p:spPr>
      </p:sp>
      <p:sp>
        <p:nvSpPr>
          <p:cNvPr id="39940" name="Rectangle 3">
            <a:extLst>
              <a:ext uri="{FF2B5EF4-FFF2-40B4-BE49-F238E27FC236}">
                <a16:creationId xmlns:a16="http://schemas.microsoft.com/office/drawing/2014/main" id="{A3462CC6-AEFD-A3C4-CB82-BDB8E94FF35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a:extLst>
              <a:ext uri="{FF2B5EF4-FFF2-40B4-BE49-F238E27FC236}">
                <a16:creationId xmlns:a16="http://schemas.microsoft.com/office/drawing/2014/main" id="{7A2F2C9A-DB38-03EC-BA5D-43A9E6841A9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FBC7B4F9-E0C0-4032-9945-CA0D16957457}" type="slidenum">
              <a:rPr lang="ar-SA" altLang="en-US"/>
              <a:pPr>
                <a:spcBef>
                  <a:spcPct val="0"/>
                </a:spcBef>
              </a:pPr>
              <a:t>20</a:t>
            </a:fld>
            <a:endParaRPr lang="en-AU" altLang="en-US"/>
          </a:p>
        </p:txBody>
      </p:sp>
      <p:sp>
        <p:nvSpPr>
          <p:cNvPr id="41987" name="Rectangle 2">
            <a:extLst>
              <a:ext uri="{FF2B5EF4-FFF2-40B4-BE49-F238E27FC236}">
                <a16:creationId xmlns:a16="http://schemas.microsoft.com/office/drawing/2014/main" id="{949D203B-2E1F-6CEF-E753-19B560C0BD33}"/>
              </a:ext>
            </a:extLst>
          </p:cNvPr>
          <p:cNvSpPr>
            <a:spLocks noGrp="1" noRot="1" noChangeAspect="1" noChangeArrowheads="1" noTextEdit="1"/>
          </p:cNvSpPr>
          <p:nvPr>
            <p:ph type="sldImg"/>
          </p:nvPr>
        </p:nvSpPr>
        <p:spPr>
          <a:ln/>
        </p:spPr>
      </p:sp>
      <p:sp>
        <p:nvSpPr>
          <p:cNvPr id="41988" name="Rectangle 3">
            <a:extLst>
              <a:ext uri="{FF2B5EF4-FFF2-40B4-BE49-F238E27FC236}">
                <a16:creationId xmlns:a16="http://schemas.microsoft.com/office/drawing/2014/main" id="{0272D1F5-B911-5367-EEC5-0FBEB13988B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ar-JO"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43286420-BBDA-EE5F-52EF-99F2D023E9A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D4DDA017-46E3-4816-9775-5FC5AF38614D}" type="slidenum">
              <a:rPr lang="ar-SA" altLang="en-US"/>
              <a:pPr>
                <a:spcBef>
                  <a:spcPct val="0"/>
                </a:spcBef>
              </a:pPr>
              <a:t>2</a:t>
            </a:fld>
            <a:endParaRPr lang="en-AU" altLang="en-US"/>
          </a:p>
        </p:txBody>
      </p:sp>
      <p:sp>
        <p:nvSpPr>
          <p:cNvPr id="6147" name="Rectangle 2">
            <a:extLst>
              <a:ext uri="{FF2B5EF4-FFF2-40B4-BE49-F238E27FC236}">
                <a16:creationId xmlns:a16="http://schemas.microsoft.com/office/drawing/2014/main" id="{03D7BEB0-2DA7-D45C-D731-D9AF63EA91DC}"/>
              </a:ext>
            </a:extLst>
          </p:cNvPr>
          <p:cNvSpPr>
            <a:spLocks noGrp="1" noRot="1" noChangeAspect="1" noChangeArrowheads="1" noTextEdit="1"/>
          </p:cNvSpPr>
          <p:nvPr>
            <p:ph type="sldImg"/>
          </p:nvPr>
        </p:nvSpPr>
        <p:spPr>
          <a:ln/>
        </p:spPr>
      </p:sp>
      <p:sp>
        <p:nvSpPr>
          <p:cNvPr id="6148" name="Rectangle 3">
            <a:extLst>
              <a:ext uri="{FF2B5EF4-FFF2-40B4-BE49-F238E27FC236}">
                <a16:creationId xmlns:a16="http://schemas.microsoft.com/office/drawing/2014/main" id="{BCB43635-3E91-9021-4ED1-0F0421D165A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a:extLst>
              <a:ext uri="{FF2B5EF4-FFF2-40B4-BE49-F238E27FC236}">
                <a16:creationId xmlns:a16="http://schemas.microsoft.com/office/drawing/2014/main" id="{76AA14FC-274D-3A41-21EF-7D8CA113E75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EE929C3F-A3F0-4B78-9FE9-CD80B075A7A7}" type="slidenum">
              <a:rPr lang="ar-SA" altLang="en-US"/>
              <a:pPr>
                <a:spcBef>
                  <a:spcPct val="0"/>
                </a:spcBef>
              </a:pPr>
              <a:t>21</a:t>
            </a:fld>
            <a:endParaRPr lang="en-AU" altLang="en-US"/>
          </a:p>
        </p:txBody>
      </p:sp>
      <p:sp>
        <p:nvSpPr>
          <p:cNvPr id="44035" name="Rectangle 2">
            <a:extLst>
              <a:ext uri="{FF2B5EF4-FFF2-40B4-BE49-F238E27FC236}">
                <a16:creationId xmlns:a16="http://schemas.microsoft.com/office/drawing/2014/main" id="{A2F46890-7F0F-C2AA-C247-2E28D54850FA}"/>
              </a:ext>
            </a:extLst>
          </p:cNvPr>
          <p:cNvSpPr>
            <a:spLocks noGrp="1" noRot="1" noChangeAspect="1" noChangeArrowheads="1" noTextEdit="1"/>
          </p:cNvSpPr>
          <p:nvPr>
            <p:ph type="sldImg"/>
          </p:nvPr>
        </p:nvSpPr>
        <p:spPr>
          <a:ln/>
        </p:spPr>
      </p:sp>
      <p:sp>
        <p:nvSpPr>
          <p:cNvPr id="44036" name="Rectangle 3">
            <a:extLst>
              <a:ext uri="{FF2B5EF4-FFF2-40B4-BE49-F238E27FC236}">
                <a16:creationId xmlns:a16="http://schemas.microsoft.com/office/drawing/2014/main" id="{BEDD1E05-5EF5-3BDA-6A5B-284E5A132C5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ar-JO"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755A62B1-5786-B5ED-156F-EA381A242B3F}"/>
              </a:ext>
            </a:extLst>
          </p:cNvPr>
          <p:cNvSpPr>
            <a:spLocks noGrp="1" noRot="1" noChangeAspect="1" noChangeArrowheads="1" noTextEdit="1"/>
          </p:cNvSpPr>
          <p:nvPr>
            <p:ph type="sldImg"/>
          </p:nvPr>
        </p:nvSpPr>
        <p:spPr>
          <a:ln/>
        </p:spPr>
      </p:sp>
      <p:sp>
        <p:nvSpPr>
          <p:cNvPr id="46083" name="Rectangle 3">
            <a:extLst>
              <a:ext uri="{FF2B5EF4-FFF2-40B4-BE49-F238E27FC236}">
                <a16:creationId xmlns:a16="http://schemas.microsoft.com/office/drawing/2014/main" id="{F444682B-BA3F-B4E4-40D6-E6B7189292F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a:extLst>
              <a:ext uri="{FF2B5EF4-FFF2-40B4-BE49-F238E27FC236}">
                <a16:creationId xmlns:a16="http://schemas.microsoft.com/office/drawing/2014/main" id="{C7577B24-DD7C-9A6A-D5A5-C40D6CC39C7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0E1FF764-F18B-4C85-A6F0-6A9E4049FE7E}" type="slidenum">
              <a:rPr lang="ar-SA" altLang="en-US"/>
              <a:pPr>
                <a:spcBef>
                  <a:spcPct val="0"/>
                </a:spcBef>
              </a:pPr>
              <a:t>3</a:t>
            </a:fld>
            <a:endParaRPr lang="en-AU" altLang="en-US"/>
          </a:p>
        </p:txBody>
      </p:sp>
      <p:sp>
        <p:nvSpPr>
          <p:cNvPr id="8195" name="Rectangle 2">
            <a:extLst>
              <a:ext uri="{FF2B5EF4-FFF2-40B4-BE49-F238E27FC236}">
                <a16:creationId xmlns:a16="http://schemas.microsoft.com/office/drawing/2014/main" id="{768A29AD-9924-33F3-F12D-7890DDFABDC1}"/>
              </a:ext>
            </a:extLst>
          </p:cNvPr>
          <p:cNvSpPr>
            <a:spLocks noGrp="1" noRot="1" noChangeAspect="1" noChangeArrowheads="1" noTextEdit="1"/>
          </p:cNvSpPr>
          <p:nvPr>
            <p:ph type="sldImg"/>
          </p:nvPr>
        </p:nvSpPr>
        <p:spPr>
          <a:ln/>
        </p:spPr>
      </p:sp>
      <p:sp>
        <p:nvSpPr>
          <p:cNvPr id="8196" name="Rectangle 3">
            <a:extLst>
              <a:ext uri="{FF2B5EF4-FFF2-40B4-BE49-F238E27FC236}">
                <a16:creationId xmlns:a16="http://schemas.microsoft.com/office/drawing/2014/main" id="{4F80F43D-DA4E-A8E4-6FE7-5FB1EE70D9C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ar-JO"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6C47D872-23FD-2D47-DB0E-5EF52379914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F135B608-650D-4882-8F67-FAD2E6A5F8FB}" type="slidenum">
              <a:rPr lang="ar-SA" altLang="en-US"/>
              <a:pPr>
                <a:spcBef>
                  <a:spcPct val="0"/>
                </a:spcBef>
              </a:pPr>
              <a:t>4</a:t>
            </a:fld>
            <a:endParaRPr lang="en-AU" altLang="en-US"/>
          </a:p>
        </p:txBody>
      </p:sp>
      <p:sp>
        <p:nvSpPr>
          <p:cNvPr id="10243" name="Rectangle 2">
            <a:extLst>
              <a:ext uri="{FF2B5EF4-FFF2-40B4-BE49-F238E27FC236}">
                <a16:creationId xmlns:a16="http://schemas.microsoft.com/office/drawing/2014/main" id="{00C4C5AC-8755-8D56-1185-5227857535AE}"/>
              </a:ext>
            </a:extLst>
          </p:cNvPr>
          <p:cNvSpPr>
            <a:spLocks noGrp="1" noRot="1" noChangeAspect="1" noChangeArrowheads="1" noTextEdit="1"/>
          </p:cNvSpPr>
          <p:nvPr>
            <p:ph type="sldImg"/>
          </p:nvPr>
        </p:nvSpPr>
        <p:spPr>
          <a:ln/>
        </p:spPr>
      </p:sp>
      <p:sp>
        <p:nvSpPr>
          <p:cNvPr id="10244" name="Rectangle 3">
            <a:extLst>
              <a:ext uri="{FF2B5EF4-FFF2-40B4-BE49-F238E27FC236}">
                <a16:creationId xmlns:a16="http://schemas.microsoft.com/office/drawing/2014/main" id="{220CCE69-2D6E-69B8-707F-D6BD7D153BF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ar-JO"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a:extLst>
              <a:ext uri="{FF2B5EF4-FFF2-40B4-BE49-F238E27FC236}">
                <a16:creationId xmlns:a16="http://schemas.microsoft.com/office/drawing/2014/main" id="{2A87B1AE-2D09-E03C-28C4-25CF4BD4CA4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D4C16128-EDCB-4DF5-A4D7-A9086668B40F}" type="slidenum">
              <a:rPr lang="ar-SA" altLang="en-US"/>
              <a:pPr>
                <a:spcBef>
                  <a:spcPct val="0"/>
                </a:spcBef>
              </a:pPr>
              <a:t>5</a:t>
            </a:fld>
            <a:endParaRPr lang="en-AU" altLang="en-US"/>
          </a:p>
        </p:txBody>
      </p:sp>
      <p:sp>
        <p:nvSpPr>
          <p:cNvPr id="12291" name="Rectangle 2">
            <a:extLst>
              <a:ext uri="{FF2B5EF4-FFF2-40B4-BE49-F238E27FC236}">
                <a16:creationId xmlns:a16="http://schemas.microsoft.com/office/drawing/2014/main" id="{75CA73DD-246B-92B5-55F6-AD79BB78B39C}"/>
              </a:ext>
            </a:extLst>
          </p:cNvPr>
          <p:cNvSpPr>
            <a:spLocks noGrp="1" noRot="1" noChangeAspect="1" noChangeArrowheads="1" noTextEdit="1"/>
          </p:cNvSpPr>
          <p:nvPr>
            <p:ph type="sldImg"/>
          </p:nvPr>
        </p:nvSpPr>
        <p:spPr>
          <a:ln/>
        </p:spPr>
      </p:sp>
      <p:sp>
        <p:nvSpPr>
          <p:cNvPr id="12292" name="Rectangle 3">
            <a:extLst>
              <a:ext uri="{FF2B5EF4-FFF2-40B4-BE49-F238E27FC236}">
                <a16:creationId xmlns:a16="http://schemas.microsoft.com/office/drawing/2014/main" id="{20DBE450-3B14-FF45-FBBF-462239404E1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ar-JO"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a:extLst>
              <a:ext uri="{FF2B5EF4-FFF2-40B4-BE49-F238E27FC236}">
                <a16:creationId xmlns:a16="http://schemas.microsoft.com/office/drawing/2014/main" id="{685FBFEB-4626-F9FE-FB78-4256B586FC3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596FB473-E816-4E24-AB6E-45DC2EDAF1F1}" type="slidenum">
              <a:rPr lang="ar-SA" altLang="en-US"/>
              <a:pPr>
                <a:spcBef>
                  <a:spcPct val="0"/>
                </a:spcBef>
              </a:pPr>
              <a:t>6</a:t>
            </a:fld>
            <a:endParaRPr lang="en-AU" altLang="en-US"/>
          </a:p>
        </p:txBody>
      </p:sp>
      <p:sp>
        <p:nvSpPr>
          <p:cNvPr id="14339" name="Rectangle 2">
            <a:extLst>
              <a:ext uri="{FF2B5EF4-FFF2-40B4-BE49-F238E27FC236}">
                <a16:creationId xmlns:a16="http://schemas.microsoft.com/office/drawing/2014/main" id="{A3FC40A7-1283-B498-F869-2A9C3F681423}"/>
              </a:ext>
            </a:extLst>
          </p:cNvPr>
          <p:cNvSpPr>
            <a:spLocks noGrp="1" noRot="1" noChangeAspect="1" noChangeArrowheads="1" noTextEdit="1"/>
          </p:cNvSpPr>
          <p:nvPr>
            <p:ph type="sldImg"/>
          </p:nvPr>
        </p:nvSpPr>
        <p:spPr>
          <a:ln/>
        </p:spPr>
      </p:sp>
      <p:sp>
        <p:nvSpPr>
          <p:cNvPr id="14340" name="Rectangle 3">
            <a:extLst>
              <a:ext uri="{FF2B5EF4-FFF2-40B4-BE49-F238E27FC236}">
                <a16:creationId xmlns:a16="http://schemas.microsoft.com/office/drawing/2014/main" id="{C933D6FB-621B-2DFE-35EA-D39A9D6B7CC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ar-JO"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a:extLst>
              <a:ext uri="{FF2B5EF4-FFF2-40B4-BE49-F238E27FC236}">
                <a16:creationId xmlns:a16="http://schemas.microsoft.com/office/drawing/2014/main" id="{334FB408-7FA0-8FDE-DC55-FD633530454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5B58CE84-3B3C-4DB1-83B3-85A500B365F1}" type="slidenum">
              <a:rPr lang="ar-SA" altLang="en-US"/>
              <a:pPr>
                <a:spcBef>
                  <a:spcPct val="0"/>
                </a:spcBef>
              </a:pPr>
              <a:t>7</a:t>
            </a:fld>
            <a:endParaRPr lang="en-AU" altLang="en-US"/>
          </a:p>
        </p:txBody>
      </p:sp>
      <p:sp>
        <p:nvSpPr>
          <p:cNvPr id="16387" name="Rectangle 2">
            <a:extLst>
              <a:ext uri="{FF2B5EF4-FFF2-40B4-BE49-F238E27FC236}">
                <a16:creationId xmlns:a16="http://schemas.microsoft.com/office/drawing/2014/main" id="{AE62DDD1-3BA5-BB58-89E9-43627F0B8E3D}"/>
              </a:ext>
            </a:extLst>
          </p:cNvPr>
          <p:cNvSpPr>
            <a:spLocks noGrp="1" noRot="1" noChangeAspect="1" noChangeArrowheads="1" noTextEdit="1"/>
          </p:cNvSpPr>
          <p:nvPr>
            <p:ph type="sldImg"/>
          </p:nvPr>
        </p:nvSpPr>
        <p:spPr>
          <a:ln/>
        </p:spPr>
      </p:sp>
      <p:sp>
        <p:nvSpPr>
          <p:cNvPr id="16388" name="Rectangle 3">
            <a:extLst>
              <a:ext uri="{FF2B5EF4-FFF2-40B4-BE49-F238E27FC236}">
                <a16:creationId xmlns:a16="http://schemas.microsoft.com/office/drawing/2014/main" id="{6D92626B-46B5-FF8A-1969-A8F4F5F16EC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ar-JO"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AB026775-E6FE-CA05-C7C9-CBCDB418CB8E}"/>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B1E6B3FF-46E0-009F-1E3B-85C4680A16D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a:extLst>
              <a:ext uri="{FF2B5EF4-FFF2-40B4-BE49-F238E27FC236}">
                <a16:creationId xmlns:a16="http://schemas.microsoft.com/office/drawing/2014/main" id="{E80DD490-FE90-8077-9A60-0C8F3D3055B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6249109D-6106-4C0B-A9C3-B317062D0256}" type="slidenum">
              <a:rPr lang="ar-SA" altLang="en-US"/>
              <a:pPr>
                <a:spcBef>
                  <a:spcPct val="0"/>
                </a:spcBef>
              </a:pPr>
              <a:t>9</a:t>
            </a:fld>
            <a:endParaRPr lang="en-AU" altLang="en-US"/>
          </a:p>
        </p:txBody>
      </p:sp>
      <p:sp>
        <p:nvSpPr>
          <p:cNvPr id="20483" name="Rectangle 2">
            <a:extLst>
              <a:ext uri="{FF2B5EF4-FFF2-40B4-BE49-F238E27FC236}">
                <a16:creationId xmlns:a16="http://schemas.microsoft.com/office/drawing/2014/main" id="{ECCFA367-E0DB-4940-E5F5-2BC734270966}"/>
              </a:ext>
            </a:extLst>
          </p:cNvPr>
          <p:cNvSpPr>
            <a:spLocks noGrp="1" noRot="1" noChangeAspect="1" noChangeArrowheads="1" noTextEdit="1"/>
          </p:cNvSpPr>
          <p:nvPr>
            <p:ph type="sldImg"/>
          </p:nvPr>
        </p:nvSpPr>
        <p:spPr>
          <a:ln/>
        </p:spPr>
      </p:sp>
      <p:sp>
        <p:nvSpPr>
          <p:cNvPr id="20484" name="Rectangle 3">
            <a:extLst>
              <a:ext uri="{FF2B5EF4-FFF2-40B4-BE49-F238E27FC236}">
                <a16:creationId xmlns:a16="http://schemas.microsoft.com/office/drawing/2014/main" id="{3A73AF31-3192-CC46-3A58-58DAD0EAA59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ar-JO"/>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ar-JO"/>
          </a:p>
        </p:txBody>
      </p:sp>
      <p:sp>
        <p:nvSpPr>
          <p:cNvPr id="4" name="Rectangle 4">
            <a:extLst>
              <a:ext uri="{FF2B5EF4-FFF2-40B4-BE49-F238E27FC236}">
                <a16:creationId xmlns:a16="http://schemas.microsoft.com/office/drawing/2014/main" id="{450D0138-C1DE-55AA-9E3D-9BAD2E0109F1}"/>
              </a:ext>
            </a:extLst>
          </p:cNvPr>
          <p:cNvSpPr>
            <a:spLocks noGrp="1" noChangeArrowheads="1"/>
          </p:cNvSpPr>
          <p:nvPr>
            <p:ph type="dt" sz="half" idx="10"/>
          </p:nvPr>
        </p:nvSpPr>
        <p:spPr>
          <a:ln/>
        </p:spPr>
        <p:txBody>
          <a:bodyPr/>
          <a:lstStyle>
            <a:lvl1pPr>
              <a:defRPr/>
            </a:lvl1pPr>
          </a:lstStyle>
          <a:p>
            <a:pPr>
              <a:defRPr/>
            </a:pPr>
            <a:endParaRPr lang="en-AU"/>
          </a:p>
        </p:txBody>
      </p:sp>
      <p:sp>
        <p:nvSpPr>
          <p:cNvPr id="5" name="Rectangle 5">
            <a:extLst>
              <a:ext uri="{FF2B5EF4-FFF2-40B4-BE49-F238E27FC236}">
                <a16:creationId xmlns:a16="http://schemas.microsoft.com/office/drawing/2014/main" id="{32A03208-9C73-26B9-18F7-D7E58F5CB546}"/>
              </a:ext>
            </a:extLst>
          </p:cNvPr>
          <p:cNvSpPr>
            <a:spLocks noGrp="1" noChangeArrowheads="1"/>
          </p:cNvSpPr>
          <p:nvPr>
            <p:ph type="ftr" sz="quarter" idx="11"/>
          </p:nvPr>
        </p:nvSpPr>
        <p:spPr>
          <a:ln/>
        </p:spPr>
        <p:txBody>
          <a:bodyPr/>
          <a:lstStyle>
            <a:lvl1pPr>
              <a:defRPr/>
            </a:lvl1pPr>
          </a:lstStyle>
          <a:p>
            <a:pPr>
              <a:defRPr/>
            </a:pPr>
            <a:endParaRPr lang="en-AU"/>
          </a:p>
        </p:txBody>
      </p:sp>
      <p:sp>
        <p:nvSpPr>
          <p:cNvPr id="6" name="Rectangle 6">
            <a:extLst>
              <a:ext uri="{FF2B5EF4-FFF2-40B4-BE49-F238E27FC236}">
                <a16:creationId xmlns:a16="http://schemas.microsoft.com/office/drawing/2014/main" id="{CFA7109B-0CCE-93EA-1D8C-B78BD0475322}"/>
              </a:ext>
            </a:extLst>
          </p:cNvPr>
          <p:cNvSpPr>
            <a:spLocks noGrp="1" noChangeArrowheads="1"/>
          </p:cNvSpPr>
          <p:nvPr>
            <p:ph type="sldNum" sz="quarter" idx="12"/>
          </p:nvPr>
        </p:nvSpPr>
        <p:spPr>
          <a:ln/>
        </p:spPr>
        <p:txBody>
          <a:bodyPr/>
          <a:lstStyle>
            <a:lvl1pPr>
              <a:defRPr/>
            </a:lvl1pPr>
          </a:lstStyle>
          <a:p>
            <a:fld id="{8F9F8E43-F5BD-41DB-8B4E-6B1029B3FB98}" type="slidenum">
              <a:rPr lang="ar-SA" altLang="en-US"/>
              <a:pPr/>
              <a:t>‹#›</a:t>
            </a:fld>
            <a:endParaRPr lang="en-AU" altLang="en-US"/>
          </a:p>
        </p:txBody>
      </p:sp>
    </p:spTree>
    <p:extLst>
      <p:ext uri="{BB962C8B-B14F-4D97-AF65-F5344CB8AC3E}">
        <p14:creationId xmlns:p14="http://schemas.microsoft.com/office/powerpoint/2010/main" val="31125349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JO"/>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4" name="Rectangle 4">
            <a:extLst>
              <a:ext uri="{FF2B5EF4-FFF2-40B4-BE49-F238E27FC236}">
                <a16:creationId xmlns:a16="http://schemas.microsoft.com/office/drawing/2014/main" id="{066ECF0E-C46F-806B-BAFE-55B3BD2E0AB0}"/>
              </a:ext>
            </a:extLst>
          </p:cNvPr>
          <p:cNvSpPr>
            <a:spLocks noGrp="1" noChangeArrowheads="1"/>
          </p:cNvSpPr>
          <p:nvPr>
            <p:ph type="dt" sz="half" idx="10"/>
          </p:nvPr>
        </p:nvSpPr>
        <p:spPr>
          <a:ln/>
        </p:spPr>
        <p:txBody>
          <a:bodyPr/>
          <a:lstStyle>
            <a:lvl1pPr>
              <a:defRPr/>
            </a:lvl1pPr>
          </a:lstStyle>
          <a:p>
            <a:pPr>
              <a:defRPr/>
            </a:pPr>
            <a:endParaRPr lang="en-AU"/>
          </a:p>
        </p:txBody>
      </p:sp>
      <p:sp>
        <p:nvSpPr>
          <p:cNvPr id="5" name="Rectangle 5">
            <a:extLst>
              <a:ext uri="{FF2B5EF4-FFF2-40B4-BE49-F238E27FC236}">
                <a16:creationId xmlns:a16="http://schemas.microsoft.com/office/drawing/2014/main" id="{8B4C88D3-D26A-4565-247D-A92B93D630EC}"/>
              </a:ext>
            </a:extLst>
          </p:cNvPr>
          <p:cNvSpPr>
            <a:spLocks noGrp="1" noChangeArrowheads="1"/>
          </p:cNvSpPr>
          <p:nvPr>
            <p:ph type="ftr" sz="quarter" idx="11"/>
          </p:nvPr>
        </p:nvSpPr>
        <p:spPr>
          <a:ln/>
        </p:spPr>
        <p:txBody>
          <a:bodyPr/>
          <a:lstStyle>
            <a:lvl1pPr>
              <a:defRPr/>
            </a:lvl1pPr>
          </a:lstStyle>
          <a:p>
            <a:pPr>
              <a:defRPr/>
            </a:pPr>
            <a:endParaRPr lang="en-AU"/>
          </a:p>
        </p:txBody>
      </p:sp>
      <p:sp>
        <p:nvSpPr>
          <p:cNvPr id="6" name="Rectangle 6">
            <a:extLst>
              <a:ext uri="{FF2B5EF4-FFF2-40B4-BE49-F238E27FC236}">
                <a16:creationId xmlns:a16="http://schemas.microsoft.com/office/drawing/2014/main" id="{52F61D3B-938B-1466-94F7-C737A84A98F7}"/>
              </a:ext>
            </a:extLst>
          </p:cNvPr>
          <p:cNvSpPr>
            <a:spLocks noGrp="1" noChangeArrowheads="1"/>
          </p:cNvSpPr>
          <p:nvPr>
            <p:ph type="sldNum" sz="quarter" idx="12"/>
          </p:nvPr>
        </p:nvSpPr>
        <p:spPr>
          <a:ln/>
        </p:spPr>
        <p:txBody>
          <a:bodyPr/>
          <a:lstStyle>
            <a:lvl1pPr>
              <a:defRPr/>
            </a:lvl1pPr>
          </a:lstStyle>
          <a:p>
            <a:fld id="{91E6921D-299C-4208-BAAA-560B62A6765C}" type="slidenum">
              <a:rPr lang="ar-SA" altLang="en-US"/>
              <a:pPr/>
              <a:t>‹#›</a:t>
            </a:fld>
            <a:endParaRPr lang="en-AU" altLang="en-US"/>
          </a:p>
        </p:txBody>
      </p:sp>
    </p:spTree>
    <p:extLst>
      <p:ext uri="{BB962C8B-B14F-4D97-AF65-F5344CB8AC3E}">
        <p14:creationId xmlns:p14="http://schemas.microsoft.com/office/powerpoint/2010/main" val="17989073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ar-JO"/>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4" name="Rectangle 4">
            <a:extLst>
              <a:ext uri="{FF2B5EF4-FFF2-40B4-BE49-F238E27FC236}">
                <a16:creationId xmlns:a16="http://schemas.microsoft.com/office/drawing/2014/main" id="{6CCD44B3-389E-DB1D-865F-CD02DCCB5B67}"/>
              </a:ext>
            </a:extLst>
          </p:cNvPr>
          <p:cNvSpPr>
            <a:spLocks noGrp="1" noChangeArrowheads="1"/>
          </p:cNvSpPr>
          <p:nvPr>
            <p:ph type="dt" sz="half" idx="10"/>
          </p:nvPr>
        </p:nvSpPr>
        <p:spPr>
          <a:ln/>
        </p:spPr>
        <p:txBody>
          <a:bodyPr/>
          <a:lstStyle>
            <a:lvl1pPr>
              <a:defRPr/>
            </a:lvl1pPr>
          </a:lstStyle>
          <a:p>
            <a:pPr>
              <a:defRPr/>
            </a:pPr>
            <a:endParaRPr lang="en-AU"/>
          </a:p>
        </p:txBody>
      </p:sp>
      <p:sp>
        <p:nvSpPr>
          <p:cNvPr id="5" name="Rectangle 5">
            <a:extLst>
              <a:ext uri="{FF2B5EF4-FFF2-40B4-BE49-F238E27FC236}">
                <a16:creationId xmlns:a16="http://schemas.microsoft.com/office/drawing/2014/main" id="{1B75D7AA-DFEF-BF55-59CF-9BE88CC1CAB9}"/>
              </a:ext>
            </a:extLst>
          </p:cNvPr>
          <p:cNvSpPr>
            <a:spLocks noGrp="1" noChangeArrowheads="1"/>
          </p:cNvSpPr>
          <p:nvPr>
            <p:ph type="ftr" sz="quarter" idx="11"/>
          </p:nvPr>
        </p:nvSpPr>
        <p:spPr>
          <a:ln/>
        </p:spPr>
        <p:txBody>
          <a:bodyPr/>
          <a:lstStyle>
            <a:lvl1pPr>
              <a:defRPr/>
            </a:lvl1pPr>
          </a:lstStyle>
          <a:p>
            <a:pPr>
              <a:defRPr/>
            </a:pPr>
            <a:endParaRPr lang="en-AU"/>
          </a:p>
        </p:txBody>
      </p:sp>
      <p:sp>
        <p:nvSpPr>
          <p:cNvPr id="6" name="Rectangle 6">
            <a:extLst>
              <a:ext uri="{FF2B5EF4-FFF2-40B4-BE49-F238E27FC236}">
                <a16:creationId xmlns:a16="http://schemas.microsoft.com/office/drawing/2014/main" id="{394BFB85-0E86-1C5B-D390-BC2BC3228C87}"/>
              </a:ext>
            </a:extLst>
          </p:cNvPr>
          <p:cNvSpPr>
            <a:spLocks noGrp="1" noChangeArrowheads="1"/>
          </p:cNvSpPr>
          <p:nvPr>
            <p:ph type="sldNum" sz="quarter" idx="12"/>
          </p:nvPr>
        </p:nvSpPr>
        <p:spPr>
          <a:ln/>
        </p:spPr>
        <p:txBody>
          <a:bodyPr/>
          <a:lstStyle>
            <a:lvl1pPr>
              <a:defRPr/>
            </a:lvl1pPr>
          </a:lstStyle>
          <a:p>
            <a:fld id="{0CA0D1CA-DD29-416F-8D80-B4E0375638B6}" type="slidenum">
              <a:rPr lang="ar-SA" altLang="en-US"/>
              <a:pPr/>
              <a:t>‹#›</a:t>
            </a:fld>
            <a:endParaRPr lang="en-AU" altLang="en-US"/>
          </a:p>
        </p:txBody>
      </p:sp>
    </p:spTree>
    <p:extLst>
      <p:ext uri="{BB962C8B-B14F-4D97-AF65-F5344CB8AC3E}">
        <p14:creationId xmlns:p14="http://schemas.microsoft.com/office/powerpoint/2010/main" val="36169240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JO"/>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4" name="Rectangle 4">
            <a:extLst>
              <a:ext uri="{FF2B5EF4-FFF2-40B4-BE49-F238E27FC236}">
                <a16:creationId xmlns:a16="http://schemas.microsoft.com/office/drawing/2014/main" id="{1859B8DC-9104-A959-8B98-6760855B2159}"/>
              </a:ext>
            </a:extLst>
          </p:cNvPr>
          <p:cNvSpPr>
            <a:spLocks noGrp="1" noChangeArrowheads="1"/>
          </p:cNvSpPr>
          <p:nvPr>
            <p:ph type="dt" sz="half" idx="10"/>
          </p:nvPr>
        </p:nvSpPr>
        <p:spPr>
          <a:ln/>
        </p:spPr>
        <p:txBody>
          <a:bodyPr/>
          <a:lstStyle>
            <a:lvl1pPr>
              <a:defRPr/>
            </a:lvl1pPr>
          </a:lstStyle>
          <a:p>
            <a:pPr>
              <a:defRPr/>
            </a:pPr>
            <a:endParaRPr lang="en-AU"/>
          </a:p>
        </p:txBody>
      </p:sp>
      <p:sp>
        <p:nvSpPr>
          <p:cNvPr id="5" name="Rectangle 5">
            <a:extLst>
              <a:ext uri="{FF2B5EF4-FFF2-40B4-BE49-F238E27FC236}">
                <a16:creationId xmlns:a16="http://schemas.microsoft.com/office/drawing/2014/main" id="{F0EC4DB0-DC39-819B-82FE-E3955A4430DB}"/>
              </a:ext>
            </a:extLst>
          </p:cNvPr>
          <p:cNvSpPr>
            <a:spLocks noGrp="1" noChangeArrowheads="1"/>
          </p:cNvSpPr>
          <p:nvPr>
            <p:ph type="ftr" sz="quarter" idx="11"/>
          </p:nvPr>
        </p:nvSpPr>
        <p:spPr>
          <a:ln/>
        </p:spPr>
        <p:txBody>
          <a:bodyPr/>
          <a:lstStyle>
            <a:lvl1pPr>
              <a:defRPr/>
            </a:lvl1pPr>
          </a:lstStyle>
          <a:p>
            <a:pPr>
              <a:defRPr/>
            </a:pPr>
            <a:endParaRPr lang="en-AU"/>
          </a:p>
        </p:txBody>
      </p:sp>
      <p:sp>
        <p:nvSpPr>
          <p:cNvPr id="6" name="Rectangle 6">
            <a:extLst>
              <a:ext uri="{FF2B5EF4-FFF2-40B4-BE49-F238E27FC236}">
                <a16:creationId xmlns:a16="http://schemas.microsoft.com/office/drawing/2014/main" id="{E6985614-DFC8-B17F-094D-64137EF7CCB2}"/>
              </a:ext>
            </a:extLst>
          </p:cNvPr>
          <p:cNvSpPr>
            <a:spLocks noGrp="1" noChangeArrowheads="1"/>
          </p:cNvSpPr>
          <p:nvPr>
            <p:ph type="sldNum" sz="quarter" idx="12"/>
          </p:nvPr>
        </p:nvSpPr>
        <p:spPr>
          <a:ln/>
        </p:spPr>
        <p:txBody>
          <a:bodyPr/>
          <a:lstStyle>
            <a:lvl1pPr>
              <a:defRPr/>
            </a:lvl1pPr>
          </a:lstStyle>
          <a:p>
            <a:fld id="{AF45655C-F32B-4165-AE0C-BB0AE0DD548A}" type="slidenum">
              <a:rPr lang="ar-SA" altLang="en-US"/>
              <a:pPr/>
              <a:t>‹#›</a:t>
            </a:fld>
            <a:endParaRPr lang="en-AU" altLang="en-US"/>
          </a:p>
        </p:txBody>
      </p:sp>
    </p:spTree>
    <p:extLst>
      <p:ext uri="{BB962C8B-B14F-4D97-AF65-F5344CB8AC3E}">
        <p14:creationId xmlns:p14="http://schemas.microsoft.com/office/powerpoint/2010/main" val="39001228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a:t>Click to edit Master title style</a:t>
            </a:r>
            <a:endParaRPr lang="ar-JO"/>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13437E15-4061-DA06-3747-71EE82EEFF06}"/>
              </a:ext>
            </a:extLst>
          </p:cNvPr>
          <p:cNvSpPr>
            <a:spLocks noGrp="1" noChangeArrowheads="1"/>
          </p:cNvSpPr>
          <p:nvPr>
            <p:ph type="dt" sz="half" idx="10"/>
          </p:nvPr>
        </p:nvSpPr>
        <p:spPr>
          <a:ln/>
        </p:spPr>
        <p:txBody>
          <a:bodyPr/>
          <a:lstStyle>
            <a:lvl1pPr>
              <a:defRPr/>
            </a:lvl1pPr>
          </a:lstStyle>
          <a:p>
            <a:pPr>
              <a:defRPr/>
            </a:pPr>
            <a:endParaRPr lang="en-AU"/>
          </a:p>
        </p:txBody>
      </p:sp>
      <p:sp>
        <p:nvSpPr>
          <p:cNvPr id="5" name="Rectangle 5">
            <a:extLst>
              <a:ext uri="{FF2B5EF4-FFF2-40B4-BE49-F238E27FC236}">
                <a16:creationId xmlns:a16="http://schemas.microsoft.com/office/drawing/2014/main" id="{A77D2C7D-2C79-98D8-8313-C6DDBF56ACEA}"/>
              </a:ext>
            </a:extLst>
          </p:cNvPr>
          <p:cNvSpPr>
            <a:spLocks noGrp="1" noChangeArrowheads="1"/>
          </p:cNvSpPr>
          <p:nvPr>
            <p:ph type="ftr" sz="quarter" idx="11"/>
          </p:nvPr>
        </p:nvSpPr>
        <p:spPr>
          <a:ln/>
        </p:spPr>
        <p:txBody>
          <a:bodyPr/>
          <a:lstStyle>
            <a:lvl1pPr>
              <a:defRPr/>
            </a:lvl1pPr>
          </a:lstStyle>
          <a:p>
            <a:pPr>
              <a:defRPr/>
            </a:pPr>
            <a:endParaRPr lang="en-AU"/>
          </a:p>
        </p:txBody>
      </p:sp>
      <p:sp>
        <p:nvSpPr>
          <p:cNvPr id="6" name="Rectangle 6">
            <a:extLst>
              <a:ext uri="{FF2B5EF4-FFF2-40B4-BE49-F238E27FC236}">
                <a16:creationId xmlns:a16="http://schemas.microsoft.com/office/drawing/2014/main" id="{3A52EF90-B961-6501-F69A-34E0C64663A2}"/>
              </a:ext>
            </a:extLst>
          </p:cNvPr>
          <p:cNvSpPr>
            <a:spLocks noGrp="1" noChangeArrowheads="1"/>
          </p:cNvSpPr>
          <p:nvPr>
            <p:ph type="sldNum" sz="quarter" idx="12"/>
          </p:nvPr>
        </p:nvSpPr>
        <p:spPr>
          <a:ln/>
        </p:spPr>
        <p:txBody>
          <a:bodyPr/>
          <a:lstStyle>
            <a:lvl1pPr>
              <a:defRPr/>
            </a:lvl1pPr>
          </a:lstStyle>
          <a:p>
            <a:fld id="{9424C4C0-9941-46E7-ACFD-3DD43B7BCC08}" type="slidenum">
              <a:rPr lang="ar-SA" altLang="en-US"/>
              <a:pPr/>
              <a:t>‹#›</a:t>
            </a:fld>
            <a:endParaRPr lang="en-AU" altLang="en-US"/>
          </a:p>
        </p:txBody>
      </p:sp>
    </p:spTree>
    <p:extLst>
      <p:ext uri="{BB962C8B-B14F-4D97-AF65-F5344CB8AC3E}">
        <p14:creationId xmlns:p14="http://schemas.microsoft.com/office/powerpoint/2010/main" val="7089686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JO"/>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5" name="Rectangle 4">
            <a:extLst>
              <a:ext uri="{FF2B5EF4-FFF2-40B4-BE49-F238E27FC236}">
                <a16:creationId xmlns:a16="http://schemas.microsoft.com/office/drawing/2014/main" id="{6F36CBF1-D28B-F82A-219A-E14C9FD85734}"/>
              </a:ext>
            </a:extLst>
          </p:cNvPr>
          <p:cNvSpPr>
            <a:spLocks noGrp="1" noChangeArrowheads="1"/>
          </p:cNvSpPr>
          <p:nvPr>
            <p:ph type="dt" sz="half" idx="10"/>
          </p:nvPr>
        </p:nvSpPr>
        <p:spPr>
          <a:ln/>
        </p:spPr>
        <p:txBody>
          <a:bodyPr/>
          <a:lstStyle>
            <a:lvl1pPr>
              <a:defRPr/>
            </a:lvl1pPr>
          </a:lstStyle>
          <a:p>
            <a:pPr>
              <a:defRPr/>
            </a:pPr>
            <a:endParaRPr lang="en-AU"/>
          </a:p>
        </p:txBody>
      </p:sp>
      <p:sp>
        <p:nvSpPr>
          <p:cNvPr id="6" name="Rectangle 5">
            <a:extLst>
              <a:ext uri="{FF2B5EF4-FFF2-40B4-BE49-F238E27FC236}">
                <a16:creationId xmlns:a16="http://schemas.microsoft.com/office/drawing/2014/main" id="{F5512CF0-CCE3-0E0B-F0D3-A3AAB53B3A30}"/>
              </a:ext>
            </a:extLst>
          </p:cNvPr>
          <p:cNvSpPr>
            <a:spLocks noGrp="1" noChangeArrowheads="1"/>
          </p:cNvSpPr>
          <p:nvPr>
            <p:ph type="ftr" sz="quarter" idx="11"/>
          </p:nvPr>
        </p:nvSpPr>
        <p:spPr>
          <a:ln/>
        </p:spPr>
        <p:txBody>
          <a:bodyPr/>
          <a:lstStyle>
            <a:lvl1pPr>
              <a:defRPr/>
            </a:lvl1pPr>
          </a:lstStyle>
          <a:p>
            <a:pPr>
              <a:defRPr/>
            </a:pPr>
            <a:endParaRPr lang="en-AU"/>
          </a:p>
        </p:txBody>
      </p:sp>
      <p:sp>
        <p:nvSpPr>
          <p:cNvPr id="7" name="Rectangle 6">
            <a:extLst>
              <a:ext uri="{FF2B5EF4-FFF2-40B4-BE49-F238E27FC236}">
                <a16:creationId xmlns:a16="http://schemas.microsoft.com/office/drawing/2014/main" id="{586E2DAB-9E3C-B928-8012-8C7DC7349CAF}"/>
              </a:ext>
            </a:extLst>
          </p:cNvPr>
          <p:cNvSpPr>
            <a:spLocks noGrp="1" noChangeArrowheads="1"/>
          </p:cNvSpPr>
          <p:nvPr>
            <p:ph type="sldNum" sz="quarter" idx="12"/>
          </p:nvPr>
        </p:nvSpPr>
        <p:spPr>
          <a:ln/>
        </p:spPr>
        <p:txBody>
          <a:bodyPr/>
          <a:lstStyle>
            <a:lvl1pPr>
              <a:defRPr/>
            </a:lvl1pPr>
          </a:lstStyle>
          <a:p>
            <a:fld id="{F670E432-8557-45B3-A347-88D8484CC305}" type="slidenum">
              <a:rPr lang="ar-SA" altLang="en-US"/>
              <a:pPr/>
              <a:t>‹#›</a:t>
            </a:fld>
            <a:endParaRPr lang="en-AU" altLang="en-US"/>
          </a:p>
        </p:txBody>
      </p:sp>
    </p:spTree>
    <p:extLst>
      <p:ext uri="{BB962C8B-B14F-4D97-AF65-F5344CB8AC3E}">
        <p14:creationId xmlns:p14="http://schemas.microsoft.com/office/powerpoint/2010/main" val="9349084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ar-JO"/>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7" name="Rectangle 4">
            <a:extLst>
              <a:ext uri="{FF2B5EF4-FFF2-40B4-BE49-F238E27FC236}">
                <a16:creationId xmlns:a16="http://schemas.microsoft.com/office/drawing/2014/main" id="{EF64061F-51D7-3533-97F5-588BD51C51B9}"/>
              </a:ext>
            </a:extLst>
          </p:cNvPr>
          <p:cNvSpPr>
            <a:spLocks noGrp="1" noChangeArrowheads="1"/>
          </p:cNvSpPr>
          <p:nvPr>
            <p:ph type="dt" sz="half" idx="10"/>
          </p:nvPr>
        </p:nvSpPr>
        <p:spPr>
          <a:ln/>
        </p:spPr>
        <p:txBody>
          <a:bodyPr/>
          <a:lstStyle>
            <a:lvl1pPr>
              <a:defRPr/>
            </a:lvl1pPr>
          </a:lstStyle>
          <a:p>
            <a:pPr>
              <a:defRPr/>
            </a:pPr>
            <a:endParaRPr lang="en-AU"/>
          </a:p>
        </p:txBody>
      </p:sp>
      <p:sp>
        <p:nvSpPr>
          <p:cNvPr id="8" name="Rectangle 5">
            <a:extLst>
              <a:ext uri="{FF2B5EF4-FFF2-40B4-BE49-F238E27FC236}">
                <a16:creationId xmlns:a16="http://schemas.microsoft.com/office/drawing/2014/main" id="{D2A653E3-0AB3-DA06-2DB5-B91217080709}"/>
              </a:ext>
            </a:extLst>
          </p:cNvPr>
          <p:cNvSpPr>
            <a:spLocks noGrp="1" noChangeArrowheads="1"/>
          </p:cNvSpPr>
          <p:nvPr>
            <p:ph type="ftr" sz="quarter" idx="11"/>
          </p:nvPr>
        </p:nvSpPr>
        <p:spPr>
          <a:ln/>
        </p:spPr>
        <p:txBody>
          <a:bodyPr/>
          <a:lstStyle>
            <a:lvl1pPr>
              <a:defRPr/>
            </a:lvl1pPr>
          </a:lstStyle>
          <a:p>
            <a:pPr>
              <a:defRPr/>
            </a:pPr>
            <a:endParaRPr lang="en-AU"/>
          </a:p>
        </p:txBody>
      </p:sp>
      <p:sp>
        <p:nvSpPr>
          <p:cNvPr id="9" name="Rectangle 6">
            <a:extLst>
              <a:ext uri="{FF2B5EF4-FFF2-40B4-BE49-F238E27FC236}">
                <a16:creationId xmlns:a16="http://schemas.microsoft.com/office/drawing/2014/main" id="{1A867A0D-E69D-6240-DC9A-6CB55A126A52}"/>
              </a:ext>
            </a:extLst>
          </p:cNvPr>
          <p:cNvSpPr>
            <a:spLocks noGrp="1" noChangeArrowheads="1"/>
          </p:cNvSpPr>
          <p:nvPr>
            <p:ph type="sldNum" sz="quarter" idx="12"/>
          </p:nvPr>
        </p:nvSpPr>
        <p:spPr>
          <a:ln/>
        </p:spPr>
        <p:txBody>
          <a:bodyPr/>
          <a:lstStyle>
            <a:lvl1pPr>
              <a:defRPr/>
            </a:lvl1pPr>
          </a:lstStyle>
          <a:p>
            <a:fld id="{5E2759A2-5682-4F68-998B-DD13CF1F498B}" type="slidenum">
              <a:rPr lang="ar-SA" altLang="en-US"/>
              <a:pPr/>
              <a:t>‹#›</a:t>
            </a:fld>
            <a:endParaRPr lang="en-AU" altLang="en-US"/>
          </a:p>
        </p:txBody>
      </p:sp>
    </p:spTree>
    <p:extLst>
      <p:ext uri="{BB962C8B-B14F-4D97-AF65-F5344CB8AC3E}">
        <p14:creationId xmlns:p14="http://schemas.microsoft.com/office/powerpoint/2010/main" val="11265017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JO"/>
          </a:p>
        </p:txBody>
      </p:sp>
      <p:sp>
        <p:nvSpPr>
          <p:cNvPr id="3" name="Rectangle 4">
            <a:extLst>
              <a:ext uri="{FF2B5EF4-FFF2-40B4-BE49-F238E27FC236}">
                <a16:creationId xmlns:a16="http://schemas.microsoft.com/office/drawing/2014/main" id="{B95FCB33-6880-95F9-1F27-7AFAE6644159}"/>
              </a:ext>
            </a:extLst>
          </p:cNvPr>
          <p:cNvSpPr>
            <a:spLocks noGrp="1" noChangeArrowheads="1"/>
          </p:cNvSpPr>
          <p:nvPr>
            <p:ph type="dt" sz="half" idx="10"/>
          </p:nvPr>
        </p:nvSpPr>
        <p:spPr>
          <a:ln/>
        </p:spPr>
        <p:txBody>
          <a:bodyPr/>
          <a:lstStyle>
            <a:lvl1pPr>
              <a:defRPr/>
            </a:lvl1pPr>
          </a:lstStyle>
          <a:p>
            <a:pPr>
              <a:defRPr/>
            </a:pPr>
            <a:endParaRPr lang="en-AU"/>
          </a:p>
        </p:txBody>
      </p:sp>
      <p:sp>
        <p:nvSpPr>
          <p:cNvPr id="4" name="Rectangle 5">
            <a:extLst>
              <a:ext uri="{FF2B5EF4-FFF2-40B4-BE49-F238E27FC236}">
                <a16:creationId xmlns:a16="http://schemas.microsoft.com/office/drawing/2014/main" id="{92D69431-120A-A562-C992-9C7D5162CC73}"/>
              </a:ext>
            </a:extLst>
          </p:cNvPr>
          <p:cNvSpPr>
            <a:spLocks noGrp="1" noChangeArrowheads="1"/>
          </p:cNvSpPr>
          <p:nvPr>
            <p:ph type="ftr" sz="quarter" idx="11"/>
          </p:nvPr>
        </p:nvSpPr>
        <p:spPr>
          <a:ln/>
        </p:spPr>
        <p:txBody>
          <a:bodyPr/>
          <a:lstStyle>
            <a:lvl1pPr>
              <a:defRPr/>
            </a:lvl1pPr>
          </a:lstStyle>
          <a:p>
            <a:pPr>
              <a:defRPr/>
            </a:pPr>
            <a:endParaRPr lang="en-AU"/>
          </a:p>
        </p:txBody>
      </p:sp>
      <p:sp>
        <p:nvSpPr>
          <p:cNvPr id="5" name="Rectangle 6">
            <a:extLst>
              <a:ext uri="{FF2B5EF4-FFF2-40B4-BE49-F238E27FC236}">
                <a16:creationId xmlns:a16="http://schemas.microsoft.com/office/drawing/2014/main" id="{F03DBA0C-E1BC-25A3-65D5-2ED700FA9C42}"/>
              </a:ext>
            </a:extLst>
          </p:cNvPr>
          <p:cNvSpPr>
            <a:spLocks noGrp="1" noChangeArrowheads="1"/>
          </p:cNvSpPr>
          <p:nvPr>
            <p:ph type="sldNum" sz="quarter" idx="12"/>
          </p:nvPr>
        </p:nvSpPr>
        <p:spPr>
          <a:ln/>
        </p:spPr>
        <p:txBody>
          <a:bodyPr/>
          <a:lstStyle>
            <a:lvl1pPr>
              <a:defRPr/>
            </a:lvl1pPr>
          </a:lstStyle>
          <a:p>
            <a:fld id="{D87094E8-C618-4A22-8EA2-F7FE2AB06C85}" type="slidenum">
              <a:rPr lang="ar-SA" altLang="en-US"/>
              <a:pPr/>
              <a:t>‹#›</a:t>
            </a:fld>
            <a:endParaRPr lang="en-AU" altLang="en-US"/>
          </a:p>
        </p:txBody>
      </p:sp>
    </p:spTree>
    <p:extLst>
      <p:ext uri="{BB962C8B-B14F-4D97-AF65-F5344CB8AC3E}">
        <p14:creationId xmlns:p14="http://schemas.microsoft.com/office/powerpoint/2010/main" val="3131636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B3A381CE-2C60-33D2-CA82-89DD60DB5E01}"/>
              </a:ext>
            </a:extLst>
          </p:cNvPr>
          <p:cNvSpPr>
            <a:spLocks noGrp="1" noChangeArrowheads="1"/>
          </p:cNvSpPr>
          <p:nvPr>
            <p:ph type="dt" sz="half" idx="10"/>
          </p:nvPr>
        </p:nvSpPr>
        <p:spPr>
          <a:ln/>
        </p:spPr>
        <p:txBody>
          <a:bodyPr/>
          <a:lstStyle>
            <a:lvl1pPr>
              <a:defRPr/>
            </a:lvl1pPr>
          </a:lstStyle>
          <a:p>
            <a:pPr>
              <a:defRPr/>
            </a:pPr>
            <a:endParaRPr lang="en-AU"/>
          </a:p>
        </p:txBody>
      </p:sp>
      <p:sp>
        <p:nvSpPr>
          <p:cNvPr id="3" name="Rectangle 5">
            <a:extLst>
              <a:ext uri="{FF2B5EF4-FFF2-40B4-BE49-F238E27FC236}">
                <a16:creationId xmlns:a16="http://schemas.microsoft.com/office/drawing/2014/main" id="{76B23DE2-AA1F-4054-3196-AD455967DA31}"/>
              </a:ext>
            </a:extLst>
          </p:cNvPr>
          <p:cNvSpPr>
            <a:spLocks noGrp="1" noChangeArrowheads="1"/>
          </p:cNvSpPr>
          <p:nvPr>
            <p:ph type="ftr" sz="quarter" idx="11"/>
          </p:nvPr>
        </p:nvSpPr>
        <p:spPr>
          <a:ln/>
        </p:spPr>
        <p:txBody>
          <a:bodyPr/>
          <a:lstStyle>
            <a:lvl1pPr>
              <a:defRPr/>
            </a:lvl1pPr>
          </a:lstStyle>
          <a:p>
            <a:pPr>
              <a:defRPr/>
            </a:pPr>
            <a:endParaRPr lang="en-AU"/>
          </a:p>
        </p:txBody>
      </p:sp>
      <p:sp>
        <p:nvSpPr>
          <p:cNvPr id="4" name="Rectangle 6">
            <a:extLst>
              <a:ext uri="{FF2B5EF4-FFF2-40B4-BE49-F238E27FC236}">
                <a16:creationId xmlns:a16="http://schemas.microsoft.com/office/drawing/2014/main" id="{D9A22686-CD58-D388-17FC-58EC9E9A487C}"/>
              </a:ext>
            </a:extLst>
          </p:cNvPr>
          <p:cNvSpPr>
            <a:spLocks noGrp="1" noChangeArrowheads="1"/>
          </p:cNvSpPr>
          <p:nvPr>
            <p:ph type="sldNum" sz="quarter" idx="12"/>
          </p:nvPr>
        </p:nvSpPr>
        <p:spPr>
          <a:ln/>
        </p:spPr>
        <p:txBody>
          <a:bodyPr/>
          <a:lstStyle>
            <a:lvl1pPr>
              <a:defRPr/>
            </a:lvl1pPr>
          </a:lstStyle>
          <a:p>
            <a:fld id="{5271F92F-9539-44CD-85D2-8E607A4104D9}" type="slidenum">
              <a:rPr lang="ar-SA" altLang="en-US"/>
              <a:pPr/>
              <a:t>‹#›</a:t>
            </a:fld>
            <a:endParaRPr lang="en-AU" altLang="en-US"/>
          </a:p>
        </p:txBody>
      </p:sp>
    </p:spTree>
    <p:extLst>
      <p:ext uri="{BB962C8B-B14F-4D97-AF65-F5344CB8AC3E}">
        <p14:creationId xmlns:p14="http://schemas.microsoft.com/office/powerpoint/2010/main" val="25290724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a:t>Click to edit Master title style</a:t>
            </a:r>
            <a:endParaRPr lang="ar-JO"/>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5ADCC4B0-9B92-757C-F672-F384B8FFE9CA}"/>
              </a:ext>
            </a:extLst>
          </p:cNvPr>
          <p:cNvSpPr>
            <a:spLocks noGrp="1" noChangeArrowheads="1"/>
          </p:cNvSpPr>
          <p:nvPr>
            <p:ph type="dt" sz="half" idx="10"/>
          </p:nvPr>
        </p:nvSpPr>
        <p:spPr>
          <a:ln/>
        </p:spPr>
        <p:txBody>
          <a:bodyPr/>
          <a:lstStyle>
            <a:lvl1pPr>
              <a:defRPr/>
            </a:lvl1pPr>
          </a:lstStyle>
          <a:p>
            <a:pPr>
              <a:defRPr/>
            </a:pPr>
            <a:endParaRPr lang="en-AU"/>
          </a:p>
        </p:txBody>
      </p:sp>
      <p:sp>
        <p:nvSpPr>
          <p:cNvPr id="6" name="Rectangle 5">
            <a:extLst>
              <a:ext uri="{FF2B5EF4-FFF2-40B4-BE49-F238E27FC236}">
                <a16:creationId xmlns:a16="http://schemas.microsoft.com/office/drawing/2014/main" id="{4E3F17BB-6200-02D6-E33C-4AAEA0393012}"/>
              </a:ext>
            </a:extLst>
          </p:cNvPr>
          <p:cNvSpPr>
            <a:spLocks noGrp="1" noChangeArrowheads="1"/>
          </p:cNvSpPr>
          <p:nvPr>
            <p:ph type="ftr" sz="quarter" idx="11"/>
          </p:nvPr>
        </p:nvSpPr>
        <p:spPr>
          <a:ln/>
        </p:spPr>
        <p:txBody>
          <a:bodyPr/>
          <a:lstStyle>
            <a:lvl1pPr>
              <a:defRPr/>
            </a:lvl1pPr>
          </a:lstStyle>
          <a:p>
            <a:pPr>
              <a:defRPr/>
            </a:pPr>
            <a:endParaRPr lang="en-AU"/>
          </a:p>
        </p:txBody>
      </p:sp>
      <p:sp>
        <p:nvSpPr>
          <p:cNvPr id="7" name="Rectangle 6">
            <a:extLst>
              <a:ext uri="{FF2B5EF4-FFF2-40B4-BE49-F238E27FC236}">
                <a16:creationId xmlns:a16="http://schemas.microsoft.com/office/drawing/2014/main" id="{E1F46B1B-0DBD-3BCC-DFEC-E6637479A23E}"/>
              </a:ext>
            </a:extLst>
          </p:cNvPr>
          <p:cNvSpPr>
            <a:spLocks noGrp="1" noChangeArrowheads="1"/>
          </p:cNvSpPr>
          <p:nvPr>
            <p:ph type="sldNum" sz="quarter" idx="12"/>
          </p:nvPr>
        </p:nvSpPr>
        <p:spPr>
          <a:ln/>
        </p:spPr>
        <p:txBody>
          <a:bodyPr/>
          <a:lstStyle>
            <a:lvl1pPr>
              <a:defRPr/>
            </a:lvl1pPr>
          </a:lstStyle>
          <a:p>
            <a:fld id="{0EBD61F1-095F-4604-A3A8-78CF08928055}" type="slidenum">
              <a:rPr lang="ar-SA" altLang="en-US"/>
              <a:pPr/>
              <a:t>‹#›</a:t>
            </a:fld>
            <a:endParaRPr lang="en-AU" altLang="en-US"/>
          </a:p>
        </p:txBody>
      </p:sp>
    </p:spTree>
    <p:extLst>
      <p:ext uri="{BB962C8B-B14F-4D97-AF65-F5344CB8AC3E}">
        <p14:creationId xmlns:p14="http://schemas.microsoft.com/office/powerpoint/2010/main" val="634465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a:t>Click to edit Master title style</a:t>
            </a:r>
            <a:endParaRPr lang="ar-JO"/>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JO"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EF036510-1C0D-2B8A-0986-840272CC0950}"/>
              </a:ext>
            </a:extLst>
          </p:cNvPr>
          <p:cNvSpPr>
            <a:spLocks noGrp="1" noChangeArrowheads="1"/>
          </p:cNvSpPr>
          <p:nvPr>
            <p:ph type="dt" sz="half" idx="10"/>
          </p:nvPr>
        </p:nvSpPr>
        <p:spPr>
          <a:ln/>
        </p:spPr>
        <p:txBody>
          <a:bodyPr/>
          <a:lstStyle>
            <a:lvl1pPr>
              <a:defRPr/>
            </a:lvl1pPr>
          </a:lstStyle>
          <a:p>
            <a:pPr>
              <a:defRPr/>
            </a:pPr>
            <a:endParaRPr lang="en-AU"/>
          </a:p>
        </p:txBody>
      </p:sp>
      <p:sp>
        <p:nvSpPr>
          <p:cNvPr id="6" name="Rectangle 5">
            <a:extLst>
              <a:ext uri="{FF2B5EF4-FFF2-40B4-BE49-F238E27FC236}">
                <a16:creationId xmlns:a16="http://schemas.microsoft.com/office/drawing/2014/main" id="{1CB513B9-E857-07E3-10EC-B06D381931DD}"/>
              </a:ext>
            </a:extLst>
          </p:cNvPr>
          <p:cNvSpPr>
            <a:spLocks noGrp="1" noChangeArrowheads="1"/>
          </p:cNvSpPr>
          <p:nvPr>
            <p:ph type="ftr" sz="quarter" idx="11"/>
          </p:nvPr>
        </p:nvSpPr>
        <p:spPr>
          <a:ln/>
        </p:spPr>
        <p:txBody>
          <a:bodyPr/>
          <a:lstStyle>
            <a:lvl1pPr>
              <a:defRPr/>
            </a:lvl1pPr>
          </a:lstStyle>
          <a:p>
            <a:pPr>
              <a:defRPr/>
            </a:pPr>
            <a:endParaRPr lang="en-AU"/>
          </a:p>
        </p:txBody>
      </p:sp>
      <p:sp>
        <p:nvSpPr>
          <p:cNvPr id="7" name="Rectangle 6">
            <a:extLst>
              <a:ext uri="{FF2B5EF4-FFF2-40B4-BE49-F238E27FC236}">
                <a16:creationId xmlns:a16="http://schemas.microsoft.com/office/drawing/2014/main" id="{F4477640-E186-8836-0DC8-AF7773CE0E5A}"/>
              </a:ext>
            </a:extLst>
          </p:cNvPr>
          <p:cNvSpPr>
            <a:spLocks noGrp="1" noChangeArrowheads="1"/>
          </p:cNvSpPr>
          <p:nvPr>
            <p:ph type="sldNum" sz="quarter" idx="12"/>
          </p:nvPr>
        </p:nvSpPr>
        <p:spPr>
          <a:ln/>
        </p:spPr>
        <p:txBody>
          <a:bodyPr/>
          <a:lstStyle>
            <a:lvl1pPr>
              <a:defRPr/>
            </a:lvl1pPr>
          </a:lstStyle>
          <a:p>
            <a:fld id="{749B49DC-A38E-432A-A4AA-DD2C264B252C}" type="slidenum">
              <a:rPr lang="ar-SA" altLang="en-US"/>
              <a:pPr/>
              <a:t>‹#›</a:t>
            </a:fld>
            <a:endParaRPr lang="en-AU" altLang="en-US"/>
          </a:p>
        </p:txBody>
      </p:sp>
    </p:spTree>
    <p:extLst>
      <p:ext uri="{BB962C8B-B14F-4D97-AF65-F5344CB8AC3E}">
        <p14:creationId xmlns:p14="http://schemas.microsoft.com/office/powerpoint/2010/main" val="10100924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3C8C93"/>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9B4985AC-9351-37EF-DC45-CA371512C7CD}"/>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AU" altLang="en-US"/>
              <a:t>Click to edit Master title style</a:t>
            </a:r>
          </a:p>
        </p:txBody>
      </p:sp>
      <p:sp>
        <p:nvSpPr>
          <p:cNvPr id="1027" name="Rectangle 3">
            <a:extLst>
              <a:ext uri="{FF2B5EF4-FFF2-40B4-BE49-F238E27FC236}">
                <a16:creationId xmlns:a16="http://schemas.microsoft.com/office/drawing/2014/main" id="{92CCE860-6040-0B0D-83B3-98831DC429AB}"/>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AU" altLang="en-US"/>
              <a:t>Click to edit Master text styles</a:t>
            </a:r>
          </a:p>
          <a:p>
            <a:pPr lvl="1"/>
            <a:r>
              <a:rPr lang="en-AU" altLang="en-US"/>
              <a:t>Second level</a:t>
            </a:r>
          </a:p>
          <a:p>
            <a:pPr lvl="2"/>
            <a:r>
              <a:rPr lang="en-AU" altLang="en-US"/>
              <a:t>Third level</a:t>
            </a:r>
          </a:p>
          <a:p>
            <a:pPr lvl="3"/>
            <a:r>
              <a:rPr lang="en-AU" altLang="en-US"/>
              <a:t>Fourth level</a:t>
            </a:r>
          </a:p>
          <a:p>
            <a:pPr lvl="4"/>
            <a:r>
              <a:rPr lang="en-AU" altLang="en-US"/>
              <a:t>Fifth level</a:t>
            </a:r>
          </a:p>
        </p:txBody>
      </p:sp>
      <p:sp>
        <p:nvSpPr>
          <p:cNvPr id="1028" name="Rectangle 4">
            <a:extLst>
              <a:ext uri="{FF2B5EF4-FFF2-40B4-BE49-F238E27FC236}">
                <a16:creationId xmlns:a16="http://schemas.microsoft.com/office/drawing/2014/main" id="{53C76AC5-A79E-4278-C191-F171AEC9E4D9}"/>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pitchFamily="34" charset="0"/>
                <a:cs typeface="Arial" pitchFamily="34" charset="0"/>
              </a:defRPr>
            </a:lvl1pPr>
          </a:lstStyle>
          <a:p>
            <a:pPr>
              <a:defRPr/>
            </a:pPr>
            <a:endParaRPr lang="en-AU"/>
          </a:p>
        </p:txBody>
      </p:sp>
      <p:sp>
        <p:nvSpPr>
          <p:cNvPr id="1029" name="Rectangle 5">
            <a:extLst>
              <a:ext uri="{FF2B5EF4-FFF2-40B4-BE49-F238E27FC236}">
                <a16:creationId xmlns:a16="http://schemas.microsoft.com/office/drawing/2014/main" id="{296171BE-BDAF-0336-F48B-F940D7D62EF6}"/>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pitchFamily="34" charset="0"/>
                <a:cs typeface="Arial" pitchFamily="34" charset="0"/>
              </a:defRPr>
            </a:lvl1pPr>
          </a:lstStyle>
          <a:p>
            <a:pPr>
              <a:defRPr/>
            </a:pPr>
            <a:endParaRPr lang="en-AU"/>
          </a:p>
        </p:txBody>
      </p:sp>
      <p:sp>
        <p:nvSpPr>
          <p:cNvPr id="1030" name="Rectangle 6">
            <a:extLst>
              <a:ext uri="{FF2B5EF4-FFF2-40B4-BE49-F238E27FC236}">
                <a16:creationId xmlns:a16="http://schemas.microsoft.com/office/drawing/2014/main" id="{F311AE4D-F7C1-9E43-B120-FBDCE8318050}"/>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fld id="{A6B2A179-BB8D-4B10-B709-DF5EF955610E}" type="slidenum">
              <a:rPr lang="ar-SA" altLang="en-US"/>
              <a:pPr/>
              <a:t>‹#›</a:t>
            </a:fld>
            <a:endParaRPr lang="en-AU"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cs typeface="Arial" pitchFamily="34" charset="0"/>
        </a:defRPr>
      </a:lvl2pPr>
      <a:lvl3pPr algn="ctr" rtl="0" eaLnBrk="0" fontAlgn="base" hangingPunct="0">
        <a:spcBef>
          <a:spcPct val="0"/>
        </a:spcBef>
        <a:spcAft>
          <a:spcPct val="0"/>
        </a:spcAft>
        <a:defRPr sz="4400">
          <a:solidFill>
            <a:schemeClr val="tx2"/>
          </a:solidFill>
          <a:latin typeface="Arial" pitchFamily="34" charset="0"/>
          <a:cs typeface="Arial" pitchFamily="34" charset="0"/>
        </a:defRPr>
      </a:lvl3pPr>
      <a:lvl4pPr algn="ctr" rtl="0" eaLnBrk="0" fontAlgn="base" hangingPunct="0">
        <a:spcBef>
          <a:spcPct val="0"/>
        </a:spcBef>
        <a:spcAft>
          <a:spcPct val="0"/>
        </a:spcAft>
        <a:defRPr sz="4400">
          <a:solidFill>
            <a:schemeClr val="tx2"/>
          </a:solidFill>
          <a:latin typeface="Arial" pitchFamily="34" charset="0"/>
          <a:cs typeface="Arial" pitchFamily="34" charset="0"/>
        </a:defRPr>
      </a:lvl4pPr>
      <a:lvl5pPr algn="ctr" rtl="0" eaLnBrk="0" fontAlgn="base" hangingPunct="0">
        <a:spcBef>
          <a:spcPct val="0"/>
        </a:spcBef>
        <a:spcAft>
          <a:spcPct val="0"/>
        </a:spcAft>
        <a:defRPr sz="4400">
          <a:solidFill>
            <a:schemeClr val="tx2"/>
          </a:solidFill>
          <a:latin typeface="Arial" pitchFamily="34" charset="0"/>
          <a:cs typeface="Arial" pitchFamily="34" charset="0"/>
        </a:defRPr>
      </a:lvl5pPr>
      <a:lvl6pPr marL="457200" algn="ctr" rtl="0" fontAlgn="base">
        <a:spcBef>
          <a:spcPct val="0"/>
        </a:spcBef>
        <a:spcAft>
          <a:spcPct val="0"/>
        </a:spcAft>
        <a:defRPr sz="4400">
          <a:solidFill>
            <a:schemeClr val="tx2"/>
          </a:solidFill>
          <a:latin typeface="Arial" pitchFamily="34" charset="0"/>
          <a:cs typeface="Arial" pitchFamily="34" charset="0"/>
        </a:defRPr>
      </a:lvl6pPr>
      <a:lvl7pPr marL="914400" algn="ctr" rtl="0" fontAlgn="base">
        <a:spcBef>
          <a:spcPct val="0"/>
        </a:spcBef>
        <a:spcAft>
          <a:spcPct val="0"/>
        </a:spcAft>
        <a:defRPr sz="4400">
          <a:solidFill>
            <a:schemeClr val="tx2"/>
          </a:solidFill>
          <a:latin typeface="Arial" pitchFamily="34" charset="0"/>
          <a:cs typeface="Arial" pitchFamily="34" charset="0"/>
        </a:defRPr>
      </a:lvl7pPr>
      <a:lvl8pPr marL="1371600" algn="ctr" rtl="0" fontAlgn="base">
        <a:spcBef>
          <a:spcPct val="0"/>
        </a:spcBef>
        <a:spcAft>
          <a:spcPct val="0"/>
        </a:spcAft>
        <a:defRPr sz="4400">
          <a:solidFill>
            <a:schemeClr val="tx2"/>
          </a:solidFill>
          <a:latin typeface="Arial" pitchFamily="34" charset="0"/>
          <a:cs typeface="Arial" pitchFamily="34" charset="0"/>
        </a:defRPr>
      </a:lvl8pPr>
      <a:lvl9pPr marL="1828800" algn="ctr" rtl="0" fontAlgn="base">
        <a:spcBef>
          <a:spcPct val="0"/>
        </a:spcBef>
        <a:spcAft>
          <a:spcPct val="0"/>
        </a:spcAft>
        <a:defRPr sz="4400">
          <a:solidFill>
            <a:schemeClr val="tx2"/>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ar-JO"/>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 /><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3" Type="http://schemas.openxmlformats.org/officeDocument/2006/relationships/image" Target="../media/image5.emf" /><Relationship Id="rId2" Type="http://schemas.openxmlformats.org/officeDocument/2006/relationships/notesSlide" Target="../notesSlides/notesSlide11.xml" /><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2" Type="http://schemas.openxmlformats.org/officeDocument/2006/relationships/image" Target="../media/image6.jpeg" /><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 /><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13.xml" /><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 /><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 /><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3" Type="http://schemas.openxmlformats.org/officeDocument/2006/relationships/image" Target="../media/image7.wmf" /><Relationship Id="rId2" Type="http://schemas.openxmlformats.org/officeDocument/2006/relationships/notesSlide" Target="../notesSlides/notesSlide16.xml" /><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 /><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3" Type="http://schemas.openxmlformats.org/officeDocument/2006/relationships/image" Target="../media/image8.png" /><Relationship Id="rId2" Type="http://schemas.openxmlformats.org/officeDocument/2006/relationships/notesSlide" Target="../notesSlides/notesSlide18.xml" /><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3" Type="http://schemas.openxmlformats.org/officeDocument/2006/relationships/image" Target="../media/image1.emf" /><Relationship Id="rId2" Type="http://schemas.openxmlformats.org/officeDocument/2006/relationships/notesSlide" Target="../notesSlides/notesSlide2.xml" /><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 /><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 /><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3" Type="http://schemas.openxmlformats.org/officeDocument/2006/relationships/image" Target="../media/image9.jpeg" /><Relationship Id="rId2" Type="http://schemas.openxmlformats.org/officeDocument/2006/relationships/notesSlide" Target="../notesSlides/notesSlide21.xml"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7.xml"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notesSlide" Target="../notesSlides/notesSlide8.xml"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3" Type="http://schemas.openxmlformats.org/officeDocument/2006/relationships/image" Target="../media/image4.wmf" /><Relationship Id="rId2" Type="http://schemas.openxmlformats.org/officeDocument/2006/relationships/notesSlide" Target="../notesSlides/notesSlide9.xml"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C05D2E6B-13D5-77D1-7710-9182915D4396}"/>
              </a:ext>
            </a:extLst>
          </p:cNvPr>
          <p:cNvSpPr>
            <a:spLocks noGrp="1" noChangeArrowheads="1"/>
          </p:cNvSpPr>
          <p:nvPr>
            <p:ph type="ctrTitle"/>
          </p:nvPr>
        </p:nvSpPr>
        <p:spPr>
          <a:xfrm>
            <a:off x="685800" y="2133600"/>
            <a:ext cx="7772400" cy="1470025"/>
          </a:xfrm>
          <a:solidFill>
            <a:srgbClr val="339966"/>
          </a:solidFill>
          <a:ln w="203200">
            <a:solidFill>
              <a:srgbClr val="92D050"/>
            </a:solidFill>
            <a:miter lim="800000"/>
            <a:headEnd/>
            <a:tailEnd/>
          </a:ln>
        </p:spPr>
        <p:txBody>
          <a:bodyPr/>
          <a:lstStyle/>
          <a:p>
            <a:pPr eaLnBrk="1" hangingPunct="1"/>
            <a:r>
              <a:rPr lang="en-US" altLang="en-US" b="1">
                <a:solidFill>
                  <a:schemeClr val="tx1"/>
                </a:solidFill>
              </a:rPr>
              <a:t>Nuclear Receptors</a:t>
            </a:r>
            <a:br>
              <a:rPr lang="en-US" altLang="en-US" b="1">
                <a:solidFill>
                  <a:schemeClr val="tx1"/>
                </a:solidFill>
              </a:rPr>
            </a:br>
            <a:r>
              <a:rPr lang="en-US" altLang="en-US" b="1">
                <a:solidFill>
                  <a:schemeClr val="tx1"/>
                </a:solidFill>
              </a:rPr>
              <a:t>(intracellular receptors)</a:t>
            </a:r>
          </a:p>
        </p:txBody>
      </p:sp>
      <p:sp>
        <p:nvSpPr>
          <p:cNvPr id="3075" name="Rectangle 3">
            <a:extLst>
              <a:ext uri="{FF2B5EF4-FFF2-40B4-BE49-F238E27FC236}">
                <a16:creationId xmlns:a16="http://schemas.microsoft.com/office/drawing/2014/main" id="{1EC43B25-ED6B-0441-95E4-617D611F226F}"/>
              </a:ext>
            </a:extLst>
          </p:cNvPr>
          <p:cNvSpPr>
            <a:spLocks noGrp="1" noChangeArrowheads="1"/>
          </p:cNvSpPr>
          <p:nvPr>
            <p:ph type="subTitle" idx="1"/>
          </p:nvPr>
        </p:nvSpPr>
        <p:spPr>
          <a:xfrm>
            <a:off x="2362200" y="3886200"/>
            <a:ext cx="4800600" cy="533400"/>
          </a:xfrm>
          <a:solidFill>
            <a:schemeClr val="accent2">
              <a:lumMod val="60000"/>
              <a:lumOff val="40000"/>
            </a:schemeClr>
          </a:solidFill>
          <a:ln w="114300">
            <a:solidFill>
              <a:srgbClr val="99CCFF"/>
            </a:solidFill>
            <a:miter lim="800000"/>
            <a:headEnd/>
            <a:tailEnd/>
          </a:ln>
        </p:spPr>
        <p:txBody>
          <a:bodyPr/>
          <a:lstStyle/>
          <a:p>
            <a:pPr eaLnBrk="1" hangingPunct="1">
              <a:defRPr/>
            </a:pPr>
            <a:r>
              <a:rPr lang="en-US" altLang="en-US" sz="2000" b="1"/>
              <a:t>Dr Jehad Al-Shuneigat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3">
            <a:extLst>
              <a:ext uri="{FF2B5EF4-FFF2-40B4-BE49-F238E27FC236}">
                <a16:creationId xmlns:a16="http://schemas.microsoft.com/office/drawing/2014/main" id="{4F387153-FCBA-9511-0542-E428AAD0B81A}"/>
              </a:ext>
            </a:extLst>
          </p:cNvPr>
          <p:cNvSpPr>
            <a:spLocks noGrp="1" noChangeArrowheads="1"/>
          </p:cNvSpPr>
          <p:nvPr>
            <p:ph type="body" idx="1"/>
          </p:nvPr>
        </p:nvSpPr>
        <p:spPr>
          <a:xfrm>
            <a:off x="152400" y="152400"/>
            <a:ext cx="8839200" cy="6553200"/>
          </a:xfrm>
        </p:spPr>
        <p:txBody>
          <a:bodyPr/>
          <a:lstStyle/>
          <a:p>
            <a:pPr eaLnBrk="1" hangingPunct="1">
              <a:lnSpc>
                <a:spcPct val="80000"/>
              </a:lnSpc>
              <a:buFontTx/>
              <a:buNone/>
            </a:pPr>
            <a:r>
              <a:rPr lang="en-AU" altLang="en-US" sz="2400" b="1" u="sng"/>
              <a:t>2- Region C or DNA binding domain (DBD):</a:t>
            </a:r>
            <a:r>
              <a:rPr lang="en-AU" altLang="en-US" sz="2400" b="1"/>
              <a:t>    </a:t>
            </a:r>
            <a:r>
              <a:rPr lang="en-AU" altLang="en-US" sz="2400" b="1" u="sng"/>
              <a:t>functions</a:t>
            </a:r>
            <a:r>
              <a:rPr lang="en-AU" altLang="en-US" sz="2400" b="1"/>
              <a:t> </a:t>
            </a:r>
          </a:p>
          <a:p>
            <a:pPr eaLnBrk="1" hangingPunct="1">
              <a:lnSpc>
                <a:spcPct val="80000"/>
              </a:lnSpc>
              <a:buFontTx/>
              <a:buNone/>
            </a:pPr>
            <a:r>
              <a:rPr lang="en-AU" altLang="en-US" sz="2400"/>
              <a:t>1- mediate specific recognition of the hormone response elements (HRE) by two </a:t>
            </a:r>
            <a:r>
              <a:rPr lang="en-US" altLang="en-US" sz="2400"/>
              <a:t>zinc fingers besides stabilizing binding to these DNA sequence</a:t>
            </a:r>
            <a:endParaRPr lang="en-AU" altLang="en-US" sz="2400"/>
          </a:p>
          <a:p>
            <a:pPr eaLnBrk="1" hangingPunct="1">
              <a:lnSpc>
                <a:spcPct val="80000"/>
              </a:lnSpc>
              <a:buFontTx/>
              <a:buNone/>
            </a:pPr>
            <a:r>
              <a:rPr lang="en-AU" altLang="en-US" sz="2400"/>
              <a:t>2- dimerization of the receptor on the HRE.</a:t>
            </a:r>
          </a:p>
          <a:p>
            <a:pPr eaLnBrk="1" hangingPunct="1">
              <a:lnSpc>
                <a:spcPct val="80000"/>
              </a:lnSpc>
            </a:pPr>
            <a:endParaRPr lang="en-AU" altLang="en-US" sz="2400"/>
          </a:p>
          <a:p>
            <a:pPr eaLnBrk="1" hangingPunct="1">
              <a:lnSpc>
                <a:spcPct val="80000"/>
              </a:lnSpc>
            </a:pPr>
            <a:r>
              <a:rPr lang="en-AU" altLang="en-US" sz="2400"/>
              <a:t>The two </a:t>
            </a:r>
            <a:r>
              <a:rPr lang="en-US" altLang="en-US" sz="2400"/>
              <a:t>zinc fingers</a:t>
            </a:r>
            <a:r>
              <a:rPr lang="en-AU" altLang="en-US" sz="2400"/>
              <a:t> are 2 polypeptide loops each is 10-20 amino acids long. </a:t>
            </a:r>
          </a:p>
          <a:p>
            <a:pPr eaLnBrk="1" hangingPunct="1">
              <a:lnSpc>
                <a:spcPct val="80000"/>
              </a:lnSpc>
            </a:pPr>
            <a:r>
              <a:rPr lang="en-AU" altLang="en-US" sz="2400"/>
              <a:t>The zinc is bound at four positions with either four cysteine, or two cysteine and two histidine. </a:t>
            </a:r>
          </a:p>
          <a:p>
            <a:pPr eaLnBrk="1" hangingPunct="1">
              <a:lnSpc>
                <a:spcPct val="80000"/>
              </a:lnSpc>
            </a:pPr>
            <a:r>
              <a:rPr lang="en-AU" altLang="en-US" sz="2400"/>
              <a:t>The Zn-motifs serve to position a recognition helix in the major groove of the DNA. </a:t>
            </a:r>
          </a:p>
          <a:p>
            <a:pPr eaLnBrk="1" hangingPunct="1">
              <a:lnSpc>
                <a:spcPct val="80000"/>
              </a:lnSpc>
            </a:pPr>
            <a:r>
              <a:rPr lang="en-AU" altLang="en-US" sz="2400"/>
              <a:t>Once activated the receptors dimerize and bind with 4 zinc fingers to a short region of DNA (HRE). Each zinc finger recognize a specific sequence of about 6 nucleotides pairs in the HRE.    </a:t>
            </a:r>
          </a:p>
          <a:p>
            <a:pPr eaLnBrk="1" hangingPunct="1">
              <a:lnSpc>
                <a:spcPct val="80000"/>
              </a:lnSpc>
              <a:buFontTx/>
              <a:buNone/>
            </a:pPr>
            <a:r>
              <a:rPr lang="en-AU" altLang="en-US" sz="2400"/>
              <a:t>3- The DNA binding domain also contain the </a:t>
            </a:r>
            <a:r>
              <a:rPr lang="en-US" altLang="en-US" sz="2400"/>
              <a:t>"nuclear localization signal domain</a:t>
            </a:r>
            <a:r>
              <a:rPr lang="en-AU" altLang="en-US" sz="2400"/>
              <a:t>" directing the hormone/receptor complex to the HRE acceptor is accomplished by which are few amino acids.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3554" name="Picture 2">
            <a:extLst>
              <a:ext uri="{FF2B5EF4-FFF2-40B4-BE49-F238E27FC236}">
                <a16:creationId xmlns:a16="http://schemas.microsoft.com/office/drawing/2014/main" id="{16B772F0-77DD-91B8-7D17-AA6587F6F6A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0975" y="620713"/>
            <a:ext cx="8712200" cy="561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Content Placeholder 2">
            <a:extLst>
              <a:ext uri="{FF2B5EF4-FFF2-40B4-BE49-F238E27FC236}">
                <a16:creationId xmlns:a16="http://schemas.microsoft.com/office/drawing/2014/main" id="{2F733850-4F56-467C-C519-467DA0BDE661}"/>
              </a:ext>
            </a:extLst>
          </p:cNvPr>
          <p:cNvSpPr>
            <a:spLocks noGrp="1"/>
          </p:cNvSpPr>
          <p:nvPr>
            <p:ph idx="1"/>
          </p:nvPr>
        </p:nvSpPr>
        <p:spPr>
          <a:xfrm>
            <a:off x="250825" y="5084763"/>
            <a:ext cx="8435975" cy="1041400"/>
          </a:xfrm>
        </p:spPr>
        <p:txBody>
          <a:bodyPr/>
          <a:lstStyle/>
          <a:p>
            <a:r>
              <a:rPr lang="en-US" altLang="en-US" sz="2800"/>
              <a:t>Structure of receptor (dimer) binding to DNA</a:t>
            </a:r>
          </a:p>
        </p:txBody>
      </p:sp>
      <p:pic>
        <p:nvPicPr>
          <p:cNvPr id="25603" name="Picture 2">
            <a:extLst>
              <a:ext uri="{FF2B5EF4-FFF2-40B4-BE49-F238E27FC236}">
                <a16:creationId xmlns:a16="http://schemas.microsoft.com/office/drawing/2014/main" id="{6F197CD6-EEB3-1100-F3DE-AEB3F233ACD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388" y="246063"/>
            <a:ext cx="8875712" cy="469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3">
            <a:extLst>
              <a:ext uri="{FF2B5EF4-FFF2-40B4-BE49-F238E27FC236}">
                <a16:creationId xmlns:a16="http://schemas.microsoft.com/office/drawing/2014/main" id="{AEE4632B-6E22-160B-EC60-1DFD0A6654E5}"/>
              </a:ext>
            </a:extLst>
          </p:cNvPr>
          <p:cNvSpPr>
            <a:spLocks noGrp="1" noChangeArrowheads="1"/>
          </p:cNvSpPr>
          <p:nvPr>
            <p:ph type="body" idx="1"/>
          </p:nvPr>
        </p:nvSpPr>
        <p:spPr>
          <a:xfrm>
            <a:off x="228600" y="152400"/>
            <a:ext cx="8763000" cy="6553200"/>
          </a:xfrm>
        </p:spPr>
        <p:txBody>
          <a:bodyPr/>
          <a:lstStyle/>
          <a:p>
            <a:pPr eaLnBrk="1" hangingPunct="1">
              <a:lnSpc>
                <a:spcPct val="80000"/>
              </a:lnSpc>
              <a:buFontTx/>
              <a:buNone/>
            </a:pPr>
            <a:r>
              <a:rPr lang="en-AU" altLang="en-US" sz="2200"/>
              <a:t>3- </a:t>
            </a:r>
            <a:r>
              <a:rPr lang="en-AU" altLang="en-US" sz="2200" b="1" u="sng"/>
              <a:t>Linker region D</a:t>
            </a:r>
            <a:r>
              <a:rPr lang="en-AU" altLang="en-US" sz="2200"/>
              <a:t>, </a:t>
            </a:r>
            <a:r>
              <a:rPr lang="en-US" altLang="en-US" sz="2200"/>
              <a:t>serves as a hinge between the DBD and the LBD, allowing rotation of the DBD.</a:t>
            </a:r>
            <a:r>
              <a:rPr lang="en-AU" altLang="en-US" sz="2200"/>
              <a:t> It might allow the DBDs and LBDs to adopt several different conformations without creating steric hindrance problems.</a:t>
            </a:r>
          </a:p>
          <a:p>
            <a:pPr eaLnBrk="1" hangingPunct="1">
              <a:lnSpc>
                <a:spcPct val="80000"/>
              </a:lnSpc>
              <a:buFontTx/>
              <a:buNone/>
            </a:pPr>
            <a:endParaRPr lang="en-AU" altLang="en-US" sz="2200"/>
          </a:p>
          <a:p>
            <a:pPr eaLnBrk="1" hangingPunct="1">
              <a:lnSpc>
                <a:spcPct val="80000"/>
              </a:lnSpc>
              <a:buFontTx/>
              <a:buNone/>
            </a:pPr>
            <a:r>
              <a:rPr lang="en-AU" altLang="en-US" sz="2200"/>
              <a:t>4- </a:t>
            </a:r>
            <a:r>
              <a:rPr lang="en-AU" altLang="en-US" sz="2200" b="1" u="sng"/>
              <a:t>E region</a:t>
            </a:r>
            <a:r>
              <a:rPr lang="en-AU" altLang="en-US" sz="2200"/>
              <a:t> contains the ligand (hormone) binding domain (LBD) where the shape of the ligand-binding pocket (hydrophobic nature) matches that of the ligand (also hydrophobic). </a:t>
            </a:r>
            <a:endParaRPr lang="en-AU" altLang="en-US" sz="2200" b="1"/>
          </a:p>
          <a:p>
            <a:pPr eaLnBrk="1" hangingPunct="1">
              <a:lnSpc>
                <a:spcPct val="80000"/>
              </a:lnSpc>
            </a:pPr>
            <a:r>
              <a:rPr lang="en-AU" altLang="en-US" sz="2200" b="1" u="sng"/>
              <a:t>Functions</a:t>
            </a:r>
            <a:r>
              <a:rPr lang="en-AU" altLang="en-US" sz="2200"/>
              <a:t>: </a:t>
            </a:r>
          </a:p>
          <a:p>
            <a:pPr eaLnBrk="1" hangingPunct="1">
              <a:lnSpc>
                <a:spcPct val="80000"/>
              </a:lnSpc>
              <a:buFontTx/>
              <a:buNone/>
            </a:pPr>
            <a:r>
              <a:rPr lang="en-AU" altLang="en-US" sz="2200" u="sng"/>
              <a:t>a-</a:t>
            </a:r>
            <a:r>
              <a:rPr lang="en-AU" altLang="en-US" sz="2200"/>
              <a:t> binding site for the hormone, </a:t>
            </a:r>
          </a:p>
          <a:p>
            <a:pPr eaLnBrk="1" hangingPunct="1">
              <a:lnSpc>
                <a:spcPct val="80000"/>
              </a:lnSpc>
              <a:buFontTx/>
              <a:buNone/>
            </a:pPr>
            <a:r>
              <a:rPr lang="en-AU" altLang="en-US" sz="2200" u="sng"/>
              <a:t>b-</a:t>
            </a:r>
            <a:r>
              <a:rPr lang="en-AU" altLang="en-US" sz="2200"/>
              <a:t> </a:t>
            </a:r>
            <a:r>
              <a:rPr lang="en-US" altLang="en-US" sz="2200"/>
              <a:t>interaction with heat-shock proteins, </a:t>
            </a:r>
          </a:p>
          <a:p>
            <a:pPr eaLnBrk="1" hangingPunct="1">
              <a:lnSpc>
                <a:spcPct val="80000"/>
              </a:lnSpc>
              <a:buFontTx/>
              <a:buNone/>
            </a:pPr>
            <a:r>
              <a:rPr lang="en-US" altLang="en-US" sz="2200" u="sng"/>
              <a:t>c-</a:t>
            </a:r>
            <a:r>
              <a:rPr lang="en-US" altLang="en-US" sz="2200"/>
              <a:t> </a:t>
            </a:r>
            <a:r>
              <a:rPr lang="en-AU" altLang="en-US" sz="2200"/>
              <a:t>mediate dimerization of the receptors </a:t>
            </a:r>
          </a:p>
          <a:p>
            <a:pPr eaLnBrk="1" hangingPunct="1">
              <a:lnSpc>
                <a:spcPct val="80000"/>
              </a:lnSpc>
              <a:buFontTx/>
              <a:buNone/>
            </a:pPr>
            <a:r>
              <a:rPr lang="en-AU" altLang="en-US" sz="2200" u="sng"/>
              <a:t>d-</a:t>
            </a:r>
            <a:r>
              <a:rPr lang="en-AU" altLang="en-US" sz="2200"/>
              <a:t> </a:t>
            </a:r>
            <a:r>
              <a:rPr lang="en-US" altLang="en-US" sz="2200"/>
              <a:t>transactivation and transrepression through binding of coactivators and corepressors</a:t>
            </a:r>
            <a:r>
              <a:rPr lang="en-AU" altLang="en-US" sz="2200"/>
              <a:t>. </a:t>
            </a:r>
            <a:endParaRPr lang="en-US" altLang="en-US" sz="2200"/>
          </a:p>
          <a:p>
            <a:pPr eaLnBrk="1" hangingPunct="1">
              <a:lnSpc>
                <a:spcPct val="80000"/>
              </a:lnSpc>
              <a:buFontTx/>
              <a:buNone/>
            </a:pPr>
            <a:r>
              <a:rPr lang="en-US" altLang="en-US" sz="2200" u="sng"/>
              <a:t>e- </a:t>
            </a:r>
            <a:r>
              <a:rPr lang="en-US" altLang="en-US" sz="2200"/>
              <a:t>The LBDs contain the TAF-2 motif responsible for ligand-dependent transcriptional activation. </a:t>
            </a:r>
          </a:p>
          <a:p>
            <a:pPr eaLnBrk="1" hangingPunct="1">
              <a:lnSpc>
                <a:spcPct val="80000"/>
              </a:lnSpc>
            </a:pPr>
            <a:r>
              <a:rPr lang="en-US" altLang="en-US" sz="2200"/>
              <a:t>The function both TAF1 and TAF2 is to activate transcription.</a:t>
            </a:r>
          </a:p>
          <a:p>
            <a:pPr eaLnBrk="1" hangingPunct="1">
              <a:lnSpc>
                <a:spcPct val="80000"/>
              </a:lnSpc>
              <a:buFontTx/>
              <a:buNone/>
            </a:pPr>
            <a:endParaRPr lang="en-US" altLang="en-US" sz="2200" b="1"/>
          </a:p>
          <a:p>
            <a:pPr eaLnBrk="1" hangingPunct="1">
              <a:lnSpc>
                <a:spcPct val="80000"/>
              </a:lnSpc>
              <a:buFontTx/>
              <a:buNone/>
            </a:pPr>
            <a:r>
              <a:rPr lang="en-US" altLang="en-US" sz="2200" b="1"/>
              <a:t>5- </a:t>
            </a:r>
            <a:r>
              <a:rPr lang="en-US" altLang="en-US" sz="2200" b="1" u="sng"/>
              <a:t>F region</a:t>
            </a:r>
            <a:r>
              <a:rPr lang="en-US" altLang="en-US" sz="2200" b="1"/>
              <a:t>:</a:t>
            </a:r>
            <a:r>
              <a:rPr lang="en-US" altLang="en-US" sz="2200"/>
              <a:t> </a:t>
            </a:r>
            <a:r>
              <a:rPr lang="en-AU" altLang="en-US" sz="2200"/>
              <a:t>its function is not clear but it thought to play a role in </a:t>
            </a:r>
            <a:r>
              <a:rPr lang="en-AU" altLang="en-US" sz="2200" u="sng"/>
              <a:t>coactivator recruitment</a:t>
            </a:r>
            <a:r>
              <a:rPr lang="en-AU" altLang="en-US" sz="2200"/>
              <a:t> to the E domain.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8674" name="Picture 3">
            <a:extLst>
              <a:ext uri="{FF2B5EF4-FFF2-40B4-BE49-F238E27FC236}">
                <a16:creationId xmlns:a16="http://schemas.microsoft.com/office/drawing/2014/main" id="{105B3B8F-51AC-0F29-9D0E-42786170638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1600" y="1157288"/>
            <a:ext cx="8966200" cy="463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3">
            <a:extLst>
              <a:ext uri="{FF2B5EF4-FFF2-40B4-BE49-F238E27FC236}">
                <a16:creationId xmlns:a16="http://schemas.microsoft.com/office/drawing/2014/main" id="{983E4711-A66B-9533-5F32-EE62A5F3E7E1}"/>
              </a:ext>
            </a:extLst>
          </p:cNvPr>
          <p:cNvSpPr>
            <a:spLocks noGrp="1" noChangeArrowheads="1"/>
          </p:cNvSpPr>
          <p:nvPr>
            <p:ph type="body" idx="1"/>
          </p:nvPr>
        </p:nvSpPr>
        <p:spPr>
          <a:xfrm>
            <a:off x="304800" y="381000"/>
            <a:ext cx="8686800" cy="6172200"/>
          </a:xfrm>
        </p:spPr>
        <p:txBody>
          <a:bodyPr/>
          <a:lstStyle/>
          <a:p>
            <a:pPr eaLnBrk="1" hangingPunct="1"/>
            <a:r>
              <a:rPr lang="en-AU" altLang="en-US" sz="2800" b="1" u="sng"/>
              <a:t>Hormone Response Elements (HRE)</a:t>
            </a:r>
          </a:p>
          <a:p>
            <a:pPr eaLnBrk="1" hangingPunct="1"/>
            <a:r>
              <a:rPr lang="en-US" altLang="en-US" sz="2800"/>
              <a:t>HRE is a specific region in DNA where the DBD of the hormone recognize and binds to.</a:t>
            </a:r>
            <a:endParaRPr lang="en-AU" altLang="en-US" sz="2800"/>
          </a:p>
          <a:p>
            <a:pPr eaLnBrk="1" hangingPunct="1"/>
            <a:r>
              <a:rPr lang="en-AU" altLang="en-US" sz="2800"/>
              <a:t>Nuclear receptors regulate transcription by binding to specific HREs. </a:t>
            </a:r>
          </a:p>
          <a:p>
            <a:pPr eaLnBrk="1" hangingPunct="1"/>
            <a:r>
              <a:rPr lang="en-AU" altLang="en-US" sz="2800"/>
              <a:t>These elements are often located close to the core </a:t>
            </a:r>
            <a:r>
              <a:rPr lang="en-AU" altLang="en-US" sz="2800" u="sng"/>
              <a:t>promoter</a:t>
            </a:r>
            <a:r>
              <a:rPr lang="en-AU" altLang="en-US" sz="2800"/>
              <a:t>, in some cases they are present in enhancer regions.</a:t>
            </a:r>
          </a:p>
          <a:p>
            <a:pPr eaLnBrk="1" hangingPunct="1"/>
            <a:r>
              <a:rPr lang="en-AU" altLang="en-US" sz="2800"/>
              <a:t>The analysis of a large number of HREs revealed that a sequence of </a:t>
            </a:r>
            <a:r>
              <a:rPr lang="en-AU" altLang="en-US" sz="2800" u="sng"/>
              <a:t>6 bp</a:t>
            </a:r>
            <a:r>
              <a:rPr lang="en-AU" altLang="en-US" sz="2800"/>
              <a:t> constitutes the core recognition motif. </a:t>
            </a:r>
          </a:p>
          <a:p>
            <a:pPr eaLnBrk="1" hangingPunct="1"/>
            <a:r>
              <a:rPr lang="en-AU" altLang="en-US" sz="2800" u="sng"/>
              <a:t>The consensus motifs that has been identified for steroids receptors</a:t>
            </a:r>
            <a:r>
              <a:rPr lang="en-AU" altLang="en-US" sz="2800"/>
              <a:t>: </a:t>
            </a:r>
            <a:r>
              <a:rPr lang="en-AU" altLang="en-US" sz="2800" b="1" u="sng"/>
              <a:t>AGAACA.</a:t>
            </a:r>
            <a:endParaRPr lang="en-AU" altLang="en-US" sz="2800" b="1"/>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3">
            <a:extLst>
              <a:ext uri="{FF2B5EF4-FFF2-40B4-BE49-F238E27FC236}">
                <a16:creationId xmlns:a16="http://schemas.microsoft.com/office/drawing/2014/main" id="{78BDD202-828C-1FEA-CCE6-310DC1C8AE1F}"/>
              </a:ext>
            </a:extLst>
          </p:cNvPr>
          <p:cNvSpPr>
            <a:spLocks noGrp="1" noChangeArrowheads="1"/>
          </p:cNvSpPr>
          <p:nvPr>
            <p:ph type="body" idx="1"/>
          </p:nvPr>
        </p:nvSpPr>
        <p:spPr>
          <a:xfrm>
            <a:off x="152400" y="152400"/>
            <a:ext cx="8839200" cy="6553200"/>
          </a:xfrm>
        </p:spPr>
        <p:txBody>
          <a:bodyPr/>
          <a:lstStyle/>
          <a:p>
            <a:pPr eaLnBrk="1" hangingPunct="1">
              <a:lnSpc>
                <a:spcPct val="80000"/>
              </a:lnSpc>
            </a:pPr>
            <a:r>
              <a:rPr lang="en-AU" altLang="en-US" sz="2200" b="1" u="sng"/>
              <a:t>Homo and hetero-dimerization</a:t>
            </a:r>
            <a:endParaRPr lang="en-AU" altLang="en-US" sz="2200"/>
          </a:p>
          <a:p>
            <a:pPr eaLnBrk="1" hangingPunct="1">
              <a:lnSpc>
                <a:spcPct val="80000"/>
              </a:lnSpc>
            </a:pPr>
            <a:r>
              <a:rPr lang="en-AU" altLang="en-US" sz="2200"/>
              <a:t>Receptors can bind as monomers, homodimers, and heterodimers to different HRE. </a:t>
            </a:r>
          </a:p>
          <a:p>
            <a:pPr eaLnBrk="1" hangingPunct="1">
              <a:lnSpc>
                <a:spcPct val="80000"/>
              </a:lnSpc>
              <a:buFontTx/>
              <a:buNone/>
            </a:pPr>
            <a:endParaRPr lang="en-AU" altLang="en-US" sz="2200"/>
          </a:p>
          <a:p>
            <a:pPr eaLnBrk="1" hangingPunct="1">
              <a:lnSpc>
                <a:spcPct val="80000"/>
              </a:lnSpc>
            </a:pPr>
            <a:r>
              <a:rPr lang="en-AU" altLang="en-US" sz="2200"/>
              <a:t>In dimerizations two hormone receptor monomers bind cooperatively to their response elements, and dimerization interfaces have been identified both in the ligand binding domain (LBD) and in the DNA binding domain (DBD). </a:t>
            </a:r>
          </a:p>
          <a:p>
            <a:pPr eaLnBrk="1" hangingPunct="1">
              <a:lnSpc>
                <a:spcPct val="80000"/>
              </a:lnSpc>
            </a:pPr>
            <a:r>
              <a:rPr lang="en-AU" altLang="en-US" sz="2200"/>
              <a:t>In general hormone receptor resides in the cytoplasm will dimerise as homodimers while the one in the nucleus as heterodimers.</a:t>
            </a:r>
          </a:p>
          <a:p>
            <a:pPr eaLnBrk="1" hangingPunct="1">
              <a:lnSpc>
                <a:spcPct val="80000"/>
              </a:lnSpc>
            </a:pPr>
            <a:r>
              <a:rPr lang="en-AU" altLang="en-US" sz="2200"/>
              <a:t>The retinoid X receptor (RXR) is a member of nuclear hormone receptor family proteins. </a:t>
            </a:r>
          </a:p>
          <a:p>
            <a:pPr eaLnBrk="1" hangingPunct="1">
              <a:lnSpc>
                <a:spcPct val="80000"/>
              </a:lnSpc>
            </a:pPr>
            <a:r>
              <a:rPr lang="en-AU" altLang="en-US" sz="2200"/>
              <a:t>Three retinoid X receptors (RXR α, -β, and -γ), members of the nuclear hormone receptor superfamily, act as ligand-inducible transcription factors. </a:t>
            </a:r>
          </a:p>
          <a:p>
            <a:pPr eaLnBrk="1" hangingPunct="1">
              <a:lnSpc>
                <a:spcPct val="80000"/>
              </a:lnSpc>
            </a:pPr>
            <a:r>
              <a:rPr lang="en-AU" altLang="en-US" sz="2200"/>
              <a:t>RXRs are dimerization partners for a large number of nuclear receptors. </a:t>
            </a:r>
          </a:p>
          <a:p>
            <a:pPr eaLnBrk="1" hangingPunct="1">
              <a:lnSpc>
                <a:spcPct val="80000"/>
              </a:lnSpc>
            </a:pPr>
            <a:r>
              <a:rPr lang="en-AU" altLang="en-US" sz="2200"/>
              <a:t>Different binding partner of RXR causes a different DNA-binding specificity of the heterodimer.</a:t>
            </a:r>
          </a:p>
          <a:p>
            <a:pPr eaLnBrk="1" hangingPunct="1">
              <a:lnSpc>
                <a:spcPct val="80000"/>
              </a:lnSpc>
            </a:pPr>
            <a:r>
              <a:rPr lang="en-AU" altLang="en-US" sz="2200"/>
              <a:t>Dimerization is a general mechanism to increase binding site affinity, specificity, and diversity.</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EBE2EE92-F966-03B4-3C08-87EE9D2FC9E8}"/>
              </a:ext>
            </a:extLst>
          </p:cNvPr>
          <p:cNvSpPr>
            <a:spLocks noGrp="1" noChangeArrowheads="1"/>
          </p:cNvSpPr>
          <p:nvPr>
            <p:ph type="body" idx="1"/>
          </p:nvPr>
        </p:nvSpPr>
        <p:spPr>
          <a:xfrm>
            <a:off x="0" y="0"/>
            <a:ext cx="4191000" cy="6858000"/>
          </a:xfrm>
        </p:spPr>
        <p:txBody>
          <a:bodyPr/>
          <a:lstStyle/>
          <a:p>
            <a:pPr marL="52388" indent="-52388" eaLnBrk="1" hangingPunct="1">
              <a:lnSpc>
                <a:spcPct val="80000"/>
              </a:lnSpc>
            </a:pPr>
            <a:r>
              <a:rPr lang="en-US" altLang="en-US" sz="2400" u="sng">
                <a:latin typeface="Times New Roman" panose="02020603050405020304" pitchFamily="18" charset="0"/>
                <a:cs typeface="Times New Roman" panose="02020603050405020304" pitchFamily="18" charset="0"/>
              </a:rPr>
              <a:t>Receptors are divided according to the way they bind to their respective DNA elements into:</a:t>
            </a:r>
          </a:p>
          <a:p>
            <a:pPr marL="52388" indent="-52388" eaLnBrk="1" hangingPunct="1">
              <a:lnSpc>
                <a:spcPct val="80000"/>
              </a:lnSpc>
              <a:buFontTx/>
              <a:buNone/>
            </a:pPr>
            <a:r>
              <a:rPr lang="en-US" altLang="en-US" sz="2400">
                <a:latin typeface="Times New Roman" panose="02020603050405020304" pitchFamily="18" charset="0"/>
                <a:cs typeface="Times New Roman" panose="02020603050405020304" pitchFamily="18" charset="0"/>
              </a:rPr>
              <a:t>1- The response elements for  Glucocorticoid receptor (GRE) estrogen receptor (ERE), mineralocorticoids (MR), androgens (AR), and progestins (PR) bind as </a:t>
            </a:r>
            <a:r>
              <a:rPr lang="en-US" altLang="en-US" sz="2400" u="sng">
                <a:latin typeface="Times New Roman" panose="02020603050405020304" pitchFamily="18" charset="0"/>
                <a:cs typeface="Times New Roman" panose="02020603050405020304" pitchFamily="18" charset="0"/>
              </a:rPr>
              <a:t>homodimeric</a:t>
            </a:r>
            <a:r>
              <a:rPr lang="en-US" altLang="en-US" sz="2400">
                <a:latin typeface="Times New Roman" panose="02020603050405020304" pitchFamily="18" charset="0"/>
                <a:cs typeface="Times New Roman" panose="02020603050405020304" pitchFamily="18" charset="0"/>
              </a:rPr>
              <a:t> to </a:t>
            </a:r>
            <a:r>
              <a:rPr lang="en-US" altLang="en-US" sz="2400" u="sng">
                <a:latin typeface="Times New Roman" panose="02020603050405020304" pitchFamily="18" charset="0"/>
                <a:cs typeface="Times New Roman" panose="02020603050405020304" pitchFamily="18" charset="0"/>
              </a:rPr>
              <a:t>inverted repeats</a:t>
            </a:r>
            <a:r>
              <a:rPr lang="en-US" altLang="en-US" sz="2400">
                <a:latin typeface="Times New Roman" panose="02020603050405020304" pitchFamily="18" charset="0"/>
                <a:cs typeface="Times New Roman" panose="02020603050405020304" pitchFamily="18" charset="0"/>
              </a:rPr>
              <a:t> and normally found in the cytoplasm</a:t>
            </a:r>
          </a:p>
          <a:p>
            <a:pPr marL="52388" indent="-52388" eaLnBrk="1" hangingPunct="1">
              <a:lnSpc>
                <a:spcPct val="80000"/>
              </a:lnSpc>
              <a:buFontTx/>
              <a:buNone/>
            </a:pPr>
            <a:endParaRPr lang="en-US" altLang="en-US" sz="1200">
              <a:latin typeface="Times New Roman" panose="02020603050405020304" pitchFamily="18" charset="0"/>
              <a:cs typeface="Times New Roman" panose="02020603050405020304" pitchFamily="18" charset="0"/>
            </a:endParaRPr>
          </a:p>
          <a:p>
            <a:pPr marL="52388" indent="-52388" eaLnBrk="1" hangingPunct="1">
              <a:lnSpc>
                <a:spcPct val="80000"/>
              </a:lnSpc>
              <a:buFontTx/>
              <a:buNone/>
            </a:pPr>
            <a:r>
              <a:rPr lang="en-US" altLang="en-US" sz="2400">
                <a:latin typeface="Times New Roman" panose="02020603050405020304" pitchFamily="18" charset="0"/>
                <a:cs typeface="Times New Roman" panose="02020603050405020304" pitchFamily="18" charset="0"/>
              </a:rPr>
              <a:t>2- The response elements for vitamin D3 receptor (VDRE), thyroid hormone receptor (TRE), and retinoic acid (</a:t>
            </a:r>
            <a:r>
              <a:rPr lang="en-US" altLang="en-US" sz="1400">
                <a:latin typeface="Times New Roman" panose="02020603050405020304" pitchFamily="18" charset="0"/>
                <a:cs typeface="Times New Roman" panose="02020603050405020304" pitchFamily="18" charset="0"/>
              </a:rPr>
              <a:t>vitamin A-derived</a:t>
            </a:r>
            <a:r>
              <a:rPr lang="en-US" altLang="en-US" sz="2400">
                <a:latin typeface="Times New Roman" panose="02020603050405020304" pitchFamily="18" charset="0"/>
                <a:cs typeface="Times New Roman" panose="02020603050405020304" pitchFamily="18" charset="0"/>
              </a:rPr>
              <a:t>) receptor (RARE) bind as </a:t>
            </a:r>
            <a:r>
              <a:rPr lang="en-US" altLang="en-US" sz="2400" u="sng">
                <a:latin typeface="Times New Roman" panose="02020603050405020304" pitchFamily="18" charset="0"/>
                <a:cs typeface="Times New Roman" panose="02020603050405020304" pitchFamily="18" charset="0"/>
              </a:rPr>
              <a:t>heterodimeric</a:t>
            </a:r>
            <a:r>
              <a:rPr lang="en-US" altLang="en-US" sz="2400">
                <a:latin typeface="Times New Roman" panose="02020603050405020304" pitchFamily="18" charset="0"/>
                <a:cs typeface="Times New Roman" panose="02020603050405020304" pitchFamily="18" charset="0"/>
              </a:rPr>
              <a:t> to </a:t>
            </a:r>
            <a:r>
              <a:rPr lang="en-US" altLang="en-US" sz="2400" u="sng">
                <a:latin typeface="Times New Roman" panose="02020603050405020304" pitchFamily="18" charset="0"/>
                <a:cs typeface="Times New Roman" panose="02020603050405020304" pitchFamily="18" charset="0"/>
              </a:rPr>
              <a:t>direct repeat</a:t>
            </a:r>
            <a:r>
              <a:rPr lang="en-US" altLang="en-US" sz="2400">
                <a:latin typeface="Times New Roman" panose="02020603050405020304" pitchFamily="18" charset="0"/>
                <a:cs typeface="Times New Roman" panose="02020603050405020304" pitchFamily="18" charset="0"/>
              </a:rPr>
              <a:t> separated by three to five base pairs. and normally found in the nucleus. </a:t>
            </a:r>
          </a:p>
          <a:p>
            <a:pPr marL="52388" indent="-52388" eaLnBrk="1" hangingPunct="1">
              <a:lnSpc>
                <a:spcPct val="80000"/>
              </a:lnSpc>
              <a:buFontTx/>
              <a:buNone/>
            </a:pPr>
            <a:endParaRPr lang="en-US" altLang="en-US" sz="2400">
              <a:latin typeface="Times New Roman" panose="02020603050405020304" pitchFamily="18" charset="0"/>
              <a:cs typeface="Times New Roman" panose="02020603050405020304" pitchFamily="18" charset="0"/>
            </a:endParaRPr>
          </a:p>
        </p:txBody>
      </p:sp>
      <p:pic>
        <p:nvPicPr>
          <p:cNvPr id="34819" name="Picture 3">
            <a:extLst>
              <a:ext uri="{FF2B5EF4-FFF2-40B4-BE49-F238E27FC236}">
                <a16:creationId xmlns:a16="http://schemas.microsoft.com/office/drawing/2014/main" id="{F99A58C4-C285-3CE3-45D6-590FC6E6F22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84650" y="44450"/>
            <a:ext cx="4959350" cy="6432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3">
            <a:extLst>
              <a:ext uri="{FF2B5EF4-FFF2-40B4-BE49-F238E27FC236}">
                <a16:creationId xmlns:a16="http://schemas.microsoft.com/office/drawing/2014/main" id="{248AE791-9EC3-D8B8-90C6-BB655585E351}"/>
              </a:ext>
            </a:extLst>
          </p:cNvPr>
          <p:cNvSpPr>
            <a:spLocks noGrp="1" noChangeArrowheads="1"/>
          </p:cNvSpPr>
          <p:nvPr>
            <p:ph type="body" idx="1"/>
          </p:nvPr>
        </p:nvSpPr>
        <p:spPr>
          <a:xfrm>
            <a:off x="152400" y="152400"/>
            <a:ext cx="8839200" cy="6553200"/>
          </a:xfrm>
        </p:spPr>
        <p:txBody>
          <a:bodyPr/>
          <a:lstStyle/>
          <a:p>
            <a:pPr eaLnBrk="1" hangingPunct="1">
              <a:lnSpc>
                <a:spcPct val="80000"/>
              </a:lnSpc>
            </a:pPr>
            <a:r>
              <a:rPr lang="en-AU" altLang="en-US" sz="2200" b="1" u="sng"/>
              <a:t>Activation of the Cytoplasmic Apo-Receptor Complexes</a:t>
            </a:r>
            <a:endParaRPr lang="en-AU" altLang="en-US" sz="2200" u="sng"/>
          </a:p>
          <a:p>
            <a:pPr eaLnBrk="1" hangingPunct="1">
              <a:lnSpc>
                <a:spcPct val="80000"/>
              </a:lnSpc>
            </a:pPr>
            <a:r>
              <a:rPr lang="en-AU" altLang="en-US" sz="2100"/>
              <a:t>In the absence of hormones the cytoplasmic receptors remain in an inactive complex, designated the apo-receptor complex. </a:t>
            </a:r>
          </a:p>
          <a:p>
            <a:pPr eaLnBrk="1" hangingPunct="1">
              <a:lnSpc>
                <a:spcPct val="80000"/>
              </a:lnSpc>
            </a:pPr>
            <a:r>
              <a:rPr lang="en-AU" altLang="en-US" sz="2100"/>
              <a:t>In the aporeceptor complex the receptor is bound to proteins belonging to the heat shock protein (Hsp). </a:t>
            </a:r>
          </a:p>
          <a:p>
            <a:pPr eaLnBrk="1" hangingPunct="1">
              <a:lnSpc>
                <a:spcPct val="80000"/>
              </a:lnSpc>
            </a:pPr>
            <a:r>
              <a:rPr lang="en-AU" altLang="ja-JP" sz="2100">
                <a:ea typeface="ＭＳ Ｐゴシック" panose="020B0600070205080204" pitchFamily="34" charset="-128"/>
              </a:rPr>
              <a:t>The heat shock proteins (example chaperones) are used as tools in this system for regulation of activity of the steroid hormone receptors and to fix the receptor in a conformation which allows high affinity binding to the hormone. </a:t>
            </a:r>
          </a:p>
          <a:p>
            <a:pPr eaLnBrk="1" hangingPunct="1">
              <a:lnSpc>
                <a:spcPct val="80000"/>
              </a:lnSpc>
            </a:pPr>
            <a:endParaRPr lang="en-AU" altLang="en-US" sz="2100"/>
          </a:p>
          <a:p>
            <a:pPr eaLnBrk="1" hangingPunct="1">
              <a:lnSpc>
                <a:spcPct val="80000"/>
              </a:lnSpc>
            </a:pPr>
            <a:r>
              <a:rPr lang="en-AU" altLang="en-US" sz="2100"/>
              <a:t>The cytoplasmic receptors interact with at least </a:t>
            </a:r>
            <a:r>
              <a:rPr lang="en-AU" altLang="en-US" sz="2100" u="sng"/>
              <a:t>three heat shock protein</a:t>
            </a:r>
            <a:r>
              <a:rPr lang="en-AU" altLang="en-US" sz="2100"/>
              <a:t> Hsp90, Hsp70 and Hsp56. </a:t>
            </a:r>
          </a:p>
          <a:p>
            <a:pPr eaLnBrk="1" hangingPunct="1">
              <a:lnSpc>
                <a:spcPct val="80000"/>
              </a:lnSpc>
            </a:pPr>
            <a:r>
              <a:rPr lang="en-AU" altLang="en-US" sz="2100"/>
              <a:t>The binding of the hormone to the aporeceptor complex leads to conformational change in the receptor and the release of heat shock proteins. </a:t>
            </a:r>
          </a:p>
          <a:p>
            <a:pPr eaLnBrk="1" hangingPunct="1">
              <a:lnSpc>
                <a:spcPct val="80000"/>
              </a:lnSpc>
            </a:pPr>
            <a:r>
              <a:rPr lang="en-AU" altLang="en-US" sz="2100"/>
              <a:t>The receptor activation initiates the </a:t>
            </a:r>
            <a:r>
              <a:rPr lang="en-AU" altLang="en-US" sz="2100" u="sng"/>
              <a:t>translocation</a:t>
            </a:r>
            <a:r>
              <a:rPr lang="en-AU" altLang="en-US" sz="2100"/>
              <a:t> of the ligand-receptor into the nucleus frequently as a </a:t>
            </a:r>
            <a:r>
              <a:rPr lang="en-AU" altLang="en-US" sz="2100" u="sng"/>
              <a:t>homodiamer</a:t>
            </a:r>
            <a:r>
              <a:rPr lang="en-AU" altLang="en-US" sz="2100"/>
              <a:t> and bind to DNA. </a:t>
            </a:r>
          </a:p>
          <a:p>
            <a:pPr eaLnBrk="1" hangingPunct="1">
              <a:lnSpc>
                <a:spcPct val="80000"/>
              </a:lnSpc>
            </a:pPr>
            <a:r>
              <a:rPr lang="en-AU" altLang="en-US" sz="2100"/>
              <a:t>Receptors dimerization is required before the activated receptor can bind to their HRE. </a:t>
            </a:r>
            <a:endParaRPr lang="en-AU" altLang="ja-JP" sz="2100">
              <a:ea typeface="ＭＳ Ｐゴシック" panose="020B0600070205080204" pitchFamily="34" charset="-128"/>
            </a:endParaRPr>
          </a:p>
          <a:p>
            <a:pPr eaLnBrk="1" hangingPunct="1">
              <a:lnSpc>
                <a:spcPct val="80000"/>
              </a:lnSpc>
            </a:pPr>
            <a:r>
              <a:rPr lang="en-AU" altLang="ja-JP" sz="2100">
                <a:ea typeface="ＭＳ Ｐゴシック" panose="020B0600070205080204" pitchFamily="34" charset="-128"/>
              </a:rPr>
              <a:t>The now activated receptor moves into the nucleus and binds with high affinity to a specific HRE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8914" name="Picture 1">
            <a:extLst>
              <a:ext uri="{FF2B5EF4-FFF2-40B4-BE49-F238E27FC236}">
                <a16:creationId xmlns:a16="http://schemas.microsoft.com/office/drawing/2014/main" id="{B0C912D3-2E18-F106-ECCC-0F70B1989D54}"/>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71563" y="138113"/>
            <a:ext cx="7000875" cy="658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630F8919-6BC5-D358-7F47-86CD2CEB5FC8}"/>
              </a:ext>
            </a:extLst>
          </p:cNvPr>
          <p:cNvSpPr>
            <a:spLocks noGrp="1" noChangeArrowheads="1"/>
          </p:cNvSpPr>
          <p:nvPr>
            <p:ph type="body" idx="1"/>
          </p:nvPr>
        </p:nvSpPr>
        <p:spPr>
          <a:xfrm>
            <a:off x="127000" y="5346700"/>
            <a:ext cx="8915400" cy="1295400"/>
          </a:xfrm>
        </p:spPr>
        <p:txBody>
          <a:bodyPr/>
          <a:lstStyle/>
          <a:p>
            <a:pPr marL="0" indent="0" eaLnBrk="1" hangingPunct="1">
              <a:lnSpc>
                <a:spcPct val="80000"/>
              </a:lnSpc>
              <a:buFontTx/>
              <a:buNone/>
            </a:pPr>
            <a:r>
              <a:rPr lang="en-AU" altLang="ja-JP" sz="1600" b="1">
                <a:ea typeface="ＭＳ Ｐゴシック" panose="020B0600070205080204" pitchFamily="34" charset="-128"/>
              </a:rPr>
              <a:t>The mechanism of steroid hormone action. Steroid hormones are lipid-soluble and thus readily diffuse through the plasma membrane of cells. They bind to receptor proteins in either the cytoplasm or nucleus (not shown). If the steroid binds to a receptor in the cytoplasm, the hormone-receptor complex moves into the nucleus. The hormone-receptor complex then binds to specific regions of the major groove of DNA, stimulating the production of messenger RNA (mRNA).</a:t>
            </a:r>
            <a:endParaRPr lang="en-AU" altLang="en-US" sz="1600" b="1"/>
          </a:p>
        </p:txBody>
      </p:sp>
      <p:pic>
        <p:nvPicPr>
          <p:cNvPr id="5123" name="Picture 3">
            <a:extLst>
              <a:ext uri="{FF2B5EF4-FFF2-40B4-BE49-F238E27FC236}">
                <a16:creationId xmlns:a16="http://schemas.microsoft.com/office/drawing/2014/main" id="{93D254C4-C9B4-8BE4-014D-D828F839D90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521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62" name="Rectangle 3">
            <a:extLst>
              <a:ext uri="{FF2B5EF4-FFF2-40B4-BE49-F238E27FC236}">
                <a16:creationId xmlns:a16="http://schemas.microsoft.com/office/drawing/2014/main" id="{63AC3990-A8BA-8C81-7B34-DE86981AEAFA}"/>
              </a:ext>
            </a:extLst>
          </p:cNvPr>
          <p:cNvSpPr>
            <a:spLocks noGrp="1" noChangeArrowheads="1"/>
          </p:cNvSpPr>
          <p:nvPr>
            <p:ph type="body" idx="1"/>
          </p:nvPr>
        </p:nvSpPr>
        <p:spPr>
          <a:xfrm>
            <a:off x="0" y="152400"/>
            <a:ext cx="9144000" cy="6705600"/>
          </a:xfrm>
        </p:spPr>
        <p:txBody>
          <a:bodyPr/>
          <a:lstStyle/>
          <a:p>
            <a:pPr eaLnBrk="1" hangingPunct="1">
              <a:lnSpc>
                <a:spcPct val="80000"/>
              </a:lnSpc>
              <a:buFontTx/>
              <a:buNone/>
            </a:pPr>
            <a:r>
              <a:rPr lang="en-AU" altLang="ja-JP" sz="2600" b="1" u="sng">
                <a:ea typeface="ＭＳ Ｐゴシック" panose="020B0600070205080204" pitchFamily="34" charset="-128"/>
              </a:rPr>
              <a:t>2- Activations of receptors located within the nucleus (in association with chromatin)</a:t>
            </a:r>
          </a:p>
          <a:p>
            <a:pPr eaLnBrk="1" hangingPunct="1">
              <a:lnSpc>
                <a:spcPct val="80000"/>
              </a:lnSpc>
              <a:buFontTx/>
              <a:buNone/>
            </a:pPr>
            <a:endParaRPr lang="en-AU" altLang="en-US" sz="2600" b="1" u="sng"/>
          </a:p>
          <a:p>
            <a:pPr eaLnBrk="1" hangingPunct="1">
              <a:lnSpc>
                <a:spcPct val="80000"/>
              </a:lnSpc>
            </a:pPr>
            <a:r>
              <a:rPr lang="en-AU" altLang="en-US" sz="2600"/>
              <a:t>Most intracellular receptors are gene-specific transcription factors, proteins that bind to DNA and regulate the transcription of certain genes</a:t>
            </a:r>
            <a:r>
              <a:rPr lang="en-US" altLang="en-US" sz="2600"/>
              <a:t>.</a:t>
            </a:r>
            <a:endParaRPr lang="en-AU" altLang="en-US" sz="2600"/>
          </a:p>
          <a:p>
            <a:pPr eaLnBrk="1" hangingPunct="1">
              <a:lnSpc>
                <a:spcPct val="80000"/>
              </a:lnSpc>
            </a:pPr>
            <a:r>
              <a:rPr lang="en-AU" altLang="en-US" sz="2600"/>
              <a:t>Normally hormone receptors localized in the nucleus </a:t>
            </a:r>
            <a:r>
              <a:rPr lang="en-US" altLang="en-US" sz="2600"/>
              <a:t>most often found bounded with DNA and a corepressor protein. Therefore they act as repressors of gene activity. </a:t>
            </a:r>
          </a:p>
          <a:p>
            <a:pPr eaLnBrk="1" hangingPunct="1">
              <a:lnSpc>
                <a:spcPct val="80000"/>
              </a:lnSpc>
            </a:pPr>
            <a:endParaRPr lang="en-US" altLang="en-US" sz="2600"/>
          </a:p>
          <a:p>
            <a:pPr eaLnBrk="1" hangingPunct="1">
              <a:lnSpc>
                <a:spcPct val="80000"/>
              </a:lnSpc>
            </a:pPr>
            <a:r>
              <a:rPr lang="en-US" altLang="en-US" sz="2600"/>
              <a:t>The binding of hormones to their </a:t>
            </a:r>
            <a:r>
              <a:rPr lang="en-AU" altLang="en-US" sz="2600"/>
              <a:t>nucleus </a:t>
            </a:r>
            <a:r>
              <a:rPr lang="en-US" altLang="en-US" sz="2600"/>
              <a:t>receptor </a:t>
            </a:r>
            <a:r>
              <a:rPr lang="en-AU" altLang="en-US" sz="2600"/>
              <a:t>causes the dissociation of the corepressor and binding of coactivator proteins which attract the RNA polymerase and the </a:t>
            </a:r>
            <a:r>
              <a:rPr lang="en-US" altLang="en-US" sz="2600"/>
              <a:t>activation of gene expression is usually observed. </a:t>
            </a:r>
          </a:p>
          <a:p>
            <a:pPr eaLnBrk="1" hangingPunct="1">
              <a:lnSpc>
                <a:spcPct val="80000"/>
              </a:lnSpc>
            </a:pPr>
            <a:r>
              <a:rPr lang="en-US" altLang="en-US" sz="2600"/>
              <a:t>Also in rare examples the binding of the ligand has an inhibitory effect on gene activation</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010" name="Rectangle 3">
            <a:extLst>
              <a:ext uri="{FF2B5EF4-FFF2-40B4-BE49-F238E27FC236}">
                <a16:creationId xmlns:a16="http://schemas.microsoft.com/office/drawing/2014/main" id="{79B641B1-6B56-AA36-44DD-149CFB37B57B}"/>
              </a:ext>
            </a:extLst>
          </p:cNvPr>
          <p:cNvSpPr>
            <a:spLocks noGrp="1" noChangeArrowheads="1"/>
          </p:cNvSpPr>
          <p:nvPr>
            <p:ph type="body" idx="1"/>
          </p:nvPr>
        </p:nvSpPr>
        <p:spPr>
          <a:xfrm>
            <a:off x="152400" y="228600"/>
            <a:ext cx="8763000" cy="6477000"/>
          </a:xfrm>
        </p:spPr>
        <p:txBody>
          <a:bodyPr/>
          <a:lstStyle/>
          <a:p>
            <a:pPr eaLnBrk="1" hangingPunct="1"/>
            <a:r>
              <a:rPr lang="en-US" altLang="en-US" sz="2800"/>
              <a:t>Coactivators, corepressors, and other mediator proteins do not bind directly to DNA but generally bind to components of the receptor complex and mediate its assembly at the promoter. They can be specific for a given gene transcription factor or general and bind many different gene-specific transcription factors.</a:t>
            </a:r>
            <a:endParaRPr lang="en-AU" altLang="en-US" sz="2800"/>
          </a:p>
          <a:p>
            <a:pPr eaLnBrk="1" hangingPunct="1"/>
            <a:r>
              <a:rPr lang="en-AU" altLang="en-US" sz="2800"/>
              <a:t>Nuclear receptor coactivators influence receptor transcription through a variety of mechanisms, including acetylation, methylation, phosphorylation and mRNA splicing</a:t>
            </a:r>
            <a:endParaRPr lang="en-AU" altLang="ja-JP" sz="2800">
              <a:ea typeface="ＭＳ Ｐゴシック" panose="020B0600070205080204" pitchFamily="34" charset="-128"/>
            </a:endParaRPr>
          </a:p>
          <a:p>
            <a:pPr eaLnBrk="1" hangingPunct="1"/>
            <a:endParaRPr lang="en-AU" altLang="ja-JP" sz="2800">
              <a:ea typeface="ＭＳ Ｐゴシック" panose="020B0600070205080204" pitchFamily="34" charset="-128"/>
            </a:endParaRPr>
          </a:p>
          <a:p>
            <a:pPr eaLnBrk="1" hangingPunct="1"/>
            <a:r>
              <a:rPr lang="en-AU" altLang="ja-JP" sz="2800">
                <a:ea typeface="ＭＳ Ｐゴシック" panose="020B0600070205080204" pitchFamily="34" charset="-128"/>
              </a:rPr>
              <a:t>The function of corepressors is to suppress or silence gene transcription.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3">
            <a:extLst>
              <a:ext uri="{FF2B5EF4-FFF2-40B4-BE49-F238E27FC236}">
                <a16:creationId xmlns:a16="http://schemas.microsoft.com/office/drawing/2014/main" id="{9C5FFA74-31AB-F9A2-4E97-F0D415406154}"/>
              </a:ext>
            </a:extLst>
          </p:cNvPr>
          <p:cNvSpPr>
            <a:spLocks noGrp="1" noChangeArrowheads="1"/>
          </p:cNvSpPr>
          <p:nvPr>
            <p:ph type="body" idx="1"/>
          </p:nvPr>
        </p:nvSpPr>
        <p:spPr>
          <a:xfrm>
            <a:off x="0" y="0"/>
            <a:ext cx="2971800" cy="6858000"/>
          </a:xfrm>
        </p:spPr>
        <p:txBody>
          <a:bodyPr/>
          <a:lstStyle/>
          <a:p>
            <a:pPr marL="0" indent="0">
              <a:lnSpc>
                <a:spcPct val="80000"/>
              </a:lnSpc>
              <a:buFontTx/>
              <a:buNone/>
            </a:pPr>
            <a:r>
              <a:rPr lang="en-US" altLang="en-US" sz="1900" b="1">
                <a:latin typeface="Times New Roman" panose="02020603050405020304" pitchFamily="18" charset="0"/>
                <a:cs typeface="Times New Roman" panose="02020603050405020304" pitchFamily="18" charset="0"/>
              </a:rPr>
              <a:t>Nuclear Receptors as Ligand-Dependent Transcription Factors.</a:t>
            </a:r>
          </a:p>
          <a:p>
            <a:pPr marL="0" indent="0">
              <a:lnSpc>
                <a:spcPct val="80000"/>
              </a:lnSpc>
              <a:buFontTx/>
              <a:buNone/>
            </a:pPr>
            <a:r>
              <a:rPr lang="en-US" altLang="en-US" sz="1900" u="sng">
                <a:latin typeface="Times New Roman" panose="02020603050405020304" pitchFamily="18" charset="0"/>
                <a:cs typeface="Times New Roman" panose="02020603050405020304" pitchFamily="18" charset="0"/>
              </a:rPr>
              <a:t>A</a:t>
            </a:r>
            <a:r>
              <a:rPr lang="en-US" altLang="en-US" sz="1900">
                <a:latin typeface="Times New Roman" panose="02020603050405020304" pitchFamily="18" charset="0"/>
                <a:cs typeface="Times New Roman" panose="02020603050405020304" pitchFamily="18" charset="0"/>
              </a:rPr>
              <a:t>: in the absence of agonist ligand, the TAF2-domain conformation promotes receptor interaction with corepressors. The multiple-subunit corepressor complex stabilizes repressive local chromatin structure and blocks access of the transcription machinery (red X) to the promoter. </a:t>
            </a:r>
          </a:p>
          <a:p>
            <a:pPr marL="0" indent="0">
              <a:lnSpc>
                <a:spcPct val="80000"/>
              </a:lnSpc>
              <a:buFontTx/>
              <a:buNone/>
            </a:pPr>
            <a:r>
              <a:rPr lang="en-US" altLang="en-US" sz="1900" b="1" u="sng">
                <a:latin typeface="Times New Roman" panose="02020603050405020304" pitchFamily="18" charset="0"/>
                <a:cs typeface="Times New Roman" panose="02020603050405020304" pitchFamily="18" charset="0"/>
              </a:rPr>
              <a:t>B”</a:t>
            </a:r>
            <a:r>
              <a:rPr lang="en-US" altLang="en-US" sz="1900">
                <a:latin typeface="Times New Roman" panose="02020603050405020304" pitchFamily="18" charset="0"/>
                <a:cs typeface="Times New Roman" panose="02020603050405020304" pitchFamily="18" charset="0"/>
              </a:rPr>
              <a:t>, Ligand binding triggers a conformational change in the TAF2 domain, which destabilizes corepressor interaction and promotes coactivator binding. </a:t>
            </a:r>
          </a:p>
          <a:p>
            <a:pPr marL="0" indent="0">
              <a:lnSpc>
                <a:spcPct val="80000"/>
              </a:lnSpc>
              <a:buFontTx/>
              <a:buNone/>
            </a:pPr>
            <a:r>
              <a:rPr lang="en-US" altLang="en-US" sz="1900">
                <a:latin typeface="Times New Roman" panose="02020603050405020304" pitchFamily="18" charset="0"/>
                <a:cs typeface="Times New Roman" panose="02020603050405020304" pitchFamily="18" charset="0"/>
              </a:rPr>
              <a:t>Multiple-subunit coactivator complexes activate local chromatin structure and recruit the transcription machinery to the promoter, where target-gene transcription commences.</a:t>
            </a:r>
            <a:endParaRPr lang="en-AU" altLang="en-US" sz="1900">
              <a:latin typeface="Times New Roman" panose="02020603050405020304" pitchFamily="18" charset="0"/>
              <a:cs typeface="Times New Roman" panose="02020603050405020304" pitchFamily="18" charset="0"/>
            </a:endParaRPr>
          </a:p>
        </p:txBody>
      </p:sp>
      <p:pic>
        <p:nvPicPr>
          <p:cNvPr id="45059" name="Picture 4">
            <a:extLst>
              <a:ext uri="{FF2B5EF4-FFF2-40B4-BE49-F238E27FC236}">
                <a16:creationId xmlns:a16="http://schemas.microsoft.com/office/drawing/2014/main" id="{DFA5F714-FB8E-FE1A-7E77-CCACCEFF643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19400" y="0"/>
            <a:ext cx="6305550" cy="687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3">
            <a:extLst>
              <a:ext uri="{FF2B5EF4-FFF2-40B4-BE49-F238E27FC236}">
                <a16:creationId xmlns:a16="http://schemas.microsoft.com/office/drawing/2014/main" id="{A322F1E4-CCC7-610F-3B8B-872C80CEEE1F}"/>
              </a:ext>
            </a:extLst>
          </p:cNvPr>
          <p:cNvSpPr>
            <a:spLocks noGrp="1" noChangeArrowheads="1"/>
          </p:cNvSpPr>
          <p:nvPr>
            <p:ph type="body" idx="1"/>
          </p:nvPr>
        </p:nvSpPr>
        <p:spPr>
          <a:xfrm>
            <a:off x="152400" y="152400"/>
            <a:ext cx="8839200" cy="6477000"/>
          </a:xfrm>
        </p:spPr>
        <p:txBody>
          <a:bodyPr/>
          <a:lstStyle/>
          <a:p>
            <a:r>
              <a:rPr lang="en-US" altLang="en-US" sz="2600"/>
              <a:t>Nuclear receptors (NRs) are ligand-inducible transcription factors that specifically regulate the expression of target genes involved in metabolism, development, and reproduction.</a:t>
            </a:r>
          </a:p>
          <a:p>
            <a:endParaRPr lang="en-US" altLang="en-US" sz="2600"/>
          </a:p>
          <a:p>
            <a:r>
              <a:rPr lang="en-AU" altLang="en-US" sz="2600"/>
              <a:t>The nuclear receptor superfamily include nuclear hormone receptors (NHRs) and orphan nuclear receptors. </a:t>
            </a:r>
          </a:p>
          <a:p>
            <a:endParaRPr lang="en-AU" altLang="en-US" sz="2600"/>
          </a:p>
          <a:p>
            <a:pPr eaLnBrk="1" hangingPunct="1">
              <a:lnSpc>
                <a:spcPct val="90000"/>
              </a:lnSpc>
            </a:pPr>
            <a:r>
              <a:rPr lang="en-AU" altLang="en-US" sz="2600"/>
              <a:t>NHRs are receptors for which hormonal ligands have been identified, whereas orphan receptors are so named because their ligands or stimulaters are unknown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3">
            <a:extLst>
              <a:ext uri="{FF2B5EF4-FFF2-40B4-BE49-F238E27FC236}">
                <a16:creationId xmlns:a16="http://schemas.microsoft.com/office/drawing/2014/main" id="{002C102E-8581-8B17-ADAE-F444FB050639}"/>
              </a:ext>
            </a:extLst>
          </p:cNvPr>
          <p:cNvSpPr>
            <a:spLocks noGrp="1" noChangeArrowheads="1"/>
          </p:cNvSpPr>
          <p:nvPr>
            <p:ph type="body" idx="1"/>
          </p:nvPr>
        </p:nvSpPr>
        <p:spPr>
          <a:xfrm>
            <a:off x="152400" y="139700"/>
            <a:ext cx="8763000" cy="6629400"/>
          </a:xfrm>
        </p:spPr>
        <p:txBody>
          <a:bodyPr/>
          <a:lstStyle/>
          <a:p>
            <a:pPr eaLnBrk="1" hangingPunct="1">
              <a:lnSpc>
                <a:spcPct val="90000"/>
              </a:lnSpc>
            </a:pPr>
            <a:r>
              <a:rPr lang="en-AU" altLang="en-US" sz="2800"/>
              <a:t>Often the hormones together with nuclear receptors function as inducers or repressors of gene expression.</a:t>
            </a:r>
          </a:p>
          <a:p>
            <a:pPr eaLnBrk="1" hangingPunct="1">
              <a:lnSpc>
                <a:spcPct val="90000"/>
              </a:lnSpc>
            </a:pPr>
            <a:endParaRPr lang="en-AU" altLang="en-US" sz="2800"/>
          </a:p>
          <a:p>
            <a:pPr eaLnBrk="1" hangingPunct="1">
              <a:lnSpc>
                <a:spcPct val="90000"/>
              </a:lnSpc>
            </a:pPr>
            <a:r>
              <a:rPr lang="en-AU" altLang="en-US" sz="2800"/>
              <a:t>In the case of the cytosolic receptors, the hormone binding induces translocation into the nucleus where the hormone-receptor complex binds a DNA element and alters the transcription of the target gene.</a:t>
            </a:r>
          </a:p>
          <a:p>
            <a:pPr eaLnBrk="1" hangingPunct="1">
              <a:lnSpc>
                <a:spcPct val="90000"/>
              </a:lnSpc>
            </a:pPr>
            <a:endParaRPr lang="en-AU" altLang="en-US" sz="2800"/>
          </a:p>
          <a:p>
            <a:pPr eaLnBrk="1" hangingPunct="1">
              <a:lnSpc>
                <a:spcPct val="90000"/>
              </a:lnSpc>
            </a:pPr>
            <a:r>
              <a:rPr lang="en-AU" altLang="en-US" sz="2800"/>
              <a:t>Transcription factor, defined as any regulatory protein that directly influences gene transcription.</a:t>
            </a:r>
            <a:endParaRPr lang="en-AU" altLang="ja-JP" sz="2800">
              <a:ea typeface="ＭＳ Ｐゴシック" panose="020B0600070205080204" pitchFamily="34" charset="-12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3">
            <a:extLst>
              <a:ext uri="{FF2B5EF4-FFF2-40B4-BE49-F238E27FC236}">
                <a16:creationId xmlns:a16="http://schemas.microsoft.com/office/drawing/2014/main" id="{40EC8AE1-F930-B821-7A4B-CABC53F7C28E}"/>
              </a:ext>
            </a:extLst>
          </p:cNvPr>
          <p:cNvSpPr>
            <a:spLocks noGrp="1" noChangeArrowheads="1"/>
          </p:cNvSpPr>
          <p:nvPr>
            <p:ph type="body" idx="1"/>
          </p:nvPr>
        </p:nvSpPr>
        <p:spPr>
          <a:xfrm>
            <a:off x="228600" y="152400"/>
            <a:ext cx="8610600" cy="6477000"/>
          </a:xfrm>
        </p:spPr>
        <p:txBody>
          <a:bodyPr/>
          <a:lstStyle/>
          <a:p>
            <a:pPr eaLnBrk="1" hangingPunct="1">
              <a:lnSpc>
                <a:spcPct val="80000"/>
              </a:lnSpc>
            </a:pPr>
            <a:r>
              <a:rPr lang="en-AU" altLang="en-US" sz="2800" b="1" u="sng"/>
              <a:t>Nuclear Receptors groups</a:t>
            </a:r>
            <a:endParaRPr lang="en-AU" altLang="en-US" sz="2800" u="sng"/>
          </a:p>
          <a:p>
            <a:pPr eaLnBrk="1" hangingPunct="1">
              <a:lnSpc>
                <a:spcPct val="80000"/>
              </a:lnSpc>
            </a:pPr>
            <a:r>
              <a:rPr lang="en-AU" altLang="en-US" sz="2800"/>
              <a:t>Based on the receptor activation mechanism the nuclear receptors can be divided into two basic groups:</a:t>
            </a:r>
          </a:p>
          <a:p>
            <a:pPr eaLnBrk="1" hangingPunct="1">
              <a:lnSpc>
                <a:spcPct val="80000"/>
              </a:lnSpc>
              <a:buFontTx/>
              <a:buNone/>
            </a:pPr>
            <a:r>
              <a:rPr lang="en-AU" altLang="en-US" sz="2800"/>
              <a:t>1- Nuclear hormone receptors localized in the </a:t>
            </a:r>
            <a:r>
              <a:rPr lang="en-AU" altLang="en-US" sz="2800" u="sng"/>
              <a:t>cytoplasm</a:t>
            </a:r>
            <a:r>
              <a:rPr lang="en-AU" altLang="en-US" sz="2800"/>
              <a:t>. </a:t>
            </a:r>
          </a:p>
          <a:p>
            <a:pPr eaLnBrk="1" hangingPunct="1">
              <a:lnSpc>
                <a:spcPct val="80000"/>
              </a:lnSpc>
            </a:pPr>
            <a:r>
              <a:rPr lang="en-AU" altLang="en-US" sz="2800"/>
              <a:t>The steroid hormone receptor receives the hormonal signal in the cytosol, becomes activated by hormone binding, at which point it enters the nucleus to regulate the transcription initiation of cognate genes. </a:t>
            </a:r>
          </a:p>
          <a:p>
            <a:pPr eaLnBrk="1" hangingPunct="1">
              <a:lnSpc>
                <a:spcPct val="80000"/>
              </a:lnSpc>
              <a:buFontTx/>
              <a:buNone/>
            </a:pPr>
            <a:endParaRPr lang="en-AU" altLang="en-US" sz="2800"/>
          </a:p>
          <a:p>
            <a:pPr eaLnBrk="1" hangingPunct="1">
              <a:lnSpc>
                <a:spcPct val="80000"/>
              </a:lnSpc>
              <a:buFontTx/>
              <a:buNone/>
            </a:pPr>
            <a:r>
              <a:rPr lang="en-AU" altLang="en-US" sz="2800"/>
              <a:t>2- Nuclear hormone receptors localized in the </a:t>
            </a:r>
            <a:r>
              <a:rPr lang="en-AU" altLang="en-US" sz="2800" u="sng"/>
              <a:t>nucleus</a:t>
            </a:r>
            <a:r>
              <a:rPr lang="en-AU" altLang="en-US" sz="2800"/>
              <a:t> bonded with nuclear DNA.</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3">
            <a:extLst>
              <a:ext uri="{FF2B5EF4-FFF2-40B4-BE49-F238E27FC236}">
                <a16:creationId xmlns:a16="http://schemas.microsoft.com/office/drawing/2014/main" id="{34F9F697-DC0B-DC06-8747-5882231E1B4E}"/>
              </a:ext>
            </a:extLst>
          </p:cNvPr>
          <p:cNvSpPr>
            <a:spLocks noGrp="1" noChangeArrowheads="1"/>
          </p:cNvSpPr>
          <p:nvPr>
            <p:ph type="body" idx="1"/>
          </p:nvPr>
        </p:nvSpPr>
        <p:spPr>
          <a:xfrm>
            <a:off x="304800" y="228600"/>
            <a:ext cx="8534400" cy="6324600"/>
          </a:xfrm>
        </p:spPr>
        <p:txBody>
          <a:bodyPr/>
          <a:lstStyle/>
          <a:p>
            <a:pPr eaLnBrk="1" hangingPunct="1"/>
            <a:r>
              <a:rPr lang="en-US" altLang="en-US" sz="2800" b="1" u="sng"/>
              <a:t>General structure of nuclear receptor </a:t>
            </a:r>
            <a:endParaRPr lang="en-AU" altLang="en-US" sz="2800"/>
          </a:p>
          <a:p>
            <a:pPr eaLnBrk="1" hangingPunct="1"/>
            <a:r>
              <a:rPr lang="en-AU" altLang="en-US" sz="2800"/>
              <a:t>A typical nuclear receptor consists of: </a:t>
            </a:r>
          </a:p>
          <a:p>
            <a:pPr eaLnBrk="1" hangingPunct="1">
              <a:buFontTx/>
              <a:buNone/>
            </a:pPr>
            <a:r>
              <a:rPr lang="en-AU" altLang="en-US" sz="2800" u="sng"/>
              <a:t>1</a:t>
            </a:r>
            <a:r>
              <a:rPr lang="en-AU" altLang="en-US" sz="2800" b="1" u="sng"/>
              <a:t>- </a:t>
            </a:r>
            <a:r>
              <a:rPr lang="en-US" altLang="en-US" sz="2800" b="1" u="sng"/>
              <a:t>The A/B region</a:t>
            </a:r>
            <a:r>
              <a:rPr lang="en-US" altLang="en-US" sz="2800" u="sng"/>
              <a:t> </a:t>
            </a:r>
            <a:r>
              <a:rPr lang="en-AU" altLang="en-US" sz="2800"/>
              <a:t>(N-terminal region).</a:t>
            </a:r>
            <a:r>
              <a:rPr lang="en-US" altLang="en-US" sz="2800"/>
              <a:t> This region is the most variable both in size and sequence and in many cases contains a ligand-independent transcription </a:t>
            </a:r>
            <a:r>
              <a:rPr lang="en-AU" altLang="en-US" sz="2800"/>
              <a:t>activation functions 1 (</a:t>
            </a:r>
            <a:r>
              <a:rPr lang="en-AU" altLang="en-US" sz="2800" u="sng"/>
              <a:t>T</a:t>
            </a:r>
            <a:r>
              <a:rPr lang="en-US" altLang="en-US" sz="2800" u="sng"/>
              <a:t>AF-1</a:t>
            </a:r>
            <a:r>
              <a:rPr lang="en-US" altLang="en-US" sz="2800"/>
              <a:t>) domain.</a:t>
            </a:r>
          </a:p>
          <a:p>
            <a:pPr eaLnBrk="1" hangingPunct="1"/>
            <a:r>
              <a:rPr lang="en-US" altLang="en-US" sz="2800"/>
              <a:t>The A/B domain shows promoter and cell-specific activity and is the target for phosphorylation mediated by different signaling pathways, and this modification can significantly affect transcriptional activity. </a:t>
            </a:r>
          </a:p>
          <a:p>
            <a:pPr eaLnBrk="1" hangingPunct="1"/>
            <a:r>
              <a:rPr lang="en-AU" altLang="en-US" sz="2800"/>
              <a:t>Phosphorylation may increase or decrease transcription.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5362" name="Picture 3">
            <a:extLst>
              <a:ext uri="{FF2B5EF4-FFF2-40B4-BE49-F238E27FC236}">
                <a16:creationId xmlns:a16="http://schemas.microsoft.com/office/drawing/2014/main" id="{69DA2811-A61F-0323-C353-C2ECA8A8EEF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1600" y="1157288"/>
            <a:ext cx="8966200" cy="463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3">
            <a:extLst>
              <a:ext uri="{FF2B5EF4-FFF2-40B4-BE49-F238E27FC236}">
                <a16:creationId xmlns:a16="http://schemas.microsoft.com/office/drawing/2014/main" id="{3833067E-C107-EF8D-8384-7082E53C921E}"/>
              </a:ext>
            </a:extLst>
          </p:cNvPr>
          <p:cNvSpPr>
            <a:spLocks noGrp="1" noChangeArrowheads="1"/>
          </p:cNvSpPr>
          <p:nvPr>
            <p:ph type="body" idx="1"/>
          </p:nvPr>
        </p:nvSpPr>
        <p:spPr/>
        <p:txBody>
          <a:bodyPr/>
          <a:lstStyle/>
          <a:p>
            <a:endParaRPr lang="en-US" altLang="en-US"/>
          </a:p>
        </p:txBody>
      </p:sp>
      <p:pic>
        <p:nvPicPr>
          <p:cNvPr id="17411" name="Picture 2">
            <a:extLst>
              <a:ext uri="{FF2B5EF4-FFF2-40B4-BE49-F238E27FC236}">
                <a16:creationId xmlns:a16="http://schemas.microsoft.com/office/drawing/2014/main" id="{0A9CE8A6-1AB2-6ABD-30E8-9B349B88FF5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675" y="152400"/>
            <a:ext cx="9056688" cy="655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9458" name="Picture 2">
            <a:extLst>
              <a:ext uri="{FF2B5EF4-FFF2-40B4-BE49-F238E27FC236}">
                <a16:creationId xmlns:a16="http://schemas.microsoft.com/office/drawing/2014/main" id="{AF49925A-9F69-7ACF-087C-02F89FAEC58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 y="563563"/>
            <a:ext cx="8939213" cy="4846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AU" sz="1800" b="0" i="0" u="none" strike="noStrike" cap="none" normalizeH="0" baseline="0" smtClean="0">
            <a:ln>
              <a:noFill/>
            </a:ln>
            <a:solidFill>
              <a:schemeClr val="tx1"/>
            </a:solidFill>
            <a:effectLst/>
            <a:latin typeface="Arial" pitchFamily="34" charset="0"/>
            <a:cs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AU" sz="1800" b="0" i="0" u="none" strike="noStrike" cap="none" normalizeH="0" baseline="0" smtClean="0">
            <a:ln>
              <a:noFill/>
            </a:ln>
            <a:solidFill>
              <a:schemeClr val="tx1"/>
            </a:solidFill>
            <a:effectLst/>
            <a:latin typeface="Arial" pitchFamily="34" charset="0"/>
            <a:cs typeface="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3095</TotalTime>
  <Words>1484</Words>
  <Application>Microsoft Office PowerPoint</Application>
  <PresentationFormat>عرض على الشاشة (4:3)</PresentationFormat>
  <Paragraphs>110</Paragraphs>
  <Slides>22</Slides>
  <Notes>21</Notes>
  <HiddenSlides>0</HiddenSlides>
  <MMClips>0</MMClips>
  <ScaleCrop>false</ScaleCrop>
  <HeadingPairs>
    <vt:vector size="4" baseType="variant">
      <vt:variant>
        <vt:lpstr>نسق</vt:lpstr>
      </vt:variant>
      <vt:variant>
        <vt:i4>1</vt:i4>
      </vt:variant>
      <vt:variant>
        <vt:lpstr>عناوين الشرائح</vt:lpstr>
      </vt:variant>
      <vt:variant>
        <vt:i4>22</vt:i4>
      </vt:variant>
    </vt:vector>
  </HeadingPairs>
  <TitlesOfParts>
    <vt:vector size="23" baseType="lpstr">
      <vt:lpstr>Default Design</vt:lpstr>
      <vt:lpstr>Nuclear Receptors (intracellular receptors)</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AL-SHUNEIGAT</dc:creator>
  <cp:lastModifiedBy>962797891825</cp:lastModifiedBy>
  <cp:revision>100</cp:revision>
  <cp:lastPrinted>1601-01-01T00:00:00Z</cp:lastPrinted>
  <dcterms:created xsi:type="dcterms:W3CDTF">2011-02-21T18:57:01Z</dcterms:created>
  <dcterms:modified xsi:type="dcterms:W3CDTF">2023-05-07T00:24:51Z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