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698" r:id="rId4"/>
  </p:sldMasterIdLst>
  <p:notesMasterIdLst>
    <p:notesMasterId r:id="rId36"/>
  </p:notesMasterIdLst>
  <p:handoutMasterIdLst>
    <p:handoutMasterId r:id="rId37"/>
  </p:handoutMasterIdLst>
  <p:sldIdLst>
    <p:sldId id="256" r:id="rId5"/>
    <p:sldId id="284" r:id="rId6"/>
    <p:sldId id="285" r:id="rId7"/>
    <p:sldId id="286" r:id="rId8"/>
    <p:sldId id="287" r:id="rId9"/>
    <p:sldId id="289" r:id="rId10"/>
    <p:sldId id="323" r:id="rId11"/>
    <p:sldId id="290" r:id="rId12"/>
    <p:sldId id="291" r:id="rId13"/>
    <p:sldId id="292" r:id="rId14"/>
    <p:sldId id="293" r:id="rId15"/>
    <p:sldId id="294" r:id="rId16"/>
    <p:sldId id="295" r:id="rId17"/>
    <p:sldId id="296" r:id="rId18"/>
    <p:sldId id="297" r:id="rId19"/>
    <p:sldId id="298" r:id="rId20"/>
    <p:sldId id="299" r:id="rId21"/>
    <p:sldId id="300" r:id="rId22"/>
    <p:sldId id="301" r:id="rId23"/>
    <p:sldId id="302" r:id="rId24"/>
    <p:sldId id="303" r:id="rId25"/>
    <p:sldId id="304" r:id="rId26"/>
    <p:sldId id="305" r:id="rId27"/>
    <p:sldId id="306" r:id="rId28"/>
    <p:sldId id="321" r:id="rId29"/>
    <p:sldId id="311" r:id="rId30"/>
    <p:sldId id="313" r:id="rId31"/>
    <p:sldId id="314" r:id="rId32"/>
    <p:sldId id="315" r:id="rId33"/>
    <p:sldId id="317" r:id="rId34"/>
    <p:sldId id="318" r:id="rId3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1C6FD"/>
    <a:srgbClr val="79AE02"/>
    <a:srgbClr val="067F9C"/>
    <a:srgbClr val="014E52"/>
    <a:srgbClr val="0C596D"/>
    <a:srgbClr val="03556D"/>
    <a:srgbClr val="145C72"/>
    <a:srgbClr val="0000A4"/>
    <a:srgbClr val="1ABEEB"/>
    <a:srgbClr val="1DA9B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4" autoAdjust="0"/>
    <p:restoredTop sz="94671" autoAdjust="0"/>
  </p:normalViewPr>
  <p:slideViewPr>
    <p:cSldViewPr snapToGrid="0">
      <p:cViewPr varScale="1">
        <p:scale>
          <a:sx n="65" d="100"/>
          <a:sy n="65" d="100"/>
        </p:scale>
        <p:origin x="724" y="4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6" d="100"/>
          <a:sy n="56" d="100"/>
        </p:scale>
        <p:origin x="-2838" y="-84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viewProps" Target="viewProps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handoutMaster" Target="handoutMasters/handoutMaster1.xml"/><Relationship Id="rId40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56876A3F-4FE3-4D4F-B92F-163183850746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94516C7-1FF3-F44B-93B1-24B9AA324A7A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C34C92B-6A45-864A-B429-22A9039765DA}" type="datetimeFigureOut">
              <a:rPr lang="en-US" smtClean="0"/>
              <a:t>03/11/2022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DC6268A-8AA9-4C40-BEFB-029DF3E81138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8E928AC-AE76-324A-BA05-D16BF60C79E1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E62C3C4-9460-4343-9283-24A378E2714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054897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D265FE6-BEE9-465E-9202-2D200EDE749C}" type="datetimeFigureOut">
              <a:rPr lang="en-GB" smtClean="0"/>
              <a:t>03/11/2022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6DE8F2A-B3D4-43F2-B39B-CD77F64A1950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461779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https://unckidneycenter.org/kidneyhealthlibrary/glomerular-disease/anca-vasculitis/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DE8F2A-B3D4-43F2-B39B-CD77F64A1950}" type="slidenum">
              <a:rPr lang="en-GB" smtClean="0"/>
              <a:t>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422568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9DC723F-A1C5-4F44-AA49-53FC8810F154}" type="slidenum">
              <a:rPr lang="ar-SA" altLang="en-US"/>
              <a:pPr/>
              <a:t>9</a:t>
            </a:fld>
            <a:endParaRPr lang="en-US" altLang="en-US"/>
          </a:p>
        </p:txBody>
      </p:sp>
      <p:sp>
        <p:nvSpPr>
          <p:cNvPr id="675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4175" y="687388"/>
            <a:ext cx="6089650" cy="3425825"/>
          </a:xfrm>
          <a:ln w="12700"/>
        </p:spPr>
      </p:sp>
      <p:sp>
        <p:nvSpPr>
          <p:cNvPr id="675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ln/>
        </p:spPr>
        <p:txBody>
          <a:bodyPr lIns="92075" tIns="46038" rIns="92075" bIns="46038"/>
          <a:lstStyle/>
          <a:p>
            <a:pPr marL="228600" indent="-228600">
              <a:buClr>
                <a:srgbClr val="66CCFF"/>
              </a:buClr>
              <a:buSzPct val="90000"/>
            </a:pPr>
            <a:endParaRPr lang="el-GR" altLang="en-US" sz="140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77207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03/11/2022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Flowchart: Document 3">
            <a:extLst>
              <a:ext uri="{FF2B5EF4-FFF2-40B4-BE49-F238E27FC236}">
                <a16:creationId xmlns:a16="http://schemas.microsoft.com/office/drawing/2014/main" id="{D5C833BC-89A8-4D28-9D63-F45F14D694BF}"/>
              </a:ext>
            </a:extLst>
          </p:cNvPr>
          <p:cNvSpPr/>
          <p:nvPr userDrawn="1"/>
        </p:nvSpPr>
        <p:spPr>
          <a:xfrm flipH="1">
            <a:off x="123987" y="124955"/>
            <a:ext cx="11953415" cy="4408002"/>
          </a:xfrm>
          <a:custGeom>
            <a:avLst/>
            <a:gdLst>
              <a:gd name="connsiteX0" fmla="*/ 0 w 21600"/>
              <a:gd name="connsiteY0" fmla="*/ 0 h 21600"/>
              <a:gd name="connsiteX1" fmla="*/ 21600 w 21600"/>
              <a:gd name="connsiteY1" fmla="*/ 0 h 21600"/>
              <a:gd name="connsiteX2" fmla="*/ 21600 w 21600"/>
              <a:gd name="connsiteY2" fmla="*/ 17322 h 21600"/>
              <a:gd name="connsiteX3" fmla="*/ 0 w 21600"/>
              <a:gd name="connsiteY3" fmla="*/ 20172 h 21600"/>
              <a:gd name="connsiteX4" fmla="*/ 0 w 21600"/>
              <a:gd name="connsiteY4" fmla="*/ 0 h 21600"/>
              <a:gd name="connsiteX0" fmla="*/ 17 w 21617"/>
              <a:gd name="connsiteY0" fmla="*/ 0 h 23765"/>
              <a:gd name="connsiteX1" fmla="*/ 21617 w 21617"/>
              <a:gd name="connsiteY1" fmla="*/ 0 h 23765"/>
              <a:gd name="connsiteX2" fmla="*/ 21617 w 21617"/>
              <a:gd name="connsiteY2" fmla="*/ 17322 h 23765"/>
              <a:gd name="connsiteX3" fmla="*/ 0 w 21617"/>
              <a:gd name="connsiteY3" fmla="*/ 22875 h 23765"/>
              <a:gd name="connsiteX4" fmla="*/ 17 w 21617"/>
              <a:gd name="connsiteY4" fmla="*/ 0 h 23765"/>
              <a:gd name="connsiteX0" fmla="*/ 17 w 21617"/>
              <a:gd name="connsiteY0" fmla="*/ 0 h 24368"/>
              <a:gd name="connsiteX1" fmla="*/ 21617 w 21617"/>
              <a:gd name="connsiteY1" fmla="*/ 0 h 24368"/>
              <a:gd name="connsiteX2" fmla="*/ 21617 w 21617"/>
              <a:gd name="connsiteY2" fmla="*/ 17322 h 24368"/>
              <a:gd name="connsiteX3" fmla="*/ 0 w 21617"/>
              <a:gd name="connsiteY3" fmla="*/ 22875 h 24368"/>
              <a:gd name="connsiteX4" fmla="*/ 17 w 21617"/>
              <a:gd name="connsiteY4" fmla="*/ 0 h 24368"/>
              <a:gd name="connsiteX0" fmla="*/ 17 w 21617"/>
              <a:gd name="connsiteY0" fmla="*/ 0 h 24514"/>
              <a:gd name="connsiteX1" fmla="*/ 21617 w 21617"/>
              <a:gd name="connsiteY1" fmla="*/ 0 h 24514"/>
              <a:gd name="connsiteX2" fmla="*/ 21617 w 21617"/>
              <a:gd name="connsiteY2" fmla="*/ 17322 h 24514"/>
              <a:gd name="connsiteX3" fmla="*/ 0 w 21617"/>
              <a:gd name="connsiteY3" fmla="*/ 22875 h 24514"/>
              <a:gd name="connsiteX4" fmla="*/ 17 w 21617"/>
              <a:gd name="connsiteY4" fmla="*/ 0 h 24514"/>
              <a:gd name="connsiteX0" fmla="*/ 17 w 21617"/>
              <a:gd name="connsiteY0" fmla="*/ 0 h 24569"/>
              <a:gd name="connsiteX1" fmla="*/ 21617 w 21617"/>
              <a:gd name="connsiteY1" fmla="*/ 0 h 24569"/>
              <a:gd name="connsiteX2" fmla="*/ 21617 w 21617"/>
              <a:gd name="connsiteY2" fmla="*/ 17322 h 24569"/>
              <a:gd name="connsiteX3" fmla="*/ 0 w 21617"/>
              <a:gd name="connsiteY3" fmla="*/ 22875 h 24569"/>
              <a:gd name="connsiteX4" fmla="*/ 17 w 21617"/>
              <a:gd name="connsiteY4" fmla="*/ 0 h 24569"/>
              <a:gd name="connsiteX0" fmla="*/ 17 w 21617"/>
              <a:gd name="connsiteY0" fmla="*/ 0 h 24698"/>
              <a:gd name="connsiteX1" fmla="*/ 21617 w 21617"/>
              <a:gd name="connsiteY1" fmla="*/ 0 h 24698"/>
              <a:gd name="connsiteX2" fmla="*/ 21617 w 21617"/>
              <a:gd name="connsiteY2" fmla="*/ 17322 h 24698"/>
              <a:gd name="connsiteX3" fmla="*/ 0 w 21617"/>
              <a:gd name="connsiteY3" fmla="*/ 22875 h 24698"/>
              <a:gd name="connsiteX4" fmla="*/ 17 w 21617"/>
              <a:gd name="connsiteY4" fmla="*/ 0 h 24698"/>
              <a:gd name="connsiteX0" fmla="*/ 17 w 21617"/>
              <a:gd name="connsiteY0" fmla="*/ 0 h 24785"/>
              <a:gd name="connsiteX1" fmla="*/ 21617 w 21617"/>
              <a:gd name="connsiteY1" fmla="*/ 0 h 24785"/>
              <a:gd name="connsiteX2" fmla="*/ 21617 w 21617"/>
              <a:gd name="connsiteY2" fmla="*/ 17322 h 24785"/>
              <a:gd name="connsiteX3" fmla="*/ 0 w 21617"/>
              <a:gd name="connsiteY3" fmla="*/ 22875 h 24785"/>
              <a:gd name="connsiteX4" fmla="*/ 17 w 21617"/>
              <a:gd name="connsiteY4" fmla="*/ 0 h 247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617" h="24785">
                <a:moveTo>
                  <a:pt x="17" y="0"/>
                </a:moveTo>
                <a:lnTo>
                  <a:pt x="21617" y="0"/>
                </a:lnTo>
                <a:lnTo>
                  <a:pt x="21617" y="17322"/>
                </a:lnTo>
                <a:cubicBezTo>
                  <a:pt x="10919" y="19230"/>
                  <a:pt x="10221" y="28798"/>
                  <a:pt x="0" y="22875"/>
                </a:cubicBezTo>
                <a:cubicBezTo>
                  <a:pt x="6" y="15250"/>
                  <a:pt x="11" y="7625"/>
                  <a:pt x="17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45C25376-E6F9-4E5A-A81D-E7FA342FB230}"/>
              </a:ext>
            </a:extLst>
          </p:cNvPr>
          <p:cNvSpPr/>
          <p:nvPr userDrawn="1"/>
        </p:nvSpPr>
        <p:spPr>
          <a:xfrm>
            <a:off x="435429" y="4726452"/>
            <a:ext cx="72571" cy="13716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433184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03/11/2022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1445910"/>
      </p:ext>
    </p:extLst>
  </p:cSld>
  <p:clrMapOvr>
    <a:masterClrMapping/>
  </p:clrMapOvr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03/11/2022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015105667"/>
      </p:ext>
    </p:extLst>
  </p:cSld>
  <p:clrMapOvr>
    <a:masterClrMapping/>
  </p:clrMapOvr>
  <p:hf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03/11/2022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2469614"/>
      </p:ext>
    </p:extLst>
  </p:cSld>
  <p:clrMapOvr>
    <a:masterClrMapping/>
  </p:clrMapOvr>
  <p:hf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03/11/2022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580509095"/>
      </p:ext>
    </p:extLst>
  </p:cSld>
  <p:clrMapOvr>
    <a:masterClrMapping/>
  </p:clrMapOvr>
  <p:hf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03/11/2022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2250115"/>
      </p:ext>
    </p:extLst>
  </p:cSld>
  <p:clrMapOvr>
    <a:masterClrMapping/>
  </p:clrMapOvr>
  <p:hf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03/11/2022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6290709"/>
      </p:ext>
    </p:extLst>
  </p:cSld>
  <p:clrMapOvr>
    <a:masterClrMapping/>
  </p:clrMapOvr>
  <p:hf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03/11/2022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1902323"/>
      </p:ext>
    </p:extLst>
  </p:cSld>
  <p:clrMapOvr>
    <a:masterClrMapping/>
  </p:clrMapOvr>
  <p:hf hdr="0" ft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Picture Placeholder 35">
            <a:extLst>
              <a:ext uri="{FF2B5EF4-FFF2-40B4-BE49-F238E27FC236}">
                <a16:creationId xmlns:a16="http://schemas.microsoft.com/office/drawing/2014/main" id="{8B934246-87B1-4444-9DCA-06622CAD5507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23992" y="124953"/>
            <a:ext cx="11944014" cy="4372387"/>
          </a:xfrm>
          <a:custGeom>
            <a:avLst/>
            <a:gdLst>
              <a:gd name="connsiteX0" fmla="*/ 0 w 11944014"/>
              <a:gd name="connsiteY0" fmla="*/ 0 h 4372387"/>
              <a:gd name="connsiteX1" fmla="*/ 11944014 w 11944014"/>
              <a:gd name="connsiteY1" fmla="*/ 0 h 4372387"/>
              <a:gd name="connsiteX2" fmla="*/ 11944014 w 11944014"/>
              <a:gd name="connsiteY2" fmla="*/ 4064314 h 4372387"/>
              <a:gd name="connsiteX3" fmla="*/ 11419539 w 11944014"/>
              <a:gd name="connsiteY3" fmla="*/ 4152711 h 4372387"/>
              <a:gd name="connsiteX4" fmla="*/ 4857299 w 11944014"/>
              <a:gd name="connsiteY4" fmla="*/ 3772522 h 4372387"/>
              <a:gd name="connsiteX5" fmla="*/ 510557 w 11944014"/>
              <a:gd name="connsiteY5" fmla="*/ 3115117 h 4372387"/>
              <a:gd name="connsiteX6" fmla="*/ 0 w 11944014"/>
              <a:gd name="connsiteY6" fmla="*/ 3085767 h 43723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944014" h="4372387">
                <a:moveTo>
                  <a:pt x="0" y="0"/>
                </a:moveTo>
                <a:lnTo>
                  <a:pt x="11944014" y="0"/>
                </a:lnTo>
                <a:lnTo>
                  <a:pt x="11944014" y="4064314"/>
                </a:lnTo>
                <a:lnTo>
                  <a:pt x="11419539" y="4152711"/>
                </a:lnTo>
                <a:cubicBezTo>
                  <a:pt x="10120431" y="4379826"/>
                  <a:pt x="8581267" y="4634432"/>
                  <a:pt x="4857299" y="3772522"/>
                </a:cubicBezTo>
                <a:cubicBezTo>
                  <a:pt x="3261016" y="3403063"/>
                  <a:pt x="1951876" y="3212078"/>
                  <a:pt x="510557" y="3115117"/>
                </a:cubicBezTo>
                <a:lnTo>
                  <a:pt x="0" y="3085767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vert="horz" wrap="square" lIns="91440" tIns="45720" rIns="91440" bIns="45720" rtlCol="0" anchor="ctr" anchorCtr="1">
            <a:noAutofit/>
          </a:bodyPr>
          <a:lstStyle>
            <a:lvl1pPr marL="0" indent="0">
              <a:buNone/>
              <a:defRPr lang="en-GB" sz="1800" dirty="0"/>
            </a:lvl1pPr>
          </a:lstStyle>
          <a:p>
            <a:pPr marL="228600" lvl="0" indent="-228600" algn="ctr"/>
            <a:r>
              <a:rPr lang="en-US" dirty="0"/>
              <a:t>Insert Image</a:t>
            </a:r>
            <a:endParaRPr lang="en-GB" dirty="0"/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1E99C6B2-05CE-48A7-8696-CEC64BE74DF5}"/>
              </a:ext>
            </a:extLst>
          </p:cNvPr>
          <p:cNvSpPr/>
          <p:nvPr userDrawn="1"/>
        </p:nvSpPr>
        <p:spPr>
          <a:xfrm>
            <a:off x="-1" y="0"/>
            <a:ext cx="12192001" cy="6858000"/>
          </a:xfrm>
          <a:custGeom>
            <a:avLst/>
            <a:gdLst>
              <a:gd name="connsiteX0" fmla="*/ 123993 w 12192001"/>
              <a:gd name="connsiteY0" fmla="*/ 123993 h 6858000"/>
              <a:gd name="connsiteX1" fmla="*/ 123993 w 12192001"/>
              <a:gd name="connsiteY1" fmla="*/ 3209760 h 6858000"/>
              <a:gd name="connsiteX2" fmla="*/ 634550 w 12192001"/>
              <a:gd name="connsiteY2" fmla="*/ 3239110 h 6858000"/>
              <a:gd name="connsiteX3" fmla="*/ 4981292 w 12192001"/>
              <a:gd name="connsiteY3" fmla="*/ 3896515 h 6858000"/>
              <a:gd name="connsiteX4" fmla="*/ 11543532 w 12192001"/>
              <a:gd name="connsiteY4" fmla="*/ 4276704 h 6858000"/>
              <a:gd name="connsiteX5" fmla="*/ 12068007 w 12192001"/>
              <a:gd name="connsiteY5" fmla="*/ 4188307 h 6858000"/>
              <a:gd name="connsiteX6" fmla="*/ 12068007 w 12192001"/>
              <a:gd name="connsiteY6" fmla="*/ 123993 h 6858000"/>
              <a:gd name="connsiteX7" fmla="*/ 0 w 12192001"/>
              <a:gd name="connsiteY7" fmla="*/ 0 h 6858000"/>
              <a:gd name="connsiteX8" fmla="*/ 12192000 w 12192001"/>
              <a:gd name="connsiteY8" fmla="*/ 0 h 6858000"/>
              <a:gd name="connsiteX9" fmla="*/ 12192000 w 12192001"/>
              <a:gd name="connsiteY9" fmla="*/ 4167393 h 6858000"/>
              <a:gd name="connsiteX10" fmla="*/ 12192001 w 12192001"/>
              <a:gd name="connsiteY10" fmla="*/ 4167393 h 6858000"/>
              <a:gd name="connsiteX11" fmla="*/ 12192001 w 12192001"/>
              <a:gd name="connsiteY11" fmla="*/ 4799849 h 6858000"/>
              <a:gd name="connsiteX12" fmla="*/ 12192001 w 12192001"/>
              <a:gd name="connsiteY12" fmla="*/ 4950491 h 6858000"/>
              <a:gd name="connsiteX13" fmla="*/ 12192001 w 12192001"/>
              <a:gd name="connsiteY13" fmla="*/ 6858000 h 6858000"/>
              <a:gd name="connsiteX14" fmla="*/ 12192000 w 12192001"/>
              <a:gd name="connsiteY14" fmla="*/ 6858000 h 6858000"/>
              <a:gd name="connsiteX15" fmla="*/ 1 w 12192001"/>
              <a:gd name="connsiteY15" fmla="*/ 6858000 h 6858000"/>
              <a:gd name="connsiteX16" fmla="*/ 0 w 12192001"/>
              <a:gd name="connsiteY1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2192001" h="6858000">
                <a:moveTo>
                  <a:pt x="123993" y="123993"/>
                </a:moveTo>
                <a:lnTo>
                  <a:pt x="123993" y="3209760"/>
                </a:lnTo>
                <a:lnTo>
                  <a:pt x="634550" y="3239110"/>
                </a:lnTo>
                <a:cubicBezTo>
                  <a:pt x="2075869" y="3336071"/>
                  <a:pt x="3385009" y="3527056"/>
                  <a:pt x="4981292" y="3896515"/>
                </a:cubicBezTo>
                <a:cubicBezTo>
                  <a:pt x="8705260" y="4758425"/>
                  <a:pt x="10244424" y="4503819"/>
                  <a:pt x="11543532" y="4276704"/>
                </a:cubicBezTo>
                <a:lnTo>
                  <a:pt x="12068007" y="4188307"/>
                </a:lnTo>
                <a:lnTo>
                  <a:pt x="12068007" y="123993"/>
                </a:ln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4167393"/>
                </a:lnTo>
                <a:lnTo>
                  <a:pt x="12192001" y="4167393"/>
                </a:lnTo>
                <a:lnTo>
                  <a:pt x="12192001" y="4799849"/>
                </a:lnTo>
                <a:lnTo>
                  <a:pt x="12192001" y="4950491"/>
                </a:lnTo>
                <a:lnTo>
                  <a:pt x="12192001" y="6858000"/>
                </a:lnTo>
                <a:lnTo>
                  <a:pt x="12192000" y="6858000"/>
                </a:lnTo>
                <a:lnTo>
                  <a:pt x="1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A174F0C-3444-43F9-9DFF-354C44272A65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94871" y="5603181"/>
            <a:ext cx="9144000" cy="341632"/>
          </a:xfrm>
        </p:spPr>
        <p:txBody>
          <a:bodyPr vert="horz" lIns="91440" tIns="45720" rIns="91440" bIns="45720" rtlCol="0">
            <a:spAutoFit/>
          </a:bodyPr>
          <a:lstStyle>
            <a:lvl1pPr marL="0" indent="0">
              <a:buNone/>
              <a:defRPr lang="en-GB" sz="1800" dirty="0">
                <a:solidFill>
                  <a:schemeClr val="accent2">
                    <a:lumMod val="50000"/>
                  </a:schemeClr>
                </a:solidFill>
                <a:latin typeface="+mn-lt"/>
              </a:defRPr>
            </a:lvl1pPr>
          </a:lstStyle>
          <a:p>
            <a:pPr marL="228600" lvl="0" indent="-228600"/>
            <a:r>
              <a:rPr lang="en-US" dirty="0"/>
              <a:t>Subtitle</a:t>
            </a:r>
            <a:endParaRPr lang="en-GB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E11612A-63A3-4175-9F77-FA03CCD38D4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94871" y="4901450"/>
            <a:ext cx="10607040" cy="701731"/>
          </a:xfrm>
        </p:spPr>
        <p:txBody>
          <a:bodyPr vert="horz" lIns="91440" tIns="45720" rIns="91440" bIns="45720" rtlCol="0" anchor="b">
            <a:spAutoFit/>
          </a:bodyPr>
          <a:lstStyle>
            <a:lvl1pPr>
              <a:defRPr lang="en-GB" sz="4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pPr marL="0" lvl="0"/>
            <a:r>
              <a:rPr lang="en-US" dirty="0"/>
              <a:t>Title</a:t>
            </a:r>
            <a:endParaRPr lang="en-GB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45C25376-E6F9-4E5A-A81D-E7FA342FB230}"/>
              </a:ext>
            </a:extLst>
          </p:cNvPr>
          <p:cNvSpPr/>
          <p:nvPr userDrawn="1"/>
        </p:nvSpPr>
        <p:spPr>
          <a:xfrm>
            <a:off x="435429" y="4726452"/>
            <a:ext cx="72571" cy="13716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0119701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hoto + Three Sec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0FA6C5C5-5069-4AE6-8A3D-3F2C6B9506E4}"/>
              </a:ext>
            </a:extLst>
          </p:cNvPr>
          <p:cNvSpPr/>
          <p:nvPr userDrawn="1"/>
        </p:nvSpPr>
        <p:spPr>
          <a:xfrm>
            <a:off x="446314" y="-1"/>
            <a:ext cx="1188720" cy="12801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92C6531E-FB8E-4000-B873-B745C681E2F5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1248876"/>
            <a:ext cx="12192000" cy="2119313"/>
          </a:xfrm>
          <a:solidFill>
            <a:schemeClr val="bg1">
              <a:lumMod val="95000"/>
            </a:schemeClr>
          </a:solidFill>
        </p:spPr>
        <p:txBody>
          <a:bodyPr vert="horz" wrap="square" lIns="91440" tIns="45720" rIns="91440" bIns="45720" rtlCol="0" anchor="ctr" anchorCtr="1">
            <a:noAutofit/>
          </a:bodyPr>
          <a:lstStyle>
            <a:lvl1pPr marL="0" indent="0">
              <a:buNone/>
              <a:defRPr lang="en-GB" sz="1800"/>
            </a:lvl1pPr>
          </a:lstStyle>
          <a:p>
            <a:pPr marL="228600" lvl="0" indent="-228600" algn="ctr"/>
            <a:r>
              <a:rPr lang="en-US" dirty="0"/>
              <a:t>Insert Image</a:t>
            </a:r>
            <a:endParaRPr lang="en-GB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FF7966C8-8738-4743-AE43-80F0C197B6C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35240" y="3802065"/>
            <a:ext cx="2820761" cy="334508"/>
          </a:xfrm>
        </p:spPr>
        <p:txBody>
          <a:bodyPr>
            <a:noAutofit/>
          </a:bodyPr>
          <a:lstStyle>
            <a:lvl1pPr marL="0" indent="0" algn="ctr">
              <a:buNone/>
              <a:defRPr sz="1600" b="1">
                <a:solidFill>
                  <a:schemeClr val="accent6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8">
            <a:extLst>
              <a:ext uri="{FF2B5EF4-FFF2-40B4-BE49-F238E27FC236}">
                <a16:creationId xmlns:a16="http://schemas.microsoft.com/office/drawing/2014/main" id="{3F93C618-7612-42AB-B890-45E85BD492F4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623026" y="3802065"/>
            <a:ext cx="2820761" cy="334508"/>
          </a:xfrm>
        </p:spPr>
        <p:txBody>
          <a:bodyPr>
            <a:noAutofit/>
          </a:bodyPr>
          <a:lstStyle>
            <a:lvl1pPr marL="0" indent="0" algn="ctr">
              <a:buNone/>
              <a:defRPr sz="1600" b="1">
                <a:solidFill>
                  <a:schemeClr val="accent3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8">
            <a:extLst>
              <a:ext uri="{FF2B5EF4-FFF2-40B4-BE49-F238E27FC236}">
                <a16:creationId xmlns:a16="http://schemas.microsoft.com/office/drawing/2014/main" id="{08664829-F6FB-4E31-BF5C-C895ADF2BA7F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8635999" y="3802065"/>
            <a:ext cx="2820761" cy="334508"/>
          </a:xfrm>
        </p:spPr>
        <p:txBody>
          <a:bodyPr>
            <a:noAutofit/>
          </a:bodyPr>
          <a:lstStyle>
            <a:lvl1pPr marL="0" indent="0" algn="ctr">
              <a:buNone/>
              <a:defRPr sz="1600" b="1">
                <a:solidFill>
                  <a:schemeClr val="accent5">
                    <a:lumMod val="7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8">
            <a:extLst>
              <a:ext uri="{FF2B5EF4-FFF2-40B4-BE49-F238E27FC236}">
                <a16:creationId xmlns:a16="http://schemas.microsoft.com/office/drawing/2014/main" id="{B1885C44-356C-410C-B697-9BA0E2858222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735240" y="4294303"/>
            <a:ext cx="2820761" cy="1496898"/>
          </a:xfrm>
        </p:spPr>
        <p:txBody>
          <a:bodyPr>
            <a:noAutofit/>
          </a:bodyPr>
          <a:lstStyle>
            <a:lvl1pPr marL="0" indent="0" algn="l">
              <a:spcAft>
                <a:spcPts val="600"/>
              </a:spcAft>
              <a:buNone/>
              <a:defRPr sz="1400" b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Text Placeholder 8">
            <a:extLst>
              <a:ext uri="{FF2B5EF4-FFF2-40B4-BE49-F238E27FC236}">
                <a16:creationId xmlns:a16="http://schemas.microsoft.com/office/drawing/2014/main" id="{464BC696-49A6-4328-BB42-5566BAC00F80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4623026" y="4294303"/>
            <a:ext cx="2820761" cy="1496898"/>
          </a:xfrm>
        </p:spPr>
        <p:txBody>
          <a:bodyPr>
            <a:noAutofit/>
          </a:bodyPr>
          <a:lstStyle>
            <a:lvl1pPr marL="0" indent="0" algn="l">
              <a:spcAft>
                <a:spcPts val="600"/>
              </a:spcAft>
              <a:buNone/>
              <a:defRPr sz="1400" b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8">
            <a:extLst>
              <a:ext uri="{FF2B5EF4-FFF2-40B4-BE49-F238E27FC236}">
                <a16:creationId xmlns:a16="http://schemas.microsoft.com/office/drawing/2014/main" id="{7E9E558E-F7EF-4347-AD3C-FDB2A9BCF618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8635999" y="4294303"/>
            <a:ext cx="2820761" cy="1496898"/>
          </a:xfrm>
        </p:spPr>
        <p:txBody>
          <a:bodyPr>
            <a:noAutofit/>
          </a:bodyPr>
          <a:lstStyle>
            <a:lvl1pPr marL="0" indent="0" algn="l">
              <a:spcAft>
                <a:spcPts val="600"/>
              </a:spcAft>
              <a:buNone/>
              <a:defRPr sz="1400" b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B9AD2AC4-32E8-BC46-848C-BEA37118CB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76664297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2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D314F9CD-0693-4A94-A67A-F71413300A64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0" y="0"/>
            <a:ext cx="12191999" cy="3962400"/>
          </a:xfrm>
          <a:solidFill>
            <a:schemeClr val="bg1">
              <a:lumMod val="95000"/>
            </a:schemeClr>
          </a:solidFill>
        </p:spPr>
        <p:txBody>
          <a:bodyPr vert="horz" wrap="square" lIns="91440" tIns="45720" rIns="91440" bIns="45720" rtlCol="0" anchor="ctr" anchorCtr="1">
            <a:noAutofit/>
          </a:bodyPr>
          <a:lstStyle>
            <a:lvl1pPr marL="0" indent="0">
              <a:buNone/>
              <a:defRPr lang="en-GB" sz="1800" dirty="0"/>
            </a:lvl1pPr>
          </a:lstStyle>
          <a:p>
            <a:pPr marL="228600" lvl="0" indent="-228600" algn="ctr"/>
            <a:r>
              <a:rPr lang="en-US" dirty="0"/>
              <a:t>Insert Image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A174F0C-3444-43F9-9DFF-354C44272A65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94871" y="5603181"/>
            <a:ext cx="9144000" cy="341632"/>
          </a:xfrm>
        </p:spPr>
        <p:txBody>
          <a:bodyPr vert="horz" lIns="91440" tIns="45720" rIns="91440" bIns="45720" rtlCol="0">
            <a:spAutoFit/>
          </a:bodyPr>
          <a:lstStyle>
            <a:lvl1pPr marL="0" indent="0">
              <a:buNone/>
              <a:defRPr lang="en-GB" sz="1800" dirty="0">
                <a:solidFill>
                  <a:schemeClr val="accent3"/>
                </a:solidFill>
                <a:latin typeface="+mn-lt"/>
              </a:defRPr>
            </a:lvl1pPr>
          </a:lstStyle>
          <a:p>
            <a:pPr marL="228600" lvl="0" indent="-228600"/>
            <a:r>
              <a:rPr lang="en-US" dirty="0"/>
              <a:t>Subtitle</a:t>
            </a:r>
            <a:endParaRPr lang="en-GB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E11612A-63A3-4175-9F77-FA03CCD38D4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94871" y="4901450"/>
            <a:ext cx="10607040" cy="701731"/>
          </a:xfrm>
        </p:spPr>
        <p:txBody>
          <a:bodyPr vert="horz" lIns="91440" tIns="45720" rIns="91440" bIns="45720" rtlCol="0" anchor="b">
            <a:spAutoFit/>
          </a:bodyPr>
          <a:lstStyle>
            <a:lvl1pPr>
              <a:defRPr lang="en-GB" sz="4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pPr marL="0" lvl="0"/>
            <a:r>
              <a:rPr lang="en-US" dirty="0"/>
              <a:t>Title</a:t>
            </a:r>
            <a:endParaRPr lang="en-GB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45C25376-E6F9-4E5A-A81D-E7FA342FB230}"/>
              </a:ext>
            </a:extLst>
          </p:cNvPr>
          <p:cNvSpPr/>
          <p:nvPr userDrawn="1"/>
        </p:nvSpPr>
        <p:spPr>
          <a:xfrm>
            <a:off x="435429" y="4726452"/>
            <a:ext cx="72571" cy="13716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B386286-CEE2-E94A-BBC0-0A3723EB14DE}"/>
              </a:ext>
            </a:extLst>
          </p:cNvPr>
          <p:cNvSpPr/>
          <p:nvPr userDrawn="1"/>
        </p:nvSpPr>
        <p:spPr>
          <a:xfrm>
            <a:off x="11008895" y="6220326"/>
            <a:ext cx="866273" cy="63767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97571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03/11/2022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Frame 8">
            <a:extLst>
              <a:ext uri="{FF2B5EF4-FFF2-40B4-BE49-F238E27FC236}">
                <a16:creationId xmlns:a16="http://schemas.microsoft.com/office/drawing/2014/main" id="{53B0C39E-3796-4132-81FF-5A58EAF300A5}"/>
              </a:ext>
            </a:extLst>
          </p:cNvPr>
          <p:cNvSpPr/>
          <p:nvPr userDrawn="1"/>
        </p:nvSpPr>
        <p:spPr>
          <a:xfrm>
            <a:off x="-2" y="0"/>
            <a:ext cx="12192001" cy="6858000"/>
          </a:xfrm>
          <a:prstGeom prst="frame">
            <a:avLst>
              <a:gd name="adj1" fmla="val 1736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FA6C5C5-5069-4AE6-8A3D-3F2C6B9506E4}"/>
              </a:ext>
            </a:extLst>
          </p:cNvPr>
          <p:cNvSpPr/>
          <p:nvPr userDrawn="1"/>
        </p:nvSpPr>
        <p:spPr>
          <a:xfrm>
            <a:off x="446314" y="-1"/>
            <a:ext cx="1188720" cy="12801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8943364-C409-4EE8-8020-9809E6B2B1AA}"/>
              </a:ext>
            </a:extLst>
          </p:cNvPr>
          <p:cNvSpPr/>
          <p:nvPr userDrawn="1"/>
        </p:nvSpPr>
        <p:spPr>
          <a:xfrm>
            <a:off x="11360016" y="6369050"/>
            <a:ext cx="335909" cy="488950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A67D090F-9522-445C-B984-52BE590455DC}"/>
              </a:ext>
            </a:extLst>
          </p:cNvPr>
          <p:cNvSpPr txBox="1">
            <a:spLocks/>
          </p:cNvSpPr>
          <p:nvPr userDrawn="1"/>
        </p:nvSpPr>
        <p:spPr>
          <a:xfrm>
            <a:off x="11360016" y="6369050"/>
            <a:ext cx="335909" cy="365125"/>
          </a:xfrm>
          <a:prstGeom prst="rect">
            <a:avLst/>
          </a:prstGeom>
          <a:solidFill>
            <a:schemeClr val="accent2"/>
          </a:solidFill>
        </p:spPr>
        <p:txBody>
          <a:bodyPr vert="horz" lIns="0" tIns="45720" rIns="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000" b="0" kern="1200">
                <a:solidFill>
                  <a:srgbClr val="01C6FD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8048C4E-7BD1-46A5-B2F2-6AD408DAAD47}" type="slidenum">
              <a:rPr lang="en-GB" b="1" smtClean="0">
                <a:solidFill>
                  <a:schemeClr val="bg1"/>
                </a:solidFill>
              </a:rPr>
              <a:pPr/>
              <a:t>‹#›</a:t>
            </a:fld>
            <a:endParaRPr lang="en-GB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646991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with Imag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6D24BA90-E7BA-471E-AA13-3329EDCD80A2}"/>
              </a:ext>
            </a:extLst>
          </p:cNvPr>
          <p:cNvSpPr/>
          <p:nvPr userDrawn="1"/>
        </p:nvSpPr>
        <p:spPr>
          <a:xfrm flipV="1">
            <a:off x="-1" y="-3"/>
            <a:ext cx="12192001" cy="6858003"/>
          </a:xfrm>
          <a:custGeom>
            <a:avLst/>
            <a:gdLst>
              <a:gd name="connsiteX0" fmla="*/ 9171734 w 12192001"/>
              <a:gd name="connsiteY0" fmla="*/ 2269381 h 6858003"/>
              <a:gd name="connsiteX1" fmla="*/ 4981292 w 12192001"/>
              <a:gd name="connsiteY1" fmla="*/ 1670903 h 6858003"/>
              <a:gd name="connsiteX2" fmla="*/ 634550 w 12192001"/>
              <a:gd name="connsiteY2" fmla="*/ 1013497 h 6858003"/>
              <a:gd name="connsiteX3" fmla="*/ 123993 w 12192001"/>
              <a:gd name="connsiteY3" fmla="*/ 984148 h 6858003"/>
              <a:gd name="connsiteX4" fmla="*/ 123993 w 12192001"/>
              <a:gd name="connsiteY4" fmla="*/ 123993 h 6858003"/>
              <a:gd name="connsiteX5" fmla="*/ 12068007 w 12192001"/>
              <a:gd name="connsiteY5" fmla="*/ 123993 h 6858003"/>
              <a:gd name="connsiteX6" fmla="*/ 12068007 w 12192001"/>
              <a:gd name="connsiteY6" fmla="*/ 1962695 h 6858003"/>
              <a:gd name="connsiteX7" fmla="*/ 11543532 w 12192001"/>
              <a:gd name="connsiteY7" fmla="*/ 2051091 h 6858003"/>
              <a:gd name="connsiteX8" fmla="*/ 9171734 w 12192001"/>
              <a:gd name="connsiteY8" fmla="*/ 2269381 h 6858003"/>
              <a:gd name="connsiteX9" fmla="*/ 1 w 12192001"/>
              <a:gd name="connsiteY9" fmla="*/ 6858003 h 6858003"/>
              <a:gd name="connsiteX10" fmla="*/ 12192001 w 12192001"/>
              <a:gd name="connsiteY10" fmla="*/ 6858003 h 6858003"/>
              <a:gd name="connsiteX11" fmla="*/ 12192001 w 12192001"/>
              <a:gd name="connsiteY11" fmla="*/ 2724879 h 6858003"/>
              <a:gd name="connsiteX12" fmla="*/ 12192001 w 12192001"/>
              <a:gd name="connsiteY12" fmla="*/ 2477360 h 6858003"/>
              <a:gd name="connsiteX13" fmla="*/ 12192001 w 12192001"/>
              <a:gd name="connsiteY13" fmla="*/ 1941781 h 6858003"/>
              <a:gd name="connsiteX14" fmla="*/ 12192000 w 12192001"/>
              <a:gd name="connsiteY14" fmla="*/ 1941781 h 6858003"/>
              <a:gd name="connsiteX15" fmla="*/ 12192000 w 12192001"/>
              <a:gd name="connsiteY15" fmla="*/ 0 h 6858003"/>
              <a:gd name="connsiteX16" fmla="*/ 0 w 12192001"/>
              <a:gd name="connsiteY16" fmla="*/ 0 h 6858003"/>
              <a:gd name="connsiteX17" fmla="*/ 0 w 12192001"/>
              <a:gd name="connsiteY17" fmla="*/ 6858000 h 6858003"/>
              <a:gd name="connsiteX18" fmla="*/ 1 w 12192001"/>
              <a:gd name="connsiteY18" fmla="*/ 6858000 h 68580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12192001" h="6858003">
                <a:moveTo>
                  <a:pt x="9171734" y="2269381"/>
                </a:moveTo>
                <a:cubicBezTo>
                  <a:pt x="8159059" y="2253684"/>
                  <a:pt x="6843276" y="2101858"/>
                  <a:pt x="4981292" y="1670903"/>
                </a:cubicBezTo>
                <a:cubicBezTo>
                  <a:pt x="3385010" y="1301444"/>
                  <a:pt x="2075869" y="1110459"/>
                  <a:pt x="634550" y="1013497"/>
                </a:cubicBezTo>
                <a:lnTo>
                  <a:pt x="123993" y="984148"/>
                </a:lnTo>
                <a:lnTo>
                  <a:pt x="123993" y="123993"/>
                </a:lnTo>
                <a:lnTo>
                  <a:pt x="12068007" y="123993"/>
                </a:lnTo>
                <a:lnTo>
                  <a:pt x="12068007" y="1962695"/>
                </a:lnTo>
                <a:lnTo>
                  <a:pt x="11543532" y="2051091"/>
                </a:lnTo>
                <a:cubicBezTo>
                  <a:pt x="10893978" y="2164649"/>
                  <a:pt x="10184410" y="2285079"/>
                  <a:pt x="9171734" y="2269381"/>
                </a:cubicBezTo>
                <a:close/>
                <a:moveTo>
                  <a:pt x="1" y="6858003"/>
                </a:moveTo>
                <a:lnTo>
                  <a:pt x="12192001" y="6858003"/>
                </a:lnTo>
                <a:lnTo>
                  <a:pt x="12192001" y="2724879"/>
                </a:lnTo>
                <a:lnTo>
                  <a:pt x="12192001" y="2477360"/>
                </a:lnTo>
                <a:lnTo>
                  <a:pt x="12192001" y="1941781"/>
                </a:lnTo>
                <a:lnTo>
                  <a:pt x="12192000" y="1941781"/>
                </a:lnTo>
                <a:lnTo>
                  <a:pt x="12192000" y="0"/>
                </a:lnTo>
                <a:lnTo>
                  <a:pt x="0" y="0"/>
                </a:lnTo>
                <a:lnTo>
                  <a:pt x="0" y="6858000"/>
                </a:lnTo>
                <a:lnTo>
                  <a:pt x="1" y="68580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9467520A-F508-4AA5-BBCF-30AE2B312E04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123992" y="4587876"/>
            <a:ext cx="11944014" cy="2146775"/>
          </a:xfrm>
          <a:custGeom>
            <a:avLst/>
            <a:gdLst>
              <a:gd name="connsiteX0" fmla="*/ 9047741 w 11944014"/>
              <a:gd name="connsiteY0" fmla="*/ 1387 h 2146775"/>
              <a:gd name="connsiteX1" fmla="*/ 11419539 w 11944014"/>
              <a:gd name="connsiteY1" fmla="*/ 219677 h 2146775"/>
              <a:gd name="connsiteX2" fmla="*/ 11944014 w 11944014"/>
              <a:gd name="connsiteY2" fmla="*/ 308073 h 2146775"/>
              <a:gd name="connsiteX3" fmla="*/ 11944014 w 11944014"/>
              <a:gd name="connsiteY3" fmla="*/ 2146775 h 2146775"/>
              <a:gd name="connsiteX4" fmla="*/ 0 w 11944014"/>
              <a:gd name="connsiteY4" fmla="*/ 2146775 h 2146775"/>
              <a:gd name="connsiteX5" fmla="*/ 0 w 11944014"/>
              <a:gd name="connsiteY5" fmla="*/ 1286620 h 2146775"/>
              <a:gd name="connsiteX6" fmla="*/ 510557 w 11944014"/>
              <a:gd name="connsiteY6" fmla="*/ 1257271 h 2146775"/>
              <a:gd name="connsiteX7" fmla="*/ 4857299 w 11944014"/>
              <a:gd name="connsiteY7" fmla="*/ 599865 h 2146775"/>
              <a:gd name="connsiteX8" fmla="*/ 9047741 w 11944014"/>
              <a:gd name="connsiteY8" fmla="*/ 1387 h 2146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944014" h="2146775">
                <a:moveTo>
                  <a:pt x="9047741" y="1387"/>
                </a:moveTo>
                <a:cubicBezTo>
                  <a:pt x="10060417" y="-14311"/>
                  <a:pt x="10769985" y="106119"/>
                  <a:pt x="11419539" y="219677"/>
                </a:cubicBezTo>
                <a:lnTo>
                  <a:pt x="11944014" y="308073"/>
                </a:lnTo>
                <a:lnTo>
                  <a:pt x="11944014" y="2146775"/>
                </a:lnTo>
                <a:lnTo>
                  <a:pt x="0" y="2146775"/>
                </a:lnTo>
                <a:lnTo>
                  <a:pt x="0" y="1286620"/>
                </a:lnTo>
                <a:lnTo>
                  <a:pt x="510557" y="1257271"/>
                </a:lnTo>
                <a:cubicBezTo>
                  <a:pt x="1951876" y="1160309"/>
                  <a:pt x="3261017" y="969324"/>
                  <a:pt x="4857299" y="599865"/>
                </a:cubicBezTo>
                <a:cubicBezTo>
                  <a:pt x="6719283" y="168910"/>
                  <a:pt x="8035066" y="17084"/>
                  <a:pt x="9047741" y="1387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vert="horz" wrap="square" lIns="91440" tIns="45720" rIns="91440" bIns="45720" rtlCol="0" anchor="ctr" anchorCtr="1">
            <a:noAutofit/>
          </a:bodyPr>
          <a:lstStyle>
            <a:lvl1pPr marL="0" indent="0">
              <a:buNone/>
              <a:defRPr lang="en-GB" sz="1800" dirty="0"/>
            </a:lvl1pPr>
          </a:lstStyle>
          <a:p>
            <a:pPr marL="228600" lvl="0" indent="-228600" algn="ctr"/>
            <a:r>
              <a:rPr lang="en-US" dirty="0"/>
              <a:t>Insert Image</a:t>
            </a:r>
            <a:endParaRPr lang="en-GB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C9A3716-1F35-4634-B53D-27722735B2D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6686" y="1611383"/>
            <a:ext cx="9666514" cy="746846"/>
          </a:xfrm>
        </p:spPr>
        <p:txBody>
          <a:bodyPr anchor="t">
            <a:noAutofit/>
          </a:bodyPr>
          <a:lstStyle>
            <a:lvl1pPr>
              <a:defRPr sz="4800" spc="-15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/>
              <a:t>Section Header 1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96A4796-E4C0-42FE-9F82-5D46B8789E25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696686" y="2464424"/>
            <a:ext cx="9666514" cy="221599"/>
          </a:xfrm>
        </p:spPr>
        <p:txBody>
          <a:bodyPr tIns="0" bIns="0">
            <a:spAutoFit/>
          </a:bodyPr>
          <a:lstStyle>
            <a:lvl1pPr marL="0" indent="0">
              <a:buNone/>
              <a:defRPr sz="1600">
                <a:solidFill>
                  <a:schemeClr val="accent3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Subtitle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60C8850-C2CD-4E0B-AA6F-6B884EB94B4B}"/>
              </a:ext>
            </a:extLst>
          </p:cNvPr>
          <p:cNvSpPr/>
          <p:nvPr userDrawn="1"/>
        </p:nvSpPr>
        <p:spPr>
          <a:xfrm>
            <a:off x="435429" y="1532049"/>
            <a:ext cx="72571" cy="13716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0D3D7B7-CDD7-4664-B2D8-6F60FEAEAC45}"/>
              </a:ext>
            </a:extLst>
          </p:cNvPr>
          <p:cNvSpPr/>
          <p:nvPr userDrawn="1"/>
        </p:nvSpPr>
        <p:spPr>
          <a:xfrm>
            <a:off x="11360016" y="6369050"/>
            <a:ext cx="335909" cy="488950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9E81145E-5F17-4CB6-9E17-ECF3BB38DE75}"/>
              </a:ext>
            </a:extLst>
          </p:cNvPr>
          <p:cNvSpPr txBox="1">
            <a:spLocks/>
          </p:cNvSpPr>
          <p:nvPr userDrawn="1"/>
        </p:nvSpPr>
        <p:spPr>
          <a:xfrm>
            <a:off x="11360016" y="6369050"/>
            <a:ext cx="335909" cy="365125"/>
          </a:xfrm>
          <a:prstGeom prst="rect">
            <a:avLst/>
          </a:prstGeom>
          <a:solidFill>
            <a:schemeClr val="accent2"/>
          </a:solidFill>
        </p:spPr>
        <p:txBody>
          <a:bodyPr vert="horz" lIns="0" tIns="45720" rIns="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000" b="0" kern="1200">
                <a:solidFill>
                  <a:srgbClr val="01C6FD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8048C4E-7BD1-46A5-B2F2-6AD408DAAD47}" type="slidenum">
              <a:rPr lang="en-GB" b="1" smtClean="0">
                <a:solidFill>
                  <a:schemeClr val="bg1"/>
                </a:solidFill>
              </a:rPr>
              <a:pPr/>
              <a:t>‹#›</a:t>
            </a:fld>
            <a:endParaRPr lang="en-GB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913931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with Imag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4">
            <a:extLst>
              <a:ext uri="{FF2B5EF4-FFF2-40B4-BE49-F238E27FC236}">
                <a16:creationId xmlns:a16="http://schemas.microsoft.com/office/drawing/2014/main" id="{A836EFBB-5449-47CB-96D6-CB08287F755D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0" y="0"/>
            <a:ext cx="12191999" cy="6858000"/>
          </a:xfrm>
          <a:solidFill>
            <a:schemeClr val="bg1">
              <a:lumMod val="95000"/>
            </a:schemeClr>
          </a:solidFill>
        </p:spPr>
        <p:txBody>
          <a:bodyPr vert="horz" wrap="square" lIns="91440" tIns="45720" rIns="91440" bIns="45720" rtlCol="0" anchor="ctr" anchorCtr="1">
            <a:noAutofit/>
          </a:bodyPr>
          <a:lstStyle>
            <a:lvl1pPr marL="0" indent="0">
              <a:buNone/>
              <a:defRPr lang="en-GB" sz="1800" dirty="0">
                <a:solidFill>
                  <a:schemeClr val="tx1"/>
                </a:solidFill>
              </a:defRPr>
            </a:lvl1pPr>
          </a:lstStyle>
          <a:p>
            <a:pPr marL="228600" lvl="0" indent="-228600" algn="ctr"/>
            <a:r>
              <a:rPr lang="en-US" dirty="0"/>
              <a:t>Insert Image</a:t>
            </a:r>
            <a:endParaRPr lang="en-GB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C9A3716-1F35-4634-B53D-27722735B2D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6686" y="3860800"/>
            <a:ext cx="9666514" cy="1686720"/>
          </a:xfrm>
        </p:spPr>
        <p:txBody>
          <a:bodyPr anchor="b">
            <a:noAutofit/>
          </a:bodyPr>
          <a:lstStyle>
            <a:lvl1pPr>
              <a:defRPr sz="4800" spc="-15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Section Header 2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96A4796-E4C0-42FE-9F82-5D46B8789E25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696686" y="5610170"/>
            <a:ext cx="9666514" cy="221599"/>
          </a:xfrm>
        </p:spPr>
        <p:txBody>
          <a:bodyPr tIns="0" bIns="0">
            <a:spAutoFit/>
          </a:bodyPr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Subtitle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B68A07C-35C9-40A7-8487-9EAD314C595A}"/>
              </a:ext>
            </a:extLst>
          </p:cNvPr>
          <p:cNvSpPr/>
          <p:nvPr userDrawn="1"/>
        </p:nvSpPr>
        <p:spPr>
          <a:xfrm>
            <a:off x="11360016" y="6369050"/>
            <a:ext cx="335909" cy="488950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CE9143E8-1B27-4F08-9F20-BE30B14AC24E}"/>
              </a:ext>
            </a:extLst>
          </p:cNvPr>
          <p:cNvSpPr txBox="1">
            <a:spLocks/>
          </p:cNvSpPr>
          <p:nvPr userDrawn="1"/>
        </p:nvSpPr>
        <p:spPr>
          <a:xfrm>
            <a:off x="11360016" y="6369050"/>
            <a:ext cx="335909" cy="365125"/>
          </a:xfrm>
          <a:prstGeom prst="rect">
            <a:avLst/>
          </a:prstGeom>
          <a:solidFill>
            <a:schemeClr val="accent2"/>
          </a:solidFill>
        </p:spPr>
        <p:txBody>
          <a:bodyPr vert="horz" lIns="0" tIns="45720" rIns="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000" b="0" kern="1200">
                <a:solidFill>
                  <a:srgbClr val="01C6FD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8048C4E-7BD1-46A5-B2F2-6AD408DAAD47}" type="slidenum">
              <a:rPr lang="en-GB" b="1" smtClean="0">
                <a:solidFill>
                  <a:schemeClr val="bg1"/>
                </a:solidFill>
              </a:rPr>
              <a:pPr/>
              <a:t>‹#›</a:t>
            </a:fld>
            <a:endParaRPr lang="en-GB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705585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ame 7">
            <a:extLst>
              <a:ext uri="{FF2B5EF4-FFF2-40B4-BE49-F238E27FC236}">
                <a16:creationId xmlns:a16="http://schemas.microsoft.com/office/drawing/2014/main" id="{53B0C39E-3796-4132-81FF-5A58EAF300A5}"/>
              </a:ext>
            </a:extLst>
          </p:cNvPr>
          <p:cNvSpPr/>
          <p:nvPr userDrawn="1"/>
        </p:nvSpPr>
        <p:spPr>
          <a:xfrm>
            <a:off x="-2" y="0"/>
            <a:ext cx="12192001" cy="6858000"/>
          </a:xfrm>
          <a:prstGeom prst="frame">
            <a:avLst>
              <a:gd name="adj1" fmla="val 1736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FA6C5C5-5069-4AE6-8A3D-3F2C6B9506E4}"/>
              </a:ext>
            </a:extLst>
          </p:cNvPr>
          <p:cNvSpPr/>
          <p:nvPr userDrawn="1"/>
        </p:nvSpPr>
        <p:spPr>
          <a:xfrm>
            <a:off x="446314" y="-1"/>
            <a:ext cx="1188720" cy="12801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8943364-C409-4EE8-8020-9809E6B2B1AA}"/>
              </a:ext>
            </a:extLst>
          </p:cNvPr>
          <p:cNvSpPr/>
          <p:nvPr userDrawn="1"/>
        </p:nvSpPr>
        <p:spPr>
          <a:xfrm>
            <a:off x="11360016" y="6369050"/>
            <a:ext cx="335909" cy="488950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A67D090F-9522-445C-B984-52BE590455DC}"/>
              </a:ext>
            </a:extLst>
          </p:cNvPr>
          <p:cNvSpPr txBox="1">
            <a:spLocks/>
          </p:cNvSpPr>
          <p:nvPr userDrawn="1"/>
        </p:nvSpPr>
        <p:spPr>
          <a:xfrm>
            <a:off x="11360016" y="6369050"/>
            <a:ext cx="335909" cy="365125"/>
          </a:xfrm>
          <a:prstGeom prst="rect">
            <a:avLst/>
          </a:prstGeom>
          <a:solidFill>
            <a:schemeClr val="accent2"/>
          </a:solidFill>
        </p:spPr>
        <p:txBody>
          <a:bodyPr vert="horz" lIns="0" tIns="45720" rIns="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000" b="0" kern="1200">
                <a:solidFill>
                  <a:srgbClr val="01C6FD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8048C4E-7BD1-46A5-B2F2-6AD408DAAD47}" type="slidenum">
              <a:rPr lang="en-GB" b="1" smtClean="0">
                <a:solidFill>
                  <a:schemeClr val="bg1"/>
                </a:solidFill>
              </a:rPr>
              <a:pPr/>
              <a:t>‹#›</a:t>
            </a:fld>
            <a:endParaRPr lang="en-GB" b="1" dirty="0">
              <a:solidFill>
                <a:schemeClr val="bg1"/>
              </a:solidFill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00F7C607-177E-BC4B-9F1D-E0CD83EF04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3B7F86AE-7774-0B40-8944-DF91C77B02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6315" y="1463040"/>
            <a:ext cx="8030935" cy="4770098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63012532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0FA6C5C5-5069-4AE6-8A3D-3F2C6B9506E4}"/>
              </a:ext>
            </a:extLst>
          </p:cNvPr>
          <p:cNvSpPr/>
          <p:nvPr userDrawn="1"/>
        </p:nvSpPr>
        <p:spPr>
          <a:xfrm>
            <a:off x="446314" y="-1"/>
            <a:ext cx="1188720" cy="12801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05328109-BF43-024A-B25B-C69E4098CF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1451840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ame 7">
            <a:extLst>
              <a:ext uri="{FF2B5EF4-FFF2-40B4-BE49-F238E27FC236}">
                <a16:creationId xmlns:a16="http://schemas.microsoft.com/office/drawing/2014/main" id="{53B0C39E-3796-4132-81FF-5A58EAF300A5}"/>
              </a:ext>
            </a:extLst>
          </p:cNvPr>
          <p:cNvSpPr/>
          <p:nvPr userDrawn="1"/>
        </p:nvSpPr>
        <p:spPr>
          <a:xfrm>
            <a:off x="-2" y="0"/>
            <a:ext cx="12192001" cy="6858000"/>
          </a:xfrm>
          <a:prstGeom prst="frame">
            <a:avLst>
              <a:gd name="adj1" fmla="val 1736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FA6C5C5-5069-4AE6-8A3D-3F2C6B9506E4}"/>
              </a:ext>
            </a:extLst>
          </p:cNvPr>
          <p:cNvSpPr/>
          <p:nvPr userDrawn="1"/>
        </p:nvSpPr>
        <p:spPr>
          <a:xfrm>
            <a:off x="446314" y="-1"/>
            <a:ext cx="1188720" cy="12801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8943364-C409-4EE8-8020-9809E6B2B1AA}"/>
              </a:ext>
            </a:extLst>
          </p:cNvPr>
          <p:cNvSpPr/>
          <p:nvPr userDrawn="1"/>
        </p:nvSpPr>
        <p:spPr>
          <a:xfrm>
            <a:off x="11360016" y="6369050"/>
            <a:ext cx="335909" cy="488950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A67D090F-9522-445C-B984-52BE590455DC}"/>
              </a:ext>
            </a:extLst>
          </p:cNvPr>
          <p:cNvSpPr txBox="1">
            <a:spLocks/>
          </p:cNvSpPr>
          <p:nvPr userDrawn="1"/>
        </p:nvSpPr>
        <p:spPr>
          <a:xfrm>
            <a:off x="11360016" y="6369050"/>
            <a:ext cx="335909" cy="365125"/>
          </a:xfrm>
          <a:prstGeom prst="rect">
            <a:avLst/>
          </a:prstGeom>
          <a:solidFill>
            <a:schemeClr val="accent2"/>
          </a:solidFill>
        </p:spPr>
        <p:txBody>
          <a:bodyPr vert="horz" lIns="0" tIns="45720" rIns="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000" b="0" kern="1200">
                <a:solidFill>
                  <a:srgbClr val="01C6FD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8048C4E-7BD1-46A5-B2F2-6AD408DAAD47}" type="slidenum">
              <a:rPr lang="en-GB" b="1" smtClean="0">
                <a:solidFill>
                  <a:schemeClr val="bg1"/>
                </a:solidFill>
              </a:rPr>
              <a:pPr/>
              <a:t>‹#›</a:t>
            </a:fld>
            <a:endParaRPr lang="en-GB" b="1" dirty="0">
              <a:solidFill>
                <a:schemeClr val="bg1"/>
              </a:solidFill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00F7C607-177E-BC4B-9F1D-E0CD83EF04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6" name="Text Placeholder 4">
            <a:extLst>
              <a:ext uri="{FF2B5EF4-FFF2-40B4-BE49-F238E27FC236}">
                <a16:creationId xmlns:a16="http://schemas.microsoft.com/office/drawing/2014/main" id="{1F05F3BA-65F5-4621-807B-C8B857D01CA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438900" y="1463346"/>
            <a:ext cx="5181600" cy="487003"/>
          </a:xfrm>
        </p:spPr>
        <p:txBody>
          <a:bodyPr anchor="b">
            <a:normAutofit/>
          </a:bodyPr>
          <a:lstStyle>
            <a:lvl1pPr marL="0" indent="0">
              <a:buNone/>
              <a:defRPr sz="1600" b="1">
                <a:solidFill>
                  <a:schemeClr val="accent6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Content Placeholder 5">
            <a:extLst>
              <a:ext uri="{FF2B5EF4-FFF2-40B4-BE49-F238E27FC236}">
                <a16:creationId xmlns:a16="http://schemas.microsoft.com/office/drawing/2014/main" id="{CDF89E18-CCB2-4D69-AB77-CAB656EC211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438898" y="2149311"/>
            <a:ext cx="5181601" cy="4040352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9" name="Text Placeholder 2">
            <a:extLst>
              <a:ext uri="{FF2B5EF4-FFF2-40B4-BE49-F238E27FC236}">
                <a16:creationId xmlns:a16="http://schemas.microsoft.com/office/drawing/2014/main" id="{986F9159-693C-4325-939A-8C6869B2246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46314" y="1463346"/>
            <a:ext cx="5306787" cy="487003"/>
          </a:xfrm>
        </p:spPr>
        <p:txBody>
          <a:bodyPr anchor="b">
            <a:normAutofit/>
          </a:bodyPr>
          <a:lstStyle>
            <a:lvl1pPr marL="0" indent="0">
              <a:buNone/>
              <a:defRPr sz="1600" b="1">
                <a:solidFill>
                  <a:schemeClr val="accent3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Content Placeholder 3">
            <a:extLst>
              <a:ext uri="{FF2B5EF4-FFF2-40B4-BE49-F238E27FC236}">
                <a16:creationId xmlns:a16="http://schemas.microsoft.com/office/drawing/2014/main" id="{BEA361C8-0231-48E8-965E-6BB6D606C9F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46314" y="2149311"/>
            <a:ext cx="5306789" cy="4040352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596330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 white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0FA6C5C5-5069-4AE6-8A3D-3F2C6B9506E4}"/>
              </a:ext>
            </a:extLst>
          </p:cNvPr>
          <p:cNvSpPr/>
          <p:nvPr userDrawn="1"/>
        </p:nvSpPr>
        <p:spPr>
          <a:xfrm>
            <a:off x="446314" y="-1"/>
            <a:ext cx="1188720" cy="12801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FF7966C8-8738-4743-AE43-80F0C197B6C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71500" y="1509626"/>
            <a:ext cx="4900386" cy="334508"/>
          </a:xfrm>
        </p:spPr>
        <p:txBody>
          <a:bodyPr>
            <a:noAutofit/>
          </a:bodyPr>
          <a:lstStyle>
            <a:lvl1pPr marL="0" indent="0" algn="l">
              <a:buNone/>
              <a:defRPr sz="1600" b="1">
                <a:solidFill>
                  <a:schemeClr val="accent3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8">
            <a:extLst>
              <a:ext uri="{FF2B5EF4-FFF2-40B4-BE49-F238E27FC236}">
                <a16:creationId xmlns:a16="http://schemas.microsoft.com/office/drawing/2014/main" id="{3F93C618-7612-42AB-B890-45E85BD492F4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720114" y="1509626"/>
            <a:ext cx="4900386" cy="334508"/>
          </a:xfrm>
        </p:spPr>
        <p:txBody>
          <a:bodyPr>
            <a:noAutofit/>
          </a:bodyPr>
          <a:lstStyle>
            <a:lvl1pPr marL="0" indent="0" algn="l">
              <a:buNone/>
              <a:defRPr sz="1600" b="1">
                <a:solidFill>
                  <a:schemeClr val="accent6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8">
            <a:extLst>
              <a:ext uri="{FF2B5EF4-FFF2-40B4-BE49-F238E27FC236}">
                <a16:creationId xmlns:a16="http://schemas.microsoft.com/office/drawing/2014/main" id="{B1885C44-356C-410C-B697-9BA0E2858222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571500" y="2156688"/>
            <a:ext cx="4900386" cy="3561943"/>
          </a:xfrm>
        </p:spPr>
        <p:txBody>
          <a:bodyPr>
            <a:noAutofit/>
          </a:bodyPr>
          <a:lstStyle>
            <a:lvl1pPr marL="0" indent="0" algn="l">
              <a:buNone/>
              <a:defRPr sz="1400" b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Text Placeholder 8">
            <a:extLst>
              <a:ext uri="{FF2B5EF4-FFF2-40B4-BE49-F238E27FC236}">
                <a16:creationId xmlns:a16="http://schemas.microsoft.com/office/drawing/2014/main" id="{464BC696-49A6-4328-BB42-5566BAC00F80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6720114" y="2156688"/>
            <a:ext cx="4900386" cy="3561943"/>
          </a:xfrm>
        </p:spPr>
        <p:txBody>
          <a:bodyPr>
            <a:noAutofit/>
          </a:bodyPr>
          <a:lstStyle>
            <a:lvl1pPr marL="0" indent="0" algn="l">
              <a:buNone/>
              <a:defRPr sz="1400" b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E0FB9F81-CC7F-5244-95A6-279BE4B51A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6314" y="500215"/>
            <a:ext cx="11174186" cy="59093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025333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+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DEB162-E699-464C-B2EE-136D517A9B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6314" y="500215"/>
            <a:ext cx="11174186" cy="590931"/>
          </a:xfrm>
        </p:spPr>
        <p:txBody>
          <a:bodyPr vert="horz" wrap="square" lIns="91440" tIns="45720" rIns="91440" bIns="45720" rtlCol="0" anchor="ctr">
            <a:spAutoFit/>
          </a:bodyPr>
          <a:lstStyle>
            <a:lvl1pPr>
              <a:defRPr lang="en-GB" sz="3600" spc="-60" dirty="0"/>
            </a:lvl1pPr>
          </a:lstStyle>
          <a:p>
            <a:pPr lvl="0"/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92C6531E-FB8E-4000-B873-B745C681E2F5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1248876"/>
            <a:ext cx="12192000" cy="2119313"/>
          </a:xfrm>
          <a:solidFill>
            <a:schemeClr val="bg1">
              <a:lumMod val="95000"/>
            </a:schemeClr>
          </a:solidFill>
        </p:spPr>
        <p:txBody>
          <a:bodyPr vert="horz" wrap="square" lIns="91440" tIns="45720" rIns="91440" bIns="45720" rtlCol="0" anchor="ctr" anchorCtr="1">
            <a:noAutofit/>
          </a:bodyPr>
          <a:lstStyle>
            <a:lvl1pPr marL="0" indent="0">
              <a:buNone/>
              <a:defRPr lang="en-GB" sz="1800"/>
            </a:lvl1pPr>
          </a:lstStyle>
          <a:p>
            <a:pPr marL="228600" lvl="0" indent="-228600" algn="ctr"/>
            <a:r>
              <a:rPr lang="en-US" dirty="0"/>
              <a:t>Insert Image</a:t>
            </a:r>
            <a:endParaRPr lang="en-GB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FF7966C8-8738-4743-AE43-80F0C197B6C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35240" y="3802065"/>
            <a:ext cx="9784080" cy="334508"/>
          </a:xfrm>
        </p:spPr>
        <p:txBody>
          <a:bodyPr>
            <a:noAutofit/>
          </a:bodyPr>
          <a:lstStyle>
            <a:lvl1pPr marL="0" indent="0" algn="l">
              <a:buNone/>
              <a:defRPr sz="1600" b="1">
                <a:solidFill>
                  <a:schemeClr val="accent3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8">
            <a:extLst>
              <a:ext uri="{FF2B5EF4-FFF2-40B4-BE49-F238E27FC236}">
                <a16:creationId xmlns:a16="http://schemas.microsoft.com/office/drawing/2014/main" id="{B1885C44-356C-410C-B697-9BA0E2858222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735240" y="4294303"/>
            <a:ext cx="9784080" cy="1737360"/>
          </a:xfrm>
        </p:spPr>
        <p:txBody>
          <a:bodyPr>
            <a:noAutofit/>
          </a:bodyPr>
          <a:lstStyle>
            <a:lvl1pPr marL="0" indent="0" algn="l">
              <a:buNone/>
              <a:defRPr sz="1400" b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5951AB2-D568-4A7E-9408-FADC8BED4119}"/>
              </a:ext>
            </a:extLst>
          </p:cNvPr>
          <p:cNvSpPr/>
          <p:nvPr userDrawn="1"/>
        </p:nvSpPr>
        <p:spPr>
          <a:xfrm>
            <a:off x="446314" y="-1"/>
            <a:ext cx="1188720" cy="12801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414793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alf Page Photo +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4">
            <a:extLst>
              <a:ext uri="{FF2B5EF4-FFF2-40B4-BE49-F238E27FC236}">
                <a16:creationId xmlns:a16="http://schemas.microsoft.com/office/drawing/2014/main" id="{679784BB-7CDD-484B-8F47-9CF1D79993F5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299200" y="0"/>
            <a:ext cx="5892800" cy="6858000"/>
          </a:xfrm>
          <a:solidFill>
            <a:schemeClr val="bg1">
              <a:lumMod val="95000"/>
            </a:schemeClr>
          </a:solidFill>
        </p:spPr>
        <p:txBody>
          <a:bodyPr vert="horz" wrap="square" lIns="91440" tIns="45720" rIns="91440" bIns="45720" rtlCol="0" anchor="ctr" anchorCtr="1">
            <a:noAutofit/>
          </a:bodyPr>
          <a:lstStyle>
            <a:lvl1pPr marL="0" indent="0">
              <a:buNone/>
              <a:defRPr lang="en-GB" sz="1800"/>
            </a:lvl1pPr>
          </a:lstStyle>
          <a:p>
            <a:pPr marL="228600" lvl="0" indent="-228600" algn="ctr"/>
            <a:r>
              <a:rPr lang="en-US" dirty="0"/>
              <a:t>Insert Image</a:t>
            </a:r>
            <a:endParaRPr lang="en-GB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EDEB162-E699-464C-B2EE-136D517A9B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6314" y="493776"/>
            <a:ext cx="5170715" cy="1089529"/>
          </a:xfrm>
        </p:spPr>
        <p:txBody>
          <a:bodyPr vert="horz" wrap="square" lIns="91440" tIns="45720" rIns="91440" bIns="45720" rtlCol="0" anchor="ctr">
            <a:spAutoFit/>
          </a:bodyPr>
          <a:lstStyle>
            <a:lvl1pPr>
              <a:defRPr lang="en-GB" sz="3600" spc="-60" dirty="0"/>
            </a:lvl1pPr>
          </a:lstStyle>
          <a:p>
            <a:pPr lvl="0"/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FF7966C8-8738-4743-AE43-80F0C197B6C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71499" y="2061165"/>
            <a:ext cx="5045529" cy="334508"/>
          </a:xfrm>
        </p:spPr>
        <p:txBody>
          <a:bodyPr>
            <a:noAutofit/>
          </a:bodyPr>
          <a:lstStyle>
            <a:lvl1pPr marL="0" indent="0" algn="l">
              <a:buNone/>
              <a:defRPr sz="1600" b="1">
                <a:solidFill>
                  <a:schemeClr val="accent3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8">
            <a:extLst>
              <a:ext uri="{FF2B5EF4-FFF2-40B4-BE49-F238E27FC236}">
                <a16:creationId xmlns:a16="http://schemas.microsoft.com/office/drawing/2014/main" id="{B1885C44-356C-410C-B697-9BA0E2858222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571499" y="2708227"/>
            <a:ext cx="5045529" cy="3561943"/>
          </a:xfrm>
        </p:spPr>
        <p:txBody>
          <a:bodyPr>
            <a:noAutofit/>
          </a:bodyPr>
          <a:lstStyle>
            <a:lvl1pPr marL="0" indent="0" algn="l">
              <a:buNone/>
              <a:defRPr sz="1400" b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FA6C5C5-5069-4AE6-8A3D-3F2C6B9506E4}"/>
              </a:ext>
            </a:extLst>
          </p:cNvPr>
          <p:cNvSpPr/>
          <p:nvPr userDrawn="1"/>
        </p:nvSpPr>
        <p:spPr>
          <a:xfrm>
            <a:off x="446314" y="-1"/>
            <a:ext cx="1188720" cy="12801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E6A75B6-7B4E-496F-A846-0FFBB6E1D164}"/>
              </a:ext>
            </a:extLst>
          </p:cNvPr>
          <p:cNvSpPr/>
          <p:nvPr userDrawn="1"/>
        </p:nvSpPr>
        <p:spPr>
          <a:xfrm>
            <a:off x="11360016" y="6369050"/>
            <a:ext cx="335909" cy="488950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7648ACB4-9C22-4636-800F-578055A5BC10}"/>
              </a:ext>
            </a:extLst>
          </p:cNvPr>
          <p:cNvSpPr txBox="1">
            <a:spLocks/>
          </p:cNvSpPr>
          <p:nvPr userDrawn="1"/>
        </p:nvSpPr>
        <p:spPr>
          <a:xfrm>
            <a:off x="11360016" y="6369050"/>
            <a:ext cx="335909" cy="365125"/>
          </a:xfrm>
          <a:prstGeom prst="rect">
            <a:avLst/>
          </a:prstGeom>
          <a:solidFill>
            <a:schemeClr val="accent2"/>
          </a:solidFill>
        </p:spPr>
        <p:txBody>
          <a:bodyPr vert="horz" lIns="0" tIns="45720" rIns="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000" b="0" kern="1200">
                <a:solidFill>
                  <a:srgbClr val="01C6FD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8048C4E-7BD1-46A5-B2F2-6AD408DAAD47}" type="slidenum">
              <a:rPr lang="en-GB" b="1" smtClean="0">
                <a:solidFill>
                  <a:schemeClr val="bg1"/>
                </a:solidFill>
              </a:rPr>
              <a:pPr/>
              <a:t>‹#›</a:t>
            </a:fld>
            <a:endParaRPr lang="en-GB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387245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lowchart: Document 3">
            <a:extLst>
              <a:ext uri="{FF2B5EF4-FFF2-40B4-BE49-F238E27FC236}">
                <a16:creationId xmlns:a16="http://schemas.microsoft.com/office/drawing/2014/main" id="{D5C833BC-89A8-4D28-9D63-F45F14D694BF}"/>
              </a:ext>
            </a:extLst>
          </p:cNvPr>
          <p:cNvSpPr/>
          <p:nvPr userDrawn="1"/>
        </p:nvSpPr>
        <p:spPr>
          <a:xfrm flipH="1">
            <a:off x="123987" y="124955"/>
            <a:ext cx="11953415" cy="4408002"/>
          </a:xfrm>
          <a:custGeom>
            <a:avLst/>
            <a:gdLst>
              <a:gd name="connsiteX0" fmla="*/ 0 w 21600"/>
              <a:gd name="connsiteY0" fmla="*/ 0 h 21600"/>
              <a:gd name="connsiteX1" fmla="*/ 21600 w 21600"/>
              <a:gd name="connsiteY1" fmla="*/ 0 h 21600"/>
              <a:gd name="connsiteX2" fmla="*/ 21600 w 21600"/>
              <a:gd name="connsiteY2" fmla="*/ 17322 h 21600"/>
              <a:gd name="connsiteX3" fmla="*/ 0 w 21600"/>
              <a:gd name="connsiteY3" fmla="*/ 20172 h 21600"/>
              <a:gd name="connsiteX4" fmla="*/ 0 w 21600"/>
              <a:gd name="connsiteY4" fmla="*/ 0 h 21600"/>
              <a:gd name="connsiteX0" fmla="*/ 17 w 21617"/>
              <a:gd name="connsiteY0" fmla="*/ 0 h 23765"/>
              <a:gd name="connsiteX1" fmla="*/ 21617 w 21617"/>
              <a:gd name="connsiteY1" fmla="*/ 0 h 23765"/>
              <a:gd name="connsiteX2" fmla="*/ 21617 w 21617"/>
              <a:gd name="connsiteY2" fmla="*/ 17322 h 23765"/>
              <a:gd name="connsiteX3" fmla="*/ 0 w 21617"/>
              <a:gd name="connsiteY3" fmla="*/ 22875 h 23765"/>
              <a:gd name="connsiteX4" fmla="*/ 17 w 21617"/>
              <a:gd name="connsiteY4" fmla="*/ 0 h 23765"/>
              <a:gd name="connsiteX0" fmla="*/ 17 w 21617"/>
              <a:gd name="connsiteY0" fmla="*/ 0 h 24368"/>
              <a:gd name="connsiteX1" fmla="*/ 21617 w 21617"/>
              <a:gd name="connsiteY1" fmla="*/ 0 h 24368"/>
              <a:gd name="connsiteX2" fmla="*/ 21617 w 21617"/>
              <a:gd name="connsiteY2" fmla="*/ 17322 h 24368"/>
              <a:gd name="connsiteX3" fmla="*/ 0 w 21617"/>
              <a:gd name="connsiteY3" fmla="*/ 22875 h 24368"/>
              <a:gd name="connsiteX4" fmla="*/ 17 w 21617"/>
              <a:gd name="connsiteY4" fmla="*/ 0 h 24368"/>
              <a:gd name="connsiteX0" fmla="*/ 17 w 21617"/>
              <a:gd name="connsiteY0" fmla="*/ 0 h 24514"/>
              <a:gd name="connsiteX1" fmla="*/ 21617 w 21617"/>
              <a:gd name="connsiteY1" fmla="*/ 0 h 24514"/>
              <a:gd name="connsiteX2" fmla="*/ 21617 w 21617"/>
              <a:gd name="connsiteY2" fmla="*/ 17322 h 24514"/>
              <a:gd name="connsiteX3" fmla="*/ 0 w 21617"/>
              <a:gd name="connsiteY3" fmla="*/ 22875 h 24514"/>
              <a:gd name="connsiteX4" fmla="*/ 17 w 21617"/>
              <a:gd name="connsiteY4" fmla="*/ 0 h 24514"/>
              <a:gd name="connsiteX0" fmla="*/ 17 w 21617"/>
              <a:gd name="connsiteY0" fmla="*/ 0 h 24569"/>
              <a:gd name="connsiteX1" fmla="*/ 21617 w 21617"/>
              <a:gd name="connsiteY1" fmla="*/ 0 h 24569"/>
              <a:gd name="connsiteX2" fmla="*/ 21617 w 21617"/>
              <a:gd name="connsiteY2" fmla="*/ 17322 h 24569"/>
              <a:gd name="connsiteX3" fmla="*/ 0 w 21617"/>
              <a:gd name="connsiteY3" fmla="*/ 22875 h 24569"/>
              <a:gd name="connsiteX4" fmla="*/ 17 w 21617"/>
              <a:gd name="connsiteY4" fmla="*/ 0 h 24569"/>
              <a:gd name="connsiteX0" fmla="*/ 17 w 21617"/>
              <a:gd name="connsiteY0" fmla="*/ 0 h 24698"/>
              <a:gd name="connsiteX1" fmla="*/ 21617 w 21617"/>
              <a:gd name="connsiteY1" fmla="*/ 0 h 24698"/>
              <a:gd name="connsiteX2" fmla="*/ 21617 w 21617"/>
              <a:gd name="connsiteY2" fmla="*/ 17322 h 24698"/>
              <a:gd name="connsiteX3" fmla="*/ 0 w 21617"/>
              <a:gd name="connsiteY3" fmla="*/ 22875 h 24698"/>
              <a:gd name="connsiteX4" fmla="*/ 17 w 21617"/>
              <a:gd name="connsiteY4" fmla="*/ 0 h 24698"/>
              <a:gd name="connsiteX0" fmla="*/ 17 w 21617"/>
              <a:gd name="connsiteY0" fmla="*/ 0 h 24785"/>
              <a:gd name="connsiteX1" fmla="*/ 21617 w 21617"/>
              <a:gd name="connsiteY1" fmla="*/ 0 h 24785"/>
              <a:gd name="connsiteX2" fmla="*/ 21617 w 21617"/>
              <a:gd name="connsiteY2" fmla="*/ 17322 h 24785"/>
              <a:gd name="connsiteX3" fmla="*/ 0 w 21617"/>
              <a:gd name="connsiteY3" fmla="*/ 22875 h 24785"/>
              <a:gd name="connsiteX4" fmla="*/ 17 w 21617"/>
              <a:gd name="connsiteY4" fmla="*/ 0 h 247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617" h="24785">
                <a:moveTo>
                  <a:pt x="17" y="0"/>
                </a:moveTo>
                <a:lnTo>
                  <a:pt x="21617" y="0"/>
                </a:lnTo>
                <a:lnTo>
                  <a:pt x="21617" y="17322"/>
                </a:lnTo>
                <a:cubicBezTo>
                  <a:pt x="10919" y="19230"/>
                  <a:pt x="10221" y="28798"/>
                  <a:pt x="0" y="22875"/>
                </a:cubicBezTo>
                <a:cubicBezTo>
                  <a:pt x="6" y="15250"/>
                  <a:pt x="11" y="7625"/>
                  <a:pt x="17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A174F0C-3444-43F9-9DFF-354C44272A65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94871" y="5603181"/>
            <a:ext cx="9144000" cy="341632"/>
          </a:xfrm>
        </p:spPr>
        <p:txBody>
          <a:bodyPr vert="horz" lIns="91440" tIns="45720" rIns="91440" bIns="45720" rtlCol="0">
            <a:spAutoFit/>
          </a:bodyPr>
          <a:lstStyle>
            <a:lvl1pPr marL="0" indent="0">
              <a:buNone/>
              <a:defRPr lang="en-GB" sz="1800" dirty="0">
                <a:solidFill>
                  <a:schemeClr val="accent2">
                    <a:lumMod val="50000"/>
                  </a:schemeClr>
                </a:solidFill>
                <a:latin typeface="+mn-lt"/>
              </a:defRPr>
            </a:lvl1pPr>
          </a:lstStyle>
          <a:p>
            <a:pPr marL="228600" lvl="0" indent="-228600"/>
            <a:r>
              <a:rPr lang="en-US" dirty="0"/>
              <a:t>Subtitle</a:t>
            </a:r>
            <a:endParaRPr lang="en-GB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E11612A-63A3-4175-9F77-FA03CCD38D4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94871" y="4901450"/>
            <a:ext cx="10607040" cy="701731"/>
          </a:xfrm>
        </p:spPr>
        <p:txBody>
          <a:bodyPr vert="horz" lIns="91440" tIns="45720" rIns="91440" bIns="45720" rtlCol="0" anchor="b">
            <a:spAutoFit/>
          </a:bodyPr>
          <a:lstStyle>
            <a:lvl1pPr>
              <a:defRPr lang="en-GB" sz="4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pPr marL="0" lvl="0"/>
            <a:r>
              <a:rPr lang="en-US" dirty="0"/>
              <a:t>Title</a:t>
            </a:r>
            <a:endParaRPr lang="en-GB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45C25376-E6F9-4E5A-A81D-E7FA342FB230}"/>
              </a:ext>
            </a:extLst>
          </p:cNvPr>
          <p:cNvSpPr/>
          <p:nvPr userDrawn="1"/>
        </p:nvSpPr>
        <p:spPr>
          <a:xfrm>
            <a:off x="435429" y="4726452"/>
            <a:ext cx="72571" cy="13716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8224042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lowchart: Document 3">
            <a:extLst>
              <a:ext uri="{FF2B5EF4-FFF2-40B4-BE49-F238E27FC236}">
                <a16:creationId xmlns:a16="http://schemas.microsoft.com/office/drawing/2014/main" id="{7F75D8AF-79DE-4E2B-A15F-8EC66948BC31}"/>
              </a:ext>
            </a:extLst>
          </p:cNvPr>
          <p:cNvSpPr/>
          <p:nvPr userDrawn="1"/>
        </p:nvSpPr>
        <p:spPr>
          <a:xfrm flipH="1" flipV="1">
            <a:off x="114590" y="4581492"/>
            <a:ext cx="11962815" cy="2152681"/>
          </a:xfrm>
          <a:custGeom>
            <a:avLst/>
            <a:gdLst>
              <a:gd name="connsiteX0" fmla="*/ 0 w 21600"/>
              <a:gd name="connsiteY0" fmla="*/ 0 h 21600"/>
              <a:gd name="connsiteX1" fmla="*/ 21600 w 21600"/>
              <a:gd name="connsiteY1" fmla="*/ 0 h 21600"/>
              <a:gd name="connsiteX2" fmla="*/ 21600 w 21600"/>
              <a:gd name="connsiteY2" fmla="*/ 17322 h 21600"/>
              <a:gd name="connsiteX3" fmla="*/ 0 w 21600"/>
              <a:gd name="connsiteY3" fmla="*/ 20172 h 21600"/>
              <a:gd name="connsiteX4" fmla="*/ 0 w 21600"/>
              <a:gd name="connsiteY4" fmla="*/ 0 h 21600"/>
              <a:gd name="connsiteX0" fmla="*/ 17 w 21617"/>
              <a:gd name="connsiteY0" fmla="*/ 0 h 23765"/>
              <a:gd name="connsiteX1" fmla="*/ 21617 w 21617"/>
              <a:gd name="connsiteY1" fmla="*/ 0 h 23765"/>
              <a:gd name="connsiteX2" fmla="*/ 21617 w 21617"/>
              <a:gd name="connsiteY2" fmla="*/ 17322 h 23765"/>
              <a:gd name="connsiteX3" fmla="*/ 0 w 21617"/>
              <a:gd name="connsiteY3" fmla="*/ 22875 h 23765"/>
              <a:gd name="connsiteX4" fmla="*/ 17 w 21617"/>
              <a:gd name="connsiteY4" fmla="*/ 0 h 23765"/>
              <a:gd name="connsiteX0" fmla="*/ 17 w 21617"/>
              <a:gd name="connsiteY0" fmla="*/ 0 h 24368"/>
              <a:gd name="connsiteX1" fmla="*/ 21617 w 21617"/>
              <a:gd name="connsiteY1" fmla="*/ 0 h 24368"/>
              <a:gd name="connsiteX2" fmla="*/ 21617 w 21617"/>
              <a:gd name="connsiteY2" fmla="*/ 17322 h 24368"/>
              <a:gd name="connsiteX3" fmla="*/ 0 w 21617"/>
              <a:gd name="connsiteY3" fmla="*/ 22875 h 24368"/>
              <a:gd name="connsiteX4" fmla="*/ 17 w 21617"/>
              <a:gd name="connsiteY4" fmla="*/ 0 h 24368"/>
              <a:gd name="connsiteX0" fmla="*/ 17 w 21617"/>
              <a:gd name="connsiteY0" fmla="*/ 0 h 24514"/>
              <a:gd name="connsiteX1" fmla="*/ 21617 w 21617"/>
              <a:gd name="connsiteY1" fmla="*/ 0 h 24514"/>
              <a:gd name="connsiteX2" fmla="*/ 21617 w 21617"/>
              <a:gd name="connsiteY2" fmla="*/ 17322 h 24514"/>
              <a:gd name="connsiteX3" fmla="*/ 0 w 21617"/>
              <a:gd name="connsiteY3" fmla="*/ 22875 h 24514"/>
              <a:gd name="connsiteX4" fmla="*/ 17 w 21617"/>
              <a:gd name="connsiteY4" fmla="*/ 0 h 24514"/>
              <a:gd name="connsiteX0" fmla="*/ 17 w 21617"/>
              <a:gd name="connsiteY0" fmla="*/ 0 h 24569"/>
              <a:gd name="connsiteX1" fmla="*/ 21617 w 21617"/>
              <a:gd name="connsiteY1" fmla="*/ 0 h 24569"/>
              <a:gd name="connsiteX2" fmla="*/ 21617 w 21617"/>
              <a:gd name="connsiteY2" fmla="*/ 17322 h 24569"/>
              <a:gd name="connsiteX3" fmla="*/ 0 w 21617"/>
              <a:gd name="connsiteY3" fmla="*/ 22875 h 24569"/>
              <a:gd name="connsiteX4" fmla="*/ 17 w 21617"/>
              <a:gd name="connsiteY4" fmla="*/ 0 h 24569"/>
              <a:gd name="connsiteX0" fmla="*/ 17 w 21617"/>
              <a:gd name="connsiteY0" fmla="*/ 0 h 24698"/>
              <a:gd name="connsiteX1" fmla="*/ 21617 w 21617"/>
              <a:gd name="connsiteY1" fmla="*/ 0 h 24698"/>
              <a:gd name="connsiteX2" fmla="*/ 21617 w 21617"/>
              <a:gd name="connsiteY2" fmla="*/ 17322 h 24698"/>
              <a:gd name="connsiteX3" fmla="*/ 0 w 21617"/>
              <a:gd name="connsiteY3" fmla="*/ 22875 h 24698"/>
              <a:gd name="connsiteX4" fmla="*/ 17 w 21617"/>
              <a:gd name="connsiteY4" fmla="*/ 0 h 24698"/>
              <a:gd name="connsiteX0" fmla="*/ 17 w 21617"/>
              <a:gd name="connsiteY0" fmla="*/ 0 h 24785"/>
              <a:gd name="connsiteX1" fmla="*/ 21617 w 21617"/>
              <a:gd name="connsiteY1" fmla="*/ 0 h 24785"/>
              <a:gd name="connsiteX2" fmla="*/ 21617 w 21617"/>
              <a:gd name="connsiteY2" fmla="*/ 17322 h 24785"/>
              <a:gd name="connsiteX3" fmla="*/ 0 w 21617"/>
              <a:gd name="connsiteY3" fmla="*/ 22875 h 24785"/>
              <a:gd name="connsiteX4" fmla="*/ 17 w 21617"/>
              <a:gd name="connsiteY4" fmla="*/ 0 h 24785"/>
              <a:gd name="connsiteX0" fmla="*/ 34 w 21634"/>
              <a:gd name="connsiteY0" fmla="*/ 0 h 36778"/>
              <a:gd name="connsiteX1" fmla="*/ 21634 w 21634"/>
              <a:gd name="connsiteY1" fmla="*/ 0 h 36778"/>
              <a:gd name="connsiteX2" fmla="*/ 21634 w 21634"/>
              <a:gd name="connsiteY2" fmla="*/ 17322 h 36778"/>
              <a:gd name="connsiteX3" fmla="*/ 0 w 21634"/>
              <a:gd name="connsiteY3" fmla="*/ 35787 h 36778"/>
              <a:gd name="connsiteX4" fmla="*/ 34 w 21634"/>
              <a:gd name="connsiteY4" fmla="*/ 0 h 36778"/>
              <a:gd name="connsiteX0" fmla="*/ 34 w 21634"/>
              <a:gd name="connsiteY0" fmla="*/ 0 h 41874"/>
              <a:gd name="connsiteX1" fmla="*/ 21634 w 21634"/>
              <a:gd name="connsiteY1" fmla="*/ 0 h 41874"/>
              <a:gd name="connsiteX2" fmla="*/ 21634 w 21634"/>
              <a:gd name="connsiteY2" fmla="*/ 17322 h 41874"/>
              <a:gd name="connsiteX3" fmla="*/ 0 w 21634"/>
              <a:gd name="connsiteY3" fmla="*/ 35787 h 41874"/>
              <a:gd name="connsiteX4" fmla="*/ 34 w 21634"/>
              <a:gd name="connsiteY4" fmla="*/ 0 h 41874"/>
              <a:gd name="connsiteX0" fmla="*/ 34 w 21634"/>
              <a:gd name="connsiteY0" fmla="*/ 0 h 42123"/>
              <a:gd name="connsiteX1" fmla="*/ 21634 w 21634"/>
              <a:gd name="connsiteY1" fmla="*/ 0 h 42123"/>
              <a:gd name="connsiteX2" fmla="*/ 21634 w 21634"/>
              <a:gd name="connsiteY2" fmla="*/ 17322 h 42123"/>
              <a:gd name="connsiteX3" fmla="*/ 0 w 21634"/>
              <a:gd name="connsiteY3" fmla="*/ 35787 h 42123"/>
              <a:gd name="connsiteX4" fmla="*/ 34 w 21634"/>
              <a:gd name="connsiteY4" fmla="*/ 0 h 421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634" h="42123">
                <a:moveTo>
                  <a:pt x="34" y="0"/>
                </a:moveTo>
                <a:lnTo>
                  <a:pt x="21634" y="0"/>
                </a:lnTo>
                <a:lnTo>
                  <a:pt x="21634" y="17322"/>
                </a:lnTo>
                <a:cubicBezTo>
                  <a:pt x="10970" y="21444"/>
                  <a:pt x="9198" y="56098"/>
                  <a:pt x="0" y="35787"/>
                </a:cubicBezTo>
                <a:cubicBezTo>
                  <a:pt x="6" y="28162"/>
                  <a:pt x="28" y="7625"/>
                  <a:pt x="34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C9A3716-1F35-4634-B53D-27722735B2D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6686" y="1611383"/>
            <a:ext cx="9666514" cy="746846"/>
          </a:xfrm>
        </p:spPr>
        <p:txBody>
          <a:bodyPr anchor="t">
            <a:noAutofit/>
          </a:bodyPr>
          <a:lstStyle>
            <a:lvl1pPr>
              <a:defRPr sz="4800" spc="-15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/>
              <a:t>Section Header 1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96A4796-E4C0-42FE-9F82-5D46B8789E25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696686" y="2464424"/>
            <a:ext cx="9666514" cy="221599"/>
          </a:xfrm>
        </p:spPr>
        <p:txBody>
          <a:bodyPr tIns="0" bIns="0">
            <a:spAutoFit/>
          </a:bodyPr>
          <a:lstStyle>
            <a:lvl1pPr marL="0" indent="0">
              <a:buNone/>
              <a:defRPr sz="1600">
                <a:solidFill>
                  <a:schemeClr val="accent3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Subtitle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60C8850-C2CD-4E0B-AA6F-6B884EB94B4B}"/>
              </a:ext>
            </a:extLst>
          </p:cNvPr>
          <p:cNvSpPr/>
          <p:nvPr userDrawn="1"/>
        </p:nvSpPr>
        <p:spPr>
          <a:xfrm>
            <a:off x="435429" y="1532049"/>
            <a:ext cx="72571" cy="13716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0D3D7B7-CDD7-4664-B2D8-6F60FEAEAC45}"/>
              </a:ext>
            </a:extLst>
          </p:cNvPr>
          <p:cNvSpPr/>
          <p:nvPr userDrawn="1"/>
        </p:nvSpPr>
        <p:spPr>
          <a:xfrm>
            <a:off x="11360016" y="6369050"/>
            <a:ext cx="335909" cy="488950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9E81145E-5F17-4CB6-9E17-ECF3BB38DE75}"/>
              </a:ext>
            </a:extLst>
          </p:cNvPr>
          <p:cNvSpPr txBox="1">
            <a:spLocks/>
          </p:cNvSpPr>
          <p:nvPr userDrawn="1"/>
        </p:nvSpPr>
        <p:spPr>
          <a:xfrm>
            <a:off x="11360016" y="6369050"/>
            <a:ext cx="335909" cy="36512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vert="horz" lIns="0" tIns="45720" rIns="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000" b="0" kern="1200">
                <a:solidFill>
                  <a:srgbClr val="01C6FD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8048C4E-7BD1-46A5-B2F2-6AD408DAAD47}" type="slidenum">
              <a:rPr lang="en-GB" b="1" smtClean="0">
                <a:solidFill>
                  <a:schemeClr val="tx1"/>
                </a:solidFill>
              </a:rPr>
              <a:pPr/>
              <a:t>‹#›</a:t>
            </a:fld>
            <a:endParaRPr lang="en-GB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72193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03/11/2022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Flowchart: Document 3">
            <a:extLst>
              <a:ext uri="{FF2B5EF4-FFF2-40B4-BE49-F238E27FC236}">
                <a16:creationId xmlns:a16="http://schemas.microsoft.com/office/drawing/2014/main" id="{7F75D8AF-79DE-4E2B-A15F-8EC66948BC31}"/>
              </a:ext>
            </a:extLst>
          </p:cNvPr>
          <p:cNvSpPr/>
          <p:nvPr userDrawn="1"/>
        </p:nvSpPr>
        <p:spPr>
          <a:xfrm flipH="1" flipV="1">
            <a:off x="114590" y="4581492"/>
            <a:ext cx="11962815" cy="2152681"/>
          </a:xfrm>
          <a:custGeom>
            <a:avLst/>
            <a:gdLst>
              <a:gd name="connsiteX0" fmla="*/ 0 w 21600"/>
              <a:gd name="connsiteY0" fmla="*/ 0 h 21600"/>
              <a:gd name="connsiteX1" fmla="*/ 21600 w 21600"/>
              <a:gd name="connsiteY1" fmla="*/ 0 h 21600"/>
              <a:gd name="connsiteX2" fmla="*/ 21600 w 21600"/>
              <a:gd name="connsiteY2" fmla="*/ 17322 h 21600"/>
              <a:gd name="connsiteX3" fmla="*/ 0 w 21600"/>
              <a:gd name="connsiteY3" fmla="*/ 20172 h 21600"/>
              <a:gd name="connsiteX4" fmla="*/ 0 w 21600"/>
              <a:gd name="connsiteY4" fmla="*/ 0 h 21600"/>
              <a:gd name="connsiteX0" fmla="*/ 17 w 21617"/>
              <a:gd name="connsiteY0" fmla="*/ 0 h 23765"/>
              <a:gd name="connsiteX1" fmla="*/ 21617 w 21617"/>
              <a:gd name="connsiteY1" fmla="*/ 0 h 23765"/>
              <a:gd name="connsiteX2" fmla="*/ 21617 w 21617"/>
              <a:gd name="connsiteY2" fmla="*/ 17322 h 23765"/>
              <a:gd name="connsiteX3" fmla="*/ 0 w 21617"/>
              <a:gd name="connsiteY3" fmla="*/ 22875 h 23765"/>
              <a:gd name="connsiteX4" fmla="*/ 17 w 21617"/>
              <a:gd name="connsiteY4" fmla="*/ 0 h 23765"/>
              <a:gd name="connsiteX0" fmla="*/ 17 w 21617"/>
              <a:gd name="connsiteY0" fmla="*/ 0 h 24368"/>
              <a:gd name="connsiteX1" fmla="*/ 21617 w 21617"/>
              <a:gd name="connsiteY1" fmla="*/ 0 h 24368"/>
              <a:gd name="connsiteX2" fmla="*/ 21617 w 21617"/>
              <a:gd name="connsiteY2" fmla="*/ 17322 h 24368"/>
              <a:gd name="connsiteX3" fmla="*/ 0 w 21617"/>
              <a:gd name="connsiteY3" fmla="*/ 22875 h 24368"/>
              <a:gd name="connsiteX4" fmla="*/ 17 w 21617"/>
              <a:gd name="connsiteY4" fmla="*/ 0 h 24368"/>
              <a:gd name="connsiteX0" fmla="*/ 17 w 21617"/>
              <a:gd name="connsiteY0" fmla="*/ 0 h 24514"/>
              <a:gd name="connsiteX1" fmla="*/ 21617 w 21617"/>
              <a:gd name="connsiteY1" fmla="*/ 0 h 24514"/>
              <a:gd name="connsiteX2" fmla="*/ 21617 w 21617"/>
              <a:gd name="connsiteY2" fmla="*/ 17322 h 24514"/>
              <a:gd name="connsiteX3" fmla="*/ 0 w 21617"/>
              <a:gd name="connsiteY3" fmla="*/ 22875 h 24514"/>
              <a:gd name="connsiteX4" fmla="*/ 17 w 21617"/>
              <a:gd name="connsiteY4" fmla="*/ 0 h 24514"/>
              <a:gd name="connsiteX0" fmla="*/ 17 w 21617"/>
              <a:gd name="connsiteY0" fmla="*/ 0 h 24569"/>
              <a:gd name="connsiteX1" fmla="*/ 21617 w 21617"/>
              <a:gd name="connsiteY1" fmla="*/ 0 h 24569"/>
              <a:gd name="connsiteX2" fmla="*/ 21617 w 21617"/>
              <a:gd name="connsiteY2" fmla="*/ 17322 h 24569"/>
              <a:gd name="connsiteX3" fmla="*/ 0 w 21617"/>
              <a:gd name="connsiteY3" fmla="*/ 22875 h 24569"/>
              <a:gd name="connsiteX4" fmla="*/ 17 w 21617"/>
              <a:gd name="connsiteY4" fmla="*/ 0 h 24569"/>
              <a:gd name="connsiteX0" fmla="*/ 17 w 21617"/>
              <a:gd name="connsiteY0" fmla="*/ 0 h 24698"/>
              <a:gd name="connsiteX1" fmla="*/ 21617 w 21617"/>
              <a:gd name="connsiteY1" fmla="*/ 0 h 24698"/>
              <a:gd name="connsiteX2" fmla="*/ 21617 w 21617"/>
              <a:gd name="connsiteY2" fmla="*/ 17322 h 24698"/>
              <a:gd name="connsiteX3" fmla="*/ 0 w 21617"/>
              <a:gd name="connsiteY3" fmla="*/ 22875 h 24698"/>
              <a:gd name="connsiteX4" fmla="*/ 17 w 21617"/>
              <a:gd name="connsiteY4" fmla="*/ 0 h 24698"/>
              <a:gd name="connsiteX0" fmla="*/ 17 w 21617"/>
              <a:gd name="connsiteY0" fmla="*/ 0 h 24785"/>
              <a:gd name="connsiteX1" fmla="*/ 21617 w 21617"/>
              <a:gd name="connsiteY1" fmla="*/ 0 h 24785"/>
              <a:gd name="connsiteX2" fmla="*/ 21617 w 21617"/>
              <a:gd name="connsiteY2" fmla="*/ 17322 h 24785"/>
              <a:gd name="connsiteX3" fmla="*/ 0 w 21617"/>
              <a:gd name="connsiteY3" fmla="*/ 22875 h 24785"/>
              <a:gd name="connsiteX4" fmla="*/ 17 w 21617"/>
              <a:gd name="connsiteY4" fmla="*/ 0 h 24785"/>
              <a:gd name="connsiteX0" fmla="*/ 34 w 21634"/>
              <a:gd name="connsiteY0" fmla="*/ 0 h 36778"/>
              <a:gd name="connsiteX1" fmla="*/ 21634 w 21634"/>
              <a:gd name="connsiteY1" fmla="*/ 0 h 36778"/>
              <a:gd name="connsiteX2" fmla="*/ 21634 w 21634"/>
              <a:gd name="connsiteY2" fmla="*/ 17322 h 36778"/>
              <a:gd name="connsiteX3" fmla="*/ 0 w 21634"/>
              <a:gd name="connsiteY3" fmla="*/ 35787 h 36778"/>
              <a:gd name="connsiteX4" fmla="*/ 34 w 21634"/>
              <a:gd name="connsiteY4" fmla="*/ 0 h 36778"/>
              <a:gd name="connsiteX0" fmla="*/ 34 w 21634"/>
              <a:gd name="connsiteY0" fmla="*/ 0 h 41874"/>
              <a:gd name="connsiteX1" fmla="*/ 21634 w 21634"/>
              <a:gd name="connsiteY1" fmla="*/ 0 h 41874"/>
              <a:gd name="connsiteX2" fmla="*/ 21634 w 21634"/>
              <a:gd name="connsiteY2" fmla="*/ 17322 h 41874"/>
              <a:gd name="connsiteX3" fmla="*/ 0 w 21634"/>
              <a:gd name="connsiteY3" fmla="*/ 35787 h 41874"/>
              <a:gd name="connsiteX4" fmla="*/ 34 w 21634"/>
              <a:gd name="connsiteY4" fmla="*/ 0 h 41874"/>
              <a:gd name="connsiteX0" fmla="*/ 34 w 21634"/>
              <a:gd name="connsiteY0" fmla="*/ 0 h 42123"/>
              <a:gd name="connsiteX1" fmla="*/ 21634 w 21634"/>
              <a:gd name="connsiteY1" fmla="*/ 0 h 42123"/>
              <a:gd name="connsiteX2" fmla="*/ 21634 w 21634"/>
              <a:gd name="connsiteY2" fmla="*/ 17322 h 42123"/>
              <a:gd name="connsiteX3" fmla="*/ 0 w 21634"/>
              <a:gd name="connsiteY3" fmla="*/ 35787 h 42123"/>
              <a:gd name="connsiteX4" fmla="*/ 34 w 21634"/>
              <a:gd name="connsiteY4" fmla="*/ 0 h 421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634" h="42123">
                <a:moveTo>
                  <a:pt x="34" y="0"/>
                </a:moveTo>
                <a:lnTo>
                  <a:pt x="21634" y="0"/>
                </a:lnTo>
                <a:lnTo>
                  <a:pt x="21634" y="17322"/>
                </a:lnTo>
                <a:cubicBezTo>
                  <a:pt x="10970" y="21444"/>
                  <a:pt x="9198" y="56098"/>
                  <a:pt x="0" y="35787"/>
                </a:cubicBezTo>
                <a:cubicBezTo>
                  <a:pt x="6" y="28162"/>
                  <a:pt x="28" y="7625"/>
                  <a:pt x="34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60C8850-C2CD-4E0B-AA6F-6B884EB94B4B}"/>
              </a:ext>
            </a:extLst>
          </p:cNvPr>
          <p:cNvSpPr/>
          <p:nvPr userDrawn="1"/>
        </p:nvSpPr>
        <p:spPr>
          <a:xfrm>
            <a:off x="435429" y="1532049"/>
            <a:ext cx="72571" cy="13716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80D3D7B7-CDD7-4664-B2D8-6F60FEAEAC45}"/>
              </a:ext>
            </a:extLst>
          </p:cNvPr>
          <p:cNvSpPr/>
          <p:nvPr userDrawn="1"/>
        </p:nvSpPr>
        <p:spPr>
          <a:xfrm>
            <a:off x="11360016" y="6369050"/>
            <a:ext cx="335909" cy="488950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9E81145E-5F17-4CB6-9E17-ECF3BB38DE75}"/>
              </a:ext>
            </a:extLst>
          </p:cNvPr>
          <p:cNvSpPr txBox="1">
            <a:spLocks/>
          </p:cNvSpPr>
          <p:nvPr userDrawn="1"/>
        </p:nvSpPr>
        <p:spPr>
          <a:xfrm>
            <a:off x="11360016" y="6369050"/>
            <a:ext cx="335909" cy="36512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vert="horz" lIns="0" tIns="45720" rIns="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000" b="0" kern="1200">
                <a:solidFill>
                  <a:srgbClr val="01C6FD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8048C4E-7BD1-46A5-B2F2-6AD408DAAD47}" type="slidenum">
              <a:rPr lang="en-GB" b="1" smtClean="0">
                <a:solidFill>
                  <a:schemeClr val="tx1"/>
                </a:solidFill>
              </a:rPr>
              <a:pPr/>
              <a:t>‹#›</a:t>
            </a:fld>
            <a:endParaRPr lang="en-GB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539555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ame 7">
            <a:extLst>
              <a:ext uri="{FF2B5EF4-FFF2-40B4-BE49-F238E27FC236}">
                <a16:creationId xmlns:a16="http://schemas.microsoft.com/office/drawing/2014/main" id="{53B0C39E-3796-4132-81FF-5A58EAF300A5}"/>
              </a:ext>
            </a:extLst>
          </p:cNvPr>
          <p:cNvSpPr/>
          <p:nvPr userDrawn="1"/>
        </p:nvSpPr>
        <p:spPr>
          <a:xfrm>
            <a:off x="-2" y="0"/>
            <a:ext cx="12192001" cy="6858000"/>
          </a:xfrm>
          <a:prstGeom prst="frame">
            <a:avLst>
              <a:gd name="adj1" fmla="val 1736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FA6C5C5-5069-4AE6-8A3D-3F2C6B9506E4}"/>
              </a:ext>
            </a:extLst>
          </p:cNvPr>
          <p:cNvSpPr/>
          <p:nvPr userDrawn="1"/>
        </p:nvSpPr>
        <p:spPr>
          <a:xfrm>
            <a:off x="446314" y="-1"/>
            <a:ext cx="1188720" cy="12801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8943364-C409-4EE8-8020-9809E6B2B1AA}"/>
              </a:ext>
            </a:extLst>
          </p:cNvPr>
          <p:cNvSpPr/>
          <p:nvPr userDrawn="1"/>
        </p:nvSpPr>
        <p:spPr>
          <a:xfrm>
            <a:off x="11360016" y="6369050"/>
            <a:ext cx="335909" cy="488950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A67D090F-9522-445C-B984-52BE590455DC}"/>
              </a:ext>
            </a:extLst>
          </p:cNvPr>
          <p:cNvSpPr txBox="1">
            <a:spLocks/>
          </p:cNvSpPr>
          <p:nvPr userDrawn="1"/>
        </p:nvSpPr>
        <p:spPr>
          <a:xfrm>
            <a:off x="11360016" y="6369050"/>
            <a:ext cx="335909" cy="365125"/>
          </a:xfrm>
          <a:prstGeom prst="rect">
            <a:avLst/>
          </a:prstGeom>
          <a:solidFill>
            <a:schemeClr val="accent2"/>
          </a:solidFill>
        </p:spPr>
        <p:txBody>
          <a:bodyPr vert="horz" lIns="0" tIns="45720" rIns="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000" b="0" kern="1200">
                <a:solidFill>
                  <a:srgbClr val="01C6FD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8048C4E-7BD1-46A5-B2F2-6AD408DAAD47}" type="slidenum">
              <a:rPr lang="en-GB" b="1" smtClean="0">
                <a:solidFill>
                  <a:schemeClr val="bg1"/>
                </a:solidFill>
              </a:rPr>
              <a:pPr/>
              <a:t>‹#›</a:t>
            </a:fld>
            <a:endParaRPr lang="en-GB" b="1" dirty="0">
              <a:solidFill>
                <a:schemeClr val="bg1"/>
              </a:solidFill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00F7C607-177E-BC4B-9F1D-E0CD83EF04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758E3AAF-44AA-41E0-AE18-8B461598AD0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46314" y="1825625"/>
            <a:ext cx="5306787" cy="435133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Content Placeholder 3">
            <a:extLst>
              <a:ext uri="{FF2B5EF4-FFF2-40B4-BE49-F238E27FC236}">
                <a16:creationId xmlns:a16="http://schemas.microsoft.com/office/drawing/2014/main" id="{FC1B8B60-5429-4EF9-93D0-2CCCF562B91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438900" y="1825625"/>
            <a:ext cx="5181600" cy="435133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69470094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with Caption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ame 7">
            <a:extLst>
              <a:ext uri="{FF2B5EF4-FFF2-40B4-BE49-F238E27FC236}">
                <a16:creationId xmlns:a16="http://schemas.microsoft.com/office/drawing/2014/main" id="{53B0C39E-3796-4132-81FF-5A58EAF300A5}"/>
              </a:ext>
            </a:extLst>
          </p:cNvPr>
          <p:cNvSpPr/>
          <p:nvPr userDrawn="1"/>
        </p:nvSpPr>
        <p:spPr>
          <a:xfrm>
            <a:off x="-2" y="0"/>
            <a:ext cx="12192001" cy="6858000"/>
          </a:xfrm>
          <a:prstGeom prst="frame">
            <a:avLst>
              <a:gd name="adj1" fmla="val 1736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FA6C5C5-5069-4AE6-8A3D-3F2C6B9506E4}"/>
              </a:ext>
            </a:extLst>
          </p:cNvPr>
          <p:cNvSpPr/>
          <p:nvPr userDrawn="1"/>
        </p:nvSpPr>
        <p:spPr>
          <a:xfrm>
            <a:off x="446314" y="-1"/>
            <a:ext cx="1188720" cy="12801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8943364-C409-4EE8-8020-9809E6B2B1AA}"/>
              </a:ext>
            </a:extLst>
          </p:cNvPr>
          <p:cNvSpPr/>
          <p:nvPr userDrawn="1"/>
        </p:nvSpPr>
        <p:spPr>
          <a:xfrm>
            <a:off x="11360016" y="6369050"/>
            <a:ext cx="335909" cy="488950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A67D090F-9522-445C-B984-52BE590455DC}"/>
              </a:ext>
            </a:extLst>
          </p:cNvPr>
          <p:cNvSpPr txBox="1">
            <a:spLocks/>
          </p:cNvSpPr>
          <p:nvPr userDrawn="1"/>
        </p:nvSpPr>
        <p:spPr>
          <a:xfrm>
            <a:off x="11360016" y="6369050"/>
            <a:ext cx="335909" cy="365125"/>
          </a:xfrm>
          <a:prstGeom prst="rect">
            <a:avLst/>
          </a:prstGeom>
          <a:solidFill>
            <a:schemeClr val="accent2"/>
          </a:solidFill>
        </p:spPr>
        <p:txBody>
          <a:bodyPr vert="horz" lIns="0" tIns="45720" rIns="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000" b="0" kern="1200">
                <a:solidFill>
                  <a:srgbClr val="01C6FD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8048C4E-7BD1-46A5-B2F2-6AD408DAAD47}" type="slidenum">
              <a:rPr lang="en-GB" b="1" smtClean="0">
                <a:solidFill>
                  <a:schemeClr val="bg1"/>
                </a:solidFill>
              </a:rPr>
              <a:pPr/>
              <a:t>‹#›</a:t>
            </a:fld>
            <a:endParaRPr lang="en-GB" b="1" dirty="0">
              <a:solidFill>
                <a:schemeClr val="bg1"/>
              </a:solidFill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00F7C607-177E-BC4B-9F1D-E0CD83EF04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500215"/>
            <a:ext cx="3932237" cy="155718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5" name="Text Placeholder 3">
            <a:extLst>
              <a:ext uri="{FF2B5EF4-FFF2-40B4-BE49-F238E27FC236}">
                <a16:creationId xmlns:a16="http://schemas.microsoft.com/office/drawing/2014/main" id="{9B6692B7-0F8A-4381-96B4-5F358BFD1E9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B43535EE-90E2-422C-B7AC-4D346E8D6E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500215"/>
            <a:ext cx="6172200" cy="5368773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17642418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icture with Caption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ame 7">
            <a:extLst>
              <a:ext uri="{FF2B5EF4-FFF2-40B4-BE49-F238E27FC236}">
                <a16:creationId xmlns:a16="http://schemas.microsoft.com/office/drawing/2014/main" id="{53B0C39E-3796-4132-81FF-5A58EAF300A5}"/>
              </a:ext>
            </a:extLst>
          </p:cNvPr>
          <p:cNvSpPr/>
          <p:nvPr userDrawn="1"/>
        </p:nvSpPr>
        <p:spPr>
          <a:xfrm>
            <a:off x="-2" y="0"/>
            <a:ext cx="12192001" cy="6858000"/>
          </a:xfrm>
          <a:prstGeom prst="frame">
            <a:avLst>
              <a:gd name="adj1" fmla="val 1736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FA6C5C5-5069-4AE6-8A3D-3F2C6B9506E4}"/>
              </a:ext>
            </a:extLst>
          </p:cNvPr>
          <p:cNvSpPr/>
          <p:nvPr userDrawn="1"/>
        </p:nvSpPr>
        <p:spPr>
          <a:xfrm>
            <a:off x="446314" y="-1"/>
            <a:ext cx="1188720" cy="12801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8943364-C409-4EE8-8020-9809E6B2B1AA}"/>
              </a:ext>
            </a:extLst>
          </p:cNvPr>
          <p:cNvSpPr/>
          <p:nvPr userDrawn="1"/>
        </p:nvSpPr>
        <p:spPr>
          <a:xfrm>
            <a:off x="11360016" y="6369050"/>
            <a:ext cx="335909" cy="488950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A67D090F-9522-445C-B984-52BE590455DC}"/>
              </a:ext>
            </a:extLst>
          </p:cNvPr>
          <p:cNvSpPr txBox="1">
            <a:spLocks/>
          </p:cNvSpPr>
          <p:nvPr userDrawn="1"/>
        </p:nvSpPr>
        <p:spPr>
          <a:xfrm>
            <a:off x="11360016" y="6369050"/>
            <a:ext cx="335909" cy="365125"/>
          </a:xfrm>
          <a:prstGeom prst="rect">
            <a:avLst/>
          </a:prstGeom>
          <a:solidFill>
            <a:schemeClr val="accent2"/>
          </a:solidFill>
        </p:spPr>
        <p:txBody>
          <a:bodyPr vert="horz" lIns="0" tIns="45720" rIns="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000" b="0" kern="1200">
                <a:solidFill>
                  <a:srgbClr val="01C6FD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8048C4E-7BD1-46A5-B2F2-6AD408DAAD47}" type="slidenum">
              <a:rPr lang="en-GB" b="1" smtClean="0">
                <a:solidFill>
                  <a:schemeClr val="bg1"/>
                </a:solidFill>
              </a:rPr>
              <a:pPr/>
              <a:t>‹#›</a:t>
            </a:fld>
            <a:endParaRPr lang="en-GB" b="1" dirty="0">
              <a:solidFill>
                <a:schemeClr val="bg1"/>
              </a:solidFill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00F7C607-177E-BC4B-9F1D-E0CD83EF04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500215"/>
            <a:ext cx="3932237" cy="155718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5" name="Text Placeholder 3">
            <a:extLst>
              <a:ext uri="{FF2B5EF4-FFF2-40B4-BE49-F238E27FC236}">
                <a16:creationId xmlns:a16="http://schemas.microsoft.com/office/drawing/2014/main" id="{9B6692B7-0F8A-4381-96B4-5F358BFD1E9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Picture Placeholder 2">
            <a:extLst>
              <a:ext uri="{FF2B5EF4-FFF2-40B4-BE49-F238E27FC236}">
                <a16:creationId xmlns:a16="http://schemas.microsoft.com/office/drawing/2014/main" id="{131CB29F-0BE0-476F-B57A-7638E9BFAE7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500215"/>
            <a:ext cx="6172200" cy="5368773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099649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3343291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4E46C0F6-F728-4FF0-A7F3-F6AECCD35B33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120650" y="136525"/>
            <a:ext cx="11950700" cy="6584951"/>
          </a:xfrm>
          <a:solidFill>
            <a:schemeClr val="bg1">
              <a:lumMod val="95000"/>
            </a:schemeClr>
          </a:solidFill>
        </p:spPr>
        <p:txBody>
          <a:bodyPr vert="horz" wrap="square" lIns="91440" tIns="45720" rIns="91440" bIns="45720" rtlCol="0" anchor="ctr" anchorCtr="1">
            <a:noAutofit/>
          </a:bodyPr>
          <a:lstStyle>
            <a:lvl1pPr marL="0" indent="0">
              <a:buNone/>
              <a:defRPr lang="en-GB" sz="1800"/>
            </a:lvl1pPr>
          </a:lstStyle>
          <a:p>
            <a:pPr marL="228600" lvl="0" indent="-228600" algn="ctr"/>
            <a:r>
              <a:rPr lang="en-US" dirty="0"/>
              <a:t>Insert image</a:t>
            </a:r>
            <a:endParaRPr lang="en-GB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E4DAD220-8CE3-4FF4-957A-1E24442C656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587500" y="4022725"/>
            <a:ext cx="10033000" cy="1236236"/>
          </a:xfrm>
          <a:solidFill>
            <a:schemeClr val="tx1">
              <a:alpha val="68000"/>
            </a:schemeClr>
          </a:solidFill>
        </p:spPr>
        <p:txBody>
          <a:bodyPr lIns="274320" tIns="274320" rIns="274320" bIns="274320" anchor="ctr">
            <a:spAutoFit/>
          </a:bodyPr>
          <a:lstStyle>
            <a:lvl1pPr marL="0" indent="0">
              <a:lnSpc>
                <a:spcPct val="100000"/>
              </a:lnSpc>
              <a:buNone/>
              <a:defRPr sz="18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8" name="Text Placeholder 6">
            <a:extLst>
              <a:ext uri="{FF2B5EF4-FFF2-40B4-BE49-F238E27FC236}">
                <a16:creationId xmlns:a16="http://schemas.microsoft.com/office/drawing/2014/main" id="{58FDDD78-44AA-4B92-90B8-DFC56D688C5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36550" y="3269342"/>
            <a:ext cx="1155366" cy="2576090"/>
          </a:xfrm>
          <a:noFill/>
        </p:spPr>
        <p:txBody>
          <a:bodyPr wrap="square" lIns="182880" tIns="182880" rIns="182880" bIns="91440">
            <a:spAutoFit/>
          </a:bodyPr>
          <a:lstStyle>
            <a:lvl1pPr marL="0" indent="0">
              <a:buNone/>
              <a:defRPr sz="166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9" name="Frame 8">
            <a:extLst>
              <a:ext uri="{FF2B5EF4-FFF2-40B4-BE49-F238E27FC236}">
                <a16:creationId xmlns:a16="http://schemas.microsoft.com/office/drawing/2014/main" id="{0283712C-6C33-4303-985C-6493AAFAF405}"/>
              </a:ext>
            </a:extLst>
          </p:cNvPr>
          <p:cNvSpPr/>
          <p:nvPr userDrawn="1"/>
        </p:nvSpPr>
        <p:spPr>
          <a:xfrm>
            <a:off x="-2" y="0"/>
            <a:ext cx="12192001" cy="6858000"/>
          </a:xfrm>
          <a:prstGeom prst="frame">
            <a:avLst>
              <a:gd name="adj1" fmla="val 1736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793B617-BDEC-4471-BF16-3ADF8D92DD69}"/>
              </a:ext>
            </a:extLst>
          </p:cNvPr>
          <p:cNvSpPr/>
          <p:nvPr userDrawn="1"/>
        </p:nvSpPr>
        <p:spPr>
          <a:xfrm>
            <a:off x="11360016" y="6369050"/>
            <a:ext cx="335909" cy="48895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33D238BD-C38B-4BEB-92A5-657AAB9C5351}"/>
              </a:ext>
            </a:extLst>
          </p:cNvPr>
          <p:cNvSpPr txBox="1">
            <a:spLocks/>
          </p:cNvSpPr>
          <p:nvPr userDrawn="1"/>
        </p:nvSpPr>
        <p:spPr>
          <a:xfrm>
            <a:off x="11360016" y="6369050"/>
            <a:ext cx="335909" cy="365125"/>
          </a:xfrm>
          <a:prstGeom prst="rect">
            <a:avLst/>
          </a:prstGeom>
          <a:solidFill>
            <a:schemeClr val="accent2"/>
          </a:solidFill>
        </p:spPr>
        <p:txBody>
          <a:bodyPr vert="horz" lIns="0" tIns="45720" rIns="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000" b="0" kern="1200">
                <a:solidFill>
                  <a:srgbClr val="01C6FD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8048C4E-7BD1-46A5-B2F2-6AD408DAAD47}" type="slidenum">
              <a:rPr lang="en-GB" b="1" smtClean="0">
                <a:solidFill>
                  <a:schemeClr val="bg1"/>
                </a:solidFill>
              </a:rPr>
              <a:pPr/>
              <a:t>‹#›</a:t>
            </a:fld>
            <a:endParaRPr lang="en-GB" b="1" dirty="0">
              <a:solidFill>
                <a:schemeClr val="bg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0E81040-AE93-4763-96F3-062F0F2D8F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0701439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03/11/2022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Frame 8">
            <a:extLst>
              <a:ext uri="{FF2B5EF4-FFF2-40B4-BE49-F238E27FC236}">
                <a16:creationId xmlns:a16="http://schemas.microsoft.com/office/drawing/2014/main" id="{53B0C39E-3796-4132-81FF-5A58EAF300A5}"/>
              </a:ext>
            </a:extLst>
          </p:cNvPr>
          <p:cNvSpPr/>
          <p:nvPr userDrawn="1"/>
        </p:nvSpPr>
        <p:spPr>
          <a:xfrm>
            <a:off x="-2" y="0"/>
            <a:ext cx="12192001" cy="6858000"/>
          </a:xfrm>
          <a:prstGeom prst="frame">
            <a:avLst>
              <a:gd name="adj1" fmla="val 1736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FA6C5C5-5069-4AE6-8A3D-3F2C6B9506E4}"/>
              </a:ext>
            </a:extLst>
          </p:cNvPr>
          <p:cNvSpPr/>
          <p:nvPr userDrawn="1"/>
        </p:nvSpPr>
        <p:spPr>
          <a:xfrm>
            <a:off x="446314" y="-1"/>
            <a:ext cx="1188720" cy="12801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C8943364-C409-4EE8-8020-9809E6B2B1AA}"/>
              </a:ext>
            </a:extLst>
          </p:cNvPr>
          <p:cNvSpPr/>
          <p:nvPr userDrawn="1"/>
        </p:nvSpPr>
        <p:spPr>
          <a:xfrm>
            <a:off x="11360016" y="6369050"/>
            <a:ext cx="335909" cy="488950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A67D090F-9522-445C-B984-52BE590455DC}"/>
              </a:ext>
            </a:extLst>
          </p:cNvPr>
          <p:cNvSpPr txBox="1">
            <a:spLocks/>
          </p:cNvSpPr>
          <p:nvPr userDrawn="1"/>
        </p:nvSpPr>
        <p:spPr>
          <a:xfrm>
            <a:off x="11360016" y="6369050"/>
            <a:ext cx="335909" cy="365125"/>
          </a:xfrm>
          <a:prstGeom prst="rect">
            <a:avLst/>
          </a:prstGeom>
          <a:solidFill>
            <a:schemeClr val="accent2"/>
          </a:solidFill>
        </p:spPr>
        <p:txBody>
          <a:bodyPr vert="horz" lIns="0" tIns="45720" rIns="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000" b="0" kern="1200">
                <a:solidFill>
                  <a:srgbClr val="01C6FD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8048C4E-7BD1-46A5-B2F2-6AD408DAAD47}" type="slidenum">
              <a:rPr lang="en-GB" b="1" smtClean="0">
                <a:solidFill>
                  <a:schemeClr val="bg1"/>
                </a:solidFill>
              </a:rPr>
              <a:pPr/>
              <a:t>‹#›</a:t>
            </a:fld>
            <a:endParaRPr lang="en-GB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32165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03/11/2022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1" name="Frame 10">
            <a:extLst>
              <a:ext uri="{FF2B5EF4-FFF2-40B4-BE49-F238E27FC236}">
                <a16:creationId xmlns:a16="http://schemas.microsoft.com/office/drawing/2014/main" id="{53B0C39E-3796-4132-81FF-5A58EAF300A5}"/>
              </a:ext>
            </a:extLst>
          </p:cNvPr>
          <p:cNvSpPr/>
          <p:nvPr userDrawn="1"/>
        </p:nvSpPr>
        <p:spPr>
          <a:xfrm>
            <a:off x="-2" y="0"/>
            <a:ext cx="12192001" cy="6858000"/>
          </a:xfrm>
          <a:prstGeom prst="frame">
            <a:avLst>
              <a:gd name="adj1" fmla="val 1736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FA6C5C5-5069-4AE6-8A3D-3F2C6B9506E4}"/>
              </a:ext>
            </a:extLst>
          </p:cNvPr>
          <p:cNvSpPr/>
          <p:nvPr userDrawn="1"/>
        </p:nvSpPr>
        <p:spPr>
          <a:xfrm>
            <a:off x="446314" y="-1"/>
            <a:ext cx="1188720" cy="12801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8943364-C409-4EE8-8020-9809E6B2B1AA}"/>
              </a:ext>
            </a:extLst>
          </p:cNvPr>
          <p:cNvSpPr/>
          <p:nvPr userDrawn="1"/>
        </p:nvSpPr>
        <p:spPr>
          <a:xfrm>
            <a:off x="11360016" y="6369050"/>
            <a:ext cx="335909" cy="488950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6" name="Slide Number Placeholder 5">
            <a:extLst>
              <a:ext uri="{FF2B5EF4-FFF2-40B4-BE49-F238E27FC236}">
                <a16:creationId xmlns:a16="http://schemas.microsoft.com/office/drawing/2014/main" id="{A67D090F-9522-445C-B984-52BE590455DC}"/>
              </a:ext>
            </a:extLst>
          </p:cNvPr>
          <p:cNvSpPr txBox="1">
            <a:spLocks/>
          </p:cNvSpPr>
          <p:nvPr userDrawn="1"/>
        </p:nvSpPr>
        <p:spPr>
          <a:xfrm>
            <a:off x="11360016" y="6369050"/>
            <a:ext cx="335909" cy="365125"/>
          </a:xfrm>
          <a:prstGeom prst="rect">
            <a:avLst/>
          </a:prstGeom>
          <a:solidFill>
            <a:schemeClr val="accent2"/>
          </a:solidFill>
        </p:spPr>
        <p:txBody>
          <a:bodyPr vert="horz" lIns="0" tIns="45720" rIns="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000" b="0" kern="1200">
                <a:solidFill>
                  <a:srgbClr val="01C6FD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8048C4E-7BD1-46A5-B2F2-6AD408DAAD47}" type="slidenum">
              <a:rPr lang="en-GB" b="1" smtClean="0">
                <a:solidFill>
                  <a:schemeClr val="bg1"/>
                </a:solidFill>
              </a:rPr>
              <a:pPr/>
              <a:t>‹#›</a:t>
            </a:fld>
            <a:endParaRPr lang="en-GB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32407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03/11/2022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FA6C5C5-5069-4AE6-8A3D-3F2C6B9506E4}"/>
              </a:ext>
            </a:extLst>
          </p:cNvPr>
          <p:cNvSpPr/>
          <p:nvPr userDrawn="1"/>
        </p:nvSpPr>
        <p:spPr>
          <a:xfrm>
            <a:off x="446314" y="-1"/>
            <a:ext cx="1188720" cy="12801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95838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03/11/2022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88401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03/11/2022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0" name="Frame 9">
            <a:extLst>
              <a:ext uri="{FF2B5EF4-FFF2-40B4-BE49-F238E27FC236}">
                <a16:creationId xmlns:a16="http://schemas.microsoft.com/office/drawing/2014/main" id="{53B0C39E-3796-4132-81FF-5A58EAF300A5}"/>
              </a:ext>
            </a:extLst>
          </p:cNvPr>
          <p:cNvSpPr/>
          <p:nvPr userDrawn="1"/>
        </p:nvSpPr>
        <p:spPr>
          <a:xfrm>
            <a:off x="-2" y="0"/>
            <a:ext cx="12192001" cy="6858000"/>
          </a:xfrm>
          <a:prstGeom prst="frame">
            <a:avLst>
              <a:gd name="adj1" fmla="val 1736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FA6C5C5-5069-4AE6-8A3D-3F2C6B9506E4}"/>
              </a:ext>
            </a:extLst>
          </p:cNvPr>
          <p:cNvSpPr/>
          <p:nvPr userDrawn="1"/>
        </p:nvSpPr>
        <p:spPr>
          <a:xfrm>
            <a:off x="446314" y="-1"/>
            <a:ext cx="1188720" cy="12801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8943364-C409-4EE8-8020-9809E6B2B1AA}"/>
              </a:ext>
            </a:extLst>
          </p:cNvPr>
          <p:cNvSpPr/>
          <p:nvPr userDrawn="1"/>
        </p:nvSpPr>
        <p:spPr>
          <a:xfrm>
            <a:off x="11360016" y="6369050"/>
            <a:ext cx="335909" cy="488950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A67D090F-9522-445C-B984-52BE590455DC}"/>
              </a:ext>
            </a:extLst>
          </p:cNvPr>
          <p:cNvSpPr txBox="1">
            <a:spLocks/>
          </p:cNvSpPr>
          <p:nvPr userDrawn="1"/>
        </p:nvSpPr>
        <p:spPr>
          <a:xfrm>
            <a:off x="11360016" y="6369050"/>
            <a:ext cx="335909" cy="365125"/>
          </a:xfrm>
          <a:prstGeom prst="rect">
            <a:avLst/>
          </a:prstGeom>
          <a:solidFill>
            <a:schemeClr val="accent2"/>
          </a:solidFill>
        </p:spPr>
        <p:txBody>
          <a:bodyPr vert="horz" lIns="0" tIns="45720" rIns="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000" b="0" kern="1200">
                <a:solidFill>
                  <a:srgbClr val="01C6FD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8048C4E-7BD1-46A5-B2F2-6AD408DAAD47}" type="slidenum">
              <a:rPr lang="en-GB" b="1" smtClean="0">
                <a:solidFill>
                  <a:schemeClr val="bg1"/>
                </a:solidFill>
              </a:rPr>
              <a:pPr/>
              <a:t>‹#›</a:t>
            </a:fld>
            <a:endParaRPr lang="en-GB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3493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03/11/2022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0" name="Frame 9">
            <a:extLst>
              <a:ext uri="{FF2B5EF4-FFF2-40B4-BE49-F238E27FC236}">
                <a16:creationId xmlns:a16="http://schemas.microsoft.com/office/drawing/2014/main" id="{53B0C39E-3796-4132-81FF-5A58EAF300A5}"/>
              </a:ext>
            </a:extLst>
          </p:cNvPr>
          <p:cNvSpPr/>
          <p:nvPr userDrawn="1"/>
        </p:nvSpPr>
        <p:spPr>
          <a:xfrm>
            <a:off x="-2" y="0"/>
            <a:ext cx="12192001" cy="6858000"/>
          </a:xfrm>
          <a:prstGeom prst="frame">
            <a:avLst>
              <a:gd name="adj1" fmla="val 1736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FA6C5C5-5069-4AE6-8A3D-3F2C6B9506E4}"/>
              </a:ext>
            </a:extLst>
          </p:cNvPr>
          <p:cNvSpPr/>
          <p:nvPr userDrawn="1"/>
        </p:nvSpPr>
        <p:spPr>
          <a:xfrm>
            <a:off x="446314" y="-1"/>
            <a:ext cx="1188720" cy="12801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8943364-C409-4EE8-8020-9809E6B2B1AA}"/>
              </a:ext>
            </a:extLst>
          </p:cNvPr>
          <p:cNvSpPr/>
          <p:nvPr userDrawn="1"/>
        </p:nvSpPr>
        <p:spPr>
          <a:xfrm>
            <a:off x="11360016" y="6369050"/>
            <a:ext cx="335909" cy="488950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A67D090F-9522-445C-B984-52BE590455DC}"/>
              </a:ext>
            </a:extLst>
          </p:cNvPr>
          <p:cNvSpPr txBox="1">
            <a:spLocks/>
          </p:cNvSpPr>
          <p:nvPr userDrawn="1"/>
        </p:nvSpPr>
        <p:spPr>
          <a:xfrm>
            <a:off x="11360016" y="6369050"/>
            <a:ext cx="335909" cy="365125"/>
          </a:xfrm>
          <a:prstGeom prst="rect">
            <a:avLst/>
          </a:prstGeom>
          <a:solidFill>
            <a:schemeClr val="accent2"/>
          </a:solidFill>
        </p:spPr>
        <p:txBody>
          <a:bodyPr vert="horz" lIns="0" tIns="45720" rIns="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000" b="0" kern="1200">
                <a:solidFill>
                  <a:srgbClr val="01C6FD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8048C4E-7BD1-46A5-B2F2-6AD408DAAD47}" type="slidenum">
              <a:rPr lang="en-GB" b="1" smtClean="0">
                <a:solidFill>
                  <a:schemeClr val="bg1"/>
                </a:solidFill>
              </a:rPr>
              <a:pPr/>
              <a:t>‹#›</a:t>
            </a:fld>
            <a:endParaRPr lang="en-GB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25757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theme" Target="../theme/theme1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smtClean="0"/>
              <a:pPr/>
              <a:t>03/11/2022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72B1D122-60D0-8B4D-896A-2A770C0B6343}"/>
              </a:ext>
            </a:extLst>
          </p:cNvPr>
          <p:cNvSpPr/>
          <p:nvPr userDrawn="1"/>
        </p:nvSpPr>
        <p:spPr>
          <a:xfrm>
            <a:off x="11360016" y="6369050"/>
            <a:ext cx="335909" cy="488950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37" name="Slide Number Placeholder 5">
            <a:extLst>
              <a:ext uri="{FF2B5EF4-FFF2-40B4-BE49-F238E27FC236}">
                <a16:creationId xmlns:a16="http://schemas.microsoft.com/office/drawing/2014/main" id="{6B5B9FA1-1805-A944-AC99-868579EBA1AD}"/>
              </a:ext>
            </a:extLst>
          </p:cNvPr>
          <p:cNvSpPr txBox="1">
            <a:spLocks/>
          </p:cNvSpPr>
          <p:nvPr userDrawn="1"/>
        </p:nvSpPr>
        <p:spPr>
          <a:xfrm>
            <a:off x="11360016" y="6369050"/>
            <a:ext cx="335909" cy="365125"/>
          </a:xfrm>
          <a:prstGeom prst="rect">
            <a:avLst/>
          </a:prstGeom>
          <a:solidFill>
            <a:schemeClr val="accent2"/>
          </a:solidFill>
        </p:spPr>
        <p:txBody>
          <a:bodyPr vert="horz" lIns="0" tIns="45720" rIns="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000" b="0" kern="1200">
                <a:solidFill>
                  <a:srgbClr val="01C6FD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8048C4E-7BD1-46A5-B2F2-6AD408DAAD47}" type="slidenum">
              <a:rPr lang="en-GB" b="1" smtClean="0">
                <a:solidFill>
                  <a:schemeClr val="bg1"/>
                </a:solidFill>
              </a:rPr>
              <a:pPr/>
              <a:t>‹#›</a:t>
            </a:fld>
            <a:endParaRPr lang="en-GB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18613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1" r:id="rId3"/>
    <p:sldLayoutId id="2147483702" r:id="rId4"/>
    <p:sldLayoutId id="2147483703" r:id="rId5"/>
    <p:sldLayoutId id="2147483704" r:id="rId6"/>
    <p:sldLayoutId id="2147483705" r:id="rId7"/>
    <p:sldLayoutId id="2147483706" r:id="rId8"/>
    <p:sldLayoutId id="2147483707" r:id="rId9"/>
    <p:sldLayoutId id="2147483708" r:id="rId10"/>
    <p:sldLayoutId id="2147483709" r:id="rId11"/>
    <p:sldLayoutId id="2147483710" r:id="rId12"/>
    <p:sldLayoutId id="2147483711" r:id="rId13"/>
    <p:sldLayoutId id="2147483712" r:id="rId14"/>
    <p:sldLayoutId id="2147483713" r:id="rId15"/>
    <p:sldLayoutId id="2147483714" r:id="rId16"/>
    <p:sldLayoutId id="2147483715" r:id="rId17"/>
    <p:sldLayoutId id="2147483716" r:id="rId18"/>
    <p:sldLayoutId id="2147483660" r:id="rId19"/>
    <p:sldLayoutId id="2147483651" r:id="rId20"/>
    <p:sldLayoutId id="2147483661" r:id="rId21"/>
    <p:sldLayoutId id="2147483662" r:id="rId22"/>
    <p:sldLayoutId id="2147483668" r:id="rId23"/>
    <p:sldLayoutId id="2147483674" r:id="rId24"/>
    <p:sldLayoutId id="2147483666" r:id="rId25"/>
    <p:sldLayoutId id="2147483664" r:id="rId26"/>
    <p:sldLayoutId id="2147483667" r:id="rId27"/>
    <p:sldLayoutId id="2147483671" r:id="rId28"/>
    <p:sldLayoutId id="2147483672" r:id="rId29"/>
    <p:sldLayoutId id="2147483673" r:id="rId30"/>
    <p:sldLayoutId id="2147483675" r:id="rId31"/>
    <p:sldLayoutId id="2147483676" r:id="rId32"/>
    <p:sldLayoutId id="2147483665" r:id="rId33"/>
    <p:sldLayoutId id="2147483669" r:id="rId34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  <p15:guide id="3" pos="360" userDrawn="1">
          <p15:clr>
            <a:srgbClr val="F26B43"/>
          </p15:clr>
        </p15:guide>
        <p15:guide id="4" pos="7320" userDrawn="1">
          <p15:clr>
            <a:srgbClr val="F26B43"/>
          </p15:clr>
        </p15:guide>
        <p15:guide id="5" orient="horz" pos="360" userDrawn="1">
          <p15:clr>
            <a:srgbClr val="F26B43"/>
          </p15:clr>
        </p15:guide>
        <p15:guide id="6" orient="horz" pos="396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2.JP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hyperlink" Target="file:///\\upload.wikimedia.org\wikipedia\commons\3\34\Churg-Strauss_syndrome_-_high_mag.jpg" TargetMode="Externa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hyperlink" Target="file:///\\upload.wikimedia.org\wikipedia\commons\9\9a\Buerger's_Disease.M.V.561.jpg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hyperlink" Target="http://findmeacure.com/wp-content/uploads/2008/01/gan-1.jpg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Subtitle 51">
            <a:extLst>
              <a:ext uri="{FF2B5EF4-FFF2-40B4-BE49-F238E27FC236}">
                <a16:creationId xmlns:a16="http://schemas.microsoft.com/office/drawing/2014/main" id="{46FF1827-B46B-4BC4-8665-8914CF45DE0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425349" y="540774"/>
            <a:ext cx="9144000" cy="2848499"/>
          </a:xfrm>
        </p:spPr>
        <p:txBody>
          <a:bodyPr/>
          <a:lstStyle/>
          <a:p>
            <a:r>
              <a:rPr lang="en-GB" sz="2800" b="1" dirty="0"/>
              <a:t> Vasculitis </a:t>
            </a:r>
          </a:p>
        </p:txBody>
      </p:sp>
      <p:sp>
        <p:nvSpPr>
          <p:cNvPr id="8" name="Subtitle 2"/>
          <p:cNvSpPr txBox="1">
            <a:spLocks/>
          </p:cNvSpPr>
          <p:nvPr/>
        </p:nvSpPr>
        <p:spPr>
          <a:xfrm>
            <a:off x="2281084" y="3602037"/>
            <a:ext cx="8386916" cy="249851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lang="en-GB" sz="1800" kern="1200" dirty="0">
                <a:solidFill>
                  <a:schemeClr val="accent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Dr. </a:t>
            </a:r>
            <a:r>
              <a:rPr lang="en-US" dirty="0" err="1" smtClean="0"/>
              <a:t>Bushra</a:t>
            </a:r>
            <a:r>
              <a:rPr lang="en-US" dirty="0" smtClean="0"/>
              <a:t> Al-</a:t>
            </a:r>
            <a:r>
              <a:rPr lang="en-US" dirty="0" err="1" smtClean="0"/>
              <a:t>Tarawneh</a:t>
            </a:r>
            <a:r>
              <a:rPr lang="en-US" dirty="0" smtClean="0"/>
              <a:t>, MD</a:t>
            </a:r>
          </a:p>
          <a:p>
            <a:r>
              <a:rPr lang="en-US" dirty="0" smtClean="0"/>
              <a:t>Anatomical pathology </a:t>
            </a:r>
            <a:br>
              <a:rPr lang="en-US" dirty="0" smtClean="0"/>
            </a:br>
            <a:r>
              <a:rPr lang="en-US" dirty="0" err="1" smtClean="0"/>
              <a:t>Mutah</a:t>
            </a:r>
            <a:r>
              <a:rPr lang="en-US" dirty="0" smtClean="0"/>
              <a:t> University</a:t>
            </a:r>
            <a:br>
              <a:rPr lang="en-US" dirty="0" smtClean="0"/>
            </a:br>
            <a:r>
              <a:rPr lang="en-US" dirty="0" smtClean="0"/>
              <a:t>School of Medicine- </a:t>
            </a:r>
          </a:p>
          <a:p>
            <a:r>
              <a:rPr lang="en-US" dirty="0" smtClean="0"/>
              <a:t>Department of Microbiology &amp; Pathology</a:t>
            </a:r>
            <a:br>
              <a:rPr lang="en-US" dirty="0" smtClean="0"/>
            </a:br>
            <a:r>
              <a:rPr lang="en-US" dirty="0" smtClean="0"/>
              <a:t>CVS lectures 2022</a:t>
            </a:r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619" t="35616" r="19514" b="22572"/>
          <a:stretch>
            <a:fillRect/>
          </a:stretch>
        </p:blipFill>
        <p:spPr bwMode="auto">
          <a:xfrm>
            <a:off x="7801652" y="3449843"/>
            <a:ext cx="2082800" cy="2149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3075609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>
          <a:xfrm>
            <a:off x="1729154" y="613074"/>
            <a:ext cx="8610600" cy="590931"/>
          </a:xfrm>
        </p:spPr>
        <p:txBody>
          <a:bodyPr>
            <a:normAutofit fontScale="90000"/>
          </a:bodyPr>
          <a:lstStyle/>
          <a:p>
            <a:r>
              <a:rPr lang="en-US" altLang="ar-SA" dirty="0">
                <a:solidFill>
                  <a:schemeClr val="accent6">
                    <a:lumMod val="75000"/>
                  </a:schemeClr>
                </a:solidFill>
              </a:rPr>
              <a:t>Temporal (giant cell, cranial) arteritis</a:t>
            </a:r>
          </a:p>
        </p:txBody>
      </p:sp>
      <p:sp>
        <p:nvSpPr>
          <p:cNvPr id="47107" name="Rectangle 3"/>
          <p:cNvSpPr>
            <a:spLocks noGrp="1" noChangeArrowheads="1"/>
          </p:cNvSpPr>
          <p:nvPr>
            <p:ph idx="1"/>
          </p:nvPr>
        </p:nvSpPr>
        <p:spPr>
          <a:xfrm>
            <a:off x="996461" y="1524000"/>
            <a:ext cx="9952893" cy="4953000"/>
          </a:xfrm>
        </p:spPr>
        <p:txBody>
          <a:bodyPr>
            <a:normAutofit/>
          </a:bodyPr>
          <a:lstStyle/>
          <a:p>
            <a:r>
              <a:rPr lang="en-US" sz="2800" dirty="0"/>
              <a:t>A </a:t>
            </a:r>
            <a:r>
              <a:rPr lang="en-US" sz="2800" b="1" dirty="0"/>
              <a:t>chronic inflammatory disorder </a:t>
            </a:r>
            <a:r>
              <a:rPr lang="en-US" altLang="en-US" sz="2800" dirty="0"/>
              <a:t>affects principally </a:t>
            </a:r>
            <a:r>
              <a:rPr lang="en-US" sz="2800" b="1" dirty="0"/>
              <a:t>large- to small-sized arteries in the head (</a:t>
            </a:r>
            <a:r>
              <a:rPr lang="en-US" altLang="en-US" sz="2800" dirty="0"/>
              <a:t>the temporal, vertebral, ophthalmic arteries</a:t>
            </a:r>
            <a:r>
              <a:rPr lang="en-US" altLang="en-US" sz="2800" b="1" dirty="0"/>
              <a:t>)</a:t>
            </a:r>
            <a:r>
              <a:rPr lang="en-US" altLang="en-US" sz="2800" dirty="0"/>
              <a:t>, also affect the aorta, &amp; may cause thoracic aortic aneurysm</a:t>
            </a:r>
            <a:r>
              <a:rPr lang="en-US" altLang="en-US" sz="2800" b="1" dirty="0"/>
              <a:t>.</a:t>
            </a:r>
          </a:p>
          <a:p>
            <a:r>
              <a:rPr lang="en-US" sz="2800" dirty="0"/>
              <a:t>It is the most common form of </a:t>
            </a:r>
            <a:r>
              <a:rPr lang="en-US" sz="2800" dirty="0" err="1"/>
              <a:t>vasculitis</a:t>
            </a:r>
            <a:r>
              <a:rPr lang="en-US" sz="2800" dirty="0"/>
              <a:t> among older adults in developed countries.</a:t>
            </a:r>
          </a:p>
          <a:p>
            <a:r>
              <a:rPr lang="en-US" altLang="en-US" sz="2800" dirty="0"/>
              <a:t>Ophthalmic arterial involvement may lead to permanent blindness. Therefore, giant cell arteritis is a medical emergency that requires prompt recognition &amp; treatment. </a:t>
            </a:r>
          </a:p>
          <a:p>
            <a:pPr>
              <a:lnSpc>
                <a:spcPct val="90000"/>
              </a:lnSpc>
              <a:buFontTx/>
              <a:buNone/>
            </a:pPr>
            <a:endParaRPr lang="en-US" altLang="en-US" sz="2800" dirty="0"/>
          </a:p>
        </p:txBody>
      </p:sp>
    </p:spTree>
    <p:extLst>
      <p:ext uri="{BB962C8B-B14F-4D97-AF65-F5344CB8AC3E}">
        <p14:creationId xmlns:p14="http://schemas.microsoft.com/office/powerpoint/2010/main" val="203770932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Grp="1" noChangeArrowheads="1"/>
          </p:cNvSpPr>
          <p:nvPr>
            <p:ph type="title"/>
          </p:nvPr>
        </p:nvSpPr>
        <p:spPr>
          <a:xfrm>
            <a:off x="1729154" y="613074"/>
            <a:ext cx="8610600" cy="590931"/>
          </a:xfrm>
        </p:spPr>
        <p:txBody>
          <a:bodyPr>
            <a:normAutofit fontScale="90000"/>
          </a:bodyPr>
          <a:lstStyle/>
          <a:p>
            <a:r>
              <a:rPr lang="en-US" altLang="ar-SA" dirty="0">
                <a:solidFill>
                  <a:schemeClr val="accent6">
                    <a:lumMod val="75000"/>
                  </a:schemeClr>
                </a:solidFill>
              </a:rPr>
              <a:t>Temporal (giant cell, cranial) arteritis</a:t>
            </a:r>
          </a:p>
        </p:txBody>
      </p:sp>
      <p:sp>
        <p:nvSpPr>
          <p:cNvPr id="102403" name="Rectangle 3"/>
          <p:cNvSpPr>
            <a:spLocks noGrp="1" noChangeArrowheads="1"/>
          </p:cNvSpPr>
          <p:nvPr>
            <p:ph idx="1"/>
          </p:nvPr>
        </p:nvSpPr>
        <p:spPr>
          <a:xfrm>
            <a:off x="446315" y="1463040"/>
            <a:ext cx="9811377" cy="4770098"/>
          </a:xfrm>
        </p:spPr>
        <p:txBody>
          <a:bodyPr/>
          <a:lstStyle/>
          <a:p>
            <a:r>
              <a:rPr lang="en-US" altLang="en-US" b="1" dirty="0">
                <a:solidFill>
                  <a:schemeClr val="accent6">
                    <a:lumMod val="75000"/>
                  </a:schemeClr>
                </a:solidFill>
              </a:rPr>
              <a:t>Histology</a:t>
            </a:r>
            <a:endParaRPr lang="en-US" altLang="en-US" dirty="0"/>
          </a:p>
          <a:p>
            <a:pPr lvl="1"/>
            <a:r>
              <a:rPr lang="en-US" altLang="ar-SA" sz="3200" dirty="0"/>
              <a:t>granulomatous inflammation</a:t>
            </a:r>
          </a:p>
          <a:p>
            <a:pPr lvl="1"/>
            <a:r>
              <a:rPr lang="en-US" altLang="ar-SA" sz="3200" dirty="0"/>
              <a:t>chronic non-specific </a:t>
            </a:r>
            <a:r>
              <a:rPr lang="en-US" altLang="ar-SA" sz="3200" dirty="0" err="1"/>
              <a:t>panarteritis</a:t>
            </a:r>
            <a:endParaRPr lang="en-US" altLang="ar-SA" sz="3200" dirty="0"/>
          </a:p>
          <a:p>
            <a:pPr lvl="1">
              <a:buSzPct val="200000"/>
            </a:pPr>
            <a:r>
              <a:rPr lang="en-US" b="1" dirty="0"/>
              <a:t> </a:t>
            </a:r>
            <a:r>
              <a:rPr lang="en-US" sz="3200" dirty="0"/>
              <a:t>fragmentation of the internal elastic lamina</a:t>
            </a:r>
            <a:endParaRPr lang="en-US" altLang="ar-SA" sz="3200" dirty="0"/>
          </a:p>
          <a:p>
            <a:r>
              <a:rPr lang="en-US" altLang="ar-SA" b="1" dirty="0">
                <a:solidFill>
                  <a:schemeClr val="accent6">
                    <a:lumMod val="75000"/>
                  </a:schemeClr>
                </a:solidFill>
              </a:rPr>
              <a:t>Pathogenesis</a:t>
            </a:r>
            <a:endParaRPr lang="en-US" altLang="ar-SA" sz="1600" b="1" dirty="0">
              <a:solidFill>
                <a:schemeClr val="accent6">
                  <a:lumMod val="75000"/>
                </a:schemeClr>
              </a:solidFill>
            </a:endParaRPr>
          </a:p>
          <a:p>
            <a:pPr lvl="1"/>
            <a:r>
              <a:rPr lang="en-US" altLang="ar-SA" sz="3200" dirty="0"/>
              <a:t>T Cell mediated immunity</a:t>
            </a:r>
          </a:p>
          <a:p>
            <a:pPr marL="0" indent="0">
              <a:buNone/>
            </a:pP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4697363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1611923" y="437228"/>
            <a:ext cx="8610600" cy="590931"/>
          </a:xfrm>
        </p:spPr>
        <p:txBody>
          <a:bodyPr>
            <a:normAutofit fontScale="90000"/>
          </a:bodyPr>
          <a:lstStyle/>
          <a:p>
            <a:r>
              <a:rPr lang="en-US" altLang="ar-SA" dirty="0">
                <a:solidFill>
                  <a:schemeClr val="accent6">
                    <a:lumMod val="75000"/>
                  </a:schemeClr>
                </a:solidFill>
              </a:rPr>
              <a:t>Temporal (giant cell, cranial) arteritis</a:t>
            </a:r>
          </a:p>
        </p:txBody>
      </p:sp>
      <p:sp>
        <p:nvSpPr>
          <p:cNvPr id="48131" name="Rectangle 3"/>
          <p:cNvSpPr>
            <a:spLocks noGrp="1" noChangeArrowheads="1"/>
          </p:cNvSpPr>
          <p:nvPr>
            <p:ph idx="1"/>
          </p:nvPr>
        </p:nvSpPr>
        <p:spPr>
          <a:xfrm>
            <a:off x="1031631" y="1148862"/>
            <a:ext cx="9976338" cy="4941276"/>
          </a:xfrm>
        </p:spPr>
        <p:txBody>
          <a:bodyPr>
            <a:normAutofit/>
          </a:bodyPr>
          <a:lstStyle/>
          <a:p>
            <a:r>
              <a:rPr lang="en-US" altLang="ar-SA" b="1" dirty="0">
                <a:solidFill>
                  <a:schemeClr val="accent6">
                    <a:lumMod val="75000"/>
                  </a:schemeClr>
                </a:solidFill>
              </a:rPr>
              <a:t>Clinical features</a:t>
            </a:r>
            <a:r>
              <a:rPr lang="en-US" altLang="ar-SA" sz="2400" dirty="0"/>
              <a:t>	</a:t>
            </a:r>
          </a:p>
          <a:p>
            <a:pPr lvl="1"/>
            <a:r>
              <a:rPr lang="en-US" altLang="ar-SA" sz="2400" dirty="0"/>
              <a:t>Females &gt; males (~X4)</a:t>
            </a:r>
          </a:p>
          <a:p>
            <a:pPr lvl="1"/>
            <a:r>
              <a:rPr lang="en-US" altLang="ar-SA" sz="2400" dirty="0"/>
              <a:t>&gt; 50 years (</a:t>
            </a:r>
            <a:r>
              <a:rPr lang="en-US" sz="2400" dirty="0"/>
              <a:t>rare before 50 years of age)</a:t>
            </a:r>
            <a:endParaRPr lang="en-US" altLang="ar-SA" sz="2400" dirty="0"/>
          </a:p>
          <a:p>
            <a:pPr lvl="1"/>
            <a:r>
              <a:rPr lang="en-US" altLang="ar-SA" sz="2400" dirty="0"/>
              <a:t>non-specific constitutional symptoms</a:t>
            </a:r>
          </a:p>
          <a:p>
            <a:pPr lvl="1"/>
            <a:r>
              <a:rPr lang="en-US" altLang="ar-SA" sz="2400" dirty="0"/>
              <a:t>Headache, local facial pain &amp; tenderness</a:t>
            </a:r>
          </a:p>
          <a:p>
            <a:pPr lvl="1"/>
            <a:r>
              <a:rPr lang="en-US" altLang="ar-SA" sz="2400" dirty="0"/>
              <a:t>ocular symptoms, 50 % (range from diplopia to blindness)</a:t>
            </a:r>
          </a:p>
          <a:p>
            <a:r>
              <a:rPr lang="en-US" altLang="ar-SA" b="1" dirty="0">
                <a:solidFill>
                  <a:schemeClr val="accent6">
                    <a:lumMod val="75000"/>
                  </a:schemeClr>
                </a:solidFill>
              </a:rPr>
              <a:t>Diagnosis</a:t>
            </a:r>
          </a:p>
          <a:p>
            <a:pPr lvl="1"/>
            <a:r>
              <a:rPr lang="en-US" altLang="ar-SA" sz="2400" dirty="0"/>
              <a:t>Biopsy (at least 1cm)</a:t>
            </a:r>
            <a:r>
              <a:rPr lang="en-US" altLang="ar-SA" sz="2400" dirty="0">
                <a:sym typeface="Wingdings" pitchFamily="2" charset="2"/>
              </a:rPr>
              <a:t></a:t>
            </a:r>
            <a:r>
              <a:rPr lang="en-US" altLang="ar-SA" sz="2400" dirty="0"/>
              <a:t> Could be negative (very focal involvement)</a:t>
            </a:r>
          </a:p>
          <a:p>
            <a:pPr lvl="1"/>
            <a:r>
              <a:rPr lang="en-US" altLang="ar-SA" sz="2400" dirty="0"/>
              <a:t>Rx: corticosteroids are effective.</a:t>
            </a:r>
          </a:p>
        </p:txBody>
      </p:sp>
    </p:spTree>
    <p:extLst>
      <p:ext uri="{BB962C8B-B14F-4D97-AF65-F5344CB8AC3E}">
        <p14:creationId xmlns:p14="http://schemas.microsoft.com/office/powerpoint/2010/main" val="15653155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356" name="Picture 4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382" t="20705"/>
          <a:stretch/>
        </p:blipFill>
        <p:spPr>
          <a:xfrm>
            <a:off x="175846" y="1066800"/>
            <a:ext cx="4220307" cy="5005753"/>
          </a:xfrm>
          <a:noFill/>
          <a:ln/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7878" y="1043354"/>
            <a:ext cx="7666892" cy="4965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148341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6" name="Picture 4" descr="CV167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9537" y="381001"/>
            <a:ext cx="9179169" cy="60278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0519083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>
          <a:xfrm>
            <a:off x="1219200" y="496575"/>
            <a:ext cx="8827477" cy="590931"/>
          </a:xfrm>
        </p:spPr>
        <p:txBody>
          <a:bodyPr>
            <a:normAutofit fontScale="90000"/>
          </a:bodyPr>
          <a:lstStyle/>
          <a:p>
            <a:r>
              <a:rPr lang="en-US" altLang="ar-SA" dirty="0" err="1">
                <a:solidFill>
                  <a:schemeClr val="accent6">
                    <a:lumMod val="75000"/>
                  </a:schemeClr>
                </a:solidFill>
              </a:rPr>
              <a:t>Takayasu</a:t>
            </a:r>
            <a:r>
              <a:rPr lang="en-US" altLang="ar-SA" dirty="0">
                <a:solidFill>
                  <a:schemeClr val="accent6">
                    <a:lumMod val="75000"/>
                  </a:schemeClr>
                </a:solidFill>
              </a:rPr>
              <a:t> Arteritis (pulseless disease)</a:t>
            </a:r>
          </a:p>
        </p:txBody>
      </p:sp>
      <p:sp>
        <p:nvSpPr>
          <p:cNvPr id="50179" name="Rectangle 3"/>
          <p:cNvSpPr>
            <a:spLocks noGrp="1" noChangeArrowheads="1"/>
          </p:cNvSpPr>
          <p:nvPr>
            <p:ph idx="1"/>
          </p:nvPr>
        </p:nvSpPr>
        <p:spPr>
          <a:xfrm>
            <a:off x="1324708" y="1447800"/>
            <a:ext cx="9366738" cy="5011615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altLang="ar-SA" sz="2400" dirty="0"/>
              <a:t>A granulomatous </a:t>
            </a:r>
            <a:r>
              <a:rPr lang="en-US" altLang="ar-SA" sz="2400" dirty="0" err="1"/>
              <a:t>vasculitis</a:t>
            </a:r>
            <a:r>
              <a:rPr lang="en-US" altLang="ar-SA" sz="2400" dirty="0"/>
              <a:t> of </a:t>
            </a:r>
            <a:r>
              <a:rPr lang="en-US" altLang="ar-SA" sz="2400" b="1" dirty="0"/>
              <a:t>medium &amp; larger </a:t>
            </a:r>
            <a:r>
              <a:rPr lang="en-US" altLang="ar-SA" sz="2400" dirty="0"/>
              <a:t>arteries affects mainly arch of aorta.</a:t>
            </a:r>
          </a:p>
          <a:p>
            <a:r>
              <a:rPr lang="en-US" altLang="ar-SA" sz="2400" dirty="0"/>
              <a:t>Characterized by </a:t>
            </a:r>
            <a:r>
              <a:rPr lang="en-US" sz="2400" dirty="0" err="1"/>
              <a:t>transmural</a:t>
            </a:r>
            <a:r>
              <a:rPr lang="en-US" sz="2400" dirty="0"/>
              <a:t> fibrous</a:t>
            </a:r>
            <a:r>
              <a:rPr lang="en-US" altLang="ar-SA" sz="2400" dirty="0"/>
              <a:t> thickening &amp; obliteration of </a:t>
            </a:r>
            <a:r>
              <a:rPr lang="en-US" sz="2400" dirty="0"/>
              <a:t>aortic arch &amp; great vessels </a:t>
            </a:r>
            <a:r>
              <a:rPr lang="en-US" sz="2400" dirty="0">
                <a:sym typeface="Wingdings" pitchFamily="2" charset="2"/>
              </a:rPr>
              <a:t> </a:t>
            </a:r>
            <a:r>
              <a:rPr lang="en-US" sz="2400" dirty="0"/>
              <a:t>luminal narrowing of the major branch vessels </a:t>
            </a:r>
            <a:r>
              <a:rPr lang="en-US" sz="2400" dirty="0">
                <a:sym typeface="Wingdings" pitchFamily="2" charset="2"/>
              </a:rPr>
              <a:t> </a:t>
            </a:r>
            <a:r>
              <a:rPr lang="en-US" altLang="ar-SA" sz="2400" dirty="0"/>
              <a:t>the origin of great vessels.</a:t>
            </a:r>
          </a:p>
          <a:p>
            <a:pPr>
              <a:lnSpc>
                <a:spcPct val="80000"/>
              </a:lnSpc>
            </a:pPr>
            <a:r>
              <a:rPr lang="en-US" altLang="ar-SA" sz="2400" dirty="0"/>
              <a:t>Symptoms are secondary to luminal narrowing: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altLang="ar-SA" sz="2400" dirty="0"/>
              <a:t>ocular disturbances &amp; marked weakening of the pulses in the upper extremities </a:t>
            </a:r>
            <a:r>
              <a:rPr lang="en-GB" altLang="ar-SA" sz="2400" dirty="0">
                <a:sym typeface="Wingdings" pitchFamily="2" charset="2"/>
              </a:rPr>
              <a:t></a:t>
            </a:r>
            <a:r>
              <a:rPr lang="en-US" altLang="ar-SA" sz="2400" dirty="0"/>
              <a:t>(pulseless disease).</a:t>
            </a:r>
          </a:p>
          <a:p>
            <a:pPr>
              <a:lnSpc>
                <a:spcPct val="80000"/>
              </a:lnSpc>
            </a:pPr>
            <a:r>
              <a:rPr lang="en-US" altLang="ar-SA" sz="2400" dirty="0"/>
              <a:t>More common in females younger than 40 years and </a:t>
            </a:r>
            <a:r>
              <a:rPr lang="en-US" sz="2400" dirty="0"/>
              <a:t>more frequently in Asian countries.</a:t>
            </a:r>
          </a:p>
          <a:p>
            <a:pPr>
              <a:lnSpc>
                <a:spcPct val="80000"/>
              </a:lnSpc>
            </a:pPr>
            <a:r>
              <a:rPr lang="en-US" altLang="ar-SA" sz="2400" dirty="0"/>
              <a:t>Course of disease is variable ,may enter in quiescent stage.</a:t>
            </a:r>
          </a:p>
        </p:txBody>
      </p:sp>
    </p:spTree>
    <p:extLst>
      <p:ext uri="{BB962C8B-B14F-4D97-AF65-F5344CB8AC3E}">
        <p14:creationId xmlns:p14="http://schemas.microsoft.com/office/powerpoint/2010/main" val="296504819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7015" y="117231"/>
            <a:ext cx="7549662" cy="6412523"/>
          </a:xfrm>
        </p:spPr>
      </p:pic>
    </p:spTree>
    <p:extLst>
      <p:ext uri="{BB962C8B-B14F-4D97-AF65-F5344CB8AC3E}">
        <p14:creationId xmlns:p14="http://schemas.microsoft.com/office/powerpoint/2010/main" val="221722918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>
          <a:xfrm>
            <a:off x="2215662" y="566182"/>
            <a:ext cx="7772400" cy="590931"/>
          </a:xfrm>
        </p:spPr>
        <p:txBody>
          <a:bodyPr>
            <a:normAutofit fontScale="90000"/>
          </a:bodyPr>
          <a:lstStyle/>
          <a:p>
            <a:r>
              <a:rPr lang="en-US" altLang="ar-SA" dirty="0" err="1">
                <a:solidFill>
                  <a:schemeClr val="accent6">
                    <a:lumMod val="75000"/>
                  </a:schemeClr>
                </a:solidFill>
              </a:rPr>
              <a:t>Polyarteritis</a:t>
            </a:r>
            <a:r>
              <a:rPr lang="en-US" altLang="ar-SA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altLang="ar-SA" dirty="0" err="1">
                <a:solidFill>
                  <a:schemeClr val="accent6">
                    <a:lumMod val="75000"/>
                  </a:schemeClr>
                </a:solidFill>
              </a:rPr>
              <a:t>nodosa</a:t>
            </a:r>
            <a:r>
              <a:rPr lang="en-US" altLang="ar-SA" dirty="0">
                <a:solidFill>
                  <a:schemeClr val="accent6">
                    <a:lumMod val="75000"/>
                  </a:schemeClr>
                </a:solidFill>
              </a:rPr>
              <a:t> (PAN)</a:t>
            </a:r>
          </a:p>
        </p:txBody>
      </p:sp>
      <p:sp>
        <p:nvSpPr>
          <p:cNvPr id="40963" name="Rectangle 3"/>
          <p:cNvSpPr>
            <a:spLocks noGrp="1" noChangeArrowheads="1"/>
          </p:cNvSpPr>
          <p:nvPr>
            <p:ph idx="1"/>
          </p:nvPr>
        </p:nvSpPr>
        <p:spPr>
          <a:xfrm>
            <a:off x="1019908" y="1524000"/>
            <a:ext cx="10105292" cy="4853354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sz="2400" dirty="0"/>
              <a:t>A systemic disease characterized by necrotizing inflammation of </a:t>
            </a:r>
            <a:r>
              <a:rPr lang="en-US" altLang="en-US" sz="2400" b="1" dirty="0"/>
              <a:t>small - to medium - sized arteries </a:t>
            </a:r>
            <a:r>
              <a:rPr lang="en-US" altLang="en-US" sz="2400" dirty="0"/>
              <a:t>throughout the body (renal and visceral), </a:t>
            </a:r>
            <a:r>
              <a:rPr lang="en-US" altLang="en-US" sz="2400" u="sng" dirty="0">
                <a:solidFill>
                  <a:srgbClr val="FF0000"/>
                </a:solidFill>
              </a:rPr>
              <a:t>sparing the pulmonary circulation.</a:t>
            </a:r>
          </a:p>
          <a:p>
            <a:pPr>
              <a:lnSpc>
                <a:spcPct val="90000"/>
              </a:lnSpc>
            </a:pPr>
            <a:r>
              <a:rPr lang="en-US" altLang="en-US" sz="2400" dirty="0"/>
              <a:t>The involvement of the vessels is </a:t>
            </a:r>
            <a:r>
              <a:rPr lang="en-US" altLang="en-US" sz="2400" b="1" u="sng" dirty="0"/>
              <a:t>focal, random &amp; episodic.</a:t>
            </a:r>
          </a:p>
          <a:p>
            <a:pPr>
              <a:lnSpc>
                <a:spcPct val="90000"/>
              </a:lnSpc>
            </a:pPr>
            <a:r>
              <a:rPr lang="en-US" altLang="en-US" sz="2400" dirty="0"/>
              <a:t>It often produces irregular aneurysmal </a:t>
            </a:r>
            <a:r>
              <a:rPr lang="en-US" altLang="en-US" sz="2400" b="1" dirty="0"/>
              <a:t>dilatation (coz it </a:t>
            </a:r>
            <a:r>
              <a:rPr lang="en-US" sz="2400" b="1" dirty="0"/>
              <a:t>weakens the arterial wall)</a:t>
            </a:r>
            <a:r>
              <a:rPr lang="en-US" altLang="en-US" sz="2400" dirty="0"/>
              <a:t> nodularity, and vascular </a:t>
            </a:r>
            <a:r>
              <a:rPr lang="en-US" altLang="en-US" sz="2400" b="1" dirty="0"/>
              <a:t>obstruction leading to infarctions.</a:t>
            </a:r>
          </a:p>
          <a:p>
            <a:pPr>
              <a:lnSpc>
                <a:spcPct val="90000"/>
              </a:lnSpc>
            </a:pPr>
            <a:r>
              <a:rPr lang="en-US" altLang="en-US" sz="2400" u="sng" dirty="0"/>
              <a:t>Acute</a:t>
            </a:r>
            <a:r>
              <a:rPr lang="en-US" altLang="en-US" sz="2400" dirty="0"/>
              <a:t> lesions show </a:t>
            </a:r>
            <a:r>
              <a:rPr lang="en-US" sz="2400" b="1" dirty="0"/>
              <a:t>segmental </a:t>
            </a:r>
            <a:r>
              <a:rPr lang="en-US" sz="2400" b="1" dirty="0" err="1"/>
              <a:t>transmural</a:t>
            </a:r>
            <a:r>
              <a:rPr lang="en-US" sz="2400" b="1" dirty="0"/>
              <a:t> necrotizing inflammation </a:t>
            </a:r>
            <a:r>
              <a:rPr lang="en-US" altLang="en-US" sz="2400" dirty="0"/>
              <a:t>extending around the vessel.</a:t>
            </a:r>
            <a:endParaRPr lang="en-US" altLang="ar-SA" sz="2400" dirty="0"/>
          </a:p>
        </p:txBody>
      </p:sp>
    </p:spTree>
    <p:extLst>
      <p:ext uri="{BB962C8B-B14F-4D97-AF65-F5344CB8AC3E}">
        <p14:creationId xmlns:p14="http://schemas.microsoft.com/office/powerpoint/2010/main" val="415822908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2239108" y="589628"/>
            <a:ext cx="7772400" cy="590931"/>
          </a:xfrm>
        </p:spPr>
        <p:txBody>
          <a:bodyPr>
            <a:normAutofit fontScale="90000"/>
          </a:bodyPr>
          <a:lstStyle/>
          <a:p>
            <a:r>
              <a:rPr lang="en-US" altLang="ar-SA" dirty="0" err="1">
                <a:solidFill>
                  <a:schemeClr val="accent6">
                    <a:lumMod val="75000"/>
                  </a:schemeClr>
                </a:solidFill>
              </a:rPr>
              <a:t>Polyarteritis</a:t>
            </a:r>
            <a:r>
              <a:rPr lang="en-US" altLang="ar-SA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altLang="ar-SA" dirty="0" err="1">
                <a:solidFill>
                  <a:schemeClr val="accent6">
                    <a:lumMod val="75000"/>
                  </a:schemeClr>
                </a:solidFill>
              </a:rPr>
              <a:t>nodosa</a:t>
            </a:r>
            <a:r>
              <a:rPr lang="en-US" altLang="ar-SA" dirty="0">
                <a:solidFill>
                  <a:schemeClr val="accent6">
                    <a:lumMod val="75000"/>
                  </a:schemeClr>
                </a:solidFill>
              </a:rPr>
              <a:t> (PAN)</a:t>
            </a:r>
          </a:p>
        </p:txBody>
      </p:sp>
      <p:sp>
        <p:nvSpPr>
          <p:cNvPr id="41987" name="Rectangle 3"/>
          <p:cNvSpPr>
            <a:spLocks noGrp="1" noChangeArrowheads="1"/>
          </p:cNvSpPr>
          <p:nvPr>
            <p:ph idx="1"/>
          </p:nvPr>
        </p:nvSpPr>
        <p:spPr>
          <a:xfrm>
            <a:off x="996462" y="1606061"/>
            <a:ext cx="9589476" cy="5251939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ar-SA" sz="2400" u="sng" dirty="0"/>
              <a:t>Healed</a:t>
            </a:r>
            <a:r>
              <a:rPr lang="en-US" altLang="ar-SA" sz="2400" dirty="0"/>
              <a:t> lesions show marked fibrotic thickening of the arterial wall ,with associated elastic lamina fragmentation.</a:t>
            </a:r>
          </a:p>
          <a:p>
            <a:r>
              <a:rPr lang="en-US" altLang="ar-SA" sz="2400" dirty="0"/>
              <a:t>All stages of activity may coexist in different vessels or even in the same vessel and this is so characteristic of PAN </a:t>
            </a:r>
            <a:r>
              <a:rPr lang="en-US" altLang="ar-SA" sz="2400" dirty="0">
                <a:sym typeface="Wingdings" pitchFamily="2" charset="2"/>
              </a:rPr>
              <a:t> </a:t>
            </a:r>
            <a:r>
              <a:rPr lang="en-US" sz="2400" dirty="0"/>
              <a:t>ongoing and recurrent insults.</a:t>
            </a:r>
            <a:endParaRPr lang="en-US" altLang="ar-SA" sz="2400" dirty="0"/>
          </a:p>
          <a:p>
            <a:pPr>
              <a:lnSpc>
                <a:spcPct val="90000"/>
              </a:lnSpc>
            </a:pPr>
            <a:r>
              <a:rPr lang="en-US" altLang="ar-SA" sz="2400" dirty="0"/>
              <a:t>Clinical features</a:t>
            </a:r>
          </a:p>
          <a:p>
            <a:pPr marL="0" indent="0">
              <a:buNone/>
            </a:pPr>
            <a:r>
              <a:rPr lang="en-US" altLang="ar-SA" sz="2400" dirty="0"/>
              <a:t>    young adults, males &gt; females ,</a:t>
            </a:r>
            <a:r>
              <a:rPr lang="en-US" sz="2400" dirty="0"/>
              <a:t> vascular involvement is widely scattered </a:t>
            </a:r>
            <a:r>
              <a:rPr lang="en-US" sz="2400" dirty="0">
                <a:sym typeface="Wingdings" pitchFamily="2" charset="2"/>
              </a:rPr>
              <a:t> </a:t>
            </a:r>
            <a:r>
              <a:rPr lang="en-US" sz="2400" dirty="0"/>
              <a:t>clinical picture can be varied &amp; puzzling.</a:t>
            </a:r>
            <a:endParaRPr lang="en-US" altLang="ar-SA" sz="2400" dirty="0"/>
          </a:p>
          <a:p>
            <a:pPr>
              <a:lnSpc>
                <a:spcPct val="90000"/>
              </a:lnSpc>
            </a:pPr>
            <a:r>
              <a:rPr lang="en-US" altLang="ar-SA" sz="2800" dirty="0"/>
              <a:t>Diagnosis  .... Biopsy</a:t>
            </a:r>
          </a:p>
          <a:p>
            <a:pPr>
              <a:lnSpc>
                <a:spcPct val="90000"/>
              </a:lnSpc>
            </a:pPr>
            <a:r>
              <a:rPr lang="en-US" altLang="ar-SA" sz="2800" dirty="0"/>
              <a:t>Rx … immunosuppression</a:t>
            </a:r>
            <a:endParaRPr lang="en-US" altLang="ar-SA" dirty="0"/>
          </a:p>
        </p:txBody>
      </p:sp>
    </p:spTree>
    <p:extLst>
      <p:ext uri="{BB962C8B-B14F-4D97-AF65-F5344CB8AC3E}">
        <p14:creationId xmlns:p14="http://schemas.microsoft.com/office/powerpoint/2010/main" val="235339102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2677" y="1233121"/>
            <a:ext cx="9284677" cy="5049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4" name="Straight Arrow Connector 3"/>
          <p:cNvCxnSpPr/>
          <p:nvPr/>
        </p:nvCxnSpPr>
        <p:spPr>
          <a:xfrm flipH="1" flipV="1">
            <a:off x="8557846" y="1992923"/>
            <a:ext cx="433753" cy="797169"/>
          </a:xfrm>
          <a:prstGeom prst="straightConnector1">
            <a:avLst/>
          </a:prstGeom>
          <a:ln w="76200">
            <a:solidFill>
              <a:schemeClr val="accent5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380725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9" name="Rectangle 3"/>
          <p:cNvSpPr>
            <a:spLocks noGrp="1" noChangeArrowheads="1"/>
          </p:cNvSpPr>
          <p:nvPr>
            <p:ph idx="1"/>
          </p:nvPr>
        </p:nvSpPr>
        <p:spPr>
          <a:xfrm>
            <a:off x="820616" y="597877"/>
            <a:ext cx="9952892" cy="6049108"/>
          </a:xfrm>
        </p:spPr>
        <p:txBody>
          <a:bodyPr/>
          <a:lstStyle/>
          <a:p>
            <a:pPr>
              <a:spcBef>
                <a:spcPts val="0"/>
              </a:spcBef>
              <a:spcAft>
                <a:spcPts val="600"/>
              </a:spcAft>
            </a:pPr>
            <a:endParaRPr lang="en-US" altLang="en-US" sz="2400" dirty="0"/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altLang="en-US" sz="2400" dirty="0"/>
              <a:t>Inflammation of the walls of vessels is called </a:t>
            </a:r>
            <a:r>
              <a:rPr lang="en-US" altLang="en-US" sz="2400" i="1" dirty="0" err="1"/>
              <a:t>vascul</a:t>
            </a:r>
            <a:r>
              <a:rPr lang="en-US" altLang="en-US" sz="2400" i="1" dirty="0" err="1">
                <a:solidFill>
                  <a:srgbClr val="FF0000"/>
                </a:solidFill>
              </a:rPr>
              <a:t>itis</a:t>
            </a:r>
            <a:endParaRPr lang="en-US" altLang="en-US" sz="2400" i="1" dirty="0">
              <a:solidFill>
                <a:srgbClr val="FF0000"/>
              </a:solidFill>
            </a:endParaRPr>
          </a:p>
          <a:p>
            <a:pPr>
              <a:spcBef>
                <a:spcPts val="0"/>
              </a:spcBef>
              <a:spcAft>
                <a:spcPts val="600"/>
              </a:spcAft>
            </a:pPr>
            <a:endParaRPr lang="en-US" altLang="en-US" sz="2400" i="1" dirty="0"/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altLang="en-US" sz="2400" dirty="0"/>
              <a:t>It is encountered in diverse clinical settings. </a:t>
            </a:r>
          </a:p>
          <a:p>
            <a:pPr>
              <a:spcBef>
                <a:spcPts val="0"/>
              </a:spcBef>
              <a:spcAft>
                <a:spcPts val="600"/>
              </a:spcAft>
              <a:buFontTx/>
              <a:buNone/>
            </a:pPr>
            <a:endParaRPr lang="en-US" altLang="en-US" sz="2400" dirty="0"/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altLang="en-US" sz="2400" dirty="0"/>
              <a:t>Vessels of any type in virtually any organ can be affected. </a:t>
            </a:r>
          </a:p>
          <a:p>
            <a:pPr>
              <a:spcBef>
                <a:spcPts val="0"/>
              </a:spcBef>
              <a:spcAft>
                <a:spcPts val="600"/>
              </a:spcAft>
              <a:buFontTx/>
              <a:buNone/>
            </a:pPr>
            <a:endParaRPr lang="en-US" altLang="en-US" sz="2400" dirty="0"/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en-US" altLang="en-US" sz="2400" dirty="0"/>
              <a:t>Clinical manifestations often include:</a:t>
            </a:r>
          </a:p>
          <a:p>
            <a:pPr marL="514350" indent="-514350"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altLang="en-US" sz="2400" dirty="0"/>
              <a:t>constitutional signs &amp; symptoms: e.g., fever, </a:t>
            </a:r>
            <a:r>
              <a:rPr lang="en-US" altLang="en-US" sz="2400" dirty="0" err="1"/>
              <a:t>myalgias</a:t>
            </a:r>
            <a:r>
              <a:rPr lang="en-US" altLang="en-US" sz="2400" dirty="0"/>
              <a:t>, </a:t>
            </a:r>
            <a:r>
              <a:rPr lang="en-US" altLang="en-US" sz="2400" dirty="0" err="1"/>
              <a:t>arthralgias</a:t>
            </a:r>
            <a:r>
              <a:rPr lang="en-US" altLang="en-US" sz="2400" dirty="0"/>
              <a:t>, &amp; malaise.</a:t>
            </a:r>
          </a:p>
          <a:p>
            <a:pPr marL="514350" indent="-514350"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altLang="en-US" sz="2400" dirty="0"/>
              <a:t>local manifestations of downstream tissue ischemia. </a:t>
            </a:r>
            <a:br>
              <a:rPr lang="en-US" altLang="en-US" sz="2400" dirty="0"/>
            </a:br>
            <a:endParaRPr lang="en-US" altLang="en-US" sz="2400" dirty="0"/>
          </a:p>
        </p:txBody>
      </p:sp>
    </p:spTree>
    <p:extLst>
      <p:ext uri="{BB962C8B-B14F-4D97-AF65-F5344CB8AC3E}">
        <p14:creationId xmlns:p14="http://schemas.microsoft.com/office/powerpoint/2010/main" val="419774417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>
          <a:xfrm>
            <a:off x="1312986" y="365911"/>
            <a:ext cx="9108830" cy="1089529"/>
          </a:xfrm>
        </p:spPr>
        <p:txBody>
          <a:bodyPr>
            <a:normAutofit fontScale="90000"/>
          </a:bodyPr>
          <a:lstStyle/>
          <a:p>
            <a:r>
              <a:rPr lang="en-US" altLang="ar-SA" dirty="0">
                <a:solidFill>
                  <a:schemeClr val="accent6">
                    <a:lumMod val="75000"/>
                  </a:schemeClr>
                </a:solidFill>
              </a:rPr>
              <a:t>Kawasaki disease</a:t>
            </a:r>
            <a:br>
              <a:rPr lang="en-US" altLang="ar-SA" dirty="0">
                <a:solidFill>
                  <a:schemeClr val="accent6">
                    <a:lumMod val="75000"/>
                  </a:schemeClr>
                </a:solidFill>
              </a:rPr>
            </a:br>
            <a:r>
              <a:rPr lang="en-US" altLang="ar-SA" dirty="0">
                <a:solidFill>
                  <a:schemeClr val="accent6">
                    <a:lumMod val="75000"/>
                  </a:schemeClr>
                </a:solidFill>
              </a:rPr>
              <a:t>(</a:t>
            </a:r>
            <a:r>
              <a:rPr lang="en-US" altLang="ar-SA" dirty="0" err="1">
                <a:solidFill>
                  <a:schemeClr val="accent6">
                    <a:lumMod val="75000"/>
                  </a:schemeClr>
                </a:solidFill>
              </a:rPr>
              <a:t>mucocutaneous</a:t>
            </a:r>
            <a:r>
              <a:rPr lang="en-US" altLang="ar-SA" dirty="0">
                <a:solidFill>
                  <a:schemeClr val="accent6">
                    <a:lumMod val="75000"/>
                  </a:schemeClr>
                </a:solidFill>
              </a:rPr>
              <a:t> lymph node syndrome)</a:t>
            </a:r>
          </a:p>
        </p:txBody>
      </p:sp>
      <p:sp>
        <p:nvSpPr>
          <p:cNvPr id="51203" name="Rectangle 3"/>
          <p:cNvSpPr>
            <a:spLocks noGrp="1" noChangeArrowheads="1"/>
          </p:cNvSpPr>
          <p:nvPr>
            <p:ph idx="1"/>
          </p:nvPr>
        </p:nvSpPr>
        <p:spPr>
          <a:xfrm>
            <a:off x="832338" y="1627164"/>
            <a:ext cx="10281139" cy="4770098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ar-SA" sz="2400" dirty="0"/>
              <a:t>Acute febrile illness,  </a:t>
            </a:r>
            <a:r>
              <a:rPr lang="en-US" sz="2400" b="1" dirty="0"/>
              <a:t>large- to medium-sized </a:t>
            </a:r>
            <a:r>
              <a:rPr lang="en-US" sz="2400" b="1" dirty="0" err="1"/>
              <a:t>vasculitis</a:t>
            </a:r>
            <a:r>
              <a:rPr lang="en-US" sz="2400" b="1" dirty="0"/>
              <a:t> </a:t>
            </a:r>
            <a:r>
              <a:rPr lang="en-US" altLang="ar-SA" sz="2400" dirty="0"/>
              <a:t>of infants &amp; children (&lt; 4 years) characterized by 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n-US" altLang="ar-SA" sz="2400" dirty="0"/>
              <a:t>    - Fever,</a:t>
            </a:r>
            <a:br>
              <a:rPr lang="en-US" altLang="ar-SA" sz="2400" dirty="0"/>
            </a:br>
            <a:r>
              <a:rPr lang="en-US" altLang="ar-SA" sz="2400" dirty="0"/>
              <a:t>    - </a:t>
            </a:r>
            <a:r>
              <a:rPr lang="en-GB" altLang="ar-SA" sz="2400" dirty="0"/>
              <a:t>L</a:t>
            </a:r>
            <a:r>
              <a:rPr lang="en-US" altLang="ar-SA" sz="2400" dirty="0" err="1"/>
              <a:t>ymphadenopathy</a:t>
            </a:r>
            <a:r>
              <a:rPr lang="en-US" altLang="ar-SA" sz="2400" dirty="0"/>
              <a:t>,</a:t>
            </a:r>
            <a:br>
              <a:rPr lang="en-US" altLang="ar-SA" sz="2400" dirty="0"/>
            </a:br>
            <a:r>
              <a:rPr lang="en-US" altLang="ar-SA" sz="2400" dirty="0"/>
              <a:t>   </a:t>
            </a:r>
            <a:r>
              <a:rPr lang="en-GB" altLang="ar-SA" sz="2400" dirty="0"/>
              <a:t> - S</a:t>
            </a:r>
            <a:r>
              <a:rPr lang="en-US" altLang="ar-SA" sz="2400" dirty="0"/>
              <a:t>kin rash</a:t>
            </a:r>
            <a:br>
              <a:rPr lang="en-US" altLang="ar-SA" sz="2400" dirty="0"/>
            </a:br>
            <a:r>
              <a:rPr lang="en-US" altLang="ar-SA" sz="2400" dirty="0"/>
              <a:t>    </a:t>
            </a:r>
            <a:r>
              <a:rPr lang="en-GB" altLang="ar-SA" sz="2400" dirty="0"/>
              <a:t>- O</a:t>
            </a:r>
            <a:r>
              <a:rPr lang="en-US" altLang="ar-SA" sz="2400" dirty="0" err="1"/>
              <a:t>ral</a:t>
            </a:r>
            <a:r>
              <a:rPr lang="en-US" altLang="ar-SA" sz="2400" dirty="0"/>
              <a:t> / </a:t>
            </a:r>
            <a:r>
              <a:rPr lang="en-US" altLang="ar-SA" sz="2400" dirty="0" err="1"/>
              <a:t>conjunctival</a:t>
            </a:r>
            <a:r>
              <a:rPr lang="en-US" altLang="ar-SA" sz="2400" dirty="0"/>
              <a:t> erythema.</a:t>
            </a:r>
          </a:p>
          <a:p>
            <a:pPr>
              <a:lnSpc>
                <a:spcPct val="90000"/>
              </a:lnSpc>
            </a:pPr>
            <a:r>
              <a:rPr lang="en-US" altLang="ar-SA" sz="2400" dirty="0"/>
              <a:t>20% have coronary </a:t>
            </a:r>
            <a:r>
              <a:rPr lang="en-US" altLang="ar-SA" sz="2400" dirty="0" err="1"/>
              <a:t>vasculitis</a:t>
            </a:r>
            <a:r>
              <a:rPr lang="en-US" altLang="ar-SA" sz="2400" dirty="0"/>
              <a:t> ,often with aneurysm.</a:t>
            </a:r>
          </a:p>
          <a:p>
            <a:pPr>
              <a:lnSpc>
                <a:spcPct val="90000"/>
              </a:lnSpc>
            </a:pPr>
            <a:r>
              <a:rPr lang="en-US" altLang="ar-SA" sz="2400" dirty="0"/>
              <a:t>Histology like PAN</a:t>
            </a:r>
          </a:p>
          <a:p>
            <a:pPr>
              <a:lnSpc>
                <a:spcPct val="90000"/>
              </a:lnSpc>
            </a:pPr>
            <a:r>
              <a:rPr lang="en-US" altLang="ar-SA" sz="2400" dirty="0"/>
              <a:t>Etiology ; unknown (</a:t>
            </a:r>
            <a:r>
              <a:rPr lang="en-US" sz="2400" dirty="0"/>
              <a:t>auto-antibodies to ECs)</a:t>
            </a:r>
            <a:endParaRPr lang="en-US" altLang="ar-SA" sz="2400" dirty="0"/>
          </a:p>
          <a:p>
            <a:pPr>
              <a:lnSpc>
                <a:spcPct val="90000"/>
              </a:lnSpc>
            </a:pPr>
            <a:r>
              <a:rPr lang="en-US" altLang="ar-SA" sz="2400" dirty="0"/>
              <a:t>Self-limited disease, rarely fatal(1%) </a:t>
            </a:r>
            <a:r>
              <a:rPr lang="en-US" altLang="ar-SA" sz="2400" dirty="0">
                <a:sym typeface="Wingdings" pitchFamily="2" charset="2"/>
              </a:rPr>
              <a:t></a:t>
            </a:r>
            <a:r>
              <a:rPr lang="en-US" altLang="ar-SA" sz="2400" dirty="0"/>
              <a:t> complications of coronary involvement.</a:t>
            </a:r>
          </a:p>
        </p:txBody>
      </p:sp>
    </p:spTree>
    <p:extLst>
      <p:ext uri="{BB962C8B-B14F-4D97-AF65-F5344CB8AC3E}">
        <p14:creationId xmlns:p14="http://schemas.microsoft.com/office/powerpoint/2010/main" val="126993305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>
          <a:xfrm>
            <a:off x="1752600" y="293620"/>
            <a:ext cx="8610600" cy="590931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Granulomatosis With </a:t>
            </a:r>
            <a:r>
              <a:rPr lang="en-US" dirty="0" err="1">
                <a:solidFill>
                  <a:schemeClr val="accent6">
                    <a:lumMod val="75000"/>
                  </a:schemeClr>
                </a:solidFill>
              </a:rPr>
              <a:t>Polyangiitis</a:t>
            </a:r>
            <a:endParaRPr lang="en-US" altLang="ar-SA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43011" name="Rectangle 3"/>
          <p:cNvSpPr>
            <a:spLocks noGrp="1" noChangeArrowheads="1"/>
          </p:cNvSpPr>
          <p:nvPr>
            <p:ph idx="1"/>
          </p:nvPr>
        </p:nvSpPr>
        <p:spPr>
          <a:xfrm>
            <a:off x="562707" y="1072662"/>
            <a:ext cx="10726616" cy="5023338"/>
          </a:xfrm>
        </p:spPr>
        <p:txBody>
          <a:bodyPr>
            <a:normAutofit/>
          </a:bodyPr>
          <a:lstStyle/>
          <a:p>
            <a:r>
              <a:rPr lang="en-US" sz="2400" dirty="0"/>
              <a:t>Previously called </a:t>
            </a:r>
            <a:r>
              <a:rPr lang="en-US" sz="2400" i="1" dirty="0"/>
              <a:t>Wegener </a:t>
            </a:r>
            <a:r>
              <a:rPr lang="en-US" sz="2400" i="1" dirty="0" err="1"/>
              <a:t>granulomatosis</a:t>
            </a:r>
            <a:r>
              <a:rPr lang="en-US" sz="2400" i="1" dirty="0"/>
              <a:t>.</a:t>
            </a:r>
            <a:endParaRPr lang="en-US" altLang="ar-SA" sz="2400" dirty="0"/>
          </a:p>
          <a:p>
            <a:r>
              <a:rPr lang="en-US" altLang="ar-SA" sz="2400" dirty="0"/>
              <a:t>Classical cases consist of a triad: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altLang="ar-SA" sz="2400" dirty="0"/>
              <a:t>Granulomatous or necrotizing </a:t>
            </a:r>
            <a:r>
              <a:rPr lang="en-US" altLang="ar-SA" sz="2400" dirty="0" err="1"/>
              <a:t>vasculitis</a:t>
            </a:r>
            <a:r>
              <a:rPr lang="en-US" altLang="ar-SA" sz="2400" dirty="0"/>
              <a:t>  mainly in the </a:t>
            </a:r>
            <a:r>
              <a:rPr lang="en-US" altLang="ar-SA" sz="2400" b="1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lung</a:t>
            </a:r>
            <a:r>
              <a:rPr lang="en-US" altLang="ar-SA" sz="2000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altLang="ar-SA" sz="2400" dirty="0"/>
              <a:t>&amp; upper respiratory tract.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altLang="ar-SA" sz="2400" dirty="0"/>
              <a:t>Necrotizing granulomas of upper &amp;/or lower respiratory tract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altLang="ar-SA" sz="2400" dirty="0"/>
              <a:t>Renal involvement</a:t>
            </a:r>
          </a:p>
          <a:p>
            <a:pPr lvl="2">
              <a:spcAft>
                <a:spcPts val="0"/>
              </a:spcAft>
            </a:pPr>
            <a:r>
              <a:rPr lang="en-US" altLang="ar-SA" sz="1600" dirty="0"/>
              <a:t>focal necrotizing glomerulonephritis</a:t>
            </a:r>
          </a:p>
          <a:p>
            <a:pPr lvl="2">
              <a:spcAft>
                <a:spcPts val="0"/>
              </a:spcAft>
            </a:pPr>
            <a:r>
              <a:rPr lang="en-US" altLang="ar-SA" sz="1600" dirty="0" err="1"/>
              <a:t>rapidlly</a:t>
            </a:r>
            <a:r>
              <a:rPr lang="en-US" altLang="ar-SA" sz="1600" dirty="0"/>
              <a:t> progressive glomerulonephritis</a:t>
            </a:r>
          </a:p>
          <a:p>
            <a:r>
              <a:rPr lang="en-US" altLang="ar-SA" sz="2400" dirty="0"/>
              <a:t>Clinical picture</a:t>
            </a:r>
          </a:p>
          <a:p>
            <a:pPr lvl="1">
              <a:spcBef>
                <a:spcPts val="0"/>
              </a:spcBef>
              <a:spcAft>
                <a:spcPts val="0"/>
              </a:spcAft>
            </a:pPr>
            <a:r>
              <a:rPr lang="en-US" altLang="ar-SA" sz="2000" dirty="0"/>
              <a:t>overlaps with PAN</a:t>
            </a:r>
          </a:p>
          <a:p>
            <a:pPr lvl="1">
              <a:spcBef>
                <a:spcPts val="0"/>
              </a:spcBef>
              <a:spcAft>
                <a:spcPts val="0"/>
              </a:spcAft>
            </a:pPr>
            <a:r>
              <a:rPr lang="en-US" altLang="ar-SA" sz="2000" dirty="0"/>
              <a:t>Males &gt; females, peak at 5th decade</a:t>
            </a:r>
          </a:p>
          <a:p>
            <a:endParaRPr lang="en-US" altLang="ar-SA" sz="2000" dirty="0"/>
          </a:p>
        </p:txBody>
      </p:sp>
    </p:spTree>
    <p:extLst>
      <p:ext uri="{BB962C8B-B14F-4D97-AF65-F5344CB8AC3E}">
        <p14:creationId xmlns:p14="http://schemas.microsoft.com/office/powerpoint/2010/main" val="305453217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1752600" y="293620"/>
            <a:ext cx="8610600" cy="590931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Granulomatosis With </a:t>
            </a:r>
            <a:r>
              <a:rPr lang="en-US" dirty="0" err="1">
                <a:solidFill>
                  <a:schemeClr val="accent6">
                    <a:lumMod val="75000"/>
                  </a:schemeClr>
                </a:solidFill>
              </a:rPr>
              <a:t>Polyangiitis</a:t>
            </a:r>
            <a:endParaRPr lang="en-US" altLang="ar-SA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44035" name="Rectangle 3"/>
          <p:cNvSpPr>
            <a:spLocks noGrp="1" noChangeArrowheads="1"/>
          </p:cNvSpPr>
          <p:nvPr>
            <p:ph idx="1"/>
          </p:nvPr>
        </p:nvSpPr>
        <p:spPr>
          <a:xfrm>
            <a:off x="691661" y="1113692"/>
            <a:ext cx="10304585" cy="4953000"/>
          </a:xfrm>
        </p:spPr>
        <p:txBody>
          <a:bodyPr/>
          <a:lstStyle/>
          <a:p>
            <a:r>
              <a:rPr lang="en-US" altLang="ar-SA" sz="2400" dirty="0"/>
              <a:t>Diagnosis</a:t>
            </a:r>
          </a:p>
          <a:p>
            <a:pPr lvl="1"/>
            <a:r>
              <a:rPr lang="en-US" altLang="ar-SA" sz="2400" dirty="0"/>
              <a:t>Lung biopsy, k</a:t>
            </a:r>
            <a:r>
              <a:rPr lang="en-GB" altLang="ar-SA" sz="2400" dirty="0" err="1"/>
              <a:t>idney</a:t>
            </a:r>
            <a:r>
              <a:rPr lang="en-GB" altLang="ar-SA" sz="2400" dirty="0"/>
              <a:t> biopsy, or nasal biopsy, </a:t>
            </a:r>
          </a:p>
          <a:p>
            <a:r>
              <a:rPr lang="en-US" altLang="ar-SA" sz="2400" dirty="0"/>
              <a:t>Prognosis</a:t>
            </a:r>
          </a:p>
          <a:p>
            <a:pPr lvl="1"/>
            <a:r>
              <a:rPr lang="en-US" altLang="ar-SA" sz="2400" dirty="0"/>
              <a:t>80% die within a year (if not treated)</a:t>
            </a:r>
          </a:p>
          <a:p>
            <a:pPr lvl="1"/>
            <a:r>
              <a:rPr lang="en-US" altLang="ar-SA" sz="2400" dirty="0"/>
              <a:t>90% respond to treatment</a:t>
            </a:r>
          </a:p>
          <a:p>
            <a:r>
              <a:rPr lang="en-US" altLang="ar-SA" sz="2400" dirty="0"/>
              <a:t>Pathogenesis</a:t>
            </a:r>
          </a:p>
          <a:p>
            <a:pPr lvl="1"/>
            <a:r>
              <a:rPr lang="en-US" altLang="ar-SA" sz="2400" dirty="0"/>
              <a:t> T Cell Mediated.</a:t>
            </a:r>
          </a:p>
          <a:p>
            <a:pPr lvl="1"/>
            <a:r>
              <a:rPr lang="en-US" altLang="ar-SA" sz="2400" dirty="0"/>
              <a:t>&gt; 95% PR3-ANC positive (Mirrors the clinical coarse )</a:t>
            </a:r>
          </a:p>
        </p:txBody>
      </p:sp>
    </p:spTree>
    <p:extLst>
      <p:ext uri="{BB962C8B-B14F-4D97-AF65-F5344CB8AC3E}">
        <p14:creationId xmlns:p14="http://schemas.microsoft.com/office/powerpoint/2010/main" val="103301388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 result for granulomatosis with polyangiitis lu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4006" y="597877"/>
            <a:ext cx="5295656" cy="54711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832" y="597877"/>
            <a:ext cx="5263174" cy="5471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3292108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62" name="Rectangle 6"/>
          <p:cNvSpPr>
            <a:spLocks noGrp="1" noChangeArrowheads="1"/>
          </p:cNvSpPr>
          <p:nvPr>
            <p:ph type="title"/>
          </p:nvPr>
        </p:nvSpPr>
        <p:spPr>
          <a:xfrm>
            <a:off x="246184" y="1009643"/>
            <a:ext cx="11324493" cy="3083921"/>
          </a:xfrm>
        </p:spPr>
        <p:txBody>
          <a:bodyPr>
            <a:normAutofit fontScale="90000"/>
          </a:bodyPr>
          <a:lstStyle/>
          <a:p>
            <a:r>
              <a:rPr lang="en-US" altLang="ar-SA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altLang="ar-SA" dirty="0">
                <a:solidFill>
                  <a:schemeClr val="accent6">
                    <a:lumMod val="75000"/>
                  </a:schemeClr>
                </a:solidFill>
              </a:rPr>
              <a:t>Microscopic </a:t>
            </a:r>
            <a:r>
              <a:rPr lang="en-US" altLang="ar-SA" dirty="0" err="1">
                <a:solidFill>
                  <a:schemeClr val="accent6">
                    <a:lumMod val="75000"/>
                  </a:schemeClr>
                </a:solidFill>
              </a:rPr>
              <a:t>polyangiitis</a:t>
            </a:r>
            <a:r>
              <a:rPr lang="en-US" altLang="ar-SA" dirty="0">
                <a:solidFill>
                  <a:schemeClr val="accent6">
                    <a:lumMod val="75000"/>
                  </a:schemeClr>
                </a:solidFill>
              </a:rPr>
              <a:t> (microscopic </a:t>
            </a:r>
            <a:r>
              <a:rPr lang="en-US" altLang="ar-SA" dirty="0" err="1">
                <a:solidFill>
                  <a:schemeClr val="accent6">
                    <a:lumMod val="75000"/>
                  </a:schemeClr>
                </a:solidFill>
              </a:rPr>
              <a:t>polyarteritis</a:t>
            </a:r>
            <a:r>
              <a:rPr lang="en-US" altLang="ar-SA" dirty="0">
                <a:solidFill>
                  <a:schemeClr val="accent6">
                    <a:lumMod val="75000"/>
                  </a:schemeClr>
                </a:solidFill>
              </a:rPr>
              <a:t>)</a:t>
            </a:r>
            <a:br>
              <a:rPr lang="en-US" altLang="ar-SA" dirty="0">
                <a:solidFill>
                  <a:schemeClr val="accent6">
                    <a:lumMod val="75000"/>
                  </a:schemeClr>
                </a:solidFill>
              </a:rPr>
            </a:br>
            <a:r>
              <a:rPr lang="en-US" altLang="ar-SA" dirty="0">
                <a:solidFill>
                  <a:schemeClr val="accent6">
                    <a:lumMod val="75000"/>
                  </a:schemeClr>
                </a:solidFill>
              </a:rPr>
              <a:t>                                          or</a:t>
            </a:r>
            <a:br>
              <a:rPr lang="en-US" altLang="ar-SA" dirty="0">
                <a:solidFill>
                  <a:schemeClr val="accent6">
                    <a:lumMod val="75000"/>
                  </a:schemeClr>
                </a:solidFill>
              </a:rPr>
            </a:br>
            <a:r>
              <a:rPr lang="en-US" altLang="ar-SA" dirty="0">
                <a:solidFill>
                  <a:schemeClr val="accent6">
                    <a:lumMod val="75000"/>
                  </a:schemeClr>
                </a:solidFill>
              </a:rPr>
              <a:t>                     HYPERSENSITIVITY </a:t>
            </a:r>
            <a:r>
              <a:rPr lang="en-US" altLang="ar-SA" dirty="0" err="1">
                <a:solidFill>
                  <a:schemeClr val="accent6">
                    <a:lumMod val="75000"/>
                  </a:schemeClr>
                </a:solidFill>
              </a:rPr>
              <a:t>vasculitis</a:t>
            </a:r>
            <a:r>
              <a:rPr lang="en-US" altLang="ar-SA" dirty="0">
                <a:solidFill>
                  <a:schemeClr val="accent6">
                    <a:lumMod val="75000"/>
                  </a:schemeClr>
                </a:solidFill>
              </a:rPr>
              <a:t/>
            </a:r>
            <a:br>
              <a:rPr lang="en-US" altLang="ar-SA" dirty="0">
                <a:solidFill>
                  <a:schemeClr val="accent6">
                    <a:lumMod val="75000"/>
                  </a:schemeClr>
                </a:solidFill>
              </a:rPr>
            </a:br>
            <a:r>
              <a:rPr lang="en-US" altLang="ar-SA" dirty="0">
                <a:solidFill>
                  <a:schemeClr val="accent6">
                    <a:lumMod val="75000"/>
                  </a:schemeClr>
                </a:solidFill>
              </a:rPr>
              <a:t>                                         OR </a:t>
            </a:r>
            <a:br>
              <a:rPr lang="en-US" altLang="ar-SA" dirty="0">
                <a:solidFill>
                  <a:schemeClr val="accent6">
                    <a:lumMod val="75000"/>
                  </a:schemeClr>
                </a:solidFill>
              </a:rPr>
            </a:br>
            <a:r>
              <a:rPr lang="en-US" altLang="ar-SA" dirty="0">
                <a:solidFill>
                  <a:schemeClr val="accent6">
                    <a:lumMod val="75000"/>
                  </a:schemeClr>
                </a:solidFill>
              </a:rPr>
              <a:t>                    LEUKOCYTOCLASTIC </a:t>
            </a:r>
            <a:r>
              <a:rPr lang="en-GB" altLang="ar-SA" dirty="0">
                <a:solidFill>
                  <a:schemeClr val="accent6">
                    <a:lumMod val="75000"/>
                  </a:schemeClr>
                </a:solidFill>
              </a:rPr>
              <a:t>v</a:t>
            </a:r>
            <a:r>
              <a:rPr lang="en-US" altLang="ar-SA" dirty="0" err="1">
                <a:solidFill>
                  <a:schemeClr val="accent6">
                    <a:lumMod val="75000"/>
                  </a:schemeClr>
                </a:solidFill>
              </a:rPr>
              <a:t>asculitis</a:t>
            </a:r>
            <a:r>
              <a:rPr lang="en-US" altLang="ar-SA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altLang="ar-SA" dirty="0"/>
              <a:t/>
            </a:r>
            <a:br>
              <a:rPr lang="en-US" altLang="ar-SA" dirty="0"/>
            </a:br>
            <a:r>
              <a:rPr lang="en-US" altLang="ar-SA" dirty="0"/>
              <a:t> </a:t>
            </a:r>
            <a:endParaRPr lang="en-US" alt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2133600" y="3985846"/>
            <a:ext cx="795996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Most cases of microscopic </a:t>
            </a:r>
            <a:r>
              <a:rPr lang="en-US" sz="2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polyangiitis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are associated with MPO-ANCA , Although </a:t>
            </a:r>
            <a:r>
              <a:rPr lang="en-US" sz="2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immunoglobulins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and complement components can be demonstrated in early skin lesions, most lesions are “</a:t>
            </a:r>
            <a:r>
              <a:rPr lang="en-US" sz="2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pauci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-immune”</a:t>
            </a:r>
          </a:p>
        </p:txBody>
      </p:sp>
    </p:spTree>
    <p:extLst>
      <p:ext uri="{BB962C8B-B14F-4D97-AF65-F5344CB8AC3E}">
        <p14:creationId xmlns:p14="http://schemas.microsoft.com/office/powerpoint/2010/main" val="394799179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Text Placeholder 40">
            <a:extLst>
              <a:ext uri="{FF2B5EF4-FFF2-40B4-BE49-F238E27FC236}">
                <a16:creationId xmlns:a16="http://schemas.microsoft.com/office/drawing/2014/main" id="{DFFB9D38-CDF6-45F7-A615-007F303B1A0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81355" y="3152775"/>
            <a:ext cx="3880338" cy="2567355"/>
          </a:xfrm>
        </p:spPr>
        <p:txBody>
          <a:bodyPr/>
          <a:lstStyle/>
          <a:p>
            <a:pPr marL="285750" indent="-285750">
              <a:buFont typeface="Wingdings" pitchFamily="2" charset="2"/>
              <a:buChar char="§"/>
            </a:pPr>
            <a:r>
              <a:rPr lang="en-US" altLang="en-US" sz="1600" b="1" dirty="0">
                <a:solidFill>
                  <a:schemeClr val="accent6"/>
                </a:solidFill>
              </a:rPr>
              <a:t>Involvement of small vessels    (arterioles, capillaries, &amp; </a:t>
            </a:r>
            <a:r>
              <a:rPr lang="en-US" altLang="en-US" sz="1600" b="1" dirty="0" err="1">
                <a:solidFill>
                  <a:schemeClr val="accent6"/>
                </a:solidFill>
              </a:rPr>
              <a:t>venules</a:t>
            </a:r>
            <a:r>
              <a:rPr lang="en-US" altLang="en-US" sz="1600" b="1" dirty="0">
                <a:solidFill>
                  <a:schemeClr val="accent6"/>
                </a:solidFill>
              </a:rPr>
              <a:t>).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en-US" altLang="en-US" sz="1600" b="1" dirty="0">
                <a:solidFill>
                  <a:schemeClr val="accent6"/>
                </a:solidFill>
              </a:rPr>
              <a:t>all lesions  of the same stage/age.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en-US" altLang="en-US" sz="1600" b="1" dirty="0">
                <a:solidFill>
                  <a:schemeClr val="accent6"/>
                </a:solidFill>
              </a:rPr>
              <a:t>Skin, mucous membranes, lungs, brain, heart, GIT, kidney &amp; muscles.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en-GB" altLang="en-US" sz="1600" b="1" dirty="0">
                <a:solidFill>
                  <a:schemeClr val="accent6"/>
                </a:solidFill>
              </a:rPr>
              <a:t>In</a:t>
            </a:r>
            <a:r>
              <a:rPr lang="en-US" altLang="en-US" sz="1600" b="1" dirty="0">
                <a:solidFill>
                  <a:schemeClr val="accent6"/>
                </a:solidFill>
              </a:rPr>
              <a:t> contrast to PAN, necrotizing glomerulonephritis (90%) &amp; pulmonary </a:t>
            </a:r>
            <a:r>
              <a:rPr lang="en-US" altLang="en-US" sz="1600" b="1" dirty="0" err="1">
                <a:solidFill>
                  <a:schemeClr val="accent6"/>
                </a:solidFill>
              </a:rPr>
              <a:t>capillaritis</a:t>
            </a:r>
            <a:r>
              <a:rPr lang="en-US" altLang="en-US" sz="1600" b="1" dirty="0">
                <a:solidFill>
                  <a:schemeClr val="accent6"/>
                </a:solidFill>
              </a:rPr>
              <a:t> are common</a:t>
            </a:r>
          </a:p>
        </p:txBody>
      </p:sp>
      <p:sp>
        <p:nvSpPr>
          <p:cNvPr id="42" name="Text Placeholder 41">
            <a:extLst>
              <a:ext uri="{FF2B5EF4-FFF2-40B4-BE49-F238E27FC236}">
                <a16:creationId xmlns:a16="http://schemas.microsoft.com/office/drawing/2014/main" id="{6FB540F0-2ABD-4D9C-AA51-A68864DD7851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267200" y="3192333"/>
            <a:ext cx="3845170" cy="1496898"/>
          </a:xfrm>
        </p:spPr>
        <p:txBody>
          <a:bodyPr/>
          <a:lstStyle/>
          <a:p>
            <a:pPr marL="228600" lvl="1">
              <a:spcBef>
                <a:spcPts val="0"/>
              </a:spcBef>
              <a:spcAft>
                <a:spcPts val="600"/>
              </a:spcAft>
            </a:pPr>
            <a:r>
              <a:rPr lang="en-GB" altLang="ar-SA" sz="1600" b="1" dirty="0">
                <a:solidFill>
                  <a:schemeClr val="accent3"/>
                </a:solidFill>
              </a:rPr>
              <a:t>S</a:t>
            </a:r>
            <a:r>
              <a:rPr lang="en-US" altLang="ar-SA" sz="1600" b="1" dirty="0" err="1">
                <a:solidFill>
                  <a:schemeClr val="accent3"/>
                </a:solidFill>
              </a:rPr>
              <a:t>egmental</a:t>
            </a:r>
            <a:r>
              <a:rPr lang="en-US" altLang="ar-SA" sz="1600" b="1" dirty="0">
                <a:solidFill>
                  <a:schemeClr val="accent3"/>
                </a:solidFill>
              </a:rPr>
              <a:t> </a:t>
            </a:r>
            <a:r>
              <a:rPr lang="en-US" altLang="ar-SA" sz="1600" b="1" dirty="0" err="1">
                <a:solidFill>
                  <a:schemeClr val="accent3"/>
                </a:solidFill>
              </a:rPr>
              <a:t>fibrinoid</a:t>
            </a:r>
            <a:r>
              <a:rPr lang="en-US" altLang="ar-SA" sz="1600" b="1" dirty="0">
                <a:solidFill>
                  <a:schemeClr val="accent3"/>
                </a:solidFill>
              </a:rPr>
              <a:t> necrosis of media.</a:t>
            </a:r>
          </a:p>
          <a:p>
            <a:pPr marL="228600" lvl="1">
              <a:spcBef>
                <a:spcPts val="0"/>
              </a:spcBef>
              <a:spcAft>
                <a:spcPts val="600"/>
              </a:spcAft>
            </a:pPr>
            <a:r>
              <a:rPr lang="en-US" sz="1600" b="1" dirty="0">
                <a:solidFill>
                  <a:schemeClr val="accent3"/>
                </a:solidFill>
              </a:rPr>
              <a:t>No granulomatous inflammation </a:t>
            </a:r>
          </a:p>
          <a:p>
            <a:pPr marL="228600" lvl="1">
              <a:spcBef>
                <a:spcPts val="0"/>
              </a:spcBef>
              <a:spcAft>
                <a:spcPts val="600"/>
              </a:spcAft>
            </a:pPr>
            <a:r>
              <a:rPr lang="en-US" altLang="ar-SA" sz="1600" b="1" dirty="0">
                <a:solidFill>
                  <a:schemeClr val="accent3"/>
                </a:solidFill>
              </a:rPr>
              <a:t>Sometimes limited to infiltration of vessel wall by neutrophils with </a:t>
            </a:r>
            <a:r>
              <a:rPr lang="en-US" altLang="ar-SA" sz="1600" b="1" u="sng" dirty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nuclear fragmentation (</a:t>
            </a:r>
            <a:r>
              <a:rPr lang="en-US" altLang="ar-SA" sz="1600" b="1" u="sng" dirty="0" err="1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leucocytoclasia</a:t>
            </a:r>
            <a:r>
              <a:rPr lang="en-US" altLang="ar-SA" sz="1600" b="1" u="sng" dirty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), </a:t>
            </a:r>
            <a:r>
              <a:rPr lang="en-US" altLang="ar-SA" sz="1600" b="1" u="sng" dirty="0" err="1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leukocytoclasatic</a:t>
            </a:r>
            <a:r>
              <a:rPr lang="en-US" altLang="ar-SA" sz="1600" b="1" u="sng" dirty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altLang="ar-SA" sz="1600" b="1" u="sng" dirty="0" err="1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vasculitis</a:t>
            </a:r>
            <a:r>
              <a:rPr lang="en-US" altLang="ar-SA" sz="1600" b="1" u="sng" dirty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pPr marL="228600" lvl="1">
              <a:spcBef>
                <a:spcPts val="0"/>
              </a:spcBef>
              <a:spcAft>
                <a:spcPts val="600"/>
              </a:spcAft>
            </a:pPr>
            <a:r>
              <a:rPr lang="en-US" altLang="en-US" sz="1600" b="1" dirty="0">
                <a:solidFill>
                  <a:schemeClr val="accent3"/>
                </a:solidFill>
              </a:rPr>
              <a:t>A reaction to an Ag such as drugs, microorganisms or </a:t>
            </a:r>
            <a:r>
              <a:rPr lang="en-US" altLang="en-US" sz="1600" b="1" dirty="0" err="1">
                <a:solidFill>
                  <a:schemeClr val="accent3"/>
                </a:solidFill>
              </a:rPr>
              <a:t>hetrologous</a:t>
            </a:r>
            <a:r>
              <a:rPr lang="en-US" altLang="en-US" sz="1600" b="1" dirty="0">
                <a:solidFill>
                  <a:schemeClr val="accent3"/>
                </a:solidFill>
              </a:rPr>
              <a:t> protein in a previously sensitized patients.</a:t>
            </a:r>
          </a:p>
          <a:p>
            <a:pPr marL="0" lvl="1" indent="0">
              <a:spcBef>
                <a:spcPts val="0"/>
              </a:spcBef>
              <a:spcAft>
                <a:spcPts val="600"/>
              </a:spcAft>
              <a:buNone/>
            </a:pPr>
            <a:endParaRPr lang="en-US" altLang="ar-SA" sz="1600" b="1" dirty="0">
              <a:solidFill>
                <a:schemeClr val="accent3"/>
              </a:solidFill>
            </a:endParaRPr>
          </a:p>
          <a:p>
            <a:pPr marL="228600" lvl="1">
              <a:spcBef>
                <a:spcPts val="0"/>
              </a:spcBef>
              <a:spcAft>
                <a:spcPts val="600"/>
              </a:spcAft>
            </a:pPr>
            <a:endParaRPr lang="en-US" altLang="ar-SA" sz="1600" b="1" dirty="0">
              <a:solidFill>
                <a:schemeClr val="accent3"/>
              </a:solidFill>
            </a:endParaRPr>
          </a:p>
        </p:txBody>
      </p:sp>
      <p:sp>
        <p:nvSpPr>
          <p:cNvPr id="43" name="Text Placeholder 42">
            <a:extLst>
              <a:ext uri="{FF2B5EF4-FFF2-40B4-BE49-F238E27FC236}">
                <a16:creationId xmlns:a16="http://schemas.microsoft.com/office/drawing/2014/main" id="{E0FF0889-3DA9-4826-A04E-4A4BD4C04CA1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8159262" y="3210658"/>
            <a:ext cx="3763108" cy="3036276"/>
          </a:xfrm>
        </p:spPr>
        <p:txBody>
          <a:bodyPr/>
          <a:lstStyle/>
          <a:p>
            <a:pPr marL="285750" indent="-285750">
              <a:buFont typeface="Arial" pitchFamily="34" charset="0"/>
              <a:buChar char="•"/>
            </a:pPr>
            <a:r>
              <a:rPr lang="en-US" altLang="en-US" sz="1600" b="1" dirty="0">
                <a:solidFill>
                  <a:schemeClr val="accent5">
                    <a:lumMod val="75000"/>
                  </a:schemeClr>
                </a:solidFill>
              </a:rPr>
              <a:t>Clinical: hemoptysis, arthralgia, abdominal pain, hematuria, proteinuria, hemorrhage, &amp; muscle pain or weakness.</a:t>
            </a:r>
          </a:p>
          <a:p>
            <a:pPr marL="285750" lvl="1" indent="-285750">
              <a:spcBef>
                <a:spcPts val="1000"/>
              </a:spcBef>
              <a:spcAft>
                <a:spcPts val="600"/>
              </a:spcAft>
            </a:pPr>
            <a:r>
              <a:rPr lang="en-US" altLang="ar-SA" sz="1600" b="1" dirty="0">
                <a:solidFill>
                  <a:schemeClr val="accent5">
                    <a:lumMod val="75000"/>
                  </a:schemeClr>
                </a:solidFill>
              </a:rPr>
              <a:t>Except in brain or renal involvement most patients respond to removal of offending antigens &amp; immunosuppression.</a:t>
            </a:r>
          </a:p>
          <a:p>
            <a:pPr marL="228600" lvl="1">
              <a:spcBef>
                <a:spcPts val="0"/>
              </a:spcBef>
              <a:spcAft>
                <a:spcPts val="600"/>
              </a:spcAft>
            </a:pPr>
            <a:r>
              <a:rPr lang="en-US" altLang="ar-SA" sz="1600" b="1" dirty="0">
                <a:solidFill>
                  <a:schemeClr val="accent5">
                    <a:lumMod val="75000"/>
                  </a:schemeClr>
                </a:solidFill>
              </a:rPr>
              <a:t>Ass : </a:t>
            </a:r>
            <a:r>
              <a:rPr lang="en-US" altLang="ar-SA" sz="1600" b="1" dirty="0" err="1">
                <a:solidFill>
                  <a:schemeClr val="accent5">
                    <a:lumMod val="75000"/>
                  </a:schemeClr>
                </a:solidFill>
              </a:rPr>
              <a:t>Henoch</a:t>
            </a:r>
            <a:r>
              <a:rPr lang="en-US" altLang="ar-SA" sz="1600" b="1" dirty="0">
                <a:solidFill>
                  <a:schemeClr val="accent5">
                    <a:lumMod val="75000"/>
                  </a:schemeClr>
                </a:solidFill>
              </a:rPr>
              <a:t> -</a:t>
            </a:r>
            <a:r>
              <a:rPr lang="en-US" altLang="ar-SA" sz="1600" b="1" dirty="0" err="1">
                <a:solidFill>
                  <a:schemeClr val="accent5">
                    <a:lumMod val="75000"/>
                  </a:schemeClr>
                </a:solidFill>
              </a:rPr>
              <a:t>schonlein</a:t>
            </a:r>
            <a:r>
              <a:rPr lang="en-US" altLang="ar-SA" sz="1600" b="1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altLang="ar-SA" sz="1600" b="1" dirty="0" err="1">
                <a:solidFill>
                  <a:schemeClr val="accent5">
                    <a:lumMod val="75000"/>
                  </a:schemeClr>
                </a:solidFill>
              </a:rPr>
              <a:t>purpura</a:t>
            </a:r>
            <a:r>
              <a:rPr lang="en-US" altLang="ar-SA" sz="1600" b="1" dirty="0">
                <a:solidFill>
                  <a:schemeClr val="accent5">
                    <a:lumMod val="75000"/>
                  </a:schemeClr>
                </a:solidFill>
              </a:rPr>
              <a:t>, essential mixed </a:t>
            </a:r>
            <a:r>
              <a:rPr lang="en-US" altLang="ar-SA" sz="1600" b="1" dirty="0" err="1">
                <a:solidFill>
                  <a:schemeClr val="accent5">
                    <a:lumMod val="75000"/>
                  </a:schemeClr>
                </a:solidFill>
              </a:rPr>
              <a:t>cryoglobulinemia</a:t>
            </a:r>
            <a:r>
              <a:rPr lang="en-US" altLang="ar-SA" sz="1600" b="1" dirty="0">
                <a:solidFill>
                  <a:schemeClr val="accent5">
                    <a:lumMod val="75000"/>
                  </a:schemeClr>
                </a:solidFill>
              </a:rPr>
              <a:t>, </a:t>
            </a:r>
            <a:r>
              <a:rPr lang="en-US" altLang="ar-SA" sz="1600" b="1" dirty="0" err="1">
                <a:solidFill>
                  <a:schemeClr val="accent5">
                    <a:lumMod val="75000"/>
                  </a:schemeClr>
                </a:solidFill>
              </a:rPr>
              <a:t>vasculitis</a:t>
            </a:r>
            <a:r>
              <a:rPr lang="en-US" altLang="ar-SA" sz="1600" b="1" dirty="0">
                <a:solidFill>
                  <a:schemeClr val="accent5">
                    <a:lumMod val="75000"/>
                  </a:schemeClr>
                </a:solidFill>
              </a:rPr>
              <a:t> with malignancy</a:t>
            </a:r>
          </a:p>
          <a:p>
            <a:pPr marL="285750" indent="-285750">
              <a:buFont typeface="Arial" pitchFamily="34" charset="0"/>
              <a:buChar char="•"/>
            </a:pPr>
            <a:endParaRPr lang="en-US" altLang="en-US" sz="1600" b="1" dirty="0">
              <a:solidFill>
                <a:schemeClr val="accent5">
                  <a:lumMod val="75000"/>
                </a:schemeClr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endParaRPr lang="en-US" sz="16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2050" name="Picture 2" descr="Image result for leukocytoclastic vasculitis patholog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1114" y="0"/>
            <a:ext cx="4800600" cy="3152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731114" cy="3152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4850" y="0"/>
            <a:ext cx="3867150" cy="3152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510765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878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5354" y="549077"/>
            <a:ext cx="7435729" cy="54230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581809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ctangle 2"/>
          <p:cNvSpPr>
            <a:spLocks noGrp="1" noChangeArrowheads="1"/>
          </p:cNvSpPr>
          <p:nvPr>
            <p:ph type="title"/>
          </p:nvPr>
        </p:nvSpPr>
        <p:spPr>
          <a:xfrm>
            <a:off x="1359877" y="447973"/>
            <a:ext cx="8645770" cy="1089529"/>
          </a:xfrm>
        </p:spPr>
        <p:txBody>
          <a:bodyPr>
            <a:normAutofit fontScale="90000"/>
          </a:bodyPr>
          <a:lstStyle/>
          <a:p>
            <a:r>
              <a:rPr lang="en-US" altLang="en-US" dirty="0">
                <a:solidFill>
                  <a:schemeClr val="accent6">
                    <a:lumMod val="75000"/>
                  </a:schemeClr>
                </a:solidFill>
              </a:rPr>
              <a:t>In </a:t>
            </a:r>
            <a:r>
              <a:rPr lang="en-US" altLang="en-US" u="sng" dirty="0">
                <a:solidFill>
                  <a:schemeClr val="accent6">
                    <a:lumMod val="75000"/>
                  </a:schemeClr>
                </a:solidFill>
              </a:rPr>
              <a:t>allergic</a:t>
            </a:r>
            <a:r>
              <a:rPr lang="en-US" altLang="en-US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altLang="en-US" dirty="0" err="1">
                <a:solidFill>
                  <a:schemeClr val="accent6">
                    <a:lumMod val="75000"/>
                  </a:schemeClr>
                </a:solidFill>
              </a:rPr>
              <a:t>granulomatosis</a:t>
            </a:r>
            <a:r>
              <a:rPr lang="en-US" altLang="en-US" dirty="0">
                <a:solidFill>
                  <a:schemeClr val="accent6">
                    <a:lumMod val="75000"/>
                  </a:schemeClr>
                </a:solidFill>
              </a:rPr>
              <a:t> and </a:t>
            </a:r>
            <a:r>
              <a:rPr lang="en-US" altLang="en-US" dirty="0" err="1">
                <a:solidFill>
                  <a:schemeClr val="accent6">
                    <a:lumMod val="75000"/>
                  </a:schemeClr>
                </a:solidFill>
              </a:rPr>
              <a:t>angiitis</a:t>
            </a:r>
            <a:r>
              <a:rPr lang="en-US" altLang="en-US" dirty="0">
                <a:solidFill>
                  <a:schemeClr val="accent6">
                    <a:lumMod val="75000"/>
                  </a:schemeClr>
                </a:solidFill>
              </a:rPr>
              <a:t> (</a:t>
            </a:r>
            <a:r>
              <a:rPr lang="en-US" altLang="en-US" dirty="0" err="1">
                <a:solidFill>
                  <a:schemeClr val="accent6">
                    <a:lumMod val="75000"/>
                  </a:schemeClr>
                </a:solidFill>
              </a:rPr>
              <a:t>Churg</a:t>
            </a:r>
            <a:r>
              <a:rPr lang="en-US" altLang="en-US" dirty="0">
                <a:solidFill>
                  <a:schemeClr val="accent6">
                    <a:lumMod val="75000"/>
                  </a:schemeClr>
                </a:solidFill>
              </a:rPr>
              <a:t>-Strauss syndrome)</a:t>
            </a:r>
          </a:p>
        </p:txBody>
      </p:sp>
      <p:sp>
        <p:nvSpPr>
          <p:cNvPr id="117763" name="Rectangle 3"/>
          <p:cNvSpPr>
            <a:spLocks noGrp="1" noChangeArrowheads="1"/>
          </p:cNvSpPr>
          <p:nvPr>
            <p:ph idx="1"/>
          </p:nvPr>
        </p:nvSpPr>
        <p:spPr>
          <a:xfrm>
            <a:off x="1008185" y="1275471"/>
            <a:ext cx="9542584" cy="4770098"/>
          </a:xfrm>
        </p:spPr>
        <p:txBody>
          <a:bodyPr/>
          <a:lstStyle/>
          <a:p>
            <a:pPr>
              <a:lnSpc>
                <a:spcPct val="80000"/>
              </a:lnSpc>
            </a:pPr>
            <a:endParaRPr lang="en-US" altLang="en-US" sz="2400" dirty="0"/>
          </a:p>
          <a:p>
            <a:pPr>
              <a:lnSpc>
                <a:spcPct val="80000"/>
              </a:lnSpc>
            </a:pPr>
            <a:r>
              <a:rPr lang="en-US" altLang="en-US" sz="2400" dirty="0"/>
              <a:t>Rare disease characterized by 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altLang="en-US" sz="2400" dirty="0"/>
              <a:t>      - necrotizing </a:t>
            </a:r>
            <a:r>
              <a:rPr lang="en-US" altLang="en-US" sz="2400" dirty="0" err="1"/>
              <a:t>vasculitis</a:t>
            </a:r>
            <a:r>
              <a:rPr lang="en-US" altLang="en-US" sz="2400" dirty="0"/>
              <a:t>  accompanied by granulomas 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altLang="en-US" sz="2400" dirty="0"/>
              <a:t>        with </a:t>
            </a:r>
            <a:r>
              <a:rPr lang="en-US" altLang="en-US" sz="2400" b="1" dirty="0" err="1">
                <a:solidFill>
                  <a:schemeClr val="accent5">
                    <a:lumMod val="50000"/>
                  </a:schemeClr>
                </a:solidFill>
              </a:rPr>
              <a:t>eosinophilic</a:t>
            </a:r>
            <a:r>
              <a:rPr lang="en-US" altLang="en-US" sz="24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altLang="en-US" sz="2400" dirty="0"/>
              <a:t>necrosis.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altLang="en-US" sz="2400" dirty="0"/>
              <a:t>      - p-ANCAs are present in A </a:t>
            </a:r>
            <a:r>
              <a:rPr lang="en-US" sz="2400" dirty="0"/>
              <a:t>minority </a:t>
            </a:r>
            <a:r>
              <a:rPr lang="en-US" altLang="en-US" sz="2400" dirty="0"/>
              <a:t>of patients. 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altLang="en-US" sz="2400" dirty="0"/>
              <a:t>     - There is a strong </a:t>
            </a:r>
            <a:r>
              <a:rPr lang="en-US" altLang="en-US" sz="2400" u="sng" dirty="0"/>
              <a:t>association</a:t>
            </a:r>
            <a:r>
              <a:rPr lang="en-US" altLang="en-US" sz="2400" dirty="0"/>
              <a:t> with allergic rhinitis,</a:t>
            </a:r>
          </a:p>
          <a:p>
            <a:pPr>
              <a:lnSpc>
                <a:spcPct val="80000"/>
              </a:lnSpc>
              <a:buNone/>
            </a:pPr>
            <a:r>
              <a:rPr lang="en-US" altLang="en-US" sz="2400" dirty="0"/>
              <a:t>        bronchial asthma, and peripheral eosinophilia.</a:t>
            </a:r>
          </a:p>
          <a:p>
            <a:pPr>
              <a:lnSpc>
                <a:spcPct val="80000"/>
              </a:lnSpc>
              <a:buNone/>
            </a:pPr>
            <a:r>
              <a:rPr lang="en-US" altLang="en-US" sz="2400" dirty="0"/>
              <a:t>     - Coronary arteritis &amp; myocarditis are the principal 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altLang="en-US" sz="2400" dirty="0"/>
              <a:t>       causes of morbidity and mortality. </a:t>
            </a:r>
          </a:p>
        </p:txBody>
      </p:sp>
    </p:spTree>
    <p:extLst>
      <p:ext uri="{BB962C8B-B14F-4D97-AF65-F5344CB8AC3E}">
        <p14:creationId xmlns:p14="http://schemas.microsoft.com/office/powerpoint/2010/main" val="391192157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885" name="Picture 5" descr="File:Churg-Strauss syndrome - high mag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253" y="609602"/>
            <a:ext cx="8799561" cy="53347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8269692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>
          <a:xfrm>
            <a:off x="111369" y="448768"/>
            <a:ext cx="7772400" cy="1089529"/>
          </a:xfrm>
        </p:spPr>
        <p:txBody>
          <a:bodyPr>
            <a:normAutofit fontScale="90000"/>
          </a:bodyPr>
          <a:lstStyle/>
          <a:p>
            <a:r>
              <a:rPr lang="en-US" altLang="ar-SA" dirty="0" err="1">
                <a:solidFill>
                  <a:schemeClr val="accent6">
                    <a:lumMod val="75000"/>
                  </a:schemeClr>
                </a:solidFill>
              </a:rPr>
              <a:t>Thromboangiitis</a:t>
            </a:r>
            <a:r>
              <a:rPr lang="en-US" altLang="ar-SA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altLang="ar-SA" dirty="0" err="1">
                <a:solidFill>
                  <a:schemeClr val="accent6">
                    <a:lumMod val="75000"/>
                  </a:schemeClr>
                </a:solidFill>
              </a:rPr>
              <a:t>obliterans</a:t>
            </a:r>
            <a:r>
              <a:rPr lang="en-US" altLang="ar-SA" dirty="0">
                <a:solidFill>
                  <a:schemeClr val="accent6">
                    <a:lumMod val="75000"/>
                  </a:schemeClr>
                </a:solidFill>
              </a:rPr>
              <a:t/>
            </a:r>
            <a:br>
              <a:rPr lang="en-US" altLang="ar-SA" dirty="0">
                <a:solidFill>
                  <a:schemeClr val="accent6">
                    <a:lumMod val="75000"/>
                  </a:schemeClr>
                </a:solidFill>
              </a:rPr>
            </a:br>
            <a:r>
              <a:rPr lang="en-US" altLang="ar-SA" dirty="0">
                <a:solidFill>
                  <a:schemeClr val="accent6">
                    <a:lumMod val="75000"/>
                  </a:schemeClr>
                </a:solidFill>
              </a:rPr>
              <a:t>(</a:t>
            </a:r>
            <a:r>
              <a:rPr lang="en-US" altLang="ar-SA" dirty="0" err="1">
                <a:solidFill>
                  <a:schemeClr val="accent6">
                    <a:lumMod val="75000"/>
                  </a:schemeClr>
                </a:solidFill>
              </a:rPr>
              <a:t>Buerger’s</a:t>
            </a:r>
            <a:r>
              <a:rPr lang="en-US" altLang="ar-SA" dirty="0">
                <a:solidFill>
                  <a:schemeClr val="accent6">
                    <a:lumMod val="75000"/>
                  </a:schemeClr>
                </a:solidFill>
              </a:rPr>
              <a:t> Disease)</a:t>
            </a:r>
          </a:p>
        </p:txBody>
      </p:sp>
      <p:sp>
        <p:nvSpPr>
          <p:cNvPr id="52227" name="Rectangle 3"/>
          <p:cNvSpPr>
            <a:spLocks noGrp="1" noChangeArrowheads="1"/>
          </p:cNvSpPr>
          <p:nvPr>
            <p:ph idx="1"/>
          </p:nvPr>
        </p:nvSpPr>
        <p:spPr>
          <a:xfrm>
            <a:off x="129793" y="1655118"/>
            <a:ext cx="6651274" cy="4770098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ar-SA" sz="2400" dirty="0"/>
              <a:t>A condition marked by </a:t>
            </a:r>
            <a:r>
              <a:rPr lang="en-US" altLang="ar-SA" sz="2400" u="sng" dirty="0"/>
              <a:t>segmental</a:t>
            </a:r>
            <a:r>
              <a:rPr lang="en-US" altLang="ar-SA" sz="2400" dirty="0"/>
              <a:t>, </a:t>
            </a:r>
            <a:r>
              <a:rPr lang="en-US" altLang="ar-SA" sz="24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thrombosing</a:t>
            </a:r>
            <a:r>
              <a:rPr lang="en-US" altLang="ar-SA" sz="2400" dirty="0"/>
              <a:t>, acute &amp; chronic inflammation of intermediate &amp; small arteries &amp; veins in the limbs with extension to accompanying nerves.</a:t>
            </a:r>
          </a:p>
          <a:p>
            <a:pPr>
              <a:lnSpc>
                <a:spcPct val="90000"/>
              </a:lnSpc>
            </a:pPr>
            <a:r>
              <a:rPr lang="en-US" altLang="ar-SA" sz="2400" dirty="0"/>
              <a:t>Exclusively seen in heavy smokers males before the age of 35.</a:t>
            </a:r>
          </a:p>
          <a:p>
            <a:pPr>
              <a:lnSpc>
                <a:spcPct val="90000"/>
              </a:lnSpc>
            </a:pPr>
            <a:r>
              <a:rPr lang="en-US" sz="2400" dirty="0"/>
              <a:t>Instep </a:t>
            </a:r>
            <a:r>
              <a:rPr lang="en-US" altLang="ar-SA" sz="2400" dirty="0"/>
              <a:t> claudication followed by pain at rest, might end in gangrene.</a:t>
            </a:r>
          </a:p>
          <a:p>
            <a:pPr>
              <a:lnSpc>
                <a:spcPct val="90000"/>
              </a:lnSpc>
            </a:pPr>
            <a:r>
              <a:rPr lang="en-US" altLang="ar-SA" sz="2400" dirty="0"/>
              <a:t>Etiology ? Endothelial cell injury by toxins in tobacco.</a:t>
            </a:r>
          </a:p>
        </p:txBody>
      </p:sp>
      <p:pic>
        <p:nvPicPr>
          <p:cNvPr id="4" name="Picture 5" descr="File:Buerger's Disease.M.V.561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066" y="334108"/>
            <a:ext cx="5410934" cy="60911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941673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1" name="Rectangle 3"/>
          <p:cNvSpPr>
            <a:spLocks noGrp="1" noChangeArrowheads="1"/>
          </p:cNvSpPr>
          <p:nvPr>
            <p:ph idx="1"/>
          </p:nvPr>
        </p:nvSpPr>
        <p:spPr>
          <a:xfrm>
            <a:off x="855785" y="820615"/>
            <a:ext cx="10562492" cy="5193323"/>
          </a:xfrm>
        </p:spPr>
        <p:txBody>
          <a:bodyPr>
            <a:normAutofit lnSpcReduction="10000"/>
          </a:bodyPr>
          <a:lstStyle/>
          <a:p>
            <a:r>
              <a:rPr lang="en-US" sz="2400" dirty="0"/>
              <a:t>Several </a:t>
            </a:r>
            <a:r>
              <a:rPr lang="en-US" sz="2400" dirty="0" err="1"/>
              <a:t>vasculitides</a:t>
            </a:r>
            <a:r>
              <a:rPr lang="en-US" sz="2400" dirty="0"/>
              <a:t> tend to affect only vessels of a particular size or location, but Most </a:t>
            </a:r>
            <a:r>
              <a:rPr lang="en-US" sz="2400" dirty="0" err="1"/>
              <a:t>vasculitides</a:t>
            </a:r>
            <a:r>
              <a:rPr lang="en-US" sz="2400" dirty="0"/>
              <a:t> affect small vessels; from arterioles to capillaries to </a:t>
            </a:r>
            <a:r>
              <a:rPr lang="en-US" sz="2400" dirty="0" err="1"/>
              <a:t>venules</a:t>
            </a:r>
            <a:endParaRPr lang="en-US" sz="2400" dirty="0"/>
          </a:p>
          <a:p>
            <a:r>
              <a:rPr lang="en-US" sz="2400" dirty="0"/>
              <a:t>20 primary forms of </a:t>
            </a:r>
            <a:r>
              <a:rPr lang="en-US" sz="2400" dirty="0" err="1"/>
              <a:t>vasculitis</a:t>
            </a:r>
            <a:r>
              <a:rPr lang="en-US" sz="2400" dirty="0"/>
              <a:t> </a:t>
            </a:r>
            <a:r>
              <a:rPr lang="en-US" sz="2400" dirty="0">
                <a:sym typeface="Wingdings" pitchFamily="2" charset="2"/>
              </a:rPr>
              <a:t> </a:t>
            </a:r>
            <a:r>
              <a:rPr lang="en-US" sz="2400" dirty="0"/>
              <a:t>classification schemes </a:t>
            </a:r>
            <a:r>
              <a:rPr lang="en-US" sz="2400" dirty="0">
                <a:sym typeface="Wingdings" pitchFamily="2" charset="2"/>
              </a:rPr>
              <a:t> </a:t>
            </a:r>
            <a:r>
              <a:rPr lang="en-US" sz="2400" dirty="0"/>
              <a:t>according to: vessel diameter, role of immune complexes, presence of specific autoantibodies, granuloma formation, organ specificity, &amp; even population demographics</a:t>
            </a:r>
          </a:p>
          <a:p>
            <a:r>
              <a:rPr lang="en-US" altLang="en-US" sz="2400" dirty="0"/>
              <a:t>The two most common mechanisms of </a:t>
            </a:r>
            <a:r>
              <a:rPr lang="en-US" altLang="en-US" sz="2400" dirty="0" err="1"/>
              <a:t>vasculitis</a:t>
            </a:r>
            <a:r>
              <a:rPr lang="en-US" altLang="en-US" sz="2400" dirty="0"/>
              <a:t> are:</a:t>
            </a:r>
          </a:p>
          <a:p>
            <a:pPr>
              <a:lnSpc>
                <a:spcPct val="80000"/>
              </a:lnSpc>
              <a:spcBef>
                <a:spcPts val="0"/>
              </a:spcBef>
              <a:spcAft>
                <a:spcPts val="600"/>
              </a:spcAft>
              <a:buFontTx/>
              <a:buNone/>
            </a:pPr>
            <a:r>
              <a:rPr lang="en-US" altLang="en-US" sz="2400" dirty="0"/>
              <a:t>     - direct invasion of vascular walls by infectious pathogens</a:t>
            </a:r>
          </a:p>
          <a:p>
            <a:pPr>
              <a:lnSpc>
                <a:spcPct val="80000"/>
              </a:lnSpc>
              <a:spcBef>
                <a:spcPts val="0"/>
              </a:spcBef>
              <a:spcAft>
                <a:spcPts val="600"/>
              </a:spcAft>
              <a:buFontTx/>
              <a:buNone/>
            </a:pPr>
            <a:r>
              <a:rPr lang="en-US" altLang="en-US" sz="2400" dirty="0"/>
              <a:t>     - Immune-mediated mechanisms .</a:t>
            </a:r>
          </a:p>
          <a:p>
            <a:pPr>
              <a:lnSpc>
                <a:spcPct val="80000"/>
              </a:lnSpc>
              <a:spcBef>
                <a:spcPts val="0"/>
              </a:spcBef>
              <a:spcAft>
                <a:spcPts val="600"/>
              </a:spcAft>
            </a:pPr>
            <a:endParaRPr lang="en-US" altLang="en-US" sz="2400" dirty="0"/>
          </a:p>
          <a:p>
            <a:pPr>
              <a:lnSpc>
                <a:spcPct val="8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altLang="en-US" sz="2400" dirty="0"/>
              <a:t>Physical &amp; chemical injury, such as irradiation, </a:t>
            </a:r>
          </a:p>
          <a:p>
            <a:pPr>
              <a:lnSpc>
                <a:spcPct val="80000"/>
              </a:lnSpc>
              <a:spcBef>
                <a:spcPts val="0"/>
              </a:spcBef>
              <a:spcAft>
                <a:spcPts val="600"/>
              </a:spcAft>
              <a:buFontTx/>
              <a:buNone/>
            </a:pPr>
            <a:r>
              <a:rPr lang="en-US" altLang="en-US" sz="2400" dirty="0"/>
              <a:t>       mechanical trauma, &amp; toxins can also cause </a:t>
            </a:r>
          </a:p>
          <a:p>
            <a:pPr>
              <a:lnSpc>
                <a:spcPct val="80000"/>
              </a:lnSpc>
              <a:spcBef>
                <a:spcPts val="0"/>
              </a:spcBef>
              <a:spcAft>
                <a:spcPts val="600"/>
              </a:spcAft>
              <a:buFontTx/>
              <a:buNone/>
            </a:pPr>
            <a:r>
              <a:rPr lang="en-US" altLang="en-US" sz="2400" dirty="0"/>
              <a:t>       vascular damage. </a:t>
            </a:r>
          </a:p>
          <a:p>
            <a:pPr>
              <a:lnSpc>
                <a:spcPct val="80000"/>
              </a:lnSpc>
              <a:spcBef>
                <a:spcPts val="0"/>
              </a:spcBef>
              <a:spcAft>
                <a:spcPts val="600"/>
              </a:spcAft>
            </a:pPr>
            <a:endParaRPr lang="en-US" altLang="en-US" sz="2400" dirty="0"/>
          </a:p>
        </p:txBody>
      </p:sp>
    </p:spTree>
    <p:extLst>
      <p:ext uri="{BB962C8B-B14F-4D97-AF65-F5344CB8AC3E}">
        <p14:creationId xmlns:p14="http://schemas.microsoft.com/office/powerpoint/2010/main" val="258969873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3909" name="Picture 5" descr="gan-1.jpg">
            <a:hlinkClick r:id="rId2" tooltip="gan-1.jpg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807" y="239525"/>
            <a:ext cx="7233901" cy="56689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Buerger's Disease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711"/>
          <a:stretch/>
        </p:blipFill>
        <p:spPr bwMode="auto">
          <a:xfrm>
            <a:off x="6658707" y="2180493"/>
            <a:ext cx="5240216" cy="42789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5562617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924" y="593479"/>
            <a:ext cx="9917723" cy="50143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983999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title"/>
          </p:nvPr>
        </p:nvSpPr>
        <p:spPr>
          <a:xfrm>
            <a:off x="2209800" y="884842"/>
            <a:ext cx="7772400" cy="590931"/>
          </a:xfrm>
        </p:spPr>
        <p:txBody>
          <a:bodyPr>
            <a:normAutofit fontScale="90000"/>
          </a:bodyPr>
          <a:lstStyle/>
          <a:p>
            <a:r>
              <a:rPr lang="en-US" altLang="en-US" sz="2800" dirty="0">
                <a:solidFill>
                  <a:schemeClr val="accent6">
                    <a:lumMod val="75000"/>
                  </a:schemeClr>
                </a:solidFill>
              </a:rPr>
              <a:t>Pathogenesis of Noninfectious </a:t>
            </a:r>
            <a:r>
              <a:rPr lang="en-US" altLang="en-US" sz="2800" dirty="0" err="1">
                <a:solidFill>
                  <a:schemeClr val="accent6">
                    <a:lumMod val="75000"/>
                  </a:schemeClr>
                </a:solidFill>
              </a:rPr>
              <a:t>Vasculitis</a:t>
            </a:r>
            <a:r>
              <a:rPr lang="en-US" altLang="en-US" dirty="0">
                <a:solidFill>
                  <a:schemeClr val="accent6">
                    <a:lumMod val="75000"/>
                  </a:schemeClr>
                </a:solidFill>
              </a:rPr>
              <a:t> </a:t>
            </a:r>
          </a:p>
        </p:txBody>
      </p:sp>
      <p:sp>
        <p:nvSpPr>
          <p:cNvPr id="69635" name="Rectangle 3"/>
          <p:cNvSpPr>
            <a:spLocks noGrp="1" noChangeArrowheads="1"/>
          </p:cNvSpPr>
          <p:nvPr>
            <p:ph idx="1"/>
          </p:nvPr>
        </p:nvSpPr>
        <p:spPr>
          <a:xfrm>
            <a:off x="1500554" y="1711569"/>
            <a:ext cx="8721968" cy="4360985"/>
          </a:xfrm>
        </p:spPr>
        <p:txBody>
          <a:bodyPr/>
          <a:lstStyle/>
          <a:p>
            <a:pPr marL="0" indent="0">
              <a:buNone/>
            </a:pPr>
            <a:r>
              <a:rPr lang="en-US" sz="2000" dirty="0"/>
              <a:t>Immunologic injury in noninfectious </a:t>
            </a:r>
            <a:r>
              <a:rPr lang="en-US" sz="2000" dirty="0" err="1"/>
              <a:t>vasculitis</a:t>
            </a:r>
            <a:r>
              <a:rPr lang="en-US" sz="2000" dirty="0"/>
              <a:t> may be caused by:</a:t>
            </a:r>
          </a:p>
          <a:p>
            <a:pPr marL="0" indent="0">
              <a:buNone/>
            </a:pPr>
            <a:r>
              <a:rPr lang="en-US" altLang="en-US" sz="2000" b="1" dirty="0">
                <a:latin typeface="+mj-lt"/>
              </a:rPr>
              <a:t>(1) Immune complex deposition</a:t>
            </a:r>
          </a:p>
          <a:p>
            <a:pPr marL="609600" indent="-609600">
              <a:buFontTx/>
              <a:buAutoNum type="arabicParenBoth"/>
            </a:pPr>
            <a:endParaRPr lang="en-US" altLang="en-US" sz="2000" b="1" dirty="0">
              <a:latin typeface="+mj-lt"/>
            </a:endParaRPr>
          </a:p>
          <a:p>
            <a:pPr marL="609600" indent="-609600">
              <a:buNone/>
            </a:pPr>
            <a:r>
              <a:rPr lang="en-US" altLang="en-US" sz="2000" b="1" dirty="0">
                <a:latin typeface="+mj-lt"/>
              </a:rPr>
              <a:t>(2) </a:t>
            </a:r>
            <a:r>
              <a:rPr lang="en-US" altLang="en-US" sz="2000" b="1" dirty="0" err="1">
                <a:latin typeface="+mj-lt"/>
              </a:rPr>
              <a:t>Antineutrophil</a:t>
            </a:r>
            <a:r>
              <a:rPr lang="en-US" altLang="en-US" sz="2000" b="1" dirty="0">
                <a:latin typeface="+mj-lt"/>
              </a:rPr>
              <a:t> cytoplasmic antibodies (ANCA)</a:t>
            </a:r>
            <a:endParaRPr lang="ar-JO" altLang="en-US" sz="2000" b="1" dirty="0">
              <a:latin typeface="+mj-lt"/>
            </a:endParaRPr>
          </a:p>
          <a:p>
            <a:pPr marL="609600" indent="-609600">
              <a:buNone/>
            </a:pPr>
            <a:endParaRPr lang="ar-JO" altLang="en-US" sz="2000" b="1" dirty="0">
              <a:latin typeface="+mj-lt"/>
            </a:endParaRPr>
          </a:p>
          <a:p>
            <a:pPr marL="609600" indent="-609600">
              <a:buNone/>
            </a:pPr>
            <a:r>
              <a:rPr lang="en-US" altLang="en-US" sz="2000" b="1" dirty="0">
                <a:latin typeface="+mj-lt"/>
              </a:rPr>
              <a:t>(3) Anti-endothelial cell antibodies. (Anti-EC)</a:t>
            </a:r>
          </a:p>
          <a:p>
            <a:pPr marL="609600" indent="-609600">
              <a:buNone/>
            </a:pPr>
            <a:endParaRPr lang="en-US" altLang="en-US" sz="2000" b="1" dirty="0">
              <a:latin typeface="+mj-lt"/>
            </a:endParaRPr>
          </a:p>
          <a:p>
            <a:pPr marL="609600" indent="-609600">
              <a:buNone/>
            </a:pPr>
            <a:r>
              <a:rPr lang="en-US" altLang="en-US" sz="2000" b="1" dirty="0">
                <a:latin typeface="+mj-lt"/>
              </a:rPr>
              <a:t>(4)</a:t>
            </a:r>
            <a:r>
              <a:rPr lang="en-US" sz="2000" b="1" dirty="0">
                <a:latin typeface="+mj-lt"/>
              </a:rPr>
              <a:t> </a:t>
            </a:r>
            <a:r>
              <a:rPr lang="en-US" sz="2000" b="1" dirty="0" err="1">
                <a:latin typeface="+mj-lt"/>
              </a:rPr>
              <a:t>Autoreactive</a:t>
            </a:r>
            <a:r>
              <a:rPr lang="en-US" sz="2000" b="1" dirty="0">
                <a:latin typeface="+mj-lt"/>
              </a:rPr>
              <a:t> T cells</a:t>
            </a:r>
            <a:endParaRPr lang="en-US" altLang="en-US" sz="2000" b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2254015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>
          <a:xfrm>
            <a:off x="2209800" y="939448"/>
            <a:ext cx="7772400" cy="480131"/>
          </a:xfrm>
        </p:spPr>
        <p:txBody>
          <a:bodyPr>
            <a:normAutofit fontScale="90000"/>
          </a:bodyPr>
          <a:lstStyle/>
          <a:p>
            <a:r>
              <a:rPr lang="en-US" sz="2800" dirty="0">
                <a:solidFill>
                  <a:schemeClr val="accent6">
                    <a:lumMod val="75000"/>
                  </a:schemeClr>
                </a:solidFill>
              </a:rPr>
              <a:t>Immune Complex–Associated Vasculitis</a:t>
            </a:r>
            <a:endParaRPr lang="en-US" altLang="ar-SA" sz="28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7891" name="Rectangle 3"/>
          <p:cNvSpPr>
            <a:spLocks noGrp="1" noChangeArrowheads="1"/>
          </p:cNvSpPr>
          <p:nvPr>
            <p:ph idx="1"/>
          </p:nvPr>
        </p:nvSpPr>
        <p:spPr>
          <a:xfrm>
            <a:off x="1336431" y="1723293"/>
            <a:ext cx="9390184" cy="4829907"/>
          </a:xfrm>
        </p:spPr>
        <p:txBody>
          <a:bodyPr/>
          <a:lstStyle/>
          <a:p>
            <a:pPr marL="342900" lvl="2" indent="-342900">
              <a:lnSpc>
                <a:spcPct val="80000"/>
              </a:lnSpc>
              <a:buFont typeface="Wingdings" pitchFamily="2" charset="2"/>
              <a:buChar char="ü"/>
            </a:pPr>
            <a:r>
              <a:rPr lang="en-US" altLang="ar-SA" sz="2400" dirty="0"/>
              <a:t>This mechanism is supported by the fact that the vascular lesions  resemble those found in experimental immune complex - mediated conditions.</a:t>
            </a:r>
          </a:p>
          <a:p>
            <a:pPr marL="342900" lvl="2" indent="-342900">
              <a:lnSpc>
                <a:spcPct val="80000"/>
              </a:lnSpc>
              <a:buFont typeface="Wingdings" pitchFamily="2" charset="2"/>
              <a:buChar char="ü"/>
            </a:pPr>
            <a:r>
              <a:rPr lang="en-US" altLang="ar-SA" sz="2400" dirty="0"/>
              <a:t>Also </a:t>
            </a:r>
            <a:r>
              <a:rPr lang="en-US" sz="2400" dirty="0"/>
              <a:t>in some cases contain readily identifiable antibody and complement</a:t>
            </a:r>
            <a:r>
              <a:rPr lang="en-US" altLang="ar-SA" sz="2400" dirty="0"/>
              <a:t>.</a:t>
            </a:r>
          </a:p>
          <a:p>
            <a:pPr>
              <a:buFont typeface="Wingdings" pitchFamily="2" charset="2"/>
              <a:buChar char="ü"/>
            </a:pPr>
            <a:r>
              <a:rPr lang="en-US" sz="2400" dirty="0"/>
              <a:t> is a diagnostic challenge; rarely is the specific antigen responsible for immune complex formation known, &amp; in most instances it is not clear whether the pathogenic antigen-antibody complexes are deposited into the vessel wall from the circulation or form in situ.</a:t>
            </a:r>
          </a:p>
          <a:p>
            <a:r>
              <a:rPr lang="en-US" sz="2400" b="1" dirty="0"/>
              <a:t> </a:t>
            </a:r>
            <a:r>
              <a:rPr lang="en-US" sz="2400" b="1" dirty="0">
                <a:solidFill>
                  <a:schemeClr val="accent5">
                    <a:lumMod val="50000"/>
                  </a:schemeClr>
                </a:solidFill>
              </a:rPr>
              <a:t>Systemic lupus </a:t>
            </a:r>
            <a:r>
              <a:rPr lang="en-US" sz="2400" b="1" dirty="0" err="1">
                <a:solidFill>
                  <a:schemeClr val="accent5">
                    <a:lumMod val="50000"/>
                  </a:schemeClr>
                </a:solidFill>
              </a:rPr>
              <a:t>erythematosus</a:t>
            </a:r>
            <a:r>
              <a:rPr lang="en-US" sz="2400" b="1" dirty="0">
                <a:solidFill>
                  <a:schemeClr val="accent5">
                    <a:lumMod val="50000"/>
                  </a:schemeClr>
                </a:solidFill>
              </a:rPr>
              <a:t> &amp; </a:t>
            </a:r>
            <a:r>
              <a:rPr lang="en-US" sz="2400" b="1" dirty="0" err="1">
                <a:solidFill>
                  <a:schemeClr val="accent5">
                    <a:lumMod val="50000"/>
                  </a:schemeClr>
                </a:solidFill>
              </a:rPr>
              <a:t>polyarteritis</a:t>
            </a:r>
            <a:r>
              <a:rPr lang="en-US" sz="2400" b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accent5">
                    <a:lumMod val="50000"/>
                  </a:schemeClr>
                </a:solidFill>
              </a:rPr>
              <a:t>nodosa</a:t>
            </a:r>
            <a:endParaRPr lang="en-US" altLang="ar-SA" sz="2400" b="1" dirty="0">
              <a:solidFill>
                <a:schemeClr val="accent5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55402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2"/>
          <p:cNvSpPr>
            <a:spLocks noGrp="1" noChangeArrowheads="1"/>
          </p:cNvSpPr>
          <p:nvPr>
            <p:ph type="title"/>
          </p:nvPr>
        </p:nvSpPr>
        <p:spPr>
          <a:xfrm>
            <a:off x="2209800" y="340900"/>
            <a:ext cx="7772400" cy="480131"/>
          </a:xfrm>
        </p:spPr>
        <p:txBody>
          <a:bodyPr>
            <a:normAutofit fontScale="90000"/>
          </a:bodyPr>
          <a:lstStyle/>
          <a:p>
            <a:r>
              <a:rPr lang="en-GB" altLang="en-US" sz="2800" dirty="0">
                <a:solidFill>
                  <a:schemeClr val="accent6">
                    <a:lumMod val="75000"/>
                  </a:schemeClr>
                </a:solidFill>
              </a:rPr>
              <a:t>ANCA associated</a:t>
            </a:r>
            <a:endParaRPr lang="en-US" altLang="en-US" sz="28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97283" name="Rectangle 3"/>
          <p:cNvSpPr>
            <a:spLocks noGrp="1" noChangeArrowheads="1"/>
          </p:cNvSpPr>
          <p:nvPr>
            <p:ph idx="1"/>
          </p:nvPr>
        </p:nvSpPr>
        <p:spPr>
          <a:xfrm>
            <a:off x="996462" y="885093"/>
            <a:ext cx="10199076" cy="5867400"/>
          </a:xfrm>
        </p:spPr>
        <p:txBody>
          <a:bodyPr/>
          <a:lstStyle/>
          <a:p>
            <a:r>
              <a:rPr lang="en-US" sz="2400" dirty="0"/>
              <a:t>Patients have circulating antibodies react with neutrophil cytoplasmic antigens </a:t>
            </a:r>
            <a:r>
              <a:rPr lang="en-US" sz="2400" i="1" dirty="0"/>
              <a:t>(</a:t>
            </a:r>
            <a:r>
              <a:rPr lang="en-US" sz="2400" i="1" dirty="0" err="1"/>
              <a:t>antineutrophil</a:t>
            </a:r>
            <a:r>
              <a:rPr lang="en-US" sz="2400" i="1" dirty="0"/>
              <a:t> cytoplasmic antibodies (ANCAs). </a:t>
            </a:r>
          </a:p>
          <a:p>
            <a:r>
              <a:rPr lang="en-US" sz="2400" dirty="0"/>
              <a:t>ANCAs are a heterogeneous group of autoantibodies directed against constituents (usually enzymes) of neutrophil primary granules, monocyte lysosomes.</a:t>
            </a:r>
          </a:p>
          <a:p>
            <a:r>
              <a:rPr lang="en-US" altLang="en-US" sz="2400" dirty="0"/>
              <a:t>Two main patterns are recognized by IF studies: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altLang="en-US" sz="2400" dirty="0"/>
              <a:t>     1. </a:t>
            </a:r>
            <a:r>
              <a:rPr lang="en-US" altLang="en-US" sz="2400" b="1" spc="-60" dirty="0">
                <a:solidFill>
                  <a:schemeClr val="accent6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Cytoplasmic</a:t>
            </a:r>
            <a:r>
              <a:rPr lang="en-US" altLang="en-US" sz="2400" dirty="0"/>
              <a:t> localization of the staining (c-ANCA), target antigen is proteinase-3 (PR3), a neutrophil granule constituent. (</a:t>
            </a:r>
            <a:r>
              <a:rPr lang="en-US" sz="2400" i="1" dirty="0"/>
              <a:t>Anti-proteinase-3)</a:t>
            </a:r>
            <a:r>
              <a:rPr lang="en-US" sz="2400" i="1" dirty="0">
                <a:sym typeface="Wingdings" pitchFamily="2" charset="2"/>
              </a:rPr>
              <a:t>  </a:t>
            </a:r>
            <a:r>
              <a:rPr lang="en-US" sz="2400" b="1" dirty="0" err="1">
                <a:solidFill>
                  <a:schemeClr val="accent5">
                    <a:lumMod val="50000"/>
                  </a:schemeClr>
                </a:solidFill>
              </a:rPr>
              <a:t>granulomatosis</a:t>
            </a:r>
            <a:r>
              <a:rPr lang="en-US" sz="2400" b="1" dirty="0">
                <a:solidFill>
                  <a:schemeClr val="accent5">
                    <a:lumMod val="50000"/>
                  </a:schemeClr>
                </a:solidFill>
              </a:rPr>
              <a:t> with </a:t>
            </a:r>
            <a:r>
              <a:rPr lang="en-US" sz="2400" b="1" dirty="0" err="1">
                <a:solidFill>
                  <a:schemeClr val="accent5">
                    <a:lumMod val="50000"/>
                  </a:schemeClr>
                </a:solidFill>
              </a:rPr>
              <a:t>polyangiitis</a:t>
            </a:r>
            <a:endParaRPr lang="en-US" sz="2400" b="1" dirty="0">
              <a:solidFill>
                <a:schemeClr val="accent5">
                  <a:lumMod val="50000"/>
                </a:schemeClr>
              </a:solidFill>
            </a:endParaRPr>
          </a:p>
          <a:p>
            <a:pPr marL="0" indent="0">
              <a:buNone/>
            </a:pPr>
            <a:r>
              <a:rPr lang="en-US" altLang="en-US" sz="2400" dirty="0"/>
              <a:t>     2. </a:t>
            </a:r>
            <a:r>
              <a:rPr lang="en-US" altLang="en-US" sz="2400" b="1" spc="-60" dirty="0" err="1">
                <a:solidFill>
                  <a:schemeClr val="accent6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Perinuclear</a:t>
            </a:r>
            <a:r>
              <a:rPr lang="en-US" altLang="en-US" sz="2400" dirty="0"/>
              <a:t> staining (p-ANCA) &amp; target antigen is  myeloperoxidase (MPO). (</a:t>
            </a:r>
            <a:r>
              <a:rPr lang="en-US" sz="2400" i="1" dirty="0"/>
              <a:t>Anti-myeloperoxidase) </a:t>
            </a:r>
            <a:r>
              <a:rPr lang="en-US" sz="2400" b="1" i="1" dirty="0">
                <a:solidFill>
                  <a:schemeClr val="accent5">
                    <a:lumMod val="50000"/>
                  </a:schemeClr>
                </a:solidFill>
              </a:rPr>
              <a:t>microscopic </a:t>
            </a:r>
            <a:r>
              <a:rPr lang="en-US" sz="2400" b="1" i="1" dirty="0" err="1">
                <a:solidFill>
                  <a:schemeClr val="accent5">
                    <a:lumMod val="50000"/>
                  </a:schemeClr>
                </a:solidFill>
              </a:rPr>
              <a:t>polyangiitis</a:t>
            </a:r>
            <a:r>
              <a:rPr lang="en-US" sz="2400" b="1" i="1" dirty="0">
                <a:solidFill>
                  <a:schemeClr val="accent5">
                    <a:lumMod val="50000"/>
                  </a:schemeClr>
                </a:solidFill>
              </a:rPr>
              <a:t> &amp; </a:t>
            </a:r>
            <a:r>
              <a:rPr lang="en-US" sz="2400" b="1" i="1" dirty="0" err="1">
                <a:solidFill>
                  <a:schemeClr val="accent5">
                    <a:lumMod val="50000"/>
                  </a:schemeClr>
                </a:solidFill>
              </a:rPr>
              <a:t>Churg</a:t>
            </a:r>
            <a:r>
              <a:rPr lang="en-US" sz="2400" b="1" i="1" dirty="0">
                <a:solidFill>
                  <a:schemeClr val="accent5">
                    <a:lumMod val="50000"/>
                  </a:schemeClr>
                </a:solidFill>
              </a:rPr>
              <a:t>-Strauss syndrome</a:t>
            </a:r>
          </a:p>
        </p:txBody>
      </p:sp>
    </p:spTree>
    <p:extLst>
      <p:ext uri="{BB962C8B-B14F-4D97-AF65-F5344CB8AC3E}">
        <p14:creationId xmlns:p14="http://schemas.microsoft.com/office/powerpoint/2010/main" val="3407884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2"/>
          <p:cNvSpPr>
            <a:spLocks noGrp="1" noChangeArrowheads="1"/>
          </p:cNvSpPr>
          <p:nvPr>
            <p:ph type="title"/>
          </p:nvPr>
        </p:nvSpPr>
        <p:spPr>
          <a:xfrm>
            <a:off x="2209800" y="340900"/>
            <a:ext cx="7772400" cy="480131"/>
          </a:xfrm>
        </p:spPr>
        <p:txBody>
          <a:bodyPr>
            <a:normAutofit fontScale="90000"/>
          </a:bodyPr>
          <a:lstStyle/>
          <a:p>
            <a:r>
              <a:rPr lang="en-GB" altLang="en-US" sz="2800" dirty="0">
                <a:solidFill>
                  <a:schemeClr val="accent6">
                    <a:lumMod val="75000"/>
                  </a:schemeClr>
                </a:solidFill>
              </a:rPr>
              <a:t>ANCA associated</a:t>
            </a:r>
            <a:endParaRPr lang="en-US" altLang="en-US" sz="28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97283" name="Rectangle 3"/>
          <p:cNvSpPr>
            <a:spLocks noGrp="1" noChangeArrowheads="1"/>
          </p:cNvSpPr>
          <p:nvPr>
            <p:ph idx="1"/>
          </p:nvPr>
        </p:nvSpPr>
        <p:spPr>
          <a:xfrm>
            <a:off x="996462" y="885093"/>
            <a:ext cx="10199076" cy="2198076"/>
          </a:xfrm>
        </p:spPr>
        <p:txBody>
          <a:bodyPr/>
          <a:lstStyle/>
          <a:p>
            <a:r>
              <a:rPr lang="en-US" sz="2400" dirty="0"/>
              <a:t>These auto-antibodies are directed against cellular constituents without circulating immune complexes. Lesion does not contain antibody and complement; so often described as </a:t>
            </a:r>
            <a:r>
              <a:rPr lang="en-US" sz="2400" b="1" dirty="0"/>
              <a:t>“</a:t>
            </a:r>
            <a:r>
              <a:rPr lang="en-US" sz="2400" b="1" dirty="0" err="1"/>
              <a:t>pauci</a:t>
            </a:r>
            <a:r>
              <a:rPr lang="en-US" sz="2400" b="1" dirty="0"/>
              <a:t>-immune.”</a:t>
            </a:r>
            <a:endParaRPr lang="en-US" altLang="en-US" sz="2400" b="1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3" t="8725" r="4840" b="4769"/>
          <a:stretch/>
        </p:blipFill>
        <p:spPr>
          <a:xfrm>
            <a:off x="2004646" y="2532185"/>
            <a:ext cx="7561385" cy="38451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10638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2"/>
          <p:cNvSpPr>
            <a:spLocks noGrp="1" noChangeArrowheads="1"/>
          </p:cNvSpPr>
          <p:nvPr>
            <p:ph type="title"/>
          </p:nvPr>
        </p:nvSpPr>
        <p:spPr>
          <a:xfrm>
            <a:off x="1840523" y="746342"/>
            <a:ext cx="8944708" cy="867930"/>
          </a:xfrm>
        </p:spPr>
        <p:txBody>
          <a:bodyPr>
            <a:normAutofit fontScale="90000"/>
          </a:bodyPr>
          <a:lstStyle/>
          <a:p>
            <a:r>
              <a:rPr lang="en-US" sz="2800" dirty="0">
                <a:solidFill>
                  <a:schemeClr val="accent6">
                    <a:lumMod val="75000"/>
                  </a:schemeClr>
                </a:solidFill>
              </a:rPr>
              <a:t>Anti-Endothelial Cell Antibodies &amp; </a:t>
            </a:r>
            <a:r>
              <a:rPr lang="en-US" sz="2800" dirty="0" err="1">
                <a:solidFill>
                  <a:schemeClr val="accent6">
                    <a:lumMod val="75000"/>
                  </a:schemeClr>
                </a:solidFill>
              </a:rPr>
              <a:t>Autoreactive</a:t>
            </a:r>
            <a:r>
              <a:rPr lang="en-US" sz="2800" dirty="0">
                <a:solidFill>
                  <a:schemeClr val="accent6">
                    <a:lumMod val="75000"/>
                  </a:schemeClr>
                </a:solidFill>
              </a:rPr>
              <a:t> T Cells</a:t>
            </a:r>
            <a:endParaRPr lang="en-US" altLang="en-US" sz="28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99331" name="Rectangle 3"/>
          <p:cNvSpPr>
            <a:spLocks noGrp="1" noChangeArrowheads="1"/>
          </p:cNvSpPr>
          <p:nvPr>
            <p:ph idx="1"/>
          </p:nvPr>
        </p:nvSpPr>
        <p:spPr>
          <a:xfrm>
            <a:off x="1688961" y="1931964"/>
            <a:ext cx="8030935" cy="4770098"/>
          </a:xfrm>
        </p:spPr>
        <p:txBody>
          <a:bodyPr/>
          <a:lstStyle/>
          <a:p>
            <a:r>
              <a:rPr lang="en-US" sz="2800" dirty="0"/>
              <a:t>Antibodies to ECs underlie certain </a:t>
            </a:r>
            <a:r>
              <a:rPr lang="en-US" sz="2800" dirty="0" err="1"/>
              <a:t>vasculitides</a:t>
            </a:r>
            <a:r>
              <a:rPr lang="en-US" sz="2800" dirty="0"/>
              <a:t>, such as </a:t>
            </a:r>
            <a:r>
              <a:rPr lang="en-US" sz="2800" b="1" dirty="0">
                <a:solidFill>
                  <a:schemeClr val="accent5">
                    <a:lumMod val="75000"/>
                  </a:schemeClr>
                </a:solidFill>
              </a:rPr>
              <a:t>Kawasaki disease</a:t>
            </a:r>
          </a:p>
          <a:p>
            <a:endParaRPr lang="en-US" sz="2800" dirty="0"/>
          </a:p>
          <a:p>
            <a:r>
              <a:rPr lang="en-US" sz="2800" dirty="0" err="1"/>
              <a:t>Autoreactive</a:t>
            </a:r>
            <a:r>
              <a:rPr lang="en-US" sz="2800" dirty="0"/>
              <a:t> T cells cause injury in some forms of </a:t>
            </a:r>
            <a:r>
              <a:rPr lang="en-US" sz="2800" dirty="0" err="1"/>
              <a:t>vasculitides</a:t>
            </a:r>
            <a:r>
              <a:rPr lang="en-US" sz="2800" dirty="0"/>
              <a:t> characterized by formation of granulomas.</a:t>
            </a:r>
            <a:r>
              <a:rPr lang="en-US" altLang="en-US" sz="2800" dirty="0"/>
              <a:t>    </a:t>
            </a:r>
          </a:p>
          <a:p>
            <a:pPr>
              <a:buFontTx/>
              <a:buNone/>
            </a:pPr>
            <a:r>
              <a:rPr lang="en-US" altLang="en-US" sz="2800" dirty="0"/>
              <a:t> </a:t>
            </a:r>
          </a:p>
          <a:p>
            <a:pPr>
              <a:buFontTx/>
              <a:buNone/>
            </a:pPr>
            <a:endParaRPr lang="en-US" altLang="en-US" sz="2800" dirty="0"/>
          </a:p>
        </p:txBody>
      </p:sp>
    </p:spTree>
    <p:extLst>
      <p:ext uri="{BB962C8B-B14F-4D97-AF65-F5344CB8AC3E}">
        <p14:creationId xmlns:p14="http://schemas.microsoft.com/office/powerpoint/2010/main" val="348272265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6605" name="Group 4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18856372"/>
              </p:ext>
            </p:extLst>
          </p:nvPr>
        </p:nvGraphicFramePr>
        <p:xfrm>
          <a:off x="1524000" y="1320801"/>
          <a:ext cx="8839200" cy="5039679"/>
        </p:xfrm>
        <a:graphic>
          <a:graphicData uri="http://schemas.openxmlformats.org/drawingml/2006/table">
            <a:tbl>
              <a:tblPr/>
              <a:tblGrid>
                <a:gridCol w="1371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95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572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762000">
                <a:tc>
                  <a:txBody>
                    <a:bodyPr/>
                    <a:lstStyle>
                      <a:lvl1pPr rtl="0">
                        <a:spcBef>
                          <a:spcPct val="50000"/>
                        </a:spcBef>
                        <a:buClr>
                          <a:srgbClr val="00FFFF"/>
                        </a:buClr>
                        <a:buSzPct val="11000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rtl="0">
                        <a:spcBef>
                          <a:spcPct val="20000"/>
                        </a:spcBef>
                        <a:buSzPct val="70000"/>
                        <a:defRPr sz="2000">
                          <a:solidFill>
                            <a:schemeClr val="tx1"/>
                          </a:solidFill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2pPr>
                      <a:lvl3pPr rtl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0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rtl="0">
                        <a:spcBef>
                          <a:spcPct val="20000"/>
                        </a:spcBef>
                        <a:buSzPct val="110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rtl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00FFFF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kumimoji="0" lang="en-US" altLang="en-US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Vessel</a:t>
                      </a:r>
                    </a:p>
                  </a:txBody>
                  <a:tcPr marT="137160" horzOverflow="overflow">
                    <a:lnL w="38100" cap="flat" cmpd="sng" algn="ctr">
                      <a:solidFill>
                        <a:srgbClr val="5F5F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5F5F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5F5F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rtl="0">
                        <a:spcBef>
                          <a:spcPct val="50000"/>
                        </a:spcBef>
                        <a:buClr>
                          <a:srgbClr val="00FFFF"/>
                        </a:buClr>
                        <a:buSzPct val="11000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rtl="0">
                        <a:spcBef>
                          <a:spcPct val="20000"/>
                        </a:spcBef>
                        <a:buSzPct val="70000"/>
                        <a:defRPr sz="2000">
                          <a:solidFill>
                            <a:schemeClr val="tx1"/>
                          </a:solidFill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2pPr>
                      <a:lvl3pPr rtl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0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rtl="0">
                        <a:spcBef>
                          <a:spcPct val="20000"/>
                        </a:spcBef>
                        <a:buSzPct val="110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rtl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00FFFF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kumimoji="0" lang="en-US" altLang="en-US" sz="2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Disease</a:t>
                      </a:r>
                    </a:p>
                  </a:txBody>
                  <a:tcPr marT="137160" horzOverflow="overflow">
                    <a:lnL w="28575" cap="flat" cmpd="sng" algn="ctr">
                      <a:solidFill>
                        <a:srgbClr val="5F5F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5F5F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5F5F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rtl="0">
                        <a:spcBef>
                          <a:spcPct val="50000"/>
                        </a:spcBef>
                        <a:buClr>
                          <a:srgbClr val="00FFFF"/>
                        </a:buClr>
                        <a:buSzPct val="11000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rtl="0">
                        <a:spcBef>
                          <a:spcPct val="20000"/>
                        </a:spcBef>
                        <a:buSzPct val="70000"/>
                        <a:defRPr sz="2000">
                          <a:solidFill>
                            <a:schemeClr val="tx1"/>
                          </a:solidFill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2pPr>
                      <a:lvl3pPr rtl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0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rtl="0">
                        <a:spcBef>
                          <a:spcPct val="20000"/>
                        </a:spcBef>
                        <a:buSzPct val="110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rtl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66CCFF"/>
                        </a:buClr>
                        <a:buSzPct val="90000"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summary</a:t>
                      </a:r>
                      <a:endParaRPr kumimoji="0" lang="en-US" altLang="en-US" sz="2200" b="0" i="0" u="none" strike="noStrike" cap="none" normalizeH="0" baseline="0">
                        <a:ln>
                          <a:noFill/>
                        </a:ln>
                        <a:solidFill>
                          <a:srgbClr val="00FFFF"/>
                        </a:solidFill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T="137160" horzOverflow="overflow">
                    <a:lnL w="28575" cap="flat" cmpd="sng" algn="ctr">
                      <a:solidFill>
                        <a:srgbClr val="5F5F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5F5F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5F5F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06413">
                <a:tc rowSpan="2">
                  <a:txBody>
                    <a:bodyPr/>
                    <a:lstStyle>
                      <a:lvl1pPr rtl="0">
                        <a:spcBef>
                          <a:spcPct val="50000"/>
                        </a:spcBef>
                        <a:buClr>
                          <a:srgbClr val="00FFFF"/>
                        </a:buClr>
                        <a:buSzPct val="11000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rtl="0">
                        <a:spcBef>
                          <a:spcPct val="20000"/>
                        </a:spcBef>
                        <a:buSzPct val="70000"/>
                        <a:defRPr sz="2000">
                          <a:solidFill>
                            <a:schemeClr val="tx1"/>
                          </a:solidFill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2pPr>
                      <a:lvl3pPr rtl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0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rtl="0">
                        <a:spcBef>
                          <a:spcPct val="20000"/>
                        </a:spcBef>
                        <a:buSzPct val="110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rtl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00FFFF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kumimoji="0" lang="en-US" altLang="en-US" sz="2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Large </a:t>
                      </a:r>
                    </a:p>
                  </a:txBody>
                  <a:tcPr marT="365760" horzOverflow="overflow">
                    <a:lnL w="28575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rtl="0">
                        <a:spcBef>
                          <a:spcPct val="50000"/>
                        </a:spcBef>
                        <a:buClr>
                          <a:srgbClr val="00FFFF"/>
                        </a:buClr>
                        <a:buSzPct val="11000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rtl="0">
                        <a:spcBef>
                          <a:spcPct val="20000"/>
                        </a:spcBef>
                        <a:buSzPct val="70000"/>
                        <a:defRPr sz="2000">
                          <a:solidFill>
                            <a:schemeClr val="tx1"/>
                          </a:solidFill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2pPr>
                      <a:lvl3pPr rtl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0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rtl="0">
                        <a:spcBef>
                          <a:spcPct val="20000"/>
                        </a:spcBef>
                        <a:buSzPct val="110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rtl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00FFFF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kumimoji="0" lang="en-US" altLang="en-US" sz="2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Giant-cell arteritis</a:t>
                      </a:r>
                    </a:p>
                  </a:txBody>
                  <a:tcPr marT="91440" horzOverflow="overflow">
                    <a:lnL w="28575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rtl="0">
                        <a:spcBef>
                          <a:spcPct val="50000"/>
                        </a:spcBef>
                        <a:buClr>
                          <a:srgbClr val="00FFFF"/>
                        </a:buClr>
                        <a:buSzPct val="11000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rtl="0">
                        <a:spcBef>
                          <a:spcPct val="20000"/>
                        </a:spcBef>
                        <a:buSzPct val="70000"/>
                        <a:defRPr sz="2000">
                          <a:solidFill>
                            <a:schemeClr val="tx1"/>
                          </a:solidFill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2pPr>
                      <a:lvl3pPr rtl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0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rtl="0">
                        <a:spcBef>
                          <a:spcPct val="20000"/>
                        </a:spcBef>
                        <a:buSzPct val="110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rtl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00FFFF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kumimoji="0" lang="en-US" altLang="en-US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F, &gt;50. Arteries of head.</a:t>
                      </a:r>
                    </a:p>
                  </a:txBody>
                  <a:tcPr marT="91440" horzOverflow="overflow">
                    <a:lnL w="28575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4292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>
                      <a:lvl1pPr rtl="0">
                        <a:spcBef>
                          <a:spcPct val="50000"/>
                        </a:spcBef>
                        <a:buClr>
                          <a:srgbClr val="00FFFF"/>
                        </a:buClr>
                        <a:buSzPct val="11000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rtl="0">
                        <a:spcBef>
                          <a:spcPct val="20000"/>
                        </a:spcBef>
                        <a:buSzPct val="70000"/>
                        <a:defRPr sz="2000">
                          <a:solidFill>
                            <a:schemeClr val="tx1"/>
                          </a:solidFill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2pPr>
                      <a:lvl3pPr rtl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0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rtl="0">
                        <a:spcBef>
                          <a:spcPct val="20000"/>
                        </a:spcBef>
                        <a:buSzPct val="110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rtl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00FFFF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kumimoji="0" lang="en-US" altLang="en-US" sz="2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Takayasu arteritis</a:t>
                      </a:r>
                    </a:p>
                  </a:txBody>
                  <a:tcPr marT="91440" horzOverflow="overflow">
                    <a:lnL w="28575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rtl="0">
                        <a:spcBef>
                          <a:spcPct val="50000"/>
                        </a:spcBef>
                        <a:buClr>
                          <a:srgbClr val="00FFFF"/>
                        </a:buClr>
                        <a:buSzPct val="11000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rtl="0">
                        <a:spcBef>
                          <a:spcPct val="20000"/>
                        </a:spcBef>
                        <a:buSzPct val="70000"/>
                        <a:defRPr sz="2000">
                          <a:solidFill>
                            <a:schemeClr val="tx1"/>
                          </a:solidFill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2pPr>
                      <a:lvl3pPr rtl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0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rtl="0">
                        <a:spcBef>
                          <a:spcPct val="20000"/>
                        </a:spcBef>
                        <a:buSzPct val="110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rtl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00FFFF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kumimoji="0" lang="en-US" altLang="en-US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F, &lt;40. “Pulseless disease”</a:t>
                      </a:r>
                    </a:p>
                  </a:txBody>
                  <a:tcPr marT="91440" horzOverflow="overflow">
                    <a:lnL w="28575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44513">
                <a:tc rowSpan="2">
                  <a:txBody>
                    <a:bodyPr/>
                    <a:lstStyle>
                      <a:lvl1pPr rtl="0">
                        <a:spcBef>
                          <a:spcPct val="50000"/>
                        </a:spcBef>
                        <a:buClr>
                          <a:srgbClr val="00FFFF"/>
                        </a:buClr>
                        <a:buSzPct val="11000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rtl="0">
                        <a:spcBef>
                          <a:spcPct val="20000"/>
                        </a:spcBef>
                        <a:buSzPct val="70000"/>
                        <a:defRPr sz="2000">
                          <a:solidFill>
                            <a:schemeClr val="tx1"/>
                          </a:solidFill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2pPr>
                      <a:lvl3pPr rtl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0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rtl="0">
                        <a:spcBef>
                          <a:spcPct val="20000"/>
                        </a:spcBef>
                        <a:buSzPct val="110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rtl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00FFFF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kumimoji="0" lang="en-US" altLang="en-US" sz="2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Medium</a:t>
                      </a:r>
                    </a:p>
                  </a:txBody>
                  <a:tcPr marT="365760" horzOverflow="overflow">
                    <a:lnL w="381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rtl="0">
                        <a:spcBef>
                          <a:spcPct val="50000"/>
                        </a:spcBef>
                        <a:buClr>
                          <a:srgbClr val="00FFFF"/>
                        </a:buClr>
                        <a:buSzPct val="11000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rtl="0">
                        <a:spcBef>
                          <a:spcPct val="20000"/>
                        </a:spcBef>
                        <a:buSzPct val="70000"/>
                        <a:defRPr sz="2000">
                          <a:solidFill>
                            <a:schemeClr val="tx1"/>
                          </a:solidFill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2pPr>
                      <a:lvl3pPr rtl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0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rtl="0">
                        <a:spcBef>
                          <a:spcPct val="20000"/>
                        </a:spcBef>
                        <a:buSzPct val="110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rtl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00FFFF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kumimoji="0" lang="en-US" altLang="en-US" sz="2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Polyarteritis nodosa</a:t>
                      </a:r>
                    </a:p>
                  </a:txBody>
                  <a:tcPr marT="91440" horzOverflow="overflow">
                    <a:lnL w="381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rtl="0">
                        <a:spcBef>
                          <a:spcPct val="50000"/>
                        </a:spcBef>
                        <a:buClr>
                          <a:srgbClr val="00FFFF"/>
                        </a:buClr>
                        <a:buSzPct val="11000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rtl="0">
                        <a:spcBef>
                          <a:spcPct val="20000"/>
                        </a:spcBef>
                        <a:buSzPct val="70000"/>
                        <a:defRPr sz="2000">
                          <a:solidFill>
                            <a:schemeClr val="tx1"/>
                          </a:solidFill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2pPr>
                      <a:lvl3pPr rtl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0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rtl="0">
                        <a:spcBef>
                          <a:spcPct val="20000"/>
                        </a:spcBef>
                        <a:buSzPct val="110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rtl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00FFFF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kumimoji="0" lang="en-US" altLang="en-US" sz="2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Young adults. Widespread. </a:t>
                      </a:r>
                    </a:p>
                  </a:txBody>
                  <a:tcPr marT="91440" horzOverflow="overflow">
                    <a:lnL w="381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3498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>
                      <a:lvl1pPr rtl="0">
                        <a:spcBef>
                          <a:spcPct val="50000"/>
                        </a:spcBef>
                        <a:buClr>
                          <a:srgbClr val="00FFFF"/>
                        </a:buClr>
                        <a:buSzPct val="11000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rtl="0">
                        <a:spcBef>
                          <a:spcPct val="20000"/>
                        </a:spcBef>
                        <a:buSzPct val="70000"/>
                        <a:defRPr sz="2000">
                          <a:solidFill>
                            <a:schemeClr val="tx1"/>
                          </a:solidFill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2pPr>
                      <a:lvl3pPr rtl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0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rtl="0">
                        <a:spcBef>
                          <a:spcPct val="20000"/>
                        </a:spcBef>
                        <a:buSzPct val="110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rtl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00FFFF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kumimoji="0" lang="en-US" altLang="en-US" sz="2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Kawasaki disease</a:t>
                      </a:r>
                    </a:p>
                  </a:txBody>
                  <a:tcPr marT="91440" horzOverflow="overflow">
                    <a:lnL w="381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rtl="0">
                        <a:spcBef>
                          <a:spcPct val="50000"/>
                        </a:spcBef>
                        <a:buClr>
                          <a:srgbClr val="00FFFF"/>
                        </a:buClr>
                        <a:buSzPct val="11000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rtl="0">
                        <a:spcBef>
                          <a:spcPct val="20000"/>
                        </a:spcBef>
                        <a:buSzPct val="70000"/>
                        <a:defRPr sz="2000">
                          <a:solidFill>
                            <a:schemeClr val="tx1"/>
                          </a:solidFill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2pPr>
                      <a:lvl3pPr rtl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0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rtl="0">
                        <a:spcBef>
                          <a:spcPct val="20000"/>
                        </a:spcBef>
                        <a:buSzPct val="110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rtl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00FFFF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kumimoji="0" lang="en-US" altLang="en-US" sz="2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&lt;4. Coronary disease. Lymph nodes.</a:t>
                      </a:r>
                    </a:p>
                  </a:txBody>
                  <a:tcPr marT="91440" horzOverflow="overflow">
                    <a:lnL w="381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0">
                <a:tc rowSpan="3">
                  <a:txBody>
                    <a:bodyPr/>
                    <a:lstStyle>
                      <a:lvl1pPr rtl="0">
                        <a:spcBef>
                          <a:spcPct val="50000"/>
                        </a:spcBef>
                        <a:buClr>
                          <a:srgbClr val="00FFFF"/>
                        </a:buClr>
                        <a:buSzPct val="11000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rtl="0">
                        <a:spcBef>
                          <a:spcPct val="20000"/>
                        </a:spcBef>
                        <a:buSzPct val="70000"/>
                        <a:defRPr sz="2000">
                          <a:solidFill>
                            <a:schemeClr val="tx1"/>
                          </a:solidFill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2pPr>
                      <a:lvl3pPr rtl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0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rtl="0">
                        <a:spcBef>
                          <a:spcPct val="20000"/>
                        </a:spcBef>
                        <a:buSzPct val="110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rtl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00FFFF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kumimoji="0" lang="en-US" altLang="en-US" sz="2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Small</a:t>
                      </a:r>
                    </a:p>
                  </a:txBody>
                  <a:tcPr marT="640080" horzOverflow="overflow">
                    <a:lnL w="381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rtl="0">
                        <a:spcBef>
                          <a:spcPct val="50000"/>
                        </a:spcBef>
                        <a:buClr>
                          <a:srgbClr val="00FFFF"/>
                        </a:buClr>
                        <a:buSzPct val="11000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rtl="0">
                        <a:spcBef>
                          <a:spcPct val="20000"/>
                        </a:spcBef>
                        <a:buSzPct val="70000"/>
                        <a:defRPr sz="2000">
                          <a:solidFill>
                            <a:schemeClr val="tx1"/>
                          </a:solidFill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2pPr>
                      <a:lvl3pPr rtl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0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rtl="0">
                        <a:spcBef>
                          <a:spcPct val="20000"/>
                        </a:spcBef>
                        <a:buSzPct val="110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rtl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00FFFF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kumimoji="0" lang="en-US" altLang="en-US" sz="2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Wegener granulomatosis</a:t>
                      </a:r>
                    </a:p>
                  </a:txBody>
                  <a:tcPr marT="91440" horzOverflow="overflow">
                    <a:lnL w="381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rtl="0">
                        <a:spcBef>
                          <a:spcPct val="50000"/>
                        </a:spcBef>
                        <a:buClr>
                          <a:srgbClr val="00FFFF"/>
                        </a:buClr>
                        <a:buSzPct val="11000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rtl="0">
                        <a:spcBef>
                          <a:spcPct val="20000"/>
                        </a:spcBef>
                        <a:buSzPct val="70000"/>
                        <a:defRPr sz="2000">
                          <a:solidFill>
                            <a:schemeClr val="tx1"/>
                          </a:solidFill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2pPr>
                      <a:lvl3pPr rtl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0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rtl="0">
                        <a:spcBef>
                          <a:spcPct val="20000"/>
                        </a:spcBef>
                        <a:buSzPct val="110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rtl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00FFFF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kumimoji="0" lang="en-US" altLang="en-US" sz="2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Lung, kidney. c-ANCA.</a:t>
                      </a:r>
                    </a:p>
                  </a:txBody>
                  <a:tcPr marT="91440" horzOverflow="overflow">
                    <a:lnL w="381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2387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>
                      <a:lvl1pPr rtl="0">
                        <a:spcBef>
                          <a:spcPct val="50000"/>
                        </a:spcBef>
                        <a:buClr>
                          <a:srgbClr val="00FFFF"/>
                        </a:buClr>
                        <a:buSzPct val="11000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rtl="0">
                        <a:spcBef>
                          <a:spcPct val="20000"/>
                        </a:spcBef>
                        <a:buSzPct val="70000"/>
                        <a:defRPr sz="2000">
                          <a:solidFill>
                            <a:schemeClr val="tx1"/>
                          </a:solidFill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2pPr>
                      <a:lvl3pPr rtl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0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rtl="0">
                        <a:spcBef>
                          <a:spcPct val="20000"/>
                        </a:spcBef>
                        <a:buSzPct val="110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rtl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00FFFF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kumimoji="0" lang="en-US" altLang="en-US" sz="2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Churg-Strauss syndrome</a:t>
                      </a:r>
                    </a:p>
                  </a:txBody>
                  <a:tcPr marT="91440" horzOverflow="overflow">
                    <a:lnL w="381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rtl="0">
                        <a:spcBef>
                          <a:spcPct val="50000"/>
                        </a:spcBef>
                        <a:buClr>
                          <a:srgbClr val="00FFFF"/>
                        </a:buClr>
                        <a:buSzPct val="11000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rtl="0">
                        <a:spcBef>
                          <a:spcPct val="20000"/>
                        </a:spcBef>
                        <a:buSzPct val="70000"/>
                        <a:defRPr sz="2000">
                          <a:solidFill>
                            <a:schemeClr val="tx1"/>
                          </a:solidFill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2pPr>
                      <a:lvl3pPr rtl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0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rtl="0">
                        <a:spcBef>
                          <a:spcPct val="20000"/>
                        </a:spcBef>
                        <a:buSzPct val="110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rtl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00FFFF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kumimoji="0" lang="en-US" altLang="en-US" sz="2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Lung. Eosinophils. Asthma. p-ANCA.</a:t>
                      </a:r>
                    </a:p>
                  </a:txBody>
                  <a:tcPr marT="91440" horzOverflow="overflow">
                    <a:lnL w="381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3340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>
                      <a:lvl1pPr rtl="0">
                        <a:spcBef>
                          <a:spcPct val="50000"/>
                        </a:spcBef>
                        <a:buClr>
                          <a:srgbClr val="00FFFF"/>
                        </a:buClr>
                        <a:buSzPct val="11000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rtl="0">
                        <a:spcBef>
                          <a:spcPct val="20000"/>
                        </a:spcBef>
                        <a:buSzPct val="70000"/>
                        <a:defRPr sz="2000">
                          <a:solidFill>
                            <a:schemeClr val="tx1"/>
                          </a:solidFill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2pPr>
                      <a:lvl3pPr rtl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0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rtl="0">
                        <a:spcBef>
                          <a:spcPct val="20000"/>
                        </a:spcBef>
                        <a:buSzPct val="110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rtl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00FFFF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kumimoji="0" lang="en-US" altLang="en-US" sz="2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Microscopic polyangiitis</a:t>
                      </a:r>
                    </a:p>
                  </a:txBody>
                  <a:tcPr marT="91440" horzOverflow="overflow">
                    <a:lnL w="381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rtl="0">
                        <a:spcBef>
                          <a:spcPct val="50000"/>
                        </a:spcBef>
                        <a:buClr>
                          <a:srgbClr val="00FFFF"/>
                        </a:buClr>
                        <a:buSzPct val="11000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rtl="0">
                        <a:spcBef>
                          <a:spcPct val="20000"/>
                        </a:spcBef>
                        <a:buSzPct val="70000"/>
                        <a:defRPr sz="2000">
                          <a:solidFill>
                            <a:schemeClr val="tx1"/>
                          </a:solidFill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2pPr>
                      <a:lvl3pPr rtl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0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rtl="0">
                        <a:spcBef>
                          <a:spcPct val="20000"/>
                        </a:spcBef>
                        <a:buSzPct val="110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rtl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00FFFF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kumimoji="0" lang="en-US" altLang="en-US" sz="2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Lung, kidney. p-ANCA.</a:t>
                      </a:r>
                    </a:p>
                  </a:txBody>
                  <a:tcPr marT="91440" horzOverflow="overflow">
                    <a:lnL w="381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66604" name="Rectangle 44"/>
          <p:cNvSpPr>
            <a:spLocks noGrp="1" noChangeArrowheads="1"/>
          </p:cNvSpPr>
          <p:nvPr>
            <p:ph type="title"/>
          </p:nvPr>
        </p:nvSpPr>
        <p:spPr>
          <a:xfrm>
            <a:off x="2209800" y="352235"/>
            <a:ext cx="7772400" cy="590931"/>
          </a:xfrm>
        </p:spPr>
        <p:txBody>
          <a:bodyPr>
            <a:normAutofit fontScale="90000"/>
          </a:bodyPr>
          <a:lstStyle/>
          <a:p>
            <a:r>
              <a:rPr lang="en-US" altLang="en-US">
                <a:latin typeface="Calibri" panose="020F0502020204030204" pitchFamily="34" charset="0"/>
              </a:rPr>
              <a:t>Classification of Vasculitis</a:t>
            </a:r>
          </a:p>
        </p:txBody>
      </p:sp>
    </p:spTree>
    <p:extLst>
      <p:ext uri="{BB962C8B-B14F-4D97-AF65-F5344CB8AC3E}">
        <p14:creationId xmlns:p14="http://schemas.microsoft.com/office/powerpoint/2010/main" val="2614206072"/>
      </p:ext>
    </p:extLst>
  </p:cSld>
  <p:clrMapOvr>
    <a:masterClrMapping/>
  </p:clrMapOvr>
</p:sld>
</file>

<file path=ppt/theme/theme1.xml><?xml version="1.0" encoding="utf-8"?>
<a:theme xmlns:a="http://schemas.openxmlformats.org/drawingml/2006/main" name="Wisp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17FDE7D708FE845A62A02956B3FD4F6" ma:contentTypeVersion="7" ma:contentTypeDescription="Create a new document." ma:contentTypeScope="" ma:versionID="57f8917420caa576ed3efd9115bcb4ba">
  <xsd:schema xmlns:xsd="http://www.w3.org/2001/XMLSchema" xmlns:xs="http://www.w3.org/2001/XMLSchema" xmlns:p="http://schemas.microsoft.com/office/2006/metadata/properties" xmlns:ns2="95982555-10ae-48fc-bacb-d01f372ff3df" targetNamespace="http://schemas.microsoft.com/office/2006/metadata/properties" ma:root="true" ma:fieldsID="ffe6455017f6d2b21732d9aeeafff712" ns2:_="">
    <xsd:import namespace="95982555-10ae-48fc-bacb-d01f372ff3d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5982555-10ae-48fc-bacb-d01f372ff3d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723BE856-B6C2-4675-AE16-47A27D415D46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9120E675-63B6-4D9F-91DD-CEA79049BAE0}">
  <ds:schemaRefs>
    <ds:schemaRef ds:uri="http://schemas.microsoft.com/office/2006/metadata/contentType"/>
    <ds:schemaRef ds:uri="http://schemas.microsoft.com/office/2006/metadata/properties/metaAttributes"/>
    <ds:schemaRef ds:uri="http://www.w3.org/2000/xmlns/"/>
    <ds:schemaRef ds:uri="http://www.w3.org/2001/XMLSchema"/>
    <ds:schemaRef ds:uri="95982555-10ae-48fc-bacb-d01f372ff3df"/>
    <ds:schemaRef ds:uri="http://schemas.microsoft.com/office/2006/metadata/properties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450439D9-8631-4FC1-BCE0-1BDB23425EE1}">
  <ds:schemaRefs>
    <ds:schemaRef ds:uri="http://schemas.microsoft.com/office/2006/metadata/properties"/>
    <ds:schemaRef ds:uri="http://www.w3.org/2000/xmlns/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TM02892315[[fn=Wisp]]</Template>
  <TotalTime>0</TotalTime>
  <Words>1386</Words>
  <Application>Microsoft Office PowerPoint</Application>
  <PresentationFormat>Widescreen</PresentationFormat>
  <Paragraphs>169</Paragraphs>
  <Slides>31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8" baseType="lpstr">
      <vt:lpstr>Arial</vt:lpstr>
      <vt:lpstr>Calibri</vt:lpstr>
      <vt:lpstr>Century Gothic</vt:lpstr>
      <vt:lpstr>Tahoma</vt:lpstr>
      <vt:lpstr>Wingdings</vt:lpstr>
      <vt:lpstr>Wingdings 3</vt:lpstr>
      <vt:lpstr>Wisp</vt:lpstr>
      <vt:lpstr>PowerPoint Presentation</vt:lpstr>
      <vt:lpstr>PowerPoint Presentation</vt:lpstr>
      <vt:lpstr>PowerPoint Presentation</vt:lpstr>
      <vt:lpstr>Pathogenesis of Noninfectious Vasculitis </vt:lpstr>
      <vt:lpstr>Immune Complex–Associated Vasculitis</vt:lpstr>
      <vt:lpstr>ANCA associated</vt:lpstr>
      <vt:lpstr>ANCA associated</vt:lpstr>
      <vt:lpstr>Anti-Endothelial Cell Antibodies &amp; Autoreactive T Cells</vt:lpstr>
      <vt:lpstr>Classification of Vasculitis</vt:lpstr>
      <vt:lpstr>Temporal (giant cell, cranial) arteritis</vt:lpstr>
      <vt:lpstr>Temporal (giant cell, cranial) arteritis</vt:lpstr>
      <vt:lpstr>Temporal (giant cell, cranial) arteritis</vt:lpstr>
      <vt:lpstr>PowerPoint Presentation</vt:lpstr>
      <vt:lpstr>PowerPoint Presentation</vt:lpstr>
      <vt:lpstr>Takayasu Arteritis (pulseless disease)</vt:lpstr>
      <vt:lpstr>PowerPoint Presentation</vt:lpstr>
      <vt:lpstr>Polyarteritis nodosa (PAN)</vt:lpstr>
      <vt:lpstr>Polyarteritis nodosa (PAN)</vt:lpstr>
      <vt:lpstr>PowerPoint Presentation</vt:lpstr>
      <vt:lpstr>Kawasaki disease (mucocutaneous lymph node syndrome)</vt:lpstr>
      <vt:lpstr>Granulomatosis With Polyangiitis</vt:lpstr>
      <vt:lpstr>Granulomatosis With Polyangiitis</vt:lpstr>
      <vt:lpstr>PowerPoint Presentation</vt:lpstr>
      <vt:lpstr> Microscopic polyangiitis (microscopic polyarteritis)                                           or                      HYPERSENSITIVITY vasculitis                                          OR                      LEUKOCYTOCLASTIC vasculitis   </vt:lpstr>
      <vt:lpstr>PowerPoint Presentation</vt:lpstr>
      <vt:lpstr>PowerPoint Presentation</vt:lpstr>
      <vt:lpstr>In allergic granulomatosis and angiitis (Churg-Strauss syndrome)</vt:lpstr>
      <vt:lpstr>PowerPoint Presentation</vt:lpstr>
      <vt:lpstr>Thromboangiitis obliterans (Buerger’s Disease)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Cardiovascular Pathology</dc:title>
  <dc:creator/>
  <cp:lastModifiedBy/>
  <cp:revision>2</cp:revision>
  <dcterms:created xsi:type="dcterms:W3CDTF">2018-10-22T06:51:35Z</dcterms:created>
  <dcterms:modified xsi:type="dcterms:W3CDTF">2022-11-03T06:52:28Z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0x010100D17FDE7D708FE845A62A02956B3FD4F6</vt:lpwstr>
  </property>
</Properties>
</file>