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Helvetica Neue"/>
      </a:defRPr>
    </a:lvl1pPr>
    <a:lvl2pPr indent="228600" rtl="1" latinLnBrk="0">
      <a:defRPr sz="1200">
        <a:latin typeface="+mj-lt"/>
        <a:ea typeface="+mj-ea"/>
        <a:cs typeface="+mj-cs"/>
        <a:sym typeface="Helvetica Neue"/>
      </a:defRPr>
    </a:lvl2pPr>
    <a:lvl3pPr indent="457200" rtl="1" latinLnBrk="0">
      <a:defRPr sz="1200">
        <a:latin typeface="+mj-lt"/>
        <a:ea typeface="+mj-ea"/>
        <a:cs typeface="+mj-cs"/>
        <a:sym typeface="Helvetica Neue"/>
      </a:defRPr>
    </a:lvl3pPr>
    <a:lvl4pPr indent="685800" rtl="1" latinLnBrk="0">
      <a:defRPr sz="1200">
        <a:latin typeface="+mj-lt"/>
        <a:ea typeface="+mj-ea"/>
        <a:cs typeface="+mj-cs"/>
        <a:sym typeface="Helvetica Neue"/>
      </a:defRPr>
    </a:lvl4pPr>
    <a:lvl5pPr indent="914400" rtl="1" latinLnBrk="0">
      <a:defRPr sz="1200">
        <a:latin typeface="+mj-lt"/>
        <a:ea typeface="+mj-ea"/>
        <a:cs typeface="+mj-cs"/>
        <a:sym typeface="Helvetica Neue"/>
      </a:defRPr>
    </a:lvl5pPr>
    <a:lvl6pPr indent="1143000" rtl="1" latinLnBrk="0">
      <a:defRPr sz="1200">
        <a:latin typeface="+mj-lt"/>
        <a:ea typeface="+mj-ea"/>
        <a:cs typeface="+mj-cs"/>
        <a:sym typeface="Helvetica Neue"/>
      </a:defRPr>
    </a:lvl6pPr>
    <a:lvl7pPr indent="1371600" rtl="1" latinLnBrk="0">
      <a:defRPr sz="1200">
        <a:latin typeface="+mj-lt"/>
        <a:ea typeface="+mj-ea"/>
        <a:cs typeface="+mj-cs"/>
        <a:sym typeface="Helvetica Neue"/>
      </a:defRPr>
    </a:lvl7pPr>
    <a:lvl8pPr indent="1600200" rtl="1" latinLnBrk="0">
      <a:defRPr sz="1200">
        <a:latin typeface="+mj-lt"/>
        <a:ea typeface="+mj-ea"/>
        <a:cs typeface="+mj-cs"/>
        <a:sym typeface="Helvetica Neue"/>
      </a:defRPr>
    </a:lvl8pPr>
    <a:lvl9pPr indent="1828800" rtl="1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نص العنوان"/>
          <p:cNvSpPr txBox="1"/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bg object 17"/>
          <p:cNvSpPr/>
          <p:nvPr/>
        </p:nvSpPr>
        <p:spPr>
          <a:xfrm>
            <a:off x="3010" y="3555"/>
            <a:ext cx="819949" cy="81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3" y="0"/>
                </a:lnTo>
                <a:lnTo>
                  <a:pt x="0" y="21600"/>
                </a:lnTo>
                <a:lnTo>
                  <a:pt x="1282" y="21563"/>
                </a:lnTo>
                <a:lnTo>
                  <a:pt x="2531" y="21455"/>
                </a:lnTo>
                <a:lnTo>
                  <a:pt x="3759" y="21276"/>
                </a:lnTo>
                <a:lnTo>
                  <a:pt x="4963" y="21029"/>
                </a:lnTo>
                <a:lnTo>
                  <a:pt x="6142" y="20717"/>
                </a:lnTo>
                <a:lnTo>
                  <a:pt x="7294" y="20341"/>
                </a:lnTo>
                <a:lnTo>
                  <a:pt x="8416" y="19902"/>
                </a:lnTo>
                <a:lnTo>
                  <a:pt x="9507" y="19404"/>
                </a:lnTo>
                <a:lnTo>
                  <a:pt x="10564" y="18848"/>
                </a:lnTo>
                <a:lnTo>
                  <a:pt x="11586" y="18237"/>
                </a:lnTo>
                <a:lnTo>
                  <a:pt x="12570" y="17571"/>
                </a:lnTo>
                <a:lnTo>
                  <a:pt x="13515" y="16854"/>
                </a:lnTo>
                <a:lnTo>
                  <a:pt x="14418" y="16088"/>
                </a:lnTo>
                <a:lnTo>
                  <a:pt x="15277" y="15273"/>
                </a:lnTo>
                <a:lnTo>
                  <a:pt x="16091" y="14413"/>
                </a:lnTo>
                <a:lnTo>
                  <a:pt x="16858" y="13509"/>
                </a:lnTo>
                <a:lnTo>
                  <a:pt x="17574" y="12564"/>
                </a:lnTo>
                <a:lnTo>
                  <a:pt x="18239" y="11579"/>
                </a:lnTo>
                <a:lnTo>
                  <a:pt x="18850" y="10557"/>
                </a:lnTo>
                <a:lnTo>
                  <a:pt x="19406" y="9499"/>
                </a:lnTo>
                <a:lnTo>
                  <a:pt x="19904" y="8407"/>
                </a:lnTo>
                <a:lnTo>
                  <a:pt x="20342" y="7284"/>
                </a:lnTo>
                <a:lnTo>
                  <a:pt x="20718" y="6132"/>
                </a:lnTo>
                <a:lnTo>
                  <a:pt x="21030" y="4952"/>
                </a:lnTo>
                <a:lnTo>
                  <a:pt x="21276" y="3747"/>
                </a:lnTo>
                <a:lnTo>
                  <a:pt x="21455" y="2519"/>
                </a:lnTo>
                <a:lnTo>
                  <a:pt x="21563" y="1269"/>
                </a:lnTo>
                <a:lnTo>
                  <a:pt x="21600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bg object 18"/>
          <p:cNvSpPr/>
          <p:nvPr/>
        </p:nvSpPr>
        <p:spPr>
          <a:xfrm>
            <a:off x="3010" y="3555"/>
            <a:ext cx="819949" cy="81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563" y="1269"/>
                </a:lnTo>
                <a:lnTo>
                  <a:pt x="21455" y="2519"/>
                </a:lnTo>
                <a:lnTo>
                  <a:pt x="21276" y="3747"/>
                </a:lnTo>
                <a:lnTo>
                  <a:pt x="21030" y="4952"/>
                </a:lnTo>
                <a:lnTo>
                  <a:pt x="20718" y="6132"/>
                </a:lnTo>
                <a:lnTo>
                  <a:pt x="20342" y="7284"/>
                </a:lnTo>
                <a:lnTo>
                  <a:pt x="19904" y="8407"/>
                </a:lnTo>
                <a:lnTo>
                  <a:pt x="19406" y="9499"/>
                </a:lnTo>
                <a:lnTo>
                  <a:pt x="18850" y="10557"/>
                </a:lnTo>
                <a:lnTo>
                  <a:pt x="18239" y="11579"/>
                </a:lnTo>
                <a:lnTo>
                  <a:pt x="17574" y="12564"/>
                </a:lnTo>
                <a:lnTo>
                  <a:pt x="16858" y="13509"/>
                </a:lnTo>
                <a:lnTo>
                  <a:pt x="16091" y="14413"/>
                </a:lnTo>
                <a:lnTo>
                  <a:pt x="15277" y="15273"/>
                </a:lnTo>
                <a:lnTo>
                  <a:pt x="14418" y="16088"/>
                </a:lnTo>
                <a:lnTo>
                  <a:pt x="13515" y="16854"/>
                </a:lnTo>
                <a:lnTo>
                  <a:pt x="12570" y="17571"/>
                </a:lnTo>
                <a:lnTo>
                  <a:pt x="11586" y="18237"/>
                </a:lnTo>
                <a:lnTo>
                  <a:pt x="10564" y="18848"/>
                </a:lnTo>
                <a:lnTo>
                  <a:pt x="9507" y="19404"/>
                </a:lnTo>
                <a:lnTo>
                  <a:pt x="8416" y="19902"/>
                </a:lnTo>
                <a:lnTo>
                  <a:pt x="7294" y="20341"/>
                </a:lnTo>
                <a:lnTo>
                  <a:pt x="6142" y="20717"/>
                </a:lnTo>
                <a:lnTo>
                  <a:pt x="4963" y="21029"/>
                </a:lnTo>
                <a:lnTo>
                  <a:pt x="3759" y="21276"/>
                </a:lnTo>
                <a:lnTo>
                  <a:pt x="2531" y="21455"/>
                </a:lnTo>
                <a:lnTo>
                  <a:pt x="1282" y="21563"/>
                </a:lnTo>
                <a:lnTo>
                  <a:pt x="13" y="21600"/>
                </a:lnTo>
                <a:lnTo>
                  <a:pt x="0" y="21600"/>
                </a:lnTo>
                <a:lnTo>
                  <a:pt x="13" y="0"/>
                </a:lnTo>
                <a:lnTo>
                  <a:pt x="21600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6" name="bg object 19" descr="bg object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5" y="6094"/>
            <a:ext cx="1784605" cy="178308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bg object 20"/>
          <p:cNvSpPr/>
          <p:nvPr/>
        </p:nvSpPr>
        <p:spPr>
          <a:xfrm>
            <a:off x="168820" y="21081"/>
            <a:ext cx="1702144" cy="170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1"/>
                </a:moveTo>
                <a:lnTo>
                  <a:pt x="17" y="10188"/>
                </a:lnTo>
                <a:lnTo>
                  <a:pt x="68" y="9584"/>
                </a:lnTo>
                <a:lnTo>
                  <a:pt x="151" y="8990"/>
                </a:lnTo>
                <a:lnTo>
                  <a:pt x="266" y="8407"/>
                </a:lnTo>
                <a:lnTo>
                  <a:pt x="412" y="7835"/>
                </a:lnTo>
                <a:lnTo>
                  <a:pt x="588" y="7276"/>
                </a:lnTo>
                <a:lnTo>
                  <a:pt x="793" y="6731"/>
                </a:lnTo>
                <a:lnTo>
                  <a:pt x="1026" y="6200"/>
                </a:lnTo>
                <a:lnTo>
                  <a:pt x="1286" y="5684"/>
                </a:lnTo>
                <a:lnTo>
                  <a:pt x="1573" y="5185"/>
                </a:lnTo>
                <a:lnTo>
                  <a:pt x="1885" y="4703"/>
                </a:lnTo>
                <a:lnTo>
                  <a:pt x="2221" y="4239"/>
                </a:lnTo>
                <a:lnTo>
                  <a:pt x="2581" y="3794"/>
                </a:lnTo>
                <a:lnTo>
                  <a:pt x="2964" y="3369"/>
                </a:lnTo>
                <a:lnTo>
                  <a:pt x="3368" y="2964"/>
                </a:lnTo>
                <a:lnTo>
                  <a:pt x="3793" y="2582"/>
                </a:lnTo>
                <a:lnTo>
                  <a:pt x="4238" y="2222"/>
                </a:lnTo>
                <a:lnTo>
                  <a:pt x="4702" y="1885"/>
                </a:lnTo>
                <a:lnTo>
                  <a:pt x="5185" y="1573"/>
                </a:lnTo>
                <a:lnTo>
                  <a:pt x="5684" y="1287"/>
                </a:lnTo>
                <a:lnTo>
                  <a:pt x="6199" y="1026"/>
                </a:lnTo>
                <a:lnTo>
                  <a:pt x="6730" y="793"/>
                </a:lnTo>
                <a:lnTo>
                  <a:pt x="7276" y="588"/>
                </a:lnTo>
                <a:lnTo>
                  <a:pt x="7835" y="412"/>
                </a:lnTo>
                <a:lnTo>
                  <a:pt x="8406" y="266"/>
                </a:lnTo>
                <a:lnTo>
                  <a:pt x="8989" y="151"/>
                </a:lnTo>
                <a:lnTo>
                  <a:pt x="9583" y="68"/>
                </a:lnTo>
                <a:lnTo>
                  <a:pt x="10187" y="17"/>
                </a:lnTo>
                <a:lnTo>
                  <a:pt x="10800" y="0"/>
                </a:lnTo>
                <a:lnTo>
                  <a:pt x="11413" y="17"/>
                </a:lnTo>
                <a:lnTo>
                  <a:pt x="12017" y="68"/>
                </a:lnTo>
                <a:lnTo>
                  <a:pt x="12611" y="151"/>
                </a:lnTo>
                <a:lnTo>
                  <a:pt x="13194" y="266"/>
                </a:lnTo>
                <a:lnTo>
                  <a:pt x="13766" y="412"/>
                </a:lnTo>
                <a:lnTo>
                  <a:pt x="14325" y="588"/>
                </a:lnTo>
                <a:lnTo>
                  <a:pt x="14870" y="793"/>
                </a:lnTo>
                <a:lnTo>
                  <a:pt x="15401" y="1026"/>
                </a:lnTo>
                <a:lnTo>
                  <a:pt x="15917" y="1287"/>
                </a:lnTo>
                <a:lnTo>
                  <a:pt x="16416" y="1573"/>
                </a:lnTo>
                <a:lnTo>
                  <a:pt x="16898" y="1885"/>
                </a:lnTo>
                <a:lnTo>
                  <a:pt x="17362" y="2222"/>
                </a:lnTo>
                <a:lnTo>
                  <a:pt x="17807" y="2582"/>
                </a:lnTo>
                <a:lnTo>
                  <a:pt x="18232" y="2964"/>
                </a:lnTo>
                <a:lnTo>
                  <a:pt x="18636" y="3369"/>
                </a:lnTo>
                <a:lnTo>
                  <a:pt x="19019" y="3794"/>
                </a:lnTo>
                <a:lnTo>
                  <a:pt x="19379" y="4239"/>
                </a:lnTo>
                <a:lnTo>
                  <a:pt x="19715" y="4703"/>
                </a:lnTo>
                <a:lnTo>
                  <a:pt x="20027" y="5185"/>
                </a:lnTo>
                <a:lnTo>
                  <a:pt x="20314" y="5684"/>
                </a:lnTo>
                <a:lnTo>
                  <a:pt x="20574" y="6200"/>
                </a:lnTo>
                <a:lnTo>
                  <a:pt x="20807" y="6731"/>
                </a:lnTo>
                <a:lnTo>
                  <a:pt x="21012" y="7276"/>
                </a:lnTo>
                <a:lnTo>
                  <a:pt x="21188" y="7835"/>
                </a:lnTo>
                <a:lnTo>
                  <a:pt x="21334" y="8407"/>
                </a:lnTo>
                <a:lnTo>
                  <a:pt x="21449" y="8990"/>
                </a:lnTo>
                <a:lnTo>
                  <a:pt x="21532" y="9584"/>
                </a:lnTo>
                <a:lnTo>
                  <a:pt x="21583" y="10188"/>
                </a:lnTo>
                <a:lnTo>
                  <a:pt x="21600" y="10801"/>
                </a:lnTo>
                <a:lnTo>
                  <a:pt x="21583" y="11414"/>
                </a:lnTo>
                <a:lnTo>
                  <a:pt x="21532" y="12017"/>
                </a:lnTo>
                <a:lnTo>
                  <a:pt x="21449" y="12611"/>
                </a:lnTo>
                <a:lnTo>
                  <a:pt x="21334" y="13195"/>
                </a:lnTo>
                <a:lnTo>
                  <a:pt x="21188" y="13766"/>
                </a:lnTo>
                <a:lnTo>
                  <a:pt x="21012" y="14325"/>
                </a:lnTo>
                <a:lnTo>
                  <a:pt x="20807" y="14870"/>
                </a:lnTo>
                <a:lnTo>
                  <a:pt x="20574" y="15401"/>
                </a:lnTo>
                <a:lnTo>
                  <a:pt x="20314" y="15917"/>
                </a:lnTo>
                <a:lnTo>
                  <a:pt x="20027" y="16416"/>
                </a:lnTo>
                <a:lnTo>
                  <a:pt x="19715" y="16898"/>
                </a:lnTo>
                <a:lnTo>
                  <a:pt x="19379" y="17362"/>
                </a:lnTo>
                <a:lnTo>
                  <a:pt x="19019" y="17807"/>
                </a:lnTo>
                <a:lnTo>
                  <a:pt x="18636" y="18232"/>
                </a:lnTo>
                <a:lnTo>
                  <a:pt x="18232" y="18637"/>
                </a:lnTo>
                <a:lnTo>
                  <a:pt x="17807" y="19019"/>
                </a:lnTo>
                <a:lnTo>
                  <a:pt x="17362" y="19379"/>
                </a:lnTo>
                <a:lnTo>
                  <a:pt x="16898" y="19715"/>
                </a:lnTo>
                <a:lnTo>
                  <a:pt x="16416" y="20027"/>
                </a:lnTo>
                <a:lnTo>
                  <a:pt x="15917" y="20314"/>
                </a:lnTo>
                <a:lnTo>
                  <a:pt x="15401" y="20574"/>
                </a:lnTo>
                <a:lnTo>
                  <a:pt x="14870" y="20807"/>
                </a:lnTo>
                <a:lnTo>
                  <a:pt x="14325" y="21012"/>
                </a:lnTo>
                <a:lnTo>
                  <a:pt x="13766" y="21188"/>
                </a:lnTo>
                <a:lnTo>
                  <a:pt x="13194" y="21334"/>
                </a:lnTo>
                <a:lnTo>
                  <a:pt x="12611" y="21449"/>
                </a:lnTo>
                <a:lnTo>
                  <a:pt x="12017" y="21532"/>
                </a:lnTo>
                <a:lnTo>
                  <a:pt x="11413" y="21583"/>
                </a:lnTo>
                <a:lnTo>
                  <a:pt x="10800" y="21600"/>
                </a:lnTo>
                <a:lnTo>
                  <a:pt x="10187" y="21583"/>
                </a:lnTo>
                <a:lnTo>
                  <a:pt x="9583" y="21532"/>
                </a:lnTo>
                <a:lnTo>
                  <a:pt x="8989" y="21449"/>
                </a:lnTo>
                <a:lnTo>
                  <a:pt x="8406" y="21334"/>
                </a:lnTo>
                <a:lnTo>
                  <a:pt x="7835" y="21188"/>
                </a:lnTo>
                <a:lnTo>
                  <a:pt x="7276" y="21012"/>
                </a:lnTo>
                <a:lnTo>
                  <a:pt x="6730" y="20807"/>
                </a:lnTo>
                <a:lnTo>
                  <a:pt x="6199" y="20574"/>
                </a:lnTo>
                <a:lnTo>
                  <a:pt x="5684" y="20314"/>
                </a:lnTo>
                <a:lnTo>
                  <a:pt x="5185" y="20027"/>
                </a:lnTo>
                <a:lnTo>
                  <a:pt x="4702" y="19715"/>
                </a:lnTo>
                <a:lnTo>
                  <a:pt x="4238" y="19379"/>
                </a:lnTo>
                <a:lnTo>
                  <a:pt x="3793" y="19019"/>
                </a:lnTo>
                <a:lnTo>
                  <a:pt x="3368" y="18637"/>
                </a:lnTo>
                <a:lnTo>
                  <a:pt x="2964" y="18232"/>
                </a:lnTo>
                <a:lnTo>
                  <a:pt x="2581" y="17807"/>
                </a:lnTo>
                <a:lnTo>
                  <a:pt x="2221" y="17362"/>
                </a:lnTo>
                <a:lnTo>
                  <a:pt x="1885" y="16898"/>
                </a:lnTo>
                <a:lnTo>
                  <a:pt x="1573" y="16416"/>
                </a:lnTo>
                <a:lnTo>
                  <a:pt x="1286" y="15917"/>
                </a:lnTo>
                <a:lnTo>
                  <a:pt x="1026" y="15401"/>
                </a:lnTo>
                <a:lnTo>
                  <a:pt x="793" y="14870"/>
                </a:lnTo>
                <a:lnTo>
                  <a:pt x="588" y="14325"/>
                </a:lnTo>
                <a:lnTo>
                  <a:pt x="412" y="13766"/>
                </a:lnTo>
                <a:lnTo>
                  <a:pt x="266" y="13195"/>
                </a:lnTo>
                <a:lnTo>
                  <a:pt x="151" y="12611"/>
                </a:lnTo>
                <a:lnTo>
                  <a:pt x="68" y="12017"/>
                </a:lnTo>
                <a:lnTo>
                  <a:pt x="17" y="11414"/>
                </a:lnTo>
                <a:lnTo>
                  <a:pt x="0" y="10801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8" name="bg object 21" descr="bg object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212" y="1045463"/>
            <a:ext cx="1155192" cy="1150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bg object 22" descr="bg object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319" y="1050632"/>
            <a:ext cx="1116814" cy="11114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" name="bg object 23"/>
          <p:cNvGrpSpPr/>
          <p:nvPr/>
        </p:nvGrpSpPr>
        <p:grpSpPr>
          <a:xfrm>
            <a:off x="187319" y="1050632"/>
            <a:ext cx="1116813" cy="1111478"/>
            <a:chOff x="0" y="0"/>
            <a:chExt cx="1116812" cy="1111476"/>
          </a:xfrm>
        </p:grpSpPr>
        <p:sp>
          <p:nvSpPr>
            <p:cNvPr id="40" name="الشكل"/>
            <p:cNvSpPr/>
            <p:nvPr/>
          </p:nvSpPr>
          <p:spPr>
            <a:xfrm>
              <a:off x="0" y="0"/>
              <a:ext cx="1116813" cy="111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3977"/>
                  </a:moveTo>
                  <a:lnTo>
                    <a:pt x="2897" y="3279"/>
                  </a:lnTo>
                  <a:lnTo>
                    <a:pt x="3549" y="2648"/>
                  </a:lnTo>
                  <a:lnTo>
                    <a:pt x="4244" y="2082"/>
                  </a:lnTo>
                  <a:lnTo>
                    <a:pt x="4977" y="1583"/>
                  </a:lnTo>
                  <a:lnTo>
                    <a:pt x="5744" y="1152"/>
                  </a:lnTo>
                  <a:lnTo>
                    <a:pt x="6540" y="788"/>
                  </a:lnTo>
                  <a:lnTo>
                    <a:pt x="7360" y="492"/>
                  </a:lnTo>
                  <a:lnTo>
                    <a:pt x="8200" y="265"/>
                  </a:lnTo>
                  <a:lnTo>
                    <a:pt x="9055" y="107"/>
                  </a:lnTo>
                  <a:lnTo>
                    <a:pt x="9921" y="19"/>
                  </a:lnTo>
                  <a:lnTo>
                    <a:pt x="10794" y="0"/>
                  </a:lnTo>
                  <a:lnTo>
                    <a:pt x="11668" y="52"/>
                  </a:lnTo>
                  <a:lnTo>
                    <a:pt x="12539" y="175"/>
                  </a:lnTo>
                  <a:lnTo>
                    <a:pt x="13403" y="369"/>
                  </a:lnTo>
                  <a:lnTo>
                    <a:pt x="14255" y="635"/>
                  </a:lnTo>
                  <a:lnTo>
                    <a:pt x="15090" y="973"/>
                  </a:lnTo>
                  <a:lnTo>
                    <a:pt x="15904" y="1384"/>
                  </a:lnTo>
                  <a:lnTo>
                    <a:pt x="16693" y="1869"/>
                  </a:lnTo>
                  <a:lnTo>
                    <a:pt x="17452" y="2427"/>
                  </a:lnTo>
                  <a:lnTo>
                    <a:pt x="18161" y="3046"/>
                  </a:lnTo>
                  <a:lnTo>
                    <a:pt x="18806" y="3712"/>
                  </a:lnTo>
                  <a:lnTo>
                    <a:pt x="19386" y="4419"/>
                  </a:lnTo>
                  <a:lnTo>
                    <a:pt x="19899" y="5162"/>
                  </a:lnTo>
                  <a:lnTo>
                    <a:pt x="20346" y="5938"/>
                  </a:lnTo>
                  <a:lnTo>
                    <a:pt x="20726" y="6741"/>
                  </a:lnTo>
                  <a:lnTo>
                    <a:pt x="21038" y="7568"/>
                  </a:lnTo>
                  <a:lnTo>
                    <a:pt x="21282" y="8412"/>
                  </a:lnTo>
                  <a:lnTo>
                    <a:pt x="21458" y="9271"/>
                  </a:lnTo>
                  <a:lnTo>
                    <a:pt x="21564" y="10140"/>
                  </a:lnTo>
                  <a:lnTo>
                    <a:pt x="21600" y="11013"/>
                  </a:lnTo>
                  <a:lnTo>
                    <a:pt x="21566" y="11886"/>
                  </a:lnTo>
                  <a:lnTo>
                    <a:pt x="21461" y="12755"/>
                  </a:lnTo>
                  <a:lnTo>
                    <a:pt x="21284" y="13615"/>
                  </a:lnTo>
                  <a:lnTo>
                    <a:pt x="21035" y="14462"/>
                  </a:lnTo>
                  <a:lnTo>
                    <a:pt x="20714" y="15290"/>
                  </a:lnTo>
                  <a:lnTo>
                    <a:pt x="20319" y="16096"/>
                  </a:lnTo>
                  <a:lnTo>
                    <a:pt x="19851" y="16875"/>
                  </a:lnTo>
                  <a:lnTo>
                    <a:pt x="19309" y="17623"/>
                  </a:lnTo>
                  <a:lnTo>
                    <a:pt x="18703" y="18320"/>
                  </a:lnTo>
                  <a:lnTo>
                    <a:pt x="18051" y="18952"/>
                  </a:lnTo>
                  <a:lnTo>
                    <a:pt x="17356" y="19517"/>
                  </a:lnTo>
                  <a:lnTo>
                    <a:pt x="16623" y="20016"/>
                  </a:lnTo>
                  <a:lnTo>
                    <a:pt x="15856" y="20448"/>
                  </a:lnTo>
                  <a:lnTo>
                    <a:pt x="15061" y="20812"/>
                  </a:lnTo>
                  <a:lnTo>
                    <a:pt x="14241" y="21107"/>
                  </a:lnTo>
                  <a:lnTo>
                    <a:pt x="13401" y="21335"/>
                  </a:lnTo>
                  <a:lnTo>
                    <a:pt x="12545" y="21493"/>
                  </a:lnTo>
                  <a:lnTo>
                    <a:pt x="11679" y="21581"/>
                  </a:lnTo>
                  <a:lnTo>
                    <a:pt x="10807" y="21600"/>
                  </a:lnTo>
                  <a:lnTo>
                    <a:pt x="9933" y="21548"/>
                  </a:lnTo>
                  <a:lnTo>
                    <a:pt x="9061" y="21426"/>
                  </a:lnTo>
                  <a:lnTo>
                    <a:pt x="8198" y="21232"/>
                  </a:lnTo>
                  <a:lnTo>
                    <a:pt x="7346" y="20966"/>
                  </a:lnTo>
                  <a:lnTo>
                    <a:pt x="6510" y="20628"/>
                  </a:lnTo>
                  <a:lnTo>
                    <a:pt x="5696" y="20217"/>
                  </a:lnTo>
                  <a:lnTo>
                    <a:pt x="4907" y="19733"/>
                  </a:lnTo>
                  <a:lnTo>
                    <a:pt x="4149" y="19175"/>
                  </a:lnTo>
                  <a:lnTo>
                    <a:pt x="3439" y="18556"/>
                  </a:lnTo>
                  <a:lnTo>
                    <a:pt x="2794" y="17890"/>
                  </a:lnTo>
                  <a:lnTo>
                    <a:pt x="2215" y="17183"/>
                  </a:lnTo>
                  <a:lnTo>
                    <a:pt x="1701" y="16440"/>
                  </a:lnTo>
                  <a:lnTo>
                    <a:pt x="1254" y="15664"/>
                  </a:lnTo>
                  <a:lnTo>
                    <a:pt x="874" y="14861"/>
                  </a:lnTo>
                  <a:lnTo>
                    <a:pt x="562" y="14034"/>
                  </a:lnTo>
                  <a:lnTo>
                    <a:pt x="318" y="13189"/>
                  </a:lnTo>
                  <a:lnTo>
                    <a:pt x="142" y="12330"/>
                  </a:lnTo>
                  <a:lnTo>
                    <a:pt x="36" y="11462"/>
                  </a:lnTo>
                  <a:lnTo>
                    <a:pt x="0" y="10589"/>
                  </a:lnTo>
                  <a:lnTo>
                    <a:pt x="34" y="9715"/>
                  </a:lnTo>
                  <a:lnTo>
                    <a:pt x="139" y="8846"/>
                  </a:lnTo>
                  <a:lnTo>
                    <a:pt x="316" y="7986"/>
                  </a:lnTo>
                  <a:lnTo>
                    <a:pt x="565" y="7139"/>
                  </a:lnTo>
                  <a:lnTo>
                    <a:pt x="886" y="6310"/>
                  </a:lnTo>
                  <a:lnTo>
                    <a:pt x="1281" y="5504"/>
                  </a:lnTo>
                  <a:lnTo>
                    <a:pt x="1749" y="4724"/>
                  </a:lnTo>
                  <a:lnTo>
                    <a:pt x="2292" y="3977"/>
                  </a:lnTo>
                  <a:close/>
                </a:path>
              </a:pathLst>
            </a:custGeom>
            <a:noFill/>
            <a:ln w="7349" cap="flat">
              <a:solidFill>
                <a:srgbClr val="C6B7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الشكل"/>
            <p:cNvSpPr/>
            <p:nvPr/>
          </p:nvSpPr>
          <p:spPr>
            <a:xfrm>
              <a:off x="130637" y="130891"/>
              <a:ext cx="855566" cy="84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8" y="3944"/>
                  </a:moveTo>
                  <a:lnTo>
                    <a:pt x="1596" y="4895"/>
                  </a:lnTo>
                  <a:lnTo>
                    <a:pt x="1043" y="5895"/>
                  </a:lnTo>
                  <a:lnTo>
                    <a:pt x="608" y="6935"/>
                  </a:lnTo>
                  <a:lnTo>
                    <a:pt x="290" y="8006"/>
                  </a:lnTo>
                  <a:lnTo>
                    <a:pt x="88" y="9099"/>
                  </a:lnTo>
                  <a:lnTo>
                    <a:pt x="0" y="10204"/>
                  </a:lnTo>
                  <a:lnTo>
                    <a:pt x="26" y="11311"/>
                  </a:lnTo>
                  <a:lnTo>
                    <a:pt x="163" y="12412"/>
                  </a:lnTo>
                  <a:lnTo>
                    <a:pt x="412" y="13498"/>
                  </a:lnTo>
                  <a:lnTo>
                    <a:pt x="771" y="14558"/>
                  </a:lnTo>
                  <a:lnTo>
                    <a:pt x="1238" y="15585"/>
                  </a:lnTo>
                  <a:lnTo>
                    <a:pt x="1813" y="16567"/>
                  </a:lnTo>
                  <a:lnTo>
                    <a:pt x="2495" y="17497"/>
                  </a:lnTo>
                  <a:lnTo>
                    <a:pt x="3282" y="18365"/>
                  </a:lnTo>
                  <a:lnTo>
                    <a:pt x="4172" y="19161"/>
                  </a:lnTo>
                  <a:lnTo>
                    <a:pt x="5141" y="19859"/>
                  </a:lnTo>
                  <a:lnTo>
                    <a:pt x="6155" y="20439"/>
                  </a:lnTo>
                  <a:lnTo>
                    <a:pt x="7207" y="20901"/>
                  </a:lnTo>
                  <a:lnTo>
                    <a:pt x="8286" y="21248"/>
                  </a:lnTo>
                  <a:lnTo>
                    <a:pt x="9383" y="21479"/>
                  </a:lnTo>
                  <a:lnTo>
                    <a:pt x="10490" y="21596"/>
                  </a:lnTo>
                  <a:lnTo>
                    <a:pt x="11596" y="21600"/>
                  </a:lnTo>
                  <a:lnTo>
                    <a:pt x="12693" y="21491"/>
                  </a:lnTo>
                  <a:lnTo>
                    <a:pt x="13771" y="21271"/>
                  </a:lnTo>
                  <a:lnTo>
                    <a:pt x="14822" y="20939"/>
                  </a:lnTo>
                  <a:lnTo>
                    <a:pt x="15835" y="20499"/>
                  </a:lnTo>
                  <a:lnTo>
                    <a:pt x="16802" y="19949"/>
                  </a:lnTo>
                  <a:lnTo>
                    <a:pt x="17713" y="19291"/>
                  </a:lnTo>
                  <a:lnTo>
                    <a:pt x="18560" y="18527"/>
                  </a:lnTo>
                  <a:lnTo>
                    <a:pt x="19332" y="17656"/>
                  </a:lnTo>
                  <a:lnTo>
                    <a:pt x="20004" y="16705"/>
                  </a:lnTo>
                  <a:lnTo>
                    <a:pt x="20557" y="15704"/>
                  </a:lnTo>
                  <a:lnTo>
                    <a:pt x="20992" y="14664"/>
                  </a:lnTo>
                  <a:lnTo>
                    <a:pt x="21310" y="13592"/>
                  </a:lnTo>
                  <a:lnTo>
                    <a:pt x="21512" y="12500"/>
                  </a:lnTo>
                  <a:lnTo>
                    <a:pt x="21600" y="11395"/>
                  </a:lnTo>
                  <a:lnTo>
                    <a:pt x="21574" y="10287"/>
                  </a:lnTo>
                  <a:lnTo>
                    <a:pt x="21437" y="9186"/>
                  </a:lnTo>
                  <a:lnTo>
                    <a:pt x="21188" y="8101"/>
                  </a:lnTo>
                  <a:lnTo>
                    <a:pt x="20829" y="7041"/>
                  </a:lnTo>
                  <a:lnTo>
                    <a:pt x="20362" y="6015"/>
                  </a:lnTo>
                  <a:lnTo>
                    <a:pt x="19787" y="5032"/>
                  </a:lnTo>
                  <a:lnTo>
                    <a:pt x="19105" y="4103"/>
                  </a:lnTo>
                  <a:lnTo>
                    <a:pt x="18319" y="3235"/>
                  </a:lnTo>
                  <a:lnTo>
                    <a:pt x="17428" y="2439"/>
                  </a:lnTo>
                  <a:lnTo>
                    <a:pt x="16459" y="1741"/>
                  </a:lnTo>
                  <a:lnTo>
                    <a:pt x="15445" y="1161"/>
                  </a:lnTo>
                  <a:lnTo>
                    <a:pt x="14393" y="699"/>
                  </a:lnTo>
                  <a:lnTo>
                    <a:pt x="13314" y="352"/>
                  </a:lnTo>
                  <a:lnTo>
                    <a:pt x="12217" y="121"/>
                  </a:lnTo>
                  <a:lnTo>
                    <a:pt x="11110" y="4"/>
                  </a:lnTo>
                  <a:lnTo>
                    <a:pt x="10004" y="0"/>
                  </a:lnTo>
                  <a:lnTo>
                    <a:pt x="8907" y="109"/>
                  </a:lnTo>
                  <a:lnTo>
                    <a:pt x="7828" y="329"/>
                  </a:lnTo>
                  <a:lnTo>
                    <a:pt x="6778" y="661"/>
                  </a:lnTo>
                  <a:lnTo>
                    <a:pt x="5765" y="1101"/>
                  </a:lnTo>
                  <a:lnTo>
                    <a:pt x="4798" y="1651"/>
                  </a:lnTo>
                  <a:lnTo>
                    <a:pt x="3887" y="2309"/>
                  </a:lnTo>
                  <a:lnTo>
                    <a:pt x="3040" y="3073"/>
                  </a:lnTo>
                  <a:lnTo>
                    <a:pt x="2268" y="3944"/>
                  </a:lnTo>
                  <a:close/>
                </a:path>
              </a:pathLst>
            </a:custGeom>
            <a:noFill/>
            <a:ln w="7349" cap="flat">
              <a:solidFill>
                <a:srgbClr val="C6B7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3" name="bg object 24"/>
          <p:cNvSpPr/>
          <p:nvPr/>
        </p:nvSpPr>
        <p:spPr>
          <a:xfrm>
            <a:off x="1012874" y="0"/>
            <a:ext cx="813117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44" name="bg object 25" descr="bg object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bg object 26"/>
          <p:cNvSpPr/>
          <p:nvPr/>
        </p:nvSpPr>
        <p:spPr>
          <a:xfrm>
            <a:off x="1014983" y="0"/>
            <a:ext cx="731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نص العنوان"/>
          <p:cNvSpPr txBox="1"/>
          <p:nvPr>
            <p:ph type="title"/>
          </p:nvPr>
        </p:nvSpPr>
        <p:spPr>
          <a:xfrm>
            <a:off x="2124581" y="2687268"/>
            <a:ext cx="6123942" cy="14890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7" name="مستوى النص الأول…"/>
          <p:cNvSpPr txBox="1"/>
          <p:nvPr>
            <p:ph type="body" sz="quarter" idx="1"/>
          </p:nvPr>
        </p:nvSpPr>
        <p:spPr>
          <a:xfrm>
            <a:off x="1226311" y="3269929"/>
            <a:ext cx="3820796" cy="198628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نص العنوان"/>
          <p:cNvSpPr txBox="1"/>
          <p:nvPr>
            <p:ph type="title"/>
          </p:nvPr>
        </p:nvSpPr>
        <p:spPr>
          <a:xfrm>
            <a:off x="2124581" y="2687268"/>
            <a:ext cx="6123942" cy="14890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نص العنوان"/>
          <p:cNvSpPr txBox="1"/>
          <p:nvPr>
            <p:ph type="title"/>
          </p:nvPr>
        </p:nvSpPr>
        <p:spPr>
          <a:xfrm>
            <a:off x="2124581" y="2687268"/>
            <a:ext cx="6123942" cy="14890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g object 17"/>
          <p:cNvSpPr/>
          <p:nvPr/>
        </p:nvSpPr>
        <p:spPr>
          <a:xfrm>
            <a:off x="3010" y="3555"/>
            <a:ext cx="819949" cy="81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3" y="0"/>
                </a:lnTo>
                <a:lnTo>
                  <a:pt x="0" y="21600"/>
                </a:lnTo>
                <a:lnTo>
                  <a:pt x="1282" y="21563"/>
                </a:lnTo>
                <a:lnTo>
                  <a:pt x="2531" y="21455"/>
                </a:lnTo>
                <a:lnTo>
                  <a:pt x="3759" y="21276"/>
                </a:lnTo>
                <a:lnTo>
                  <a:pt x="4963" y="21029"/>
                </a:lnTo>
                <a:lnTo>
                  <a:pt x="6142" y="20717"/>
                </a:lnTo>
                <a:lnTo>
                  <a:pt x="7294" y="20341"/>
                </a:lnTo>
                <a:lnTo>
                  <a:pt x="8416" y="19902"/>
                </a:lnTo>
                <a:lnTo>
                  <a:pt x="9507" y="19404"/>
                </a:lnTo>
                <a:lnTo>
                  <a:pt x="10564" y="18848"/>
                </a:lnTo>
                <a:lnTo>
                  <a:pt x="11586" y="18237"/>
                </a:lnTo>
                <a:lnTo>
                  <a:pt x="12570" y="17571"/>
                </a:lnTo>
                <a:lnTo>
                  <a:pt x="13515" y="16854"/>
                </a:lnTo>
                <a:lnTo>
                  <a:pt x="14418" y="16088"/>
                </a:lnTo>
                <a:lnTo>
                  <a:pt x="15277" y="15273"/>
                </a:lnTo>
                <a:lnTo>
                  <a:pt x="16091" y="14413"/>
                </a:lnTo>
                <a:lnTo>
                  <a:pt x="16858" y="13509"/>
                </a:lnTo>
                <a:lnTo>
                  <a:pt x="17574" y="12564"/>
                </a:lnTo>
                <a:lnTo>
                  <a:pt x="18239" y="11579"/>
                </a:lnTo>
                <a:lnTo>
                  <a:pt x="18850" y="10557"/>
                </a:lnTo>
                <a:lnTo>
                  <a:pt x="19406" y="9499"/>
                </a:lnTo>
                <a:lnTo>
                  <a:pt x="19904" y="8407"/>
                </a:lnTo>
                <a:lnTo>
                  <a:pt x="20342" y="7284"/>
                </a:lnTo>
                <a:lnTo>
                  <a:pt x="20718" y="6132"/>
                </a:lnTo>
                <a:lnTo>
                  <a:pt x="21030" y="4952"/>
                </a:lnTo>
                <a:lnTo>
                  <a:pt x="21276" y="3747"/>
                </a:lnTo>
                <a:lnTo>
                  <a:pt x="21455" y="2519"/>
                </a:lnTo>
                <a:lnTo>
                  <a:pt x="21563" y="1269"/>
                </a:lnTo>
                <a:lnTo>
                  <a:pt x="21600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bg object 18"/>
          <p:cNvSpPr/>
          <p:nvPr/>
        </p:nvSpPr>
        <p:spPr>
          <a:xfrm>
            <a:off x="3010" y="3555"/>
            <a:ext cx="819949" cy="819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563" y="1269"/>
                </a:lnTo>
                <a:lnTo>
                  <a:pt x="21455" y="2519"/>
                </a:lnTo>
                <a:lnTo>
                  <a:pt x="21276" y="3747"/>
                </a:lnTo>
                <a:lnTo>
                  <a:pt x="21030" y="4952"/>
                </a:lnTo>
                <a:lnTo>
                  <a:pt x="20718" y="6132"/>
                </a:lnTo>
                <a:lnTo>
                  <a:pt x="20342" y="7284"/>
                </a:lnTo>
                <a:lnTo>
                  <a:pt x="19904" y="8407"/>
                </a:lnTo>
                <a:lnTo>
                  <a:pt x="19406" y="9499"/>
                </a:lnTo>
                <a:lnTo>
                  <a:pt x="18850" y="10557"/>
                </a:lnTo>
                <a:lnTo>
                  <a:pt x="18239" y="11579"/>
                </a:lnTo>
                <a:lnTo>
                  <a:pt x="17574" y="12564"/>
                </a:lnTo>
                <a:lnTo>
                  <a:pt x="16858" y="13509"/>
                </a:lnTo>
                <a:lnTo>
                  <a:pt x="16091" y="14413"/>
                </a:lnTo>
                <a:lnTo>
                  <a:pt x="15277" y="15273"/>
                </a:lnTo>
                <a:lnTo>
                  <a:pt x="14418" y="16088"/>
                </a:lnTo>
                <a:lnTo>
                  <a:pt x="13515" y="16854"/>
                </a:lnTo>
                <a:lnTo>
                  <a:pt x="12570" y="17571"/>
                </a:lnTo>
                <a:lnTo>
                  <a:pt x="11586" y="18237"/>
                </a:lnTo>
                <a:lnTo>
                  <a:pt x="10564" y="18848"/>
                </a:lnTo>
                <a:lnTo>
                  <a:pt x="9507" y="19404"/>
                </a:lnTo>
                <a:lnTo>
                  <a:pt x="8416" y="19902"/>
                </a:lnTo>
                <a:lnTo>
                  <a:pt x="7294" y="20341"/>
                </a:lnTo>
                <a:lnTo>
                  <a:pt x="6142" y="20717"/>
                </a:lnTo>
                <a:lnTo>
                  <a:pt x="4963" y="21029"/>
                </a:lnTo>
                <a:lnTo>
                  <a:pt x="3759" y="21276"/>
                </a:lnTo>
                <a:lnTo>
                  <a:pt x="2531" y="21455"/>
                </a:lnTo>
                <a:lnTo>
                  <a:pt x="1282" y="21563"/>
                </a:lnTo>
                <a:lnTo>
                  <a:pt x="13" y="21600"/>
                </a:lnTo>
                <a:lnTo>
                  <a:pt x="0" y="21600"/>
                </a:lnTo>
                <a:lnTo>
                  <a:pt x="13" y="0"/>
                </a:lnTo>
                <a:lnTo>
                  <a:pt x="21600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" name="bg object 19" descr="bg object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15" y="6094"/>
            <a:ext cx="1784605" cy="17830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g object 20"/>
          <p:cNvSpPr/>
          <p:nvPr/>
        </p:nvSpPr>
        <p:spPr>
          <a:xfrm>
            <a:off x="168820" y="21081"/>
            <a:ext cx="1702144" cy="1702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1"/>
                </a:moveTo>
                <a:lnTo>
                  <a:pt x="17" y="10188"/>
                </a:lnTo>
                <a:lnTo>
                  <a:pt x="68" y="9584"/>
                </a:lnTo>
                <a:lnTo>
                  <a:pt x="151" y="8990"/>
                </a:lnTo>
                <a:lnTo>
                  <a:pt x="266" y="8407"/>
                </a:lnTo>
                <a:lnTo>
                  <a:pt x="412" y="7835"/>
                </a:lnTo>
                <a:lnTo>
                  <a:pt x="588" y="7276"/>
                </a:lnTo>
                <a:lnTo>
                  <a:pt x="793" y="6731"/>
                </a:lnTo>
                <a:lnTo>
                  <a:pt x="1026" y="6200"/>
                </a:lnTo>
                <a:lnTo>
                  <a:pt x="1286" y="5684"/>
                </a:lnTo>
                <a:lnTo>
                  <a:pt x="1573" y="5185"/>
                </a:lnTo>
                <a:lnTo>
                  <a:pt x="1885" y="4703"/>
                </a:lnTo>
                <a:lnTo>
                  <a:pt x="2221" y="4239"/>
                </a:lnTo>
                <a:lnTo>
                  <a:pt x="2581" y="3794"/>
                </a:lnTo>
                <a:lnTo>
                  <a:pt x="2964" y="3369"/>
                </a:lnTo>
                <a:lnTo>
                  <a:pt x="3368" y="2964"/>
                </a:lnTo>
                <a:lnTo>
                  <a:pt x="3793" y="2582"/>
                </a:lnTo>
                <a:lnTo>
                  <a:pt x="4238" y="2222"/>
                </a:lnTo>
                <a:lnTo>
                  <a:pt x="4702" y="1885"/>
                </a:lnTo>
                <a:lnTo>
                  <a:pt x="5185" y="1573"/>
                </a:lnTo>
                <a:lnTo>
                  <a:pt x="5684" y="1287"/>
                </a:lnTo>
                <a:lnTo>
                  <a:pt x="6199" y="1026"/>
                </a:lnTo>
                <a:lnTo>
                  <a:pt x="6730" y="793"/>
                </a:lnTo>
                <a:lnTo>
                  <a:pt x="7276" y="588"/>
                </a:lnTo>
                <a:lnTo>
                  <a:pt x="7835" y="412"/>
                </a:lnTo>
                <a:lnTo>
                  <a:pt x="8406" y="266"/>
                </a:lnTo>
                <a:lnTo>
                  <a:pt x="8989" y="151"/>
                </a:lnTo>
                <a:lnTo>
                  <a:pt x="9583" y="68"/>
                </a:lnTo>
                <a:lnTo>
                  <a:pt x="10187" y="17"/>
                </a:lnTo>
                <a:lnTo>
                  <a:pt x="10800" y="0"/>
                </a:lnTo>
                <a:lnTo>
                  <a:pt x="11413" y="17"/>
                </a:lnTo>
                <a:lnTo>
                  <a:pt x="12017" y="68"/>
                </a:lnTo>
                <a:lnTo>
                  <a:pt x="12611" y="151"/>
                </a:lnTo>
                <a:lnTo>
                  <a:pt x="13194" y="266"/>
                </a:lnTo>
                <a:lnTo>
                  <a:pt x="13766" y="412"/>
                </a:lnTo>
                <a:lnTo>
                  <a:pt x="14325" y="588"/>
                </a:lnTo>
                <a:lnTo>
                  <a:pt x="14870" y="793"/>
                </a:lnTo>
                <a:lnTo>
                  <a:pt x="15401" y="1026"/>
                </a:lnTo>
                <a:lnTo>
                  <a:pt x="15917" y="1287"/>
                </a:lnTo>
                <a:lnTo>
                  <a:pt x="16416" y="1573"/>
                </a:lnTo>
                <a:lnTo>
                  <a:pt x="16898" y="1885"/>
                </a:lnTo>
                <a:lnTo>
                  <a:pt x="17362" y="2222"/>
                </a:lnTo>
                <a:lnTo>
                  <a:pt x="17807" y="2582"/>
                </a:lnTo>
                <a:lnTo>
                  <a:pt x="18232" y="2964"/>
                </a:lnTo>
                <a:lnTo>
                  <a:pt x="18636" y="3369"/>
                </a:lnTo>
                <a:lnTo>
                  <a:pt x="19019" y="3794"/>
                </a:lnTo>
                <a:lnTo>
                  <a:pt x="19379" y="4239"/>
                </a:lnTo>
                <a:lnTo>
                  <a:pt x="19715" y="4703"/>
                </a:lnTo>
                <a:lnTo>
                  <a:pt x="20027" y="5185"/>
                </a:lnTo>
                <a:lnTo>
                  <a:pt x="20314" y="5684"/>
                </a:lnTo>
                <a:lnTo>
                  <a:pt x="20574" y="6200"/>
                </a:lnTo>
                <a:lnTo>
                  <a:pt x="20807" y="6731"/>
                </a:lnTo>
                <a:lnTo>
                  <a:pt x="21012" y="7276"/>
                </a:lnTo>
                <a:lnTo>
                  <a:pt x="21188" y="7835"/>
                </a:lnTo>
                <a:lnTo>
                  <a:pt x="21334" y="8407"/>
                </a:lnTo>
                <a:lnTo>
                  <a:pt x="21449" y="8990"/>
                </a:lnTo>
                <a:lnTo>
                  <a:pt x="21532" y="9584"/>
                </a:lnTo>
                <a:lnTo>
                  <a:pt x="21583" y="10188"/>
                </a:lnTo>
                <a:lnTo>
                  <a:pt x="21600" y="10801"/>
                </a:lnTo>
                <a:lnTo>
                  <a:pt x="21583" y="11414"/>
                </a:lnTo>
                <a:lnTo>
                  <a:pt x="21532" y="12017"/>
                </a:lnTo>
                <a:lnTo>
                  <a:pt x="21449" y="12611"/>
                </a:lnTo>
                <a:lnTo>
                  <a:pt x="21334" y="13195"/>
                </a:lnTo>
                <a:lnTo>
                  <a:pt x="21188" y="13766"/>
                </a:lnTo>
                <a:lnTo>
                  <a:pt x="21012" y="14325"/>
                </a:lnTo>
                <a:lnTo>
                  <a:pt x="20807" y="14870"/>
                </a:lnTo>
                <a:lnTo>
                  <a:pt x="20574" y="15401"/>
                </a:lnTo>
                <a:lnTo>
                  <a:pt x="20314" y="15917"/>
                </a:lnTo>
                <a:lnTo>
                  <a:pt x="20027" y="16416"/>
                </a:lnTo>
                <a:lnTo>
                  <a:pt x="19715" y="16898"/>
                </a:lnTo>
                <a:lnTo>
                  <a:pt x="19379" y="17362"/>
                </a:lnTo>
                <a:lnTo>
                  <a:pt x="19019" y="17807"/>
                </a:lnTo>
                <a:lnTo>
                  <a:pt x="18636" y="18232"/>
                </a:lnTo>
                <a:lnTo>
                  <a:pt x="18232" y="18637"/>
                </a:lnTo>
                <a:lnTo>
                  <a:pt x="17807" y="19019"/>
                </a:lnTo>
                <a:lnTo>
                  <a:pt x="17362" y="19379"/>
                </a:lnTo>
                <a:lnTo>
                  <a:pt x="16898" y="19715"/>
                </a:lnTo>
                <a:lnTo>
                  <a:pt x="16416" y="20027"/>
                </a:lnTo>
                <a:lnTo>
                  <a:pt x="15917" y="20314"/>
                </a:lnTo>
                <a:lnTo>
                  <a:pt x="15401" y="20574"/>
                </a:lnTo>
                <a:lnTo>
                  <a:pt x="14870" y="20807"/>
                </a:lnTo>
                <a:lnTo>
                  <a:pt x="14325" y="21012"/>
                </a:lnTo>
                <a:lnTo>
                  <a:pt x="13766" y="21188"/>
                </a:lnTo>
                <a:lnTo>
                  <a:pt x="13194" y="21334"/>
                </a:lnTo>
                <a:lnTo>
                  <a:pt x="12611" y="21449"/>
                </a:lnTo>
                <a:lnTo>
                  <a:pt x="12017" y="21532"/>
                </a:lnTo>
                <a:lnTo>
                  <a:pt x="11413" y="21583"/>
                </a:lnTo>
                <a:lnTo>
                  <a:pt x="10800" y="21600"/>
                </a:lnTo>
                <a:lnTo>
                  <a:pt x="10187" y="21583"/>
                </a:lnTo>
                <a:lnTo>
                  <a:pt x="9583" y="21532"/>
                </a:lnTo>
                <a:lnTo>
                  <a:pt x="8989" y="21449"/>
                </a:lnTo>
                <a:lnTo>
                  <a:pt x="8406" y="21334"/>
                </a:lnTo>
                <a:lnTo>
                  <a:pt x="7835" y="21188"/>
                </a:lnTo>
                <a:lnTo>
                  <a:pt x="7276" y="21012"/>
                </a:lnTo>
                <a:lnTo>
                  <a:pt x="6730" y="20807"/>
                </a:lnTo>
                <a:lnTo>
                  <a:pt x="6199" y="20574"/>
                </a:lnTo>
                <a:lnTo>
                  <a:pt x="5684" y="20314"/>
                </a:lnTo>
                <a:lnTo>
                  <a:pt x="5185" y="20027"/>
                </a:lnTo>
                <a:lnTo>
                  <a:pt x="4702" y="19715"/>
                </a:lnTo>
                <a:lnTo>
                  <a:pt x="4238" y="19379"/>
                </a:lnTo>
                <a:lnTo>
                  <a:pt x="3793" y="19019"/>
                </a:lnTo>
                <a:lnTo>
                  <a:pt x="3368" y="18637"/>
                </a:lnTo>
                <a:lnTo>
                  <a:pt x="2964" y="18232"/>
                </a:lnTo>
                <a:lnTo>
                  <a:pt x="2581" y="17807"/>
                </a:lnTo>
                <a:lnTo>
                  <a:pt x="2221" y="17362"/>
                </a:lnTo>
                <a:lnTo>
                  <a:pt x="1885" y="16898"/>
                </a:lnTo>
                <a:lnTo>
                  <a:pt x="1573" y="16416"/>
                </a:lnTo>
                <a:lnTo>
                  <a:pt x="1286" y="15917"/>
                </a:lnTo>
                <a:lnTo>
                  <a:pt x="1026" y="15401"/>
                </a:lnTo>
                <a:lnTo>
                  <a:pt x="793" y="14870"/>
                </a:lnTo>
                <a:lnTo>
                  <a:pt x="588" y="14325"/>
                </a:lnTo>
                <a:lnTo>
                  <a:pt x="412" y="13766"/>
                </a:lnTo>
                <a:lnTo>
                  <a:pt x="266" y="13195"/>
                </a:lnTo>
                <a:lnTo>
                  <a:pt x="151" y="12611"/>
                </a:lnTo>
                <a:lnTo>
                  <a:pt x="68" y="12017"/>
                </a:lnTo>
                <a:lnTo>
                  <a:pt x="17" y="11414"/>
                </a:lnTo>
                <a:lnTo>
                  <a:pt x="0" y="10801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bg object 21" descr="bg object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212" y="1045463"/>
            <a:ext cx="1155192" cy="1150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g object 22" descr="bg object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319" y="1050632"/>
            <a:ext cx="1116814" cy="11114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bg object 23"/>
          <p:cNvGrpSpPr/>
          <p:nvPr/>
        </p:nvGrpSpPr>
        <p:grpSpPr>
          <a:xfrm>
            <a:off x="187319" y="1050632"/>
            <a:ext cx="1116813" cy="1111478"/>
            <a:chOff x="0" y="0"/>
            <a:chExt cx="1116812" cy="1111476"/>
          </a:xfrm>
        </p:grpSpPr>
        <p:sp>
          <p:nvSpPr>
            <p:cNvPr id="9" name="الشكل"/>
            <p:cNvSpPr/>
            <p:nvPr/>
          </p:nvSpPr>
          <p:spPr>
            <a:xfrm>
              <a:off x="0" y="0"/>
              <a:ext cx="1116813" cy="111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3977"/>
                  </a:moveTo>
                  <a:lnTo>
                    <a:pt x="2897" y="3279"/>
                  </a:lnTo>
                  <a:lnTo>
                    <a:pt x="3549" y="2648"/>
                  </a:lnTo>
                  <a:lnTo>
                    <a:pt x="4244" y="2082"/>
                  </a:lnTo>
                  <a:lnTo>
                    <a:pt x="4977" y="1583"/>
                  </a:lnTo>
                  <a:lnTo>
                    <a:pt x="5744" y="1152"/>
                  </a:lnTo>
                  <a:lnTo>
                    <a:pt x="6540" y="788"/>
                  </a:lnTo>
                  <a:lnTo>
                    <a:pt x="7360" y="492"/>
                  </a:lnTo>
                  <a:lnTo>
                    <a:pt x="8200" y="265"/>
                  </a:lnTo>
                  <a:lnTo>
                    <a:pt x="9055" y="107"/>
                  </a:lnTo>
                  <a:lnTo>
                    <a:pt x="9921" y="19"/>
                  </a:lnTo>
                  <a:lnTo>
                    <a:pt x="10794" y="0"/>
                  </a:lnTo>
                  <a:lnTo>
                    <a:pt x="11668" y="52"/>
                  </a:lnTo>
                  <a:lnTo>
                    <a:pt x="12539" y="175"/>
                  </a:lnTo>
                  <a:lnTo>
                    <a:pt x="13403" y="369"/>
                  </a:lnTo>
                  <a:lnTo>
                    <a:pt x="14255" y="635"/>
                  </a:lnTo>
                  <a:lnTo>
                    <a:pt x="15090" y="973"/>
                  </a:lnTo>
                  <a:lnTo>
                    <a:pt x="15904" y="1384"/>
                  </a:lnTo>
                  <a:lnTo>
                    <a:pt x="16693" y="1869"/>
                  </a:lnTo>
                  <a:lnTo>
                    <a:pt x="17452" y="2427"/>
                  </a:lnTo>
                  <a:lnTo>
                    <a:pt x="18161" y="3046"/>
                  </a:lnTo>
                  <a:lnTo>
                    <a:pt x="18806" y="3712"/>
                  </a:lnTo>
                  <a:lnTo>
                    <a:pt x="19386" y="4419"/>
                  </a:lnTo>
                  <a:lnTo>
                    <a:pt x="19899" y="5162"/>
                  </a:lnTo>
                  <a:lnTo>
                    <a:pt x="20346" y="5938"/>
                  </a:lnTo>
                  <a:lnTo>
                    <a:pt x="20726" y="6741"/>
                  </a:lnTo>
                  <a:lnTo>
                    <a:pt x="21038" y="7568"/>
                  </a:lnTo>
                  <a:lnTo>
                    <a:pt x="21282" y="8412"/>
                  </a:lnTo>
                  <a:lnTo>
                    <a:pt x="21458" y="9271"/>
                  </a:lnTo>
                  <a:lnTo>
                    <a:pt x="21564" y="10140"/>
                  </a:lnTo>
                  <a:lnTo>
                    <a:pt x="21600" y="11013"/>
                  </a:lnTo>
                  <a:lnTo>
                    <a:pt x="21566" y="11886"/>
                  </a:lnTo>
                  <a:lnTo>
                    <a:pt x="21461" y="12755"/>
                  </a:lnTo>
                  <a:lnTo>
                    <a:pt x="21284" y="13615"/>
                  </a:lnTo>
                  <a:lnTo>
                    <a:pt x="21035" y="14462"/>
                  </a:lnTo>
                  <a:lnTo>
                    <a:pt x="20714" y="15290"/>
                  </a:lnTo>
                  <a:lnTo>
                    <a:pt x="20319" y="16096"/>
                  </a:lnTo>
                  <a:lnTo>
                    <a:pt x="19851" y="16875"/>
                  </a:lnTo>
                  <a:lnTo>
                    <a:pt x="19309" y="17623"/>
                  </a:lnTo>
                  <a:lnTo>
                    <a:pt x="18703" y="18320"/>
                  </a:lnTo>
                  <a:lnTo>
                    <a:pt x="18051" y="18952"/>
                  </a:lnTo>
                  <a:lnTo>
                    <a:pt x="17356" y="19517"/>
                  </a:lnTo>
                  <a:lnTo>
                    <a:pt x="16623" y="20016"/>
                  </a:lnTo>
                  <a:lnTo>
                    <a:pt x="15856" y="20448"/>
                  </a:lnTo>
                  <a:lnTo>
                    <a:pt x="15061" y="20812"/>
                  </a:lnTo>
                  <a:lnTo>
                    <a:pt x="14241" y="21107"/>
                  </a:lnTo>
                  <a:lnTo>
                    <a:pt x="13401" y="21335"/>
                  </a:lnTo>
                  <a:lnTo>
                    <a:pt x="12545" y="21493"/>
                  </a:lnTo>
                  <a:lnTo>
                    <a:pt x="11679" y="21581"/>
                  </a:lnTo>
                  <a:lnTo>
                    <a:pt x="10807" y="21600"/>
                  </a:lnTo>
                  <a:lnTo>
                    <a:pt x="9933" y="21548"/>
                  </a:lnTo>
                  <a:lnTo>
                    <a:pt x="9061" y="21426"/>
                  </a:lnTo>
                  <a:lnTo>
                    <a:pt x="8198" y="21232"/>
                  </a:lnTo>
                  <a:lnTo>
                    <a:pt x="7346" y="20966"/>
                  </a:lnTo>
                  <a:lnTo>
                    <a:pt x="6510" y="20628"/>
                  </a:lnTo>
                  <a:lnTo>
                    <a:pt x="5696" y="20217"/>
                  </a:lnTo>
                  <a:lnTo>
                    <a:pt x="4907" y="19733"/>
                  </a:lnTo>
                  <a:lnTo>
                    <a:pt x="4149" y="19175"/>
                  </a:lnTo>
                  <a:lnTo>
                    <a:pt x="3439" y="18556"/>
                  </a:lnTo>
                  <a:lnTo>
                    <a:pt x="2794" y="17890"/>
                  </a:lnTo>
                  <a:lnTo>
                    <a:pt x="2215" y="17183"/>
                  </a:lnTo>
                  <a:lnTo>
                    <a:pt x="1701" y="16440"/>
                  </a:lnTo>
                  <a:lnTo>
                    <a:pt x="1254" y="15664"/>
                  </a:lnTo>
                  <a:lnTo>
                    <a:pt x="874" y="14861"/>
                  </a:lnTo>
                  <a:lnTo>
                    <a:pt x="562" y="14034"/>
                  </a:lnTo>
                  <a:lnTo>
                    <a:pt x="318" y="13189"/>
                  </a:lnTo>
                  <a:lnTo>
                    <a:pt x="142" y="12330"/>
                  </a:lnTo>
                  <a:lnTo>
                    <a:pt x="36" y="11462"/>
                  </a:lnTo>
                  <a:lnTo>
                    <a:pt x="0" y="10589"/>
                  </a:lnTo>
                  <a:lnTo>
                    <a:pt x="34" y="9715"/>
                  </a:lnTo>
                  <a:lnTo>
                    <a:pt x="139" y="8846"/>
                  </a:lnTo>
                  <a:lnTo>
                    <a:pt x="316" y="7986"/>
                  </a:lnTo>
                  <a:lnTo>
                    <a:pt x="565" y="7139"/>
                  </a:lnTo>
                  <a:lnTo>
                    <a:pt x="886" y="6310"/>
                  </a:lnTo>
                  <a:lnTo>
                    <a:pt x="1281" y="5504"/>
                  </a:lnTo>
                  <a:lnTo>
                    <a:pt x="1749" y="4724"/>
                  </a:lnTo>
                  <a:lnTo>
                    <a:pt x="2292" y="3977"/>
                  </a:lnTo>
                  <a:close/>
                </a:path>
              </a:pathLst>
            </a:custGeom>
            <a:noFill/>
            <a:ln w="7349" cap="flat">
              <a:solidFill>
                <a:srgbClr val="C6B7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الشكل"/>
            <p:cNvSpPr/>
            <p:nvPr/>
          </p:nvSpPr>
          <p:spPr>
            <a:xfrm>
              <a:off x="130637" y="130891"/>
              <a:ext cx="855566" cy="84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68" y="3944"/>
                  </a:moveTo>
                  <a:lnTo>
                    <a:pt x="1596" y="4895"/>
                  </a:lnTo>
                  <a:lnTo>
                    <a:pt x="1043" y="5895"/>
                  </a:lnTo>
                  <a:lnTo>
                    <a:pt x="608" y="6935"/>
                  </a:lnTo>
                  <a:lnTo>
                    <a:pt x="290" y="8006"/>
                  </a:lnTo>
                  <a:lnTo>
                    <a:pt x="88" y="9099"/>
                  </a:lnTo>
                  <a:lnTo>
                    <a:pt x="0" y="10204"/>
                  </a:lnTo>
                  <a:lnTo>
                    <a:pt x="26" y="11311"/>
                  </a:lnTo>
                  <a:lnTo>
                    <a:pt x="163" y="12412"/>
                  </a:lnTo>
                  <a:lnTo>
                    <a:pt x="412" y="13498"/>
                  </a:lnTo>
                  <a:lnTo>
                    <a:pt x="771" y="14558"/>
                  </a:lnTo>
                  <a:lnTo>
                    <a:pt x="1238" y="15585"/>
                  </a:lnTo>
                  <a:lnTo>
                    <a:pt x="1813" y="16567"/>
                  </a:lnTo>
                  <a:lnTo>
                    <a:pt x="2495" y="17497"/>
                  </a:lnTo>
                  <a:lnTo>
                    <a:pt x="3282" y="18365"/>
                  </a:lnTo>
                  <a:lnTo>
                    <a:pt x="4172" y="19161"/>
                  </a:lnTo>
                  <a:lnTo>
                    <a:pt x="5141" y="19859"/>
                  </a:lnTo>
                  <a:lnTo>
                    <a:pt x="6155" y="20439"/>
                  </a:lnTo>
                  <a:lnTo>
                    <a:pt x="7207" y="20901"/>
                  </a:lnTo>
                  <a:lnTo>
                    <a:pt x="8286" y="21248"/>
                  </a:lnTo>
                  <a:lnTo>
                    <a:pt x="9383" y="21479"/>
                  </a:lnTo>
                  <a:lnTo>
                    <a:pt x="10490" y="21596"/>
                  </a:lnTo>
                  <a:lnTo>
                    <a:pt x="11596" y="21600"/>
                  </a:lnTo>
                  <a:lnTo>
                    <a:pt x="12693" y="21491"/>
                  </a:lnTo>
                  <a:lnTo>
                    <a:pt x="13771" y="21271"/>
                  </a:lnTo>
                  <a:lnTo>
                    <a:pt x="14822" y="20939"/>
                  </a:lnTo>
                  <a:lnTo>
                    <a:pt x="15835" y="20499"/>
                  </a:lnTo>
                  <a:lnTo>
                    <a:pt x="16802" y="19949"/>
                  </a:lnTo>
                  <a:lnTo>
                    <a:pt x="17713" y="19291"/>
                  </a:lnTo>
                  <a:lnTo>
                    <a:pt x="18560" y="18527"/>
                  </a:lnTo>
                  <a:lnTo>
                    <a:pt x="19332" y="17656"/>
                  </a:lnTo>
                  <a:lnTo>
                    <a:pt x="20004" y="16705"/>
                  </a:lnTo>
                  <a:lnTo>
                    <a:pt x="20557" y="15704"/>
                  </a:lnTo>
                  <a:lnTo>
                    <a:pt x="20992" y="14664"/>
                  </a:lnTo>
                  <a:lnTo>
                    <a:pt x="21310" y="13592"/>
                  </a:lnTo>
                  <a:lnTo>
                    <a:pt x="21512" y="12500"/>
                  </a:lnTo>
                  <a:lnTo>
                    <a:pt x="21600" y="11395"/>
                  </a:lnTo>
                  <a:lnTo>
                    <a:pt x="21574" y="10287"/>
                  </a:lnTo>
                  <a:lnTo>
                    <a:pt x="21437" y="9186"/>
                  </a:lnTo>
                  <a:lnTo>
                    <a:pt x="21188" y="8101"/>
                  </a:lnTo>
                  <a:lnTo>
                    <a:pt x="20829" y="7041"/>
                  </a:lnTo>
                  <a:lnTo>
                    <a:pt x="20362" y="6015"/>
                  </a:lnTo>
                  <a:lnTo>
                    <a:pt x="19787" y="5032"/>
                  </a:lnTo>
                  <a:lnTo>
                    <a:pt x="19105" y="4103"/>
                  </a:lnTo>
                  <a:lnTo>
                    <a:pt x="18319" y="3235"/>
                  </a:lnTo>
                  <a:lnTo>
                    <a:pt x="17428" y="2439"/>
                  </a:lnTo>
                  <a:lnTo>
                    <a:pt x="16459" y="1741"/>
                  </a:lnTo>
                  <a:lnTo>
                    <a:pt x="15445" y="1161"/>
                  </a:lnTo>
                  <a:lnTo>
                    <a:pt x="14393" y="699"/>
                  </a:lnTo>
                  <a:lnTo>
                    <a:pt x="13314" y="352"/>
                  </a:lnTo>
                  <a:lnTo>
                    <a:pt x="12217" y="121"/>
                  </a:lnTo>
                  <a:lnTo>
                    <a:pt x="11110" y="4"/>
                  </a:lnTo>
                  <a:lnTo>
                    <a:pt x="10004" y="0"/>
                  </a:lnTo>
                  <a:lnTo>
                    <a:pt x="8907" y="109"/>
                  </a:lnTo>
                  <a:lnTo>
                    <a:pt x="7828" y="329"/>
                  </a:lnTo>
                  <a:lnTo>
                    <a:pt x="6778" y="661"/>
                  </a:lnTo>
                  <a:lnTo>
                    <a:pt x="5765" y="1101"/>
                  </a:lnTo>
                  <a:lnTo>
                    <a:pt x="4798" y="1651"/>
                  </a:lnTo>
                  <a:lnTo>
                    <a:pt x="3887" y="2309"/>
                  </a:lnTo>
                  <a:lnTo>
                    <a:pt x="3040" y="3073"/>
                  </a:lnTo>
                  <a:lnTo>
                    <a:pt x="2268" y="3944"/>
                  </a:lnTo>
                  <a:close/>
                </a:path>
              </a:pathLst>
            </a:custGeom>
            <a:noFill/>
            <a:ln w="7349" cap="flat">
              <a:solidFill>
                <a:srgbClr val="C6B79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" name="bg object 24"/>
          <p:cNvSpPr/>
          <p:nvPr/>
        </p:nvSpPr>
        <p:spPr>
          <a:xfrm>
            <a:off x="1012874" y="0"/>
            <a:ext cx="813117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" name="bg object 25" descr="bg object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g object 26"/>
          <p:cNvSpPr/>
          <p:nvPr/>
        </p:nvSpPr>
        <p:spPr>
          <a:xfrm>
            <a:off x="1014983" y="0"/>
            <a:ext cx="731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نص العنوان"/>
          <p:cNvSpPr txBox="1"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16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8433925" y="6377940"/>
            <a:ext cx="252876" cy="273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600" u="none">
          <a:solidFill>
            <a:srgbClr val="FF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1.png"/><Relationship Id="rId4" Type="http://schemas.openxmlformats.org/officeDocument/2006/relationships/image" Target="../media/image1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14.png"/><Relationship Id="rId4" Type="http://schemas.openxmlformats.org/officeDocument/2006/relationships/image" Target="../media/image2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14.png"/><Relationship Id="rId4" Type="http://schemas.openxmlformats.org/officeDocument/2006/relationships/image" Target="../media/image2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4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9.png"/><Relationship Id="rId5" Type="http://schemas.openxmlformats.org/officeDocument/2006/relationships/image" Target="../media/image1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jpeg"/><Relationship Id="rId4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908683"/>
            <a:ext cx="4541011" cy="594931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object 3"/>
          <p:cNvSpPr txBox="1"/>
          <p:nvPr>
            <p:ph type="title"/>
          </p:nvPr>
        </p:nvSpPr>
        <p:spPr>
          <a:xfrm>
            <a:off x="1479040" y="421005"/>
            <a:ext cx="5885817" cy="51371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0" spc="-100" sz="3200">
                <a:solidFill>
                  <a:srgbClr val="000000"/>
                </a:solidFill>
              </a:defRPr>
            </a:pPr>
            <a:r>
              <a:t>TRACHEA</a:t>
            </a:r>
            <a:r>
              <a:rPr spc="0"/>
              <a:t> ,</a:t>
            </a:r>
            <a:r>
              <a:t> </a:t>
            </a:r>
            <a:r>
              <a:rPr spc="-300"/>
              <a:t>BRONCHI</a:t>
            </a:r>
            <a:r>
              <a:rPr spc="0"/>
              <a:t> &amp;</a:t>
            </a:r>
            <a:r>
              <a:t> PLEURA</a:t>
            </a:r>
          </a:p>
        </p:txBody>
      </p:sp>
      <p:sp>
        <p:nvSpPr>
          <p:cNvPr id="83" name="object 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1905" algn="ctr">
              <a:spcBef>
                <a:spcPts val="700"/>
              </a:spcBef>
              <a:defRPr spc="-100"/>
            </a:pPr>
            <a:r>
              <a:t>BY</a:t>
            </a:r>
          </a:p>
          <a:p>
            <a:pPr marR="5080" indent="12700" algn="ctr">
              <a:lnSpc>
                <a:spcPct val="98100"/>
              </a:lnSpc>
              <a:spcBef>
                <a:spcPts val="600"/>
              </a:spcBef>
              <a:defRPr spc="-200"/>
            </a:pPr>
            <a:r>
              <a:t>DR</a:t>
            </a:r>
            <a:r>
              <a:rPr spc="0"/>
              <a:t> </a:t>
            </a:r>
            <a:r>
              <a:t>ABULMAATY</a:t>
            </a:r>
            <a:r>
              <a:rPr spc="0"/>
              <a:t> </a:t>
            </a:r>
            <a:r>
              <a:t>MOHAMED </a:t>
            </a:r>
            <a:r>
              <a:rPr spc="-100"/>
              <a:t>ASSISTANT PROFESSOR </a:t>
            </a:r>
            <a:r>
              <a:t>ANATOMY</a:t>
            </a:r>
            <a:r>
              <a:rPr spc="0"/>
              <a:t> &amp; </a:t>
            </a:r>
            <a:r>
              <a:t>EMBRYOLOGY MUTAH</a:t>
            </a:r>
            <a:r>
              <a:rPr spc="0"/>
              <a:t> </a:t>
            </a:r>
            <a:r>
              <a:rPr spc="-100"/>
              <a:t>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802" y="2348483"/>
            <a:ext cx="7414261" cy="268528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object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49860">
              <a:spcBef>
                <a:spcPts val="100"/>
              </a:spcBef>
              <a:defRPr spc="-100"/>
            </a:lvl1pPr>
          </a:lstStyle>
          <a:p>
            <a:pPr/>
            <a:r>
              <a:t>BRONCHI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4053" y="9525"/>
            <a:ext cx="4139946" cy="4139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0"/>
            <a:ext cx="19095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object 4"/>
          <p:cNvSpPr txBox="1"/>
          <p:nvPr>
            <p:ph type="title"/>
          </p:nvPr>
        </p:nvSpPr>
        <p:spPr>
          <a:xfrm>
            <a:off x="1124202" y="70560"/>
            <a:ext cx="1456057" cy="452121"/>
          </a:xfrm>
          <a:prstGeom prst="rect">
            <a:avLst/>
          </a:prstGeom>
        </p:spPr>
        <p:txBody>
          <a:bodyPr/>
          <a:lstStyle>
            <a:lvl1pPr indent="12700">
              <a:defRPr b="0" spc="-200" sz="2800"/>
            </a:lvl1pPr>
          </a:lstStyle>
          <a:p>
            <a:pPr/>
            <a:r>
              <a:t>BRONCHI</a:t>
            </a:r>
          </a:p>
        </p:txBody>
      </p:sp>
      <p:sp>
        <p:nvSpPr>
          <p:cNvPr id="143" name="object 5"/>
          <p:cNvSpPr txBox="1"/>
          <p:nvPr/>
        </p:nvSpPr>
        <p:spPr>
          <a:xfrm>
            <a:off x="1204974" y="584859"/>
            <a:ext cx="4180842" cy="3948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tabLst>
                <a:tab pos="1981200" algn="l"/>
              </a:tabLst>
              <a:defRPr spc="-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Trachea,</a:t>
            </a:r>
            <a:r>
              <a:rPr spc="-65"/>
              <a:t> </a:t>
            </a:r>
            <a:r>
              <a:t>divides</a:t>
            </a:r>
            <a:r>
              <a:rPr spc="0"/>
              <a:t>	</a:t>
            </a:r>
            <a:r>
              <a:rPr spc="-19"/>
              <a:t>into</a:t>
            </a:r>
          </a:p>
          <a:p>
            <a:pPr marR="1216025" indent="82550" rtl="0">
              <a:lnSpc>
                <a:spcPct val="1227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 spc="-45"/>
              <a:t> </a:t>
            </a:r>
            <a:r>
              <a:t>main</a:t>
            </a:r>
            <a:r>
              <a:rPr spc="-19"/>
              <a:t> </a:t>
            </a:r>
            <a:r>
              <a:t>bronchi</a:t>
            </a:r>
            <a:r>
              <a:rPr spc="-35"/>
              <a:t> </a:t>
            </a:r>
            <a:r>
              <a:t>(1ry)</a:t>
            </a:r>
            <a:r>
              <a:rPr spc="-45"/>
              <a:t> </a:t>
            </a:r>
            <a:r>
              <a:rPr spc="-19"/>
              <a:t>then </a:t>
            </a:r>
            <a:r>
              <a:t>Lobar</a:t>
            </a:r>
            <a:r>
              <a:rPr spc="-39"/>
              <a:t> </a:t>
            </a:r>
            <a:r>
              <a:t>bronchi</a:t>
            </a:r>
            <a:r>
              <a:rPr spc="-45"/>
              <a:t> </a:t>
            </a:r>
            <a:r>
              <a:t>(2ry)</a:t>
            </a:r>
            <a:r>
              <a:rPr spc="-50"/>
              <a:t> </a:t>
            </a:r>
            <a:r>
              <a:rPr spc="-19"/>
              <a:t>then</a:t>
            </a:r>
          </a:p>
          <a:p>
            <a:pPr marR="29844" indent="82550" rtl="0">
              <a:lnSpc>
                <a:spcPct val="1227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Segmental</a:t>
            </a:r>
            <a:r>
              <a:rPr spc="-39"/>
              <a:t> </a:t>
            </a:r>
            <a:r>
              <a:t>bronchi</a:t>
            </a:r>
            <a:r>
              <a:rPr spc="-65"/>
              <a:t> </a:t>
            </a:r>
            <a:r>
              <a:t>(3ry)</a:t>
            </a:r>
            <a:r>
              <a:rPr spc="-70"/>
              <a:t> </a:t>
            </a:r>
            <a:r>
              <a:rPr spc="-19"/>
              <a:t>then Terminal</a:t>
            </a:r>
            <a:r>
              <a:rPr spc="-75"/>
              <a:t> </a:t>
            </a:r>
            <a:r>
              <a:t>bronchiole,</a:t>
            </a:r>
            <a:r>
              <a:rPr spc="-95"/>
              <a:t> </a:t>
            </a:r>
            <a:r>
              <a:t>(millions)</a:t>
            </a:r>
            <a:r>
              <a:rPr spc="-60"/>
              <a:t> </a:t>
            </a:r>
            <a:r>
              <a:rPr spc="-19"/>
              <a:t>then </a:t>
            </a:r>
            <a:r>
              <a:t>Respiratory</a:t>
            </a:r>
            <a:r>
              <a:rPr spc="-100"/>
              <a:t> </a:t>
            </a:r>
            <a:r>
              <a:rPr spc="-9"/>
              <a:t>bronchioles,</a:t>
            </a:r>
          </a:p>
          <a:p>
            <a:pPr marR="41275" indent="82550" rtl="0">
              <a:lnSpc>
                <a:spcPct val="1227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</a:t>
            </a:r>
            <a:r>
              <a:rPr spc="-65"/>
              <a:t> </a:t>
            </a:r>
            <a:r>
              <a:t>divide</a:t>
            </a:r>
            <a:r>
              <a:rPr spc="-45"/>
              <a:t> </a:t>
            </a:r>
            <a:r>
              <a:t>into</a:t>
            </a:r>
            <a:r>
              <a:rPr spc="-19"/>
              <a:t> </a:t>
            </a:r>
            <a:r>
              <a:rPr spc="-9"/>
              <a:t>2-</a:t>
            </a:r>
            <a:r>
              <a:rPr spc="-60"/>
              <a:t>11</a:t>
            </a:r>
            <a:r>
              <a:rPr spc="-125"/>
              <a:t> </a:t>
            </a:r>
            <a:r>
              <a:t>Alveolar</a:t>
            </a:r>
            <a:r>
              <a:rPr spc="-35"/>
              <a:t> </a:t>
            </a:r>
            <a:r>
              <a:rPr spc="-9"/>
              <a:t>ducts </a:t>
            </a:r>
            <a:r>
              <a:t>that</a:t>
            </a:r>
            <a:r>
              <a:rPr spc="-65"/>
              <a:t> </a:t>
            </a:r>
            <a:r>
              <a:rPr spc="-9"/>
              <a:t>enter</a:t>
            </a:r>
            <a:r>
              <a:rPr spc="-125"/>
              <a:t> </a:t>
            </a:r>
            <a:r>
              <a:t>Alveolar</a:t>
            </a:r>
            <a:r>
              <a:rPr spc="-25"/>
              <a:t> </a:t>
            </a:r>
            <a:r>
              <a:rPr spc="-19"/>
              <a:t>sac,</a:t>
            </a:r>
          </a:p>
          <a:p>
            <a:pPr indent="8255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55"/>
              <a:t> </a:t>
            </a:r>
            <a:r>
              <a:t>alveoli</a:t>
            </a:r>
            <a:r>
              <a:rPr spc="-50"/>
              <a:t> </a:t>
            </a:r>
            <a:r>
              <a:t>arise</a:t>
            </a:r>
            <a:r>
              <a:rPr spc="-39"/>
              <a:t> </a:t>
            </a:r>
            <a:r>
              <a:rPr spc="-19"/>
              <a:t>from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35"/>
              <a:t> </a:t>
            </a:r>
            <a:r>
              <a:t>wall</a:t>
            </a:r>
            <a:r>
              <a:rPr spc="-39"/>
              <a:t> </a:t>
            </a:r>
            <a:r>
              <a:t>of</a:t>
            </a:r>
            <a:r>
              <a:rPr spc="-35"/>
              <a:t> </a:t>
            </a:r>
            <a:r>
              <a:t>alveolar</a:t>
            </a:r>
            <a:r>
              <a:rPr spc="-25"/>
              <a:t> </a:t>
            </a:r>
            <a:r>
              <a:t>sac</a:t>
            </a:r>
            <a:r>
              <a:rPr spc="-39"/>
              <a:t> </a:t>
            </a:r>
            <a:r>
              <a:t>as</a:t>
            </a:r>
            <a:r>
              <a:rPr spc="-39"/>
              <a:t> </a:t>
            </a:r>
            <a:r>
              <a:rPr spc="-9"/>
              <a:t>diverticula</a:t>
            </a:r>
          </a:p>
        </p:txBody>
      </p:sp>
      <p:pic>
        <p:nvPicPr>
          <p:cNvPr id="144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0215" y="4149087"/>
            <a:ext cx="2664333" cy="2708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11" y="0"/>
            <a:ext cx="19095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object 3"/>
          <p:cNvSpPr txBox="1"/>
          <p:nvPr>
            <p:ph type="title"/>
          </p:nvPr>
        </p:nvSpPr>
        <p:spPr>
          <a:xfrm>
            <a:off x="1124202" y="70560"/>
            <a:ext cx="1456057" cy="452121"/>
          </a:xfrm>
          <a:prstGeom prst="rect">
            <a:avLst/>
          </a:prstGeom>
        </p:spPr>
        <p:txBody>
          <a:bodyPr/>
          <a:lstStyle>
            <a:lvl1pPr indent="12700">
              <a:defRPr b="0" spc="-200" sz="2800"/>
            </a:lvl1pPr>
          </a:lstStyle>
          <a:p>
            <a:pPr/>
            <a:r>
              <a:t>BRONCHI</a:t>
            </a:r>
          </a:p>
        </p:txBody>
      </p:sp>
      <p:sp>
        <p:nvSpPr>
          <p:cNvPr id="148" name="object 4"/>
          <p:cNvSpPr txBox="1"/>
          <p:nvPr/>
        </p:nvSpPr>
        <p:spPr>
          <a:xfrm>
            <a:off x="1204974" y="583456"/>
            <a:ext cx="7809867" cy="2685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pc="-10"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N.B.:-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39"/>
              <a:t> </a:t>
            </a:r>
            <a:r>
              <a:rPr spc="-65"/>
              <a:t>RT</a:t>
            </a:r>
            <a:r>
              <a:rPr spc="-70"/>
              <a:t> </a:t>
            </a:r>
            <a:r>
              <a:t>main</a:t>
            </a:r>
            <a:r>
              <a:rPr spc="-19"/>
              <a:t> </a:t>
            </a:r>
            <a:r>
              <a:t>bronchus</a:t>
            </a:r>
            <a:r>
              <a:rPr spc="-50"/>
              <a:t> </a:t>
            </a:r>
            <a:r>
              <a:t>is</a:t>
            </a:r>
            <a:r>
              <a:rPr spc="-45"/>
              <a:t> </a:t>
            </a:r>
            <a:r>
              <a:t>wide,</a:t>
            </a:r>
            <a:r>
              <a:rPr spc="-39"/>
              <a:t> </a:t>
            </a:r>
            <a:r>
              <a:t>short</a:t>
            </a:r>
            <a:r>
              <a:rPr spc="-45"/>
              <a:t> </a:t>
            </a:r>
            <a:r>
              <a:t>(2.5</a:t>
            </a:r>
            <a:r>
              <a:rPr spc="-30"/>
              <a:t> </a:t>
            </a:r>
            <a:r>
              <a:t>cm)</a:t>
            </a:r>
            <a:r>
              <a:rPr spc="-15"/>
              <a:t> </a:t>
            </a:r>
            <a:r>
              <a:t>–</a:t>
            </a:r>
            <a:r>
              <a:rPr spc="-39"/>
              <a:t> </a:t>
            </a:r>
            <a:r>
              <a:rPr spc="-9"/>
              <a:t>vertical,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Before</a:t>
            </a:r>
            <a:r>
              <a:rPr spc="-39"/>
              <a:t> </a:t>
            </a:r>
            <a:r>
              <a:t>the</a:t>
            </a:r>
            <a:r>
              <a:rPr spc="-50"/>
              <a:t> </a:t>
            </a:r>
            <a:r>
              <a:t>lung</a:t>
            </a:r>
            <a:r>
              <a:rPr spc="-60"/>
              <a:t> </a:t>
            </a:r>
            <a:r>
              <a:t>it</a:t>
            </a:r>
            <a:r>
              <a:rPr spc="-50"/>
              <a:t> </a:t>
            </a:r>
            <a:r>
              <a:t>gives</a:t>
            </a:r>
            <a:r>
              <a:rPr spc="-45"/>
              <a:t> </a:t>
            </a:r>
            <a:r>
              <a:t>superior</a:t>
            </a:r>
            <a:r>
              <a:rPr spc="-50"/>
              <a:t> </a:t>
            </a:r>
            <a:r>
              <a:t>lobar</a:t>
            </a:r>
            <a:r>
              <a:rPr spc="-50"/>
              <a:t> </a:t>
            </a:r>
            <a:r>
              <a:t>bronchus</a:t>
            </a:r>
            <a:r>
              <a:rPr spc="-60"/>
              <a:t> </a:t>
            </a:r>
            <a:r>
              <a:t>then</a:t>
            </a:r>
            <a:r>
              <a:rPr spc="-35"/>
              <a:t> </a:t>
            </a:r>
            <a:r>
              <a:t>inside</a:t>
            </a:r>
            <a:r>
              <a:rPr spc="-60"/>
              <a:t> </a:t>
            </a:r>
            <a:r>
              <a:t>the</a:t>
            </a:r>
            <a:r>
              <a:rPr spc="-45"/>
              <a:t> </a:t>
            </a:r>
            <a:r>
              <a:rPr spc="-19"/>
              <a:t>lung</a:t>
            </a:r>
          </a:p>
          <a:p>
            <a:pPr indent="12700" rtl="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</a:t>
            </a:r>
            <a:r>
              <a:rPr spc="-55"/>
              <a:t> </a:t>
            </a:r>
            <a:r>
              <a:t>divided</a:t>
            </a:r>
            <a:r>
              <a:rPr spc="-55"/>
              <a:t> </a:t>
            </a:r>
            <a:r>
              <a:t>into</a:t>
            </a:r>
            <a:r>
              <a:rPr spc="-55"/>
              <a:t> </a:t>
            </a:r>
            <a:r>
              <a:t>middle,</a:t>
            </a:r>
            <a:r>
              <a:rPr spc="-39"/>
              <a:t> </a:t>
            </a:r>
            <a:r>
              <a:t>inferior</a:t>
            </a:r>
            <a:r>
              <a:rPr spc="-39"/>
              <a:t> </a:t>
            </a:r>
            <a:r>
              <a:t>lobar</a:t>
            </a:r>
            <a:r>
              <a:rPr spc="-9"/>
              <a:t> bronchus</a:t>
            </a:r>
          </a:p>
          <a:p>
            <a:pPr marR="5080" indent="12700" rtl="0">
              <a:lnSpc>
                <a:spcPct val="122700"/>
              </a:lnSpc>
              <a:defRPr spc="-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N.B.:-</a:t>
            </a:r>
            <a:r>
              <a:rPr spc="0"/>
              <a:t>the</a:t>
            </a:r>
            <a:r>
              <a:rPr spc="-39"/>
              <a:t> </a:t>
            </a:r>
            <a:r>
              <a:rPr spc="0"/>
              <a:t>lt</a:t>
            </a:r>
            <a:r>
              <a:rPr spc="-39"/>
              <a:t> </a:t>
            </a:r>
            <a:r>
              <a:rPr spc="0"/>
              <a:t>main</a:t>
            </a:r>
            <a:r>
              <a:t> </a:t>
            </a:r>
            <a:r>
              <a:rPr spc="0"/>
              <a:t>bronchus</a:t>
            </a:r>
            <a:r>
              <a:rPr spc="-65"/>
              <a:t> </a:t>
            </a:r>
            <a:r>
              <a:rPr spc="0"/>
              <a:t>is</a:t>
            </a:r>
            <a:r>
              <a:rPr spc="-39"/>
              <a:t> </a:t>
            </a:r>
            <a:r>
              <a:rPr spc="-19"/>
              <a:t>narrow,</a:t>
            </a:r>
            <a:r>
              <a:rPr spc="-25"/>
              <a:t> </a:t>
            </a:r>
            <a:r>
              <a:rPr spc="0"/>
              <a:t>long</a:t>
            </a:r>
            <a:r>
              <a:rPr spc="-50"/>
              <a:t> </a:t>
            </a:r>
            <a:r>
              <a:rPr spc="0"/>
              <a:t>(5</a:t>
            </a:r>
            <a:r>
              <a:rPr spc="-30"/>
              <a:t> </a:t>
            </a:r>
            <a:r>
              <a:rPr spc="0"/>
              <a:t>cm)</a:t>
            </a:r>
            <a:r>
              <a:rPr spc="4"/>
              <a:t> </a:t>
            </a:r>
            <a:r>
              <a:rPr spc="0"/>
              <a:t>–</a:t>
            </a:r>
            <a:r>
              <a:rPr spc="-39"/>
              <a:t> </a:t>
            </a:r>
            <a:r>
              <a:rPr spc="0"/>
              <a:t>nearly</a:t>
            </a:r>
            <a:r>
              <a:rPr spc="-30"/>
              <a:t> </a:t>
            </a:r>
            <a:r>
              <a:t>horizontal, </a:t>
            </a:r>
            <a:r>
              <a:rPr spc="0"/>
              <a:t>Inside</a:t>
            </a:r>
            <a:r>
              <a:rPr spc="-50"/>
              <a:t> </a:t>
            </a:r>
            <a:r>
              <a:rPr spc="0"/>
              <a:t>the</a:t>
            </a:r>
            <a:r>
              <a:rPr spc="-50"/>
              <a:t> </a:t>
            </a:r>
            <a:r>
              <a:rPr spc="0"/>
              <a:t>lung</a:t>
            </a:r>
            <a:r>
              <a:rPr spc="-65"/>
              <a:t> </a:t>
            </a:r>
            <a:r>
              <a:rPr spc="0"/>
              <a:t>it</a:t>
            </a:r>
            <a:r>
              <a:rPr spc="-45"/>
              <a:t> </a:t>
            </a:r>
            <a:r>
              <a:rPr spc="0"/>
              <a:t>divided</a:t>
            </a:r>
            <a:r>
              <a:rPr spc="-50"/>
              <a:t> </a:t>
            </a:r>
            <a:r>
              <a:rPr spc="0"/>
              <a:t>into</a:t>
            </a:r>
            <a:r>
              <a:rPr spc="-50"/>
              <a:t> </a:t>
            </a:r>
            <a:r>
              <a:t>superior,</a:t>
            </a:r>
            <a:r>
              <a:rPr spc="-50"/>
              <a:t> </a:t>
            </a:r>
            <a:r>
              <a:rPr spc="0"/>
              <a:t>inferior</a:t>
            </a:r>
            <a:r>
              <a:rPr spc="-30"/>
              <a:t> </a:t>
            </a:r>
            <a:r>
              <a:rPr spc="0"/>
              <a:t>lobar</a:t>
            </a:r>
            <a:r>
              <a:rPr spc="-45"/>
              <a:t> </a:t>
            </a:r>
            <a:r>
              <a:t>bronchus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</a:t>
            </a:r>
            <a:r>
              <a:rPr spc="-30"/>
              <a:t> </a:t>
            </a:r>
            <a:r>
              <a:t>inhaled</a:t>
            </a:r>
            <a:r>
              <a:rPr spc="-45"/>
              <a:t> </a:t>
            </a:r>
            <a:r>
              <a:t>foreign</a:t>
            </a:r>
            <a:r>
              <a:rPr spc="-30"/>
              <a:t> </a:t>
            </a:r>
            <a:r>
              <a:t>body</a:t>
            </a:r>
            <a:r>
              <a:rPr spc="-45"/>
              <a:t> </a:t>
            </a:r>
            <a:r>
              <a:t>tends</a:t>
            </a:r>
            <a:r>
              <a:rPr spc="-50"/>
              <a:t> </a:t>
            </a:r>
            <a:r>
              <a:t>to</a:t>
            </a:r>
            <a:r>
              <a:rPr spc="-39"/>
              <a:t> </a:t>
            </a:r>
            <a:r>
              <a:t>pass</a:t>
            </a:r>
            <a:r>
              <a:rPr spc="-39"/>
              <a:t> </a:t>
            </a:r>
            <a:r>
              <a:t>to</a:t>
            </a:r>
            <a:r>
              <a:rPr spc="-39"/>
              <a:t> </a:t>
            </a:r>
            <a:r>
              <a:t>rt</a:t>
            </a:r>
            <a:r>
              <a:rPr spc="-25"/>
              <a:t> </a:t>
            </a:r>
            <a:r>
              <a:rPr spc="-19"/>
              <a:t>lung</a:t>
            </a:r>
          </a:p>
        </p:txBody>
      </p:sp>
      <p:pic>
        <p:nvPicPr>
          <p:cNvPr id="149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7" y="3356943"/>
            <a:ext cx="4271265" cy="3384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188" y="2348483"/>
            <a:ext cx="6603493" cy="268528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bject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554990">
              <a:spcBef>
                <a:spcPts val="100"/>
              </a:spcBef>
              <a:defRPr spc="-100"/>
            </a:lvl1pPr>
          </a:lstStyle>
          <a:p>
            <a:pPr/>
            <a:r>
              <a:t>PLEURA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object 2"/>
          <p:cNvGrpSpPr/>
          <p:nvPr/>
        </p:nvGrpSpPr>
        <p:grpSpPr>
          <a:xfrm>
            <a:off x="1043609" y="332700"/>
            <a:ext cx="7992948" cy="6192649"/>
            <a:chOff x="0" y="0"/>
            <a:chExt cx="7992948" cy="6192647"/>
          </a:xfrm>
        </p:grpSpPr>
        <p:pic>
          <p:nvPicPr>
            <p:cNvPr id="154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04463" y="288036"/>
              <a:ext cx="3888486" cy="5616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76523" cy="6192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3068906"/>
            <a:ext cx="3240406" cy="367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0"/>
            <a:ext cx="181813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object 4"/>
          <p:cNvSpPr txBox="1"/>
          <p:nvPr>
            <p:ph type="title"/>
          </p:nvPr>
        </p:nvSpPr>
        <p:spPr>
          <a:xfrm>
            <a:off x="1124202" y="70560"/>
            <a:ext cx="1362712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PLEURA</a:t>
            </a:r>
          </a:p>
        </p:txBody>
      </p:sp>
      <p:sp>
        <p:nvSpPr>
          <p:cNvPr id="161" name="object 5"/>
          <p:cNvSpPr txBox="1"/>
          <p:nvPr/>
        </p:nvSpPr>
        <p:spPr>
          <a:xfrm>
            <a:off x="1204974" y="583945"/>
            <a:ext cx="7750176" cy="228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21920" indent="12700" rtl="0">
              <a:spcBef>
                <a:spcPts val="100"/>
              </a:spcBef>
              <a:defRPr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Def.:</a:t>
            </a:r>
            <a:r>
              <a:rPr spc="-45"/>
              <a:t> </a:t>
            </a:r>
            <a:r>
              <a:rPr sz="2200">
                <a:solidFill>
                  <a:srgbClr val="000000"/>
                </a:solidFill>
              </a:rPr>
              <a:t>closed</a:t>
            </a:r>
            <a:r>
              <a:rPr spc="-35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serous</a:t>
            </a:r>
            <a:r>
              <a:rPr spc="-55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sac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invaginated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from</a:t>
            </a:r>
            <a:r>
              <a:rPr spc="-35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its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medial</a:t>
            </a:r>
            <a:r>
              <a:rPr spc="-19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side</a:t>
            </a:r>
            <a:r>
              <a:rPr spc="-45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by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the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pc="-19" sz="2200">
                <a:solidFill>
                  <a:srgbClr val="000000"/>
                </a:solidFill>
              </a:rPr>
              <a:t>lung </a:t>
            </a:r>
            <a:r>
              <a:rPr sz="2200">
                <a:solidFill>
                  <a:srgbClr val="000000"/>
                </a:solidFill>
              </a:rPr>
              <a:t>so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it's</a:t>
            </a:r>
            <a:r>
              <a:rPr spc="-3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divided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pc="-19" sz="2200">
                <a:solidFill>
                  <a:srgbClr val="000000"/>
                </a:solidFill>
              </a:rPr>
              <a:t>into</a:t>
            </a:r>
            <a:endParaRPr sz="2200"/>
          </a:p>
          <a:p>
            <a:pPr marL="873760" indent="-372109" rtl="0">
              <a:spcBef>
                <a:spcPts val="600"/>
              </a:spcBef>
              <a:buSzPct val="95454"/>
              <a:buAutoNum type="arabicPeriod" startAt="1"/>
              <a:tabLst>
                <a:tab pos="8636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isceral</a:t>
            </a:r>
            <a:r>
              <a:rPr spc="-30"/>
              <a:t> </a:t>
            </a:r>
            <a:r>
              <a:t>pleura:</a:t>
            </a:r>
            <a:r>
              <a:rPr spc="-25"/>
              <a:t> </a:t>
            </a:r>
            <a:r>
              <a:t>-</a:t>
            </a:r>
            <a:r>
              <a:rPr spc="-35"/>
              <a:t> </a:t>
            </a:r>
            <a:r>
              <a:t>covers</a:t>
            </a:r>
            <a:r>
              <a:rPr spc="-45"/>
              <a:t> </a:t>
            </a:r>
            <a:r>
              <a:t>the</a:t>
            </a:r>
            <a:r>
              <a:rPr spc="-39"/>
              <a:t> </a:t>
            </a:r>
            <a:r>
              <a:t>lung</a:t>
            </a:r>
            <a:r>
              <a:rPr spc="-45"/>
              <a:t> </a:t>
            </a:r>
            <a:r>
              <a:t>&amp;</a:t>
            </a:r>
            <a:r>
              <a:rPr spc="-45"/>
              <a:t> </a:t>
            </a:r>
            <a:r>
              <a:t>lines</a:t>
            </a:r>
            <a:r>
              <a:rPr spc="-39"/>
              <a:t> </a:t>
            </a:r>
            <a:r>
              <a:t>lung</a:t>
            </a:r>
            <a:r>
              <a:rPr spc="-45"/>
              <a:t> </a:t>
            </a:r>
            <a:r>
              <a:rPr spc="-9"/>
              <a:t>fissures</a:t>
            </a:r>
          </a:p>
          <a:p>
            <a:pPr marL="734059" indent="-234315" rtl="0">
              <a:spcBef>
                <a:spcPts val="600"/>
              </a:spcBef>
              <a:buSzPct val="95454"/>
              <a:buAutoNum type="arabicPeriod" startAt="1"/>
              <a:tabLst>
                <a:tab pos="723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parietal</a:t>
            </a:r>
            <a:r>
              <a:rPr spc="-35"/>
              <a:t> </a:t>
            </a:r>
            <a:r>
              <a:t>pleura:</a:t>
            </a:r>
            <a:r>
              <a:rPr spc="-35"/>
              <a:t> </a:t>
            </a:r>
            <a:r>
              <a:t>-</a:t>
            </a:r>
            <a:r>
              <a:rPr spc="-45"/>
              <a:t> </a:t>
            </a:r>
            <a:r>
              <a:t>lines</a:t>
            </a:r>
            <a:r>
              <a:rPr spc="-50"/>
              <a:t> </a:t>
            </a:r>
            <a:r>
              <a:t>the</a:t>
            </a:r>
            <a:r>
              <a:rPr spc="-50"/>
              <a:t> </a:t>
            </a:r>
            <a:r>
              <a:t>thoracic</a:t>
            </a:r>
            <a:r>
              <a:rPr spc="-50"/>
              <a:t> </a:t>
            </a:r>
            <a:r>
              <a:rPr spc="-9"/>
              <a:t>cavity</a:t>
            </a:r>
          </a:p>
          <a:p>
            <a:pPr marL="734059" indent="-234315" rtl="0">
              <a:spcBef>
                <a:spcPts val="600"/>
              </a:spcBef>
              <a:buSzPct val="95454"/>
              <a:buAutoNum type="arabicPeriod" startAt="1"/>
              <a:tabLst>
                <a:tab pos="723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pleural</a:t>
            </a:r>
            <a:r>
              <a:rPr spc="-50"/>
              <a:t> </a:t>
            </a:r>
            <a:r>
              <a:t>cavity:</a:t>
            </a:r>
            <a:r>
              <a:rPr spc="-45"/>
              <a:t> </a:t>
            </a:r>
            <a:r>
              <a:rPr spc="-9"/>
              <a:t>-</a:t>
            </a:r>
            <a:r>
              <a:t>closed</a:t>
            </a:r>
            <a:r>
              <a:rPr spc="-45"/>
              <a:t> </a:t>
            </a:r>
            <a:r>
              <a:t>space</a:t>
            </a:r>
            <a:r>
              <a:rPr spc="-45"/>
              <a:t> </a:t>
            </a:r>
            <a:r>
              <a:t>in</a:t>
            </a:r>
            <a:r>
              <a:rPr spc="-45"/>
              <a:t> </a:t>
            </a:r>
            <a:r>
              <a:rPr spc="-9"/>
              <a:t>between,</a:t>
            </a:r>
          </a:p>
          <a:p>
            <a:pPr indent="1524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Contain</a:t>
            </a:r>
            <a:r>
              <a:rPr spc="-45"/>
              <a:t> </a:t>
            </a:r>
            <a:r>
              <a:t>thin</a:t>
            </a:r>
            <a:r>
              <a:rPr spc="-45"/>
              <a:t> </a:t>
            </a:r>
            <a:r>
              <a:t>film</a:t>
            </a:r>
            <a:r>
              <a:rPr spc="-30"/>
              <a:t> </a:t>
            </a:r>
            <a:r>
              <a:t>of</a:t>
            </a:r>
            <a:r>
              <a:rPr spc="-39"/>
              <a:t> </a:t>
            </a:r>
            <a:r>
              <a:t>serous</a:t>
            </a:r>
            <a:r>
              <a:rPr spc="-45"/>
              <a:t> </a:t>
            </a:r>
            <a:r>
              <a:t>fluid</a:t>
            </a:r>
            <a:r>
              <a:rPr spc="-50"/>
              <a:t> </a:t>
            </a:r>
            <a:r>
              <a:t>allow</a:t>
            </a:r>
            <a:r>
              <a:rPr spc="-35"/>
              <a:t> </a:t>
            </a:r>
            <a:r>
              <a:t>layers</a:t>
            </a:r>
            <a:r>
              <a:rPr spc="-45"/>
              <a:t> </a:t>
            </a:r>
            <a:r>
              <a:t>to</a:t>
            </a:r>
            <a:r>
              <a:rPr spc="-45"/>
              <a:t> </a:t>
            </a:r>
            <a:r>
              <a:t>move</a:t>
            </a:r>
            <a:r>
              <a:rPr spc="-35"/>
              <a:t> </a:t>
            </a:r>
            <a:r>
              <a:t>on</a:t>
            </a:r>
            <a:r>
              <a:rPr spc="-35"/>
              <a:t> </a:t>
            </a:r>
            <a:r>
              <a:t>each</a:t>
            </a:r>
            <a:r>
              <a:rPr spc="-45"/>
              <a:t> </a:t>
            </a:r>
            <a:r>
              <a:rPr spc="-9"/>
              <a:t>other</a:t>
            </a:r>
          </a:p>
        </p:txBody>
      </p:sp>
      <p:pic>
        <p:nvPicPr>
          <p:cNvPr id="162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3964" y="3068972"/>
            <a:ext cx="4745736" cy="3783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0"/>
            <a:ext cx="4516629" cy="3960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0"/>
            <a:ext cx="181813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object 4"/>
          <p:cNvSpPr txBox="1"/>
          <p:nvPr>
            <p:ph type="title"/>
          </p:nvPr>
        </p:nvSpPr>
        <p:spPr>
          <a:xfrm>
            <a:off x="1124202" y="70560"/>
            <a:ext cx="1362712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PLEURA</a:t>
            </a:r>
          </a:p>
        </p:txBody>
      </p:sp>
      <p:sp>
        <p:nvSpPr>
          <p:cNvPr id="167" name="object 5"/>
          <p:cNvSpPr txBox="1"/>
          <p:nvPr/>
        </p:nvSpPr>
        <p:spPr>
          <a:xfrm>
            <a:off x="1204974" y="583456"/>
            <a:ext cx="7548245" cy="592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Parts</a:t>
            </a:r>
            <a:r>
              <a:rPr spc="-10"/>
              <a:t> </a:t>
            </a:r>
            <a:r>
              <a:t>of</a:t>
            </a:r>
            <a:r>
              <a:rPr spc="5"/>
              <a:t> </a:t>
            </a:r>
            <a:r>
              <a:t>parietal</a:t>
            </a:r>
            <a:r>
              <a:rPr spc="-30"/>
              <a:t> </a:t>
            </a:r>
            <a:r>
              <a:rPr spc="-10"/>
              <a:t>pleura</a:t>
            </a:r>
          </a:p>
          <a:p>
            <a:pPr indent="12700" rtl="0">
              <a:spcBef>
                <a:spcPts val="600"/>
              </a:spcBef>
              <a:defRPr spc="-9"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1-Cervical=dome=pleural</a:t>
            </a:r>
            <a:r>
              <a:rPr spc="4"/>
              <a:t> </a:t>
            </a:r>
            <a:r>
              <a:rPr spc="0"/>
              <a:t>copula</a:t>
            </a:r>
            <a:r>
              <a:rPr spc="-45"/>
              <a:t> </a:t>
            </a:r>
            <a:r>
              <a:rPr spc="-50"/>
              <a:t>:</a:t>
            </a:r>
          </a:p>
          <a:p>
            <a:pPr marR="4650104" indent="12700" rtl="0">
              <a:lnSpc>
                <a:spcPct val="1227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Cover</a:t>
            </a:r>
            <a:r>
              <a:rPr spc="-45"/>
              <a:t> </a:t>
            </a:r>
            <a:r>
              <a:t>apex</a:t>
            </a:r>
            <a:r>
              <a:rPr spc="-50"/>
              <a:t> </a:t>
            </a:r>
            <a:r>
              <a:t>of</a:t>
            </a:r>
            <a:r>
              <a:rPr spc="-39"/>
              <a:t> </a:t>
            </a:r>
            <a:r>
              <a:t>lung</a:t>
            </a:r>
            <a:r>
              <a:rPr spc="-39"/>
              <a:t> </a:t>
            </a:r>
            <a:r>
              <a:rPr spc="-50"/>
              <a:t>&amp; </a:t>
            </a:r>
            <a:r>
              <a:t>projects</a:t>
            </a:r>
            <a:r>
              <a:rPr spc="-50"/>
              <a:t> </a:t>
            </a:r>
            <a:r>
              <a:t>into</a:t>
            </a:r>
            <a:r>
              <a:rPr spc="-45"/>
              <a:t> </a:t>
            </a:r>
            <a:r>
              <a:t>root</a:t>
            </a:r>
            <a:r>
              <a:rPr spc="-39"/>
              <a:t> </a:t>
            </a:r>
            <a:r>
              <a:t>of</a:t>
            </a:r>
            <a:r>
              <a:rPr spc="-39"/>
              <a:t> </a:t>
            </a:r>
            <a:r>
              <a:rPr spc="-19"/>
              <a:t>neck </a:t>
            </a:r>
            <a:r>
              <a:rPr spc="-9" u="sng">
                <a:uFill>
                  <a:solidFill>
                    <a:srgbClr val="000000"/>
                  </a:solidFill>
                </a:uFill>
              </a:rPr>
              <a:t>2-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costal</a:t>
            </a:r>
            <a:r>
              <a:rPr spc="-50" u="sng">
                <a:uFill>
                  <a:solidFill>
                    <a:srgbClr val="000000"/>
                  </a:solidFill>
                </a:uFill>
              </a:rPr>
              <a:t> :</a:t>
            </a:r>
          </a:p>
          <a:p>
            <a:pPr indent="8255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Lines</a:t>
            </a:r>
            <a:r>
              <a:rPr spc="-39"/>
              <a:t> </a:t>
            </a:r>
            <a:r>
              <a:t>the</a:t>
            </a:r>
            <a:r>
              <a:rPr spc="-39"/>
              <a:t> </a:t>
            </a:r>
            <a:r>
              <a:t>sides</a:t>
            </a:r>
            <a:r>
              <a:rPr spc="-55"/>
              <a:t> </a:t>
            </a:r>
            <a:r>
              <a:t>of</a:t>
            </a:r>
            <a:r>
              <a:rPr spc="-35"/>
              <a:t> </a:t>
            </a:r>
            <a:r>
              <a:rPr spc="-9"/>
              <a:t>vertebrae,</a:t>
            </a:r>
          </a:p>
          <a:p>
            <a:pPr marR="3490595" indent="82550" rtl="0">
              <a:lnSpc>
                <a:spcPct val="1227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65"/>
              <a:t> </a:t>
            </a:r>
            <a:r>
              <a:t>ribs,</a:t>
            </a:r>
            <a:r>
              <a:rPr spc="-65"/>
              <a:t> </a:t>
            </a:r>
            <a:r>
              <a:t>intercostal</a:t>
            </a:r>
            <a:r>
              <a:rPr spc="-45"/>
              <a:t> </a:t>
            </a:r>
            <a:r>
              <a:t>spaces,</a:t>
            </a:r>
            <a:r>
              <a:rPr spc="-60"/>
              <a:t> </a:t>
            </a:r>
            <a:r>
              <a:rPr spc="-9"/>
              <a:t>sternum </a:t>
            </a:r>
            <a:r>
              <a:rPr spc="-9" u="sng">
                <a:uFill>
                  <a:solidFill>
                    <a:srgbClr val="000000"/>
                  </a:solidFill>
                </a:uFill>
              </a:rPr>
              <a:t>3-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diaphragmatic</a:t>
            </a:r>
            <a:r>
              <a:rPr spc="-110" u="sng">
                <a:uFill>
                  <a:solidFill>
                    <a:srgbClr val="000000"/>
                  </a:solidFill>
                </a:uFill>
              </a:rPr>
              <a:t> </a:t>
            </a:r>
            <a:r>
              <a:rPr spc="-50" u="sng">
                <a:uFill>
                  <a:solidFill>
                    <a:srgbClr val="000000"/>
                  </a:solidFill>
                </a:uFill>
              </a:rPr>
              <a:t>:</a:t>
            </a:r>
          </a:p>
          <a:p>
            <a:pPr indent="8255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Cover</a:t>
            </a:r>
            <a:r>
              <a:rPr spc="-60"/>
              <a:t> </a:t>
            </a:r>
            <a:r>
              <a:rPr spc="-9"/>
              <a:t>diaphragm</a:t>
            </a:r>
          </a:p>
          <a:p>
            <a:pPr indent="12700" rtl="0">
              <a:spcBef>
                <a:spcPts val="600"/>
              </a:spcBef>
              <a:defRPr spc="-9"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4-</a:t>
            </a:r>
            <a:r>
              <a:rPr spc="0"/>
              <a:t>mediastinal</a:t>
            </a:r>
            <a:r>
              <a:rPr spc="-90"/>
              <a:t> </a:t>
            </a:r>
            <a:r>
              <a:rPr spc="-50"/>
              <a:t>: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Cover</a:t>
            </a:r>
            <a:r>
              <a:rPr spc="-45"/>
              <a:t> </a:t>
            </a:r>
            <a:r>
              <a:t>lateral</a:t>
            </a:r>
            <a:r>
              <a:rPr spc="-35"/>
              <a:t> </a:t>
            </a:r>
            <a:r>
              <a:t>side</a:t>
            </a:r>
            <a:r>
              <a:rPr spc="-39"/>
              <a:t> </a:t>
            </a:r>
            <a:r>
              <a:t>of</a:t>
            </a:r>
            <a:r>
              <a:rPr spc="-45"/>
              <a:t> </a:t>
            </a:r>
            <a:r>
              <a:rPr spc="-9"/>
              <a:t>mediastinum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&amp;</a:t>
            </a:r>
            <a:r>
              <a:rPr spc="-35"/>
              <a:t> </a:t>
            </a:r>
            <a:r>
              <a:t>sends</a:t>
            </a:r>
            <a:r>
              <a:rPr spc="-50"/>
              <a:t> </a:t>
            </a:r>
            <a:r>
              <a:t>a</a:t>
            </a:r>
            <a:r>
              <a:rPr spc="-39"/>
              <a:t> </a:t>
            </a:r>
            <a:r>
              <a:t>sleeve</a:t>
            </a:r>
            <a:r>
              <a:rPr spc="-39"/>
              <a:t> </a:t>
            </a:r>
            <a:r>
              <a:t>like</a:t>
            </a:r>
            <a:r>
              <a:rPr spc="-39"/>
              <a:t> </a:t>
            </a:r>
            <a:r>
              <a:rPr spc="-9"/>
              <a:t>extension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(called</a:t>
            </a:r>
            <a:r>
              <a:rPr spc="-39"/>
              <a:t> </a:t>
            </a:r>
            <a:r>
              <a:t>pleural</a:t>
            </a:r>
            <a:r>
              <a:rPr spc="-50"/>
              <a:t> </a:t>
            </a:r>
            <a:r>
              <a:t>cuff)</a:t>
            </a:r>
            <a:r>
              <a:rPr spc="-39"/>
              <a:t> </a:t>
            </a:r>
            <a:r>
              <a:t>around</a:t>
            </a:r>
            <a:r>
              <a:rPr spc="-50"/>
              <a:t> </a:t>
            </a:r>
            <a:r>
              <a:t>root</a:t>
            </a:r>
            <a:r>
              <a:rPr spc="-45"/>
              <a:t> </a:t>
            </a:r>
            <a:r>
              <a:t>of</a:t>
            </a:r>
            <a:r>
              <a:rPr spc="-55"/>
              <a:t> </a:t>
            </a:r>
            <a:r>
              <a:t>the</a:t>
            </a:r>
            <a:r>
              <a:rPr spc="-60"/>
              <a:t> </a:t>
            </a:r>
            <a:r>
              <a:rPr spc="-19"/>
              <a:t>lung</a:t>
            </a:r>
          </a:p>
          <a:p>
            <a:pPr marR="5080" indent="8255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</a:t>
            </a:r>
            <a:r>
              <a:rPr spc="-50"/>
              <a:t> </a:t>
            </a:r>
            <a:r>
              <a:t>be</a:t>
            </a:r>
            <a:r>
              <a:rPr spc="-45"/>
              <a:t> </a:t>
            </a:r>
            <a:r>
              <a:t>continuous</a:t>
            </a:r>
            <a:r>
              <a:rPr spc="-60"/>
              <a:t> </a:t>
            </a:r>
            <a:r>
              <a:t>with</a:t>
            </a:r>
            <a:r>
              <a:rPr spc="-39"/>
              <a:t> </a:t>
            </a:r>
            <a:r>
              <a:t>visceral</a:t>
            </a:r>
            <a:r>
              <a:rPr spc="-35"/>
              <a:t> </a:t>
            </a:r>
            <a:r>
              <a:t>pleura</a:t>
            </a:r>
            <a:r>
              <a:rPr spc="-45"/>
              <a:t> </a:t>
            </a:r>
            <a:r>
              <a:t>at</a:t>
            </a:r>
            <a:r>
              <a:rPr spc="-45"/>
              <a:t> </a:t>
            </a:r>
            <a:r>
              <a:t>hilum</a:t>
            </a:r>
            <a:r>
              <a:rPr spc="-45"/>
              <a:t> </a:t>
            </a:r>
            <a:r>
              <a:t>of</a:t>
            </a:r>
            <a:r>
              <a:rPr spc="-45"/>
              <a:t> </a:t>
            </a:r>
            <a:r>
              <a:t>lung.</a:t>
            </a:r>
            <a:r>
              <a:rPr spc="-95"/>
              <a:t> </a:t>
            </a:r>
            <a:r>
              <a:t>This</a:t>
            </a:r>
            <a:r>
              <a:rPr spc="-45"/>
              <a:t> </a:t>
            </a:r>
            <a:r>
              <a:rPr spc="-9"/>
              <a:t>pleural </a:t>
            </a:r>
            <a:r>
              <a:t>cuff</a:t>
            </a:r>
            <a:r>
              <a:rPr spc="-60"/>
              <a:t> </a:t>
            </a:r>
            <a:r>
              <a:t>hangs</a:t>
            </a:r>
            <a:r>
              <a:rPr spc="-65"/>
              <a:t> </a:t>
            </a:r>
            <a:r>
              <a:t>downwards</a:t>
            </a:r>
            <a:r>
              <a:rPr spc="-60"/>
              <a:t> </a:t>
            </a:r>
            <a:r>
              <a:t>as</a:t>
            </a:r>
            <a:r>
              <a:rPr spc="-55"/>
              <a:t> </a:t>
            </a:r>
            <a:r>
              <a:t>a</a:t>
            </a:r>
            <a:r>
              <a:rPr spc="-60"/>
              <a:t> </a:t>
            </a:r>
            <a:r>
              <a:t>loose</a:t>
            </a:r>
            <a:r>
              <a:rPr spc="-65"/>
              <a:t> </a:t>
            </a:r>
            <a:r>
              <a:t>fold</a:t>
            </a:r>
            <a:r>
              <a:rPr spc="-50"/>
              <a:t> </a:t>
            </a:r>
            <a:r>
              <a:t>called</a:t>
            </a:r>
            <a:r>
              <a:rPr spc="-60"/>
              <a:t> </a:t>
            </a:r>
            <a:r>
              <a:t>pulmonary</a:t>
            </a:r>
            <a:r>
              <a:rPr spc="-45"/>
              <a:t> </a:t>
            </a:r>
            <a:r>
              <a:rPr spc="-9"/>
              <a:t>ligament</a:t>
            </a:r>
          </a:p>
        </p:txBody>
      </p:sp>
      <p:pic>
        <p:nvPicPr>
          <p:cNvPr id="168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8252" y="3960455"/>
            <a:ext cx="2304289" cy="2060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11" y="0"/>
            <a:ext cx="181813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bject 3"/>
          <p:cNvSpPr txBox="1"/>
          <p:nvPr>
            <p:ph type="title"/>
          </p:nvPr>
        </p:nvSpPr>
        <p:spPr>
          <a:xfrm>
            <a:off x="1124202" y="70560"/>
            <a:ext cx="1362712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PLEURA</a:t>
            </a:r>
          </a:p>
        </p:txBody>
      </p:sp>
      <p:sp>
        <p:nvSpPr>
          <p:cNvPr id="172" name="object 4"/>
          <p:cNvSpPr txBox="1"/>
          <p:nvPr/>
        </p:nvSpPr>
        <p:spPr>
          <a:xfrm>
            <a:off x="1204974" y="583457"/>
            <a:ext cx="6783707" cy="462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Pleural</a:t>
            </a:r>
            <a:r>
              <a:rPr spc="-15"/>
              <a:t> </a:t>
            </a:r>
            <a:r>
              <a:rPr spc="-10"/>
              <a:t>recesses:</a:t>
            </a:r>
          </a:p>
          <a:p>
            <a:pPr indent="12700" rtl="0">
              <a:spcBef>
                <a:spcPts val="600"/>
              </a:spcBef>
              <a:defRPr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Def.:-</a:t>
            </a:r>
            <a:r>
              <a:rPr spc="-35"/>
              <a:t> </a:t>
            </a:r>
            <a:r>
              <a:rPr u="none">
                <a:uFillTx/>
              </a:rPr>
              <a:t>parts</a:t>
            </a:r>
            <a:r>
              <a:rPr spc="-50" u="none">
                <a:uFillTx/>
              </a:rPr>
              <a:t> </a:t>
            </a:r>
            <a:r>
              <a:rPr u="none">
                <a:uFillTx/>
              </a:rPr>
              <a:t>of</a:t>
            </a:r>
            <a:r>
              <a:rPr spc="-45" u="none">
                <a:uFillTx/>
              </a:rPr>
              <a:t> </a:t>
            </a:r>
            <a:r>
              <a:rPr u="none">
                <a:uFillTx/>
              </a:rPr>
              <a:t>pleural</a:t>
            </a:r>
            <a:r>
              <a:rPr spc="-45" u="none">
                <a:uFillTx/>
              </a:rPr>
              <a:t> </a:t>
            </a:r>
            <a:r>
              <a:rPr u="none">
                <a:uFillTx/>
              </a:rPr>
              <a:t>cavity</a:t>
            </a:r>
            <a:r>
              <a:rPr spc="-30" u="none">
                <a:uFillTx/>
              </a:rPr>
              <a:t> </a:t>
            </a:r>
            <a:r>
              <a:rPr u="none">
                <a:uFillTx/>
              </a:rPr>
              <a:t>at</a:t>
            </a:r>
            <a:r>
              <a:rPr spc="-50" u="none">
                <a:uFillTx/>
              </a:rPr>
              <a:t> </a:t>
            </a:r>
            <a:r>
              <a:rPr u="none">
                <a:uFillTx/>
              </a:rPr>
              <a:t>lines</a:t>
            </a:r>
            <a:r>
              <a:rPr spc="-45" u="none">
                <a:uFillTx/>
              </a:rPr>
              <a:t> </a:t>
            </a:r>
            <a:r>
              <a:rPr u="none">
                <a:uFillTx/>
              </a:rPr>
              <a:t>of</a:t>
            </a:r>
            <a:r>
              <a:rPr spc="-45" u="none">
                <a:uFillTx/>
              </a:rPr>
              <a:t> </a:t>
            </a:r>
            <a:r>
              <a:rPr u="none">
                <a:uFillTx/>
              </a:rPr>
              <a:t>pleural</a:t>
            </a:r>
            <a:r>
              <a:rPr spc="-45" u="none">
                <a:uFillTx/>
              </a:rPr>
              <a:t> </a:t>
            </a:r>
            <a:r>
              <a:rPr u="none">
                <a:uFillTx/>
              </a:rPr>
              <a:t>reflection</a:t>
            </a:r>
            <a:r>
              <a:rPr spc="-30" u="none">
                <a:uFillTx/>
              </a:rPr>
              <a:t> </a:t>
            </a:r>
            <a:r>
              <a:rPr spc="-25" u="none">
                <a:uFillTx/>
              </a:rPr>
              <a:t>not</a:t>
            </a:r>
          </a:p>
          <a:p>
            <a:pPr indent="12700" rtl="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occupied</a:t>
            </a:r>
            <a:r>
              <a:rPr spc="-55"/>
              <a:t> </a:t>
            </a:r>
            <a:r>
              <a:t>by</a:t>
            </a:r>
            <a:r>
              <a:rPr spc="-45"/>
              <a:t> </a:t>
            </a:r>
            <a:r>
              <a:t>lung</a:t>
            </a:r>
            <a:r>
              <a:rPr spc="-45"/>
              <a:t> </a:t>
            </a:r>
            <a:r>
              <a:t>except</a:t>
            </a:r>
            <a:r>
              <a:rPr spc="-50"/>
              <a:t> </a:t>
            </a:r>
            <a:r>
              <a:t>in</a:t>
            </a:r>
            <a:r>
              <a:rPr spc="-35"/>
              <a:t> </a:t>
            </a:r>
            <a:r>
              <a:t>full</a:t>
            </a:r>
            <a:r>
              <a:rPr spc="-50"/>
              <a:t> </a:t>
            </a:r>
            <a:r>
              <a:rPr spc="-9"/>
              <a:t>inspiration</a:t>
            </a:r>
          </a:p>
          <a:p>
            <a:pPr indent="12700" rtl="0">
              <a:spcBef>
                <a:spcPts val="600"/>
              </a:spcBef>
              <a:defRPr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Sites:</a:t>
            </a:r>
            <a:r>
              <a:rPr spc="-45"/>
              <a:t> </a:t>
            </a:r>
            <a:r>
              <a:rPr spc="-60"/>
              <a:t>-</a:t>
            </a:r>
          </a:p>
          <a:p>
            <a:pPr indent="12700" rtl="0">
              <a:spcBef>
                <a:spcPts val="600"/>
              </a:spcBef>
              <a:defRPr b="1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1-</a:t>
            </a:r>
            <a:r>
              <a:rPr spc="-60"/>
              <a:t> </a:t>
            </a:r>
            <a:r>
              <a:t>Costo</a:t>
            </a:r>
            <a:r>
              <a:rPr spc="-55"/>
              <a:t> </a:t>
            </a:r>
            <a:r>
              <a:t>mediastinal:</a:t>
            </a:r>
            <a:r>
              <a:rPr spc="-39"/>
              <a:t> </a:t>
            </a:r>
            <a:r>
              <a:rPr spc="-50"/>
              <a:t>-</a:t>
            </a:r>
          </a:p>
          <a:p>
            <a:pPr indent="8255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</a:t>
            </a:r>
            <a:r>
              <a:rPr spc="-30"/>
              <a:t> </a:t>
            </a:r>
            <a:r>
              <a:t>)</a:t>
            </a:r>
            <a:r>
              <a:rPr spc="-25"/>
              <a:t> </a:t>
            </a:r>
            <a:r>
              <a:t>chest</a:t>
            </a:r>
            <a:r>
              <a:rPr spc="-25"/>
              <a:t> </a:t>
            </a:r>
            <a:r>
              <a:t>wall</a:t>
            </a:r>
            <a:r>
              <a:rPr spc="-15"/>
              <a:t> </a:t>
            </a:r>
            <a:r>
              <a:t>&amp;</a:t>
            </a:r>
            <a:r>
              <a:rPr spc="-25"/>
              <a:t> </a:t>
            </a:r>
            <a:r>
              <a:rPr spc="-9"/>
              <a:t>mediastinum</a:t>
            </a:r>
          </a:p>
          <a:p>
            <a:pPr marR="3675379" indent="82550" algn="just" rtl="0">
              <a:lnSpc>
                <a:spcPct val="122700"/>
              </a:lnSpc>
              <a:defRPr spc="-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pc="0"/>
              <a:t>receive</a:t>
            </a:r>
            <a:r>
              <a:rPr spc="-39"/>
              <a:t> </a:t>
            </a:r>
            <a:r>
              <a:rPr spc="0"/>
              <a:t>ant</a:t>
            </a:r>
            <a:r>
              <a:rPr spc="-39"/>
              <a:t> </a:t>
            </a:r>
            <a:r>
              <a:rPr spc="0"/>
              <a:t>border</a:t>
            </a:r>
            <a:r>
              <a:rPr spc="-50"/>
              <a:t> </a:t>
            </a:r>
            <a:r>
              <a:rPr spc="0"/>
              <a:t>of</a:t>
            </a:r>
            <a:r>
              <a:rPr spc="-45"/>
              <a:t> </a:t>
            </a:r>
            <a:r>
              <a:rPr spc="-19"/>
              <a:t>lung </a:t>
            </a:r>
            <a:r>
              <a:rPr b="1"/>
              <a:t>2-</a:t>
            </a:r>
            <a:r>
              <a:rPr b="1" spc="0"/>
              <a:t>Costo</a:t>
            </a:r>
            <a:r>
              <a:rPr b="1" spc="-85"/>
              <a:t> </a:t>
            </a:r>
            <a:r>
              <a:rPr b="1" spc="0"/>
              <a:t>diaphragmatic:</a:t>
            </a:r>
            <a:r>
              <a:rPr b="1" spc="-70"/>
              <a:t> </a:t>
            </a:r>
            <a:r>
              <a:rPr b="1" spc="-50"/>
              <a:t>- </a:t>
            </a:r>
            <a:r>
              <a:rPr spc="0"/>
              <a:t>(</a:t>
            </a:r>
            <a:r>
              <a:rPr spc="-30"/>
              <a:t> </a:t>
            </a:r>
            <a:r>
              <a:rPr spc="0"/>
              <a:t>)</a:t>
            </a:r>
            <a:r>
              <a:t> </a:t>
            </a:r>
            <a:r>
              <a:rPr spc="0"/>
              <a:t>chest</a:t>
            </a:r>
            <a:r>
              <a:rPr spc="-30"/>
              <a:t> </a:t>
            </a:r>
            <a:r>
              <a:rPr spc="0"/>
              <a:t>wall</a:t>
            </a:r>
            <a:r>
              <a:rPr spc="-15"/>
              <a:t> </a:t>
            </a:r>
            <a:r>
              <a:rPr spc="0"/>
              <a:t>&amp;</a:t>
            </a:r>
            <a:r>
              <a:rPr spc="-25"/>
              <a:t> </a:t>
            </a:r>
            <a:r>
              <a:t>diaphragm </a:t>
            </a:r>
            <a:r>
              <a:rPr spc="0"/>
              <a:t>receive</a:t>
            </a:r>
            <a:r>
              <a:rPr spc="-39"/>
              <a:t> </a:t>
            </a:r>
            <a:r>
              <a:rPr spc="0"/>
              <a:t>inf.</a:t>
            </a:r>
            <a:r>
              <a:rPr spc="-45"/>
              <a:t> </a:t>
            </a:r>
            <a:r>
              <a:rPr spc="0"/>
              <a:t>border</a:t>
            </a:r>
            <a:r>
              <a:rPr spc="-50"/>
              <a:t> </a:t>
            </a:r>
            <a:r>
              <a:rPr spc="0"/>
              <a:t>of</a:t>
            </a:r>
            <a:r>
              <a:rPr spc="-45"/>
              <a:t> </a:t>
            </a:r>
            <a:r>
              <a:rPr spc="-19"/>
              <a:t>lung </a:t>
            </a:r>
            <a:r>
              <a:rPr spc="0"/>
              <a:t>It</a:t>
            </a:r>
            <a:r>
              <a:rPr spc="-25"/>
              <a:t> </a:t>
            </a:r>
            <a:r>
              <a:rPr spc="0"/>
              <a:t>is</a:t>
            </a:r>
            <a:r>
              <a:rPr spc="-25"/>
              <a:t> </a:t>
            </a:r>
            <a:r>
              <a:rPr spc="0"/>
              <a:t>the</a:t>
            </a:r>
            <a:r>
              <a:rPr spc="-19"/>
              <a:t> </a:t>
            </a:r>
            <a:r>
              <a:rPr spc="0"/>
              <a:t>1st</a:t>
            </a:r>
            <a:r>
              <a:rPr spc="-30"/>
              <a:t> </a:t>
            </a:r>
            <a:r>
              <a:rPr spc="0"/>
              <a:t>part</a:t>
            </a:r>
            <a:r>
              <a:rPr spc="-15"/>
              <a:t> </a:t>
            </a:r>
            <a:r>
              <a:rPr spc="0"/>
              <a:t>to</a:t>
            </a:r>
            <a:r>
              <a:rPr spc="-19"/>
              <a:t> </a:t>
            </a:r>
            <a:r>
              <a:rPr spc="0"/>
              <a:t>be</a:t>
            </a:r>
            <a:r>
              <a:rPr spc="-25"/>
              <a:t> </a:t>
            </a:r>
            <a:r>
              <a:t>filled </a:t>
            </a:r>
            <a:r>
              <a:rPr spc="0"/>
              <a:t>in</a:t>
            </a:r>
            <a:r>
              <a:rPr spc="-50"/>
              <a:t> </a:t>
            </a:r>
            <a:r>
              <a:rPr spc="0"/>
              <a:t>pleural</a:t>
            </a:r>
            <a:r>
              <a:rPr spc="-30"/>
              <a:t> </a:t>
            </a:r>
            <a:r>
              <a:t>effusion</a:t>
            </a:r>
          </a:p>
        </p:txBody>
      </p:sp>
      <p:grpSp>
        <p:nvGrpSpPr>
          <p:cNvPr id="175" name="object 5"/>
          <p:cNvGrpSpPr/>
          <p:nvPr/>
        </p:nvGrpSpPr>
        <p:grpSpPr>
          <a:xfrm>
            <a:off x="3347845" y="1687385"/>
            <a:ext cx="5796155" cy="5170611"/>
            <a:chOff x="0" y="0"/>
            <a:chExt cx="5796152" cy="5170610"/>
          </a:xfrm>
        </p:grpSpPr>
        <p:pic>
          <p:nvPicPr>
            <p:cNvPr id="173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12314" y="0"/>
              <a:ext cx="3783839" cy="4608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325810"/>
              <a:ext cx="2232280" cy="184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11" y="0"/>
            <a:ext cx="181813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3"/>
          <p:cNvSpPr txBox="1"/>
          <p:nvPr>
            <p:ph type="title"/>
          </p:nvPr>
        </p:nvSpPr>
        <p:spPr>
          <a:xfrm>
            <a:off x="1124202" y="70560"/>
            <a:ext cx="1362712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PLEURA</a:t>
            </a:r>
          </a:p>
        </p:txBody>
      </p:sp>
      <p:sp>
        <p:nvSpPr>
          <p:cNvPr id="179" name="object 4"/>
          <p:cNvSpPr txBox="1"/>
          <p:nvPr/>
        </p:nvSpPr>
        <p:spPr>
          <a:xfrm>
            <a:off x="1204974" y="583456"/>
            <a:ext cx="6557645" cy="275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Nerve </a:t>
            </a:r>
            <a:r>
              <a:rPr spc="-10"/>
              <a:t>SUPPLY</a:t>
            </a:r>
          </a:p>
          <a:p>
            <a:pPr marL="245109" indent="-234315" rtl="0">
              <a:spcBef>
                <a:spcPts val="600"/>
              </a:spcBef>
              <a:buSzPct val="95454"/>
              <a:buAutoNum type="arabicPeriod" startAt="1"/>
              <a:tabLst>
                <a:tab pos="241300" algn="l"/>
              </a:tabLst>
              <a:defRPr spc="-19"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Visceral</a:t>
            </a:r>
            <a:r>
              <a:rPr spc="-100"/>
              <a:t> </a:t>
            </a:r>
            <a:r>
              <a:rPr spc="0"/>
              <a:t>pleura:</a:t>
            </a:r>
            <a:r>
              <a:rPr spc="-45"/>
              <a:t> </a:t>
            </a:r>
            <a:r>
              <a:rPr spc="0"/>
              <a:t>-</a:t>
            </a:r>
            <a:r>
              <a:rPr spc="-135" u="none">
                <a:uFillTx/>
              </a:rPr>
              <a:t> </a:t>
            </a:r>
            <a:r>
              <a:rPr spc="0" u="none">
                <a:uFillTx/>
              </a:rPr>
              <a:t>Autonomic</a:t>
            </a:r>
            <a:r>
              <a:rPr spc="-60" u="none">
                <a:uFillTx/>
              </a:rPr>
              <a:t> </a:t>
            </a:r>
            <a:r>
              <a:rPr spc="0" u="none">
                <a:uFillTx/>
              </a:rPr>
              <a:t>nerves</a:t>
            </a:r>
            <a:r>
              <a:rPr spc="-75" u="none">
                <a:uFillTx/>
              </a:rPr>
              <a:t> </a:t>
            </a:r>
            <a:r>
              <a:rPr spc="0" u="none">
                <a:uFillTx/>
              </a:rPr>
              <a:t>(pulmonary</a:t>
            </a:r>
            <a:r>
              <a:rPr spc="-60" u="none">
                <a:uFillTx/>
              </a:rPr>
              <a:t> </a:t>
            </a:r>
            <a:r>
              <a:rPr spc="-9" u="none">
                <a:uFillTx/>
              </a:rPr>
              <a:t>plexus)</a:t>
            </a:r>
          </a:p>
          <a:p>
            <a:pPr marL="12700" marR="723265" indent="-3175" rtl="0">
              <a:lnSpc>
                <a:spcPct val="122700"/>
              </a:lnSpc>
              <a:buSzPct val="95454"/>
              <a:buAutoNum type="arabicPeriod" startAt="1"/>
              <a:tabLst>
                <a:tab pos="241300" algn="l"/>
              </a:tabLst>
              <a:defRPr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Parietal</a:t>
            </a:r>
            <a:r>
              <a:rPr spc="-55"/>
              <a:t> </a:t>
            </a:r>
            <a:r>
              <a:rPr spc="-9"/>
              <a:t>pleura:-</a:t>
            </a:r>
            <a:r>
              <a:rPr u="none">
                <a:uFillTx/>
              </a:rPr>
              <a:t>Somatic</a:t>
            </a:r>
            <a:r>
              <a:rPr spc="-35" u="none">
                <a:uFillTx/>
              </a:rPr>
              <a:t> </a:t>
            </a:r>
            <a:r>
              <a:rPr u="none">
                <a:uFillTx/>
              </a:rPr>
              <a:t>nerves</a:t>
            </a:r>
            <a:r>
              <a:rPr spc="-65" u="none">
                <a:uFillTx/>
              </a:rPr>
              <a:t> </a:t>
            </a:r>
            <a:r>
              <a:rPr u="none">
                <a:uFillTx/>
              </a:rPr>
              <a:t>(sensitive</a:t>
            </a:r>
            <a:r>
              <a:rPr spc="-70" u="none">
                <a:uFillTx/>
              </a:rPr>
              <a:t> </a:t>
            </a:r>
            <a:r>
              <a:rPr u="none">
                <a:uFillTx/>
              </a:rPr>
              <a:t>to</a:t>
            </a:r>
            <a:r>
              <a:rPr spc="-65" u="none">
                <a:uFillTx/>
              </a:rPr>
              <a:t> </a:t>
            </a:r>
            <a:r>
              <a:rPr spc="-9" u="none">
                <a:uFillTx/>
              </a:rPr>
              <a:t>pain) </a:t>
            </a:r>
            <a:r>
              <a:rPr b="1" spc="-9" u="none">
                <a:uFillTx/>
              </a:rPr>
              <a:t>1-</a:t>
            </a:r>
            <a:r>
              <a:rPr b="1" u="none">
                <a:uFillTx/>
              </a:rPr>
              <a:t>costal</a:t>
            </a:r>
            <a:r>
              <a:rPr b="1" spc="-50" u="none">
                <a:uFillTx/>
              </a:rPr>
              <a:t> </a:t>
            </a:r>
            <a:r>
              <a:rPr b="1" u="none">
                <a:uFillTx/>
              </a:rPr>
              <a:t>&amp;</a:t>
            </a:r>
            <a:r>
              <a:rPr b="1" spc="-35" u="none">
                <a:uFillTx/>
              </a:rPr>
              <a:t> </a:t>
            </a:r>
            <a:r>
              <a:rPr b="1" u="none">
                <a:uFillTx/>
              </a:rPr>
              <a:t>peripheral</a:t>
            </a:r>
            <a:r>
              <a:rPr b="1" spc="-30" u="none">
                <a:uFillTx/>
              </a:rPr>
              <a:t> </a:t>
            </a:r>
            <a:r>
              <a:rPr b="1" u="none">
                <a:uFillTx/>
              </a:rPr>
              <a:t>part</a:t>
            </a:r>
            <a:r>
              <a:rPr b="1" spc="-45" u="none">
                <a:uFillTx/>
              </a:rPr>
              <a:t> </a:t>
            </a:r>
            <a:r>
              <a:rPr b="1" u="none">
                <a:uFillTx/>
              </a:rPr>
              <a:t>of</a:t>
            </a:r>
            <a:r>
              <a:rPr b="1" spc="-50" u="none">
                <a:uFillTx/>
              </a:rPr>
              <a:t> </a:t>
            </a:r>
            <a:r>
              <a:rPr b="1" spc="-9" u="none">
                <a:uFillTx/>
              </a:rPr>
              <a:t>diaphragmatic: </a:t>
            </a:r>
            <a:r>
              <a:rPr u="none">
                <a:uFillTx/>
              </a:rPr>
              <a:t>supplied</a:t>
            </a:r>
            <a:r>
              <a:rPr spc="-70" u="none">
                <a:uFillTx/>
              </a:rPr>
              <a:t> </a:t>
            </a:r>
            <a:r>
              <a:rPr u="none">
                <a:uFillTx/>
              </a:rPr>
              <a:t>by</a:t>
            </a:r>
            <a:r>
              <a:rPr spc="-70" u="none">
                <a:uFillTx/>
              </a:rPr>
              <a:t> </a:t>
            </a:r>
            <a:r>
              <a:rPr u="none">
                <a:uFillTx/>
              </a:rPr>
              <a:t>Intercostal</a:t>
            </a:r>
            <a:r>
              <a:rPr spc="-50" u="none">
                <a:uFillTx/>
              </a:rPr>
              <a:t> </a:t>
            </a:r>
            <a:r>
              <a:rPr spc="-9" u="none">
                <a:uFillTx/>
              </a:rPr>
              <a:t>nerves</a:t>
            </a:r>
          </a:p>
          <a:p>
            <a:pPr indent="12700" rtl="0">
              <a:spcBef>
                <a:spcPts val="600"/>
              </a:spcBef>
              <a:defRPr b="1" spc="-1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</a:t>
            </a:r>
            <a:r>
              <a:rPr spc="0"/>
              <a:t>mediastinal</a:t>
            </a:r>
            <a:r>
              <a:rPr spc="-60"/>
              <a:t> </a:t>
            </a:r>
            <a:r>
              <a:rPr spc="0"/>
              <a:t>&amp;</a:t>
            </a:r>
            <a:r>
              <a:rPr spc="-60"/>
              <a:t> </a:t>
            </a:r>
            <a:r>
              <a:rPr spc="0"/>
              <a:t>central</a:t>
            </a:r>
            <a:r>
              <a:rPr spc="-50"/>
              <a:t> </a:t>
            </a:r>
            <a:r>
              <a:rPr spc="0"/>
              <a:t>part</a:t>
            </a:r>
            <a:r>
              <a:rPr spc="-70"/>
              <a:t> </a:t>
            </a:r>
            <a:r>
              <a:rPr spc="0"/>
              <a:t>of</a:t>
            </a:r>
            <a:r>
              <a:rPr spc="-70"/>
              <a:t> </a:t>
            </a:r>
            <a:r>
              <a:rPr spc="0"/>
              <a:t>diaphragmatic:</a:t>
            </a:r>
            <a:r>
              <a:t> </a:t>
            </a:r>
            <a:r>
              <a:rPr spc="-50"/>
              <a:t>-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supplied</a:t>
            </a:r>
            <a:r>
              <a:rPr spc="-60"/>
              <a:t> </a:t>
            </a:r>
            <a:r>
              <a:t>by</a:t>
            </a:r>
            <a:r>
              <a:rPr spc="-60"/>
              <a:t> </a:t>
            </a:r>
            <a:r>
              <a:t>phrenic</a:t>
            </a:r>
            <a:r>
              <a:rPr spc="-55"/>
              <a:t> </a:t>
            </a:r>
            <a:r>
              <a:rPr spc="-9"/>
              <a:t>nerves</a:t>
            </a:r>
          </a:p>
        </p:txBody>
      </p:sp>
      <p:pic>
        <p:nvPicPr>
          <p:cNvPr id="180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5883" y="3428953"/>
            <a:ext cx="5400548" cy="3312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7" y="3789045"/>
            <a:ext cx="4176522" cy="306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0"/>
            <a:ext cx="181813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object 4"/>
          <p:cNvSpPr txBox="1"/>
          <p:nvPr>
            <p:ph type="title"/>
          </p:nvPr>
        </p:nvSpPr>
        <p:spPr>
          <a:xfrm>
            <a:off x="1124202" y="70560"/>
            <a:ext cx="1362712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PLEURA</a:t>
            </a:r>
          </a:p>
        </p:txBody>
      </p:sp>
      <p:sp>
        <p:nvSpPr>
          <p:cNvPr id="185" name="object 5"/>
          <p:cNvSpPr txBox="1"/>
          <p:nvPr/>
        </p:nvSpPr>
        <p:spPr>
          <a:xfrm>
            <a:off x="1204974" y="583456"/>
            <a:ext cx="7590157" cy="3023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Blood </a:t>
            </a:r>
            <a:r>
              <a:rPr spc="-10"/>
              <a:t>SUPPLY</a:t>
            </a:r>
          </a:p>
          <a:p>
            <a:pPr marL="245109" indent="-234315" rtl="0">
              <a:spcBef>
                <a:spcPts val="600"/>
              </a:spcBef>
              <a:buSzPct val="95454"/>
              <a:buAutoNum type="arabicPeriod" startAt="1"/>
              <a:tabLst>
                <a:tab pos="241300" algn="l"/>
              </a:tabLst>
              <a:defRPr spc="-1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Visceral</a:t>
            </a:r>
            <a:r>
              <a:rPr spc="-45"/>
              <a:t> </a:t>
            </a:r>
            <a:r>
              <a:rPr spc="0"/>
              <a:t>pleura:</a:t>
            </a:r>
            <a:r>
              <a:rPr spc="-25"/>
              <a:t> </a:t>
            </a:r>
            <a:r>
              <a:rPr spc="0"/>
              <a:t>-</a:t>
            </a:r>
            <a:r>
              <a:rPr spc="-50"/>
              <a:t> </a:t>
            </a:r>
            <a:r>
              <a:rPr spc="0"/>
              <a:t>bronchial</a:t>
            </a:r>
            <a:r>
              <a:rPr spc="-55"/>
              <a:t> </a:t>
            </a:r>
            <a:r>
              <a:rPr spc="-9"/>
              <a:t>arteries</a:t>
            </a:r>
          </a:p>
          <a:p>
            <a:pPr marL="244475" indent="-234950" rtl="0">
              <a:spcBef>
                <a:spcPts val="600"/>
              </a:spcBef>
              <a:buSzPct val="95454"/>
              <a:buAutoNum type="arabicPeriod" startAt="1"/>
              <a:tabLst>
                <a:tab pos="2413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Parietal</a:t>
            </a:r>
            <a:r>
              <a:rPr spc="-65"/>
              <a:t> </a:t>
            </a:r>
            <a:r>
              <a:t>pleura:</a:t>
            </a:r>
            <a:r>
              <a:rPr spc="-60"/>
              <a:t> </a:t>
            </a:r>
            <a:r>
              <a:t>-</a:t>
            </a:r>
            <a:r>
              <a:rPr spc="-70"/>
              <a:t> </a:t>
            </a:r>
            <a:r>
              <a:t>intercostal,</a:t>
            </a:r>
            <a:r>
              <a:rPr spc="-79"/>
              <a:t> </a:t>
            </a:r>
            <a:r>
              <a:t>internal</a:t>
            </a:r>
            <a:r>
              <a:rPr spc="-75"/>
              <a:t> </a:t>
            </a:r>
            <a:r>
              <a:t>mammary</a:t>
            </a:r>
            <a:r>
              <a:rPr spc="-25"/>
              <a:t> </a:t>
            </a:r>
            <a:r>
              <a:rPr spc="-9"/>
              <a:t>(thoracic),</a:t>
            </a:r>
          </a:p>
          <a:p>
            <a:pPr indent="12700" rtl="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musclophrenic</a:t>
            </a:r>
            <a:r>
              <a:rPr spc="-130"/>
              <a:t> </a:t>
            </a:r>
            <a:r>
              <a:rPr spc="-9"/>
              <a:t>vessels</a:t>
            </a:r>
          </a:p>
          <a:p>
            <a:pPr indent="12700" rtl="0">
              <a:spcBef>
                <a:spcPts val="500"/>
              </a:spcBef>
              <a:defRPr spc="-10"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Lymphatic</a:t>
            </a:r>
            <a:r>
              <a:rPr spc="-70"/>
              <a:t> </a:t>
            </a:r>
            <a:r>
              <a:t>drainage</a:t>
            </a:r>
          </a:p>
          <a:p>
            <a:pPr marL="245109" indent="-234315" rtl="0">
              <a:spcBef>
                <a:spcPts val="600"/>
              </a:spcBef>
              <a:buSzPct val="95454"/>
              <a:buAutoNum type="arabicPeriod" startAt="1"/>
              <a:tabLst>
                <a:tab pos="241300" algn="l"/>
              </a:tabLst>
              <a:defRPr spc="-1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Visceral</a:t>
            </a:r>
            <a:r>
              <a:rPr spc="-55"/>
              <a:t> </a:t>
            </a:r>
            <a:r>
              <a:rPr spc="0"/>
              <a:t>pleura:</a:t>
            </a:r>
            <a:r>
              <a:rPr spc="-35"/>
              <a:t> </a:t>
            </a:r>
            <a:r>
              <a:rPr spc="0"/>
              <a:t>-</a:t>
            </a:r>
            <a:r>
              <a:rPr spc="-60"/>
              <a:t> </a:t>
            </a:r>
            <a:r>
              <a:rPr spc="0"/>
              <a:t>Broncho</a:t>
            </a:r>
            <a:r>
              <a:rPr spc="-65"/>
              <a:t> </a:t>
            </a:r>
            <a:r>
              <a:rPr spc="0"/>
              <a:t>pulmonary</a:t>
            </a:r>
            <a:r>
              <a:rPr spc="-50"/>
              <a:t> </a:t>
            </a:r>
            <a:r>
              <a:t>l.n.</a:t>
            </a:r>
          </a:p>
          <a:p>
            <a:pPr marL="12700" marR="5080" indent="-1904" rtl="0">
              <a:spcBef>
                <a:spcPts val="600"/>
              </a:spcBef>
              <a:buSzPct val="95454"/>
              <a:buAutoNum type="arabicPeriod" startAt="1"/>
              <a:tabLst>
                <a:tab pos="2413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Parietal</a:t>
            </a:r>
            <a:r>
              <a:rPr spc="-75"/>
              <a:t> </a:t>
            </a:r>
            <a:r>
              <a:t>pleura:</a:t>
            </a:r>
            <a:r>
              <a:rPr spc="-55"/>
              <a:t> </a:t>
            </a:r>
            <a:r>
              <a:t>-</a:t>
            </a:r>
            <a:r>
              <a:rPr spc="-79"/>
              <a:t> </a:t>
            </a:r>
            <a:r>
              <a:t>intercostal,</a:t>
            </a:r>
            <a:r>
              <a:rPr spc="-79"/>
              <a:t> </a:t>
            </a:r>
            <a:r>
              <a:t>parasternal,</a:t>
            </a:r>
            <a:r>
              <a:rPr spc="-65"/>
              <a:t> </a:t>
            </a:r>
            <a:r>
              <a:t>diaphragmatic,</a:t>
            </a:r>
            <a:r>
              <a:rPr spc="-65"/>
              <a:t> </a:t>
            </a:r>
            <a:r>
              <a:rPr spc="-9"/>
              <a:t>posterior </a:t>
            </a:r>
            <a:r>
              <a:t>mediastinal</a:t>
            </a:r>
            <a:r>
              <a:rPr spc="-100"/>
              <a:t> </a:t>
            </a:r>
            <a:r>
              <a:rPr spc="-19"/>
              <a:t>l.n.</a:t>
            </a:r>
          </a:p>
        </p:txBody>
      </p:sp>
      <p:pic>
        <p:nvPicPr>
          <p:cNvPr id="186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4009" y="3501008"/>
            <a:ext cx="4499991" cy="3356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644" y="2348483"/>
            <a:ext cx="7687057" cy="268528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object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pPr/>
            <a:r>
              <a:t>TRACHEA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896" y="748283"/>
            <a:ext cx="172212" cy="24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object 3"/>
          <p:cNvSpPr txBox="1"/>
          <p:nvPr/>
        </p:nvSpPr>
        <p:spPr>
          <a:xfrm>
            <a:off x="1516124" y="781556"/>
            <a:ext cx="4826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 sz="800">
                <a:solidFill>
                  <a:srgbClr val="562213"/>
                </a:solidFill>
                <a:latin typeface="Bahnschrift"/>
                <a:ea typeface="Bahnschrift"/>
                <a:cs typeface="Bahnschrift"/>
                <a:sym typeface="Bahnschrift"/>
              </a:defRPr>
            </a:lvl1pPr>
          </a:lstStyle>
          <a:p>
            <a:pPr rtl="0">
              <a:defRPr/>
            </a:pPr>
            <a:r>
              <a:t>.</a:t>
            </a:r>
          </a:p>
        </p:txBody>
      </p:sp>
      <p:sp>
        <p:nvSpPr>
          <p:cNvPr id="190" name="object 4"/>
          <p:cNvSpPr txBox="1"/>
          <p:nvPr>
            <p:ph type="title"/>
          </p:nvPr>
        </p:nvSpPr>
        <p:spPr>
          <a:xfrm>
            <a:off x="2707384" y="1412569"/>
            <a:ext cx="3950972" cy="148907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b="0" spc="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THANQ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0171" y="3861051"/>
            <a:ext cx="3203830" cy="2996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13716"/>
            <a:ext cx="2100073" cy="80162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object 4"/>
          <p:cNvSpPr txBox="1"/>
          <p:nvPr>
            <p:ph type="title"/>
          </p:nvPr>
        </p:nvSpPr>
        <p:spPr>
          <a:xfrm>
            <a:off x="1124202" y="106502"/>
            <a:ext cx="1645287" cy="452120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91" name="object 5"/>
          <p:cNvSpPr txBox="1"/>
          <p:nvPr/>
        </p:nvSpPr>
        <p:spPr>
          <a:xfrm>
            <a:off x="1204974" y="619335"/>
            <a:ext cx="5304156" cy="588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400"/>
              </a:spcBef>
              <a:defRPr spc="-2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DEF.</a:t>
            </a:r>
          </a:p>
          <a:p>
            <a:pPr marL="295909" marR="2341879" indent="-283845" rtl="0">
              <a:lnSpc>
                <a:spcPct val="112799"/>
              </a:lnSpc>
              <a:buClr>
                <a:srgbClr val="3891A7"/>
              </a:buClr>
              <a:buSzPct val="79545"/>
              <a:buChar char="▪"/>
              <a:tabLst>
                <a:tab pos="3556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Elastic</a:t>
            </a:r>
            <a:r>
              <a:rPr spc="-50"/>
              <a:t> </a:t>
            </a:r>
            <a:r>
              <a:t>tube</a:t>
            </a:r>
            <a:r>
              <a:rPr spc="-55"/>
              <a:t> </a:t>
            </a:r>
            <a:r>
              <a:t>conveys</a:t>
            </a:r>
            <a:r>
              <a:rPr spc="-79"/>
              <a:t> </a:t>
            </a:r>
            <a:r>
              <a:rPr spc="-25"/>
              <a:t>air 	</a:t>
            </a:r>
            <a:r>
              <a:t>into</a:t>
            </a:r>
            <a:r>
              <a:rPr spc="-35"/>
              <a:t> </a:t>
            </a:r>
            <a:r>
              <a:t>&amp;</a:t>
            </a:r>
            <a:r>
              <a:rPr spc="-19"/>
              <a:t> </a:t>
            </a:r>
            <a:r>
              <a:t>out</a:t>
            </a:r>
            <a:r>
              <a:rPr spc="-30"/>
              <a:t> </a:t>
            </a:r>
            <a:r>
              <a:t>of</a:t>
            </a:r>
            <a:r>
              <a:rPr spc="-25"/>
              <a:t> </a:t>
            </a:r>
            <a:r>
              <a:t>the</a:t>
            </a:r>
            <a:r>
              <a:rPr spc="-25"/>
              <a:t> </a:t>
            </a:r>
            <a:r>
              <a:rPr spc="-19"/>
              <a:t>lungs</a:t>
            </a:r>
          </a:p>
          <a:p>
            <a:pPr indent="12700" rtl="0">
              <a:spcBef>
                <a:spcPts val="300"/>
              </a:spcBef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Structure</a:t>
            </a:r>
          </a:p>
          <a:p>
            <a:pPr marL="295909" indent="-283209" rtl="0">
              <a:spcBef>
                <a:spcPts val="3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45"/>
              <a:t> </a:t>
            </a:r>
            <a:r>
              <a:t>wall</a:t>
            </a:r>
            <a:r>
              <a:rPr spc="-30"/>
              <a:t> </a:t>
            </a:r>
            <a:r>
              <a:t>of</a:t>
            </a:r>
            <a:r>
              <a:rPr spc="-35"/>
              <a:t> </a:t>
            </a:r>
            <a:r>
              <a:t>the</a:t>
            </a:r>
            <a:r>
              <a:rPr spc="-50"/>
              <a:t> </a:t>
            </a:r>
            <a:r>
              <a:t>trachea</a:t>
            </a:r>
            <a:r>
              <a:rPr spc="-35"/>
              <a:t> </a:t>
            </a:r>
            <a:r>
              <a:t>is</a:t>
            </a:r>
            <a:r>
              <a:rPr spc="-39"/>
              <a:t> </a:t>
            </a:r>
            <a:r>
              <a:t>formed</a:t>
            </a:r>
            <a:r>
              <a:rPr spc="-15"/>
              <a:t> </a:t>
            </a:r>
            <a:r>
              <a:rPr spc="-25"/>
              <a:t>of</a:t>
            </a:r>
          </a:p>
          <a:p>
            <a:pPr indent="291465" rtl="0">
              <a:spcBef>
                <a:spcPts val="300"/>
              </a:spcBef>
              <a:defRPr spc="-1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16-</a:t>
            </a:r>
            <a:r>
              <a:rPr spc="0"/>
              <a:t>20</a:t>
            </a:r>
            <a:r>
              <a:rPr spc="-65"/>
              <a:t> </a:t>
            </a:r>
            <a:r>
              <a:rPr spc="0"/>
              <a:t>cartilaginous</a:t>
            </a:r>
            <a:r>
              <a:rPr spc="-60"/>
              <a:t> </a:t>
            </a:r>
            <a:r>
              <a:rPr spc="-9"/>
              <a:t>rings</a:t>
            </a:r>
          </a:p>
          <a:p>
            <a:pPr indent="361315" rtl="0">
              <a:spcBef>
                <a:spcPts val="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connected</a:t>
            </a:r>
            <a:r>
              <a:rPr spc="-85"/>
              <a:t> </a:t>
            </a:r>
            <a:r>
              <a:t>by</a:t>
            </a:r>
            <a:r>
              <a:rPr spc="-85"/>
              <a:t> </a:t>
            </a:r>
            <a:r>
              <a:t>fibromuscular</a:t>
            </a:r>
            <a:r>
              <a:rPr spc="-60"/>
              <a:t> </a:t>
            </a:r>
            <a:r>
              <a:rPr spc="-9"/>
              <a:t>membrane</a:t>
            </a:r>
          </a:p>
          <a:p>
            <a:pPr marL="295909" indent="-283209" rtl="0">
              <a:spcBef>
                <a:spcPts val="3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</a:t>
            </a:r>
            <a:r>
              <a:rPr spc="-55"/>
              <a:t> </a:t>
            </a:r>
            <a:r>
              <a:t>rings</a:t>
            </a:r>
            <a:r>
              <a:rPr spc="-45"/>
              <a:t> </a:t>
            </a:r>
            <a:r>
              <a:t>are</a:t>
            </a:r>
            <a:r>
              <a:rPr spc="-39"/>
              <a:t> </a:t>
            </a:r>
            <a:r>
              <a:rPr spc="-9"/>
              <a:t>C-</a:t>
            </a:r>
            <a:r>
              <a:t>shaped,</a:t>
            </a:r>
            <a:r>
              <a:rPr spc="-50"/>
              <a:t> </a:t>
            </a:r>
            <a:r>
              <a:t>deficient</a:t>
            </a:r>
            <a:r>
              <a:rPr spc="-45"/>
              <a:t> </a:t>
            </a:r>
            <a:r>
              <a:rPr spc="-9"/>
              <a:t>posteriorly</a:t>
            </a:r>
          </a:p>
          <a:p>
            <a:pPr indent="220979" rtl="0">
              <a:spcBef>
                <a:spcPts val="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where</a:t>
            </a:r>
            <a:r>
              <a:rPr spc="-50"/>
              <a:t> </a:t>
            </a:r>
            <a:r>
              <a:t>they</a:t>
            </a:r>
            <a:r>
              <a:rPr spc="-45"/>
              <a:t> </a:t>
            </a:r>
            <a:r>
              <a:t>are</a:t>
            </a:r>
            <a:r>
              <a:rPr spc="-50"/>
              <a:t> </a:t>
            </a:r>
            <a:r>
              <a:t>replaced</a:t>
            </a:r>
            <a:r>
              <a:rPr spc="-55"/>
              <a:t> </a:t>
            </a:r>
            <a:r>
              <a:rPr spc="-25"/>
              <a:t>by</a:t>
            </a:r>
          </a:p>
          <a:p>
            <a:pPr indent="220979" rtl="0">
              <a:spcBef>
                <a:spcPts val="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smooth</a:t>
            </a:r>
            <a:r>
              <a:rPr spc="-55"/>
              <a:t> </a:t>
            </a:r>
            <a:r>
              <a:t>muscle</a:t>
            </a:r>
            <a:r>
              <a:rPr spc="-50"/>
              <a:t> </a:t>
            </a:r>
            <a:r>
              <a:t>fibers</a:t>
            </a:r>
            <a:r>
              <a:rPr spc="-75"/>
              <a:t> </a:t>
            </a:r>
            <a:r>
              <a:rPr spc="-9"/>
              <a:t>(trachialis)</a:t>
            </a:r>
          </a:p>
          <a:p>
            <a:pPr indent="220979" rtl="0">
              <a:spcBef>
                <a:spcPts val="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</a:t>
            </a:r>
            <a:r>
              <a:rPr spc="-39"/>
              <a:t> </a:t>
            </a:r>
            <a:r>
              <a:t>allow</a:t>
            </a:r>
            <a:r>
              <a:rPr spc="-45"/>
              <a:t> </a:t>
            </a:r>
            <a:r>
              <a:t>distention</a:t>
            </a:r>
            <a:r>
              <a:rPr spc="-39"/>
              <a:t> </a:t>
            </a:r>
            <a:r>
              <a:t>of</a:t>
            </a:r>
            <a:r>
              <a:rPr spc="-39"/>
              <a:t> </a:t>
            </a:r>
            <a:r>
              <a:t>the</a:t>
            </a:r>
            <a:r>
              <a:rPr spc="-39"/>
              <a:t> </a:t>
            </a:r>
            <a:r>
              <a:rPr spc="-9"/>
              <a:t>esophagus</a:t>
            </a:r>
          </a:p>
          <a:p>
            <a:pPr indent="291465" rtl="0">
              <a:spcBef>
                <a:spcPts val="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during</a:t>
            </a:r>
            <a:r>
              <a:rPr spc="-60"/>
              <a:t> </a:t>
            </a:r>
            <a:r>
              <a:rPr spc="-9"/>
              <a:t>swallowing</a:t>
            </a:r>
          </a:p>
          <a:p>
            <a:pPr indent="12700" rtl="0">
              <a:spcBef>
                <a:spcPts val="300"/>
              </a:spcBef>
              <a:defRPr spc="-2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Size</a:t>
            </a:r>
          </a:p>
          <a:p>
            <a:pPr marL="295909" indent="-283209" rtl="0">
              <a:spcBef>
                <a:spcPts val="3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Length:</a:t>
            </a:r>
            <a:r>
              <a:rPr spc="-70"/>
              <a:t> </a:t>
            </a:r>
            <a:r>
              <a:rPr spc="-9"/>
              <a:t>10-</a:t>
            </a:r>
            <a:r>
              <a:t>11</a:t>
            </a:r>
            <a:r>
              <a:rPr spc="-79"/>
              <a:t> </a:t>
            </a:r>
            <a:r>
              <a:rPr spc="-25"/>
              <a:t>cm</a:t>
            </a:r>
          </a:p>
          <a:p>
            <a:pPr marL="295909" indent="-283209" rtl="0">
              <a:spcBef>
                <a:spcPts val="3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External</a:t>
            </a:r>
            <a:r>
              <a:rPr spc="-55"/>
              <a:t> </a:t>
            </a:r>
            <a:r>
              <a:t>transverse</a:t>
            </a:r>
            <a:r>
              <a:rPr spc="-70"/>
              <a:t> </a:t>
            </a:r>
            <a:r>
              <a:t>diameter:</a:t>
            </a:r>
            <a:r>
              <a:rPr spc="-19"/>
              <a:t> </a:t>
            </a:r>
            <a:r>
              <a:t>2</a:t>
            </a:r>
            <a:r>
              <a:rPr spc="-70"/>
              <a:t> </a:t>
            </a:r>
            <a:r>
              <a:rPr spc="-25"/>
              <a:t>cm</a:t>
            </a:r>
          </a:p>
          <a:p>
            <a:pPr marL="295909" indent="-283209" rtl="0">
              <a:spcBef>
                <a:spcPts val="3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Lumen:</a:t>
            </a:r>
            <a:r>
              <a:rPr spc="-25"/>
              <a:t> </a:t>
            </a:r>
            <a:r>
              <a:t>1.2</a:t>
            </a:r>
            <a:r>
              <a:rPr spc="-55"/>
              <a:t> </a:t>
            </a:r>
            <a:r>
              <a:rPr spc="-25"/>
              <a:t>cm</a:t>
            </a:r>
          </a:p>
        </p:txBody>
      </p:sp>
      <p:pic>
        <p:nvPicPr>
          <p:cNvPr id="92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243" y="0"/>
            <a:ext cx="2529205" cy="3861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5838" y="5081713"/>
            <a:ext cx="2545589" cy="1620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0"/>
            <a:ext cx="21000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object 4"/>
          <p:cNvSpPr txBox="1"/>
          <p:nvPr>
            <p:ph type="title"/>
          </p:nvPr>
        </p:nvSpPr>
        <p:spPr>
          <a:xfrm>
            <a:off x="1124202" y="70560"/>
            <a:ext cx="1645287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97" name="object 5"/>
          <p:cNvSpPr txBox="1"/>
          <p:nvPr/>
        </p:nvSpPr>
        <p:spPr>
          <a:xfrm>
            <a:off x="1122680" y="583456"/>
            <a:ext cx="5426076" cy="552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Beginning:-</a:t>
            </a:r>
          </a:p>
          <a:p>
            <a:pPr marL="354965" indent="-342265" rtl="0">
              <a:spcBef>
                <a:spcPts val="600"/>
              </a:spcBef>
              <a:buClr>
                <a:srgbClr val="00AF50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</a:t>
            </a:r>
            <a:r>
              <a:rPr spc="-45"/>
              <a:t> </a:t>
            </a:r>
            <a:r>
              <a:t>lower</a:t>
            </a:r>
            <a:r>
              <a:rPr spc="-39"/>
              <a:t> </a:t>
            </a:r>
            <a:r>
              <a:t>border</a:t>
            </a:r>
            <a:r>
              <a:rPr spc="-39"/>
              <a:t> </a:t>
            </a:r>
            <a:r>
              <a:t>of</a:t>
            </a:r>
            <a:r>
              <a:rPr spc="-45"/>
              <a:t> </a:t>
            </a:r>
            <a:r>
              <a:t>cricoid</a:t>
            </a:r>
            <a:r>
              <a:rPr spc="-35"/>
              <a:t> </a:t>
            </a:r>
            <a:r>
              <a:t>cartilage</a:t>
            </a:r>
            <a:r>
              <a:rPr spc="-30"/>
              <a:t> </a:t>
            </a:r>
            <a:r>
              <a:rPr spc="-19"/>
              <a:t>(C6)</a:t>
            </a:r>
          </a:p>
          <a:p>
            <a:pPr indent="36131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</a:t>
            </a:r>
            <a:r>
              <a:rPr spc="-55"/>
              <a:t> </a:t>
            </a:r>
            <a:r>
              <a:t>continuation</a:t>
            </a:r>
            <a:r>
              <a:rPr spc="-45"/>
              <a:t> </a:t>
            </a:r>
            <a:r>
              <a:t>of</a:t>
            </a:r>
            <a:r>
              <a:rPr spc="-50"/>
              <a:t> </a:t>
            </a:r>
            <a:r>
              <a:rPr spc="-9"/>
              <a:t>larynx</a:t>
            </a:r>
          </a:p>
          <a:p>
            <a:pPr indent="12700" rtl="0">
              <a:spcBef>
                <a:spcPts val="500"/>
              </a:spcBef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Course.:-</a:t>
            </a:r>
          </a:p>
          <a:p>
            <a:pPr marL="354965" indent="-342265" rtl="0">
              <a:spcBef>
                <a:spcPts val="600"/>
              </a:spcBef>
              <a:buClr>
                <a:srgbClr val="00AF50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descends</a:t>
            </a:r>
            <a:r>
              <a:rPr spc="-65"/>
              <a:t> </a:t>
            </a:r>
            <a:r>
              <a:t>in</a:t>
            </a:r>
            <a:r>
              <a:rPr spc="-39"/>
              <a:t> </a:t>
            </a:r>
            <a:r>
              <a:t>midline</a:t>
            </a:r>
            <a:r>
              <a:rPr spc="-35"/>
              <a:t> </a:t>
            </a:r>
            <a:r>
              <a:t>of</a:t>
            </a:r>
            <a:r>
              <a:rPr spc="-55"/>
              <a:t> </a:t>
            </a:r>
            <a:r>
              <a:t>neck</a:t>
            </a:r>
            <a:r>
              <a:rPr spc="-39"/>
              <a:t> </a:t>
            </a:r>
            <a:r>
              <a:t>(cervical</a:t>
            </a:r>
            <a:r>
              <a:rPr spc="-45"/>
              <a:t> </a:t>
            </a:r>
            <a:r>
              <a:rPr spc="-9"/>
              <a:t>part)</a:t>
            </a:r>
          </a:p>
          <a:p>
            <a:pPr marL="354965" indent="-342265" rtl="0">
              <a:spcBef>
                <a:spcPts val="600"/>
              </a:spcBef>
              <a:buClr>
                <a:srgbClr val="00AF50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Descends</a:t>
            </a:r>
            <a:r>
              <a:rPr spc="-75"/>
              <a:t> </a:t>
            </a:r>
            <a:r>
              <a:t>in</a:t>
            </a:r>
            <a:r>
              <a:rPr spc="-79"/>
              <a:t> </a:t>
            </a:r>
            <a:r>
              <a:t>sup.</a:t>
            </a:r>
            <a:r>
              <a:rPr spc="-79"/>
              <a:t> </a:t>
            </a:r>
            <a:r>
              <a:t>mediastinum</a:t>
            </a:r>
            <a:r>
              <a:rPr spc="-50"/>
              <a:t> </a:t>
            </a:r>
            <a:r>
              <a:t>(thoracic</a:t>
            </a:r>
            <a:r>
              <a:rPr spc="-65"/>
              <a:t> </a:t>
            </a:r>
            <a:r>
              <a:rPr spc="-9"/>
              <a:t>part)</a:t>
            </a:r>
          </a:p>
          <a:p>
            <a:pPr indent="36131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</a:t>
            </a:r>
            <a:r>
              <a:rPr spc="-39"/>
              <a:t> </a:t>
            </a:r>
            <a:r>
              <a:t>slight</a:t>
            </a:r>
            <a:r>
              <a:rPr spc="-39"/>
              <a:t> </a:t>
            </a:r>
            <a:r>
              <a:t>deviation</a:t>
            </a:r>
            <a:r>
              <a:rPr spc="-39"/>
              <a:t> </a:t>
            </a:r>
            <a:r>
              <a:t>to</a:t>
            </a:r>
            <a:r>
              <a:rPr spc="-35"/>
              <a:t> </a:t>
            </a:r>
            <a:r>
              <a:t>the</a:t>
            </a:r>
            <a:r>
              <a:rPr spc="-35"/>
              <a:t> </a:t>
            </a:r>
            <a:r>
              <a:rPr spc="-9"/>
              <a:t>right</a:t>
            </a:r>
          </a:p>
          <a:p>
            <a:pPr indent="12700" rtl="0">
              <a:spcBef>
                <a:spcPts val="500"/>
              </a:spcBef>
              <a:defRPr spc="-2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End:</a:t>
            </a:r>
          </a:p>
          <a:p>
            <a:pPr marL="354965" indent="-342265" rtl="0">
              <a:spcBef>
                <a:spcPts val="600"/>
              </a:spcBef>
              <a:buClr>
                <a:srgbClr val="00AF50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</a:t>
            </a:r>
            <a:r>
              <a:rPr spc="-70"/>
              <a:t> </a:t>
            </a:r>
            <a:r>
              <a:t>T4/T5</a:t>
            </a:r>
            <a:r>
              <a:rPr spc="-35"/>
              <a:t> </a:t>
            </a:r>
            <a:r>
              <a:t>to</a:t>
            </a:r>
            <a:r>
              <a:rPr spc="-30"/>
              <a:t> </a:t>
            </a:r>
            <a:r>
              <a:t>divide</a:t>
            </a:r>
            <a:r>
              <a:rPr spc="-45"/>
              <a:t> </a:t>
            </a:r>
            <a:r>
              <a:rPr spc="-19"/>
              <a:t>into</a:t>
            </a:r>
          </a:p>
          <a:p>
            <a:pPr marR="2364104" indent="361315" rtl="0">
              <a:lnSpc>
                <a:spcPct val="122700"/>
              </a:lnSpc>
              <a:defRPr spc="-65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</a:t>
            </a:r>
            <a:r>
              <a:rPr spc="-70"/>
              <a:t> </a:t>
            </a:r>
            <a:r>
              <a:rPr spc="0"/>
              <a:t>&amp;</a:t>
            </a:r>
            <a:r>
              <a:rPr spc="-30"/>
              <a:t> </a:t>
            </a:r>
            <a:r>
              <a:rPr spc="0"/>
              <a:t>Lt</a:t>
            </a:r>
            <a:r>
              <a:rPr spc="-30"/>
              <a:t> </a:t>
            </a:r>
            <a:r>
              <a:rPr spc="0"/>
              <a:t>main</a:t>
            </a:r>
            <a:r>
              <a:rPr spc="-4"/>
              <a:t> </a:t>
            </a:r>
            <a:r>
              <a:rPr spc="-9"/>
              <a:t>bronchi </a:t>
            </a:r>
            <a:r>
              <a:rPr spc="0"/>
              <a:t>N.B.:-</a:t>
            </a:r>
            <a:r>
              <a:rPr spc="-50"/>
              <a:t> </a:t>
            </a:r>
            <a:r>
              <a:rPr spc="0"/>
              <a:t>the</a:t>
            </a:r>
            <a:r>
              <a:rPr spc="-50"/>
              <a:t> </a:t>
            </a:r>
            <a:r>
              <a:rPr spc="0"/>
              <a:t>last</a:t>
            </a:r>
            <a:r>
              <a:rPr spc="-45"/>
              <a:t> </a:t>
            </a:r>
            <a:r>
              <a:rPr spc="0"/>
              <a:t>tracheal</a:t>
            </a:r>
            <a:r>
              <a:rPr spc="-39"/>
              <a:t> </a:t>
            </a:r>
            <a:r>
              <a:rPr spc="-19"/>
              <a:t>ring</a:t>
            </a:r>
          </a:p>
          <a:p>
            <a:pPr marR="3048000" indent="780415" rtl="0">
              <a:lnSpc>
                <a:spcPct val="1227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has</a:t>
            </a:r>
            <a:r>
              <a:rPr spc="-35"/>
              <a:t> </a:t>
            </a:r>
            <a:r>
              <a:t>a</a:t>
            </a:r>
            <a:r>
              <a:rPr spc="-30"/>
              <a:t> </a:t>
            </a:r>
            <a:r>
              <a:t>keel</a:t>
            </a:r>
            <a:r>
              <a:rPr spc="-25"/>
              <a:t> </a:t>
            </a:r>
            <a:r>
              <a:rPr spc="-19"/>
              <a:t>like </a:t>
            </a:r>
            <a:r>
              <a:rPr spc="-9"/>
              <a:t>extension </a:t>
            </a:r>
            <a:r>
              <a:t>called</a:t>
            </a:r>
            <a:r>
              <a:rPr spc="-39"/>
              <a:t> </a:t>
            </a:r>
            <a:r>
              <a:rPr spc="-9"/>
              <a:t>carina</a:t>
            </a:r>
          </a:p>
        </p:txBody>
      </p:sp>
      <p:grpSp>
        <p:nvGrpSpPr>
          <p:cNvPr id="100" name="object 6"/>
          <p:cNvGrpSpPr/>
          <p:nvPr/>
        </p:nvGrpSpPr>
        <p:grpSpPr>
          <a:xfrm>
            <a:off x="5292090" y="16890"/>
            <a:ext cx="3851909" cy="6841106"/>
            <a:chOff x="0" y="0"/>
            <a:chExt cx="3851908" cy="6841104"/>
          </a:xfrm>
        </p:grpSpPr>
        <p:pic>
          <p:nvPicPr>
            <p:cNvPr id="98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40179" y="0"/>
              <a:ext cx="2411729" cy="3268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object 8" descr="object 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268090"/>
              <a:ext cx="3851909" cy="3573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7032" y="0"/>
            <a:ext cx="3426968" cy="4221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111" y="0"/>
            <a:ext cx="21000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bject 4"/>
          <p:cNvSpPr txBox="1"/>
          <p:nvPr>
            <p:ph type="title"/>
          </p:nvPr>
        </p:nvSpPr>
        <p:spPr>
          <a:xfrm>
            <a:off x="1124202" y="70560"/>
            <a:ext cx="1645287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105" name="object 5"/>
          <p:cNvSpPr txBox="1"/>
          <p:nvPr/>
        </p:nvSpPr>
        <p:spPr>
          <a:xfrm>
            <a:off x="1122680" y="507110"/>
            <a:ext cx="5172076" cy="364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3417570" indent="12700" rtl="0">
              <a:lnSpc>
                <a:spcPct val="121000"/>
              </a:lnSpc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Relations.:-</a:t>
            </a:r>
            <a:r>
              <a:rPr u="none">
                <a:uFillTx/>
              </a:rPr>
              <a:t> </a:t>
            </a:r>
            <a:r>
              <a:rPr b="1" spc="0" u="none">
                <a:solidFill>
                  <a:srgbClr val="000000"/>
                </a:solidFill>
                <a:uFillTx/>
              </a:rPr>
              <a:t>Cervical</a:t>
            </a:r>
            <a:r>
              <a:rPr b="1" spc="-25" u="none">
                <a:solidFill>
                  <a:srgbClr val="000000"/>
                </a:solidFill>
                <a:uFillTx/>
              </a:rPr>
              <a:t> </a:t>
            </a:r>
            <a:r>
              <a:rPr b="1" spc="-20" u="none">
                <a:solidFill>
                  <a:srgbClr val="000000"/>
                </a:solidFill>
                <a:uFillTx/>
              </a:rPr>
              <a:t>part </a:t>
            </a:r>
            <a:r>
              <a:rPr spc="-9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Anteriorly:-</a:t>
            </a:r>
            <a:endParaRPr spc="-9" sz="2200"/>
          </a:p>
          <a:p>
            <a:pPr marL="291465" marR="1611630" indent="-279400" rtl="0">
              <a:lnSpc>
                <a:spcPct val="122700"/>
              </a:lnSpc>
              <a:buSzPct val="100000"/>
              <a:buChar char="▪"/>
              <a:tabLst>
                <a:tab pos="279400" algn="l"/>
                <a:tab pos="342900" algn="l"/>
              </a:tabLst>
              <a:defRPr sz="1700">
                <a:solidFill>
                  <a:srgbClr val="F795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sz="2200">
                <a:solidFill>
                  <a:srgbClr val="000000"/>
                </a:solidFill>
              </a:rPr>
              <a:t>Isthmus</a:t>
            </a:r>
            <a:r>
              <a:rPr spc="-35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of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thyroid</a:t>
            </a:r>
            <a:r>
              <a:rPr spc="-55" sz="2200">
                <a:solidFill>
                  <a:srgbClr val="000000"/>
                </a:solidFill>
              </a:rPr>
              <a:t> </a:t>
            </a:r>
            <a:r>
              <a:rPr spc="-9" sz="2200">
                <a:solidFill>
                  <a:srgbClr val="000000"/>
                </a:solidFill>
              </a:rPr>
              <a:t>gland </a:t>
            </a:r>
            <a:r>
              <a:rPr sz="2200">
                <a:solidFill>
                  <a:srgbClr val="000000"/>
                </a:solidFill>
              </a:rPr>
              <a:t>(opposite</a:t>
            </a:r>
            <a:r>
              <a:rPr spc="-50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2nd,</a:t>
            </a:r>
            <a:r>
              <a:rPr spc="-39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3rd,</a:t>
            </a:r>
            <a:r>
              <a:rPr spc="-35" sz="2200">
                <a:solidFill>
                  <a:srgbClr val="000000"/>
                </a:solidFill>
              </a:rPr>
              <a:t> </a:t>
            </a:r>
            <a:r>
              <a:rPr sz="2200">
                <a:solidFill>
                  <a:srgbClr val="000000"/>
                </a:solidFill>
              </a:rPr>
              <a:t>4th</a:t>
            </a:r>
            <a:r>
              <a:rPr spc="-39" sz="2200">
                <a:solidFill>
                  <a:srgbClr val="000000"/>
                </a:solidFill>
              </a:rPr>
              <a:t> </a:t>
            </a:r>
            <a:r>
              <a:rPr spc="-9" sz="2200">
                <a:solidFill>
                  <a:srgbClr val="000000"/>
                </a:solidFill>
              </a:rPr>
              <a:t>rings)</a:t>
            </a:r>
            <a:endParaRPr sz="2200"/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  <a:tab pos="22606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Anastomosis</a:t>
            </a:r>
            <a:r>
              <a:rPr spc="-65"/>
              <a:t> </a:t>
            </a:r>
            <a:r>
              <a:t>(</a:t>
            </a:r>
            <a:r>
              <a:rPr spc="-70"/>
              <a:t> </a:t>
            </a:r>
            <a:r>
              <a:rPr spc="-50"/>
              <a:t>)</a:t>
            </a:r>
            <a:r>
              <a:t>	2</a:t>
            </a:r>
            <a:r>
              <a:rPr spc="-39"/>
              <a:t> </a:t>
            </a:r>
            <a:r>
              <a:t>superior</a:t>
            </a:r>
            <a:r>
              <a:rPr spc="-50"/>
              <a:t> </a:t>
            </a:r>
            <a:r>
              <a:t>thyroid</a:t>
            </a:r>
            <a:r>
              <a:rPr spc="-45"/>
              <a:t> </a:t>
            </a:r>
            <a:r>
              <a:rPr spc="-9"/>
              <a:t>arteries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Inferior</a:t>
            </a:r>
            <a:r>
              <a:rPr spc="-39"/>
              <a:t> </a:t>
            </a:r>
            <a:r>
              <a:t>thyroid</a:t>
            </a:r>
            <a:r>
              <a:rPr spc="-65"/>
              <a:t> </a:t>
            </a:r>
            <a:r>
              <a:rPr spc="-9"/>
              <a:t>veins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Sternothyroid</a:t>
            </a:r>
            <a:r>
              <a:rPr spc="-75"/>
              <a:t> </a:t>
            </a:r>
            <a:r>
              <a:t>&amp;</a:t>
            </a:r>
            <a:r>
              <a:rPr spc="-60"/>
              <a:t> </a:t>
            </a:r>
            <a:r>
              <a:t>Sternohyoid</a:t>
            </a:r>
            <a:r>
              <a:rPr spc="-79"/>
              <a:t> </a:t>
            </a:r>
            <a:r>
              <a:rPr spc="-9"/>
              <a:t>muscles</a:t>
            </a:r>
          </a:p>
          <a:p>
            <a:pPr indent="36131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(strap</a:t>
            </a:r>
            <a:r>
              <a:rPr spc="-45"/>
              <a:t> </a:t>
            </a:r>
            <a:r>
              <a:rPr spc="-9"/>
              <a:t>muscles)</a:t>
            </a:r>
          </a:p>
        </p:txBody>
      </p:sp>
      <p:pic>
        <p:nvPicPr>
          <p:cNvPr id="106" name="object 6" descr="object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5883" y="4005071"/>
            <a:ext cx="3456433" cy="2852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11" y="0"/>
            <a:ext cx="21000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object 3"/>
          <p:cNvSpPr txBox="1"/>
          <p:nvPr>
            <p:ph type="title"/>
          </p:nvPr>
        </p:nvSpPr>
        <p:spPr>
          <a:xfrm>
            <a:off x="1124202" y="70560"/>
            <a:ext cx="1645287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110" name="object 4"/>
          <p:cNvSpPr txBox="1"/>
          <p:nvPr/>
        </p:nvSpPr>
        <p:spPr>
          <a:xfrm>
            <a:off x="1122680" y="507110"/>
            <a:ext cx="3378835" cy="3647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624330" indent="12700" rtl="0">
              <a:lnSpc>
                <a:spcPct val="121000"/>
              </a:lnSpc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Relations.:-</a:t>
            </a:r>
            <a:r>
              <a:rPr u="none">
                <a:uFillTx/>
              </a:rPr>
              <a:t> </a:t>
            </a:r>
            <a:r>
              <a:rPr b="1" spc="0" u="none">
                <a:solidFill>
                  <a:srgbClr val="000000"/>
                </a:solidFill>
                <a:uFillTx/>
              </a:rPr>
              <a:t>Cervical</a:t>
            </a:r>
            <a:r>
              <a:rPr b="1" spc="-25" u="none">
                <a:solidFill>
                  <a:srgbClr val="000000"/>
                </a:solidFill>
                <a:uFillTx/>
              </a:rPr>
              <a:t> </a:t>
            </a:r>
            <a:r>
              <a:rPr b="1" spc="-20" u="none">
                <a:solidFill>
                  <a:srgbClr val="000000"/>
                </a:solidFill>
                <a:uFillTx/>
              </a:rPr>
              <a:t>part </a:t>
            </a:r>
            <a:r>
              <a:rPr spc="0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On</a:t>
            </a:r>
            <a:r>
              <a:rPr spc="-39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pc="0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each</a:t>
            </a:r>
            <a:r>
              <a:rPr spc="-39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pc="-9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side:-</a:t>
            </a:r>
            <a:endParaRPr spc="-9" sz="2200"/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Lobe</a:t>
            </a:r>
            <a:r>
              <a:rPr spc="-30"/>
              <a:t> </a:t>
            </a:r>
            <a:r>
              <a:t>of</a:t>
            </a:r>
            <a:r>
              <a:rPr spc="-35"/>
              <a:t> </a:t>
            </a:r>
            <a:r>
              <a:t>thyroid</a:t>
            </a:r>
            <a:r>
              <a:rPr spc="-39"/>
              <a:t> </a:t>
            </a:r>
            <a:r>
              <a:rPr spc="-9"/>
              <a:t>gland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Carotid</a:t>
            </a:r>
            <a:r>
              <a:rPr spc="-55"/>
              <a:t> </a:t>
            </a:r>
            <a:r>
              <a:rPr spc="-9"/>
              <a:t>sheath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</a:t>
            </a:r>
            <a:r>
              <a:rPr spc="-35"/>
              <a:t> </a:t>
            </a:r>
            <a:r>
              <a:t>thyroid</a:t>
            </a:r>
            <a:r>
              <a:rPr spc="-45"/>
              <a:t> </a:t>
            </a:r>
            <a:r>
              <a:rPr spc="-9"/>
              <a:t>artery</a:t>
            </a:r>
          </a:p>
          <a:p>
            <a:pPr indent="12700" rtl="0">
              <a:spcBef>
                <a:spcPts val="600"/>
              </a:spcBef>
              <a:defRPr spc="-9"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Posteriorly-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pc="-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Esophagus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Recurrent</a:t>
            </a:r>
            <a:r>
              <a:rPr spc="-75"/>
              <a:t> </a:t>
            </a:r>
            <a:r>
              <a:t>laryngeal</a:t>
            </a:r>
            <a:r>
              <a:rPr spc="-85"/>
              <a:t> </a:t>
            </a:r>
            <a:r>
              <a:rPr spc="-9"/>
              <a:t>nerves</a:t>
            </a:r>
          </a:p>
        </p:txBody>
      </p:sp>
      <p:grpSp>
        <p:nvGrpSpPr>
          <p:cNvPr id="113" name="object 5"/>
          <p:cNvGrpSpPr/>
          <p:nvPr/>
        </p:nvGrpSpPr>
        <p:grpSpPr>
          <a:xfrm>
            <a:off x="5076063" y="116586"/>
            <a:ext cx="4067938" cy="6741411"/>
            <a:chOff x="0" y="0"/>
            <a:chExt cx="4067937" cy="6741410"/>
          </a:xfrm>
        </p:grpSpPr>
        <p:pic>
          <p:nvPicPr>
            <p:cNvPr id="111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071" y="0"/>
              <a:ext cx="3491867" cy="3672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672457"/>
              <a:ext cx="2592323" cy="3068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11" y="0"/>
            <a:ext cx="21000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bject 3"/>
          <p:cNvSpPr txBox="1"/>
          <p:nvPr>
            <p:ph type="title"/>
          </p:nvPr>
        </p:nvSpPr>
        <p:spPr>
          <a:xfrm>
            <a:off x="1124202" y="70560"/>
            <a:ext cx="1645287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117" name="object 4"/>
          <p:cNvSpPr txBox="1"/>
          <p:nvPr/>
        </p:nvSpPr>
        <p:spPr>
          <a:xfrm>
            <a:off x="1122680" y="507111"/>
            <a:ext cx="4595496" cy="446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772410" indent="12700" rtl="0">
              <a:lnSpc>
                <a:spcPct val="121000"/>
              </a:lnSpc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Relations.:-</a:t>
            </a:r>
            <a:r>
              <a:rPr u="none">
                <a:uFillTx/>
              </a:rPr>
              <a:t> </a:t>
            </a:r>
            <a:r>
              <a:rPr b="1" spc="0" u="none">
                <a:solidFill>
                  <a:srgbClr val="000000"/>
                </a:solidFill>
                <a:uFillTx/>
              </a:rPr>
              <a:t>Thoracic</a:t>
            </a:r>
            <a:r>
              <a:rPr b="1" spc="-20" u="none">
                <a:solidFill>
                  <a:srgbClr val="000000"/>
                </a:solidFill>
                <a:uFillTx/>
              </a:rPr>
              <a:t> part </a:t>
            </a:r>
            <a:r>
              <a:rPr spc="0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Posteriorly:</a:t>
            </a:r>
            <a:r>
              <a:rPr spc="-95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pc="-50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-</a:t>
            </a:r>
            <a:endParaRPr spc="-9" sz="2200"/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pc="-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Esophagus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lt</a:t>
            </a:r>
            <a:r>
              <a:rPr spc="-55"/>
              <a:t> </a:t>
            </a:r>
            <a:r>
              <a:t>recurrent</a:t>
            </a:r>
            <a:r>
              <a:rPr spc="-30"/>
              <a:t> </a:t>
            </a:r>
            <a:r>
              <a:t>laryngeal</a:t>
            </a:r>
            <a:r>
              <a:rPr spc="-60"/>
              <a:t> </a:t>
            </a:r>
            <a:r>
              <a:rPr spc="-9"/>
              <a:t>nerve</a:t>
            </a:r>
          </a:p>
          <a:p>
            <a:pPr indent="12700" rtl="0">
              <a:spcBef>
                <a:spcPts val="600"/>
              </a:spcBef>
              <a:defRPr spc="-9"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Anteriorly:-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Aortic</a:t>
            </a:r>
            <a:r>
              <a:rPr spc="-45"/>
              <a:t> </a:t>
            </a:r>
            <a:r>
              <a:rPr spc="-19"/>
              <a:t>arch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Beginning</a:t>
            </a:r>
            <a:r>
              <a:rPr spc="-95"/>
              <a:t> </a:t>
            </a:r>
            <a:r>
              <a:rPr spc="-25"/>
              <a:t>of</a:t>
            </a:r>
          </a:p>
          <a:p>
            <a:pPr indent="12700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</a:t>
            </a:r>
            <a:r>
              <a:rPr spc="-75"/>
              <a:t> </a:t>
            </a:r>
            <a:r>
              <a:t>brachiocephalic</a:t>
            </a:r>
            <a:r>
              <a:rPr spc="-25"/>
              <a:t> </a:t>
            </a:r>
            <a:r>
              <a:t>artery</a:t>
            </a:r>
            <a:r>
              <a:rPr spc="-30"/>
              <a:t> </a:t>
            </a:r>
            <a:r>
              <a:t>&amp;</a:t>
            </a:r>
            <a:r>
              <a:rPr spc="-45"/>
              <a:t> </a:t>
            </a:r>
            <a:r>
              <a:t>lt</a:t>
            </a:r>
            <a:r>
              <a:rPr spc="-39"/>
              <a:t> </a:t>
            </a:r>
            <a:r>
              <a:rPr spc="-19"/>
              <a:t>CCA</a:t>
            </a:r>
            <a:r>
              <a:rPr spc="-120"/>
              <a:t> </a:t>
            </a:r>
            <a:r>
              <a:rPr spc="-50"/>
              <a:t>)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Lt</a:t>
            </a:r>
            <a:r>
              <a:rPr spc="-55"/>
              <a:t> </a:t>
            </a:r>
            <a:r>
              <a:t>brachiocephalic</a:t>
            </a:r>
            <a:r>
              <a:rPr spc="-30"/>
              <a:t> </a:t>
            </a:r>
            <a:r>
              <a:t>vein</a:t>
            </a:r>
            <a:r>
              <a:rPr spc="-55"/>
              <a:t> </a:t>
            </a:r>
            <a:r>
              <a:t>&amp;</a:t>
            </a:r>
            <a:r>
              <a:rPr spc="-45"/>
              <a:t> </a:t>
            </a:r>
            <a:r>
              <a:rPr spc="-9"/>
              <a:t>thymus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Manubrium</a:t>
            </a:r>
            <a:r>
              <a:rPr spc="-50"/>
              <a:t> </a:t>
            </a:r>
            <a:r>
              <a:t>&amp;</a:t>
            </a:r>
            <a:r>
              <a:rPr spc="-39"/>
              <a:t> </a:t>
            </a:r>
            <a:r>
              <a:t>origin</a:t>
            </a:r>
            <a:r>
              <a:rPr spc="-45"/>
              <a:t> </a:t>
            </a:r>
            <a:r>
              <a:t>of</a:t>
            </a:r>
            <a:r>
              <a:rPr spc="-45"/>
              <a:t> </a:t>
            </a:r>
            <a:r>
              <a:t>strap</a:t>
            </a:r>
            <a:r>
              <a:rPr spc="-35"/>
              <a:t> </a:t>
            </a:r>
            <a:r>
              <a:rPr spc="-9"/>
              <a:t>muscles</a:t>
            </a:r>
          </a:p>
        </p:txBody>
      </p:sp>
      <p:grpSp>
        <p:nvGrpSpPr>
          <p:cNvPr id="120" name="object 5"/>
          <p:cNvGrpSpPr/>
          <p:nvPr/>
        </p:nvGrpSpPr>
        <p:grpSpPr>
          <a:xfrm>
            <a:off x="6012179" y="32257"/>
            <a:ext cx="3086863" cy="6825740"/>
            <a:chOff x="0" y="0"/>
            <a:chExt cx="3086862" cy="6825739"/>
          </a:xfrm>
        </p:grpSpPr>
        <p:pic>
          <p:nvPicPr>
            <p:cNvPr id="118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8036" y="0"/>
              <a:ext cx="2798827" cy="3252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252723"/>
              <a:ext cx="3006853" cy="3573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object 2"/>
          <p:cNvGrpSpPr/>
          <p:nvPr/>
        </p:nvGrpSpPr>
        <p:grpSpPr>
          <a:xfrm>
            <a:off x="5004053" y="-1"/>
            <a:ext cx="4136771" cy="6857998"/>
            <a:chOff x="0" y="0"/>
            <a:chExt cx="4136770" cy="6857995"/>
          </a:xfrm>
        </p:grpSpPr>
        <p:pic>
          <p:nvPicPr>
            <p:cNvPr id="122" name="object 3" descr="object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40077" y="0"/>
              <a:ext cx="2496694" cy="3240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object 4" descr="object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140961"/>
              <a:ext cx="4111625" cy="37170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5" name="object 5" descr="objec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6111" y="0"/>
            <a:ext cx="21000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bject 6"/>
          <p:cNvSpPr txBox="1"/>
          <p:nvPr>
            <p:ph type="title"/>
          </p:nvPr>
        </p:nvSpPr>
        <p:spPr>
          <a:xfrm>
            <a:off x="1124202" y="70560"/>
            <a:ext cx="1645287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127" name="object 7"/>
          <p:cNvSpPr txBox="1"/>
          <p:nvPr/>
        </p:nvSpPr>
        <p:spPr>
          <a:xfrm>
            <a:off x="1122680" y="507110"/>
            <a:ext cx="3081021" cy="527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187450" indent="12700" rtl="0">
              <a:lnSpc>
                <a:spcPct val="121000"/>
              </a:lnSpc>
              <a:defRPr spc="-10" sz="2400" u="sng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Relations.:-</a:t>
            </a:r>
            <a:r>
              <a:rPr u="none">
                <a:uFillTx/>
              </a:rPr>
              <a:t> </a:t>
            </a:r>
            <a:r>
              <a:rPr b="1" spc="0" u="none">
                <a:solidFill>
                  <a:srgbClr val="000000"/>
                </a:solidFill>
                <a:uFillTx/>
              </a:rPr>
              <a:t>Thoracic</a:t>
            </a:r>
            <a:r>
              <a:rPr b="1" spc="-20" u="none">
                <a:solidFill>
                  <a:srgbClr val="000000"/>
                </a:solidFill>
                <a:uFillTx/>
              </a:rPr>
              <a:t> part </a:t>
            </a:r>
            <a:r>
              <a:rPr spc="0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Lt</a:t>
            </a:r>
            <a:r>
              <a:rPr spc="-19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pc="-9"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Side:-</a:t>
            </a:r>
            <a:endParaRPr spc="-9" sz="2200"/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Aortic</a:t>
            </a:r>
            <a:r>
              <a:rPr spc="-45"/>
              <a:t> </a:t>
            </a:r>
            <a:r>
              <a:rPr spc="-19"/>
              <a:t>arch</a:t>
            </a:r>
          </a:p>
          <a:p>
            <a:pPr indent="29146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&amp;</a:t>
            </a:r>
            <a:r>
              <a:rPr spc="-45"/>
              <a:t> </a:t>
            </a:r>
            <a:r>
              <a:t>lt</a:t>
            </a:r>
            <a:r>
              <a:rPr spc="-45"/>
              <a:t> </a:t>
            </a:r>
            <a:r>
              <a:t>common</a:t>
            </a:r>
            <a:r>
              <a:rPr spc="-9"/>
              <a:t> carotid</a:t>
            </a:r>
          </a:p>
          <a:p>
            <a:pPr indent="29146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&amp;</a:t>
            </a:r>
            <a:r>
              <a:rPr spc="-39"/>
              <a:t> </a:t>
            </a:r>
            <a:r>
              <a:t>lt</a:t>
            </a:r>
            <a:r>
              <a:rPr spc="-39"/>
              <a:t> </a:t>
            </a:r>
            <a:r>
              <a:t>subclavian</a:t>
            </a:r>
            <a:r>
              <a:rPr spc="-45"/>
              <a:t> </a:t>
            </a:r>
            <a:r>
              <a:rPr spc="-9"/>
              <a:t>arteries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Lt</a:t>
            </a:r>
            <a:r>
              <a:rPr spc="-55"/>
              <a:t> </a:t>
            </a:r>
            <a:r>
              <a:rPr spc="-19"/>
              <a:t>Vagus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Lt</a:t>
            </a:r>
            <a:r>
              <a:rPr spc="-30"/>
              <a:t> </a:t>
            </a:r>
            <a:r>
              <a:t>Lung</a:t>
            </a:r>
            <a:r>
              <a:rPr spc="-9"/>
              <a:t> </a:t>
            </a:r>
            <a:r>
              <a:t>&amp;</a:t>
            </a:r>
            <a:r>
              <a:rPr spc="-30"/>
              <a:t> </a:t>
            </a:r>
            <a:r>
              <a:rPr spc="-9"/>
              <a:t>pleura</a:t>
            </a:r>
          </a:p>
          <a:p>
            <a:pPr indent="82550" rtl="0">
              <a:spcBef>
                <a:spcPts val="600"/>
              </a:spcBef>
              <a:defRPr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</a:t>
            </a:r>
            <a:r>
              <a:rPr spc="-30"/>
              <a:t> </a:t>
            </a:r>
            <a:r>
              <a:rPr spc="-9"/>
              <a:t>side:-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Arch</a:t>
            </a:r>
            <a:r>
              <a:rPr spc="-30"/>
              <a:t> </a:t>
            </a:r>
            <a:r>
              <a:t>of</a:t>
            </a:r>
            <a:r>
              <a:rPr spc="-30"/>
              <a:t> </a:t>
            </a:r>
            <a:r>
              <a:rPr spc="-9"/>
              <a:t>azygos</a:t>
            </a:r>
          </a:p>
          <a:p>
            <a:pPr indent="29146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&amp;</a:t>
            </a:r>
            <a:r>
              <a:rPr spc="-75"/>
              <a:t> </a:t>
            </a:r>
            <a:r>
              <a:t>brachiocephalic</a:t>
            </a:r>
            <a:r>
              <a:rPr spc="-65"/>
              <a:t> </a:t>
            </a:r>
            <a:r>
              <a:rPr spc="-9"/>
              <a:t>artery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</a:t>
            </a:r>
            <a:r>
              <a:rPr spc="-39"/>
              <a:t> </a:t>
            </a:r>
            <a:r>
              <a:t>vagus</a:t>
            </a:r>
            <a:r>
              <a:rPr spc="-50"/>
              <a:t> </a:t>
            </a:r>
            <a:r>
              <a:rPr spc="-19"/>
              <a:t>nerve</a:t>
            </a:r>
          </a:p>
          <a:p>
            <a:pPr marL="354965" indent="-342265" rtl="0">
              <a:spcBef>
                <a:spcPts val="600"/>
              </a:spcBef>
              <a:buClr>
                <a:srgbClr val="F79546"/>
              </a:buClr>
              <a:buSzPct val="79545"/>
              <a:buChar char="▪"/>
              <a:tabLst>
                <a:tab pos="3429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Rt</a:t>
            </a:r>
            <a:r>
              <a:rPr spc="-25"/>
              <a:t> </a:t>
            </a:r>
            <a:r>
              <a:t>ling</a:t>
            </a:r>
            <a:r>
              <a:rPr spc="-30"/>
              <a:t> </a:t>
            </a:r>
            <a:r>
              <a:t>&amp;</a:t>
            </a:r>
            <a:r>
              <a:rPr spc="-19"/>
              <a:t> </a:t>
            </a:r>
            <a:r>
              <a:rPr spc="-9"/>
              <a:t>pleura</a:t>
            </a:r>
          </a:p>
        </p:txBody>
      </p:sp>
      <p:pic>
        <p:nvPicPr>
          <p:cNvPr id="128" name="object 8" descr="object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1820" y="24638"/>
            <a:ext cx="3497706" cy="232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11" y="0"/>
            <a:ext cx="2100073" cy="7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object 3"/>
          <p:cNvSpPr txBox="1"/>
          <p:nvPr>
            <p:ph type="title"/>
          </p:nvPr>
        </p:nvSpPr>
        <p:spPr>
          <a:xfrm>
            <a:off x="1124202" y="70560"/>
            <a:ext cx="1645287" cy="452121"/>
          </a:xfrm>
          <a:prstGeom prst="rect">
            <a:avLst/>
          </a:prstGeom>
        </p:spPr>
        <p:txBody>
          <a:bodyPr/>
          <a:lstStyle>
            <a:lvl1pPr indent="12700">
              <a:defRPr b="0" spc="-100" sz="2800"/>
            </a:lvl1pPr>
          </a:lstStyle>
          <a:p>
            <a:pPr/>
            <a:r>
              <a:t>TRACHEA</a:t>
            </a:r>
          </a:p>
        </p:txBody>
      </p:sp>
      <p:sp>
        <p:nvSpPr>
          <p:cNvPr id="132" name="object 4"/>
          <p:cNvSpPr txBox="1"/>
          <p:nvPr/>
        </p:nvSpPr>
        <p:spPr>
          <a:xfrm>
            <a:off x="1204974" y="583457"/>
            <a:ext cx="4378326" cy="5271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rtl="0">
              <a:spcBef>
                <a:spcPts val="700"/>
              </a:spcBef>
              <a:defRPr spc="-10"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Constrictions:-</a:t>
            </a:r>
          </a:p>
          <a:p>
            <a:pPr marL="314959" indent="-302259" rtl="0">
              <a:spcBef>
                <a:spcPts val="600"/>
              </a:spcBef>
              <a:buSzPct val="97727"/>
              <a:buAutoNum type="arabicPeriod" startAt="1"/>
              <a:tabLst>
                <a:tab pos="3048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upper</a:t>
            </a:r>
            <a:r>
              <a:rPr spc="-45"/>
              <a:t> </a:t>
            </a:r>
            <a:r>
              <a:t>part</a:t>
            </a:r>
            <a:r>
              <a:rPr spc="-30"/>
              <a:t> </a:t>
            </a:r>
            <a:r>
              <a:t>by</a:t>
            </a:r>
            <a:r>
              <a:rPr spc="-39"/>
              <a:t> </a:t>
            </a:r>
            <a:r>
              <a:t>thyroid</a:t>
            </a:r>
            <a:r>
              <a:rPr spc="-55"/>
              <a:t> </a:t>
            </a:r>
            <a:r>
              <a:rPr spc="-9"/>
              <a:t>gland</a:t>
            </a:r>
          </a:p>
          <a:p>
            <a:pPr marL="244475" indent="-240029" rtl="0">
              <a:spcBef>
                <a:spcPts val="600"/>
              </a:spcBef>
              <a:buSzPct val="97727"/>
              <a:buAutoNum type="arabicPeriod" startAt="1"/>
              <a:tabLst>
                <a:tab pos="2413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middle</a:t>
            </a:r>
            <a:r>
              <a:rPr spc="-25"/>
              <a:t> </a:t>
            </a:r>
            <a:r>
              <a:t>by</a:t>
            </a:r>
            <a:r>
              <a:rPr spc="-35"/>
              <a:t> </a:t>
            </a:r>
            <a:r>
              <a:rPr spc="-9"/>
              <a:t>brachiocephalic</a:t>
            </a:r>
            <a:r>
              <a:rPr spc="-25"/>
              <a:t> </a:t>
            </a:r>
            <a:r>
              <a:rPr spc="-9"/>
              <a:t>artery</a:t>
            </a:r>
          </a:p>
          <a:p>
            <a:pPr marL="314959" indent="-240029" rtl="0">
              <a:spcBef>
                <a:spcPts val="600"/>
              </a:spcBef>
              <a:buSzPct val="97727"/>
              <a:buAutoNum type="arabicPeriod" startAt="1"/>
              <a:tabLst>
                <a:tab pos="3048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lower</a:t>
            </a:r>
            <a:r>
              <a:rPr spc="-35"/>
              <a:t> </a:t>
            </a:r>
            <a:r>
              <a:t>part</a:t>
            </a:r>
            <a:r>
              <a:rPr spc="-15"/>
              <a:t> </a:t>
            </a:r>
            <a:r>
              <a:t>by</a:t>
            </a:r>
            <a:r>
              <a:rPr spc="-39"/>
              <a:t> </a:t>
            </a:r>
            <a:r>
              <a:t>arch</a:t>
            </a:r>
            <a:r>
              <a:rPr spc="-35"/>
              <a:t> </a:t>
            </a:r>
            <a:r>
              <a:t>of</a:t>
            </a:r>
            <a:r>
              <a:rPr spc="-35"/>
              <a:t> </a:t>
            </a:r>
            <a:r>
              <a:rPr spc="-9"/>
              <a:t>aorta</a:t>
            </a:r>
          </a:p>
          <a:p>
            <a:pPr indent="12700" rtl="0">
              <a:spcBef>
                <a:spcPts val="500"/>
              </a:spcBef>
              <a:defRPr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Blood </a:t>
            </a:r>
            <a:r>
              <a:rPr spc="-10"/>
              <a:t>supply:-</a:t>
            </a:r>
          </a:p>
          <a:p>
            <a:pPr marL="295909" indent="-283209" rtl="0">
              <a:spcBef>
                <a:spcPts val="6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cervical</a:t>
            </a:r>
            <a:r>
              <a:rPr spc="-50"/>
              <a:t> </a:t>
            </a:r>
            <a:r>
              <a:t>part:-</a:t>
            </a:r>
            <a:r>
              <a:rPr spc="-55"/>
              <a:t> </a:t>
            </a:r>
            <a:r>
              <a:rPr u="none">
                <a:uFillTx/>
              </a:rPr>
              <a:t>inferior</a:t>
            </a:r>
            <a:r>
              <a:rPr spc="-50" u="none">
                <a:uFillTx/>
              </a:rPr>
              <a:t> </a:t>
            </a:r>
            <a:r>
              <a:rPr u="none">
                <a:uFillTx/>
              </a:rPr>
              <a:t>thyroid</a:t>
            </a:r>
            <a:r>
              <a:rPr spc="-65" u="none">
                <a:uFillTx/>
              </a:rPr>
              <a:t> </a:t>
            </a:r>
            <a:r>
              <a:rPr spc="-9" u="none">
                <a:uFillTx/>
              </a:rPr>
              <a:t>artery</a:t>
            </a:r>
          </a:p>
          <a:p>
            <a:pPr marL="295909" indent="-283209" rtl="0">
              <a:spcBef>
                <a:spcPts val="6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 u="sng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Thoracic</a:t>
            </a:r>
            <a:r>
              <a:rPr spc="-60"/>
              <a:t> </a:t>
            </a:r>
            <a:r>
              <a:t>part:-</a:t>
            </a:r>
            <a:r>
              <a:rPr spc="-60"/>
              <a:t> </a:t>
            </a:r>
            <a:r>
              <a:rPr u="none">
                <a:uFillTx/>
              </a:rPr>
              <a:t>bronchial</a:t>
            </a:r>
            <a:r>
              <a:rPr spc="-65" u="none">
                <a:uFillTx/>
              </a:rPr>
              <a:t> </a:t>
            </a:r>
            <a:r>
              <a:rPr spc="-9" u="none">
                <a:uFillTx/>
              </a:rPr>
              <a:t>arteries</a:t>
            </a:r>
          </a:p>
          <a:p>
            <a:pPr indent="12700" rtl="0">
              <a:spcBef>
                <a:spcPts val="500"/>
              </a:spcBef>
              <a:defRPr spc="-10"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L.N.:-</a:t>
            </a:r>
          </a:p>
          <a:p>
            <a:pPr indent="88900" rtl="0">
              <a:spcBef>
                <a:spcPts val="8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pretracheal</a:t>
            </a:r>
            <a:r>
              <a:rPr spc="-75"/>
              <a:t> </a:t>
            </a:r>
            <a:r>
              <a:t>&amp;</a:t>
            </a:r>
            <a:r>
              <a:rPr spc="-75"/>
              <a:t> </a:t>
            </a:r>
            <a:r>
              <a:t>paratracheal</a:t>
            </a:r>
            <a:r>
              <a:rPr spc="-60"/>
              <a:t> </a:t>
            </a:r>
            <a:r>
              <a:rPr spc="-19"/>
              <a:t>l.ns</a:t>
            </a:r>
          </a:p>
          <a:p>
            <a:pPr indent="12700" rtl="0">
              <a:spcBef>
                <a:spcPts val="600"/>
              </a:spcBef>
              <a:defRPr spc="-10" sz="2400">
                <a:solidFill>
                  <a:srgbClr val="006F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N.S.:-</a:t>
            </a:r>
          </a:p>
          <a:p>
            <a:pPr marL="372109" indent="-359409" rtl="0">
              <a:spcBef>
                <a:spcPts val="800"/>
              </a:spcBef>
              <a:buClr>
                <a:srgbClr val="3891A7"/>
              </a:buClr>
              <a:buSzPct val="86363"/>
              <a:buChar char="▪"/>
              <a:tabLst>
                <a:tab pos="368300" algn="l"/>
              </a:tabLst>
              <a:defRPr spc="-9"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parasympathetic</a:t>
            </a:r>
            <a:r>
              <a:rPr spc="-25"/>
              <a:t> </a:t>
            </a:r>
            <a:r>
              <a:rPr spc="0"/>
              <a:t>from</a:t>
            </a:r>
            <a:r>
              <a:rPr spc="-19"/>
              <a:t> </a:t>
            </a:r>
            <a:r>
              <a:rPr spc="0"/>
              <a:t>both</a:t>
            </a:r>
            <a:r>
              <a:rPr spc="-35"/>
              <a:t> </a:t>
            </a:r>
            <a:r>
              <a:rPr spc="-19"/>
              <a:t>vagi</a:t>
            </a:r>
          </a:p>
          <a:p>
            <a:pPr marL="295909" indent="-283209" rtl="0">
              <a:spcBef>
                <a:spcPts val="600"/>
              </a:spcBef>
              <a:buClr>
                <a:srgbClr val="3891A7"/>
              </a:buClr>
              <a:buSzPct val="79545"/>
              <a:buChar char="▪"/>
              <a:tabLst>
                <a:tab pos="292100" algn="l"/>
              </a:tabLst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sympathetic</a:t>
            </a:r>
            <a:r>
              <a:rPr spc="-79"/>
              <a:t> </a:t>
            </a:r>
            <a:r>
              <a:t>fibers</a:t>
            </a:r>
            <a:r>
              <a:rPr spc="-75"/>
              <a:t> </a:t>
            </a:r>
            <a:r>
              <a:rPr spc="-19"/>
              <a:t>from</a:t>
            </a:r>
          </a:p>
          <a:p>
            <a:pPr indent="361315" rtl="0">
              <a:spcBef>
                <a:spcPts val="6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both</a:t>
            </a:r>
            <a:r>
              <a:rPr spc="-75"/>
              <a:t> </a:t>
            </a:r>
            <a:r>
              <a:t>sympathetic</a:t>
            </a:r>
            <a:r>
              <a:rPr spc="-79"/>
              <a:t> </a:t>
            </a:r>
            <a:r>
              <a:rPr spc="-9"/>
              <a:t>chains</a:t>
            </a:r>
          </a:p>
        </p:txBody>
      </p:sp>
      <p:grpSp>
        <p:nvGrpSpPr>
          <p:cNvPr id="135" name="object 5"/>
          <p:cNvGrpSpPr/>
          <p:nvPr/>
        </p:nvGrpSpPr>
        <p:grpSpPr>
          <a:xfrm>
            <a:off x="5724144" y="-1"/>
            <a:ext cx="3294889" cy="6741368"/>
            <a:chOff x="0" y="0"/>
            <a:chExt cx="3294888" cy="6741366"/>
          </a:xfrm>
        </p:grpSpPr>
        <p:pic>
          <p:nvPicPr>
            <p:cNvPr id="133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2098" y="0"/>
              <a:ext cx="2502791" cy="2852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852880"/>
              <a:ext cx="3112262" cy="3888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