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76" autoAdjust="0"/>
    <p:restoredTop sz="94660"/>
  </p:normalViewPr>
  <p:slideViewPr>
    <p:cSldViewPr snapToGrid="0">
      <p:cViewPr varScale="1">
        <p:scale>
          <a:sx n="67" d="100"/>
          <a:sy n="67" d="100"/>
        </p:scale>
        <p:origin x="9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3B12-2A3F-4E16-84A8-00C6FDEE854E}" type="datetimeFigureOut">
              <a:rPr lang="ar-JO" smtClean="0"/>
              <a:t>23/09/1443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583E9-7FB5-435A-82D4-FF206341764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57110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3B12-2A3F-4E16-84A8-00C6FDEE854E}" type="datetimeFigureOut">
              <a:rPr lang="ar-JO" smtClean="0"/>
              <a:t>23/09/1443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583E9-7FB5-435A-82D4-FF206341764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852134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3B12-2A3F-4E16-84A8-00C6FDEE854E}" type="datetimeFigureOut">
              <a:rPr lang="ar-JO" smtClean="0"/>
              <a:t>23/09/1443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583E9-7FB5-435A-82D4-FF206341764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77687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3B12-2A3F-4E16-84A8-00C6FDEE854E}" type="datetimeFigureOut">
              <a:rPr lang="ar-JO" smtClean="0"/>
              <a:t>23/09/1443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583E9-7FB5-435A-82D4-FF206341764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20519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3B12-2A3F-4E16-84A8-00C6FDEE854E}" type="datetimeFigureOut">
              <a:rPr lang="ar-JO" smtClean="0"/>
              <a:t>23/09/1443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583E9-7FB5-435A-82D4-FF206341764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104833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3B12-2A3F-4E16-84A8-00C6FDEE854E}" type="datetimeFigureOut">
              <a:rPr lang="ar-JO" smtClean="0"/>
              <a:t>23/09/1443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583E9-7FB5-435A-82D4-FF206341764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58857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3B12-2A3F-4E16-84A8-00C6FDEE854E}" type="datetimeFigureOut">
              <a:rPr lang="ar-JO" smtClean="0"/>
              <a:t>23/09/1443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583E9-7FB5-435A-82D4-FF206341764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861153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3B12-2A3F-4E16-84A8-00C6FDEE854E}" type="datetimeFigureOut">
              <a:rPr lang="ar-JO" smtClean="0"/>
              <a:t>23/09/1443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583E9-7FB5-435A-82D4-FF206341764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90561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3B12-2A3F-4E16-84A8-00C6FDEE854E}" type="datetimeFigureOut">
              <a:rPr lang="ar-JO" smtClean="0"/>
              <a:t>23/09/1443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583E9-7FB5-435A-82D4-FF206341764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42954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3B12-2A3F-4E16-84A8-00C6FDEE854E}" type="datetimeFigureOut">
              <a:rPr lang="ar-JO" smtClean="0"/>
              <a:t>23/09/1443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583E9-7FB5-435A-82D4-FF206341764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504332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3B12-2A3F-4E16-84A8-00C6FDEE854E}" type="datetimeFigureOut">
              <a:rPr lang="ar-JO" smtClean="0"/>
              <a:t>23/09/1443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583E9-7FB5-435A-82D4-FF206341764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258600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93B12-2A3F-4E16-84A8-00C6FDEE854E}" type="datetimeFigureOut">
              <a:rPr lang="ar-JO" smtClean="0"/>
              <a:t>23/09/1443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583E9-7FB5-435A-82D4-FF206341764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572078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43138" y="-3371850"/>
            <a:ext cx="8424861" cy="6881813"/>
          </a:xfrm>
        </p:spPr>
        <p:txBody>
          <a:bodyPr>
            <a:normAutofit/>
          </a:bodyPr>
          <a:lstStyle/>
          <a:p>
            <a:r>
              <a:rPr lang="en-US" dirty="0" err="1"/>
              <a:t>Biochem</a:t>
            </a:r>
            <a:br>
              <a:rPr lang="en-US" dirty="0"/>
            </a:b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8812" y="3967164"/>
            <a:ext cx="9053512" cy="3871912"/>
          </a:xfrm>
        </p:spPr>
        <p:txBody>
          <a:bodyPr>
            <a:normAutofit/>
          </a:bodyPr>
          <a:lstStyle/>
          <a:p>
            <a:r>
              <a:rPr lang="en-US" b="1" dirty="0"/>
              <a:t>22. After digestion of a potato, mushrooms, and a sucrose drink, the fastest sugar enters the  blood is? Select </a:t>
            </a:r>
            <a:r>
              <a:rPr lang="en-US" b="1" dirty="0" err="1"/>
              <a:t>onemushrooms</a:t>
            </a:r>
            <a:r>
              <a:rPr lang="en-US" b="1" dirty="0"/>
              <a:t>, and a sucrose drink, the fastest sugar enters the </a:t>
            </a:r>
            <a:endParaRPr lang="en-US" dirty="0"/>
          </a:p>
          <a:p>
            <a:r>
              <a:rPr lang="en-US" dirty="0"/>
              <a:t> a Glucose</a:t>
            </a:r>
          </a:p>
          <a:p>
            <a:r>
              <a:rPr lang="en-US" dirty="0"/>
              <a:t> b. Fructose C Galactose</a:t>
            </a:r>
          </a:p>
          <a:p>
            <a:r>
              <a:rPr lang="en-US" dirty="0"/>
              <a:t> d. Mannose</a:t>
            </a:r>
          </a:p>
          <a:p>
            <a:r>
              <a:rPr lang="en-US" dirty="0"/>
              <a:t> e </a:t>
            </a:r>
            <a:r>
              <a:rPr lang="en-US" dirty="0" err="1"/>
              <a:t>isomaltose</a:t>
            </a:r>
            <a:endParaRPr lang="en-US" dirty="0"/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216783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Deficiency of glucose-6-phosphatase leads to GSD type I a</a:t>
            </a:r>
          </a:p>
          <a:p>
            <a:pPr lvl="0"/>
            <a:r>
              <a:rPr lang="en-US" dirty="0"/>
              <a:t>It is that the use of aspirin and other salicylates after a viral infection trigger Reye's syndrome</a:t>
            </a:r>
          </a:p>
          <a:p>
            <a:pPr lvl="0"/>
            <a:r>
              <a:rPr lang="en-US" dirty="0"/>
              <a:t>The most known mutation of HFE is C282Y</a:t>
            </a:r>
          </a:p>
          <a:p>
            <a:pPr lvl="0"/>
            <a:r>
              <a:rPr lang="en-US" dirty="0"/>
              <a:t>Wilson disease is caused by mutation in ATP73 gene</a:t>
            </a:r>
          </a:p>
          <a:p>
            <a:pPr lvl="0"/>
            <a:r>
              <a:rPr lang="en-US" dirty="0"/>
              <a:t>In glycogen storage disease type II the glycogen is abnormal</a:t>
            </a: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671327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Hemochromatosis, choose the wrong statement?</a:t>
            </a:r>
          </a:p>
          <a:p>
            <a:r>
              <a:rPr lang="en-US" dirty="0"/>
              <a:t>Select one: </a:t>
            </a:r>
          </a:p>
          <a:p>
            <a:pPr lvl="0"/>
            <a:r>
              <a:rPr lang="en-US" dirty="0"/>
              <a:t>a. Resulted from mutations to gene HFE</a:t>
            </a:r>
          </a:p>
          <a:p>
            <a:pPr lvl="0"/>
            <a:r>
              <a:rPr lang="en-US" dirty="0"/>
              <a:t>b. Our body has no natural way to rid itself of the excess iron</a:t>
            </a:r>
          </a:p>
          <a:p>
            <a:pPr lvl="0"/>
            <a:r>
              <a:rPr lang="en-US" dirty="0"/>
              <a:t>c. Transferrin saturation values greater than 45 percent are considered too high</a:t>
            </a:r>
          </a:p>
          <a:p>
            <a:pPr lvl="0"/>
            <a:r>
              <a:rPr lang="en-US" dirty="0"/>
              <a:t>Patients who inherit one defective gene are normal and have normal iron absorption</a:t>
            </a:r>
          </a:p>
          <a:p>
            <a:pPr lvl="0"/>
            <a:r>
              <a:rPr lang="en-US" dirty="0"/>
              <a:t>It is a recessive genetic disease</a:t>
            </a: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332033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</a:t>
            </a:r>
            <a:br>
              <a:rPr lang="en-US" dirty="0"/>
            </a:br>
            <a:r>
              <a:rPr lang="en-US" b="1" dirty="0"/>
              <a:t>19. Which of the following is found in milk?</a:t>
            </a:r>
            <a:br>
              <a:rPr lang="en-US" dirty="0"/>
            </a:br>
            <a:r>
              <a:rPr lang="en-US" dirty="0"/>
              <a:t>a. beta-1,4 - glucose - glucose</a:t>
            </a:r>
            <a:br>
              <a:rPr lang="en-US" dirty="0"/>
            </a:br>
            <a:r>
              <a:rPr lang="en-US" dirty="0"/>
              <a:t>B. Alpha -1,4 glucose, galactose</a:t>
            </a:r>
            <a:br>
              <a:rPr lang="en-US" dirty="0"/>
            </a:br>
            <a:r>
              <a:rPr lang="en-US" dirty="0"/>
              <a:t>C.beta-1,6 glucose, glucose</a:t>
            </a:r>
            <a:br>
              <a:rPr lang="en-US" dirty="0"/>
            </a:br>
            <a:r>
              <a:rPr lang="en-US" dirty="0"/>
              <a:t>D.beta1,4, glucose, galactose</a:t>
            </a:r>
            <a:br>
              <a:rPr lang="en-US" dirty="0"/>
            </a:br>
            <a:r>
              <a:rPr lang="en-US" dirty="0"/>
              <a:t>C. Alpha 1,4 glucose, glucose</a:t>
            </a:r>
            <a:br>
              <a:rPr lang="en-US" dirty="0"/>
            </a:b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334277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 </a:t>
            </a:r>
          </a:p>
          <a:p>
            <a:r>
              <a:rPr lang="en-US" b="1" dirty="0"/>
              <a:t>45. Choose the wrong statement of the following</a:t>
            </a:r>
            <a:r>
              <a:rPr lang="ar-JO" b="1" dirty="0"/>
              <a:t> ?</a:t>
            </a:r>
            <a:endParaRPr lang="en-US" dirty="0"/>
          </a:p>
          <a:p>
            <a:r>
              <a:rPr lang="en-US" dirty="0"/>
              <a:t>A</a:t>
            </a:r>
            <a:r>
              <a:rPr lang="ar-JO" dirty="0"/>
              <a:t> .  </a:t>
            </a:r>
            <a:r>
              <a:rPr lang="en-US" dirty="0"/>
              <a:t>if </a:t>
            </a:r>
            <a:r>
              <a:rPr lang="en-US" dirty="0" err="1"/>
              <a:t>triacylglycerols</a:t>
            </a:r>
            <a:r>
              <a:rPr lang="en-US" dirty="0"/>
              <a:t> directly entered the blood they would coalesce impending blood flow </a:t>
            </a:r>
          </a:p>
          <a:p>
            <a:r>
              <a:rPr lang="en-US" dirty="0"/>
              <a:t>B</a:t>
            </a:r>
            <a:r>
              <a:rPr lang="ar-JO" dirty="0"/>
              <a:t> .  </a:t>
            </a:r>
            <a:r>
              <a:rPr lang="en-US" dirty="0"/>
              <a:t>only essential fatty acids are required in our diet </a:t>
            </a:r>
          </a:p>
          <a:p>
            <a:r>
              <a:rPr lang="en-US" dirty="0"/>
              <a:t>C</a:t>
            </a:r>
            <a:r>
              <a:rPr lang="ar-JO" dirty="0"/>
              <a:t> .  </a:t>
            </a:r>
            <a:r>
              <a:rPr lang="en-US" dirty="0"/>
              <a:t>the major enzyme that digests dietary </a:t>
            </a:r>
            <a:r>
              <a:rPr lang="en-US" dirty="0" err="1"/>
              <a:t>triacylglycerols</a:t>
            </a:r>
            <a:r>
              <a:rPr lang="en-US" dirty="0"/>
              <a:t> is pancreatic lipase </a:t>
            </a:r>
          </a:p>
          <a:p>
            <a:r>
              <a:rPr lang="en-US" dirty="0"/>
              <a:t>D</a:t>
            </a:r>
            <a:r>
              <a:rPr lang="ar-JO" dirty="0"/>
              <a:t> .  </a:t>
            </a:r>
            <a:r>
              <a:rPr lang="en-US" dirty="0"/>
              <a:t>bicarbonate raises the PH of the contents of the intestinal lumen </a:t>
            </a:r>
          </a:p>
          <a:p>
            <a:r>
              <a:rPr lang="ar-JO" dirty="0"/>
              <a:t> . </a:t>
            </a:r>
            <a:r>
              <a:rPr lang="en-US" dirty="0"/>
              <a:t>E pancreatic lipase hydrolyzes </a:t>
            </a:r>
            <a:r>
              <a:rPr lang="en-US" dirty="0" err="1"/>
              <a:t>triacylglycerols</a:t>
            </a:r>
            <a:r>
              <a:rPr lang="en-US" dirty="0"/>
              <a:t> producing free fatty acids and free glycerol </a:t>
            </a: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592141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51. A – amylase, choose the wrong statement</a:t>
            </a:r>
            <a:r>
              <a:rPr lang="ar-JO" b="1" dirty="0"/>
              <a:t> ? </a:t>
            </a:r>
            <a:endParaRPr lang="en-US" dirty="0"/>
          </a:p>
          <a:p>
            <a:r>
              <a:rPr lang="en-US" dirty="0"/>
              <a:t>A</a:t>
            </a:r>
            <a:r>
              <a:rPr lang="ar-JO" dirty="0"/>
              <a:t> .  </a:t>
            </a:r>
            <a:r>
              <a:rPr lang="en-US" dirty="0"/>
              <a:t>is an </a:t>
            </a:r>
            <a:r>
              <a:rPr lang="en-US" dirty="0" err="1"/>
              <a:t>endoglucosidase</a:t>
            </a:r>
            <a:r>
              <a:rPr lang="en-US" dirty="0"/>
              <a:t> </a:t>
            </a:r>
          </a:p>
          <a:p>
            <a:r>
              <a:rPr lang="en-US" dirty="0"/>
              <a:t>B</a:t>
            </a:r>
            <a:r>
              <a:rPr lang="ar-JO" dirty="0"/>
              <a:t> .  </a:t>
            </a:r>
            <a:r>
              <a:rPr lang="en-US" dirty="0"/>
              <a:t>secreted by mouth and pancreas </a:t>
            </a:r>
          </a:p>
          <a:p>
            <a:r>
              <a:rPr lang="en-US" dirty="0"/>
              <a:t>C</a:t>
            </a:r>
            <a:r>
              <a:rPr lang="ar-JO" dirty="0"/>
              <a:t> .  </a:t>
            </a:r>
            <a:r>
              <a:rPr lang="en-US" dirty="0"/>
              <a:t>is not functional in high acidic medium like stomach </a:t>
            </a:r>
          </a:p>
          <a:p>
            <a:r>
              <a:rPr lang="en-US" dirty="0"/>
              <a:t>D</a:t>
            </a:r>
            <a:r>
              <a:rPr lang="ar-JO" dirty="0"/>
              <a:t> .  </a:t>
            </a:r>
            <a:r>
              <a:rPr lang="en-US" dirty="0"/>
              <a:t>hydrolyze all a- 1,4 </a:t>
            </a:r>
            <a:r>
              <a:rPr lang="en-US" dirty="0" err="1"/>
              <a:t>glycosidic</a:t>
            </a:r>
            <a:r>
              <a:rPr lang="en-US" dirty="0"/>
              <a:t> </a:t>
            </a:r>
            <a:r>
              <a:rPr lang="en-US" dirty="0" err="1"/>
              <a:t>bondd</a:t>
            </a:r>
            <a:r>
              <a:rPr lang="en-US" dirty="0"/>
              <a:t> </a:t>
            </a:r>
          </a:p>
          <a:p>
            <a:r>
              <a:rPr lang="en-US" dirty="0"/>
              <a:t>E</a:t>
            </a:r>
            <a:r>
              <a:rPr lang="ar-JO" dirty="0"/>
              <a:t> .  </a:t>
            </a:r>
            <a:r>
              <a:rPr lang="en-US" dirty="0"/>
              <a:t>has no activity toward the a- 1,6 bond 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106578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56. Bike acid and bile salts, choose the wrong statement</a:t>
            </a:r>
            <a:r>
              <a:rPr lang="ar-JO" b="1" dirty="0"/>
              <a:t>? </a:t>
            </a:r>
            <a:endParaRPr lang="en-US" dirty="0"/>
          </a:p>
          <a:p>
            <a:r>
              <a:rPr lang="en-US" dirty="0"/>
              <a:t>A</a:t>
            </a:r>
            <a:r>
              <a:rPr lang="ar-JO" dirty="0"/>
              <a:t>-	</a:t>
            </a:r>
            <a:r>
              <a:rPr lang="en-US" dirty="0"/>
              <a:t>Primary bile acids are steroids consisting of 24 c atoms carrying one carbonyl group and several hydroxyl groups </a:t>
            </a:r>
          </a:p>
          <a:p>
            <a:r>
              <a:rPr lang="en-US" dirty="0"/>
              <a:t>B</a:t>
            </a:r>
            <a:r>
              <a:rPr lang="ar-JO" dirty="0"/>
              <a:t>-	</a:t>
            </a:r>
            <a:r>
              <a:rPr lang="en-US" dirty="0"/>
              <a:t>In bile acid the arrangement of A and B rings in cis form </a:t>
            </a:r>
          </a:p>
          <a:p>
            <a:r>
              <a:rPr lang="en-US" dirty="0"/>
              <a:t>C</a:t>
            </a:r>
            <a:r>
              <a:rPr lang="ar-JO" dirty="0"/>
              <a:t>-	</a:t>
            </a:r>
            <a:r>
              <a:rPr lang="en-US" dirty="0"/>
              <a:t>The </a:t>
            </a:r>
            <a:r>
              <a:rPr lang="en-US" dirty="0" err="1"/>
              <a:t>cholic</a:t>
            </a:r>
            <a:r>
              <a:rPr lang="en-US" dirty="0"/>
              <a:t> acid conjugates with glycine to form </a:t>
            </a:r>
            <a:r>
              <a:rPr lang="en-US" dirty="0" err="1"/>
              <a:t>lithocholic</a:t>
            </a:r>
            <a:r>
              <a:rPr lang="en-US" dirty="0"/>
              <a:t> acid </a:t>
            </a:r>
          </a:p>
          <a:p>
            <a:r>
              <a:rPr lang="en-US" dirty="0"/>
              <a:t>D</a:t>
            </a:r>
            <a:r>
              <a:rPr lang="ar-JO" dirty="0"/>
              <a:t>-	</a:t>
            </a:r>
            <a:r>
              <a:rPr lang="en-US" dirty="0"/>
              <a:t>Bile salts are more amphipathic than the primary bile acids </a:t>
            </a:r>
          </a:p>
          <a:p>
            <a:r>
              <a:rPr lang="en-US" dirty="0"/>
              <a:t>E</a:t>
            </a:r>
            <a:r>
              <a:rPr lang="ar-JO" dirty="0"/>
              <a:t>-	</a:t>
            </a:r>
            <a:r>
              <a:rPr lang="en-US" dirty="0" err="1"/>
              <a:t>Taurochenodeoxycholic</a:t>
            </a:r>
            <a:r>
              <a:rPr lang="en-US" dirty="0"/>
              <a:t> acid is a bile salt </a:t>
            </a: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114978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Choose the wrong statement?</a:t>
            </a:r>
          </a:p>
          <a:p>
            <a:r>
              <a:rPr lang="en-US" dirty="0"/>
              <a:t>Select one:</a:t>
            </a:r>
          </a:p>
          <a:p>
            <a:pPr lvl="0"/>
            <a:r>
              <a:rPr lang="en-US" dirty="0" err="1"/>
              <a:t>Esterases</a:t>
            </a:r>
            <a:r>
              <a:rPr lang="en-US" dirty="0"/>
              <a:t> produced by pancreas function to remove fatty acids from compounds such as cholesterol esters</a:t>
            </a:r>
          </a:p>
          <a:p>
            <a:pPr lvl="0"/>
            <a:r>
              <a:rPr lang="en-US" dirty="0"/>
              <a:t>Bile salts are more effective detergents than bile acids because of their enhanced amphipathic nature</a:t>
            </a:r>
          </a:p>
          <a:p>
            <a:pPr lvl="0"/>
            <a:r>
              <a:rPr lang="en-US" dirty="0"/>
              <a:t>Fats digestion enzymes are produced in mouth, stomach and pancreas</a:t>
            </a:r>
          </a:p>
          <a:p>
            <a:pPr lvl="0"/>
            <a:r>
              <a:rPr lang="en-US" dirty="0"/>
              <a:t>Bicarbonate secretion is stimulated by the hormone secretin</a:t>
            </a:r>
          </a:p>
          <a:p>
            <a:pPr lvl="0"/>
            <a:r>
              <a:rPr lang="en-US" dirty="0" err="1"/>
              <a:t>Deoxycholic</a:t>
            </a:r>
            <a:r>
              <a:rPr lang="en-US" dirty="0"/>
              <a:t> acid has a hydroxyl group at position 7 and 12</a:t>
            </a: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390496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In cytochrome P450 reactions for drugs detoxification, choose the incorrect statements?</a:t>
            </a:r>
          </a:p>
          <a:p>
            <a:r>
              <a:rPr lang="en-US" dirty="0"/>
              <a:t>Select one:</a:t>
            </a:r>
          </a:p>
          <a:p>
            <a:pPr lvl="0"/>
            <a:r>
              <a:rPr lang="en-US" dirty="0"/>
              <a:t>CYP450 reaction converts hydrophobic substrate to hydrophilic substrate</a:t>
            </a:r>
          </a:p>
          <a:p>
            <a:pPr lvl="0"/>
            <a:r>
              <a:rPr lang="en-US" dirty="0"/>
              <a:t>When 02 accepts one electron it become superoxide a reactive oxygen species</a:t>
            </a:r>
          </a:p>
          <a:p>
            <a:pPr lvl="0"/>
            <a:r>
              <a:rPr lang="en-US" dirty="0"/>
              <a:t>02 splits so one oxygen atom binds with 2H to form water and the other oxygen binds to the hydrophobic substrate</a:t>
            </a:r>
          </a:p>
          <a:p>
            <a:pPr lvl="0"/>
            <a:r>
              <a:rPr lang="en-US" dirty="0"/>
              <a:t>NADPH donate one electron to ferric thus is converted to ferrous</a:t>
            </a:r>
          </a:p>
          <a:p>
            <a:pPr lvl="0"/>
            <a:r>
              <a:rPr lang="en-US" dirty="0"/>
              <a:t>Fe (Ill) can't bind 02</a:t>
            </a: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588150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Glucoamylase</a:t>
            </a:r>
            <a:r>
              <a:rPr lang="en-US" dirty="0"/>
              <a:t>, choose the incorrect statement?</a:t>
            </a:r>
          </a:p>
          <a:p>
            <a:r>
              <a:rPr lang="en-US" dirty="0"/>
              <a:t>Select one:</a:t>
            </a:r>
          </a:p>
          <a:p>
            <a:pPr lvl="0"/>
            <a:r>
              <a:rPr lang="en-US" dirty="0"/>
              <a:t>Is an </a:t>
            </a:r>
            <a:r>
              <a:rPr lang="en-US" dirty="0" err="1"/>
              <a:t>exoglucosidase</a:t>
            </a:r>
            <a:endParaRPr lang="en-US" dirty="0"/>
          </a:p>
          <a:p>
            <a:pPr lvl="0"/>
            <a:r>
              <a:rPr lang="en-US" dirty="0"/>
              <a:t>Cleaves all alpha—I,4 bonds in disaccharides</a:t>
            </a:r>
          </a:p>
          <a:p>
            <a:pPr lvl="0"/>
            <a:r>
              <a:rPr lang="en-US" dirty="0"/>
              <a:t>Its two catalytic sites have similar activities</a:t>
            </a:r>
          </a:p>
          <a:p>
            <a:pPr lvl="0"/>
            <a:r>
              <a:rPr lang="en-US" dirty="0"/>
              <a:t>Is heavily glycosylated with oligosaccharides to protect it from digestive proteases</a:t>
            </a:r>
          </a:p>
          <a:p>
            <a:pPr lvl="0"/>
            <a:r>
              <a:rPr lang="en-US" dirty="0"/>
              <a:t>Has two catalytic sites</a:t>
            </a: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950591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Choose the incorrect statement?</a:t>
            </a:r>
          </a:p>
          <a:p>
            <a:r>
              <a:rPr lang="en-US" dirty="0"/>
              <a:t>Select one:</a:t>
            </a:r>
          </a:p>
          <a:p>
            <a:pPr lvl="0"/>
            <a:r>
              <a:rPr lang="en-US" dirty="0"/>
              <a:t>Tyrosine becomes essential amino acid if phenylalanine intake is inadequate</a:t>
            </a:r>
          </a:p>
          <a:p>
            <a:pPr lvl="0"/>
            <a:r>
              <a:rPr lang="en-US" dirty="0"/>
              <a:t>The trypsinogen is activated by </a:t>
            </a:r>
            <a:r>
              <a:rPr lang="en-US" dirty="0" err="1"/>
              <a:t>enteropeptidase</a:t>
            </a:r>
            <a:r>
              <a:rPr lang="en-US" dirty="0"/>
              <a:t> to trypsin</a:t>
            </a:r>
          </a:p>
          <a:p>
            <a:pPr lvl="0"/>
            <a:r>
              <a:rPr lang="en-US" dirty="0"/>
              <a:t>Secretin stimulates the secretion of bicarbonate which raises the PH.</a:t>
            </a:r>
          </a:p>
          <a:p>
            <a:pPr lvl="0"/>
            <a:r>
              <a:rPr lang="en-US" dirty="0" err="1"/>
              <a:t>Chymotrypsinogen</a:t>
            </a:r>
            <a:r>
              <a:rPr lang="en-US" dirty="0"/>
              <a:t> is converted to active form chymotrypsin when trypsin cleaves the peptide bond joining serine 14-  </a:t>
            </a:r>
            <a:r>
              <a:rPr lang="en-US" dirty="0" err="1"/>
              <a:t>argininel</a:t>
            </a:r>
            <a:r>
              <a:rPr lang="en-US" dirty="0"/>
              <a:t> 5</a:t>
            </a:r>
          </a:p>
          <a:p>
            <a:pPr lvl="0"/>
            <a:r>
              <a:rPr lang="en-US" dirty="0"/>
              <a:t>The proteins in plants foods are generally of lower quality</a:t>
            </a:r>
          </a:p>
          <a:p>
            <a:r>
              <a:rPr lang="en-US" dirty="0"/>
              <a:t> </a:t>
            </a: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869388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487</Words>
  <Application>Microsoft Office PowerPoint</Application>
  <PresentationFormat>Widescreen</PresentationFormat>
  <Paragraphs>67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Biochem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19. Which of the following is found in milk? a. beta-1,4 - glucose - glucose B. Alpha -1,4 glucose, galactose C.beta-1,6 glucose, glucose D.beta1,4, glucose, galactose C. Alpha 1,4 glucose, glucose</dc:title>
  <dc:creator>samardali</dc:creator>
  <cp:lastModifiedBy>بتول علي يوسف عبد عواد</cp:lastModifiedBy>
  <cp:revision>5</cp:revision>
  <dcterms:created xsi:type="dcterms:W3CDTF">2022-04-13T16:01:46Z</dcterms:created>
  <dcterms:modified xsi:type="dcterms:W3CDTF">2022-04-24T08:49:16Z</dcterms:modified>
</cp:coreProperties>
</file>